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82" r:id="rId6"/>
    <p:sldId id="283" r:id="rId7"/>
    <p:sldId id="284" r:id="rId8"/>
    <p:sldId id="285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ED8"/>
    <a:srgbClr val="F6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8691A-BF81-4256-BE33-50C703F7F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6217E-A60D-48C1-B914-EFCBAAF3F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E062F-6981-45C7-B25B-85F0377C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1CA7A-B5B9-469A-A9F0-30AD93E1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13F64-52FF-4317-A352-3F2CE522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3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DEC8B-700C-47E6-A643-25453DD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14ACB-E241-4F0B-ADF1-B1DDFE9A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E077D-3E91-4280-A927-2851E714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6DC8-B5D1-4BBA-A7BE-1ADF88B2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B1B48-A7E4-4417-A8CC-104344D2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9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317D43-E0A3-4532-8DD9-D88AB1B17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B7283-56DF-4CB5-90FD-796B0E5CF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5F9E8-B752-4142-A1CD-B8DA49A6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88CD3-F219-4255-A33E-D805C7B5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0E701-C65B-4780-97D7-840B728F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F0CB6-AF1F-48B6-BEA3-D0B0EA1E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AC070-66CD-4CCF-98A6-C0D508B8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02CE-279D-4E74-978F-3E6003E3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95E90-DFCE-4CD2-9C85-8B2C67D1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95C1C-9BD2-445B-B6E4-50EBB4A5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6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B4EBC-A5DA-4D93-BC5C-7D176485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6EEA2-7AA6-4F04-99E5-190D197C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429F0-3490-4022-8A82-54504607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6E35A-3C4B-4AE7-BD23-38A6C53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04AC5-E31B-40CE-ACB9-A36B0223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7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07F9F-1404-4BE2-A97E-003C63CB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1275A-E386-4D8F-B3CB-3317B91B6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6D584-6938-45BE-961E-8D32301BB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943A5-D855-4581-9321-81430361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53B65-8B53-4D3E-A8E0-F3828D6E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A85F6-F8F1-4BFD-B544-5B888EB8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7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895CD-C46B-4CB0-BD43-9C6EEB48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2E8D5-CD06-4531-9243-1B82C8858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BC127-CB1D-4778-A985-5DF08F897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40CC3-2DB6-4118-AB92-77FAEF7DD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972D0-9BC3-4257-A7D4-841565CE3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CF22F-1A51-4352-AF64-8295A3D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3D602-A33F-466D-AF10-312F2E79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FFFB62-D972-4F6B-8C2B-38D5A051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52075-A8DD-40A4-B66D-875294E8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4EB53-5163-4995-A28F-2EEB5A93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F12BC7-74D4-4E1E-9613-7ABD6BBC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F769E-ACC9-405D-8DBA-7F7E62E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3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7350-0D72-4876-AE27-57A14CE0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5E1A10-16B1-4D2D-8819-E27C821C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E0B55-063F-4FB7-A8A8-3A5524C1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5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5C1D3-E08C-40D9-AD02-68688525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092A4-C9DF-40BD-8CA3-7271100B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59787-57F1-4505-A42C-6D46641ED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18579-6F25-44BA-9AA7-7336D70D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53B3C-ADEC-408F-B0EE-165D032D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11999-7482-40A4-B608-47565F77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3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B676C-1925-4753-9E73-39053BBE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A2B9D-EC01-442C-82B9-C1D5C9296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0241C-C961-49EE-AEDB-76AF89959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3A0C2-5C6B-48DE-AC7E-68D5D11C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87A11-3BAF-4714-A71F-232DB6D1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CB501-0A04-4CA5-BC19-F697A277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2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43D3D6-2238-471E-85C5-ECF6E7BD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6A51B-1214-4328-88A5-61FBC5B4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AA6C6-6497-43D9-BE2D-63B3A3911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F35FB-DB5B-43E8-82C2-F42B9FCFE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81B0C-BF7A-46D3-808E-4077570B0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2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FDE28E-2672-4B7F-97DA-AD22B37F44D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F0AFF6E-9278-4E3E-ABB1-4DFFF83B293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B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A21186-38BC-49DC-9CE2-334823EA1E7D}"/>
                </a:ext>
              </a:extLst>
            </p:cNvPr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7130D87-8EA6-4B79-B3A2-0280A8AF7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16A65D-CF76-404B-AAA6-99AEDFB5C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4E2B043-D716-4C17-9300-70C656AEA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2FCACBA-5E58-48FF-93F9-A401AD169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8C977A-2277-44F1-94D9-C59E87F24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33" y="5352421"/>
              <a:ext cx="813335" cy="49582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0148ED7-A3C0-4BE2-9992-BCC2273E8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9D8CA4A-720D-4F7B-9B2A-C34156391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4963ACC-2B10-4CAE-814A-85B01ED02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5685" y="3990780"/>
              <a:ext cx="1440875" cy="87838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558BE5B-CD23-493E-B4D9-EAD779E79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B6FEA04-A218-4A9C-9104-3BA3B788B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CE7BF04-7FE1-41AC-91F6-1B2059DE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F460CEE-A4C1-41CF-B194-D0147C240F91}"/>
                </a:ext>
              </a:extLst>
            </p:cNvPr>
            <p:cNvGrpSpPr/>
            <p:nvPr/>
          </p:nvGrpSpPr>
          <p:grpSpPr>
            <a:xfrm>
              <a:off x="3760269" y="908720"/>
              <a:ext cx="4671467" cy="1048182"/>
              <a:chOff x="3760269" y="908720"/>
              <a:chExt cx="4671467" cy="104818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BA3446-A9CC-49B1-AC7C-9654034FA87A}"/>
                  </a:ext>
                </a:extLst>
              </p:cNvPr>
              <p:cNvSpPr txBox="1"/>
              <p:nvPr/>
            </p:nvSpPr>
            <p:spPr>
              <a:xfrm>
                <a:off x="4540128" y="908720"/>
                <a:ext cx="311175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GOODTOUR</a:t>
                </a:r>
                <a:endParaRPr lang="ko-KR" altLang="en-US" sz="4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7CD283-DBA1-44A0-8216-96A3BFA17F9A}"/>
                  </a:ext>
                </a:extLst>
              </p:cNvPr>
              <p:cNvSpPr txBox="1"/>
              <p:nvPr/>
            </p:nvSpPr>
            <p:spPr>
              <a:xfrm>
                <a:off x="3760269" y="1556792"/>
                <a:ext cx="4671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2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PROJECT</a:t>
                </a:r>
                <a:endPara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B0780BA-7514-41BB-BD8C-42D98A976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797562" cy="3858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8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4862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44259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44092" cy="6858000"/>
            <a:chOff x="0" y="0"/>
            <a:chExt cx="12144092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9768408" cy="6858000"/>
              <a:chOff x="0" y="0"/>
              <a:chExt cx="9768408" cy="6858000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0" y="0"/>
                <a:ext cx="6096000" cy="6858000"/>
                <a:chOff x="0" y="0"/>
                <a:chExt cx="6096000" cy="6858000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0" y="0"/>
                  <a:ext cx="6096000" cy="6858000"/>
                </a:xfrm>
                <a:prstGeom prst="rect">
                  <a:avLst/>
                </a:prstGeom>
                <a:solidFill>
                  <a:srgbClr val="B0D2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267" y="2475084"/>
                  <a:ext cx="2613467" cy="1907832"/>
                </a:xfrm>
                <a:prstGeom prst="rect">
                  <a:avLst/>
                </a:prstGeom>
              </p:spPr>
            </p:pic>
          </p:grpSp>
          <p:cxnSp>
            <p:nvCxnSpPr>
              <p:cNvPr id="41" name="직선 연결선 40"/>
              <p:cNvCxnSpPr/>
              <p:nvPr/>
            </p:nvCxnSpPr>
            <p:spPr>
              <a:xfrm>
                <a:off x="6816080" y="1268760"/>
                <a:ext cx="2880000" cy="0"/>
              </a:xfrm>
              <a:prstGeom prst="line">
                <a:avLst/>
              </a:prstGeom>
              <a:ln w="12700">
                <a:solidFill>
                  <a:srgbClr val="B0D2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8583788" y="991761"/>
                <a:ext cx="11846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 love Travel </a:t>
                </a:r>
                <a:r>
                  <a:rPr lang="ko-KR" altLang="en-US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♥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04DDAC-DFAA-4948-B2AC-C22EF9442186}"/>
              </a:ext>
            </a:extLst>
          </p:cNvPr>
          <p:cNvSpPr/>
          <p:nvPr/>
        </p:nvSpPr>
        <p:spPr>
          <a:xfrm>
            <a:off x="6830994" y="2828836"/>
            <a:ext cx="295548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리더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알파고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6C65D12-CD2C-469B-8F71-8C912295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62" y="1268760"/>
            <a:ext cx="542347" cy="1122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EA09BB-1D29-47B5-AD6E-7D752ADDDD41}"/>
              </a:ext>
            </a:extLst>
          </p:cNvPr>
          <p:cNvGrpSpPr/>
          <p:nvPr/>
        </p:nvGrpSpPr>
        <p:grpSpPr>
          <a:xfrm>
            <a:off x="6830995" y="1361094"/>
            <a:ext cx="1309978" cy="369332"/>
            <a:chOff x="5540188" y="1002942"/>
            <a:chExt cx="1309978" cy="369332"/>
          </a:xfrm>
        </p:grpSpPr>
        <p:sp>
          <p:nvSpPr>
            <p:cNvPr id="27" name="모서리가 둥근 직사각형 21">
              <a:extLst>
                <a:ext uri="{FF2B5EF4-FFF2-40B4-BE49-F238E27FC236}">
                  <a16:creationId xmlns:a16="http://schemas.microsoft.com/office/drawing/2014/main" id="{47508C6C-FBB4-4E37-95E1-E34D25AA78F6}"/>
                </a:ext>
              </a:extLst>
            </p:cNvPr>
            <p:cNvSpPr/>
            <p:nvPr/>
          </p:nvSpPr>
          <p:spPr>
            <a:xfrm>
              <a:off x="5540188" y="1003495"/>
              <a:ext cx="1309978" cy="3682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81D5EF"/>
                </a:gs>
                <a:gs pos="100000">
                  <a:srgbClr val="033367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23C02A-80A7-4A9B-8862-7C003A8C8C3E}"/>
                </a:ext>
              </a:extLst>
            </p:cNvPr>
            <p:cNvSpPr/>
            <p:nvPr/>
          </p:nvSpPr>
          <p:spPr>
            <a:xfrm>
              <a:off x="5666827" y="1002942"/>
              <a:ext cx="105670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여행 멤버</a:t>
              </a:r>
              <a:endPara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C50CE6-9AF0-40EC-9D05-D14B7CBB021F}"/>
              </a:ext>
            </a:extLst>
          </p:cNvPr>
          <p:cNvSpPr/>
          <p:nvPr/>
        </p:nvSpPr>
        <p:spPr>
          <a:xfrm>
            <a:off x="9101510" y="4486321"/>
            <a:ext cx="26702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김동욱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일용직</a:t>
            </a:r>
            <a:endParaRPr lang="en-US" altLang="ko-KR" sz="15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일을 회피함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6B5EF0-CB12-4CCB-93DA-30938C023E1C}"/>
              </a:ext>
            </a:extLst>
          </p:cNvPr>
          <p:cNvSpPr/>
          <p:nvPr/>
        </p:nvSpPr>
        <p:spPr>
          <a:xfrm>
            <a:off x="9101510" y="2828836"/>
            <a:ext cx="32901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친절함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9F10865-2803-4E0E-9247-1F8A1EFE5AE3}"/>
              </a:ext>
            </a:extLst>
          </p:cNvPr>
          <p:cNvSpPr/>
          <p:nvPr/>
        </p:nvSpPr>
        <p:spPr>
          <a:xfrm>
            <a:off x="6892061" y="4486321"/>
            <a:ext cx="24034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김강일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군기반장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3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>
            <a:grpSpLocks noChangeAspect="1"/>
          </p:cNvGrpSpPr>
          <p:nvPr/>
        </p:nvGrpSpPr>
        <p:grpSpPr>
          <a:xfrm>
            <a:off x="464862" y="2622838"/>
            <a:ext cx="5544000" cy="3101222"/>
            <a:chOff x="284324" y="1828813"/>
            <a:chExt cx="7033325" cy="39343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Freeform 206"/>
            <p:cNvSpPr>
              <a:spLocks noEditPoints="1"/>
            </p:cNvSpPr>
            <p:nvPr/>
          </p:nvSpPr>
          <p:spPr bwMode="auto">
            <a:xfrm>
              <a:off x="284324" y="2143397"/>
              <a:ext cx="1056393" cy="807770"/>
            </a:xfrm>
            <a:custGeom>
              <a:avLst/>
              <a:gdLst>
                <a:gd name="T0" fmla="*/ 414 w 473"/>
                <a:gd name="T1" fmla="*/ 291 h 361"/>
                <a:gd name="T2" fmla="*/ 465 w 473"/>
                <a:gd name="T3" fmla="*/ 61 h 361"/>
                <a:gd name="T4" fmla="*/ 435 w 473"/>
                <a:gd name="T5" fmla="*/ 46 h 361"/>
                <a:gd name="T6" fmla="*/ 414 w 473"/>
                <a:gd name="T7" fmla="*/ 22 h 361"/>
                <a:gd name="T8" fmla="*/ 392 w 473"/>
                <a:gd name="T9" fmla="*/ 14 h 361"/>
                <a:gd name="T10" fmla="*/ 371 w 473"/>
                <a:gd name="T11" fmla="*/ 5 h 361"/>
                <a:gd name="T12" fmla="*/ 332 w 473"/>
                <a:gd name="T13" fmla="*/ 19 h 361"/>
                <a:gd name="T14" fmla="*/ 289 w 473"/>
                <a:gd name="T15" fmla="*/ 79 h 361"/>
                <a:gd name="T16" fmla="*/ 283 w 473"/>
                <a:gd name="T17" fmla="*/ 97 h 361"/>
                <a:gd name="T18" fmla="*/ 268 w 473"/>
                <a:gd name="T19" fmla="*/ 87 h 361"/>
                <a:gd name="T20" fmla="*/ 238 w 473"/>
                <a:gd name="T21" fmla="*/ 110 h 361"/>
                <a:gd name="T22" fmla="*/ 252 w 473"/>
                <a:gd name="T23" fmla="*/ 131 h 361"/>
                <a:gd name="T24" fmla="*/ 258 w 473"/>
                <a:gd name="T25" fmla="*/ 154 h 361"/>
                <a:gd name="T26" fmla="*/ 207 w 473"/>
                <a:gd name="T27" fmla="*/ 171 h 361"/>
                <a:gd name="T28" fmla="*/ 207 w 473"/>
                <a:gd name="T29" fmla="*/ 194 h 361"/>
                <a:gd name="T30" fmla="*/ 200 w 473"/>
                <a:gd name="T31" fmla="*/ 221 h 361"/>
                <a:gd name="T32" fmla="*/ 206 w 473"/>
                <a:gd name="T33" fmla="*/ 239 h 361"/>
                <a:gd name="T34" fmla="*/ 222 w 473"/>
                <a:gd name="T35" fmla="*/ 249 h 361"/>
                <a:gd name="T36" fmla="*/ 219 w 473"/>
                <a:gd name="T37" fmla="*/ 273 h 361"/>
                <a:gd name="T38" fmla="*/ 178 w 473"/>
                <a:gd name="T39" fmla="*/ 296 h 361"/>
                <a:gd name="T40" fmla="*/ 168 w 473"/>
                <a:gd name="T41" fmla="*/ 308 h 361"/>
                <a:gd name="T42" fmla="*/ 193 w 473"/>
                <a:gd name="T43" fmla="*/ 300 h 361"/>
                <a:gd name="T44" fmla="*/ 219 w 473"/>
                <a:gd name="T45" fmla="*/ 288 h 361"/>
                <a:gd name="T46" fmla="*/ 252 w 473"/>
                <a:gd name="T47" fmla="*/ 268 h 361"/>
                <a:gd name="T48" fmla="*/ 274 w 473"/>
                <a:gd name="T49" fmla="*/ 244 h 361"/>
                <a:gd name="T50" fmla="*/ 316 w 473"/>
                <a:gd name="T51" fmla="*/ 218 h 361"/>
                <a:gd name="T52" fmla="*/ 284 w 473"/>
                <a:gd name="T53" fmla="*/ 251 h 361"/>
                <a:gd name="T54" fmla="*/ 306 w 473"/>
                <a:gd name="T55" fmla="*/ 247 h 361"/>
                <a:gd name="T56" fmla="*/ 326 w 473"/>
                <a:gd name="T57" fmla="*/ 235 h 361"/>
                <a:gd name="T58" fmla="*/ 335 w 473"/>
                <a:gd name="T59" fmla="*/ 243 h 361"/>
                <a:gd name="T60" fmla="*/ 365 w 473"/>
                <a:gd name="T61" fmla="*/ 260 h 361"/>
                <a:gd name="T62" fmla="*/ 386 w 473"/>
                <a:gd name="T63" fmla="*/ 276 h 361"/>
                <a:gd name="T64" fmla="*/ 395 w 473"/>
                <a:gd name="T65" fmla="*/ 285 h 361"/>
                <a:gd name="T66" fmla="*/ 407 w 473"/>
                <a:gd name="T67" fmla="*/ 288 h 361"/>
                <a:gd name="T68" fmla="*/ 410 w 473"/>
                <a:gd name="T69" fmla="*/ 320 h 361"/>
                <a:gd name="T70" fmla="*/ 418 w 473"/>
                <a:gd name="T71" fmla="*/ 342 h 361"/>
                <a:gd name="T72" fmla="*/ 400 w 473"/>
                <a:gd name="T73" fmla="*/ 354 h 361"/>
                <a:gd name="T74" fmla="*/ 396 w 473"/>
                <a:gd name="T75" fmla="*/ 354 h 361"/>
                <a:gd name="T76" fmla="*/ 400 w 473"/>
                <a:gd name="T77" fmla="*/ 338 h 361"/>
                <a:gd name="T78" fmla="*/ 402 w 473"/>
                <a:gd name="T79" fmla="*/ 359 h 361"/>
                <a:gd name="T80" fmla="*/ 410 w 473"/>
                <a:gd name="T81" fmla="*/ 341 h 361"/>
                <a:gd name="T82" fmla="*/ 408 w 473"/>
                <a:gd name="T83" fmla="*/ 329 h 361"/>
                <a:gd name="T84" fmla="*/ 398 w 473"/>
                <a:gd name="T85" fmla="*/ 331 h 361"/>
                <a:gd name="T86" fmla="*/ 395 w 473"/>
                <a:gd name="T87" fmla="*/ 317 h 361"/>
                <a:gd name="T88" fmla="*/ 405 w 473"/>
                <a:gd name="T89" fmla="*/ 316 h 361"/>
                <a:gd name="T90" fmla="*/ 391 w 473"/>
                <a:gd name="T91" fmla="*/ 312 h 361"/>
                <a:gd name="T92" fmla="*/ 219 w 473"/>
                <a:gd name="T93" fmla="*/ 164 h 361"/>
                <a:gd name="T94" fmla="*/ 343 w 473"/>
                <a:gd name="T95" fmla="*/ 255 h 361"/>
                <a:gd name="T96" fmla="*/ 317 w 473"/>
                <a:gd name="T97" fmla="*/ 253 h 361"/>
                <a:gd name="T98" fmla="*/ 179 w 473"/>
                <a:gd name="T99" fmla="*/ 135 h 361"/>
                <a:gd name="T100" fmla="*/ 182 w 473"/>
                <a:gd name="T101" fmla="*/ 207 h 361"/>
                <a:gd name="T102" fmla="*/ 266 w 473"/>
                <a:gd name="T103" fmla="*/ 265 h 361"/>
                <a:gd name="T104" fmla="*/ 252 w 473"/>
                <a:gd name="T105" fmla="*/ 277 h 361"/>
                <a:gd name="T106" fmla="*/ 257 w 473"/>
                <a:gd name="T107" fmla="*/ 281 h 361"/>
                <a:gd name="T108" fmla="*/ 240 w 473"/>
                <a:gd name="T109" fmla="*/ 295 h 361"/>
                <a:gd name="T110" fmla="*/ 184 w 473"/>
                <a:gd name="T111" fmla="*/ 311 h 361"/>
                <a:gd name="T112" fmla="*/ 6 w 473"/>
                <a:gd name="T113" fmla="*/ 341 h 361"/>
                <a:gd name="T114" fmla="*/ 44 w 473"/>
                <a:gd name="T115" fmla="*/ 341 h 361"/>
                <a:gd name="T116" fmla="*/ 83 w 473"/>
                <a:gd name="T117" fmla="*/ 337 h 361"/>
                <a:gd name="T118" fmla="*/ 118 w 473"/>
                <a:gd name="T119" fmla="*/ 325 h 361"/>
                <a:gd name="T120" fmla="*/ 136 w 473"/>
                <a:gd name="T121" fmla="*/ 322 h 361"/>
                <a:gd name="T122" fmla="*/ 143 w 473"/>
                <a:gd name="T123" fmla="*/ 31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3" h="361">
                  <a:moveTo>
                    <a:pt x="426" y="345"/>
                  </a:moveTo>
                  <a:cubicBezTo>
                    <a:pt x="426" y="344"/>
                    <a:pt x="426" y="344"/>
                    <a:pt x="426" y="344"/>
                  </a:cubicBezTo>
                  <a:cubicBezTo>
                    <a:pt x="426" y="343"/>
                    <a:pt x="426" y="343"/>
                    <a:pt x="426" y="343"/>
                  </a:cubicBezTo>
                  <a:cubicBezTo>
                    <a:pt x="427" y="343"/>
                    <a:pt x="427" y="343"/>
                    <a:pt x="427" y="343"/>
                  </a:cubicBezTo>
                  <a:cubicBezTo>
                    <a:pt x="426" y="342"/>
                    <a:pt x="426" y="342"/>
                    <a:pt x="426" y="342"/>
                  </a:cubicBezTo>
                  <a:cubicBezTo>
                    <a:pt x="427" y="341"/>
                    <a:pt x="427" y="341"/>
                    <a:pt x="427" y="341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5" y="338"/>
                    <a:pt x="425" y="338"/>
                    <a:pt x="425" y="338"/>
                  </a:cubicBezTo>
                  <a:cubicBezTo>
                    <a:pt x="425" y="336"/>
                    <a:pt x="425" y="336"/>
                    <a:pt x="425" y="336"/>
                  </a:cubicBezTo>
                  <a:cubicBezTo>
                    <a:pt x="423" y="335"/>
                    <a:pt x="423" y="335"/>
                    <a:pt x="423" y="335"/>
                  </a:cubicBezTo>
                  <a:cubicBezTo>
                    <a:pt x="422" y="334"/>
                    <a:pt x="422" y="334"/>
                    <a:pt x="422" y="334"/>
                  </a:cubicBezTo>
                  <a:cubicBezTo>
                    <a:pt x="421" y="333"/>
                    <a:pt x="421" y="333"/>
                    <a:pt x="421" y="333"/>
                  </a:cubicBezTo>
                  <a:cubicBezTo>
                    <a:pt x="420" y="331"/>
                    <a:pt x="420" y="331"/>
                    <a:pt x="420" y="331"/>
                  </a:cubicBezTo>
                  <a:cubicBezTo>
                    <a:pt x="418" y="330"/>
                    <a:pt x="418" y="330"/>
                    <a:pt x="418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7" y="328"/>
                    <a:pt x="417" y="328"/>
                    <a:pt x="417" y="328"/>
                  </a:cubicBezTo>
                  <a:cubicBezTo>
                    <a:pt x="416" y="327"/>
                    <a:pt x="416" y="327"/>
                    <a:pt x="416" y="327"/>
                  </a:cubicBezTo>
                  <a:cubicBezTo>
                    <a:pt x="416" y="326"/>
                    <a:pt x="416" y="326"/>
                    <a:pt x="416" y="326"/>
                  </a:cubicBezTo>
                  <a:cubicBezTo>
                    <a:pt x="417" y="325"/>
                    <a:pt x="417" y="325"/>
                    <a:pt x="417" y="325"/>
                  </a:cubicBezTo>
                  <a:cubicBezTo>
                    <a:pt x="418" y="325"/>
                    <a:pt x="418" y="325"/>
                    <a:pt x="418" y="325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6" y="323"/>
                    <a:pt x="416" y="323"/>
                    <a:pt x="416" y="323"/>
                  </a:cubicBezTo>
                  <a:cubicBezTo>
                    <a:pt x="415" y="323"/>
                    <a:pt x="415" y="323"/>
                    <a:pt x="415" y="323"/>
                  </a:cubicBezTo>
                  <a:cubicBezTo>
                    <a:pt x="415" y="322"/>
                    <a:pt x="415" y="322"/>
                    <a:pt x="415" y="322"/>
                  </a:cubicBezTo>
                  <a:cubicBezTo>
                    <a:pt x="417" y="321"/>
                    <a:pt x="417" y="321"/>
                    <a:pt x="417" y="321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09"/>
                    <a:pt x="417" y="309"/>
                    <a:pt x="417" y="309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7" y="301"/>
                    <a:pt x="417" y="301"/>
                    <a:pt x="417" y="301"/>
                  </a:cubicBezTo>
                  <a:cubicBezTo>
                    <a:pt x="417" y="299"/>
                    <a:pt x="417" y="299"/>
                    <a:pt x="417" y="299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6" y="296"/>
                    <a:pt x="416" y="296"/>
                    <a:pt x="416" y="296"/>
                  </a:cubicBezTo>
                  <a:cubicBezTo>
                    <a:pt x="416" y="293"/>
                    <a:pt x="416" y="293"/>
                    <a:pt x="416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3" y="287"/>
                    <a:pt x="413" y="287"/>
                    <a:pt x="413" y="287"/>
                  </a:cubicBezTo>
                  <a:cubicBezTo>
                    <a:pt x="414" y="286"/>
                    <a:pt x="414" y="286"/>
                    <a:pt x="414" y="286"/>
                  </a:cubicBezTo>
                  <a:cubicBezTo>
                    <a:pt x="412" y="281"/>
                    <a:pt x="412" y="281"/>
                    <a:pt x="412" y="281"/>
                  </a:cubicBezTo>
                  <a:cubicBezTo>
                    <a:pt x="412" y="280"/>
                    <a:pt x="412" y="280"/>
                    <a:pt x="412" y="280"/>
                  </a:cubicBezTo>
                  <a:cubicBezTo>
                    <a:pt x="414" y="277"/>
                    <a:pt x="414" y="277"/>
                    <a:pt x="414" y="277"/>
                  </a:cubicBezTo>
                  <a:cubicBezTo>
                    <a:pt x="413" y="276"/>
                    <a:pt x="413" y="276"/>
                    <a:pt x="413" y="276"/>
                  </a:cubicBezTo>
                  <a:cubicBezTo>
                    <a:pt x="413" y="274"/>
                    <a:pt x="413" y="274"/>
                    <a:pt x="413" y="274"/>
                  </a:cubicBezTo>
                  <a:cubicBezTo>
                    <a:pt x="411" y="273"/>
                    <a:pt x="411" y="273"/>
                    <a:pt x="411" y="273"/>
                  </a:cubicBezTo>
                  <a:cubicBezTo>
                    <a:pt x="409" y="273"/>
                    <a:pt x="409" y="273"/>
                    <a:pt x="409" y="273"/>
                  </a:cubicBezTo>
                  <a:cubicBezTo>
                    <a:pt x="406" y="274"/>
                    <a:pt x="406" y="274"/>
                    <a:pt x="406" y="274"/>
                  </a:cubicBezTo>
                  <a:cubicBezTo>
                    <a:pt x="405" y="274"/>
                    <a:pt x="405" y="274"/>
                    <a:pt x="405" y="274"/>
                  </a:cubicBezTo>
                  <a:cubicBezTo>
                    <a:pt x="402" y="275"/>
                    <a:pt x="402" y="275"/>
                    <a:pt x="402" y="275"/>
                  </a:cubicBezTo>
                  <a:cubicBezTo>
                    <a:pt x="400" y="277"/>
                    <a:pt x="400" y="277"/>
                    <a:pt x="400" y="277"/>
                  </a:cubicBezTo>
                  <a:cubicBezTo>
                    <a:pt x="397" y="281"/>
                    <a:pt x="397" y="281"/>
                    <a:pt x="397" y="281"/>
                  </a:cubicBezTo>
                  <a:cubicBezTo>
                    <a:pt x="395" y="282"/>
                    <a:pt x="395" y="282"/>
                    <a:pt x="395" y="282"/>
                  </a:cubicBezTo>
                  <a:cubicBezTo>
                    <a:pt x="392" y="282"/>
                    <a:pt x="392" y="282"/>
                    <a:pt x="392" y="282"/>
                  </a:cubicBezTo>
                  <a:cubicBezTo>
                    <a:pt x="389" y="283"/>
                    <a:pt x="389" y="283"/>
                    <a:pt x="389" y="283"/>
                  </a:cubicBezTo>
                  <a:cubicBezTo>
                    <a:pt x="388" y="283"/>
                    <a:pt x="388" y="283"/>
                    <a:pt x="388" y="283"/>
                  </a:cubicBezTo>
                  <a:cubicBezTo>
                    <a:pt x="388" y="282"/>
                    <a:pt x="388" y="282"/>
                    <a:pt x="388" y="282"/>
                  </a:cubicBezTo>
                  <a:cubicBezTo>
                    <a:pt x="390" y="279"/>
                    <a:pt x="390" y="279"/>
                    <a:pt x="390" y="279"/>
                  </a:cubicBezTo>
                  <a:cubicBezTo>
                    <a:pt x="389" y="277"/>
                    <a:pt x="389" y="277"/>
                    <a:pt x="389" y="277"/>
                  </a:cubicBezTo>
                  <a:cubicBezTo>
                    <a:pt x="387" y="267"/>
                    <a:pt x="387" y="267"/>
                    <a:pt x="387" y="267"/>
                  </a:cubicBezTo>
                  <a:cubicBezTo>
                    <a:pt x="385" y="262"/>
                    <a:pt x="385" y="262"/>
                    <a:pt x="385" y="262"/>
                  </a:cubicBezTo>
                  <a:cubicBezTo>
                    <a:pt x="384" y="260"/>
                    <a:pt x="384" y="260"/>
                    <a:pt x="384" y="260"/>
                  </a:cubicBezTo>
                  <a:cubicBezTo>
                    <a:pt x="386" y="256"/>
                    <a:pt x="386" y="256"/>
                    <a:pt x="386" y="256"/>
                  </a:cubicBezTo>
                  <a:cubicBezTo>
                    <a:pt x="382" y="256"/>
                    <a:pt x="382" y="256"/>
                    <a:pt x="382" y="256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7" y="257"/>
                    <a:pt x="377" y="257"/>
                    <a:pt x="377" y="257"/>
                  </a:cubicBezTo>
                  <a:cubicBezTo>
                    <a:pt x="371" y="257"/>
                    <a:pt x="371" y="257"/>
                    <a:pt x="371" y="257"/>
                  </a:cubicBezTo>
                  <a:cubicBezTo>
                    <a:pt x="473" y="71"/>
                    <a:pt x="473" y="71"/>
                    <a:pt x="473" y="71"/>
                  </a:cubicBezTo>
                  <a:cubicBezTo>
                    <a:pt x="472" y="70"/>
                    <a:pt x="472" y="70"/>
                    <a:pt x="472" y="70"/>
                  </a:cubicBezTo>
                  <a:cubicBezTo>
                    <a:pt x="471" y="70"/>
                    <a:pt x="471" y="70"/>
                    <a:pt x="471" y="70"/>
                  </a:cubicBezTo>
                  <a:cubicBezTo>
                    <a:pt x="469" y="70"/>
                    <a:pt x="469" y="70"/>
                    <a:pt x="469" y="70"/>
                  </a:cubicBezTo>
                  <a:cubicBezTo>
                    <a:pt x="468" y="69"/>
                    <a:pt x="468" y="69"/>
                    <a:pt x="468" y="69"/>
                  </a:cubicBezTo>
                  <a:cubicBezTo>
                    <a:pt x="468" y="65"/>
                    <a:pt x="468" y="65"/>
                    <a:pt x="468" y="65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65" y="63"/>
                    <a:pt x="465" y="63"/>
                    <a:pt x="465" y="63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4" y="59"/>
                    <a:pt x="464" y="59"/>
                    <a:pt x="464" y="59"/>
                  </a:cubicBezTo>
                  <a:cubicBezTo>
                    <a:pt x="463" y="58"/>
                    <a:pt x="463" y="58"/>
                    <a:pt x="463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57" y="58"/>
                    <a:pt x="457" y="58"/>
                    <a:pt x="457" y="58"/>
                  </a:cubicBezTo>
                  <a:cubicBezTo>
                    <a:pt x="455" y="58"/>
                    <a:pt x="455" y="58"/>
                    <a:pt x="455" y="58"/>
                  </a:cubicBezTo>
                  <a:cubicBezTo>
                    <a:pt x="454" y="58"/>
                    <a:pt x="454" y="58"/>
                    <a:pt x="454" y="58"/>
                  </a:cubicBezTo>
                  <a:cubicBezTo>
                    <a:pt x="453" y="58"/>
                    <a:pt x="453" y="58"/>
                    <a:pt x="453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1" y="58"/>
                    <a:pt x="451" y="58"/>
                    <a:pt x="451" y="58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2" y="56"/>
                    <a:pt x="452" y="56"/>
                    <a:pt x="452" y="56"/>
                  </a:cubicBezTo>
                  <a:cubicBezTo>
                    <a:pt x="450" y="55"/>
                    <a:pt x="450" y="55"/>
                    <a:pt x="450" y="55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8" y="56"/>
                    <a:pt x="448" y="56"/>
                    <a:pt x="448" y="56"/>
                  </a:cubicBezTo>
                  <a:cubicBezTo>
                    <a:pt x="448" y="55"/>
                    <a:pt x="448" y="55"/>
                    <a:pt x="448" y="55"/>
                  </a:cubicBezTo>
                  <a:cubicBezTo>
                    <a:pt x="449" y="54"/>
                    <a:pt x="449" y="54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6" y="54"/>
                    <a:pt x="446" y="54"/>
                    <a:pt x="446" y="54"/>
                  </a:cubicBezTo>
                  <a:cubicBezTo>
                    <a:pt x="446" y="53"/>
                    <a:pt x="446" y="53"/>
                    <a:pt x="446" y="53"/>
                  </a:cubicBezTo>
                  <a:cubicBezTo>
                    <a:pt x="445" y="51"/>
                    <a:pt x="445" y="51"/>
                    <a:pt x="445" y="51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50"/>
                    <a:pt x="439" y="50"/>
                    <a:pt x="439" y="50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49"/>
                    <a:pt x="439" y="49"/>
                    <a:pt x="439" y="49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37" y="50"/>
                    <a:pt x="437" y="50"/>
                    <a:pt x="437" y="50"/>
                  </a:cubicBezTo>
                  <a:cubicBezTo>
                    <a:pt x="436" y="49"/>
                    <a:pt x="436" y="49"/>
                    <a:pt x="436" y="49"/>
                  </a:cubicBezTo>
                  <a:cubicBezTo>
                    <a:pt x="436" y="48"/>
                    <a:pt x="436" y="48"/>
                    <a:pt x="436" y="48"/>
                  </a:cubicBezTo>
                  <a:cubicBezTo>
                    <a:pt x="437" y="47"/>
                    <a:pt x="437" y="47"/>
                    <a:pt x="437" y="47"/>
                  </a:cubicBezTo>
                  <a:cubicBezTo>
                    <a:pt x="436" y="47"/>
                    <a:pt x="436" y="47"/>
                    <a:pt x="436" y="47"/>
                  </a:cubicBezTo>
                  <a:cubicBezTo>
                    <a:pt x="435" y="46"/>
                    <a:pt x="435" y="46"/>
                    <a:pt x="435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5"/>
                    <a:pt x="434" y="45"/>
                    <a:pt x="434" y="45"/>
                  </a:cubicBezTo>
                  <a:cubicBezTo>
                    <a:pt x="433" y="44"/>
                    <a:pt x="433" y="44"/>
                    <a:pt x="433" y="44"/>
                  </a:cubicBezTo>
                  <a:cubicBezTo>
                    <a:pt x="431" y="42"/>
                    <a:pt x="431" y="42"/>
                    <a:pt x="431" y="42"/>
                  </a:cubicBezTo>
                  <a:cubicBezTo>
                    <a:pt x="432" y="42"/>
                    <a:pt x="432" y="42"/>
                    <a:pt x="432" y="42"/>
                  </a:cubicBezTo>
                  <a:cubicBezTo>
                    <a:pt x="431" y="41"/>
                    <a:pt x="431" y="41"/>
                    <a:pt x="431" y="41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6" y="45"/>
                    <a:pt x="426" y="45"/>
                    <a:pt x="426" y="45"/>
                  </a:cubicBezTo>
                  <a:cubicBezTo>
                    <a:pt x="422" y="47"/>
                    <a:pt x="422" y="47"/>
                    <a:pt x="422" y="47"/>
                  </a:cubicBezTo>
                  <a:cubicBezTo>
                    <a:pt x="425" y="44"/>
                    <a:pt x="425" y="44"/>
                    <a:pt x="425" y="44"/>
                  </a:cubicBezTo>
                  <a:cubicBezTo>
                    <a:pt x="427" y="41"/>
                    <a:pt x="427" y="41"/>
                    <a:pt x="427" y="41"/>
                  </a:cubicBezTo>
                  <a:cubicBezTo>
                    <a:pt x="429" y="40"/>
                    <a:pt x="429" y="40"/>
                    <a:pt x="429" y="40"/>
                  </a:cubicBezTo>
                  <a:cubicBezTo>
                    <a:pt x="430" y="37"/>
                    <a:pt x="430" y="37"/>
                    <a:pt x="430" y="37"/>
                  </a:cubicBezTo>
                  <a:cubicBezTo>
                    <a:pt x="429" y="37"/>
                    <a:pt x="429" y="37"/>
                    <a:pt x="429" y="37"/>
                  </a:cubicBezTo>
                  <a:cubicBezTo>
                    <a:pt x="426" y="35"/>
                    <a:pt x="426" y="35"/>
                    <a:pt x="426" y="35"/>
                  </a:cubicBezTo>
                  <a:cubicBezTo>
                    <a:pt x="424" y="35"/>
                    <a:pt x="424" y="35"/>
                    <a:pt x="424" y="35"/>
                  </a:cubicBezTo>
                  <a:cubicBezTo>
                    <a:pt x="422" y="36"/>
                    <a:pt x="422" y="36"/>
                    <a:pt x="422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17" y="37"/>
                    <a:pt x="417" y="37"/>
                    <a:pt x="417" y="37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3" y="41"/>
                    <a:pt x="413" y="41"/>
                    <a:pt x="413" y="41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4" y="37"/>
                    <a:pt x="414" y="37"/>
                    <a:pt x="414" y="37"/>
                  </a:cubicBezTo>
                  <a:cubicBezTo>
                    <a:pt x="415" y="35"/>
                    <a:pt x="415" y="35"/>
                    <a:pt x="415" y="35"/>
                  </a:cubicBezTo>
                  <a:cubicBezTo>
                    <a:pt x="415" y="33"/>
                    <a:pt x="415" y="33"/>
                    <a:pt x="415" y="33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3" y="30"/>
                    <a:pt x="413" y="30"/>
                    <a:pt x="413" y="30"/>
                  </a:cubicBezTo>
                  <a:cubicBezTo>
                    <a:pt x="415" y="30"/>
                    <a:pt x="415" y="30"/>
                    <a:pt x="415" y="30"/>
                  </a:cubicBezTo>
                  <a:cubicBezTo>
                    <a:pt x="415" y="29"/>
                    <a:pt x="415" y="29"/>
                    <a:pt x="415" y="29"/>
                  </a:cubicBezTo>
                  <a:cubicBezTo>
                    <a:pt x="410" y="27"/>
                    <a:pt x="410" y="27"/>
                    <a:pt x="410" y="27"/>
                  </a:cubicBezTo>
                  <a:cubicBezTo>
                    <a:pt x="410" y="26"/>
                    <a:pt x="410" y="26"/>
                    <a:pt x="410" y="26"/>
                  </a:cubicBezTo>
                  <a:cubicBezTo>
                    <a:pt x="411" y="25"/>
                    <a:pt x="411" y="25"/>
                    <a:pt x="411" y="25"/>
                  </a:cubicBezTo>
                  <a:cubicBezTo>
                    <a:pt x="413" y="23"/>
                    <a:pt x="413" y="23"/>
                    <a:pt x="413" y="23"/>
                  </a:cubicBezTo>
                  <a:cubicBezTo>
                    <a:pt x="414" y="22"/>
                    <a:pt x="414" y="22"/>
                    <a:pt x="414" y="22"/>
                  </a:cubicBezTo>
                  <a:cubicBezTo>
                    <a:pt x="414" y="21"/>
                    <a:pt x="414" y="21"/>
                    <a:pt x="414" y="21"/>
                  </a:cubicBezTo>
                  <a:cubicBezTo>
                    <a:pt x="413" y="19"/>
                    <a:pt x="413" y="19"/>
                    <a:pt x="413" y="19"/>
                  </a:cubicBezTo>
                  <a:cubicBezTo>
                    <a:pt x="412" y="19"/>
                    <a:pt x="412" y="19"/>
                    <a:pt x="412" y="19"/>
                  </a:cubicBezTo>
                  <a:cubicBezTo>
                    <a:pt x="411" y="20"/>
                    <a:pt x="411" y="20"/>
                    <a:pt x="411" y="20"/>
                  </a:cubicBezTo>
                  <a:cubicBezTo>
                    <a:pt x="410" y="18"/>
                    <a:pt x="410" y="18"/>
                    <a:pt x="410" y="18"/>
                  </a:cubicBezTo>
                  <a:cubicBezTo>
                    <a:pt x="409" y="18"/>
                    <a:pt x="409" y="18"/>
                    <a:pt x="409" y="18"/>
                  </a:cubicBezTo>
                  <a:cubicBezTo>
                    <a:pt x="407" y="18"/>
                    <a:pt x="407" y="18"/>
                    <a:pt x="407" y="18"/>
                  </a:cubicBezTo>
                  <a:cubicBezTo>
                    <a:pt x="405" y="17"/>
                    <a:pt x="405" y="17"/>
                    <a:pt x="405" y="17"/>
                  </a:cubicBezTo>
                  <a:cubicBezTo>
                    <a:pt x="404" y="17"/>
                    <a:pt x="404" y="17"/>
                    <a:pt x="404" y="17"/>
                  </a:cubicBezTo>
                  <a:cubicBezTo>
                    <a:pt x="403" y="17"/>
                    <a:pt x="403" y="17"/>
                    <a:pt x="403" y="17"/>
                  </a:cubicBezTo>
                  <a:cubicBezTo>
                    <a:pt x="401" y="17"/>
                    <a:pt x="401" y="17"/>
                    <a:pt x="401" y="17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399" y="18"/>
                    <a:pt x="399" y="18"/>
                    <a:pt x="399" y="18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5"/>
                    <a:pt x="400" y="15"/>
                    <a:pt x="400" y="15"/>
                  </a:cubicBezTo>
                  <a:cubicBezTo>
                    <a:pt x="401" y="13"/>
                    <a:pt x="401" y="13"/>
                    <a:pt x="401" y="13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402" y="11"/>
                    <a:pt x="402" y="11"/>
                    <a:pt x="402" y="11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2" y="9"/>
                    <a:pt x="402" y="9"/>
                    <a:pt x="402" y="9"/>
                  </a:cubicBezTo>
                  <a:cubicBezTo>
                    <a:pt x="401" y="9"/>
                    <a:pt x="401" y="9"/>
                    <a:pt x="401" y="9"/>
                  </a:cubicBezTo>
                  <a:cubicBezTo>
                    <a:pt x="399" y="11"/>
                    <a:pt x="399" y="11"/>
                    <a:pt x="399" y="11"/>
                  </a:cubicBezTo>
                  <a:cubicBezTo>
                    <a:pt x="399" y="12"/>
                    <a:pt x="399" y="12"/>
                    <a:pt x="399" y="12"/>
                  </a:cubicBezTo>
                  <a:cubicBezTo>
                    <a:pt x="398" y="12"/>
                    <a:pt x="398" y="12"/>
                    <a:pt x="398" y="12"/>
                  </a:cubicBezTo>
                  <a:cubicBezTo>
                    <a:pt x="397" y="11"/>
                    <a:pt x="397" y="11"/>
                    <a:pt x="397" y="11"/>
                  </a:cubicBezTo>
                  <a:cubicBezTo>
                    <a:pt x="395" y="12"/>
                    <a:pt x="395" y="12"/>
                    <a:pt x="395" y="12"/>
                  </a:cubicBezTo>
                  <a:cubicBezTo>
                    <a:pt x="395" y="13"/>
                    <a:pt x="395" y="13"/>
                    <a:pt x="395" y="13"/>
                  </a:cubicBezTo>
                  <a:cubicBezTo>
                    <a:pt x="395" y="15"/>
                    <a:pt x="395" y="15"/>
                    <a:pt x="395" y="15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3" y="15"/>
                    <a:pt x="393" y="15"/>
                    <a:pt x="393" y="15"/>
                  </a:cubicBezTo>
                  <a:cubicBezTo>
                    <a:pt x="392" y="17"/>
                    <a:pt x="392" y="17"/>
                    <a:pt x="392" y="17"/>
                  </a:cubicBezTo>
                  <a:cubicBezTo>
                    <a:pt x="392" y="19"/>
                    <a:pt x="392" y="19"/>
                    <a:pt x="392" y="19"/>
                  </a:cubicBezTo>
                  <a:cubicBezTo>
                    <a:pt x="391" y="17"/>
                    <a:pt x="391" y="17"/>
                    <a:pt x="391" y="17"/>
                  </a:cubicBezTo>
                  <a:cubicBezTo>
                    <a:pt x="391" y="16"/>
                    <a:pt x="391" y="16"/>
                    <a:pt x="391" y="16"/>
                  </a:cubicBezTo>
                  <a:cubicBezTo>
                    <a:pt x="392" y="14"/>
                    <a:pt x="392" y="14"/>
                    <a:pt x="392" y="14"/>
                  </a:cubicBezTo>
                  <a:cubicBezTo>
                    <a:pt x="391" y="14"/>
                    <a:pt x="391" y="14"/>
                    <a:pt x="391" y="14"/>
                  </a:cubicBezTo>
                  <a:cubicBezTo>
                    <a:pt x="390" y="15"/>
                    <a:pt x="390" y="15"/>
                    <a:pt x="390" y="15"/>
                  </a:cubicBezTo>
                  <a:cubicBezTo>
                    <a:pt x="390" y="16"/>
                    <a:pt x="390" y="16"/>
                    <a:pt x="390" y="16"/>
                  </a:cubicBezTo>
                  <a:cubicBezTo>
                    <a:pt x="388" y="17"/>
                    <a:pt x="388" y="17"/>
                    <a:pt x="388" y="17"/>
                  </a:cubicBezTo>
                  <a:cubicBezTo>
                    <a:pt x="389" y="14"/>
                    <a:pt x="389" y="14"/>
                    <a:pt x="389" y="14"/>
                  </a:cubicBezTo>
                  <a:cubicBezTo>
                    <a:pt x="388" y="12"/>
                    <a:pt x="388" y="12"/>
                    <a:pt x="388" y="12"/>
                  </a:cubicBezTo>
                  <a:cubicBezTo>
                    <a:pt x="387" y="12"/>
                    <a:pt x="387" y="12"/>
                    <a:pt x="387" y="12"/>
                  </a:cubicBezTo>
                  <a:cubicBezTo>
                    <a:pt x="387" y="11"/>
                    <a:pt x="387" y="11"/>
                    <a:pt x="387" y="11"/>
                  </a:cubicBezTo>
                  <a:cubicBezTo>
                    <a:pt x="389" y="10"/>
                    <a:pt x="389" y="10"/>
                    <a:pt x="389" y="10"/>
                  </a:cubicBezTo>
                  <a:cubicBezTo>
                    <a:pt x="391" y="9"/>
                    <a:pt x="391" y="9"/>
                    <a:pt x="391" y="9"/>
                  </a:cubicBezTo>
                  <a:cubicBezTo>
                    <a:pt x="393" y="11"/>
                    <a:pt x="393" y="11"/>
                    <a:pt x="393" y="11"/>
                  </a:cubicBezTo>
                  <a:cubicBezTo>
                    <a:pt x="395" y="10"/>
                    <a:pt x="395" y="10"/>
                    <a:pt x="395" y="10"/>
                  </a:cubicBezTo>
                  <a:cubicBezTo>
                    <a:pt x="397" y="9"/>
                    <a:pt x="397" y="9"/>
                    <a:pt x="397" y="9"/>
                  </a:cubicBezTo>
                  <a:cubicBezTo>
                    <a:pt x="399" y="8"/>
                    <a:pt x="399" y="8"/>
                    <a:pt x="399" y="8"/>
                  </a:cubicBezTo>
                  <a:cubicBezTo>
                    <a:pt x="399" y="7"/>
                    <a:pt x="399" y="7"/>
                    <a:pt x="399" y="7"/>
                  </a:cubicBezTo>
                  <a:cubicBezTo>
                    <a:pt x="399" y="6"/>
                    <a:pt x="399" y="6"/>
                    <a:pt x="399" y="6"/>
                  </a:cubicBezTo>
                  <a:cubicBezTo>
                    <a:pt x="399" y="5"/>
                    <a:pt x="399" y="5"/>
                    <a:pt x="399" y="5"/>
                  </a:cubicBezTo>
                  <a:cubicBezTo>
                    <a:pt x="397" y="4"/>
                    <a:pt x="397" y="4"/>
                    <a:pt x="397" y="4"/>
                  </a:cubicBezTo>
                  <a:cubicBezTo>
                    <a:pt x="396" y="4"/>
                    <a:pt x="396" y="4"/>
                    <a:pt x="396" y="4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1"/>
                    <a:pt x="396" y="1"/>
                    <a:pt x="396" y="1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95" y="0"/>
                    <a:pt x="395" y="0"/>
                    <a:pt x="395" y="0"/>
                  </a:cubicBezTo>
                  <a:cubicBezTo>
                    <a:pt x="392" y="2"/>
                    <a:pt x="392" y="2"/>
                    <a:pt x="392" y="2"/>
                  </a:cubicBezTo>
                  <a:cubicBezTo>
                    <a:pt x="391" y="2"/>
                    <a:pt x="391" y="2"/>
                    <a:pt x="391" y="2"/>
                  </a:cubicBezTo>
                  <a:cubicBezTo>
                    <a:pt x="389" y="3"/>
                    <a:pt x="389" y="3"/>
                    <a:pt x="389" y="3"/>
                  </a:cubicBezTo>
                  <a:cubicBezTo>
                    <a:pt x="387" y="4"/>
                    <a:pt x="387" y="4"/>
                    <a:pt x="387" y="4"/>
                  </a:cubicBezTo>
                  <a:cubicBezTo>
                    <a:pt x="384" y="7"/>
                    <a:pt x="384" y="7"/>
                    <a:pt x="384" y="7"/>
                  </a:cubicBezTo>
                  <a:cubicBezTo>
                    <a:pt x="381" y="8"/>
                    <a:pt x="381" y="8"/>
                    <a:pt x="381" y="8"/>
                  </a:cubicBezTo>
                  <a:cubicBezTo>
                    <a:pt x="377" y="8"/>
                    <a:pt x="377" y="8"/>
                    <a:pt x="377" y="8"/>
                  </a:cubicBezTo>
                  <a:cubicBezTo>
                    <a:pt x="375" y="6"/>
                    <a:pt x="375" y="6"/>
                    <a:pt x="375" y="6"/>
                  </a:cubicBezTo>
                  <a:cubicBezTo>
                    <a:pt x="374" y="5"/>
                    <a:pt x="374" y="5"/>
                    <a:pt x="374" y="5"/>
                  </a:cubicBezTo>
                  <a:cubicBezTo>
                    <a:pt x="374" y="6"/>
                    <a:pt x="374" y="6"/>
                    <a:pt x="374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1" y="5"/>
                    <a:pt x="371" y="5"/>
                    <a:pt x="371" y="5"/>
                  </a:cubicBezTo>
                  <a:cubicBezTo>
                    <a:pt x="369" y="5"/>
                    <a:pt x="369" y="5"/>
                    <a:pt x="369" y="5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8" y="7"/>
                    <a:pt x="368" y="7"/>
                    <a:pt x="368" y="7"/>
                  </a:cubicBezTo>
                  <a:cubicBezTo>
                    <a:pt x="367" y="6"/>
                    <a:pt x="367" y="6"/>
                    <a:pt x="367" y="6"/>
                  </a:cubicBezTo>
                  <a:cubicBezTo>
                    <a:pt x="368" y="5"/>
                    <a:pt x="368" y="5"/>
                    <a:pt x="368" y="5"/>
                  </a:cubicBezTo>
                  <a:cubicBezTo>
                    <a:pt x="369" y="4"/>
                    <a:pt x="369" y="4"/>
                    <a:pt x="369" y="4"/>
                  </a:cubicBezTo>
                  <a:cubicBezTo>
                    <a:pt x="369" y="3"/>
                    <a:pt x="369" y="3"/>
                    <a:pt x="369" y="3"/>
                  </a:cubicBezTo>
                  <a:cubicBezTo>
                    <a:pt x="366" y="4"/>
                    <a:pt x="366" y="4"/>
                    <a:pt x="366" y="4"/>
                  </a:cubicBezTo>
                  <a:cubicBezTo>
                    <a:pt x="363" y="6"/>
                    <a:pt x="363" y="6"/>
                    <a:pt x="363" y="6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60" y="9"/>
                    <a:pt x="360" y="9"/>
                    <a:pt x="360" y="9"/>
                  </a:cubicBezTo>
                  <a:cubicBezTo>
                    <a:pt x="360" y="10"/>
                    <a:pt x="360" y="10"/>
                    <a:pt x="360" y="10"/>
                  </a:cubicBezTo>
                  <a:cubicBezTo>
                    <a:pt x="362" y="11"/>
                    <a:pt x="362" y="11"/>
                    <a:pt x="362" y="11"/>
                  </a:cubicBezTo>
                  <a:cubicBezTo>
                    <a:pt x="361" y="12"/>
                    <a:pt x="361" y="12"/>
                    <a:pt x="361" y="12"/>
                  </a:cubicBezTo>
                  <a:cubicBezTo>
                    <a:pt x="359" y="12"/>
                    <a:pt x="359" y="12"/>
                    <a:pt x="359" y="12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5" y="17"/>
                    <a:pt x="355" y="17"/>
                    <a:pt x="355" y="17"/>
                  </a:cubicBezTo>
                  <a:cubicBezTo>
                    <a:pt x="354" y="20"/>
                    <a:pt x="354" y="20"/>
                    <a:pt x="354" y="20"/>
                  </a:cubicBezTo>
                  <a:cubicBezTo>
                    <a:pt x="353" y="21"/>
                    <a:pt x="353" y="21"/>
                    <a:pt x="353" y="21"/>
                  </a:cubicBezTo>
                  <a:cubicBezTo>
                    <a:pt x="353" y="20"/>
                    <a:pt x="353" y="20"/>
                    <a:pt x="353" y="20"/>
                  </a:cubicBezTo>
                  <a:cubicBezTo>
                    <a:pt x="353" y="17"/>
                    <a:pt x="353" y="17"/>
                    <a:pt x="353" y="17"/>
                  </a:cubicBezTo>
                  <a:cubicBezTo>
                    <a:pt x="356" y="13"/>
                    <a:pt x="356" y="13"/>
                    <a:pt x="356" y="13"/>
                  </a:cubicBezTo>
                  <a:cubicBezTo>
                    <a:pt x="356" y="12"/>
                    <a:pt x="356" y="12"/>
                    <a:pt x="356" y="12"/>
                  </a:cubicBezTo>
                  <a:cubicBezTo>
                    <a:pt x="355" y="12"/>
                    <a:pt x="355" y="12"/>
                    <a:pt x="355" y="12"/>
                  </a:cubicBezTo>
                  <a:cubicBezTo>
                    <a:pt x="351" y="14"/>
                    <a:pt x="351" y="14"/>
                    <a:pt x="351" y="14"/>
                  </a:cubicBezTo>
                  <a:cubicBezTo>
                    <a:pt x="349" y="14"/>
                    <a:pt x="349" y="14"/>
                    <a:pt x="349" y="14"/>
                  </a:cubicBezTo>
                  <a:cubicBezTo>
                    <a:pt x="348" y="13"/>
                    <a:pt x="348" y="13"/>
                    <a:pt x="348" y="13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344" y="11"/>
                    <a:pt x="344" y="11"/>
                    <a:pt x="344" y="11"/>
                  </a:cubicBezTo>
                  <a:cubicBezTo>
                    <a:pt x="343" y="11"/>
                    <a:pt x="343" y="11"/>
                    <a:pt x="343" y="11"/>
                  </a:cubicBezTo>
                  <a:cubicBezTo>
                    <a:pt x="343" y="12"/>
                    <a:pt x="343" y="12"/>
                    <a:pt x="343" y="12"/>
                  </a:cubicBezTo>
                  <a:cubicBezTo>
                    <a:pt x="346" y="13"/>
                    <a:pt x="346" y="13"/>
                    <a:pt x="346" y="13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346" y="14"/>
                    <a:pt x="346" y="14"/>
                    <a:pt x="346" y="14"/>
                  </a:cubicBezTo>
                  <a:cubicBezTo>
                    <a:pt x="344" y="14"/>
                    <a:pt x="344" y="14"/>
                    <a:pt x="344" y="14"/>
                  </a:cubicBezTo>
                  <a:cubicBezTo>
                    <a:pt x="341" y="13"/>
                    <a:pt x="341" y="13"/>
                    <a:pt x="341" y="13"/>
                  </a:cubicBezTo>
                  <a:cubicBezTo>
                    <a:pt x="337" y="15"/>
                    <a:pt x="337" y="15"/>
                    <a:pt x="337" y="15"/>
                  </a:cubicBezTo>
                  <a:cubicBezTo>
                    <a:pt x="332" y="19"/>
                    <a:pt x="332" y="19"/>
                    <a:pt x="332" y="19"/>
                  </a:cubicBezTo>
                  <a:cubicBezTo>
                    <a:pt x="327" y="21"/>
                    <a:pt x="327" y="21"/>
                    <a:pt x="327" y="21"/>
                  </a:cubicBezTo>
                  <a:cubicBezTo>
                    <a:pt x="324" y="24"/>
                    <a:pt x="324" y="24"/>
                    <a:pt x="324" y="24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316" y="31"/>
                    <a:pt x="316" y="31"/>
                    <a:pt x="316" y="31"/>
                  </a:cubicBezTo>
                  <a:cubicBezTo>
                    <a:pt x="313" y="32"/>
                    <a:pt x="313" y="32"/>
                    <a:pt x="313" y="32"/>
                  </a:cubicBezTo>
                  <a:cubicBezTo>
                    <a:pt x="311" y="33"/>
                    <a:pt x="311" y="33"/>
                    <a:pt x="311" y="33"/>
                  </a:cubicBezTo>
                  <a:cubicBezTo>
                    <a:pt x="309" y="34"/>
                    <a:pt x="309" y="34"/>
                    <a:pt x="309" y="34"/>
                  </a:cubicBezTo>
                  <a:cubicBezTo>
                    <a:pt x="307" y="34"/>
                    <a:pt x="307" y="34"/>
                    <a:pt x="307" y="34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0" y="35"/>
                    <a:pt x="300" y="35"/>
                    <a:pt x="300" y="35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295" y="33"/>
                    <a:pt x="295" y="33"/>
                    <a:pt x="295" y="33"/>
                  </a:cubicBezTo>
                  <a:cubicBezTo>
                    <a:pt x="293" y="32"/>
                    <a:pt x="293" y="32"/>
                    <a:pt x="293" y="32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0" y="31"/>
                    <a:pt x="290" y="31"/>
                    <a:pt x="290" y="31"/>
                  </a:cubicBezTo>
                  <a:cubicBezTo>
                    <a:pt x="287" y="33"/>
                    <a:pt x="287" y="33"/>
                    <a:pt x="287" y="33"/>
                  </a:cubicBezTo>
                  <a:cubicBezTo>
                    <a:pt x="284" y="37"/>
                    <a:pt x="284" y="37"/>
                    <a:pt x="284" y="37"/>
                  </a:cubicBezTo>
                  <a:cubicBezTo>
                    <a:pt x="284" y="39"/>
                    <a:pt x="284" y="39"/>
                    <a:pt x="284" y="39"/>
                  </a:cubicBezTo>
                  <a:cubicBezTo>
                    <a:pt x="282" y="40"/>
                    <a:pt x="282" y="40"/>
                    <a:pt x="282" y="40"/>
                  </a:cubicBezTo>
                  <a:cubicBezTo>
                    <a:pt x="281" y="43"/>
                    <a:pt x="281" y="43"/>
                    <a:pt x="281" y="43"/>
                  </a:cubicBezTo>
                  <a:cubicBezTo>
                    <a:pt x="280" y="42"/>
                    <a:pt x="280" y="42"/>
                    <a:pt x="280" y="42"/>
                  </a:cubicBezTo>
                  <a:cubicBezTo>
                    <a:pt x="279" y="42"/>
                    <a:pt x="279" y="42"/>
                    <a:pt x="279" y="42"/>
                  </a:cubicBezTo>
                  <a:cubicBezTo>
                    <a:pt x="277" y="42"/>
                    <a:pt x="277" y="42"/>
                    <a:pt x="277" y="42"/>
                  </a:cubicBezTo>
                  <a:cubicBezTo>
                    <a:pt x="279" y="46"/>
                    <a:pt x="279" y="46"/>
                    <a:pt x="279" y="46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4" y="65"/>
                    <a:pt x="284" y="65"/>
                    <a:pt x="284" y="65"/>
                  </a:cubicBezTo>
                  <a:cubicBezTo>
                    <a:pt x="284" y="70"/>
                    <a:pt x="284" y="70"/>
                    <a:pt x="284" y="70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4" y="81"/>
                    <a:pt x="284" y="81"/>
                    <a:pt x="284" y="81"/>
                  </a:cubicBezTo>
                  <a:cubicBezTo>
                    <a:pt x="285" y="81"/>
                    <a:pt x="285" y="81"/>
                    <a:pt x="285" y="81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86" y="80"/>
                    <a:pt x="286" y="80"/>
                    <a:pt x="286" y="80"/>
                  </a:cubicBezTo>
                  <a:cubicBezTo>
                    <a:pt x="288" y="79"/>
                    <a:pt x="288" y="79"/>
                    <a:pt x="288" y="79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7" y="82"/>
                    <a:pt x="287" y="82"/>
                    <a:pt x="287" y="82"/>
                  </a:cubicBezTo>
                  <a:cubicBezTo>
                    <a:pt x="292" y="85"/>
                    <a:pt x="292" y="85"/>
                    <a:pt x="292" y="85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89" y="86"/>
                    <a:pt x="289" y="86"/>
                    <a:pt x="289" y="86"/>
                  </a:cubicBezTo>
                  <a:cubicBezTo>
                    <a:pt x="288" y="87"/>
                    <a:pt x="288" y="87"/>
                    <a:pt x="288" y="87"/>
                  </a:cubicBezTo>
                  <a:cubicBezTo>
                    <a:pt x="288" y="91"/>
                    <a:pt x="288" y="91"/>
                    <a:pt x="288" y="91"/>
                  </a:cubicBezTo>
                  <a:cubicBezTo>
                    <a:pt x="288" y="93"/>
                    <a:pt x="288" y="93"/>
                    <a:pt x="288" y="93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2" y="92"/>
                    <a:pt x="292" y="92"/>
                    <a:pt x="292" y="92"/>
                  </a:cubicBez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7" y="94"/>
                    <a:pt x="297" y="94"/>
                    <a:pt x="297" y="94"/>
                  </a:cubicBezTo>
                  <a:cubicBezTo>
                    <a:pt x="299" y="94"/>
                    <a:pt x="299" y="94"/>
                    <a:pt x="299" y="94"/>
                  </a:cubicBezTo>
                  <a:cubicBezTo>
                    <a:pt x="302" y="96"/>
                    <a:pt x="302" y="96"/>
                    <a:pt x="302" y="96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0" y="99"/>
                    <a:pt x="300" y="99"/>
                    <a:pt x="300" y="99"/>
                  </a:cubicBezTo>
                  <a:cubicBezTo>
                    <a:pt x="299" y="101"/>
                    <a:pt x="299" y="101"/>
                    <a:pt x="299" y="101"/>
                  </a:cubicBezTo>
                  <a:cubicBezTo>
                    <a:pt x="297" y="101"/>
                    <a:pt x="297" y="101"/>
                    <a:pt x="297" y="101"/>
                  </a:cubicBezTo>
                  <a:cubicBezTo>
                    <a:pt x="297" y="100"/>
                    <a:pt x="297" y="100"/>
                    <a:pt x="297" y="100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99"/>
                    <a:pt x="292" y="99"/>
                    <a:pt x="292" y="99"/>
                  </a:cubicBezTo>
                  <a:cubicBezTo>
                    <a:pt x="291" y="98"/>
                    <a:pt x="291" y="98"/>
                    <a:pt x="291" y="98"/>
                  </a:cubicBezTo>
                  <a:cubicBezTo>
                    <a:pt x="290" y="96"/>
                    <a:pt x="290" y="96"/>
                    <a:pt x="290" y="96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5" y="94"/>
                    <a:pt x="285" y="94"/>
                    <a:pt x="285" y="94"/>
                  </a:cubicBezTo>
                  <a:cubicBezTo>
                    <a:pt x="286" y="91"/>
                    <a:pt x="286" y="91"/>
                    <a:pt x="286" y="91"/>
                  </a:cubicBezTo>
                  <a:cubicBezTo>
                    <a:pt x="288" y="86"/>
                    <a:pt x="288" y="86"/>
                    <a:pt x="288" y="86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285" y="91"/>
                    <a:pt x="285" y="91"/>
                    <a:pt x="285" y="91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283" y="96"/>
                    <a:pt x="283" y="96"/>
                    <a:pt x="283" y="96"/>
                  </a:cubicBezTo>
                  <a:cubicBezTo>
                    <a:pt x="283" y="97"/>
                    <a:pt x="283" y="97"/>
                    <a:pt x="283" y="97"/>
                  </a:cubicBezTo>
                  <a:cubicBezTo>
                    <a:pt x="284" y="95"/>
                    <a:pt x="284" y="95"/>
                    <a:pt x="284" y="95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86" y="96"/>
                    <a:pt x="286" y="96"/>
                    <a:pt x="286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89" y="98"/>
                    <a:pt x="289" y="98"/>
                    <a:pt x="289" y="98"/>
                  </a:cubicBezTo>
                  <a:cubicBezTo>
                    <a:pt x="289" y="101"/>
                    <a:pt x="289" y="101"/>
                    <a:pt x="289" y="101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84" y="104"/>
                    <a:pt x="284" y="104"/>
                    <a:pt x="284" y="104"/>
                  </a:cubicBezTo>
                  <a:cubicBezTo>
                    <a:pt x="287" y="101"/>
                    <a:pt x="287" y="101"/>
                    <a:pt x="287" y="101"/>
                  </a:cubicBezTo>
                  <a:cubicBezTo>
                    <a:pt x="286" y="100"/>
                    <a:pt x="286" y="100"/>
                    <a:pt x="286" y="100"/>
                  </a:cubicBezTo>
                  <a:cubicBezTo>
                    <a:pt x="285" y="100"/>
                    <a:pt x="285" y="100"/>
                    <a:pt x="285" y="100"/>
                  </a:cubicBezTo>
                  <a:cubicBezTo>
                    <a:pt x="285" y="99"/>
                    <a:pt x="285" y="99"/>
                    <a:pt x="285" y="99"/>
                  </a:cubicBezTo>
                  <a:cubicBezTo>
                    <a:pt x="284" y="100"/>
                    <a:pt x="284" y="100"/>
                    <a:pt x="284" y="100"/>
                  </a:cubicBezTo>
                  <a:cubicBezTo>
                    <a:pt x="281" y="102"/>
                    <a:pt x="281" y="102"/>
                    <a:pt x="281" y="102"/>
                  </a:cubicBezTo>
                  <a:cubicBezTo>
                    <a:pt x="281" y="104"/>
                    <a:pt x="281" y="104"/>
                    <a:pt x="281" y="104"/>
                  </a:cubicBezTo>
                  <a:cubicBezTo>
                    <a:pt x="279" y="104"/>
                    <a:pt x="279" y="104"/>
                    <a:pt x="279" y="104"/>
                  </a:cubicBezTo>
                  <a:cubicBezTo>
                    <a:pt x="278" y="105"/>
                    <a:pt x="278" y="105"/>
                    <a:pt x="278" y="105"/>
                  </a:cubicBezTo>
                  <a:cubicBezTo>
                    <a:pt x="277" y="103"/>
                    <a:pt x="277" y="103"/>
                    <a:pt x="277" y="103"/>
                  </a:cubicBezTo>
                  <a:cubicBezTo>
                    <a:pt x="276" y="103"/>
                    <a:pt x="276" y="103"/>
                    <a:pt x="276" y="103"/>
                  </a:cubicBezTo>
                  <a:cubicBezTo>
                    <a:pt x="274" y="103"/>
                    <a:pt x="274" y="103"/>
                    <a:pt x="274" y="103"/>
                  </a:cubicBezTo>
                  <a:cubicBezTo>
                    <a:pt x="273" y="103"/>
                    <a:pt x="273" y="103"/>
                    <a:pt x="273" y="103"/>
                  </a:cubicBezTo>
                  <a:cubicBezTo>
                    <a:pt x="273" y="101"/>
                    <a:pt x="273" y="101"/>
                    <a:pt x="273" y="101"/>
                  </a:cubicBezTo>
                  <a:cubicBezTo>
                    <a:pt x="272" y="100"/>
                    <a:pt x="272" y="100"/>
                    <a:pt x="272" y="100"/>
                  </a:cubicBezTo>
                  <a:cubicBezTo>
                    <a:pt x="271" y="101"/>
                    <a:pt x="271" y="101"/>
                    <a:pt x="271" y="101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69" y="99"/>
                    <a:pt x="269" y="99"/>
                    <a:pt x="269" y="99"/>
                  </a:cubicBezTo>
                  <a:cubicBezTo>
                    <a:pt x="268" y="99"/>
                    <a:pt x="268" y="99"/>
                    <a:pt x="268" y="99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6" y="97"/>
                    <a:pt x="266" y="97"/>
                    <a:pt x="266" y="97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95"/>
                    <a:pt x="265" y="95"/>
                    <a:pt x="265" y="95"/>
                  </a:cubicBezTo>
                  <a:cubicBezTo>
                    <a:pt x="267" y="94"/>
                    <a:pt x="267" y="94"/>
                    <a:pt x="267" y="94"/>
                  </a:cubicBezTo>
                  <a:cubicBezTo>
                    <a:pt x="269" y="92"/>
                    <a:pt x="269" y="92"/>
                    <a:pt x="269" y="92"/>
                  </a:cubicBezTo>
                  <a:cubicBezTo>
                    <a:pt x="270" y="91"/>
                    <a:pt x="270" y="91"/>
                    <a:pt x="270" y="91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0" y="89"/>
                    <a:pt x="270" y="89"/>
                    <a:pt x="270" y="89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67" y="86"/>
                    <a:pt x="267" y="86"/>
                    <a:pt x="267" y="86"/>
                  </a:cubicBezTo>
                  <a:cubicBezTo>
                    <a:pt x="265" y="86"/>
                    <a:pt x="265" y="86"/>
                    <a:pt x="265" y="86"/>
                  </a:cubicBezTo>
                  <a:cubicBezTo>
                    <a:pt x="262" y="87"/>
                    <a:pt x="262" y="87"/>
                    <a:pt x="262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59" y="86"/>
                    <a:pt x="259" y="86"/>
                    <a:pt x="259" y="86"/>
                  </a:cubicBezTo>
                  <a:cubicBezTo>
                    <a:pt x="258" y="87"/>
                    <a:pt x="258" y="87"/>
                    <a:pt x="258" y="87"/>
                  </a:cubicBezTo>
                  <a:cubicBezTo>
                    <a:pt x="252" y="89"/>
                    <a:pt x="252" y="89"/>
                    <a:pt x="252" y="89"/>
                  </a:cubicBezTo>
                  <a:cubicBezTo>
                    <a:pt x="252" y="90"/>
                    <a:pt x="252" y="90"/>
                    <a:pt x="252" y="90"/>
                  </a:cubicBezTo>
                  <a:cubicBezTo>
                    <a:pt x="253" y="90"/>
                    <a:pt x="253" y="90"/>
                    <a:pt x="253" y="90"/>
                  </a:cubicBezTo>
                  <a:cubicBezTo>
                    <a:pt x="255" y="92"/>
                    <a:pt x="255" y="92"/>
                    <a:pt x="255" y="92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3" y="93"/>
                    <a:pt x="253" y="93"/>
                    <a:pt x="253" y="93"/>
                  </a:cubicBezTo>
                  <a:cubicBezTo>
                    <a:pt x="252" y="93"/>
                    <a:pt x="252" y="93"/>
                    <a:pt x="252" y="93"/>
                  </a:cubicBezTo>
                  <a:cubicBezTo>
                    <a:pt x="251" y="92"/>
                    <a:pt x="251" y="92"/>
                    <a:pt x="251" y="92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46" y="91"/>
                    <a:pt x="246" y="91"/>
                    <a:pt x="246" y="9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2" y="92"/>
                    <a:pt x="242" y="92"/>
                    <a:pt x="242" y="92"/>
                  </a:cubicBezTo>
                  <a:cubicBezTo>
                    <a:pt x="242" y="93"/>
                    <a:pt x="242" y="93"/>
                    <a:pt x="242" y="93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8" y="92"/>
                    <a:pt x="238" y="92"/>
                    <a:pt x="238" y="92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4" y="95"/>
                    <a:pt x="234" y="95"/>
                    <a:pt x="234" y="95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29" y="98"/>
                    <a:pt x="229" y="98"/>
                    <a:pt x="229" y="98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0" y="96"/>
                    <a:pt x="230" y="96"/>
                    <a:pt x="230" y="96"/>
                  </a:cubicBezTo>
                  <a:cubicBezTo>
                    <a:pt x="228" y="97"/>
                    <a:pt x="228" y="97"/>
                    <a:pt x="228" y="97"/>
                  </a:cubicBezTo>
                  <a:cubicBezTo>
                    <a:pt x="227" y="99"/>
                    <a:pt x="227" y="99"/>
                    <a:pt x="227" y="99"/>
                  </a:cubicBezTo>
                  <a:cubicBezTo>
                    <a:pt x="227" y="100"/>
                    <a:pt x="227" y="100"/>
                    <a:pt x="227" y="100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31" y="106"/>
                    <a:pt x="231" y="106"/>
                    <a:pt x="231" y="106"/>
                  </a:cubicBezTo>
                  <a:cubicBezTo>
                    <a:pt x="234" y="107"/>
                    <a:pt x="234" y="107"/>
                    <a:pt x="234" y="107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8" y="110"/>
                    <a:pt x="238" y="110"/>
                    <a:pt x="238" y="110"/>
                  </a:cubicBezTo>
                  <a:cubicBezTo>
                    <a:pt x="238" y="112"/>
                    <a:pt x="238" y="112"/>
                    <a:pt x="238" y="112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39" y="114"/>
                    <a:pt x="239" y="114"/>
                    <a:pt x="239" y="114"/>
                  </a:cubicBezTo>
                  <a:cubicBezTo>
                    <a:pt x="238" y="113"/>
                    <a:pt x="238" y="113"/>
                    <a:pt x="238" y="113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2" y="112"/>
                    <a:pt x="232" y="112"/>
                    <a:pt x="232" y="112"/>
                  </a:cubicBezTo>
                  <a:cubicBezTo>
                    <a:pt x="231" y="112"/>
                    <a:pt x="231" y="112"/>
                    <a:pt x="231" y="112"/>
                  </a:cubicBezTo>
                  <a:cubicBezTo>
                    <a:pt x="230" y="111"/>
                    <a:pt x="230" y="111"/>
                    <a:pt x="230" y="111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0" y="109"/>
                    <a:pt x="230" y="109"/>
                    <a:pt x="230" y="109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30" y="115"/>
                    <a:pt x="230" y="115"/>
                    <a:pt x="230" y="115"/>
                  </a:cubicBezTo>
                  <a:cubicBezTo>
                    <a:pt x="230" y="116"/>
                    <a:pt x="230" y="116"/>
                    <a:pt x="230" y="116"/>
                  </a:cubicBezTo>
                  <a:cubicBezTo>
                    <a:pt x="228" y="118"/>
                    <a:pt x="228" y="118"/>
                    <a:pt x="228" y="118"/>
                  </a:cubicBezTo>
                  <a:cubicBezTo>
                    <a:pt x="226" y="120"/>
                    <a:pt x="226" y="120"/>
                    <a:pt x="226" y="120"/>
                  </a:cubicBezTo>
                  <a:cubicBezTo>
                    <a:pt x="226" y="122"/>
                    <a:pt x="226" y="122"/>
                    <a:pt x="226" y="122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232" y="129"/>
                    <a:pt x="232" y="129"/>
                    <a:pt x="232" y="129"/>
                  </a:cubicBezTo>
                  <a:cubicBezTo>
                    <a:pt x="234" y="131"/>
                    <a:pt x="234" y="131"/>
                    <a:pt x="234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37" y="130"/>
                    <a:pt x="237" y="130"/>
                    <a:pt x="237" y="130"/>
                  </a:cubicBezTo>
                  <a:cubicBezTo>
                    <a:pt x="240" y="129"/>
                    <a:pt x="240" y="129"/>
                    <a:pt x="240" y="129"/>
                  </a:cubicBezTo>
                  <a:cubicBezTo>
                    <a:pt x="242" y="130"/>
                    <a:pt x="242" y="130"/>
                    <a:pt x="242" y="130"/>
                  </a:cubicBezTo>
                  <a:cubicBezTo>
                    <a:pt x="246" y="131"/>
                    <a:pt x="246" y="131"/>
                    <a:pt x="246" y="131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0" y="133"/>
                    <a:pt x="250" y="133"/>
                    <a:pt x="250" y="133"/>
                  </a:cubicBezTo>
                  <a:cubicBezTo>
                    <a:pt x="250" y="131"/>
                    <a:pt x="250" y="131"/>
                    <a:pt x="250" y="131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0" y="134"/>
                    <a:pt x="250" y="134"/>
                    <a:pt x="250" y="134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3" y="134"/>
                    <a:pt x="253" y="134"/>
                    <a:pt x="253" y="134"/>
                  </a:cubicBezTo>
                  <a:cubicBezTo>
                    <a:pt x="254" y="133"/>
                    <a:pt x="254" y="133"/>
                    <a:pt x="254" y="133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63" y="130"/>
                    <a:pt x="263" y="130"/>
                    <a:pt x="263" y="130"/>
                  </a:cubicBezTo>
                  <a:cubicBezTo>
                    <a:pt x="264" y="128"/>
                    <a:pt x="264" y="128"/>
                    <a:pt x="264" y="128"/>
                  </a:cubicBezTo>
                  <a:cubicBezTo>
                    <a:pt x="265" y="128"/>
                    <a:pt x="265" y="128"/>
                    <a:pt x="265" y="128"/>
                  </a:cubicBezTo>
                  <a:cubicBezTo>
                    <a:pt x="265" y="129"/>
                    <a:pt x="265" y="129"/>
                    <a:pt x="265" y="129"/>
                  </a:cubicBezTo>
                  <a:cubicBezTo>
                    <a:pt x="266" y="129"/>
                    <a:pt x="266" y="129"/>
                    <a:pt x="266" y="129"/>
                  </a:cubicBezTo>
                  <a:cubicBezTo>
                    <a:pt x="269" y="127"/>
                    <a:pt x="269" y="127"/>
                    <a:pt x="269" y="127"/>
                  </a:cubicBezTo>
                  <a:cubicBezTo>
                    <a:pt x="271" y="127"/>
                    <a:pt x="271" y="127"/>
                    <a:pt x="271" y="127"/>
                  </a:cubicBezTo>
                  <a:cubicBezTo>
                    <a:pt x="272" y="127"/>
                    <a:pt x="272" y="127"/>
                    <a:pt x="272" y="127"/>
                  </a:cubicBezTo>
                  <a:cubicBezTo>
                    <a:pt x="271" y="128"/>
                    <a:pt x="271" y="128"/>
                    <a:pt x="271" y="128"/>
                  </a:cubicBezTo>
                  <a:cubicBezTo>
                    <a:pt x="269" y="129"/>
                    <a:pt x="269" y="129"/>
                    <a:pt x="269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5" y="133"/>
                    <a:pt x="265" y="133"/>
                    <a:pt x="265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4" y="135"/>
                    <a:pt x="264" y="135"/>
                    <a:pt x="264" y="135"/>
                  </a:cubicBezTo>
                  <a:cubicBezTo>
                    <a:pt x="265" y="137"/>
                    <a:pt x="265" y="137"/>
                    <a:pt x="265" y="137"/>
                  </a:cubicBezTo>
                  <a:cubicBezTo>
                    <a:pt x="265" y="139"/>
                    <a:pt x="265" y="139"/>
                    <a:pt x="265" y="139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60" y="146"/>
                    <a:pt x="260" y="146"/>
                    <a:pt x="260" y="146"/>
                  </a:cubicBezTo>
                  <a:cubicBezTo>
                    <a:pt x="261" y="147"/>
                    <a:pt x="261" y="147"/>
                    <a:pt x="261" y="147"/>
                  </a:cubicBezTo>
                  <a:cubicBezTo>
                    <a:pt x="261" y="149"/>
                    <a:pt x="261" y="149"/>
                    <a:pt x="261" y="149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59" y="153"/>
                    <a:pt x="259" y="153"/>
                    <a:pt x="259" y="153"/>
                  </a:cubicBezTo>
                  <a:cubicBezTo>
                    <a:pt x="258" y="154"/>
                    <a:pt x="258" y="154"/>
                    <a:pt x="258" y="154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5" y="154"/>
                    <a:pt x="255" y="154"/>
                    <a:pt x="255" y="154"/>
                  </a:cubicBezTo>
                  <a:cubicBezTo>
                    <a:pt x="253" y="156"/>
                    <a:pt x="253" y="156"/>
                    <a:pt x="253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0" y="156"/>
                    <a:pt x="250" y="156"/>
                    <a:pt x="250" y="156"/>
                  </a:cubicBezTo>
                  <a:cubicBezTo>
                    <a:pt x="247" y="154"/>
                    <a:pt x="247" y="154"/>
                    <a:pt x="247" y="154"/>
                  </a:cubicBezTo>
                  <a:cubicBezTo>
                    <a:pt x="246" y="155"/>
                    <a:pt x="246" y="155"/>
                    <a:pt x="246" y="155"/>
                  </a:cubicBezTo>
                  <a:cubicBezTo>
                    <a:pt x="246" y="154"/>
                    <a:pt x="246" y="154"/>
                    <a:pt x="246" y="154"/>
                  </a:cubicBezTo>
                  <a:cubicBezTo>
                    <a:pt x="244" y="152"/>
                    <a:pt x="244" y="152"/>
                    <a:pt x="244" y="152"/>
                  </a:cubicBezTo>
                  <a:cubicBezTo>
                    <a:pt x="244" y="153"/>
                    <a:pt x="244" y="153"/>
                    <a:pt x="244" y="15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39" y="158"/>
                    <a:pt x="239" y="158"/>
                    <a:pt x="239" y="158"/>
                  </a:cubicBezTo>
                  <a:cubicBezTo>
                    <a:pt x="235" y="159"/>
                    <a:pt x="235" y="159"/>
                    <a:pt x="235" y="159"/>
                  </a:cubicBezTo>
                  <a:cubicBezTo>
                    <a:pt x="234" y="160"/>
                    <a:pt x="234" y="160"/>
                    <a:pt x="234" y="160"/>
                  </a:cubicBezTo>
                  <a:cubicBezTo>
                    <a:pt x="233" y="160"/>
                    <a:pt x="233" y="160"/>
                    <a:pt x="233" y="160"/>
                  </a:cubicBezTo>
                  <a:cubicBezTo>
                    <a:pt x="231" y="160"/>
                    <a:pt x="231" y="160"/>
                    <a:pt x="231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26" y="161"/>
                    <a:pt x="226" y="161"/>
                    <a:pt x="226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3" y="162"/>
                    <a:pt x="223" y="162"/>
                    <a:pt x="223" y="162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2" y="167"/>
                    <a:pt x="222" y="167"/>
                    <a:pt x="222" y="167"/>
                  </a:cubicBezTo>
                  <a:cubicBezTo>
                    <a:pt x="220" y="169"/>
                    <a:pt x="220" y="169"/>
                    <a:pt x="220" y="169"/>
                  </a:cubicBezTo>
                  <a:cubicBezTo>
                    <a:pt x="220" y="168"/>
                    <a:pt x="220" y="168"/>
                    <a:pt x="220" y="168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6" y="165"/>
                    <a:pt x="216" y="165"/>
                    <a:pt x="216" y="165"/>
                  </a:cubicBezTo>
                  <a:cubicBezTo>
                    <a:pt x="215" y="166"/>
                    <a:pt x="215" y="166"/>
                    <a:pt x="215" y="166"/>
                  </a:cubicBezTo>
                  <a:cubicBezTo>
                    <a:pt x="215" y="167"/>
                    <a:pt x="215" y="167"/>
                    <a:pt x="215" y="167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4" y="170"/>
                    <a:pt x="214" y="170"/>
                    <a:pt x="214" y="170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12" y="166"/>
                    <a:pt x="212" y="166"/>
                    <a:pt x="212" y="166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09" y="169"/>
                    <a:pt x="209" y="169"/>
                    <a:pt x="209" y="169"/>
                  </a:cubicBezTo>
                  <a:cubicBezTo>
                    <a:pt x="208" y="171"/>
                    <a:pt x="208" y="171"/>
                    <a:pt x="208" y="171"/>
                  </a:cubicBezTo>
                  <a:cubicBezTo>
                    <a:pt x="207" y="171"/>
                    <a:pt x="207" y="171"/>
                    <a:pt x="207" y="171"/>
                  </a:cubicBezTo>
                  <a:cubicBezTo>
                    <a:pt x="206" y="171"/>
                    <a:pt x="206" y="171"/>
                    <a:pt x="206" y="171"/>
                  </a:cubicBezTo>
                  <a:cubicBezTo>
                    <a:pt x="202" y="175"/>
                    <a:pt x="202" y="175"/>
                    <a:pt x="202" y="175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199" y="179"/>
                    <a:pt x="199" y="179"/>
                    <a:pt x="199" y="179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8" y="180"/>
                    <a:pt x="198" y="180"/>
                    <a:pt x="198" y="180"/>
                  </a:cubicBezTo>
                  <a:cubicBezTo>
                    <a:pt x="198" y="182"/>
                    <a:pt x="198" y="182"/>
                    <a:pt x="198" y="182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6" y="180"/>
                    <a:pt x="196" y="180"/>
                    <a:pt x="196" y="180"/>
                  </a:cubicBezTo>
                  <a:cubicBezTo>
                    <a:pt x="195" y="180"/>
                    <a:pt x="195" y="180"/>
                    <a:pt x="195" y="180"/>
                  </a:cubicBezTo>
                  <a:cubicBezTo>
                    <a:pt x="194" y="182"/>
                    <a:pt x="194" y="182"/>
                    <a:pt x="194" y="182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194" y="188"/>
                    <a:pt x="194" y="188"/>
                    <a:pt x="194" y="188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94" y="191"/>
                    <a:pt x="194" y="191"/>
                    <a:pt x="194" y="191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3" y="194"/>
                    <a:pt x="193" y="194"/>
                    <a:pt x="193" y="194"/>
                  </a:cubicBezTo>
                  <a:cubicBezTo>
                    <a:pt x="194" y="194"/>
                    <a:pt x="194" y="194"/>
                    <a:pt x="194" y="194"/>
                  </a:cubicBezTo>
                  <a:cubicBezTo>
                    <a:pt x="195" y="193"/>
                    <a:pt x="195" y="193"/>
                    <a:pt x="195" y="193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6" y="196"/>
                    <a:pt x="196" y="196"/>
                    <a:pt x="196" y="196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197" y="197"/>
                    <a:pt x="197" y="197"/>
                    <a:pt x="197" y="197"/>
                  </a:cubicBezTo>
                  <a:cubicBezTo>
                    <a:pt x="198" y="197"/>
                    <a:pt x="198" y="197"/>
                    <a:pt x="198" y="197"/>
                  </a:cubicBezTo>
                  <a:cubicBezTo>
                    <a:pt x="199" y="198"/>
                    <a:pt x="199" y="198"/>
                    <a:pt x="199" y="198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201" y="199"/>
                    <a:pt x="201" y="199"/>
                    <a:pt x="201" y="199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204" y="200"/>
                    <a:pt x="204" y="200"/>
                    <a:pt x="204" y="200"/>
                  </a:cubicBezTo>
                  <a:cubicBezTo>
                    <a:pt x="205" y="199"/>
                    <a:pt x="205" y="199"/>
                    <a:pt x="205" y="199"/>
                  </a:cubicBezTo>
                  <a:cubicBezTo>
                    <a:pt x="206" y="196"/>
                    <a:pt x="206" y="196"/>
                    <a:pt x="206" y="196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10" y="194"/>
                    <a:pt x="210" y="194"/>
                    <a:pt x="210" y="194"/>
                  </a:cubicBezTo>
                  <a:cubicBezTo>
                    <a:pt x="212" y="193"/>
                    <a:pt x="212" y="193"/>
                    <a:pt x="212" y="193"/>
                  </a:cubicBezTo>
                  <a:cubicBezTo>
                    <a:pt x="210" y="195"/>
                    <a:pt x="210" y="195"/>
                    <a:pt x="210" y="195"/>
                  </a:cubicBezTo>
                  <a:cubicBezTo>
                    <a:pt x="209" y="195"/>
                    <a:pt x="209" y="195"/>
                    <a:pt x="209" y="195"/>
                  </a:cubicBezTo>
                  <a:cubicBezTo>
                    <a:pt x="206" y="198"/>
                    <a:pt x="206" y="198"/>
                    <a:pt x="206" y="198"/>
                  </a:cubicBezTo>
                  <a:cubicBezTo>
                    <a:pt x="206" y="200"/>
                    <a:pt x="206" y="200"/>
                    <a:pt x="206" y="200"/>
                  </a:cubicBezTo>
                  <a:cubicBezTo>
                    <a:pt x="205" y="201"/>
                    <a:pt x="205" y="201"/>
                    <a:pt x="205" y="201"/>
                  </a:cubicBezTo>
                  <a:cubicBezTo>
                    <a:pt x="206" y="203"/>
                    <a:pt x="206" y="203"/>
                    <a:pt x="206" y="203"/>
                  </a:cubicBezTo>
                  <a:cubicBezTo>
                    <a:pt x="206" y="204"/>
                    <a:pt x="206" y="204"/>
                    <a:pt x="206" y="204"/>
                  </a:cubicBezTo>
                  <a:cubicBezTo>
                    <a:pt x="204" y="205"/>
                    <a:pt x="204" y="205"/>
                    <a:pt x="204" y="205"/>
                  </a:cubicBezTo>
                  <a:cubicBezTo>
                    <a:pt x="203" y="204"/>
                    <a:pt x="203" y="204"/>
                    <a:pt x="203" y="204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202" y="202"/>
                    <a:pt x="202" y="202"/>
                    <a:pt x="202" y="202"/>
                  </a:cubicBezTo>
                  <a:cubicBezTo>
                    <a:pt x="201" y="202"/>
                    <a:pt x="201" y="202"/>
                    <a:pt x="201" y="202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98" y="200"/>
                    <a:pt x="198" y="200"/>
                    <a:pt x="198" y="200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5" y="200"/>
                    <a:pt x="195" y="200"/>
                    <a:pt x="195" y="200"/>
                  </a:cubicBezTo>
                  <a:cubicBezTo>
                    <a:pt x="194" y="200"/>
                    <a:pt x="194" y="200"/>
                    <a:pt x="194" y="200"/>
                  </a:cubicBezTo>
                  <a:cubicBezTo>
                    <a:pt x="193" y="202"/>
                    <a:pt x="193" y="202"/>
                    <a:pt x="193" y="202"/>
                  </a:cubicBezTo>
                  <a:cubicBezTo>
                    <a:pt x="192" y="203"/>
                    <a:pt x="192" y="203"/>
                    <a:pt x="192" y="203"/>
                  </a:cubicBezTo>
                  <a:cubicBezTo>
                    <a:pt x="190" y="202"/>
                    <a:pt x="190" y="202"/>
                    <a:pt x="190" y="202"/>
                  </a:cubicBezTo>
                  <a:cubicBezTo>
                    <a:pt x="190" y="203"/>
                    <a:pt x="190" y="203"/>
                    <a:pt x="190" y="203"/>
                  </a:cubicBezTo>
                  <a:cubicBezTo>
                    <a:pt x="191" y="205"/>
                    <a:pt x="191" y="205"/>
                    <a:pt x="191" y="205"/>
                  </a:cubicBezTo>
                  <a:cubicBezTo>
                    <a:pt x="192" y="205"/>
                    <a:pt x="192" y="205"/>
                    <a:pt x="192" y="205"/>
                  </a:cubicBezTo>
                  <a:cubicBezTo>
                    <a:pt x="191" y="206"/>
                    <a:pt x="191" y="206"/>
                    <a:pt x="191" y="206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191" y="210"/>
                    <a:pt x="191" y="210"/>
                    <a:pt x="191" y="210"/>
                  </a:cubicBezTo>
                  <a:cubicBezTo>
                    <a:pt x="192" y="210"/>
                    <a:pt x="192" y="210"/>
                    <a:pt x="192" y="210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193" y="214"/>
                    <a:pt x="193" y="214"/>
                    <a:pt x="193" y="214"/>
                  </a:cubicBezTo>
                  <a:cubicBezTo>
                    <a:pt x="192" y="216"/>
                    <a:pt x="192" y="216"/>
                    <a:pt x="192" y="216"/>
                  </a:cubicBezTo>
                  <a:cubicBezTo>
                    <a:pt x="194" y="217"/>
                    <a:pt x="194" y="217"/>
                    <a:pt x="194" y="217"/>
                  </a:cubicBezTo>
                  <a:cubicBezTo>
                    <a:pt x="194" y="218"/>
                    <a:pt x="194" y="218"/>
                    <a:pt x="194" y="218"/>
                  </a:cubicBezTo>
                  <a:cubicBezTo>
                    <a:pt x="192" y="218"/>
                    <a:pt x="192" y="218"/>
                    <a:pt x="192" y="218"/>
                  </a:cubicBezTo>
                  <a:cubicBezTo>
                    <a:pt x="192" y="219"/>
                    <a:pt x="192" y="219"/>
                    <a:pt x="192" y="219"/>
                  </a:cubicBezTo>
                  <a:cubicBezTo>
                    <a:pt x="197" y="221"/>
                    <a:pt x="197" y="221"/>
                    <a:pt x="197" y="221"/>
                  </a:cubicBezTo>
                  <a:cubicBezTo>
                    <a:pt x="200" y="221"/>
                    <a:pt x="200" y="221"/>
                    <a:pt x="200" y="221"/>
                  </a:cubicBezTo>
                  <a:cubicBezTo>
                    <a:pt x="202" y="220"/>
                    <a:pt x="202" y="220"/>
                    <a:pt x="202" y="220"/>
                  </a:cubicBezTo>
                  <a:cubicBezTo>
                    <a:pt x="204" y="220"/>
                    <a:pt x="204" y="220"/>
                    <a:pt x="204" y="220"/>
                  </a:cubicBezTo>
                  <a:cubicBezTo>
                    <a:pt x="205" y="220"/>
                    <a:pt x="205" y="220"/>
                    <a:pt x="205" y="220"/>
                  </a:cubicBezTo>
                  <a:cubicBezTo>
                    <a:pt x="206" y="220"/>
                    <a:pt x="206" y="220"/>
                    <a:pt x="206" y="220"/>
                  </a:cubicBezTo>
                  <a:cubicBezTo>
                    <a:pt x="208" y="217"/>
                    <a:pt x="208" y="217"/>
                    <a:pt x="208" y="217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10" y="212"/>
                    <a:pt x="210" y="212"/>
                    <a:pt x="210" y="212"/>
                  </a:cubicBezTo>
                  <a:cubicBezTo>
                    <a:pt x="212" y="210"/>
                    <a:pt x="212" y="210"/>
                    <a:pt x="212" y="210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8" y="208"/>
                    <a:pt x="218" y="208"/>
                    <a:pt x="218" y="208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2" y="212"/>
                    <a:pt x="212" y="212"/>
                    <a:pt x="212" y="212"/>
                  </a:cubicBezTo>
                  <a:cubicBezTo>
                    <a:pt x="210" y="213"/>
                    <a:pt x="210" y="213"/>
                    <a:pt x="210" y="213"/>
                  </a:cubicBezTo>
                  <a:cubicBezTo>
                    <a:pt x="210" y="214"/>
                    <a:pt x="210" y="214"/>
                    <a:pt x="210" y="214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211" y="217"/>
                    <a:pt x="211" y="217"/>
                    <a:pt x="211" y="217"/>
                  </a:cubicBezTo>
                  <a:cubicBezTo>
                    <a:pt x="210" y="219"/>
                    <a:pt x="210" y="219"/>
                    <a:pt x="210" y="219"/>
                  </a:cubicBezTo>
                  <a:cubicBezTo>
                    <a:pt x="208" y="220"/>
                    <a:pt x="208" y="220"/>
                    <a:pt x="208" y="220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225"/>
                    <a:pt x="208" y="225"/>
                    <a:pt x="208" y="225"/>
                  </a:cubicBezTo>
                  <a:cubicBezTo>
                    <a:pt x="208" y="226"/>
                    <a:pt x="208" y="226"/>
                    <a:pt x="208" y="226"/>
                  </a:cubicBezTo>
                  <a:cubicBezTo>
                    <a:pt x="208" y="227"/>
                    <a:pt x="208" y="227"/>
                    <a:pt x="208" y="227"/>
                  </a:cubicBezTo>
                  <a:cubicBezTo>
                    <a:pt x="208" y="229"/>
                    <a:pt x="208" y="229"/>
                    <a:pt x="208" y="229"/>
                  </a:cubicBezTo>
                  <a:cubicBezTo>
                    <a:pt x="208" y="230"/>
                    <a:pt x="208" y="230"/>
                    <a:pt x="208" y="230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4" y="232"/>
                    <a:pt x="204" y="232"/>
                    <a:pt x="204" y="232"/>
                  </a:cubicBezTo>
                  <a:cubicBezTo>
                    <a:pt x="204" y="233"/>
                    <a:pt x="204" y="233"/>
                    <a:pt x="204" y="233"/>
                  </a:cubicBezTo>
                  <a:cubicBezTo>
                    <a:pt x="203" y="233"/>
                    <a:pt x="203" y="233"/>
                    <a:pt x="203" y="233"/>
                  </a:cubicBezTo>
                  <a:cubicBezTo>
                    <a:pt x="202" y="234"/>
                    <a:pt x="202" y="234"/>
                    <a:pt x="202" y="234"/>
                  </a:cubicBezTo>
                  <a:cubicBezTo>
                    <a:pt x="203" y="235"/>
                    <a:pt x="203" y="235"/>
                    <a:pt x="203" y="235"/>
                  </a:cubicBezTo>
                  <a:cubicBezTo>
                    <a:pt x="203" y="237"/>
                    <a:pt x="203" y="237"/>
                    <a:pt x="203" y="237"/>
                  </a:cubicBezTo>
                  <a:cubicBezTo>
                    <a:pt x="204" y="238"/>
                    <a:pt x="204" y="238"/>
                    <a:pt x="204" y="238"/>
                  </a:cubicBezTo>
                  <a:cubicBezTo>
                    <a:pt x="205" y="237"/>
                    <a:pt x="205" y="237"/>
                    <a:pt x="205" y="237"/>
                  </a:cubicBezTo>
                  <a:cubicBezTo>
                    <a:pt x="207" y="237"/>
                    <a:pt x="207" y="237"/>
                    <a:pt x="207" y="237"/>
                  </a:cubicBezTo>
                  <a:cubicBezTo>
                    <a:pt x="207" y="238"/>
                    <a:pt x="207" y="238"/>
                    <a:pt x="207" y="238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4" y="239"/>
                    <a:pt x="204" y="239"/>
                    <a:pt x="204" y="239"/>
                  </a:cubicBezTo>
                  <a:cubicBezTo>
                    <a:pt x="203" y="240"/>
                    <a:pt x="203" y="240"/>
                    <a:pt x="203" y="240"/>
                  </a:cubicBezTo>
                  <a:cubicBezTo>
                    <a:pt x="204" y="241"/>
                    <a:pt x="204" y="241"/>
                    <a:pt x="204" y="241"/>
                  </a:cubicBezTo>
                  <a:cubicBezTo>
                    <a:pt x="203" y="241"/>
                    <a:pt x="203" y="241"/>
                    <a:pt x="203" y="241"/>
                  </a:cubicBezTo>
                  <a:cubicBezTo>
                    <a:pt x="204" y="243"/>
                    <a:pt x="204" y="243"/>
                    <a:pt x="204" y="243"/>
                  </a:cubicBezTo>
                  <a:cubicBezTo>
                    <a:pt x="203" y="244"/>
                    <a:pt x="203" y="244"/>
                    <a:pt x="203" y="244"/>
                  </a:cubicBezTo>
                  <a:cubicBezTo>
                    <a:pt x="202" y="244"/>
                    <a:pt x="202" y="244"/>
                    <a:pt x="202" y="244"/>
                  </a:cubicBezTo>
                  <a:cubicBezTo>
                    <a:pt x="200" y="245"/>
                    <a:pt x="200" y="245"/>
                    <a:pt x="200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8" y="245"/>
                    <a:pt x="198" y="245"/>
                    <a:pt x="198" y="245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201" y="246"/>
                    <a:pt x="201" y="246"/>
                    <a:pt x="201" y="246"/>
                  </a:cubicBezTo>
                  <a:cubicBezTo>
                    <a:pt x="202" y="247"/>
                    <a:pt x="202" y="247"/>
                    <a:pt x="202" y="247"/>
                  </a:cubicBezTo>
                  <a:cubicBezTo>
                    <a:pt x="204" y="245"/>
                    <a:pt x="204" y="245"/>
                    <a:pt x="204" y="245"/>
                  </a:cubicBezTo>
                  <a:cubicBezTo>
                    <a:pt x="207" y="243"/>
                    <a:pt x="207" y="243"/>
                    <a:pt x="207" y="243"/>
                  </a:cubicBezTo>
                  <a:cubicBezTo>
                    <a:pt x="208" y="243"/>
                    <a:pt x="208" y="243"/>
                    <a:pt x="208" y="243"/>
                  </a:cubicBezTo>
                  <a:cubicBezTo>
                    <a:pt x="209" y="243"/>
                    <a:pt x="209" y="243"/>
                    <a:pt x="209" y="243"/>
                  </a:cubicBezTo>
                  <a:cubicBezTo>
                    <a:pt x="211" y="242"/>
                    <a:pt x="211" y="242"/>
                    <a:pt x="211" y="242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2"/>
                    <a:pt x="213" y="242"/>
                    <a:pt x="213" y="242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3" y="244"/>
                    <a:pt x="213" y="244"/>
                    <a:pt x="213" y="244"/>
                  </a:cubicBezTo>
                  <a:cubicBezTo>
                    <a:pt x="214" y="245"/>
                    <a:pt x="214" y="245"/>
                    <a:pt x="214" y="245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7" y="245"/>
                    <a:pt x="217" y="245"/>
                    <a:pt x="217" y="245"/>
                  </a:cubicBezTo>
                  <a:cubicBezTo>
                    <a:pt x="218" y="245"/>
                    <a:pt x="218" y="245"/>
                    <a:pt x="218" y="245"/>
                  </a:cubicBezTo>
                  <a:cubicBezTo>
                    <a:pt x="217" y="246"/>
                    <a:pt x="217" y="246"/>
                    <a:pt x="217" y="246"/>
                  </a:cubicBezTo>
                  <a:cubicBezTo>
                    <a:pt x="218" y="248"/>
                    <a:pt x="218" y="248"/>
                    <a:pt x="218" y="248"/>
                  </a:cubicBezTo>
                  <a:cubicBezTo>
                    <a:pt x="219" y="251"/>
                    <a:pt x="219" y="251"/>
                    <a:pt x="219" y="251"/>
                  </a:cubicBezTo>
                  <a:cubicBezTo>
                    <a:pt x="218" y="253"/>
                    <a:pt x="218" y="253"/>
                    <a:pt x="218" y="253"/>
                  </a:cubicBezTo>
                  <a:cubicBezTo>
                    <a:pt x="219" y="255"/>
                    <a:pt x="219" y="255"/>
                    <a:pt x="219" y="255"/>
                  </a:cubicBezTo>
                  <a:cubicBezTo>
                    <a:pt x="220" y="255"/>
                    <a:pt x="220" y="255"/>
                    <a:pt x="220" y="255"/>
                  </a:cubicBezTo>
                  <a:cubicBezTo>
                    <a:pt x="221" y="253"/>
                    <a:pt x="221" y="253"/>
                    <a:pt x="221" y="253"/>
                  </a:cubicBezTo>
                  <a:cubicBezTo>
                    <a:pt x="221" y="251"/>
                    <a:pt x="221" y="251"/>
                    <a:pt x="221" y="251"/>
                  </a:cubicBezTo>
                  <a:cubicBezTo>
                    <a:pt x="222" y="249"/>
                    <a:pt x="222" y="249"/>
                    <a:pt x="222" y="249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4" y="246"/>
                    <a:pt x="224" y="246"/>
                    <a:pt x="224" y="24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27" y="244"/>
                    <a:pt x="227" y="244"/>
                    <a:pt x="227" y="244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7" y="245"/>
                    <a:pt x="227" y="245"/>
                    <a:pt x="227" y="245"/>
                  </a:cubicBezTo>
                  <a:cubicBezTo>
                    <a:pt x="225" y="248"/>
                    <a:pt x="225" y="248"/>
                    <a:pt x="225" y="248"/>
                  </a:cubicBezTo>
                  <a:cubicBezTo>
                    <a:pt x="225" y="249"/>
                    <a:pt x="225" y="249"/>
                    <a:pt x="225" y="249"/>
                  </a:cubicBezTo>
                  <a:cubicBezTo>
                    <a:pt x="227" y="251"/>
                    <a:pt x="227" y="251"/>
                    <a:pt x="227" y="251"/>
                  </a:cubicBezTo>
                  <a:cubicBezTo>
                    <a:pt x="228" y="252"/>
                    <a:pt x="228" y="252"/>
                    <a:pt x="228" y="252"/>
                  </a:cubicBezTo>
                  <a:cubicBezTo>
                    <a:pt x="230" y="250"/>
                    <a:pt x="230" y="250"/>
                    <a:pt x="230" y="250"/>
                  </a:cubicBezTo>
                  <a:cubicBezTo>
                    <a:pt x="234" y="250"/>
                    <a:pt x="234" y="250"/>
                    <a:pt x="234" y="250"/>
                  </a:cubicBezTo>
                  <a:cubicBezTo>
                    <a:pt x="235" y="249"/>
                    <a:pt x="235" y="249"/>
                    <a:pt x="235" y="249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40" y="247"/>
                    <a:pt x="240" y="247"/>
                    <a:pt x="240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0" y="248"/>
                    <a:pt x="240" y="248"/>
                    <a:pt x="240" y="248"/>
                  </a:cubicBezTo>
                  <a:cubicBezTo>
                    <a:pt x="238" y="250"/>
                    <a:pt x="238" y="250"/>
                    <a:pt x="238" y="250"/>
                  </a:cubicBezTo>
                  <a:cubicBezTo>
                    <a:pt x="238" y="251"/>
                    <a:pt x="238" y="251"/>
                    <a:pt x="238" y="251"/>
                  </a:cubicBezTo>
                  <a:cubicBezTo>
                    <a:pt x="236" y="252"/>
                    <a:pt x="236" y="252"/>
                    <a:pt x="236" y="252"/>
                  </a:cubicBezTo>
                  <a:cubicBezTo>
                    <a:pt x="232" y="254"/>
                    <a:pt x="232" y="254"/>
                    <a:pt x="232" y="254"/>
                  </a:cubicBezTo>
                  <a:cubicBezTo>
                    <a:pt x="229" y="256"/>
                    <a:pt x="229" y="256"/>
                    <a:pt x="229" y="256"/>
                  </a:cubicBezTo>
                  <a:cubicBezTo>
                    <a:pt x="228" y="259"/>
                    <a:pt x="228" y="259"/>
                    <a:pt x="228" y="259"/>
                  </a:cubicBezTo>
                  <a:cubicBezTo>
                    <a:pt x="228" y="261"/>
                    <a:pt x="228" y="261"/>
                    <a:pt x="228" y="261"/>
                  </a:cubicBezTo>
                  <a:cubicBezTo>
                    <a:pt x="228" y="262"/>
                    <a:pt x="228" y="262"/>
                    <a:pt x="228" y="262"/>
                  </a:cubicBezTo>
                  <a:cubicBezTo>
                    <a:pt x="230" y="263"/>
                    <a:pt x="230" y="263"/>
                    <a:pt x="230" y="263"/>
                  </a:cubicBezTo>
                  <a:cubicBezTo>
                    <a:pt x="227" y="263"/>
                    <a:pt x="227" y="263"/>
                    <a:pt x="227" y="263"/>
                  </a:cubicBezTo>
                  <a:cubicBezTo>
                    <a:pt x="226" y="263"/>
                    <a:pt x="226" y="263"/>
                    <a:pt x="226" y="263"/>
                  </a:cubicBezTo>
                  <a:cubicBezTo>
                    <a:pt x="224" y="265"/>
                    <a:pt x="224" y="265"/>
                    <a:pt x="224" y="265"/>
                  </a:cubicBezTo>
                  <a:cubicBezTo>
                    <a:pt x="224" y="267"/>
                    <a:pt x="224" y="267"/>
                    <a:pt x="224" y="267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21" y="274"/>
                    <a:pt x="221" y="274"/>
                    <a:pt x="221" y="274"/>
                  </a:cubicBezTo>
                  <a:cubicBezTo>
                    <a:pt x="220" y="274"/>
                    <a:pt x="220" y="274"/>
                    <a:pt x="220" y="274"/>
                  </a:cubicBezTo>
                  <a:cubicBezTo>
                    <a:pt x="220" y="273"/>
                    <a:pt x="220" y="273"/>
                    <a:pt x="220" y="273"/>
                  </a:cubicBezTo>
                  <a:cubicBezTo>
                    <a:pt x="219" y="273"/>
                    <a:pt x="219" y="273"/>
                    <a:pt x="219" y="273"/>
                  </a:cubicBezTo>
                  <a:cubicBezTo>
                    <a:pt x="217" y="274"/>
                    <a:pt x="217" y="274"/>
                    <a:pt x="217" y="274"/>
                  </a:cubicBezTo>
                  <a:cubicBezTo>
                    <a:pt x="215" y="276"/>
                    <a:pt x="215" y="276"/>
                    <a:pt x="215" y="276"/>
                  </a:cubicBezTo>
                  <a:cubicBezTo>
                    <a:pt x="216" y="277"/>
                    <a:pt x="216" y="277"/>
                    <a:pt x="216" y="277"/>
                  </a:cubicBezTo>
                  <a:cubicBezTo>
                    <a:pt x="215" y="278"/>
                    <a:pt x="215" y="278"/>
                    <a:pt x="215" y="278"/>
                  </a:cubicBezTo>
                  <a:cubicBezTo>
                    <a:pt x="214" y="278"/>
                    <a:pt x="214" y="278"/>
                    <a:pt x="214" y="278"/>
                  </a:cubicBezTo>
                  <a:cubicBezTo>
                    <a:pt x="213" y="277"/>
                    <a:pt x="213" y="277"/>
                    <a:pt x="213" y="277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08" y="281"/>
                    <a:pt x="208" y="281"/>
                    <a:pt x="208" y="281"/>
                  </a:cubicBezTo>
                  <a:cubicBezTo>
                    <a:pt x="207" y="282"/>
                    <a:pt x="207" y="282"/>
                    <a:pt x="207" y="282"/>
                  </a:cubicBezTo>
                  <a:cubicBezTo>
                    <a:pt x="208" y="283"/>
                    <a:pt x="208" y="283"/>
                    <a:pt x="208" y="283"/>
                  </a:cubicBezTo>
                  <a:cubicBezTo>
                    <a:pt x="207" y="284"/>
                    <a:pt x="207" y="284"/>
                    <a:pt x="207" y="284"/>
                  </a:cubicBezTo>
                  <a:cubicBezTo>
                    <a:pt x="206" y="284"/>
                    <a:pt x="206" y="284"/>
                    <a:pt x="206" y="284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3" y="283"/>
                    <a:pt x="203" y="283"/>
                    <a:pt x="203" y="283"/>
                  </a:cubicBezTo>
                  <a:cubicBezTo>
                    <a:pt x="201" y="284"/>
                    <a:pt x="201" y="284"/>
                    <a:pt x="201" y="284"/>
                  </a:cubicBezTo>
                  <a:cubicBezTo>
                    <a:pt x="200" y="285"/>
                    <a:pt x="200" y="285"/>
                    <a:pt x="200" y="285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8" y="287"/>
                    <a:pt x="198" y="287"/>
                    <a:pt x="198" y="287"/>
                  </a:cubicBezTo>
                  <a:cubicBezTo>
                    <a:pt x="195" y="287"/>
                    <a:pt x="195" y="287"/>
                    <a:pt x="195" y="287"/>
                  </a:cubicBezTo>
                  <a:cubicBezTo>
                    <a:pt x="193" y="289"/>
                    <a:pt x="193" y="289"/>
                    <a:pt x="193" y="289"/>
                  </a:cubicBezTo>
                  <a:cubicBezTo>
                    <a:pt x="189" y="291"/>
                    <a:pt x="189" y="291"/>
                    <a:pt x="189" y="291"/>
                  </a:cubicBezTo>
                  <a:cubicBezTo>
                    <a:pt x="186" y="293"/>
                    <a:pt x="186" y="293"/>
                    <a:pt x="186" y="293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5" y="296"/>
                    <a:pt x="185" y="296"/>
                    <a:pt x="185" y="296"/>
                  </a:cubicBezTo>
                  <a:cubicBezTo>
                    <a:pt x="186" y="298"/>
                    <a:pt x="186" y="298"/>
                    <a:pt x="186" y="298"/>
                  </a:cubicBezTo>
                  <a:cubicBezTo>
                    <a:pt x="186" y="299"/>
                    <a:pt x="186" y="299"/>
                    <a:pt x="186" y="299"/>
                  </a:cubicBezTo>
                  <a:cubicBezTo>
                    <a:pt x="185" y="299"/>
                    <a:pt x="185" y="299"/>
                    <a:pt x="185" y="299"/>
                  </a:cubicBezTo>
                  <a:cubicBezTo>
                    <a:pt x="184" y="298"/>
                    <a:pt x="184" y="298"/>
                    <a:pt x="184" y="298"/>
                  </a:cubicBezTo>
                  <a:cubicBezTo>
                    <a:pt x="183" y="298"/>
                    <a:pt x="183" y="298"/>
                    <a:pt x="183" y="298"/>
                  </a:cubicBezTo>
                  <a:cubicBezTo>
                    <a:pt x="183" y="299"/>
                    <a:pt x="183" y="299"/>
                    <a:pt x="183" y="299"/>
                  </a:cubicBezTo>
                  <a:cubicBezTo>
                    <a:pt x="183" y="300"/>
                    <a:pt x="183" y="300"/>
                    <a:pt x="183" y="300"/>
                  </a:cubicBezTo>
                  <a:cubicBezTo>
                    <a:pt x="182" y="300"/>
                    <a:pt x="182" y="300"/>
                    <a:pt x="182" y="300"/>
                  </a:cubicBezTo>
                  <a:cubicBezTo>
                    <a:pt x="181" y="299"/>
                    <a:pt x="181" y="299"/>
                    <a:pt x="181" y="299"/>
                  </a:cubicBezTo>
                  <a:cubicBezTo>
                    <a:pt x="181" y="298"/>
                    <a:pt x="181" y="298"/>
                    <a:pt x="181" y="298"/>
                  </a:cubicBezTo>
                  <a:cubicBezTo>
                    <a:pt x="182" y="296"/>
                    <a:pt x="182" y="296"/>
                    <a:pt x="182" y="296"/>
                  </a:cubicBezTo>
                  <a:cubicBezTo>
                    <a:pt x="181" y="296"/>
                    <a:pt x="181" y="296"/>
                    <a:pt x="181" y="296"/>
                  </a:cubicBezTo>
                  <a:cubicBezTo>
                    <a:pt x="179" y="296"/>
                    <a:pt x="179" y="296"/>
                    <a:pt x="179" y="296"/>
                  </a:cubicBezTo>
                  <a:cubicBezTo>
                    <a:pt x="178" y="296"/>
                    <a:pt x="178" y="296"/>
                    <a:pt x="178" y="296"/>
                  </a:cubicBezTo>
                  <a:cubicBezTo>
                    <a:pt x="176" y="296"/>
                    <a:pt x="176" y="296"/>
                    <a:pt x="176" y="296"/>
                  </a:cubicBezTo>
                  <a:cubicBezTo>
                    <a:pt x="174" y="296"/>
                    <a:pt x="174" y="296"/>
                    <a:pt x="174" y="296"/>
                  </a:cubicBezTo>
                  <a:cubicBezTo>
                    <a:pt x="172" y="297"/>
                    <a:pt x="172" y="297"/>
                    <a:pt x="172" y="297"/>
                  </a:cubicBezTo>
                  <a:cubicBezTo>
                    <a:pt x="171" y="298"/>
                    <a:pt x="171" y="298"/>
                    <a:pt x="171" y="298"/>
                  </a:cubicBezTo>
                  <a:cubicBezTo>
                    <a:pt x="169" y="299"/>
                    <a:pt x="169" y="299"/>
                    <a:pt x="169" y="299"/>
                  </a:cubicBezTo>
                  <a:cubicBezTo>
                    <a:pt x="167" y="301"/>
                    <a:pt x="167" y="301"/>
                    <a:pt x="167" y="301"/>
                  </a:cubicBezTo>
                  <a:cubicBezTo>
                    <a:pt x="165" y="303"/>
                    <a:pt x="165" y="303"/>
                    <a:pt x="165" y="303"/>
                  </a:cubicBezTo>
                  <a:cubicBezTo>
                    <a:pt x="165" y="304"/>
                    <a:pt x="165" y="304"/>
                    <a:pt x="165" y="304"/>
                  </a:cubicBezTo>
                  <a:cubicBezTo>
                    <a:pt x="165" y="305"/>
                    <a:pt x="165" y="305"/>
                    <a:pt x="165" y="305"/>
                  </a:cubicBezTo>
                  <a:cubicBezTo>
                    <a:pt x="164" y="304"/>
                    <a:pt x="164" y="304"/>
                    <a:pt x="164" y="304"/>
                  </a:cubicBezTo>
                  <a:cubicBezTo>
                    <a:pt x="162" y="305"/>
                    <a:pt x="162" y="305"/>
                    <a:pt x="162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60" y="307"/>
                    <a:pt x="160" y="307"/>
                    <a:pt x="160" y="307"/>
                  </a:cubicBezTo>
                  <a:cubicBezTo>
                    <a:pt x="159" y="307"/>
                    <a:pt x="159" y="307"/>
                    <a:pt x="159" y="307"/>
                  </a:cubicBezTo>
                  <a:cubicBezTo>
                    <a:pt x="158" y="307"/>
                    <a:pt x="158" y="307"/>
                    <a:pt x="158" y="307"/>
                  </a:cubicBezTo>
                  <a:cubicBezTo>
                    <a:pt x="156" y="307"/>
                    <a:pt x="156" y="307"/>
                    <a:pt x="156" y="307"/>
                  </a:cubicBezTo>
                  <a:cubicBezTo>
                    <a:pt x="156" y="308"/>
                    <a:pt x="156" y="308"/>
                    <a:pt x="156" y="308"/>
                  </a:cubicBezTo>
                  <a:cubicBezTo>
                    <a:pt x="155" y="310"/>
                    <a:pt x="155" y="310"/>
                    <a:pt x="155" y="310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57" y="311"/>
                    <a:pt x="157" y="311"/>
                    <a:pt x="157" y="311"/>
                  </a:cubicBezTo>
                  <a:cubicBezTo>
                    <a:pt x="157" y="310"/>
                    <a:pt x="157" y="310"/>
                    <a:pt x="157" y="310"/>
                  </a:cubicBezTo>
                  <a:cubicBezTo>
                    <a:pt x="157" y="309"/>
                    <a:pt x="157" y="309"/>
                    <a:pt x="157" y="309"/>
                  </a:cubicBezTo>
                  <a:cubicBezTo>
                    <a:pt x="158" y="308"/>
                    <a:pt x="158" y="308"/>
                    <a:pt x="158" y="308"/>
                  </a:cubicBezTo>
                  <a:cubicBezTo>
                    <a:pt x="159" y="309"/>
                    <a:pt x="159" y="309"/>
                    <a:pt x="159" y="309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60" y="310"/>
                    <a:pt x="160" y="310"/>
                    <a:pt x="160" y="310"/>
                  </a:cubicBezTo>
                  <a:cubicBezTo>
                    <a:pt x="162" y="308"/>
                    <a:pt x="162" y="308"/>
                    <a:pt x="162" y="308"/>
                  </a:cubicBezTo>
                  <a:cubicBezTo>
                    <a:pt x="163" y="307"/>
                    <a:pt x="163" y="307"/>
                    <a:pt x="163" y="307"/>
                  </a:cubicBezTo>
                  <a:cubicBezTo>
                    <a:pt x="163" y="308"/>
                    <a:pt x="163" y="308"/>
                    <a:pt x="163" y="308"/>
                  </a:cubicBezTo>
                  <a:cubicBezTo>
                    <a:pt x="163" y="309"/>
                    <a:pt x="163" y="309"/>
                    <a:pt x="163" y="309"/>
                  </a:cubicBezTo>
                  <a:cubicBezTo>
                    <a:pt x="163" y="310"/>
                    <a:pt x="163" y="310"/>
                    <a:pt x="163" y="310"/>
                  </a:cubicBezTo>
                  <a:cubicBezTo>
                    <a:pt x="165" y="310"/>
                    <a:pt x="165" y="310"/>
                    <a:pt x="165" y="310"/>
                  </a:cubicBezTo>
                  <a:cubicBezTo>
                    <a:pt x="166" y="308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10"/>
                    <a:pt x="166" y="310"/>
                    <a:pt x="166" y="310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9" y="308"/>
                    <a:pt x="169" y="308"/>
                    <a:pt x="169" y="308"/>
                  </a:cubicBezTo>
                  <a:cubicBezTo>
                    <a:pt x="171" y="307"/>
                    <a:pt x="171" y="307"/>
                    <a:pt x="171" y="307"/>
                  </a:cubicBezTo>
                  <a:cubicBezTo>
                    <a:pt x="172" y="305"/>
                    <a:pt x="172" y="305"/>
                    <a:pt x="172" y="305"/>
                  </a:cubicBezTo>
                  <a:cubicBezTo>
                    <a:pt x="172" y="303"/>
                    <a:pt x="172" y="303"/>
                    <a:pt x="172" y="303"/>
                  </a:cubicBezTo>
                  <a:cubicBezTo>
                    <a:pt x="173" y="302"/>
                    <a:pt x="173" y="302"/>
                    <a:pt x="173" y="302"/>
                  </a:cubicBezTo>
                  <a:cubicBezTo>
                    <a:pt x="175" y="301"/>
                    <a:pt x="175" y="301"/>
                    <a:pt x="175" y="301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7" y="302"/>
                    <a:pt x="177" y="302"/>
                    <a:pt x="177" y="302"/>
                  </a:cubicBezTo>
                  <a:cubicBezTo>
                    <a:pt x="177" y="303"/>
                    <a:pt x="177" y="303"/>
                    <a:pt x="177" y="303"/>
                  </a:cubicBezTo>
                  <a:cubicBezTo>
                    <a:pt x="176" y="303"/>
                    <a:pt x="176" y="303"/>
                    <a:pt x="176" y="303"/>
                  </a:cubicBezTo>
                  <a:cubicBezTo>
                    <a:pt x="175" y="305"/>
                    <a:pt x="175" y="305"/>
                    <a:pt x="175" y="305"/>
                  </a:cubicBezTo>
                  <a:cubicBezTo>
                    <a:pt x="175" y="306"/>
                    <a:pt x="175" y="306"/>
                    <a:pt x="175" y="306"/>
                  </a:cubicBezTo>
                  <a:cubicBezTo>
                    <a:pt x="175" y="307"/>
                    <a:pt x="175" y="307"/>
                    <a:pt x="175" y="307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178" y="304"/>
                    <a:pt x="178" y="304"/>
                    <a:pt x="178" y="304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4"/>
                    <a:pt x="179" y="304"/>
                    <a:pt x="179" y="304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4"/>
                    <a:pt x="181" y="304"/>
                    <a:pt x="181" y="304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2" y="304"/>
                    <a:pt x="182" y="304"/>
                    <a:pt x="182" y="304"/>
                  </a:cubicBezTo>
                  <a:cubicBezTo>
                    <a:pt x="184" y="304"/>
                    <a:pt x="184" y="304"/>
                    <a:pt x="184" y="304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187" y="303"/>
                    <a:pt x="187" y="303"/>
                    <a:pt x="187" y="303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1"/>
                    <a:pt x="191" y="301"/>
                    <a:pt x="191" y="301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89" y="304"/>
                    <a:pt x="189" y="304"/>
                    <a:pt x="189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0" y="305"/>
                    <a:pt x="190" y="305"/>
                    <a:pt x="190" y="305"/>
                  </a:cubicBezTo>
                  <a:cubicBezTo>
                    <a:pt x="192" y="303"/>
                    <a:pt x="192" y="303"/>
                    <a:pt x="192" y="303"/>
                  </a:cubicBezTo>
                  <a:cubicBezTo>
                    <a:pt x="192" y="300"/>
                    <a:pt x="192" y="300"/>
                    <a:pt x="192" y="300"/>
                  </a:cubicBezTo>
                  <a:cubicBezTo>
                    <a:pt x="192" y="299"/>
                    <a:pt x="192" y="299"/>
                    <a:pt x="192" y="299"/>
                  </a:cubicBezTo>
                  <a:cubicBezTo>
                    <a:pt x="193" y="300"/>
                    <a:pt x="193" y="300"/>
                    <a:pt x="193" y="300"/>
                  </a:cubicBezTo>
                  <a:cubicBezTo>
                    <a:pt x="194" y="300"/>
                    <a:pt x="194" y="300"/>
                    <a:pt x="194" y="300"/>
                  </a:cubicBezTo>
                  <a:cubicBezTo>
                    <a:pt x="196" y="300"/>
                    <a:pt x="196" y="300"/>
                    <a:pt x="196" y="300"/>
                  </a:cubicBezTo>
                  <a:cubicBezTo>
                    <a:pt x="197" y="300"/>
                    <a:pt x="197" y="300"/>
                    <a:pt x="197" y="300"/>
                  </a:cubicBezTo>
                  <a:cubicBezTo>
                    <a:pt x="199" y="298"/>
                    <a:pt x="199" y="298"/>
                    <a:pt x="199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1" y="297"/>
                    <a:pt x="201" y="297"/>
                    <a:pt x="201" y="297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2" y="299"/>
                    <a:pt x="202" y="299"/>
                    <a:pt x="202" y="299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05" y="295"/>
                    <a:pt x="205" y="295"/>
                    <a:pt x="205" y="295"/>
                  </a:cubicBezTo>
                  <a:cubicBezTo>
                    <a:pt x="202" y="295"/>
                    <a:pt x="202" y="295"/>
                    <a:pt x="202" y="295"/>
                  </a:cubicBezTo>
                  <a:cubicBezTo>
                    <a:pt x="202" y="294"/>
                    <a:pt x="202" y="294"/>
                    <a:pt x="202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6" y="292"/>
                    <a:pt x="206" y="292"/>
                    <a:pt x="206" y="292"/>
                  </a:cubicBezTo>
                  <a:cubicBezTo>
                    <a:pt x="210" y="292"/>
                    <a:pt x="210" y="292"/>
                    <a:pt x="210" y="292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0" y="290"/>
                    <a:pt x="210" y="290"/>
                    <a:pt x="210" y="290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2" y="289"/>
                    <a:pt x="212" y="289"/>
                    <a:pt x="212" y="289"/>
                  </a:cubicBezTo>
                  <a:cubicBezTo>
                    <a:pt x="213" y="289"/>
                    <a:pt x="213" y="289"/>
                    <a:pt x="213" y="289"/>
                  </a:cubicBezTo>
                  <a:cubicBezTo>
                    <a:pt x="214" y="289"/>
                    <a:pt x="214" y="289"/>
                    <a:pt x="214" y="289"/>
                  </a:cubicBezTo>
                  <a:cubicBezTo>
                    <a:pt x="214" y="290"/>
                    <a:pt x="214" y="290"/>
                    <a:pt x="214" y="290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16" y="289"/>
                    <a:pt x="216" y="289"/>
                    <a:pt x="216" y="289"/>
                  </a:cubicBezTo>
                  <a:cubicBezTo>
                    <a:pt x="216" y="288"/>
                    <a:pt x="216" y="288"/>
                    <a:pt x="216" y="288"/>
                  </a:cubicBezTo>
                  <a:cubicBezTo>
                    <a:pt x="217" y="287"/>
                    <a:pt x="217" y="287"/>
                    <a:pt x="217" y="287"/>
                  </a:cubicBezTo>
                  <a:cubicBezTo>
                    <a:pt x="217" y="286"/>
                    <a:pt x="217" y="286"/>
                    <a:pt x="217" y="286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18" y="286"/>
                    <a:pt x="218" y="286"/>
                    <a:pt x="218" y="286"/>
                  </a:cubicBezTo>
                  <a:cubicBezTo>
                    <a:pt x="218" y="287"/>
                    <a:pt x="218" y="287"/>
                    <a:pt x="218" y="287"/>
                  </a:cubicBezTo>
                  <a:cubicBezTo>
                    <a:pt x="219" y="288"/>
                    <a:pt x="219" y="288"/>
                    <a:pt x="219" y="288"/>
                  </a:cubicBezTo>
                  <a:cubicBezTo>
                    <a:pt x="221" y="286"/>
                    <a:pt x="221" y="286"/>
                    <a:pt x="221" y="286"/>
                  </a:cubicBezTo>
                  <a:cubicBezTo>
                    <a:pt x="222" y="285"/>
                    <a:pt x="222" y="285"/>
                    <a:pt x="222" y="285"/>
                  </a:cubicBezTo>
                  <a:cubicBezTo>
                    <a:pt x="223" y="285"/>
                    <a:pt x="223" y="285"/>
                    <a:pt x="223" y="285"/>
                  </a:cubicBezTo>
                  <a:cubicBezTo>
                    <a:pt x="224" y="284"/>
                    <a:pt x="224" y="284"/>
                    <a:pt x="224" y="284"/>
                  </a:cubicBezTo>
                  <a:cubicBezTo>
                    <a:pt x="225" y="283"/>
                    <a:pt x="225" y="283"/>
                    <a:pt x="225" y="283"/>
                  </a:cubicBezTo>
                  <a:cubicBezTo>
                    <a:pt x="226" y="284"/>
                    <a:pt x="226" y="284"/>
                    <a:pt x="226" y="284"/>
                  </a:cubicBezTo>
                  <a:cubicBezTo>
                    <a:pt x="227" y="284"/>
                    <a:pt x="227" y="284"/>
                    <a:pt x="227" y="284"/>
                  </a:cubicBezTo>
                  <a:cubicBezTo>
                    <a:pt x="229" y="282"/>
                    <a:pt x="229" y="282"/>
                    <a:pt x="229" y="282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28" y="280"/>
                    <a:pt x="228" y="280"/>
                    <a:pt x="228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9" y="278"/>
                    <a:pt x="229" y="278"/>
                    <a:pt x="229" y="278"/>
                  </a:cubicBezTo>
                  <a:cubicBezTo>
                    <a:pt x="231" y="278"/>
                    <a:pt x="231" y="278"/>
                    <a:pt x="231" y="278"/>
                  </a:cubicBezTo>
                  <a:cubicBezTo>
                    <a:pt x="232" y="276"/>
                    <a:pt x="232" y="276"/>
                    <a:pt x="232" y="276"/>
                  </a:cubicBezTo>
                  <a:cubicBezTo>
                    <a:pt x="233" y="276"/>
                    <a:pt x="233" y="276"/>
                    <a:pt x="233" y="276"/>
                  </a:cubicBezTo>
                  <a:cubicBezTo>
                    <a:pt x="233" y="277"/>
                    <a:pt x="233" y="277"/>
                    <a:pt x="233" y="277"/>
                  </a:cubicBezTo>
                  <a:cubicBezTo>
                    <a:pt x="235" y="275"/>
                    <a:pt x="235" y="275"/>
                    <a:pt x="235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7" y="273"/>
                    <a:pt x="237" y="273"/>
                    <a:pt x="237" y="273"/>
                  </a:cubicBezTo>
                  <a:cubicBezTo>
                    <a:pt x="238" y="273"/>
                    <a:pt x="238" y="273"/>
                    <a:pt x="238" y="273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0" y="272"/>
                    <a:pt x="240" y="272"/>
                    <a:pt x="240" y="272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2" y="272"/>
                    <a:pt x="242" y="272"/>
                    <a:pt x="242" y="272"/>
                  </a:cubicBezTo>
                  <a:cubicBezTo>
                    <a:pt x="243" y="272"/>
                    <a:pt x="243" y="272"/>
                    <a:pt x="243" y="272"/>
                  </a:cubicBezTo>
                  <a:cubicBezTo>
                    <a:pt x="244" y="271"/>
                    <a:pt x="244" y="271"/>
                    <a:pt x="244" y="271"/>
                  </a:cubicBezTo>
                  <a:cubicBezTo>
                    <a:pt x="244" y="270"/>
                    <a:pt x="244" y="270"/>
                    <a:pt x="244" y="270"/>
                  </a:cubicBezTo>
                  <a:cubicBezTo>
                    <a:pt x="245" y="270"/>
                    <a:pt x="245" y="270"/>
                    <a:pt x="245" y="270"/>
                  </a:cubicBezTo>
                  <a:cubicBezTo>
                    <a:pt x="246" y="269"/>
                    <a:pt x="246" y="269"/>
                    <a:pt x="246" y="269"/>
                  </a:cubicBezTo>
                  <a:cubicBezTo>
                    <a:pt x="246" y="270"/>
                    <a:pt x="246" y="270"/>
                    <a:pt x="246" y="270"/>
                  </a:cubicBezTo>
                  <a:cubicBezTo>
                    <a:pt x="249" y="270"/>
                    <a:pt x="249" y="270"/>
                    <a:pt x="249" y="270"/>
                  </a:cubicBezTo>
                  <a:cubicBezTo>
                    <a:pt x="249" y="268"/>
                    <a:pt x="249" y="268"/>
                    <a:pt x="249" y="268"/>
                  </a:cubicBezTo>
                  <a:cubicBezTo>
                    <a:pt x="250" y="268"/>
                    <a:pt x="250" y="268"/>
                    <a:pt x="250" y="268"/>
                  </a:cubicBezTo>
                  <a:cubicBezTo>
                    <a:pt x="250" y="269"/>
                    <a:pt x="250" y="269"/>
                    <a:pt x="250" y="269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2" y="268"/>
                    <a:pt x="252" y="268"/>
                    <a:pt x="252" y="268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4" y="266"/>
                    <a:pt x="254" y="266"/>
                    <a:pt x="254" y="266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2" y="266"/>
                    <a:pt x="252" y="266"/>
                    <a:pt x="252" y="266"/>
                  </a:cubicBezTo>
                  <a:cubicBezTo>
                    <a:pt x="253" y="265"/>
                    <a:pt x="253" y="265"/>
                    <a:pt x="253" y="265"/>
                  </a:cubicBezTo>
                  <a:cubicBezTo>
                    <a:pt x="255" y="264"/>
                    <a:pt x="255" y="264"/>
                    <a:pt x="255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6" y="263"/>
                    <a:pt x="256" y="263"/>
                    <a:pt x="256" y="263"/>
                  </a:cubicBezTo>
                  <a:cubicBezTo>
                    <a:pt x="255" y="262"/>
                    <a:pt x="255" y="262"/>
                    <a:pt x="255" y="262"/>
                  </a:cubicBezTo>
                  <a:cubicBezTo>
                    <a:pt x="256" y="262"/>
                    <a:pt x="256" y="262"/>
                    <a:pt x="256" y="262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61" y="261"/>
                    <a:pt x="261" y="261"/>
                    <a:pt x="261" y="261"/>
                  </a:cubicBezTo>
                  <a:cubicBezTo>
                    <a:pt x="263" y="259"/>
                    <a:pt x="263" y="259"/>
                    <a:pt x="263" y="259"/>
                  </a:cubicBezTo>
                  <a:cubicBezTo>
                    <a:pt x="264" y="259"/>
                    <a:pt x="264" y="259"/>
                    <a:pt x="264" y="259"/>
                  </a:cubicBezTo>
                  <a:cubicBezTo>
                    <a:pt x="266" y="257"/>
                    <a:pt x="266" y="257"/>
                    <a:pt x="266" y="257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5" y="254"/>
                    <a:pt x="265" y="254"/>
                    <a:pt x="265" y="254"/>
                  </a:cubicBezTo>
                  <a:cubicBezTo>
                    <a:pt x="265" y="252"/>
                    <a:pt x="265" y="252"/>
                    <a:pt x="265" y="252"/>
                  </a:cubicBezTo>
                  <a:cubicBezTo>
                    <a:pt x="264" y="251"/>
                    <a:pt x="264" y="251"/>
                    <a:pt x="264" y="251"/>
                  </a:cubicBezTo>
                  <a:cubicBezTo>
                    <a:pt x="261" y="251"/>
                    <a:pt x="261" y="251"/>
                    <a:pt x="261" y="251"/>
                  </a:cubicBezTo>
                  <a:cubicBezTo>
                    <a:pt x="262" y="250"/>
                    <a:pt x="262" y="250"/>
                    <a:pt x="262" y="250"/>
                  </a:cubicBezTo>
                  <a:cubicBezTo>
                    <a:pt x="262" y="248"/>
                    <a:pt x="262" y="248"/>
                    <a:pt x="262" y="248"/>
                  </a:cubicBezTo>
                  <a:cubicBezTo>
                    <a:pt x="264" y="247"/>
                    <a:pt x="264" y="247"/>
                    <a:pt x="264" y="247"/>
                  </a:cubicBezTo>
                  <a:cubicBezTo>
                    <a:pt x="264" y="246"/>
                    <a:pt x="264" y="246"/>
                    <a:pt x="264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7" y="244"/>
                    <a:pt x="267" y="244"/>
                    <a:pt x="267" y="244"/>
                  </a:cubicBezTo>
                  <a:cubicBezTo>
                    <a:pt x="268" y="244"/>
                    <a:pt x="268" y="244"/>
                    <a:pt x="268" y="244"/>
                  </a:cubicBezTo>
                  <a:cubicBezTo>
                    <a:pt x="271" y="243"/>
                    <a:pt x="271" y="243"/>
                    <a:pt x="271" y="243"/>
                  </a:cubicBezTo>
                  <a:cubicBezTo>
                    <a:pt x="272" y="244"/>
                    <a:pt x="272" y="244"/>
                    <a:pt x="272" y="244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4" y="244"/>
                    <a:pt x="274" y="244"/>
                    <a:pt x="274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5" y="245"/>
                    <a:pt x="275" y="245"/>
                    <a:pt x="275" y="245"/>
                  </a:cubicBezTo>
                  <a:cubicBezTo>
                    <a:pt x="277" y="243"/>
                    <a:pt x="277" y="243"/>
                    <a:pt x="277" y="243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6" y="241"/>
                    <a:pt x="276" y="241"/>
                    <a:pt x="276" y="241"/>
                  </a:cubicBezTo>
                  <a:cubicBezTo>
                    <a:pt x="277" y="241"/>
                    <a:pt x="277" y="241"/>
                    <a:pt x="277" y="241"/>
                  </a:cubicBezTo>
                  <a:cubicBezTo>
                    <a:pt x="278" y="241"/>
                    <a:pt x="278" y="241"/>
                    <a:pt x="278" y="241"/>
                  </a:cubicBezTo>
                  <a:cubicBezTo>
                    <a:pt x="281" y="240"/>
                    <a:pt x="281" y="240"/>
                    <a:pt x="281" y="240"/>
                  </a:cubicBezTo>
                  <a:cubicBezTo>
                    <a:pt x="282" y="238"/>
                    <a:pt x="282" y="238"/>
                    <a:pt x="282" y="238"/>
                  </a:cubicBezTo>
                  <a:cubicBezTo>
                    <a:pt x="281" y="236"/>
                    <a:pt x="281" y="236"/>
                    <a:pt x="281" y="236"/>
                  </a:cubicBezTo>
                  <a:cubicBezTo>
                    <a:pt x="279" y="234"/>
                    <a:pt x="279" y="234"/>
                    <a:pt x="279" y="234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1" y="235"/>
                    <a:pt x="281" y="235"/>
                    <a:pt x="281" y="235"/>
                  </a:cubicBezTo>
                  <a:cubicBezTo>
                    <a:pt x="284" y="235"/>
                    <a:pt x="284" y="235"/>
                    <a:pt x="284" y="235"/>
                  </a:cubicBezTo>
                  <a:cubicBezTo>
                    <a:pt x="285" y="233"/>
                    <a:pt x="285" y="233"/>
                    <a:pt x="285" y="233"/>
                  </a:cubicBezTo>
                  <a:cubicBezTo>
                    <a:pt x="285" y="232"/>
                    <a:pt x="285" y="232"/>
                    <a:pt x="285" y="232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4" y="227"/>
                    <a:pt x="294" y="227"/>
                    <a:pt x="294" y="227"/>
                  </a:cubicBezTo>
                  <a:cubicBezTo>
                    <a:pt x="294" y="226"/>
                    <a:pt x="294" y="226"/>
                    <a:pt x="294" y="226"/>
                  </a:cubicBezTo>
                  <a:cubicBezTo>
                    <a:pt x="298" y="223"/>
                    <a:pt x="298" y="223"/>
                    <a:pt x="298" y="223"/>
                  </a:cubicBezTo>
                  <a:cubicBezTo>
                    <a:pt x="301" y="223"/>
                    <a:pt x="301" y="223"/>
                    <a:pt x="301" y="223"/>
                  </a:cubicBezTo>
                  <a:cubicBezTo>
                    <a:pt x="305" y="220"/>
                    <a:pt x="305" y="220"/>
                    <a:pt x="305" y="220"/>
                  </a:cubicBezTo>
                  <a:cubicBezTo>
                    <a:pt x="307" y="220"/>
                    <a:pt x="307" y="220"/>
                    <a:pt x="307" y="220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09" y="218"/>
                    <a:pt x="309" y="218"/>
                    <a:pt x="309" y="218"/>
                  </a:cubicBezTo>
                  <a:cubicBezTo>
                    <a:pt x="309" y="220"/>
                    <a:pt x="309" y="220"/>
                    <a:pt x="309" y="220"/>
                  </a:cubicBezTo>
                  <a:cubicBezTo>
                    <a:pt x="310" y="221"/>
                    <a:pt x="310" y="221"/>
                    <a:pt x="310" y="221"/>
                  </a:cubicBezTo>
                  <a:cubicBezTo>
                    <a:pt x="311" y="221"/>
                    <a:pt x="311" y="221"/>
                    <a:pt x="311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4" y="219"/>
                    <a:pt x="314" y="219"/>
                    <a:pt x="314" y="219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20" y="217"/>
                    <a:pt x="320" y="217"/>
                    <a:pt x="320" y="217"/>
                  </a:cubicBezTo>
                  <a:cubicBezTo>
                    <a:pt x="321" y="216"/>
                    <a:pt x="321" y="216"/>
                    <a:pt x="321" y="216"/>
                  </a:cubicBezTo>
                  <a:cubicBezTo>
                    <a:pt x="320" y="218"/>
                    <a:pt x="320" y="218"/>
                    <a:pt x="320" y="218"/>
                  </a:cubicBezTo>
                  <a:cubicBezTo>
                    <a:pt x="317" y="220"/>
                    <a:pt x="317" y="220"/>
                    <a:pt x="317" y="220"/>
                  </a:cubicBezTo>
                  <a:cubicBezTo>
                    <a:pt x="315" y="220"/>
                    <a:pt x="315" y="220"/>
                    <a:pt x="315" y="220"/>
                  </a:cubicBezTo>
                  <a:cubicBezTo>
                    <a:pt x="311" y="224"/>
                    <a:pt x="311" y="224"/>
                    <a:pt x="311" y="224"/>
                  </a:cubicBezTo>
                  <a:cubicBezTo>
                    <a:pt x="311" y="225"/>
                    <a:pt x="311" y="225"/>
                    <a:pt x="311" y="225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30"/>
                    <a:pt x="313" y="230"/>
                    <a:pt x="313" y="230"/>
                  </a:cubicBezTo>
                  <a:cubicBezTo>
                    <a:pt x="312" y="229"/>
                    <a:pt x="312" y="229"/>
                    <a:pt x="312" y="229"/>
                  </a:cubicBezTo>
                  <a:cubicBezTo>
                    <a:pt x="310" y="228"/>
                    <a:pt x="310" y="228"/>
                    <a:pt x="310" y="228"/>
                  </a:cubicBezTo>
                  <a:cubicBezTo>
                    <a:pt x="309" y="229"/>
                    <a:pt x="309" y="229"/>
                    <a:pt x="309" y="229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6" y="228"/>
                    <a:pt x="306" y="228"/>
                    <a:pt x="306" y="22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303" y="227"/>
                    <a:pt x="303" y="227"/>
                    <a:pt x="303" y="227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5" y="230"/>
                    <a:pt x="295" y="230"/>
                    <a:pt x="295" y="230"/>
                  </a:cubicBezTo>
                  <a:cubicBezTo>
                    <a:pt x="295" y="232"/>
                    <a:pt x="295" y="232"/>
                    <a:pt x="295" y="232"/>
                  </a:cubicBezTo>
                  <a:cubicBezTo>
                    <a:pt x="295" y="233"/>
                    <a:pt x="295" y="233"/>
                    <a:pt x="295" y="233"/>
                  </a:cubicBezTo>
                  <a:cubicBezTo>
                    <a:pt x="294" y="236"/>
                    <a:pt x="294" y="236"/>
                    <a:pt x="294" y="236"/>
                  </a:cubicBezTo>
                  <a:cubicBezTo>
                    <a:pt x="292" y="237"/>
                    <a:pt x="292" y="237"/>
                    <a:pt x="292" y="237"/>
                  </a:cubicBezTo>
                  <a:cubicBezTo>
                    <a:pt x="291" y="239"/>
                    <a:pt x="291" y="239"/>
                    <a:pt x="291" y="239"/>
                  </a:cubicBezTo>
                  <a:cubicBezTo>
                    <a:pt x="286" y="244"/>
                    <a:pt x="286" y="244"/>
                    <a:pt x="286" y="244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5" y="247"/>
                    <a:pt x="285" y="247"/>
                    <a:pt x="285" y="247"/>
                  </a:cubicBezTo>
                  <a:cubicBezTo>
                    <a:pt x="286" y="249"/>
                    <a:pt x="286" y="249"/>
                    <a:pt x="286" y="249"/>
                  </a:cubicBezTo>
                  <a:cubicBezTo>
                    <a:pt x="287" y="248"/>
                    <a:pt x="287" y="248"/>
                    <a:pt x="287" y="248"/>
                  </a:cubicBezTo>
                  <a:cubicBezTo>
                    <a:pt x="288" y="248"/>
                    <a:pt x="288" y="248"/>
                    <a:pt x="288" y="248"/>
                  </a:cubicBezTo>
                  <a:cubicBezTo>
                    <a:pt x="290" y="247"/>
                    <a:pt x="290" y="247"/>
                    <a:pt x="290" y="247"/>
                  </a:cubicBezTo>
                  <a:cubicBezTo>
                    <a:pt x="291" y="247"/>
                    <a:pt x="291" y="247"/>
                    <a:pt x="291" y="247"/>
                  </a:cubicBezTo>
                  <a:cubicBezTo>
                    <a:pt x="291" y="248"/>
                    <a:pt x="291" y="248"/>
                    <a:pt x="291" y="248"/>
                  </a:cubicBezTo>
                  <a:cubicBezTo>
                    <a:pt x="288" y="250"/>
                    <a:pt x="288" y="250"/>
                    <a:pt x="288" y="250"/>
                  </a:cubicBezTo>
                  <a:cubicBezTo>
                    <a:pt x="287" y="250"/>
                    <a:pt x="287" y="250"/>
                    <a:pt x="287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4" y="251"/>
                    <a:pt x="284" y="251"/>
                    <a:pt x="284" y="251"/>
                  </a:cubicBezTo>
                  <a:cubicBezTo>
                    <a:pt x="283" y="251"/>
                    <a:pt x="283" y="251"/>
                    <a:pt x="283" y="251"/>
                  </a:cubicBezTo>
                  <a:cubicBezTo>
                    <a:pt x="282" y="252"/>
                    <a:pt x="282" y="252"/>
                    <a:pt x="282" y="252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1" y="253"/>
                    <a:pt x="281" y="253"/>
                    <a:pt x="281" y="253"/>
                  </a:cubicBezTo>
                  <a:cubicBezTo>
                    <a:pt x="279" y="253"/>
                    <a:pt x="279" y="253"/>
                    <a:pt x="279" y="253"/>
                  </a:cubicBezTo>
                  <a:cubicBezTo>
                    <a:pt x="279" y="255"/>
                    <a:pt x="279" y="255"/>
                    <a:pt x="279" y="255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3" y="256"/>
                    <a:pt x="283" y="256"/>
                    <a:pt x="283" y="256"/>
                  </a:cubicBezTo>
                  <a:cubicBezTo>
                    <a:pt x="284" y="257"/>
                    <a:pt x="284" y="257"/>
                    <a:pt x="284" y="257"/>
                  </a:cubicBezTo>
                  <a:cubicBezTo>
                    <a:pt x="285" y="255"/>
                    <a:pt x="285" y="255"/>
                    <a:pt x="285" y="255"/>
                  </a:cubicBezTo>
                  <a:cubicBezTo>
                    <a:pt x="286" y="255"/>
                    <a:pt x="286" y="255"/>
                    <a:pt x="286" y="255"/>
                  </a:cubicBezTo>
                  <a:cubicBezTo>
                    <a:pt x="286" y="257"/>
                    <a:pt x="286" y="257"/>
                    <a:pt x="286" y="257"/>
                  </a:cubicBezTo>
                  <a:cubicBezTo>
                    <a:pt x="287" y="256"/>
                    <a:pt x="287" y="256"/>
                    <a:pt x="287" y="256"/>
                  </a:cubicBezTo>
                  <a:cubicBezTo>
                    <a:pt x="287" y="255"/>
                    <a:pt x="287" y="255"/>
                    <a:pt x="287" y="255"/>
                  </a:cubicBezTo>
                  <a:cubicBezTo>
                    <a:pt x="289" y="255"/>
                    <a:pt x="289" y="255"/>
                    <a:pt x="289" y="255"/>
                  </a:cubicBezTo>
                  <a:cubicBezTo>
                    <a:pt x="290" y="253"/>
                    <a:pt x="290" y="253"/>
                    <a:pt x="290" y="25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92" y="250"/>
                    <a:pt x="292" y="250"/>
                    <a:pt x="292" y="250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4" y="253"/>
                    <a:pt x="294" y="253"/>
                    <a:pt x="294" y="253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9" y="251"/>
                    <a:pt x="299" y="251"/>
                    <a:pt x="299" y="251"/>
                  </a:cubicBezTo>
                  <a:cubicBezTo>
                    <a:pt x="299" y="252"/>
                    <a:pt x="299" y="252"/>
                    <a:pt x="299" y="252"/>
                  </a:cubicBezTo>
                  <a:cubicBezTo>
                    <a:pt x="300" y="251"/>
                    <a:pt x="300" y="251"/>
                    <a:pt x="300" y="251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3" y="247"/>
                    <a:pt x="303" y="247"/>
                    <a:pt x="303" y="247"/>
                  </a:cubicBezTo>
                  <a:cubicBezTo>
                    <a:pt x="304" y="247"/>
                    <a:pt x="304" y="247"/>
                    <a:pt x="304" y="247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2" y="250"/>
                    <a:pt x="302" y="250"/>
                    <a:pt x="302" y="250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6" y="244"/>
                    <a:pt x="306" y="244"/>
                    <a:pt x="306" y="244"/>
                  </a:cubicBezTo>
                  <a:cubicBezTo>
                    <a:pt x="307" y="244"/>
                    <a:pt x="307" y="244"/>
                    <a:pt x="307" y="244"/>
                  </a:cubicBezTo>
                  <a:cubicBezTo>
                    <a:pt x="307" y="245"/>
                    <a:pt x="307" y="245"/>
                    <a:pt x="307" y="245"/>
                  </a:cubicBezTo>
                  <a:cubicBezTo>
                    <a:pt x="306" y="247"/>
                    <a:pt x="306" y="247"/>
                    <a:pt x="306" y="247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8" y="245"/>
                    <a:pt x="308" y="245"/>
                    <a:pt x="308" y="245"/>
                  </a:cubicBezTo>
                  <a:cubicBezTo>
                    <a:pt x="309" y="247"/>
                    <a:pt x="309" y="247"/>
                    <a:pt x="309" y="247"/>
                  </a:cubicBezTo>
                  <a:cubicBezTo>
                    <a:pt x="309" y="248"/>
                    <a:pt x="309" y="248"/>
                    <a:pt x="309" y="248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1" y="249"/>
                    <a:pt x="311" y="249"/>
                    <a:pt x="311" y="249"/>
                  </a:cubicBezTo>
                  <a:cubicBezTo>
                    <a:pt x="313" y="247"/>
                    <a:pt x="313" y="247"/>
                    <a:pt x="313" y="247"/>
                  </a:cubicBezTo>
                  <a:cubicBezTo>
                    <a:pt x="313" y="245"/>
                    <a:pt x="313" y="245"/>
                    <a:pt x="313" y="245"/>
                  </a:cubicBezTo>
                  <a:cubicBezTo>
                    <a:pt x="316" y="245"/>
                    <a:pt x="316" y="245"/>
                    <a:pt x="316" y="245"/>
                  </a:cubicBezTo>
                  <a:cubicBezTo>
                    <a:pt x="317" y="244"/>
                    <a:pt x="317" y="244"/>
                    <a:pt x="317" y="244"/>
                  </a:cubicBezTo>
                  <a:cubicBezTo>
                    <a:pt x="316" y="244"/>
                    <a:pt x="316" y="244"/>
                    <a:pt x="316" y="244"/>
                  </a:cubicBezTo>
                  <a:cubicBezTo>
                    <a:pt x="317" y="242"/>
                    <a:pt x="317" y="242"/>
                    <a:pt x="317" y="242"/>
                  </a:cubicBezTo>
                  <a:cubicBezTo>
                    <a:pt x="320" y="241"/>
                    <a:pt x="320" y="241"/>
                    <a:pt x="320" y="241"/>
                  </a:cubicBezTo>
                  <a:cubicBezTo>
                    <a:pt x="320" y="239"/>
                    <a:pt x="320" y="239"/>
                    <a:pt x="320" y="239"/>
                  </a:cubicBezTo>
                  <a:cubicBezTo>
                    <a:pt x="321" y="238"/>
                    <a:pt x="321" y="238"/>
                    <a:pt x="321" y="238"/>
                  </a:cubicBezTo>
                  <a:cubicBezTo>
                    <a:pt x="319" y="238"/>
                    <a:pt x="319" y="238"/>
                    <a:pt x="319" y="238"/>
                  </a:cubicBezTo>
                  <a:cubicBezTo>
                    <a:pt x="318" y="237"/>
                    <a:pt x="318" y="237"/>
                    <a:pt x="318" y="237"/>
                  </a:cubicBezTo>
                  <a:cubicBezTo>
                    <a:pt x="316" y="237"/>
                    <a:pt x="316" y="237"/>
                    <a:pt x="316" y="237"/>
                  </a:cubicBezTo>
                  <a:cubicBezTo>
                    <a:pt x="317" y="236"/>
                    <a:pt x="317" y="236"/>
                    <a:pt x="317" y="236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19" y="236"/>
                    <a:pt x="319" y="236"/>
                    <a:pt x="319" y="236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4"/>
                    <a:pt x="319" y="234"/>
                    <a:pt x="319" y="234"/>
                  </a:cubicBezTo>
                  <a:cubicBezTo>
                    <a:pt x="317" y="233"/>
                    <a:pt x="317" y="233"/>
                    <a:pt x="317" y="233"/>
                  </a:cubicBezTo>
                  <a:cubicBezTo>
                    <a:pt x="317" y="232"/>
                    <a:pt x="317" y="232"/>
                    <a:pt x="317" y="232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20" y="231"/>
                    <a:pt x="320" y="231"/>
                    <a:pt x="320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0" y="229"/>
                    <a:pt x="320" y="229"/>
                    <a:pt x="320" y="229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6" y="228"/>
                    <a:pt x="326" y="228"/>
                    <a:pt x="326" y="228"/>
                  </a:cubicBezTo>
                  <a:cubicBezTo>
                    <a:pt x="328" y="228"/>
                    <a:pt x="328" y="228"/>
                    <a:pt x="328" y="228"/>
                  </a:cubicBezTo>
                  <a:cubicBezTo>
                    <a:pt x="325" y="230"/>
                    <a:pt x="325" y="230"/>
                    <a:pt x="325" y="230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7" y="235"/>
                    <a:pt x="327" y="235"/>
                    <a:pt x="327" y="235"/>
                  </a:cubicBezTo>
                  <a:cubicBezTo>
                    <a:pt x="328" y="231"/>
                    <a:pt x="328" y="231"/>
                    <a:pt x="328" y="231"/>
                  </a:cubicBezTo>
                  <a:cubicBezTo>
                    <a:pt x="329" y="230"/>
                    <a:pt x="329" y="230"/>
                    <a:pt x="329" y="230"/>
                  </a:cubicBezTo>
                  <a:cubicBezTo>
                    <a:pt x="330" y="230"/>
                    <a:pt x="330" y="230"/>
                    <a:pt x="330" y="230"/>
                  </a:cubicBezTo>
                  <a:cubicBezTo>
                    <a:pt x="329" y="231"/>
                    <a:pt x="329" y="231"/>
                    <a:pt x="329" y="231"/>
                  </a:cubicBezTo>
                  <a:cubicBezTo>
                    <a:pt x="328" y="233"/>
                    <a:pt x="328" y="233"/>
                    <a:pt x="328" y="233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31" y="232"/>
                    <a:pt x="331" y="232"/>
                    <a:pt x="331" y="232"/>
                  </a:cubicBezTo>
                  <a:cubicBezTo>
                    <a:pt x="331" y="231"/>
                    <a:pt x="331" y="231"/>
                    <a:pt x="331" y="231"/>
                  </a:cubicBezTo>
                  <a:cubicBezTo>
                    <a:pt x="333" y="232"/>
                    <a:pt x="333" y="232"/>
                    <a:pt x="333" y="232"/>
                  </a:cubicBezTo>
                  <a:cubicBezTo>
                    <a:pt x="334" y="231"/>
                    <a:pt x="334" y="231"/>
                    <a:pt x="334" y="231"/>
                  </a:cubicBezTo>
                  <a:cubicBezTo>
                    <a:pt x="335" y="231"/>
                    <a:pt x="335" y="231"/>
                    <a:pt x="335" y="231"/>
                  </a:cubicBezTo>
                  <a:cubicBezTo>
                    <a:pt x="337" y="230"/>
                    <a:pt x="337" y="230"/>
                    <a:pt x="337" y="230"/>
                  </a:cubicBezTo>
                  <a:cubicBezTo>
                    <a:pt x="339" y="229"/>
                    <a:pt x="339" y="229"/>
                    <a:pt x="339" y="229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31"/>
                    <a:pt x="340" y="231"/>
                    <a:pt x="340" y="231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6" y="233"/>
                    <a:pt x="336" y="233"/>
                    <a:pt x="336" y="233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4" y="234"/>
                    <a:pt x="334" y="234"/>
                    <a:pt x="334" y="234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8" y="235"/>
                    <a:pt x="338" y="235"/>
                    <a:pt x="338" y="235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7" y="236"/>
                    <a:pt x="337" y="236"/>
                    <a:pt x="337" y="236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3" y="236"/>
                    <a:pt x="333" y="236"/>
                    <a:pt x="333" y="236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6" y="237"/>
                    <a:pt x="336" y="237"/>
                    <a:pt x="336" y="237"/>
                  </a:cubicBezTo>
                  <a:cubicBezTo>
                    <a:pt x="337" y="238"/>
                    <a:pt x="337" y="238"/>
                    <a:pt x="337" y="238"/>
                  </a:cubicBezTo>
                  <a:cubicBezTo>
                    <a:pt x="336" y="239"/>
                    <a:pt x="336" y="239"/>
                    <a:pt x="336" y="239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35" y="240"/>
                    <a:pt x="335" y="240"/>
                    <a:pt x="335" y="240"/>
                  </a:cubicBezTo>
                  <a:cubicBezTo>
                    <a:pt x="337" y="241"/>
                    <a:pt x="337" y="241"/>
                    <a:pt x="337" y="241"/>
                  </a:cubicBezTo>
                  <a:cubicBezTo>
                    <a:pt x="338" y="242"/>
                    <a:pt x="338" y="242"/>
                    <a:pt x="338" y="242"/>
                  </a:cubicBezTo>
                  <a:cubicBezTo>
                    <a:pt x="337" y="242"/>
                    <a:pt x="337" y="242"/>
                    <a:pt x="337" y="242"/>
                  </a:cubicBezTo>
                  <a:cubicBezTo>
                    <a:pt x="335" y="243"/>
                    <a:pt x="335" y="243"/>
                    <a:pt x="335" y="243"/>
                  </a:cubicBezTo>
                  <a:cubicBezTo>
                    <a:pt x="335" y="244"/>
                    <a:pt x="335" y="244"/>
                    <a:pt x="335" y="244"/>
                  </a:cubicBezTo>
                  <a:cubicBezTo>
                    <a:pt x="337" y="244"/>
                    <a:pt x="337" y="244"/>
                    <a:pt x="337" y="244"/>
                  </a:cubicBezTo>
                  <a:cubicBezTo>
                    <a:pt x="339" y="243"/>
                    <a:pt x="339" y="243"/>
                    <a:pt x="339" y="243"/>
                  </a:cubicBezTo>
                  <a:cubicBezTo>
                    <a:pt x="340" y="244"/>
                    <a:pt x="340" y="244"/>
                    <a:pt x="340" y="244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4" y="244"/>
                    <a:pt x="344" y="244"/>
                    <a:pt x="344" y="244"/>
                  </a:cubicBezTo>
                  <a:cubicBezTo>
                    <a:pt x="345" y="245"/>
                    <a:pt x="345" y="245"/>
                    <a:pt x="345" y="245"/>
                  </a:cubicBezTo>
                  <a:cubicBezTo>
                    <a:pt x="345" y="246"/>
                    <a:pt x="345" y="246"/>
                    <a:pt x="345" y="246"/>
                  </a:cubicBezTo>
                  <a:cubicBezTo>
                    <a:pt x="344" y="247"/>
                    <a:pt x="344" y="247"/>
                    <a:pt x="344" y="247"/>
                  </a:cubicBezTo>
                  <a:cubicBezTo>
                    <a:pt x="344" y="248"/>
                    <a:pt x="344" y="248"/>
                    <a:pt x="344" y="248"/>
                  </a:cubicBezTo>
                  <a:cubicBezTo>
                    <a:pt x="345" y="248"/>
                    <a:pt x="345" y="248"/>
                    <a:pt x="345" y="248"/>
                  </a:cubicBezTo>
                  <a:cubicBezTo>
                    <a:pt x="345" y="249"/>
                    <a:pt x="345" y="249"/>
                    <a:pt x="345" y="249"/>
                  </a:cubicBezTo>
                  <a:cubicBezTo>
                    <a:pt x="347" y="250"/>
                    <a:pt x="347" y="250"/>
                    <a:pt x="347" y="250"/>
                  </a:cubicBezTo>
                  <a:cubicBezTo>
                    <a:pt x="348" y="248"/>
                    <a:pt x="348" y="248"/>
                    <a:pt x="348" y="248"/>
                  </a:cubicBezTo>
                  <a:cubicBezTo>
                    <a:pt x="347" y="247"/>
                    <a:pt x="347" y="247"/>
                    <a:pt x="347" y="247"/>
                  </a:cubicBezTo>
                  <a:cubicBezTo>
                    <a:pt x="348" y="246"/>
                    <a:pt x="348" y="246"/>
                    <a:pt x="348" y="246"/>
                  </a:cubicBezTo>
                  <a:cubicBezTo>
                    <a:pt x="350" y="246"/>
                    <a:pt x="350" y="246"/>
                    <a:pt x="350" y="246"/>
                  </a:cubicBezTo>
                  <a:cubicBezTo>
                    <a:pt x="349" y="248"/>
                    <a:pt x="349" y="248"/>
                    <a:pt x="349" y="248"/>
                  </a:cubicBezTo>
                  <a:cubicBezTo>
                    <a:pt x="349" y="249"/>
                    <a:pt x="349" y="249"/>
                    <a:pt x="349" y="249"/>
                  </a:cubicBezTo>
                  <a:cubicBezTo>
                    <a:pt x="347" y="251"/>
                    <a:pt x="347" y="251"/>
                    <a:pt x="347" y="251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7" y="253"/>
                    <a:pt x="347" y="253"/>
                    <a:pt x="347" y="253"/>
                  </a:cubicBezTo>
                  <a:cubicBezTo>
                    <a:pt x="346" y="253"/>
                    <a:pt x="346" y="253"/>
                    <a:pt x="346" y="253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50" y="255"/>
                    <a:pt x="350" y="255"/>
                    <a:pt x="350" y="255"/>
                  </a:cubicBezTo>
                  <a:cubicBezTo>
                    <a:pt x="352" y="255"/>
                    <a:pt x="352" y="255"/>
                    <a:pt x="352" y="255"/>
                  </a:cubicBezTo>
                  <a:cubicBezTo>
                    <a:pt x="353" y="255"/>
                    <a:pt x="353" y="255"/>
                    <a:pt x="353" y="255"/>
                  </a:cubicBezTo>
                  <a:cubicBezTo>
                    <a:pt x="355" y="255"/>
                    <a:pt x="355" y="255"/>
                    <a:pt x="355" y="255"/>
                  </a:cubicBezTo>
                  <a:cubicBezTo>
                    <a:pt x="357" y="255"/>
                    <a:pt x="357" y="255"/>
                    <a:pt x="357" y="255"/>
                  </a:cubicBezTo>
                  <a:cubicBezTo>
                    <a:pt x="359" y="255"/>
                    <a:pt x="359" y="255"/>
                    <a:pt x="359" y="255"/>
                  </a:cubicBezTo>
                  <a:cubicBezTo>
                    <a:pt x="360" y="255"/>
                    <a:pt x="360" y="255"/>
                    <a:pt x="360" y="255"/>
                  </a:cubicBezTo>
                  <a:cubicBezTo>
                    <a:pt x="360" y="256"/>
                    <a:pt x="360" y="256"/>
                    <a:pt x="360" y="256"/>
                  </a:cubicBezTo>
                  <a:cubicBezTo>
                    <a:pt x="361" y="256"/>
                    <a:pt x="361" y="256"/>
                    <a:pt x="361" y="256"/>
                  </a:cubicBezTo>
                  <a:cubicBezTo>
                    <a:pt x="362" y="258"/>
                    <a:pt x="362" y="258"/>
                    <a:pt x="362" y="258"/>
                  </a:cubicBezTo>
                  <a:cubicBezTo>
                    <a:pt x="363" y="259"/>
                    <a:pt x="363" y="259"/>
                    <a:pt x="363" y="259"/>
                  </a:cubicBezTo>
                  <a:cubicBezTo>
                    <a:pt x="364" y="260"/>
                    <a:pt x="364" y="260"/>
                    <a:pt x="364" y="260"/>
                  </a:cubicBezTo>
                  <a:cubicBezTo>
                    <a:pt x="365" y="260"/>
                    <a:pt x="365" y="260"/>
                    <a:pt x="365" y="260"/>
                  </a:cubicBezTo>
                  <a:cubicBezTo>
                    <a:pt x="367" y="259"/>
                    <a:pt x="367" y="259"/>
                    <a:pt x="367" y="259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9" y="260"/>
                    <a:pt x="369" y="260"/>
                    <a:pt x="369" y="260"/>
                  </a:cubicBezTo>
                  <a:cubicBezTo>
                    <a:pt x="367" y="261"/>
                    <a:pt x="367" y="261"/>
                    <a:pt x="367" y="261"/>
                  </a:cubicBezTo>
                  <a:cubicBezTo>
                    <a:pt x="366" y="261"/>
                    <a:pt x="366" y="261"/>
                    <a:pt x="366" y="261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9" y="263"/>
                    <a:pt x="369" y="263"/>
                    <a:pt x="369" y="263"/>
                  </a:cubicBezTo>
                  <a:cubicBezTo>
                    <a:pt x="369" y="264"/>
                    <a:pt x="369" y="264"/>
                    <a:pt x="369" y="264"/>
                  </a:cubicBezTo>
                  <a:cubicBezTo>
                    <a:pt x="370" y="265"/>
                    <a:pt x="370" y="265"/>
                    <a:pt x="370" y="265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6" y="265"/>
                    <a:pt x="376" y="265"/>
                    <a:pt x="376" y="265"/>
                  </a:cubicBezTo>
                  <a:cubicBezTo>
                    <a:pt x="377" y="265"/>
                    <a:pt x="377" y="265"/>
                    <a:pt x="377" y="265"/>
                  </a:cubicBezTo>
                  <a:cubicBezTo>
                    <a:pt x="378" y="266"/>
                    <a:pt x="378" y="266"/>
                    <a:pt x="378" y="266"/>
                  </a:cubicBezTo>
                  <a:cubicBezTo>
                    <a:pt x="379" y="264"/>
                    <a:pt x="379" y="264"/>
                    <a:pt x="379" y="264"/>
                  </a:cubicBezTo>
                  <a:cubicBezTo>
                    <a:pt x="381" y="263"/>
                    <a:pt x="381" y="263"/>
                    <a:pt x="381" y="263"/>
                  </a:cubicBezTo>
                  <a:cubicBezTo>
                    <a:pt x="382" y="263"/>
                    <a:pt x="382" y="263"/>
                    <a:pt x="382" y="263"/>
                  </a:cubicBezTo>
                  <a:cubicBezTo>
                    <a:pt x="381" y="264"/>
                    <a:pt x="381" y="264"/>
                    <a:pt x="381" y="264"/>
                  </a:cubicBezTo>
                  <a:cubicBezTo>
                    <a:pt x="380" y="265"/>
                    <a:pt x="380" y="265"/>
                    <a:pt x="380" y="265"/>
                  </a:cubicBezTo>
                  <a:cubicBezTo>
                    <a:pt x="379" y="268"/>
                    <a:pt x="379" y="268"/>
                    <a:pt x="379" y="268"/>
                  </a:cubicBezTo>
                  <a:cubicBezTo>
                    <a:pt x="379" y="270"/>
                    <a:pt x="379" y="270"/>
                    <a:pt x="379" y="270"/>
                  </a:cubicBezTo>
                  <a:cubicBezTo>
                    <a:pt x="377" y="270"/>
                    <a:pt x="377" y="270"/>
                    <a:pt x="377" y="270"/>
                  </a:cubicBezTo>
                  <a:cubicBezTo>
                    <a:pt x="376" y="269"/>
                    <a:pt x="376" y="269"/>
                    <a:pt x="376" y="269"/>
                  </a:cubicBezTo>
                  <a:cubicBezTo>
                    <a:pt x="375" y="269"/>
                    <a:pt x="375" y="269"/>
                    <a:pt x="375" y="269"/>
                  </a:cubicBezTo>
                  <a:cubicBezTo>
                    <a:pt x="376" y="272"/>
                    <a:pt x="376" y="272"/>
                    <a:pt x="376" y="272"/>
                  </a:cubicBezTo>
                  <a:cubicBezTo>
                    <a:pt x="377" y="273"/>
                    <a:pt x="377" y="273"/>
                    <a:pt x="377" y="273"/>
                  </a:cubicBezTo>
                  <a:cubicBezTo>
                    <a:pt x="378" y="274"/>
                    <a:pt x="378" y="274"/>
                    <a:pt x="378" y="274"/>
                  </a:cubicBezTo>
                  <a:cubicBezTo>
                    <a:pt x="379" y="274"/>
                    <a:pt x="379" y="274"/>
                    <a:pt x="379" y="274"/>
                  </a:cubicBezTo>
                  <a:cubicBezTo>
                    <a:pt x="380" y="274"/>
                    <a:pt x="380" y="274"/>
                    <a:pt x="380" y="274"/>
                  </a:cubicBezTo>
                  <a:cubicBezTo>
                    <a:pt x="380" y="275"/>
                    <a:pt x="380" y="275"/>
                    <a:pt x="380" y="275"/>
                  </a:cubicBezTo>
                  <a:cubicBezTo>
                    <a:pt x="379" y="275"/>
                    <a:pt x="379" y="275"/>
                    <a:pt x="379" y="275"/>
                  </a:cubicBezTo>
                  <a:cubicBezTo>
                    <a:pt x="379" y="276"/>
                    <a:pt x="379" y="276"/>
                    <a:pt x="379" y="276"/>
                  </a:cubicBezTo>
                  <a:cubicBezTo>
                    <a:pt x="381" y="278"/>
                    <a:pt x="381" y="278"/>
                    <a:pt x="381" y="278"/>
                  </a:cubicBezTo>
                  <a:cubicBezTo>
                    <a:pt x="382" y="278"/>
                    <a:pt x="382" y="278"/>
                    <a:pt x="382" y="278"/>
                  </a:cubicBezTo>
                  <a:cubicBezTo>
                    <a:pt x="384" y="278"/>
                    <a:pt x="384" y="278"/>
                    <a:pt x="384" y="278"/>
                  </a:cubicBezTo>
                  <a:cubicBezTo>
                    <a:pt x="385" y="276"/>
                    <a:pt x="385" y="276"/>
                    <a:pt x="385" y="276"/>
                  </a:cubicBezTo>
                  <a:cubicBezTo>
                    <a:pt x="387" y="273"/>
                    <a:pt x="387" y="273"/>
                    <a:pt x="387" y="273"/>
                  </a:cubicBezTo>
                  <a:cubicBezTo>
                    <a:pt x="386" y="276"/>
                    <a:pt x="386" y="276"/>
                    <a:pt x="386" y="276"/>
                  </a:cubicBezTo>
                  <a:cubicBezTo>
                    <a:pt x="386" y="278"/>
                    <a:pt x="386" y="278"/>
                    <a:pt x="386" y="278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3" y="281"/>
                    <a:pt x="383" y="281"/>
                    <a:pt x="383" y="281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5" y="283"/>
                    <a:pt x="385" y="283"/>
                    <a:pt x="385" y="283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84" y="288"/>
                    <a:pt x="384" y="288"/>
                    <a:pt x="384" y="288"/>
                  </a:cubicBezTo>
                  <a:cubicBezTo>
                    <a:pt x="385" y="289"/>
                    <a:pt x="385" y="289"/>
                    <a:pt x="385" y="289"/>
                  </a:cubicBezTo>
                  <a:cubicBezTo>
                    <a:pt x="386" y="289"/>
                    <a:pt x="386" y="289"/>
                    <a:pt x="386" y="289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86" y="292"/>
                    <a:pt x="386" y="292"/>
                    <a:pt x="386" y="292"/>
                  </a:cubicBezTo>
                  <a:cubicBezTo>
                    <a:pt x="389" y="295"/>
                    <a:pt x="389" y="295"/>
                    <a:pt x="389" y="295"/>
                  </a:cubicBezTo>
                  <a:cubicBezTo>
                    <a:pt x="390" y="295"/>
                    <a:pt x="390" y="295"/>
                    <a:pt x="390" y="295"/>
                  </a:cubicBezTo>
                  <a:cubicBezTo>
                    <a:pt x="390" y="296"/>
                    <a:pt x="390" y="296"/>
                    <a:pt x="390" y="296"/>
                  </a:cubicBezTo>
                  <a:cubicBezTo>
                    <a:pt x="391" y="295"/>
                    <a:pt x="391" y="295"/>
                    <a:pt x="391" y="295"/>
                  </a:cubicBezTo>
                  <a:cubicBezTo>
                    <a:pt x="392" y="296"/>
                    <a:pt x="392" y="296"/>
                    <a:pt x="392" y="296"/>
                  </a:cubicBezTo>
                  <a:cubicBezTo>
                    <a:pt x="393" y="296"/>
                    <a:pt x="393" y="296"/>
                    <a:pt x="393" y="296"/>
                  </a:cubicBezTo>
                  <a:cubicBezTo>
                    <a:pt x="393" y="295"/>
                    <a:pt x="393" y="295"/>
                    <a:pt x="393" y="295"/>
                  </a:cubicBezTo>
                  <a:cubicBezTo>
                    <a:pt x="393" y="294"/>
                    <a:pt x="393" y="294"/>
                    <a:pt x="393" y="294"/>
                  </a:cubicBezTo>
                  <a:cubicBezTo>
                    <a:pt x="394" y="295"/>
                    <a:pt x="394" y="295"/>
                    <a:pt x="394" y="295"/>
                  </a:cubicBezTo>
                  <a:cubicBezTo>
                    <a:pt x="395" y="296"/>
                    <a:pt x="395" y="296"/>
                    <a:pt x="395" y="296"/>
                  </a:cubicBezTo>
                  <a:cubicBezTo>
                    <a:pt x="396" y="294"/>
                    <a:pt x="396" y="294"/>
                    <a:pt x="396" y="294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3" y="292"/>
                    <a:pt x="393" y="292"/>
                    <a:pt x="393" y="292"/>
                  </a:cubicBezTo>
                  <a:cubicBezTo>
                    <a:pt x="392" y="292"/>
                    <a:pt x="392" y="292"/>
                    <a:pt x="392" y="292"/>
                  </a:cubicBezTo>
                  <a:cubicBezTo>
                    <a:pt x="394" y="290"/>
                    <a:pt x="394" y="290"/>
                    <a:pt x="394" y="290"/>
                  </a:cubicBezTo>
                  <a:cubicBezTo>
                    <a:pt x="393" y="289"/>
                    <a:pt x="393" y="289"/>
                    <a:pt x="393" y="289"/>
                  </a:cubicBezTo>
                  <a:cubicBezTo>
                    <a:pt x="393" y="288"/>
                    <a:pt x="393" y="288"/>
                    <a:pt x="393" y="288"/>
                  </a:cubicBezTo>
                  <a:cubicBezTo>
                    <a:pt x="392" y="287"/>
                    <a:pt x="392" y="287"/>
                    <a:pt x="392" y="287"/>
                  </a:cubicBezTo>
                  <a:cubicBezTo>
                    <a:pt x="392" y="286"/>
                    <a:pt x="392" y="286"/>
                    <a:pt x="392" y="286"/>
                  </a:cubicBezTo>
                  <a:cubicBezTo>
                    <a:pt x="392" y="285"/>
                    <a:pt x="392" y="285"/>
                    <a:pt x="392" y="285"/>
                  </a:cubicBezTo>
                  <a:cubicBezTo>
                    <a:pt x="393" y="283"/>
                    <a:pt x="393" y="283"/>
                    <a:pt x="393" y="283"/>
                  </a:cubicBezTo>
                  <a:cubicBezTo>
                    <a:pt x="394" y="284"/>
                    <a:pt x="394" y="284"/>
                    <a:pt x="394" y="284"/>
                  </a:cubicBezTo>
                  <a:cubicBezTo>
                    <a:pt x="394" y="285"/>
                    <a:pt x="394" y="285"/>
                    <a:pt x="394" y="285"/>
                  </a:cubicBezTo>
                  <a:cubicBezTo>
                    <a:pt x="394" y="286"/>
                    <a:pt x="394" y="286"/>
                    <a:pt x="394" y="286"/>
                  </a:cubicBezTo>
                  <a:cubicBezTo>
                    <a:pt x="395" y="285"/>
                    <a:pt x="395" y="285"/>
                    <a:pt x="395" y="285"/>
                  </a:cubicBezTo>
                  <a:cubicBezTo>
                    <a:pt x="396" y="286"/>
                    <a:pt x="396" y="286"/>
                    <a:pt x="396" y="286"/>
                  </a:cubicBezTo>
                  <a:cubicBezTo>
                    <a:pt x="396" y="287"/>
                    <a:pt x="396" y="287"/>
                    <a:pt x="396" y="287"/>
                  </a:cubicBezTo>
                  <a:cubicBezTo>
                    <a:pt x="396" y="289"/>
                    <a:pt x="396" y="289"/>
                    <a:pt x="396" y="289"/>
                  </a:cubicBezTo>
                  <a:cubicBezTo>
                    <a:pt x="396" y="290"/>
                    <a:pt x="396" y="290"/>
                    <a:pt x="396" y="290"/>
                  </a:cubicBezTo>
                  <a:cubicBezTo>
                    <a:pt x="397" y="290"/>
                    <a:pt x="397" y="290"/>
                    <a:pt x="397" y="290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90"/>
                    <a:pt x="399" y="290"/>
                    <a:pt x="399" y="290"/>
                  </a:cubicBezTo>
                  <a:cubicBezTo>
                    <a:pt x="398" y="291"/>
                    <a:pt x="398" y="291"/>
                    <a:pt x="398" y="291"/>
                  </a:cubicBezTo>
                  <a:cubicBezTo>
                    <a:pt x="398" y="293"/>
                    <a:pt x="398" y="293"/>
                    <a:pt x="398" y="293"/>
                  </a:cubicBezTo>
                  <a:cubicBezTo>
                    <a:pt x="398" y="294"/>
                    <a:pt x="398" y="294"/>
                    <a:pt x="398" y="294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8" y="297"/>
                    <a:pt x="398" y="297"/>
                    <a:pt x="398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1" y="295"/>
                    <a:pt x="401" y="295"/>
                    <a:pt x="401" y="295"/>
                  </a:cubicBezTo>
                  <a:cubicBezTo>
                    <a:pt x="401" y="296"/>
                    <a:pt x="401" y="296"/>
                    <a:pt x="401" y="296"/>
                  </a:cubicBezTo>
                  <a:cubicBezTo>
                    <a:pt x="401" y="297"/>
                    <a:pt x="401" y="297"/>
                    <a:pt x="401" y="297"/>
                  </a:cubicBezTo>
                  <a:cubicBezTo>
                    <a:pt x="401" y="299"/>
                    <a:pt x="401" y="299"/>
                    <a:pt x="401" y="299"/>
                  </a:cubicBezTo>
                  <a:cubicBezTo>
                    <a:pt x="402" y="300"/>
                    <a:pt x="402" y="300"/>
                    <a:pt x="402" y="300"/>
                  </a:cubicBezTo>
                  <a:cubicBezTo>
                    <a:pt x="404" y="297"/>
                    <a:pt x="404" y="297"/>
                    <a:pt x="404" y="297"/>
                  </a:cubicBezTo>
                  <a:cubicBezTo>
                    <a:pt x="404" y="295"/>
                    <a:pt x="404" y="295"/>
                    <a:pt x="404" y="295"/>
                  </a:cubicBezTo>
                  <a:cubicBezTo>
                    <a:pt x="405" y="294"/>
                    <a:pt x="405" y="294"/>
                    <a:pt x="405" y="294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6" y="286"/>
                    <a:pt x="406" y="286"/>
                    <a:pt x="406" y="286"/>
                  </a:cubicBezTo>
                  <a:cubicBezTo>
                    <a:pt x="406" y="282"/>
                    <a:pt x="406" y="282"/>
                    <a:pt x="406" y="282"/>
                  </a:cubicBezTo>
                  <a:cubicBezTo>
                    <a:pt x="406" y="280"/>
                    <a:pt x="406" y="280"/>
                    <a:pt x="406" y="280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6" y="278"/>
                    <a:pt x="406" y="278"/>
                    <a:pt x="406" y="278"/>
                  </a:cubicBezTo>
                  <a:cubicBezTo>
                    <a:pt x="407" y="280"/>
                    <a:pt x="407" y="280"/>
                    <a:pt x="407" y="280"/>
                  </a:cubicBezTo>
                  <a:cubicBezTo>
                    <a:pt x="408" y="281"/>
                    <a:pt x="408" y="281"/>
                    <a:pt x="408" y="281"/>
                  </a:cubicBezTo>
                  <a:cubicBezTo>
                    <a:pt x="409" y="279"/>
                    <a:pt x="409" y="279"/>
                    <a:pt x="409" y="279"/>
                  </a:cubicBezTo>
                  <a:cubicBezTo>
                    <a:pt x="410" y="277"/>
                    <a:pt x="410" y="277"/>
                    <a:pt x="410" y="277"/>
                  </a:cubicBezTo>
                  <a:cubicBezTo>
                    <a:pt x="409" y="280"/>
                    <a:pt x="409" y="280"/>
                    <a:pt x="409" y="280"/>
                  </a:cubicBezTo>
                  <a:cubicBezTo>
                    <a:pt x="409" y="283"/>
                    <a:pt x="409" y="283"/>
                    <a:pt x="409" y="283"/>
                  </a:cubicBezTo>
                  <a:cubicBezTo>
                    <a:pt x="409" y="285"/>
                    <a:pt x="409" y="285"/>
                    <a:pt x="409" y="285"/>
                  </a:cubicBezTo>
                  <a:cubicBezTo>
                    <a:pt x="407" y="288"/>
                    <a:pt x="407" y="288"/>
                    <a:pt x="407" y="288"/>
                  </a:cubicBezTo>
                  <a:cubicBezTo>
                    <a:pt x="407" y="291"/>
                    <a:pt x="407" y="291"/>
                    <a:pt x="407" y="291"/>
                  </a:cubicBezTo>
                  <a:cubicBezTo>
                    <a:pt x="408" y="292"/>
                    <a:pt x="408" y="292"/>
                    <a:pt x="408" y="292"/>
                  </a:cubicBezTo>
                  <a:cubicBezTo>
                    <a:pt x="407" y="293"/>
                    <a:pt x="407" y="293"/>
                    <a:pt x="407" y="293"/>
                  </a:cubicBezTo>
                  <a:cubicBezTo>
                    <a:pt x="407" y="295"/>
                    <a:pt x="407" y="295"/>
                    <a:pt x="407" y="295"/>
                  </a:cubicBezTo>
                  <a:cubicBezTo>
                    <a:pt x="407" y="297"/>
                    <a:pt x="407" y="297"/>
                    <a:pt x="407" y="297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9" y="302"/>
                    <a:pt x="409" y="302"/>
                    <a:pt x="409" y="302"/>
                  </a:cubicBezTo>
                  <a:cubicBezTo>
                    <a:pt x="410" y="302"/>
                    <a:pt x="410" y="302"/>
                    <a:pt x="410" y="302"/>
                  </a:cubicBezTo>
                  <a:cubicBezTo>
                    <a:pt x="410" y="304"/>
                    <a:pt x="410" y="304"/>
                    <a:pt x="410" y="304"/>
                  </a:cubicBezTo>
                  <a:cubicBezTo>
                    <a:pt x="411" y="305"/>
                    <a:pt x="411" y="305"/>
                    <a:pt x="411" y="305"/>
                  </a:cubicBezTo>
                  <a:cubicBezTo>
                    <a:pt x="412" y="304"/>
                    <a:pt x="412" y="304"/>
                    <a:pt x="412" y="304"/>
                  </a:cubicBezTo>
                  <a:cubicBezTo>
                    <a:pt x="413" y="305"/>
                    <a:pt x="413" y="305"/>
                    <a:pt x="413" y="305"/>
                  </a:cubicBezTo>
                  <a:cubicBezTo>
                    <a:pt x="415" y="304"/>
                    <a:pt x="415" y="304"/>
                    <a:pt x="415" y="304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5"/>
                    <a:pt x="417" y="305"/>
                    <a:pt x="417" y="305"/>
                  </a:cubicBezTo>
                  <a:cubicBezTo>
                    <a:pt x="414" y="306"/>
                    <a:pt x="414" y="306"/>
                    <a:pt x="414" y="306"/>
                  </a:cubicBezTo>
                  <a:cubicBezTo>
                    <a:pt x="413" y="306"/>
                    <a:pt x="413" y="306"/>
                    <a:pt x="413" y="306"/>
                  </a:cubicBezTo>
                  <a:cubicBezTo>
                    <a:pt x="413" y="307"/>
                    <a:pt x="413" y="307"/>
                    <a:pt x="413" y="307"/>
                  </a:cubicBezTo>
                  <a:cubicBezTo>
                    <a:pt x="415" y="308"/>
                    <a:pt x="415" y="308"/>
                    <a:pt x="415" y="308"/>
                  </a:cubicBezTo>
                  <a:cubicBezTo>
                    <a:pt x="414" y="309"/>
                    <a:pt x="414" y="309"/>
                    <a:pt x="414" y="309"/>
                  </a:cubicBezTo>
                  <a:cubicBezTo>
                    <a:pt x="412" y="309"/>
                    <a:pt x="412" y="309"/>
                    <a:pt x="412" y="309"/>
                  </a:cubicBezTo>
                  <a:cubicBezTo>
                    <a:pt x="413" y="310"/>
                    <a:pt x="413" y="310"/>
                    <a:pt x="413" y="310"/>
                  </a:cubicBezTo>
                  <a:cubicBezTo>
                    <a:pt x="414" y="312"/>
                    <a:pt x="414" y="312"/>
                    <a:pt x="414" y="312"/>
                  </a:cubicBezTo>
                  <a:cubicBezTo>
                    <a:pt x="414" y="314"/>
                    <a:pt x="414" y="314"/>
                    <a:pt x="414" y="314"/>
                  </a:cubicBezTo>
                  <a:cubicBezTo>
                    <a:pt x="413" y="314"/>
                    <a:pt x="413" y="314"/>
                    <a:pt x="413" y="314"/>
                  </a:cubicBezTo>
                  <a:cubicBezTo>
                    <a:pt x="412" y="313"/>
                    <a:pt x="412" y="313"/>
                    <a:pt x="412" y="313"/>
                  </a:cubicBezTo>
                  <a:cubicBezTo>
                    <a:pt x="411" y="311"/>
                    <a:pt x="411" y="311"/>
                    <a:pt x="411" y="311"/>
                  </a:cubicBezTo>
                  <a:cubicBezTo>
                    <a:pt x="411" y="312"/>
                    <a:pt x="411" y="312"/>
                    <a:pt x="411" y="312"/>
                  </a:cubicBezTo>
                  <a:cubicBezTo>
                    <a:pt x="411" y="313"/>
                    <a:pt x="411" y="313"/>
                    <a:pt x="411" y="313"/>
                  </a:cubicBezTo>
                  <a:cubicBezTo>
                    <a:pt x="410" y="315"/>
                    <a:pt x="410" y="315"/>
                    <a:pt x="410" y="315"/>
                  </a:cubicBezTo>
                  <a:cubicBezTo>
                    <a:pt x="410" y="316"/>
                    <a:pt x="410" y="316"/>
                    <a:pt x="410" y="316"/>
                  </a:cubicBezTo>
                  <a:cubicBezTo>
                    <a:pt x="411" y="317"/>
                    <a:pt x="411" y="317"/>
                    <a:pt x="411" y="317"/>
                  </a:cubicBezTo>
                  <a:cubicBezTo>
                    <a:pt x="410" y="318"/>
                    <a:pt x="410" y="318"/>
                    <a:pt x="410" y="318"/>
                  </a:cubicBezTo>
                  <a:cubicBezTo>
                    <a:pt x="409" y="318"/>
                    <a:pt x="409" y="318"/>
                    <a:pt x="409" y="318"/>
                  </a:cubicBezTo>
                  <a:cubicBezTo>
                    <a:pt x="408" y="319"/>
                    <a:pt x="408" y="319"/>
                    <a:pt x="408" y="319"/>
                  </a:cubicBezTo>
                  <a:cubicBezTo>
                    <a:pt x="409" y="320"/>
                    <a:pt x="409" y="320"/>
                    <a:pt x="409" y="320"/>
                  </a:cubicBezTo>
                  <a:cubicBezTo>
                    <a:pt x="410" y="320"/>
                    <a:pt x="410" y="320"/>
                    <a:pt x="410" y="320"/>
                  </a:cubicBezTo>
                  <a:cubicBezTo>
                    <a:pt x="411" y="320"/>
                    <a:pt x="411" y="320"/>
                    <a:pt x="411" y="320"/>
                  </a:cubicBezTo>
                  <a:cubicBezTo>
                    <a:pt x="411" y="322"/>
                    <a:pt x="411" y="322"/>
                    <a:pt x="411" y="322"/>
                  </a:cubicBezTo>
                  <a:cubicBezTo>
                    <a:pt x="412" y="323"/>
                    <a:pt x="412" y="323"/>
                    <a:pt x="412" y="323"/>
                  </a:cubicBezTo>
                  <a:cubicBezTo>
                    <a:pt x="413" y="323"/>
                    <a:pt x="413" y="323"/>
                    <a:pt x="413" y="323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14" y="324"/>
                    <a:pt x="414" y="324"/>
                    <a:pt x="414" y="324"/>
                  </a:cubicBezTo>
                  <a:cubicBezTo>
                    <a:pt x="413" y="324"/>
                    <a:pt x="413" y="324"/>
                    <a:pt x="413" y="324"/>
                  </a:cubicBezTo>
                  <a:cubicBezTo>
                    <a:pt x="412" y="324"/>
                    <a:pt x="412" y="324"/>
                    <a:pt x="412" y="324"/>
                  </a:cubicBezTo>
                  <a:cubicBezTo>
                    <a:pt x="412" y="325"/>
                    <a:pt x="412" y="325"/>
                    <a:pt x="412" y="325"/>
                  </a:cubicBezTo>
                  <a:cubicBezTo>
                    <a:pt x="414" y="326"/>
                    <a:pt x="414" y="326"/>
                    <a:pt x="414" y="326"/>
                  </a:cubicBezTo>
                  <a:cubicBezTo>
                    <a:pt x="414" y="327"/>
                    <a:pt x="414" y="327"/>
                    <a:pt x="414" y="327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4" y="329"/>
                    <a:pt x="414" y="329"/>
                    <a:pt x="414" y="329"/>
                  </a:cubicBezTo>
                  <a:cubicBezTo>
                    <a:pt x="413" y="331"/>
                    <a:pt x="413" y="331"/>
                    <a:pt x="413" y="331"/>
                  </a:cubicBezTo>
                  <a:cubicBezTo>
                    <a:pt x="414" y="333"/>
                    <a:pt x="414" y="333"/>
                    <a:pt x="414" y="333"/>
                  </a:cubicBezTo>
                  <a:cubicBezTo>
                    <a:pt x="415" y="335"/>
                    <a:pt x="415" y="335"/>
                    <a:pt x="415" y="335"/>
                  </a:cubicBezTo>
                  <a:cubicBezTo>
                    <a:pt x="416" y="336"/>
                    <a:pt x="416" y="336"/>
                    <a:pt x="416" y="336"/>
                  </a:cubicBezTo>
                  <a:cubicBezTo>
                    <a:pt x="418" y="336"/>
                    <a:pt x="418" y="336"/>
                    <a:pt x="418" y="336"/>
                  </a:cubicBezTo>
                  <a:cubicBezTo>
                    <a:pt x="419" y="336"/>
                    <a:pt x="419" y="336"/>
                    <a:pt x="419" y="336"/>
                  </a:cubicBezTo>
                  <a:cubicBezTo>
                    <a:pt x="418" y="337"/>
                    <a:pt x="418" y="337"/>
                    <a:pt x="41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40"/>
                    <a:pt x="413" y="340"/>
                    <a:pt x="413" y="340"/>
                  </a:cubicBezTo>
                  <a:cubicBezTo>
                    <a:pt x="411" y="342"/>
                    <a:pt x="411" y="342"/>
                    <a:pt x="411" y="342"/>
                  </a:cubicBezTo>
                  <a:cubicBezTo>
                    <a:pt x="409" y="344"/>
                    <a:pt x="409" y="344"/>
                    <a:pt x="409" y="344"/>
                  </a:cubicBezTo>
                  <a:cubicBezTo>
                    <a:pt x="409" y="346"/>
                    <a:pt x="409" y="346"/>
                    <a:pt x="409" y="346"/>
                  </a:cubicBezTo>
                  <a:cubicBezTo>
                    <a:pt x="409" y="347"/>
                    <a:pt x="409" y="347"/>
                    <a:pt x="409" y="347"/>
                  </a:cubicBezTo>
                  <a:cubicBezTo>
                    <a:pt x="411" y="346"/>
                    <a:pt x="411" y="346"/>
                    <a:pt x="411" y="346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4" y="342"/>
                    <a:pt x="414" y="342"/>
                    <a:pt x="414" y="342"/>
                  </a:cubicBezTo>
                  <a:cubicBezTo>
                    <a:pt x="416" y="340"/>
                    <a:pt x="416" y="340"/>
                    <a:pt x="416" y="340"/>
                  </a:cubicBezTo>
                  <a:cubicBezTo>
                    <a:pt x="416" y="341"/>
                    <a:pt x="416" y="341"/>
                    <a:pt x="416" y="341"/>
                  </a:cubicBezTo>
                  <a:cubicBezTo>
                    <a:pt x="418" y="341"/>
                    <a:pt x="418" y="341"/>
                    <a:pt x="418" y="341"/>
                  </a:cubicBezTo>
                  <a:cubicBezTo>
                    <a:pt x="420" y="341"/>
                    <a:pt x="420" y="341"/>
                    <a:pt x="420" y="341"/>
                  </a:cubicBezTo>
                  <a:cubicBezTo>
                    <a:pt x="418" y="342"/>
                    <a:pt x="418" y="342"/>
                    <a:pt x="418" y="342"/>
                  </a:cubicBezTo>
                  <a:cubicBezTo>
                    <a:pt x="419" y="343"/>
                    <a:pt x="419" y="343"/>
                    <a:pt x="419" y="343"/>
                  </a:cubicBezTo>
                  <a:cubicBezTo>
                    <a:pt x="421" y="343"/>
                    <a:pt x="421" y="343"/>
                    <a:pt x="421" y="343"/>
                  </a:cubicBezTo>
                  <a:cubicBezTo>
                    <a:pt x="421" y="344"/>
                    <a:pt x="421" y="344"/>
                    <a:pt x="421" y="344"/>
                  </a:cubicBezTo>
                  <a:cubicBezTo>
                    <a:pt x="419" y="345"/>
                    <a:pt x="419" y="345"/>
                    <a:pt x="419" y="345"/>
                  </a:cubicBezTo>
                  <a:cubicBezTo>
                    <a:pt x="419" y="347"/>
                    <a:pt x="419" y="347"/>
                    <a:pt x="419" y="347"/>
                  </a:cubicBezTo>
                  <a:cubicBezTo>
                    <a:pt x="419" y="348"/>
                    <a:pt x="419" y="348"/>
                    <a:pt x="419" y="348"/>
                  </a:cubicBezTo>
                  <a:cubicBezTo>
                    <a:pt x="418" y="350"/>
                    <a:pt x="418" y="350"/>
                    <a:pt x="418" y="350"/>
                  </a:cubicBezTo>
                  <a:cubicBezTo>
                    <a:pt x="417" y="351"/>
                    <a:pt x="417" y="351"/>
                    <a:pt x="417" y="351"/>
                  </a:cubicBezTo>
                  <a:cubicBezTo>
                    <a:pt x="418" y="352"/>
                    <a:pt x="418" y="352"/>
                    <a:pt x="418" y="352"/>
                  </a:cubicBezTo>
                  <a:cubicBezTo>
                    <a:pt x="418" y="353"/>
                    <a:pt x="418" y="353"/>
                    <a:pt x="418" y="353"/>
                  </a:cubicBezTo>
                  <a:cubicBezTo>
                    <a:pt x="417" y="353"/>
                    <a:pt x="417" y="353"/>
                    <a:pt x="417" y="353"/>
                  </a:cubicBezTo>
                  <a:cubicBezTo>
                    <a:pt x="415" y="353"/>
                    <a:pt x="415" y="353"/>
                    <a:pt x="415" y="353"/>
                  </a:cubicBezTo>
                  <a:cubicBezTo>
                    <a:pt x="414" y="354"/>
                    <a:pt x="414" y="354"/>
                    <a:pt x="414" y="354"/>
                  </a:cubicBezTo>
                  <a:cubicBezTo>
                    <a:pt x="414" y="355"/>
                    <a:pt x="414" y="355"/>
                    <a:pt x="414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7" y="356"/>
                    <a:pt x="417" y="356"/>
                    <a:pt x="417" y="356"/>
                  </a:cubicBezTo>
                  <a:cubicBezTo>
                    <a:pt x="416" y="356"/>
                    <a:pt x="416" y="356"/>
                    <a:pt x="416" y="356"/>
                  </a:cubicBezTo>
                  <a:cubicBezTo>
                    <a:pt x="415" y="356"/>
                    <a:pt x="415" y="356"/>
                    <a:pt x="415" y="356"/>
                  </a:cubicBezTo>
                  <a:cubicBezTo>
                    <a:pt x="414" y="357"/>
                    <a:pt x="414" y="357"/>
                    <a:pt x="414" y="357"/>
                  </a:cubicBezTo>
                  <a:cubicBezTo>
                    <a:pt x="414" y="359"/>
                    <a:pt x="414" y="359"/>
                    <a:pt x="414" y="359"/>
                  </a:cubicBezTo>
                  <a:cubicBezTo>
                    <a:pt x="414" y="361"/>
                    <a:pt x="414" y="361"/>
                    <a:pt x="414" y="361"/>
                  </a:cubicBezTo>
                  <a:cubicBezTo>
                    <a:pt x="415" y="360"/>
                    <a:pt x="415" y="360"/>
                    <a:pt x="415" y="360"/>
                  </a:cubicBezTo>
                  <a:cubicBezTo>
                    <a:pt x="416" y="359"/>
                    <a:pt x="416" y="359"/>
                    <a:pt x="416" y="359"/>
                  </a:cubicBezTo>
                  <a:cubicBezTo>
                    <a:pt x="417" y="359"/>
                    <a:pt x="417" y="359"/>
                    <a:pt x="417" y="359"/>
                  </a:cubicBezTo>
                  <a:cubicBezTo>
                    <a:pt x="418" y="359"/>
                    <a:pt x="418" y="359"/>
                    <a:pt x="418" y="359"/>
                  </a:cubicBezTo>
                  <a:cubicBezTo>
                    <a:pt x="421" y="356"/>
                    <a:pt x="421" y="356"/>
                    <a:pt x="421" y="356"/>
                  </a:cubicBezTo>
                  <a:cubicBezTo>
                    <a:pt x="422" y="353"/>
                    <a:pt x="422" y="353"/>
                    <a:pt x="422" y="353"/>
                  </a:cubicBezTo>
                  <a:cubicBezTo>
                    <a:pt x="423" y="350"/>
                    <a:pt x="423" y="350"/>
                    <a:pt x="423" y="350"/>
                  </a:cubicBezTo>
                  <a:cubicBezTo>
                    <a:pt x="425" y="346"/>
                    <a:pt x="425" y="346"/>
                    <a:pt x="425" y="346"/>
                  </a:cubicBezTo>
                  <a:cubicBezTo>
                    <a:pt x="426" y="345"/>
                    <a:pt x="426" y="345"/>
                    <a:pt x="426" y="345"/>
                  </a:cubicBezTo>
                  <a:cubicBezTo>
                    <a:pt x="426" y="345"/>
                    <a:pt x="426" y="345"/>
                    <a:pt x="426" y="345"/>
                  </a:cubicBezTo>
                  <a:close/>
                  <a:moveTo>
                    <a:pt x="400" y="355"/>
                  </a:moveTo>
                  <a:cubicBezTo>
                    <a:pt x="399" y="354"/>
                    <a:pt x="399" y="354"/>
                    <a:pt x="399" y="354"/>
                  </a:cubicBezTo>
                  <a:cubicBezTo>
                    <a:pt x="400" y="353"/>
                    <a:pt x="400" y="353"/>
                    <a:pt x="400" y="353"/>
                  </a:cubicBezTo>
                  <a:cubicBezTo>
                    <a:pt x="400" y="354"/>
                    <a:pt x="400" y="354"/>
                    <a:pt x="400" y="354"/>
                  </a:cubicBezTo>
                  <a:cubicBezTo>
                    <a:pt x="400" y="355"/>
                    <a:pt x="400" y="355"/>
                    <a:pt x="400" y="355"/>
                  </a:cubicBezTo>
                  <a:close/>
                  <a:moveTo>
                    <a:pt x="409" y="358"/>
                  </a:moveTo>
                  <a:cubicBezTo>
                    <a:pt x="411" y="357"/>
                    <a:pt x="411" y="357"/>
                    <a:pt x="411" y="357"/>
                  </a:cubicBezTo>
                  <a:cubicBezTo>
                    <a:pt x="412" y="358"/>
                    <a:pt x="412" y="358"/>
                    <a:pt x="412" y="358"/>
                  </a:cubicBezTo>
                  <a:cubicBezTo>
                    <a:pt x="411" y="359"/>
                    <a:pt x="411" y="359"/>
                    <a:pt x="411" y="359"/>
                  </a:cubicBezTo>
                  <a:cubicBezTo>
                    <a:pt x="409" y="358"/>
                    <a:pt x="409" y="358"/>
                    <a:pt x="409" y="358"/>
                  </a:cubicBezTo>
                  <a:close/>
                  <a:moveTo>
                    <a:pt x="410" y="353"/>
                  </a:moveTo>
                  <a:cubicBezTo>
                    <a:pt x="412" y="352"/>
                    <a:pt x="412" y="352"/>
                    <a:pt x="412" y="352"/>
                  </a:cubicBezTo>
                  <a:cubicBezTo>
                    <a:pt x="412" y="354"/>
                    <a:pt x="412" y="354"/>
                    <a:pt x="412" y="354"/>
                  </a:cubicBezTo>
                  <a:cubicBezTo>
                    <a:pt x="411" y="356"/>
                    <a:pt x="411" y="356"/>
                    <a:pt x="411" y="356"/>
                  </a:cubicBezTo>
                  <a:cubicBezTo>
                    <a:pt x="410" y="355"/>
                    <a:pt x="410" y="355"/>
                    <a:pt x="410" y="355"/>
                  </a:cubicBezTo>
                  <a:cubicBezTo>
                    <a:pt x="411" y="354"/>
                    <a:pt x="411" y="354"/>
                    <a:pt x="411" y="354"/>
                  </a:cubicBezTo>
                  <a:cubicBezTo>
                    <a:pt x="410" y="353"/>
                    <a:pt x="410" y="353"/>
                    <a:pt x="410" y="353"/>
                  </a:cubicBezTo>
                  <a:close/>
                  <a:moveTo>
                    <a:pt x="410" y="349"/>
                  </a:moveTo>
                  <a:cubicBezTo>
                    <a:pt x="411" y="351"/>
                    <a:pt x="411" y="351"/>
                    <a:pt x="411" y="351"/>
                  </a:cubicBezTo>
                  <a:cubicBezTo>
                    <a:pt x="410" y="352"/>
                    <a:pt x="410" y="352"/>
                    <a:pt x="410" y="352"/>
                  </a:cubicBezTo>
                  <a:cubicBezTo>
                    <a:pt x="410" y="351"/>
                    <a:pt x="410" y="351"/>
                    <a:pt x="410" y="351"/>
                  </a:cubicBezTo>
                  <a:cubicBezTo>
                    <a:pt x="409" y="350"/>
                    <a:pt x="409" y="350"/>
                    <a:pt x="409" y="350"/>
                  </a:cubicBezTo>
                  <a:cubicBezTo>
                    <a:pt x="410" y="349"/>
                    <a:pt x="410" y="349"/>
                    <a:pt x="410" y="349"/>
                  </a:cubicBezTo>
                  <a:close/>
                  <a:moveTo>
                    <a:pt x="411" y="349"/>
                  </a:moveTo>
                  <a:cubicBezTo>
                    <a:pt x="413" y="347"/>
                    <a:pt x="413" y="347"/>
                    <a:pt x="413" y="347"/>
                  </a:cubicBezTo>
                  <a:cubicBezTo>
                    <a:pt x="413" y="347"/>
                    <a:pt x="413" y="347"/>
                    <a:pt x="413" y="347"/>
                  </a:cubicBezTo>
                  <a:cubicBezTo>
                    <a:pt x="414" y="344"/>
                    <a:pt x="414" y="344"/>
                    <a:pt x="414" y="344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7" y="342"/>
                    <a:pt x="417" y="342"/>
                    <a:pt x="417" y="342"/>
                  </a:cubicBezTo>
                  <a:cubicBezTo>
                    <a:pt x="418" y="344"/>
                    <a:pt x="418" y="344"/>
                    <a:pt x="418" y="344"/>
                  </a:cubicBezTo>
                  <a:cubicBezTo>
                    <a:pt x="417" y="346"/>
                    <a:pt x="417" y="346"/>
                    <a:pt x="417" y="346"/>
                  </a:cubicBezTo>
                  <a:cubicBezTo>
                    <a:pt x="418" y="348"/>
                    <a:pt x="418" y="348"/>
                    <a:pt x="418" y="348"/>
                  </a:cubicBezTo>
                  <a:cubicBezTo>
                    <a:pt x="416" y="351"/>
                    <a:pt x="416" y="351"/>
                    <a:pt x="416" y="351"/>
                  </a:cubicBezTo>
                  <a:cubicBezTo>
                    <a:pt x="413" y="353"/>
                    <a:pt x="413" y="353"/>
                    <a:pt x="413" y="353"/>
                  </a:cubicBezTo>
                  <a:cubicBezTo>
                    <a:pt x="412" y="352"/>
                    <a:pt x="412" y="352"/>
                    <a:pt x="412" y="352"/>
                  </a:cubicBezTo>
                  <a:cubicBezTo>
                    <a:pt x="413" y="350"/>
                    <a:pt x="413" y="350"/>
                    <a:pt x="413" y="350"/>
                  </a:cubicBezTo>
                  <a:cubicBezTo>
                    <a:pt x="415" y="349"/>
                    <a:pt x="415" y="349"/>
                    <a:pt x="415" y="349"/>
                  </a:cubicBezTo>
                  <a:cubicBezTo>
                    <a:pt x="415" y="348"/>
                    <a:pt x="415" y="348"/>
                    <a:pt x="415" y="348"/>
                  </a:cubicBezTo>
                  <a:cubicBezTo>
                    <a:pt x="412" y="350"/>
                    <a:pt x="412" y="350"/>
                    <a:pt x="412" y="350"/>
                  </a:cubicBezTo>
                  <a:cubicBezTo>
                    <a:pt x="411" y="349"/>
                    <a:pt x="411" y="349"/>
                    <a:pt x="411" y="349"/>
                  </a:cubicBezTo>
                  <a:close/>
                  <a:moveTo>
                    <a:pt x="396" y="354"/>
                  </a:moveTo>
                  <a:cubicBezTo>
                    <a:pt x="397" y="354"/>
                    <a:pt x="397" y="354"/>
                    <a:pt x="397" y="354"/>
                  </a:cubicBezTo>
                  <a:cubicBezTo>
                    <a:pt x="398" y="355"/>
                    <a:pt x="398" y="355"/>
                    <a:pt x="398" y="355"/>
                  </a:cubicBezTo>
                  <a:cubicBezTo>
                    <a:pt x="398" y="356"/>
                    <a:pt x="398" y="356"/>
                    <a:pt x="398" y="356"/>
                  </a:cubicBezTo>
                  <a:cubicBezTo>
                    <a:pt x="399" y="358"/>
                    <a:pt x="399" y="358"/>
                    <a:pt x="399" y="358"/>
                  </a:cubicBezTo>
                  <a:cubicBezTo>
                    <a:pt x="397" y="360"/>
                    <a:pt x="397" y="360"/>
                    <a:pt x="397" y="360"/>
                  </a:cubicBezTo>
                  <a:cubicBezTo>
                    <a:pt x="397" y="359"/>
                    <a:pt x="397" y="359"/>
                    <a:pt x="397" y="359"/>
                  </a:cubicBezTo>
                  <a:cubicBezTo>
                    <a:pt x="397" y="358"/>
                    <a:pt x="397" y="358"/>
                    <a:pt x="397" y="358"/>
                  </a:cubicBezTo>
                  <a:cubicBezTo>
                    <a:pt x="395" y="356"/>
                    <a:pt x="395" y="356"/>
                    <a:pt x="395" y="356"/>
                  </a:cubicBezTo>
                  <a:cubicBezTo>
                    <a:pt x="396" y="354"/>
                    <a:pt x="396" y="354"/>
                    <a:pt x="396" y="354"/>
                  </a:cubicBezTo>
                  <a:close/>
                  <a:moveTo>
                    <a:pt x="396" y="352"/>
                  </a:moveTo>
                  <a:cubicBezTo>
                    <a:pt x="397" y="352"/>
                    <a:pt x="397" y="352"/>
                    <a:pt x="397" y="352"/>
                  </a:cubicBezTo>
                  <a:cubicBezTo>
                    <a:pt x="398" y="352"/>
                    <a:pt x="398" y="352"/>
                    <a:pt x="398" y="352"/>
                  </a:cubicBezTo>
                  <a:cubicBezTo>
                    <a:pt x="398" y="353"/>
                    <a:pt x="398" y="353"/>
                    <a:pt x="398" y="353"/>
                  </a:cubicBezTo>
                  <a:cubicBezTo>
                    <a:pt x="397" y="354"/>
                    <a:pt x="397" y="354"/>
                    <a:pt x="397" y="354"/>
                  </a:cubicBezTo>
                  <a:cubicBezTo>
                    <a:pt x="396" y="352"/>
                    <a:pt x="396" y="352"/>
                    <a:pt x="396" y="352"/>
                  </a:cubicBezTo>
                  <a:close/>
                  <a:moveTo>
                    <a:pt x="395" y="350"/>
                  </a:moveTo>
                  <a:cubicBezTo>
                    <a:pt x="397" y="349"/>
                    <a:pt x="397" y="349"/>
                    <a:pt x="397" y="349"/>
                  </a:cubicBezTo>
                  <a:cubicBezTo>
                    <a:pt x="397" y="351"/>
                    <a:pt x="397" y="351"/>
                    <a:pt x="397" y="351"/>
                  </a:cubicBezTo>
                  <a:cubicBezTo>
                    <a:pt x="395" y="350"/>
                    <a:pt x="395" y="350"/>
                    <a:pt x="395" y="350"/>
                  </a:cubicBezTo>
                  <a:close/>
                  <a:moveTo>
                    <a:pt x="394" y="347"/>
                  </a:moveTo>
                  <a:cubicBezTo>
                    <a:pt x="395" y="348"/>
                    <a:pt x="395" y="348"/>
                    <a:pt x="395" y="348"/>
                  </a:cubicBezTo>
                  <a:cubicBezTo>
                    <a:pt x="394" y="350"/>
                    <a:pt x="394" y="350"/>
                    <a:pt x="394" y="350"/>
                  </a:cubicBezTo>
                  <a:cubicBezTo>
                    <a:pt x="394" y="347"/>
                    <a:pt x="394" y="347"/>
                    <a:pt x="394" y="347"/>
                  </a:cubicBezTo>
                  <a:close/>
                  <a:moveTo>
                    <a:pt x="393" y="339"/>
                  </a:moveTo>
                  <a:cubicBezTo>
                    <a:pt x="393" y="338"/>
                    <a:pt x="393" y="338"/>
                    <a:pt x="393" y="338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3" y="339"/>
                    <a:pt x="393" y="339"/>
                    <a:pt x="393" y="339"/>
                  </a:cubicBezTo>
                  <a:close/>
                  <a:moveTo>
                    <a:pt x="398" y="341"/>
                  </a:moveTo>
                  <a:cubicBezTo>
                    <a:pt x="399" y="341"/>
                    <a:pt x="399" y="341"/>
                    <a:pt x="399" y="341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8" y="341"/>
                    <a:pt x="398" y="341"/>
                    <a:pt x="398" y="341"/>
                  </a:cubicBezTo>
                  <a:close/>
                  <a:moveTo>
                    <a:pt x="398" y="339"/>
                  </a:moveTo>
                  <a:cubicBezTo>
                    <a:pt x="400" y="337"/>
                    <a:pt x="400" y="337"/>
                    <a:pt x="400" y="337"/>
                  </a:cubicBezTo>
                  <a:cubicBezTo>
                    <a:pt x="401" y="336"/>
                    <a:pt x="401" y="336"/>
                    <a:pt x="401" y="336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1" y="338"/>
                    <a:pt x="401" y="338"/>
                    <a:pt x="401" y="338"/>
                  </a:cubicBezTo>
                  <a:cubicBezTo>
                    <a:pt x="400" y="338"/>
                    <a:pt x="400" y="338"/>
                    <a:pt x="400" y="338"/>
                  </a:cubicBezTo>
                  <a:cubicBezTo>
                    <a:pt x="399" y="339"/>
                    <a:pt x="399" y="339"/>
                    <a:pt x="399" y="339"/>
                  </a:cubicBezTo>
                  <a:cubicBezTo>
                    <a:pt x="398" y="339"/>
                    <a:pt x="398" y="339"/>
                    <a:pt x="398" y="339"/>
                  </a:cubicBezTo>
                  <a:close/>
                  <a:moveTo>
                    <a:pt x="402" y="340"/>
                  </a:moveTo>
                  <a:cubicBezTo>
                    <a:pt x="403" y="338"/>
                    <a:pt x="403" y="338"/>
                    <a:pt x="403" y="338"/>
                  </a:cubicBezTo>
                  <a:cubicBezTo>
                    <a:pt x="403" y="336"/>
                    <a:pt x="403" y="336"/>
                    <a:pt x="403" y="336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2" y="334"/>
                    <a:pt x="402" y="334"/>
                    <a:pt x="402" y="334"/>
                  </a:cubicBezTo>
                  <a:cubicBezTo>
                    <a:pt x="404" y="334"/>
                    <a:pt x="404" y="334"/>
                    <a:pt x="404" y="334"/>
                  </a:cubicBezTo>
                  <a:cubicBezTo>
                    <a:pt x="405" y="336"/>
                    <a:pt x="405" y="336"/>
                    <a:pt x="405" y="336"/>
                  </a:cubicBezTo>
                  <a:cubicBezTo>
                    <a:pt x="404" y="337"/>
                    <a:pt x="404" y="337"/>
                    <a:pt x="404" y="337"/>
                  </a:cubicBezTo>
                  <a:cubicBezTo>
                    <a:pt x="403" y="338"/>
                    <a:pt x="403" y="338"/>
                    <a:pt x="403" y="338"/>
                  </a:cubicBezTo>
                  <a:cubicBezTo>
                    <a:pt x="404" y="340"/>
                    <a:pt x="404" y="340"/>
                    <a:pt x="404" y="340"/>
                  </a:cubicBezTo>
                  <a:cubicBezTo>
                    <a:pt x="405" y="339"/>
                    <a:pt x="405" y="339"/>
                    <a:pt x="405" y="339"/>
                  </a:cubicBezTo>
                  <a:cubicBezTo>
                    <a:pt x="407" y="340"/>
                    <a:pt x="407" y="340"/>
                    <a:pt x="407" y="340"/>
                  </a:cubicBezTo>
                  <a:cubicBezTo>
                    <a:pt x="407" y="343"/>
                    <a:pt x="407" y="343"/>
                    <a:pt x="407" y="343"/>
                  </a:cubicBezTo>
                  <a:cubicBezTo>
                    <a:pt x="406" y="343"/>
                    <a:pt x="406" y="343"/>
                    <a:pt x="406" y="343"/>
                  </a:cubicBezTo>
                  <a:cubicBezTo>
                    <a:pt x="407" y="345"/>
                    <a:pt x="407" y="345"/>
                    <a:pt x="407" y="345"/>
                  </a:cubicBezTo>
                  <a:cubicBezTo>
                    <a:pt x="407" y="346"/>
                    <a:pt x="407" y="346"/>
                    <a:pt x="407" y="346"/>
                  </a:cubicBezTo>
                  <a:cubicBezTo>
                    <a:pt x="406" y="346"/>
                    <a:pt x="406" y="346"/>
                    <a:pt x="406" y="346"/>
                  </a:cubicBezTo>
                  <a:cubicBezTo>
                    <a:pt x="405" y="346"/>
                    <a:pt x="405" y="346"/>
                    <a:pt x="405" y="346"/>
                  </a:cubicBezTo>
                  <a:cubicBezTo>
                    <a:pt x="405" y="347"/>
                    <a:pt x="405" y="347"/>
                    <a:pt x="405" y="347"/>
                  </a:cubicBezTo>
                  <a:cubicBezTo>
                    <a:pt x="407" y="349"/>
                    <a:pt x="407" y="349"/>
                    <a:pt x="407" y="349"/>
                  </a:cubicBezTo>
                  <a:cubicBezTo>
                    <a:pt x="408" y="350"/>
                    <a:pt x="408" y="350"/>
                    <a:pt x="408" y="350"/>
                  </a:cubicBezTo>
                  <a:cubicBezTo>
                    <a:pt x="406" y="351"/>
                    <a:pt x="406" y="351"/>
                    <a:pt x="406" y="351"/>
                  </a:cubicBezTo>
                  <a:cubicBezTo>
                    <a:pt x="406" y="352"/>
                    <a:pt x="406" y="352"/>
                    <a:pt x="406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3"/>
                    <a:pt x="407" y="353"/>
                    <a:pt x="407" y="353"/>
                  </a:cubicBezTo>
                  <a:cubicBezTo>
                    <a:pt x="406" y="354"/>
                    <a:pt x="406" y="354"/>
                    <a:pt x="406" y="354"/>
                  </a:cubicBezTo>
                  <a:cubicBezTo>
                    <a:pt x="405" y="355"/>
                    <a:pt x="405" y="355"/>
                    <a:pt x="405" y="355"/>
                  </a:cubicBezTo>
                  <a:cubicBezTo>
                    <a:pt x="404" y="356"/>
                    <a:pt x="404" y="356"/>
                    <a:pt x="404" y="356"/>
                  </a:cubicBezTo>
                  <a:cubicBezTo>
                    <a:pt x="405" y="356"/>
                    <a:pt x="405" y="356"/>
                    <a:pt x="405" y="356"/>
                  </a:cubicBezTo>
                  <a:cubicBezTo>
                    <a:pt x="406" y="357"/>
                    <a:pt x="406" y="357"/>
                    <a:pt x="406" y="357"/>
                  </a:cubicBezTo>
                  <a:cubicBezTo>
                    <a:pt x="405" y="358"/>
                    <a:pt x="405" y="358"/>
                    <a:pt x="405" y="358"/>
                  </a:cubicBezTo>
                  <a:cubicBezTo>
                    <a:pt x="406" y="359"/>
                    <a:pt x="406" y="359"/>
                    <a:pt x="406" y="359"/>
                  </a:cubicBezTo>
                  <a:cubicBezTo>
                    <a:pt x="405" y="360"/>
                    <a:pt x="405" y="360"/>
                    <a:pt x="405" y="360"/>
                  </a:cubicBezTo>
                  <a:cubicBezTo>
                    <a:pt x="403" y="360"/>
                    <a:pt x="403" y="360"/>
                    <a:pt x="403" y="360"/>
                  </a:cubicBezTo>
                  <a:cubicBezTo>
                    <a:pt x="402" y="359"/>
                    <a:pt x="402" y="359"/>
                    <a:pt x="402" y="359"/>
                  </a:cubicBezTo>
                  <a:cubicBezTo>
                    <a:pt x="403" y="358"/>
                    <a:pt x="403" y="358"/>
                    <a:pt x="403" y="358"/>
                  </a:cubicBezTo>
                  <a:cubicBezTo>
                    <a:pt x="401" y="356"/>
                    <a:pt x="401" y="356"/>
                    <a:pt x="401" y="356"/>
                  </a:cubicBezTo>
                  <a:cubicBezTo>
                    <a:pt x="401" y="355"/>
                    <a:pt x="401" y="355"/>
                    <a:pt x="401" y="355"/>
                  </a:cubicBezTo>
                  <a:cubicBezTo>
                    <a:pt x="403" y="354"/>
                    <a:pt x="403" y="354"/>
                    <a:pt x="403" y="354"/>
                  </a:cubicBezTo>
                  <a:cubicBezTo>
                    <a:pt x="402" y="353"/>
                    <a:pt x="402" y="353"/>
                    <a:pt x="402" y="353"/>
                  </a:cubicBezTo>
                  <a:cubicBezTo>
                    <a:pt x="402" y="352"/>
                    <a:pt x="402" y="352"/>
                    <a:pt x="402" y="352"/>
                  </a:cubicBezTo>
                  <a:cubicBezTo>
                    <a:pt x="403" y="351"/>
                    <a:pt x="403" y="351"/>
                    <a:pt x="403" y="351"/>
                  </a:cubicBezTo>
                  <a:cubicBezTo>
                    <a:pt x="402" y="350"/>
                    <a:pt x="402" y="350"/>
                    <a:pt x="402" y="350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401" y="352"/>
                    <a:pt x="401" y="352"/>
                    <a:pt x="401" y="352"/>
                  </a:cubicBezTo>
                  <a:cubicBezTo>
                    <a:pt x="400" y="351"/>
                    <a:pt x="400" y="351"/>
                    <a:pt x="400" y="351"/>
                  </a:cubicBezTo>
                  <a:cubicBezTo>
                    <a:pt x="399" y="351"/>
                    <a:pt x="399" y="351"/>
                    <a:pt x="399" y="351"/>
                  </a:cubicBezTo>
                  <a:cubicBezTo>
                    <a:pt x="398" y="350"/>
                    <a:pt x="398" y="350"/>
                    <a:pt x="398" y="350"/>
                  </a:cubicBezTo>
                  <a:cubicBezTo>
                    <a:pt x="399" y="349"/>
                    <a:pt x="399" y="349"/>
                    <a:pt x="399" y="349"/>
                  </a:cubicBezTo>
                  <a:cubicBezTo>
                    <a:pt x="400" y="349"/>
                    <a:pt x="400" y="349"/>
                    <a:pt x="400" y="349"/>
                  </a:cubicBezTo>
                  <a:cubicBezTo>
                    <a:pt x="400" y="348"/>
                    <a:pt x="400" y="348"/>
                    <a:pt x="400" y="348"/>
                  </a:cubicBezTo>
                  <a:cubicBezTo>
                    <a:pt x="400" y="347"/>
                    <a:pt x="400" y="347"/>
                    <a:pt x="400" y="347"/>
                  </a:cubicBezTo>
                  <a:cubicBezTo>
                    <a:pt x="402" y="346"/>
                    <a:pt x="402" y="346"/>
                    <a:pt x="402" y="346"/>
                  </a:cubicBezTo>
                  <a:cubicBezTo>
                    <a:pt x="402" y="345"/>
                    <a:pt x="402" y="345"/>
                    <a:pt x="402" y="345"/>
                  </a:cubicBezTo>
                  <a:cubicBezTo>
                    <a:pt x="401" y="345"/>
                    <a:pt x="401" y="345"/>
                    <a:pt x="401" y="345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400" y="344"/>
                    <a:pt x="400" y="344"/>
                    <a:pt x="400" y="344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2" y="341"/>
                    <a:pt x="402" y="341"/>
                    <a:pt x="402" y="341"/>
                  </a:cubicBezTo>
                  <a:cubicBezTo>
                    <a:pt x="402" y="340"/>
                    <a:pt x="402" y="340"/>
                    <a:pt x="402" y="340"/>
                  </a:cubicBezTo>
                  <a:close/>
                  <a:moveTo>
                    <a:pt x="413" y="338"/>
                  </a:moveTo>
                  <a:cubicBezTo>
                    <a:pt x="412" y="337"/>
                    <a:pt x="412" y="337"/>
                    <a:pt x="412" y="337"/>
                  </a:cubicBezTo>
                  <a:cubicBezTo>
                    <a:pt x="412" y="336"/>
                    <a:pt x="412" y="336"/>
                    <a:pt x="412" y="336"/>
                  </a:cubicBezTo>
                  <a:cubicBezTo>
                    <a:pt x="413" y="335"/>
                    <a:pt x="413" y="335"/>
                    <a:pt x="413" y="335"/>
                  </a:cubicBezTo>
                  <a:cubicBezTo>
                    <a:pt x="414" y="335"/>
                    <a:pt x="414" y="335"/>
                    <a:pt x="414" y="335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38"/>
                    <a:pt x="413" y="338"/>
                    <a:pt x="413" y="338"/>
                  </a:cubicBezTo>
                  <a:close/>
                  <a:moveTo>
                    <a:pt x="409" y="341"/>
                  </a:moveTo>
                  <a:cubicBezTo>
                    <a:pt x="410" y="338"/>
                    <a:pt x="410" y="338"/>
                    <a:pt x="410" y="338"/>
                  </a:cubicBezTo>
                  <a:cubicBezTo>
                    <a:pt x="411" y="338"/>
                    <a:pt x="411" y="338"/>
                    <a:pt x="411" y="338"/>
                  </a:cubicBezTo>
                  <a:cubicBezTo>
                    <a:pt x="411" y="340"/>
                    <a:pt x="411" y="340"/>
                    <a:pt x="411" y="340"/>
                  </a:cubicBezTo>
                  <a:cubicBezTo>
                    <a:pt x="410" y="341"/>
                    <a:pt x="410" y="341"/>
                    <a:pt x="410" y="341"/>
                  </a:cubicBezTo>
                  <a:cubicBezTo>
                    <a:pt x="409" y="341"/>
                    <a:pt x="409" y="341"/>
                    <a:pt x="409" y="341"/>
                  </a:cubicBezTo>
                  <a:close/>
                  <a:moveTo>
                    <a:pt x="408" y="339"/>
                  </a:moveTo>
                  <a:cubicBezTo>
                    <a:pt x="408" y="337"/>
                    <a:pt x="408" y="337"/>
                    <a:pt x="408" y="337"/>
                  </a:cubicBezTo>
                  <a:cubicBezTo>
                    <a:pt x="411" y="335"/>
                    <a:pt x="411" y="335"/>
                    <a:pt x="411" y="335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10" y="337"/>
                    <a:pt x="410" y="337"/>
                    <a:pt x="410" y="337"/>
                  </a:cubicBezTo>
                  <a:cubicBezTo>
                    <a:pt x="409" y="339"/>
                    <a:pt x="409" y="339"/>
                    <a:pt x="409" y="339"/>
                  </a:cubicBezTo>
                  <a:cubicBezTo>
                    <a:pt x="408" y="339"/>
                    <a:pt x="408" y="339"/>
                    <a:pt x="408" y="339"/>
                  </a:cubicBezTo>
                  <a:close/>
                  <a:moveTo>
                    <a:pt x="406" y="334"/>
                  </a:moveTo>
                  <a:cubicBezTo>
                    <a:pt x="408" y="333"/>
                    <a:pt x="408" y="333"/>
                    <a:pt x="408" y="333"/>
                  </a:cubicBezTo>
                  <a:cubicBezTo>
                    <a:pt x="410" y="333"/>
                    <a:pt x="410" y="333"/>
                    <a:pt x="410" y="333"/>
                  </a:cubicBezTo>
                  <a:cubicBezTo>
                    <a:pt x="410" y="334"/>
                    <a:pt x="410" y="334"/>
                    <a:pt x="410" y="334"/>
                  </a:cubicBezTo>
                  <a:cubicBezTo>
                    <a:pt x="409" y="336"/>
                    <a:pt x="409" y="336"/>
                    <a:pt x="409" y="336"/>
                  </a:cubicBezTo>
                  <a:cubicBezTo>
                    <a:pt x="407" y="336"/>
                    <a:pt x="407" y="336"/>
                    <a:pt x="407" y="336"/>
                  </a:cubicBezTo>
                  <a:cubicBezTo>
                    <a:pt x="406" y="334"/>
                    <a:pt x="406" y="334"/>
                    <a:pt x="406" y="334"/>
                  </a:cubicBezTo>
                  <a:close/>
                  <a:moveTo>
                    <a:pt x="409" y="330"/>
                  </a:moveTo>
                  <a:cubicBezTo>
                    <a:pt x="410" y="327"/>
                    <a:pt x="410" y="327"/>
                    <a:pt x="410" y="327"/>
                  </a:cubicBezTo>
                  <a:cubicBezTo>
                    <a:pt x="412" y="327"/>
                    <a:pt x="412" y="327"/>
                    <a:pt x="412" y="327"/>
                  </a:cubicBezTo>
                  <a:cubicBezTo>
                    <a:pt x="412" y="330"/>
                    <a:pt x="412" y="330"/>
                    <a:pt x="412" y="330"/>
                  </a:cubicBezTo>
                  <a:cubicBezTo>
                    <a:pt x="411" y="331"/>
                    <a:pt x="411" y="331"/>
                    <a:pt x="411" y="331"/>
                  </a:cubicBezTo>
                  <a:cubicBezTo>
                    <a:pt x="409" y="332"/>
                    <a:pt x="409" y="332"/>
                    <a:pt x="409" y="332"/>
                  </a:cubicBezTo>
                  <a:cubicBezTo>
                    <a:pt x="409" y="331"/>
                    <a:pt x="409" y="331"/>
                    <a:pt x="409" y="331"/>
                  </a:cubicBezTo>
                  <a:cubicBezTo>
                    <a:pt x="409" y="330"/>
                    <a:pt x="409" y="330"/>
                    <a:pt x="409" y="330"/>
                  </a:cubicBezTo>
                  <a:close/>
                  <a:moveTo>
                    <a:pt x="403" y="332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4" y="326"/>
                    <a:pt x="404" y="326"/>
                    <a:pt x="404" y="326"/>
                  </a:cubicBezTo>
                  <a:cubicBezTo>
                    <a:pt x="405" y="325"/>
                    <a:pt x="405" y="325"/>
                    <a:pt x="405" y="325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4" y="323"/>
                    <a:pt x="404" y="323"/>
                    <a:pt x="404" y="323"/>
                  </a:cubicBezTo>
                  <a:cubicBezTo>
                    <a:pt x="403" y="322"/>
                    <a:pt x="403" y="322"/>
                    <a:pt x="403" y="322"/>
                  </a:cubicBezTo>
                  <a:cubicBezTo>
                    <a:pt x="403" y="321"/>
                    <a:pt x="403" y="321"/>
                    <a:pt x="403" y="321"/>
                  </a:cubicBezTo>
                  <a:cubicBezTo>
                    <a:pt x="405" y="321"/>
                    <a:pt x="405" y="321"/>
                    <a:pt x="405" y="321"/>
                  </a:cubicBezTo>
                  <a:cubicBezTo>
                    <a:pt x="407" y="323"/>
                    <a:pt x="407" y="323"/>
                    <a:pt x="407" y="323"/>
                  </a:cubicBezTo>
                  <a:cubicBezTo>
                    <a:pt x="409" y="323"/>
                    <a:pt x="409" y="323"/>
                    <a:pt x="409" y="323"/>
                  </a:cubicBezTo>
                  <a:cubicBezTo>
                    <a:pt x="410" y="324"/>
                    <a:pt x="410" y="324"/>
                    <a:pt x="410" y="324"/>
                  </a:cubicBezTo>
                  <a:cubicBezTo>
                    <a:pt x="410" y="326"/>
                    <a:pt x="410" y="326"/>
                    <a:pt x="410" y="326"/>
                  </a:cubicBezTo>
                  <a:cubicBezTo>
                    <a:pt x="409" y="329"/>
                    <a:pt x="409" y="329"/>
                    <a:pt x="409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7"/>
                    <a:pt x="408" y="327"/>
                    <a:pt x="408" y="327"/>
                  </a:cubicBezTo>
                  <a:cubicBezTo>
                    <a:pt x="407" y="327"/>
                    <a:pt x="407" y="327"/>
                    <a:pt x="407" y="327"/>
                  </a:cubicBezTo>
                  <a:cubicBezTo>
                    <a:pt x="407" y="329"/>
                    <a:pt x="407" y="329"/>
                    <a:pt x="407" y="329"/>
                  </a:cubicBezTo>
                  <a:cubicBezTo>
                    <a:pt x="406" y="330"/>
                    <a:pt x="406" y="330"/>
                    <a:pt x="406" y="330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6" y="332"/>
                    <a:pt x="406" y="332"/>
                    <a:pt x="406" y="332"/>
                  </a:cubicBezTo>
                  <a:cubicBezTo>
                    <a:pt x="405" y="331"/>
                    <a:pt x="405" y="331"/>
                    <a:pt x="405" y="331"/>
                  </a:cubicBezTo>
                  <a:cubicBezTo>
                    <a:pt x="404" y="332"/>
                    <a:pt x="404" y="332"/>
                    <a:pt x="404" y="332"/>
                  </a:cubicBezTo>
                  <a:cubicBezTo>
                    <a:pt x="403" y="332"/>
                    <a:pt x="403" y="332"/>
                    <a:pt x="403" y="332"/>
                  </a:cubicBezTo>
                  <a:close/>
                  <a:moveTo>
                    <a:pt x="398" y="330"/>
                  </a:moveTo>
                  <a:cubicBezTo>
                    <a:pt x="397" y="329"/>
                    <a:pt x="397" y="329"/>
                    <a:pt x="397" y="329"/>
                  </a:cubicBezTo>
                  <a:cubicBezTo>
                    <a:pt x="398" y="327"/>
                    <a:pt x="398" y="327"/>
                    <a:pt x="398" y="327"/>
                  </a:cubicBezTo>
                  <a:cubicBezTo>
                    <a:pt x="397" y="326"/>
                    <a:pt x="397" y="326"/>
                    <a:pt x="397" y="326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3"/>
                    <a:pt x="398" y="323"/>
                    <a:pt x="398" y="323"/>
                  </a:cubicBezTo>
                  <a:cubicBezTo>
                    <a:pt x="400" y="324"/>
                    <a:pt x="400" y="324"/>
                    <a:pt x="400" y="324"/>
                  </a:cubicBezTo>
                  <a:cubicBezTo>
                    <a:pt x="400" y="322"/>
                    <a:pt x="400" y="322"/>
                    <a:pt x="400" y="322"/>
                  </a:cubicBezTo>
                  <a:cubicBezTo>
                    <a:pt x="401" y="322"/>
                    <a:pt x="401" y="322"/>
                    <a:pt x="401" y="322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2" y="327"/>
                    <a:pt x="402" y="327"/>
                    <a:pt x="402" y="327"/>
                  </a:cubicBezTo>
                  <a:cubicBezTo>
                    <a:pt x="402" y="326"/>
                    <a:pt x="402" y="326"/>
                    <a:pt x="402" y="326"/>
                  </a:cubicBezTo>
                  <a:cubicBezTo>
                    <a:pt x="403" y="327"/>
                    <a:pt x="403" y="327"/>
                    <a:pt x="403" y="327"/>
                  </a:cubicBezTo>
                  <a:cubicBezTo>
                    <a:pt x="402" y="330"/>
                    <a:pt x="402" y="330"/>
                    <a:pt x="402" y="330"/>
                  </a:cubicBezTo>
                  <a:cubicBezTo>
                    <a:pt x="399" y="333"/>
                    <a:pt x="399" y="333"/>
                    <a:pt x="399" y="333"/>
                  </a:cubicBezTo>
                  <a:cubicBezTo>
                    <a:pt x="399" y="334"/>
                    <a:pt x="399" y="334"/>
                    <a:pt x="399" y="334"/>
                  </a:cubicBezTo>
                  <a:cubicBezTo>
                    <a:pt x="398" y="336"/>
                    <a:pt x="398" y="336"/>
                    <a:pt x="398" y="336"/>
                  </a:cubicBezTo>
                  <a:cubicBezTo>
                    <a:pt x="397" y="336"/>
                    <a:pt x="397" y="336"/>
                    <a:pt x="397" y="336"/>
                  </a:cubicBezTo>
                  <a:cubicBezTo>
                    <a:pt x="397" y="335"/>
                    <a:pt x="397" y="335"/>
                    <a:pt x="397" y="335"/>
                  </a:cubicBezTo>
                  <a:cubicBezTo>
                    <a:pt x="397" y="334"/>
                    <a:pt x="397" y="334"/>
                    <a:pt x="397" y="334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395" y="336"/>
                    <a:pt x="395" y="336"/>
                    <a:pt x="395" y="336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2"/>
                    <a:pt x="396" y="332"/>
                    <a:pt x="396" y="332"/>
                  </a:cubicBezTo>
                  <a:cubicBezTo>
                    <a:pt x="396" y="331"/>
                    <a:pt x="396" y="331"/>
                    <a:pt x="396" y="331"/>
                  </a:cubicBezTo>
                  <a:cubicBezTo>
                    <a:pt x="397" y="332"/>
                    <a:pt x="397" y="332"/>
                    <a:pt x="397" y="332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8" y="330"/>
                    <a:pt x="398" y="330"/>
                    <a:pt x="398" y="330"/>
                  </a:cubicBezTo>
                  <a:close/>
                  <a:moveTo>
                    <a:pt x="397" y="314"/>
                  </a:moveTo>
                  <a:cubicBezTo>
                    <a:pt x="399" y="315"/>
                    <a:pt x="399" y="315"/>
                    <a:pt x="399" y="315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7" y="314"/>
                    <a:pt x="397" y="314"/>
                    <a:pt x="397" y="314"/>
                  </a:cubicBezTo>
                  <a:close/>
                  <a:moveTo>
                    <a:pt x="393" y="315"/>
                  </a:moveTo>
                  <a:cubicBezTo>
                    <a:pt x="395" y="314"/>
                    <a:pt x="395" y="314"/>
                    <a:pt x="395" y="314"/>
                  </a:cubicBezTo>
                  <a:cubicBezTo>
                    <a:pt x="395" y="313"/>
                    <a:pt x="395" y="313"/>
                    <a:pt x="395" y="313"/>
                  </a:cubicBezTo>
                  <a:cubicBezTo>
                    <a:pt x="396" y="314"/>
                    <a:pt x="396" y="314"/>
                    <a:pt x="396" y="314"/>
                  </a:cubicBezTo>
                  <a:cubicBezTo>
                    <a:pt x="397" y="316"/>
                    <a:pt x="397" y="316"/>
                    <a:pt x="397" y="316"/>
                  </a:cubicBezTo>
                  <a:cubicBezTo>
                    <a:pt x="397" y="319"/>
                    <a:pt x="397" y="319"/>
                    <a:pt x="397" y="319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6" y="323"/>
                    <a:pt x="396" y="323"/>
                    <a:pt x="396" y="323"/>
                  </a:cubicBezTo>
                  <a:cubicBezTo>
                    <a:pt x="395" y="326"/>
                    <a:pt x="395" y="326"/>
                    <a:pt x="395" y="326"/>
                  </a:cubicBezTo>
                  <a:cubicBezTo>
                    <a:pt x="394" y="327"/>
                    <a:pt x="394" y="327"/>
                    <a:pt x="394" y="327"/>
                  </a:cubicBezTo>
                  <a:cubicBezTo>
                    <a:pt x="394" y="329"/>
                    <a:pt x="394" y="329"/>
                    <a:pt x="394" y="329"/>
                  </a:cubicBezTo>
                  <a:cubicBezTo>
                    <a:pt x="394" y="331"/>
                    <a:pt x="394" y="331"/>
                    <a:pt x="394" y="331"/>
                  </a:cubicBezTo>
                  <a:cubicBezTo>
                    <a:pt x="393" y="333"/>
                    <a:pt x="393" y="333"/>
                    <a:pt x="393" y="333"/>
                  </a:cubicBezTo>
                  <a:cubicBezTo>
                    <a:pt x="392" y="333"/>
                    <a:pt x="392" y="333"/>
                    <a:pt x="392" y="333"/>
                  </a:cubicBezTo>
                  <a:cubicBezTo>
                    <a:pt x="392" y="332"/>
                    <a:pt x="392" y="332"/>
                    <a:pt x="392" y="332"/>
                  </a:cubicBezTo>
                  <a:cubicBezTo>
                    <a:pt x="392" y="331"/>
                    <a:pt x="392" y="331"/>
                    <a:pt x="392" y="331"/>
                  </a:cubicBezTo>
                  <a:cubicBezTo>
                    <a:pt x="392" y="330"/>
                    <a:pt x="392" y="330"/>
                    <a:pt x="392" y="330"/>
                  </a:cubicBezTo>
                  <a:cubicBezTo>
                    <a:pt x="391" y="328"/>
                    <a:pt x="391" y="328"/>
                    <a:pt x="391" y="328"/>
                  </a:cubicBezTo>
                  <a:cubicBezTo>
                    <a:pt x="392" y="326"/>
                    <a:pt x="392" y="326"/>
                    <a:pt x="392" y="326"/>
                  </a:cubicBezTo>
                  <a:cubicBezTo>
                    <a:pt x="393" y="326"/>
                    <a:pt x="393" y="326"/>
                    <a:pt x="393" y="326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3" y="325"/>
                    <a:pt x="393" y="325"/>
                    <a:pt x="393" y="325"/>
                  </a:cubicBezTo>
                  <a:cubicBezTo>
                    <a:pt x="392" y="325"/>
                    <a:pt x="392" y="325"/>
                    <a:pt x="392" y="325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3" y="323"/>
                    <a:pt x="393" y="323"/>
                    <a:pt x="393" y="323"/>
                  </a:cubicBezTo>
                  <a:cubicBezTo>
                    <a:pt x="391" y="322"/>
                    <a:pt x="391" y="322"/>
                    <a:pt x="391" y="322"/>
                  </a:cubicBezTo>
                  <a:cubicBezTo>
                    <a:pt x="391" y="321"/>
                    <a:pt x="391" y="321"/>
                    <a:pt x="391" y="321"/>
                  </a:cubicBezTo>
                  <a:cubicBezTo>
                    <a:pt x="393" y="321"/>
                    <a:pt x="393" y="321"/>
                    <a:pt x="393" y="321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7"/>
                    <a:pt x="395" y="317"/>
                    <a:pt x="395" y="317"/>
                  </a:cubicBezTo>
                  <a:cubicBezTo>
                    <a:pt x="393" y="316"/>
                    <a:pt x="393" y="316"/>
                    <a:pt x="393" y="316"/>
                  </a:cubicBezTo>
                  <a:cubicBezTo>
                    <a:pt x="393" y="315"/>
                    <a:pt x="393" y="315"/>
                    <a:pt x="393" y="315"/>
                  </a:cubicBezTo>
                  <a:close/>
                  <a:moveTo>
                    <a:pt x="390" y="315"/>
                  </a:moveTo>
                  <a:cubicBezTo>
                    <a:pt x="391" y="314"/>
                    <a:pt x="391" y="314"/>
                    <a:pt x="391" y="314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1" y="317"/>
                    <a:pt x="391" y="317"/>
                    <a:pt x="391" y="317"/>
                  </a:cubicBezTo>
                  <a:cubicBezTo>
                    <a:pt x="391" y="319"/>
                    <a:pt x="391" y="319"/>
                    <a:pt x="391" y="319"/>
                  </a:cubicBezTo>
                  <a:cubicBezTo>
                    <a:pt x="389" y="319"/>
                    <a:pt x="389" y="319"/>
                    <a:pt x="389" y="319"/>
                  </a:cubicBezTo>
                  <a:cubicBezTo>
                    <a:pt x="389" y="318"/>
                    <a:pt x="389" y="318"/>
                    <a:pt x="389" y="318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5"/>
                    <a:pt x="390" y="315"/>
                    <a:pt x="390" y="315"/>
                  </a:cubicBezTo>
                  <a:close/>
                  <a:moveTo>
                    <a:pt x="398" y="319"/>
                  </a:moveTo>
                  <a:cubicBezTo>
                    <a:pt x="399" y="318"/>
                    <a:pt x="399" y="318"/>
                    <a:pt x="399" y="318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00" y="315"/>
                    <a:pt x="400" y="315"/>
                    <a:pt x="400" y="315"/>
                  </a:cubicBezTo>
                  <a:cubicBezTo>
                    <a:pt x="402" y="315"/>
                    <a:pt x="402" y="315"/>
                    <a:pt x="402" y="315"/>
                  </a:cubicBezTo>
                  <a:cubicBezTo>
                    <a:pt x="402" y="313"/>
                    <a:pt x="402" y="313"/>
                    <a:pt x="402" y="313"/>
                  </a:cubicBezTo>
                  <a:cubicBezTo>
                    <a:pt x="403" y="312"/>
                    <a:pt x="403" y="312"/>
                    <a:pt x="403" y="312"/>
                  </a:cubicBezTo>
                  <a:cubicBezTo>
                    <a:pt x="401" y="312"/>
                    <a:pt x="401" y="312"/>
                    <a:pt x="401" y="312"/>
                  </a:cubicBezTo>
                  <a:cubicBezTo>
                    <a:pt x="401" y="309"/>
                    <a:pt x="401" y="309"/>
                    <a:pt x="401" y="309"/>
                  </a:cubicBezTo>
                  <a:cubicBezTo>
                    <a:pt x="403" y="306"/>
                    <a:pt x="403" y="306"/>
                    <a:pt x="403" y="306"/>
                  </a:cubicBezTo>
                  <a:cubicBezTo>
                    <a:pt x="404" y="301"/>
                    <a:pt x="404" y="301"/>
                    <a:pt x="404" y="301"/>
                  </a:cubicBezTo>
                  <a:cubicBezTo>
                    <a:pt x="405" y="299"/>
                    <a:pt x="405" y="299"/>
                    <a:pt x="405" y="299"/>
                  </a:cubicBezTo>
                  <a:cubicBezTo>
                    <a:pt x="405" y="300"/>
                    <a:pt x="405" y="300"/>
                    <a:pt x="405" y="300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8" y="303"/>
                    <a:pt x="408" y="303"/>
                    <a:pt x="408" y="303"/>
                  </a:cubicBezTo>
                  <a:cubicBezTo>
                    <a:pt x="409" y="304"/>
                    <a:pt x="409" y="304"/>
                    <a:pt x="409" y="304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08" y="313"/>
                    <a:pt x="408" y="313"/>
                    <a:pt x="408" y="313"/>
                  </a:cubicBezTo>
                  <a:cubicBezTo>
                    <a:pt x="407" y="312"/>
                    <a:pt x="407" y="312"/>
                    <a:pt x="407" y="312"/>
                  </a:cubicBezTo>
                  <a:cubicBezTo>
                    <a:pt x="408" y="308"/>
                    <a:pt x="408" y="308"/>
                    <a:pt x="408" y="308"/>
                  </a:cubicBezTo>
                  <a:cubicBezTo>
                    <a:pt x="407" y="305"/>
                    <a:pt x="407" y="305"/>
                    <a:pt x="407" y="305"/>
                  </a:cubicBezTo>
                  <a:cubicBezTo>
                    <a:pt x="407" y="306"/>
                    <a:pt x="407" y="306"/>
                    <a:pt x="407" y="306"/>
                  </a:cubicBezTo>
                  <a:cubicBezTo>
                    <a:pt x="406" y="312"/>
                    <a:pt x="406" y="312"/>
                    <a:pt x="406" y="312"/>
                  </a:cubicBezTo>
                  <a:cubicBezTo>
                    <a:pt x="406" y="314"/>
                    <a:pt x="406" y="314"/>
                    <a:pt x="406" y="314"/>
                  </a:cubicBezTo>
                  <a:cubicBezTo>
                    <a:pt x="406" y="315"/>
                    <a:pt x="406" y="315"/>
                    <a:pt x="406" y="315"/>
                  </a:cubicBezTo>
                  <a:cubicBezTo>
                    <a:pt x="405" y="316"/>
                    <a:pt x="405" y="316"/>
                    <a:pt x="405" y="316"/>
                  </a:cubicBezTo>
                  <a:cubicBezTo>
                    <a:pt x="403" y="315"/>
                    <a:pt x="403" y="315"/>
                    <a:pt x="403" y="315"/>
                  </a:cubicBezTo>
                  <a:cubicBezTo>
                    <a:pt x="403" y="318"/>
                    <a:pt x="403" y="318"/>
                    <a:pt x="403" y="318"/>
                  </a:cubicBezTo>
                  <a:cubicBezTo>
                    <a:pt x="401" y="319"/>
                    <a:pt x="401" y="319"/>
                    <a:pt x="401" y="319"/>
                  </a:cubicBezTo>
                  <a:cubicBezTo>
                    <a:pt x="399" y="321"/>
                    <a:pt x="399" y="321"/>
                    <a:pt x="399" y="321"/>
                  </a:cubicBezTo>
                  <a:cubicBezTo>
                    <a:pt x="398" y="319"/>
                    <a:pt x="398" y="319"/>
                    <a:pt x="398" y="319"/>
                  </a:cubicBezTo>
                  <a:close/>
                  <a:moveTo>
                    <a:pt x="394" y="299"/>
                  </a:moveTo>
                  <a:cubicBezTo>
                    <a:pt x="396" y="299"/>
                    <a:pt x="396" y="299"/>
                    <a:pt x="396" y="299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398" y="301"/>
                    <a:pt x="398" y="301"/>
                    <a:pt x="398" y="301"/>
                  </a:cubicBezTo>
                  <a:cubicBezTo>
                    <a:pt x="397" y="302"/>
                    <a:pt x="397" y="302"/>
                    <a:pt x="397" y="302"/>
                  </a:cubicBezTo>
                  <a:cubicBezTo>
                    <a:pt x="398" y="303"/>
                    <a:pt x="398" y="303"/>
                    <a:pt x="398" y="303"/>
                  </a:cubicBezTo>
                  <a:cubicBezTo>
                    <a:pt x="398" y="302"/>
                    <a:pt x="398" y="302"/>
                    <a:pt x="398" y="302"/>
                  </a:cubicBezTo>
                  <a:cubicBezTo>
                    <a:pt x="400" y="302"/>
                    <a:pt x="400" y="302"/>
                    <a:pt x="400" y="302"/>
                  </a:cubicBezTo>
                  <a:cubicBezTo>
                    <a:pt x="402" y="303"/>
                    <a:pt x="402" y="303"/>
                    <a:pt x="402" y="303"/>
                  </a:cubicBezTo>
                  <a:cubicBezTo>
                    <a:pt x="402" y="305"/>
                    <a:pt x="402" y="305"/>
                    <a:pt x="402" y="305"/>
                  </a:cubicBezTo>
                  <a:cubicBezTo>
                    <a:pt x="400" y="305"/>
                    <a:pt x="400" y="305"/>
                    <a:pt x="400" y="305"/>
                  </a:cubicBezTo>
                  <a:cubicBezTo>
                    <a:pt x="401" y="306"/>
                    <a:pt x="401" y="306"/>
                    <a:pt x="401" y="306"/>
                  </a:cubicBezTo>
                  <a:cubicBezTo>
                    <a:pt x="400" y="307"/>
                    <a:pt x="400" y="307"/>
                    <a:pt x="400" y="307"/>
                  </a:cubicBezTo>
                  <a:cubicBezTo>
                    <a:pt x="398" y="307"/>
                    <a:pt x="398" y="307"/>
                    <a:pt x="398" y="307"/>
                  </a:cubicBezTo>
                  <a:cubicBezTo>
                    <a:pt x="397" y="305"/>
                    <a:pt x="397" y="305"/>
                    <a:pt x="397" y="305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7" y="307"/>
                    <a:pt x="397" y="307"/>
                    <a:pt x="397" y="307"/>
                  </a:cubicBezTo>
                  <a:cubicBezTo>
                    <a:pt x="397" y="308"/>
                    <a:pt x="397" y="308"/>
                    <a:pt x="397" y="308"/>
                  </a:cubicBezTo>
                  <a:cubicBezTo>
                    <a:pt x="399" y="308"/>
                    <a:pt x="399" y="308"/>
                    <a:pt x="399" y="308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11"/>
                    <a:pt x="399" y="311"/>
                    <a:pt x="399" y="311"/>
                  </a:cubicBezTo>
                  <a:cubicBezTo>
                    <a:pt x="399" y="313"/>
                    <a:pt x="399" y="313"/>
                    <a:pt x="399" y="313"/>
                  </a:cubicBezTo>
                  <a:cubicBezTo>
                    <a:pt x="398" y="313"/>
                    <a:pt x="398" y="313"/>
                    <a:pt x="398" y="313"/>
                  </a:cubicBezTo>
                  <a:cubicBezTo>
                    <a:pt x="396" y="312"/>
                    <a:pt x="396" y="312"/>
                    <a:pt x="396" y="312"/>
                  </a:cubicBezTo>
                  <a:cubicBezTo>
                    <a:pt x="396" y="310"/>
                    <a:pt x="396" y="310"/>
                    <a:pt x="396" y="310"/>
                  </a:cubicBezTo>
                  <a:cubicBezTo>
                    <a:pt x="394" y="306"/>
                    <a:pt x="394" y="306"/>
                    <a:pt x="394" y="306"/>
                  </a:cubicBezTo>
                  <a:cubicBezTo>
                    <a:pt x="394" y="308"/>
                    <a:pt x="394" y="308"/>
                    <a:pt x="394" y="308"/>
                  </a:cubicBezTo>
                  <a:cubicBezTo>
                    <a:pt x="395" y="310"/>
                    <a:pt x="395" y="310"/>
                    <a:pt x="395" y="310"/>
                  </a:cubicBezTo>
                  <a:cubicBezTo>
                    <a:pt x="395" y="312"/>
                    <a:pt x="395" y="312"/>
                    <a:pt x="395" y="312"/>
                  </a:cubicBezTo>
                  <a:cubicBezTo>
                    <a:pt x="394" y="313"/>
                    <a:pt x="394" y="313"/>
                    <a:pt x="394" y="313"/>
                  </a:cubicBezTo>
                  <a:cubicBezTo>
                    <a:pt x="392" y="313"/>
                    <a:pt x="392" y="313"/>
                    <a:pt x="392" y="313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1" y="308"/>
                    <a:pt x="391" y="308"/>
                    <a:pt x="391" y="308"/>
                  </a:cubicBezTo>
                  <a:cubicBezTo>
                    <a:pt x="390" y="305"/>
                    <a:pt x="390" y="305"/>
                    <a:pt x="390" y="305"/>
                  </a:cubicBezTo>
                  <a:cubicBezTo>
                    <a:pt x="391" y="304"/>
                    <a:pt x="391" y="304"/>
                    <a:pt x="391" y="304"/>
                  </a:cubicBezTo>
                  <a:cubicBezTo>
                    <a:pt x="392" y="305"/>
                    <a:pt x="392" y="305"/>
                    <a:pt x="392" y="305"/>
                  </a:cubicBezTo>
                  <a:cubicBezTo>
                    <a:pt x="392" y="304"/>
                    <a:pt x="392" y="304"/>
                    <a:pt x="392" y="304"/>
                  </a:cubicBezTo>
                  <a:cubicBezTo>
                    <a:pt x="391" y="303"/>
                    <a:pt x="391" y="303"/>
                    <a:pt x="391" y="303"/>
                  </a:cubicBezTo>
                  <a:cubicBezTo>
                    <a:pt x="391" y="301"/>
                    <a:pt x="391" y="301"/>
                    <a:pt x="391" y="301"/>
                  </a:cubicBezTo>
                  <a:cubicBezTo>
                    <a:pt x="392" y="299"/>
                    <a:pt x="392" y="299"/>
                    <a:pt x="392" y="299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4" y="300"/>
                    <a:pt x="394" y="300"/>
                    <a:pt x="394" y="300"/>
                  </a:cubicBezTo>
                  <a:cubicBezTo>
                    <a:pt x="394" y="299"/>
                    <a:pt x="394" y="299"/>
                    <a:pt x="394" y="299"/>
                  </a:cubicBezTo>
                  <a:close/>
                  <a:moveTo>
                    <a:pt x="394" y="297"/>
                  </a:moveTo>
                  <a:cubicBezTo>
                    <a:pt x="396" y="296"/>
                    <a:pt x="396" y="296"/>
                    <a:pt x="396" y="296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4" y="297"/>
                    <a:pt x="394" y="297"/>
                    <a:pt x="394" y="297"/>
                  </a:cubicBezTo>
                  <a:close/>
                  <a:moveTo>
                    <a:pt x="131" y="189"/>
                  </a:moveTo>
                  <a:cubicBezTo>
                    <a:pt x="131" y="188"/>
                    <a:pt x="131" y="188"/>
                    <a:pt x="131" y="188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89"/>
                    <a:pt x="132" y="189"/>
                    <a:pt x="132" y="189"/>
                  </a:cubicBezTo>
                  <a:cubicBezTo>
                    <a:pt x="131" y="189"/>
                    <a:pt x="131" y="189"/>
                    <a:pt x="131" y="189"/>
                  </a:cubicBezTo>
                  <a:close/>
                  <a:moveTo>
                    <a:pt x="131" y="190"/>
                  </a:moveTo>
                  <a:cubicBezTo>
                    <a:pt x="132" y="191"/>
                    <a:pt x="132" y="191"/>
                    <a:pt x="132" y="191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35" y="195"/>
                    <a:pt x="135" y="195"/>
                    <a:pt x="135" y="195"/>
                  </a:cubicBezTo>
                  <a:cubicBezTo>
                    <a:pt x="134" y="196"/>
                    <a:pt x="134" y="196"/>
                    <a:pt x="134" y="196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31" y="192"/>
                    <a:pt x="131" y="192"/>
                    <a:pt x="131" y="192"/>
                  </a:cubicBezTo>
                  <a:cubicBezTo>
                    <a:pt x="130" y="191"/>
                    <a:pt x="130" y="191"/>
                    <a:pt x="130" y="191"/>
                  </a:cubicBezTo>
                  <a:cubicBezTo>
                    <a:pt x="130" y="191"/>
                    <a:pt x="131" y="190"/>
                    <a:pt x="131" y="190"/>
                  </a:cubicBezTo>
                  <a:close/>
                  <a:moveTo>
                    <a:pt x="222" y="160"/>
                  </a:moveTo>
                  <a:cubicBezTo>
                    <a:pt x="221" y="163"/>
                    <a:pt x="221" y="163"/>
                    <a:pt x="221" y="163"/>
                  </a:cubicBezTo>
                  <a:cubicBezTo>
                    <a:pt x="221" y="166"/>
                    <a:pt x="221" y="166"/>
                    <a:pt x="221" y="166"/>
                  </a:cubicBezTo>
                  <a:cubicBezTo>
                    <a:pt x="220" y="166"/>
                    <a:pt x="220" y="166"/>
                    <a:pt x="220" y="166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19" y="164"/>
                    <a:pt x="219" y="164"/>
                    <a:pt x="219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15" y="163"/>
                    <a:pt x="215" y="163"/>
                    <a:pt x="215" y="163"/>
                  </a:cubicBezTo>
                  <a:cubicBezTo>
                    <a:pt x="215" y="162"/>
                    <a:pt x="215" y="162"/>
                    <a:pt x="215" y="162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2" y="160"/>
                    <a:pt x="222" y="160"/>
                    <a:pt x="222" y="160"/>
                  </a:cubicBezTo>
                  <a:close/>
                  <a:moveTo>
                    <a:pt x="224" y="160"/>
                  </a:moveTo>
                  <a:cubicBezTo>
                    <a:pt x="224" y="160"/>
                    <a:pt x="225" y="159"/>
                    <a:pt x="225" y="159"/>
                  </a:cubicBezTo>
                  <a:cubicBezTo>
                    <a:pt x="225" y="159"/>
                    <a:pt x="225" y="159"/>
                    <a:pt x="225" y="159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4" y="154"/>
                    <a:pt x="224" y="154"/>
                    <a:pt x="224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30" y="156"/>
                    <a:pt x="230" y="156"/>
                    <a:pt x="230" y="156"/>
                  </a:cubicBezTo>
                  <a:cubicBezTo>
                    <a:pt x="230" y="157"/>
                    <a:pt x="230" y="157"/>
                    <a:pt x="230" y="157"/>
                  </a:cubicBezTo>
                  <a:cubicBezTo>
                    <a:pt x="229" y="158"/>
                    <a:pt x="229" y="158"/>
                    <a:pt x="229" y="158"/>
                  </a:cubicBezTo>
                  <a:cubicBezTo>
                    <a:pt x="225" y="161"/>
                    <a:pt x="225" y="161"/>
                    <a:pt x="225" y="161"/>
                  </a:cubicBezTo>
                  <a:cubicBezTo>
                    <a:pt x="224" y="160"/>
                    <a:pt x="224" y="160"/>
                    <a:pt x="224" y="160"/>
                  </a:cubicBezTo>
                  <a:close/>
                  <a:moveTo>
                    <a:pt x="241" y="149"/>
                  </a:moveTo>
                  <a:cubicBezTo>
                    <a:pt x="242" y="149"/>
                    <a:pt x="242" y="149"/>
                    <a:pt x="242" y="149"/>
                  </a:cubicBezTo>
                  <a:cubicBezTo>
                    <a:pt x="244" y="149"/>
                    <a:pt x="244" y="149"/>
                    <a:pt x="244" y="149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4" y="151"/>
                    <a:pt x="244" y="151"/>
                    <a:pt x="244" y="151"/>
                  </a:cubicBezTo>
                  <a:cubicBezTo>
                    <a:pt x="243" y="151"/>
                    <a:pt x="243" y="151"/>
                    <a:pt x="243" y="151"/>
                  </a:cubicBezTo>
                  <a:cubicBezTo>
                    <a:pt x="241" y="149"/>
                    <a:pt x="241" y="149"/>
                    <a:pt x="241" y="149"/>
                  </a:cubicBezTo>
                  <a:close/>
                  <a:moveTo>
                    <a:pt x="330" y="234"/>
                  </a:moveTo>
                  <a:cubicBezTo>
                    <a:pt x="331" y="233"/>
                    <a:pt x="331" y="233"/>
                    <a:pt x="331" y="233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0" y="234"/>
                    <a:pt x="330" y="234"/>
                    <a:pt x="330" y="234"/>
                  </a:cubicBezTo>
                  <a:close/>
                  <a:moveTo>
                    <a:pt x="322" y="260"/>
                  </a:moveTo>
                  <a:cubicBezTo>
                    <a:pt x="323" y="259"/>
                    <a:pt x="323" y="259"/>
                    <a:pt x="323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2" y="260"/>
                    <a:pt x="322" y="260"/>
                    <a:pt x="322" y="260"/>
                  </a:cubicBezTo>
                  <a:close/>
                  <a:moveTo>
                    <a:pt x="341" y="256"/>
                  </a:moveTo>
                  <a:cubicBezTo>
                    <a:pt x="343" y="255"/>
                    <a:pt x="343" y="255"/>
                    <a:pt x="343" y="255"/>
                  </a:cubicBezTo>
                  <a:cubicBezTo>
                    <a:pt x="344" y="255"/>
                    <a:pt x="344" y="255"/>
                    <a:pt x="344" y="255"/>
                  </a:cubicBezTo>
                  <a:cubicBezTo>
                    <a:pt x="343" y="257"/>
                    <a:pt x="343" y="257"/>
                    <a:pt x="343" y="257"/>
                  </a:cubicBezTo>
                  <a:cubicBezTo>
                    <a:pt x="341" y="257"/>
                    <a:pt x="341" y="257"/>
                    <a:pt x="341" y="257"/>
                  </a:cubicBezTo>
                  <a:cubicBezTo>
                    <a:pt x="341" y="256"/>
                    <a:pt x="341" y="256"/>
                    <a:pt x="341" y="256"/>
                  </a:cubicBezTo>
                  <a:close/>
                  <a:moveTo>
                    <a:pt x="327" y="238"/>
                  </a:moveTo>
                  <a:cubicBezTo>
                    <a:pt x="327" y="236"/>
                    <a:pt x="327" y="236"/>
                    <a:pt x="327" y="236"/>
                  </a:cubicBezTo>
                  <a:cubicBezTo>
                    <a:pt x="329" y="237"/>
                    <a:pt x="329" y="237"/>
                    <a:pt x="329" y="237"/>
                  </a:cubicBezTo>
                  <a:cubicBezTo>
                    <a:pt x="329" y="238"/>
                    <a:pt x="329" y="238"/>
                    <a:pt x="329" y="238"/>
                  </a:cubicBezTo>
                  <a:cubicBezTo>
                    <a:pt x="327" y="238"/>
                    <a:pt x="327" y="238"/>
                    <a:pt x="327" y="238"/>
                  </a:cubicBezTo>
                  <a:close/>
                  <a:moveTo>
                    <a:pt x="329" y="245"/>
                  </a:moveTo>
                  <a:cubicBezTo>
                    <a:pt x="329" y="242"/>
                    <a:pt x="329" y="242"/>
                    <a:pt x="329" y="242"/>
                  </a:cubicBezTo>
                  <a:cubicBezTo>
                    <a:pt x="330" y="241"/>
                    <a:pt x="330" y="241"/>
                    <a:pt x="330" y="241"/>
                  </a:cubicBezTo>
                  <a:cubicBezTo>
                    <a:pt x="332" y="242"/>
                    <a:pt x="332" y="242"/>
                    <a:pt x="332" y="242"/>
                  </a:cubicBezTo>
                  <a:cubicBezTo>
                    <a:pt x="332" y="243"/>
                    <a:pt x="332" y="243"/>
                    <a:pt x="332" y="243"/>
                  </a:cubicBezTo>
                  <a:cubicBezTo>
                    <a:pt x="333" y="243"/>
                    <a:pt x="333" y="243"/>
                    <a:pt x="333" y="243"/>
                  </a:cubicBezTo>
                  <a:cubicBezTo>
                    <a:pt x="333" y="244"/>
                    <a:pt x="333" y="244"/>
                    <a:pt x="333" y="244"/>
                  </a:cubicBezTo>
                  <a:cubicBezTo>
                    <a:pt x="332" y="245"/>
                    <a:pt x="332" y="245"/>
                    <a:pt x="332" y="245"/>
                  </a:cubicBezTo>
                  <a:cubicBezTo>
                    <a:pt x="329" y="245"/>
                    <a:pt x="329" y="245"/>
                    <a:pt x="329" y="245"/>
                  </a:cubicBezTo>
                  <a:close/>
                  <a:moveTo>
                    <a:pt x="315" y="252"/>
                  </a:moveTo>
                  <a:cubicBezTo>
                    <a:pt x="317" y="251"/>
                    <a:pt x="317" y="251"/>
                    <a:pt x="317" y="251"/>
                  </a:cubicBezTo>
                  <a:cubicBezTo>
                    <a:pt x="317" y="251"/>
                    <a:pt x="317" y="251"/>
                    <a:pt x="317" y="251"/>
                  </a:cubicBezTo>
                  <a:cubicBezTo>
                    <a:pt x="317" y="250"/>
                    <a:pt x="317" y="250"/>
                    <a:pt x="317" y="250"/>
                  </a:cubicBezTo>
                  <a:cubicBezTo>
                    <a:pt x="321" y="247"/>
                    <a:pt x="321" y="247"/>
                    <a:pt x="321" y="247"/>
                  </a:cubicBezTo>
                  <a:cubicBezTo>
                    <a:pt x="322" y="247"/>
                    <a:pt x="322" y="247"/>
                    <a:pt x="322" y="247"/>
                  </a:cubicBezTo>
                  <a:cubicBezTo>
                    <a:pt x="324" y="245"/>
                    <a:pt x="324" y="245"/>
                    <a:pt x="324" y="245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7" y="243"/>
                    <a:pt x="327" y="243"/>
                    <a:pt x="327" y="243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7" y="245"/>
                    <a:pt x="327" y="245"/>
                    <a:pt x="327" y="245"/>
                  </a:cubicBezTo>
                  <a:cubicBezTo>
                    <a:pt x="326" y="246"/>
                    <a:pt x="326" y="246"/>
                    <a:pt x="326" y="246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2" y="250"/>
                    <a:pt x="322" y="250"/>
                    <a:pt x="322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8" y="252"/>
                    <a:pt x="318" y="252"/>
                    <a:pt x="318" y="252"/>
                  </a:cubicBezTo>
                  <a:cubicBezTo>
                    <a:pt x="317" y="253"/>
                    <a:pt x="317" y="253"/>
                    <a:pt x="317" y="253"/>
                  </a:cubicBezTo>
                  <a:cubicBezTo>
                    <a:pt x="315" y="253"/>
                    <a:pt x="315" y="253"/>
                    <a:pt x="315" y="253"/>
                  </a:cubicBezTo>
                  <a:cubicBezTo>
                    <a:pt x="315" y="252"/>
                    <a:pt x="315" y="252"/>
                    <a:pt x="315" y="252"/>
                  </a:cubicBezTo>
                  <a:close/>
                  <a:moveTo>
                    <a:pt x="315" y="248"/>
                  </a:moveTo>
                  <a:cubicBezTo>
                    <a:pt x="317" y="247"/>
                    <a:pt x="317" y="247"/>
                    <a:pt x="317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16" y="249"/>
                    <a:pt x="315" y="249"/>
                    <a:pt x="315" y="248"/>
                  </a:cubicBezTo>
                  <a:close/>
                  <a:moveTo>
                    <a:pt x="319" y="244"/>
                  </a:moveTo>
                  <a:cubicBezTo>
                    <a:pt x="322" y="242"/>
                    <a:pt x="322" y="242"/>
                    <a:pt x="322" y="242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3" y="239"/>
                    <a:pt x="323" y="239"/>
                    <a:pt x="323" y="239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3" y="241"/>
                    <a:pt x="323" y="241"/>
                    <a:pt x="323" y="241"/>
                  </a:cubicBezTo>
                  <a:cubicBezTo>
                    <a:pt x="323" y="243"/>
                    <a:pt x="323" y="243"/>
                    <a:pt x="323" y="243"/>
                  </a:cubicBezTo>
                  <a:cubicBezTo>
                    <a:pt x="321" y="244"/>
                    <a:pt x="321" y="244"/>
                    <a:pt x="321" y="244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20" y="245"/>
                    <a:pt x="320" y="245"/>
                    <a:pt x="320" y="245"/>
                  </a:cubicBezTo>
                  <a:cubicBezTo>
                    <a:pt x="319" y="244"/>
                    <a:pt x="319" y="244"/>
                    <a:pt x="319" y="244"/>
                  </a:cubicBezTo>
                  <a:close/>
                  <a:moveTo>
                    <a:pt x="322" y="233"/>
                  </a:moveTo>
                  <a:cubicBezTo>
                    <a:pt x="323" y="232"/>
                    <a:pt x="323" y="232"/>
                    <a:pt x="323" y="232"/>
                  </a:cubicBezTo>
                  <a:cubicBezTo>
                    <a:pt x="324" y="232"/>
                    <a:pt x="324" y="232"/>
                    <a:pt x="324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2" y="233"/>
                    <a:pt x="322" y="233"/>
                    <a:pt x="322" y="233"/>
                  </a:cubicBezTo>
                  <a:close/>
                  <a:moveTo>
                    <a:pt x="216" y="111"/>
                  </a:moveTo>
                  <a:cubicBezTo>
                    <a:pt x="216" y="111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17" y="112"/>
                    <a:pt x="217" y="112"/>
                    <a:pt x="217" y="112"/>
                  </a:cubicBezTo>
                  <a:cubicBezTo>
                    <a:pt x="216" y="111"/>
                    <a:pt x="216" y="111"/>
                    <a:pt x="216" y="111"/>
                  </a:cubicBezTo>
                  <a:close/>
                  <a:moveTo>
                    <a:pt x="182" y="147"/>
                  </a:moveTo>
                  <a:cubicBezTo>
                    <a:pt x="184" y="145"/>
                    <a:pt x="184" y="145"/>
                    <a:pt x="184" y="145"/>
                  </a:cubicBezTo>
                  <a:cubicBezTo>
                    <a:pt x="183" y="143"/>
                    <a:pt x="183" y="143"/>
                    <a:pt x="183" y="143"/>
                  </a:cubicBezTo>
                  <a:cubicBezTo>
                    <a:pt x="181" y="142"/>
                    <a:pt x="181" y="142"/>
                    <a:pt x="181" y="142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76" y="135"/>
                    <a:pt x="176" y="135"/>
                    <a:pt x="176" y="135"/>
                  </a:cubicBezTo>
                  <a:cubicBezTo>
                    <a:pt x="175" y="137"/>
                    <a:pt x="175" y="137"/>
                    <a:pt x="175" y="137"/>
                  </a:cubicBezTo>
                  <a:cubicBezTo>
                    <a:pt x="174" y="137"/>
                    <a:pt x="174" y="137"/>
                    <a:pt x="174" y="137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6" y="129"/>
                    <a:pt x="176" y="129"/>
                    <a:pt x="176" y="129"/>
                  </a:cubicBezTo>
                  <a:cubicBezTo>
                    <a:pt x="177" y="125"/>
                    <a:pt x="177" y="125"/>
                    <a:pt x="177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130"/>
                    <a:pt x="178" y="130"/>
                    <a:pt x="178" y="130"/>
                  </a:cubicBezTo>
                  <a:cubicBezTo>
                    <a:pt x="180" y="131"/>
                    <a:pt x="180" y="131"/>
                    <a:pt x="180" y="131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3" y="131"/>
                    <a:pt x="183" y="131"/>
                    <a:pt x="183" y="131"/>
                  </a:cubicBezTo>
                  <a:cubicBezTo>
                    <a:pt x="186" y="132"/>
                    <a:pt x="186" y="132"/>
                    <a:pt x="186" y="132"/>
                  </a:cubicBezTo>
                  <a:cubicBezTo>
                    <a:pt x="188" y="133"/>
                    <a:pt x="188" y="133"/>
                    <a:pt x="188" y="133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8"/>
                    <a:pt x="188" y="138"/>
                    <a:pt x="188" y="138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9" y="140"/>
                    <a:pt x="189" y="140"/>
                    <a:pt x="189" y="140"/>
                  </a:cubicBezTo>
                  <a:cubicBezTo>
                    <a:pt x="193" y="144"/>
                    <a:pt x="193" y="144"/>
                    <a:pt x="193" y="144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2" y="146"/>
                    <a:pt x="192" y="146"/>
                    <a:pt x="192" y="146"/>
                  </a:cubicBezTo>
                  <a:cubicBezTo>
                    <a:pt x="189" y="145"/>
                    <a:pt x="189" y="145"/>
                    <a:pt x="189" y="145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86" y="146"/>
                    <a:pt x="186" y="146"/>
                    <a:pt x="186" y="146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2" y="147"/>
                    <a:pt x="182" y="147"/>
                    <a:pt x="182" y="147"/>
                  </a:cubicBezTo>
                  <a:close/>
                  <a:moveTo>
                    <a:pt x="170" y="207"/>
                  </a:moveTo>
                  <a:cubicBezTo>
                    <a:pt x="172" y="207"/>
                    <a:pt x="172" y="207"/>
                    <a:pt x="172" y="207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6" y="207"/>
                    <a:pt x="176" y="207"/>
                    <a:pt x="176" y="207"/>
                  </a:cubicBezTo>
                  <a:cubicBezTo>
                    <a:pt x="177" y="208"/>
                    <a:pt x="177" y="208"/>
                    <a:pt x="177" y="208"/>
                  </a:cubicBezTo>
                  <a:cubicBezTo>
                    <a:pt x="180" y="206"/>
                    <a:pt x="180" y="206"/>
                    <a:pt x="180" y="206"/>
                  </a:cubicBezTo>
                  <a:cubicBezTo>
                    <a:pt x="182" y="206"/>
                    <a:pt x="182" y="206"/>
                    <a:pt x="182" y="206"/>
                  </a:cubicBezTo>
                  <a:cubicBezTo>
                    <a:pt x="182" y="207"/>
                    <a:pt x="182" y="207"/>
                    <a:pt x="182" y="207"/>
                  </a:cubicBezTo>
                  <a:cubicBezTo>
                    <a:pt x="184" y="209"/>
                    <a:pt x="184" y="209"/>
                    <a:pt x="184" y="209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2" y="212"/>
                    <a:pt x="182" y="212"/>
                    <a:pt x="182" y="212"/>
                  </a:cubicBezTo>
                  <a:cubicBezTo>
                    <a:pt x="182" y="215"/>
                    <a:pt x="182" y="215"/>
                    <a:pt x="182" y="215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5" y="214"/>
                    <a:pt x="175" y="214"/>
                    <a:pt x="175" y="214"/>
                  </a:cubicBezTo>
                  <a:cubicBezTo>
                    <a:pt x="173" y="213"/>
                    <a:pt x="173" y="213"/>
                    <a:pt x="173" y="213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70" y="207"/>
                    <a:pt x="170" y="207"/>
                    <a:pt x="170" y="207"/>
                  </a:cubicBezTo>
                  <a:close/>
                  <a:moveTo>
                    <a:pt x="287" y="234"/>
                  </a:moveTo>
                  <a:cubicBezTo>
                    <a:pt x="289" y="231"/>
                    <a:pt x="289" y="231"/>
                    <a:pt x="289" y="231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7" y="234"/>
                    <a:pt x="287" y="234"/>
                    <a:pt x="287" y="234"/>
                  </a:cubicBezTo>
                  <a:close/>
                  <a:moveTo>
                    <a:pt x="268" y="247"/>
                  </a:moveTo>
                  <a:cubicBezTo>
                    <a:pt x="270" y="246"/>
                    <a:pt x="270" y="246"/>
                    <a:pt x="270" y="246"/>
                  </a:cubicBezTo>
                  <a:cubicBezTo>
                    <a:pt x="271" y="247"/>
                    <a:pt x="271" y="247"/>
                    <a:pt x="271" y="247"/>
                  </a:cubicBezTo>
                  <a:cubicBezTo>
                    <a:pt x="270" y="247"/>
                    <a:pt x="270" y="247"/>
                    <a:pt x="270" y="247"/>
                  </a:cubicBezTo>
                  <a:cubicBezTo>
                    <a:pt x="268" y="247"/>
                    <a:pt x="268" y="247"/>
                    <a:pt x="268" y="247"/>
                  </a:cubicBezTo>
                  <a:close/>
                  <a:moveTo>
                    <a:pt x="268" y="261"/>
                  </a:moveTo>
                  <a:cubicBezTo>
                    <a:pt x="269" y="261"/>
                    <a:pt x="269" y="261"/>
                    <a:pt x="269" y="261"/>
                  </a:cubicBezTo>
                  <a:cubicBezTo>
                    <a:pt x="270" y="261"/>
                    <a:pt x="270" y="261"/>
                    <a:pt x="270" y="261"/>
                  </a:cubicBezTo>
                  <a:cubicBezTo>
                    <a:pt x="270" y="263"/>
                    <a:pt x="270" y="263"/>
                    <a:pt x="270" y="263"/>
                  </a:cubicBezTo>
                  <a:cubicBezTo>
                    <a:pt x="269" y="264"/>
                    <a:pt x="269" y="264"/>
                    <a:pt x="269" y="264"/>
                  </a:cubicBezTo>
                  <a:cubicBezTo>
                    <a:pt x="268" y="263"/>
                    <a:pt x="268" y="263"/>
                    <a:pt x="268" y="263"/>
                  </a:cubicBezTo>
                  <a:cubicBezTo>
                    <a:pt x="268" y="261"/>
                    <a:pt x="268" y="261"/>
                    <a:pt x="268" y="261"/>
                  </a:cubicBezTo>
                  <a:close/>
                  <a:moveTo>
                    <a:pt x="261" y="270"/>
                  </a:moveTo>
                  <a:cubicBezTo>
                    <a:pt x="261" y="269"/>
                    <a:pt x="261" y="269"/>
                    <a:pt x="261" y="269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5" y="269"/>
                    <a:pt x="265" y="269"/>
                    <a:pt x="265" y="269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6" y="265"/>
                    <a:pt x="266" y="265"/>
                    <a:pt x="266" y="265"/>
                  </a:cubicBezTo>
                  <a:cubicBezTo>
                    <a:pt x="267" y="265"/>
                    <a:pt x="267" y="265"/>
                    <a:pt x="267" y="265"/>
                  </a:cubicBezTo>
                  <a:cubicBezTo>
                    <a:pt x="268" y="265"/>
                    <a:pt x="268" y="265"/>
                    <a:pt x="268" y="265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70" y="266"/>
                    <a:pt x="270" y="266"/>
                    <a:pt x="270" y="266"/>
                  </a:cubicBezTo>
                  <a:cubicBezTo>
                    <a:pt x="271" y="267"/>
                    <a:pt x="271" y="267"/>
                    <a:pt x="271" y="267"/>
                  </a:cubicBezTo>
                  <a:cubicBezTo>
                    <a:pt x="270" y="268"/>
                    <a:pt x="270" y="268"/>
                    <a:pt x="270" y="268"/>
                  </a:cubicBezTo>
                  <a:cubicBezTo>
                    <a:pt x="269" y="269"/>
                    <a:pt x="269" y="269"/>
                    <a:pt x="269" y="269"/>
                  </a:cubicBezTo>
                  <a:cubicBezTo>
                    <a:pt x="270" y="269"/>
                    <a:pt x="270" y="269"/>
                    <a:pt x="270" y="269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6" y="270"/>
                    <a:pt x="266" y="270"/>
                    <a:pt x="266" y="270"/>
                  </a:cubicBezTo>
                  <a:cubicBezTo>
                    <a:pt x="264" y="272"/>
                    <a:pt x="264" y="272"/>
                    <a:pt x="264" y="272"/>
                  </a:cubicBezTo>
                  <a:cubicBezTo>
                    <a:pt x="263" y="272"/>
                    <a:pt x="263" y="272"/>
                    <a:pt x="263" y="272"/>
                  </a:cubicBezTo>
                  <a:cubicBezTo>
                    <a:pt x="261" y="270"/>
                    <a:pt x="261" y="270"/>
                    <a:pt x="261" y="270"/>
                  </a:cubicBezTo>
                  <a:close/>
                  <a:moveTo>
                    <a:pt x="243" y="288"/>
                  </a:moveTo>
                  <a:cubicBezTo>
                    <a:pt x="243" y="289"/>
                    <a:pt x="243" y="289"/>
                    <a:pt x="243" y="289"/>
                  </a:cubicBezTo>
                  <a:cubicBezTo>
                    <a:pt x="242" y="290"/>
                    <a:pt x="242" y="290"/>
                    <a:pt x="242" y="290"/>
                  </a:cubicBezTo>
                  <a:cubicBezTo>
                    <a:pt x="240" y="289"/>
                    <a:pt x="240" y="289"/>
                    <a:pt x="240" y="289"/>
                  </a:cubicBezTo>
                  <a:cubicBezTo>
                    <a:pt x="240" y="287"/>
                    <a:pt x="240" y="287"/>
                    <a:pt x="240" y="287"/>
                  </a:cubicBezTo>
                  <a:cubicBezTo>
                    <a:pt x="241" y="286"/>
                    <a:pt x="241" y="286"/>
                    <a:pt x="241" y="286"/>
                  </a:cubicBezTo>
                  <a:cubicBezTo>
                    <a:pt x="242" y="284"/>
                    <a:pt x="242" y="284"/>
                    <a:pt x="242" y="284"/>
                  </a:cubicBezTo>
                  <a:cubicBezTo>
                    <a:pt x="241" y="282"/>
                    <a:pt x="241" y="282"/>
                    <a:pt x="241" y="282"/>
                  </a:cubicBezTo>
                  <a:cubicBezTo>
                    <a:pt x="241" y="281"/>
                    <a:pt x="241" y="281"/>
                    <a:pt x="241" y="281"/>
                  </a:cubicBezTo>
                  <a:cubicBezTo>
                    <a:pt x="241" y="280"/>
                    <a:pt x="241" y="280"/>
                    <a:pt x="241" y="280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7"/>
                    <a:pt x="247" y="277"/>
                    <a:pt x="247" y="277"/>
                  </a:cubicBezTo>
                  <a:cubicBezTo>
                    <a:pt x="250" y="276"/>
                    <a:pt x="250" y="276"/>
                    <a:pt x="250" y="276"/>
                  </a:cubicBezTo>
                  <a:cubicBezTo>
                    <a:pt x="250" y="277"/>
                    <a:pt x="250" y="277"/>
                    <a:pt x="250" y="277"/>
                  </a:cubicBezTo>
                  <a:cubicBezTo>
                    <a:pt x="250" y="280"/>
                    <a:pt x="250" y="280"/>
                    <a:pt x="250" y="280"/>
                  </a:cubicBezTo>
                  <a:cubicBezTo>
                    <a:pt x="251" y="280"/>
                    <a:pt x="251" y="280"/>
                    <a:pt x="251" y="280"/>
                  </a:cubicBezTo>
                  <a:cubicBezTo>
                    <a:pt x="253" y="278"/>
                    <a:pt x="253" y="278"/>
                    <a:pt x="253" y="278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4" y="277"/>
                    <a:pt x="254" y="277"/>
                    <a:pt x="254" y="277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2" y="274"/>
                    <a:pt x="252" y="274"/>
                    <a:pt x="252" y="274"/>
                  </a:cubicBezTo>
                  <a:cubicBezTo>
                    <a:pt x="254" y="272"/>
                    <a:pt x="254" y="272"/>
                    <a:pt x="254" y="272"/>
                  </a:cubicBezTo>
                  <a:cubicBezTo>
                    <a:pt x="255" y="272"/>
                    <a:pt x="255" y="272"/>
                    <a:pt x="255" y="272"/>
                  </a:cubicBezTo>
                  <a:cubicBezTo>
                    <a:pt x="256" y="273"/>
                    <a:pt x="256" y="273"/>
                    <a:pt x="256" y="273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5" y="276"/>
                    <a:pt x="255" y="276"/>
                    <a:pt x="255" y="276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6" y="277"/>
                    <a:pt x="256" y="277"/>
                    <a:pt x="256" y="277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9" y="274"/>
                    <a:pt x="259" y="274"/>
                    <a:pt x="259" y="274"/>
                  </a:cubicBezTo>
                  <a:cubicBezTo>
                    <a:pt x="259" y="273"/>
                    <a:pt x="259" y="273"/>
                    <a:pt x="259" y="273"/>
                  </a:cubicBezTo>
                  <a:cubicBezTo>
                    <a:pt x="259" y="272"/>
                    <a:pt x="259" y="272"/>
                    <a:pt x="259" y="272"/>
                  </a:cubicBezTo>
                  <a:cubicBezTo>
                    <a:pt x="261" y="273"/>
                    <a:pt x="261" y="273"/>
                    <a:pt x="261" y="273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0" y="276"/>
                    <a:pt x="260" y="276"/>
                    <a:pt x="260" y="276"/>
                  </a:cubicBezTo>
                  <a:cubicBezTo>
                    <a:pt x="261" y="276"/>
                    <a:pt x="261" y="276"/>
                    <a:pt x="261" y="276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4" y="274"/>
                    <a:pt x="264" y="274"/>
                    <a:pt x="264" y="274"/>
                  </a:cubicBezTo>
                  <a:cubicBezTo>
                    <a:pt x="265" y="274"/>
                    <a:pt x="265" y="274"/>
                    <a:pt x="265" y="274"/>
                  </a:cubicBezTo>
                  <a:cubicBezTo>
                    <a:pt x="266" y="276"/>
                    <a:pt x="266" y="276"/>
                    <a:pt x="266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3" y="277"/>
                    <a:pt x="263" y="277"/>
                    <a:pt x="263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9"/>
                    <a:pt x="264" y="279"/>
                    <a:pt x="264" y="279"/>
                  </a:cubicBezTo>
                  <a:cubicBezTo>
                    <a:pt x="263" y="281"/>
                    <a:pt x="263" y="281"/>
                    <a:pt x="263" y="281"/>
                  </a:cubicBezTo>
                  <a:cubicBezTo>
                    <a:pt x="262" y="281"/>
                    <a:pt x="262" y="281"/>
                    <a:pt x="262" y="281"/>
                  </a:cubicBezTo>
                  <a:cubicBezTo>
                    <a:pt x="261" y="280"/>
                    <a:pt x="261" y="280"/>
                    <a:pt x="261" y="280"/>
                  </a:cubicBezTo>
                  <a:cubicBezTo>
                    <a:pt x="260" y="280"/>
                    <a:pt x="260" y="280"/>
                    <a:pt x="260" y="280"/>
                  </a:cubicBezTo>
                  <a:cubicBezTo>
                    <a:pt x="259" y="280"/>
                    <a:pt x="259" y="280"/>
                    <a:pt x="259" y="280"/>
                  </a:cubicBezTo>
                  <a:cubicBezTo>
                    <a:pt x="258" y="280"/>
                    <a:pt x="258" y="280"/>
                    <a:pt x="258" y="280"/>
                  </a:cubicBezTo>
                  <a:cubicBezTo>
                    <a:pt x="257" y="281"/>
                    <a:pt x="257" y="281"/>
                    <a:pt x="257" y="281"/>
                  </a:cubicBezTo>
                  <a:cubicBezTo>
                    <a:pt x="259" y="281"/>
                    <a:pt x="259" y="281"/>
                    <a:pt x="259" y="281"/>
                  </a:cubicBezTo>
                  <a:cubicBezTo>
                    <a:pt x="260" y="283"/>
                    <a:pt x="260" y="283"/>
                    <a:pt x="260" y="283"/>
                  </a:cubicBezTo>
                  <a:cubicBezTo>
                    <a:pt x="259" y="285"/>
                    <a:pt x="259" y="285"/>
                    <a:pt x="259" y="285"/>
                  </a:cubicBezTo>
                  <a:cubicBezTo>
                    <a:pt x="257" y="284"/>
                    <a:pt x="257" y="284"/>
                    <a:pt x="257" y="284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4" y="283"/>
                    <a:pt x="254" y="283"/>
                    <a:pt x="254" y="283"/>
                  </a:cubicBezTo>
                  <a:cubicBezTo>
                    <a:pt x="253" y="283"/>
                    <a:pt x="253" y="283"/>
                    <a:pt x="253" y="283"/>
                  </a:cubicBezTo>
                  <a:cubicBezTo>
                    <a:pt x="254" y="284"/>
                    <a:pt x="254" y="284"/>
                    <a:pt x="254" y="284"/>
                  </a:cubicBezTo>
                  <a:cubicBezTo>
                    <a:pt x="255" y="285"/>
                    <a:pt x="255" y="285"/>
                    <a:pt x="255" y="285"/>
                  </a:cubicBezTo>
                  <a:cubicBezTo>
                    <a:pt x="254" y="286"/>
                    <a:pt x="254" y="286"/>
                    <a:pt x="254" y="286"/>
                  </a:cubicBezTo>
                  <a:cubicBezTo>
                    <a:pt x="253" y="285"/>
                    <a:pt x="253" y="285"/>
                    <a:pt x="253" y="285"/>
                  </a:cubicBezTo>
                  <a:cubicBezTo>
                    <a:pt x="251" y="286"/>
                    <a:pt x="251" y="286"/>
                    <a:pt x="251" y="286"/>
                  </a:cubicBezTo>
                  <a:cubicBezTo>
                    <a:pt x="250" y="286"/>
                    <a:pt x="250" y="286"/>
                    <a:pt x="250" y="286"/>
                  </a:cubicBezTo>
                  <a:cubicBezTo>
                    <a:pt x="249" y="288"/>
                    <a:pt x="249" y="288"/>
                    <a:pt x="249" y="288"/>
                  </a:cubicBezTo>
                  <a:cubicBezTo>
                    <a:pt x="248" y="288"/>
                    <a:pt x="248" y="288"/>
                    <a:pt x="248" y="288"/>
                  </a:cubicBezTo>
                  <a:cubicBezTo>
                    <a:pt x="247" y="288"/>
                    <a:pt x="247" y="288"/>
                    <a:pt x="247" y="288"/>
                  </a:cubicBezTo>
                  <a:cubicBezTo>
                    <a:pt x="248" y="289"/>
                    <a:pt x="248" y="289"/>
                    <a:pt x="248" y="289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92"/>
                    <a:pt x="246" y="292"/>
                    <a:pt x="246" y="292"/>
                  </a:cubicBezTo>
                  <a:cubicBezTo>
                    <a:pt x="245" y="292"/>
                    <a:pt x="245" y="292"/>
                    <a:pt x="245" y="292"/>
                  </a:cubicBezTo>
                  <a:cubicBezTo>
                    <a:pt x="244" y="293"/>
                    <a:pt x="244" y="293"/>
                    <a:pt x="244" y="293"/>
                  </a:cubicBezTo>
                  <a:cubicBezTo>
                    <a:pt x="242" y="293"/>
                    <a:pt x="242" y="293"/>
                    <a:pt x="242" y="293"/>
                  </a:cubicBezTo>
                  <a:cubicBezTo>
                    <a:pt x="243" y="292"/>
                    <a:pt x="243" y="292"/>
                    <a:pt x="243" y="292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89"/>
                    <a:pt x="246" y="289"/>
                    <a:pt x="246" y="289"/>
                  </a:cubicBezTo>
                  <a:cubicBezTo>
                    <a:pt x="247" y="287"/>
                    <a:pt x="247" y="287"/>
                    <a:pt x="247" y="287"/>
                  </a:cubicBezTo>
                  <a:cubicBezTo>
                    <a:pt x="246" y="287"/>
                    <a:pt x="246" y="287"/>
                    <a:pt x="246" y="287"/>
                  </a:cubicBezTo>
                  <a:cubicBezTo>
                    <a:pt x="245" y="288"/>
                    <a:pt x="245" y="288"/>
                    <a:pt x="245" y="288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3" y="287"/>
                    <a:pt x="243" y="287"/>
                    <a:pt x="243" y="287"/>
                  </a:cubicBezTo>
                  <a:cubicBezTo>
                    <a:pt x="242" y="287"/>
                    <a:pt x="242" y="287"/>
                    <a:pt x="242" y="287"/>
                  </a:cubicBezTo>
                  <a:cubicBezTo>
                    <a:pt x="243" y="288"/>
                    <a:pt x="243" y="288"/>
                    <a:pt x="243" y="288"/>
                  </a:cubicBezTo>
                  <a:cubicBezTo>
                    <a:pt x="243" y="288"/>
                    <a:pt x="243" y="288"/>
                    <a:pt x="243" y="288"/>
                  </a:cubicBezTo>
                  <a:close/>
                  <a:moveTo>
                    <a:pt x="240" y="295"/>
                  </a:moveTo>
                  <a:cubicBezTo>
                    <a:pt x="241" y="295"/>
                    <a:pt x="241" y="295"/>
                    <a:pt x="241" y="295"/>
                  </a:cubicBezTo>
                  <a:cubicBezTo>
                    <a:pt x="240" y="296"/>
                    <a:pt x="240" y="296"/>
                    <a:pt x="240" y="296"/>
                  </a:cubicBezTo>
                  <a:cubicBezTo>
                    <a:pt x="240" y="295"/>
                    <a:pt x="240" y="295"/>
                    <a:pt x="240" y="295"/>
                  </a:cubicBezTo>
                  <a:close/>
                  <a:moveTo>
                    <a:pt x="235" y="297"/>
                  </a:moveTo>
                  <a:cubicBezTo>
                    <a:pt x="236" y="295"/>
                    <a:pt x="236" y="295"/>
                    <a:pt x="236" y="295"/>
                  </a:cubicBezTo>
                  <a:cubicBezTo>
                    <a:pt x="239" y="293"/>
                    <a:pt x="239" y="293"/>
                    <a:pt x="239" y="293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5" y="297"/>
                    <a:pt x="235" y="297"/>
                    <a:pt x="235" y="297"/>
                  </a:cubicBezTo>
                  <a:close/>
                  <a:moveTo>
                    <a:pt x="223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3" y="307"/>
                    <a:pt x="223" y="307"/>
                    <a:pt x="223" y="307"/>
                  </a:cubicBezTo>
                  <a:close/>
                  <a:moveTo>
                    <a:pt x="216" y="291"/>
                  </a:moveTo>
                  <a:cubicBezTo>
                    <a:pt x="218" y="291"/>
                    <a:pt x="218" y="291"/>
                    <a:pt x="218" y="291"/>
                  </a:cubicBezTo>
                  <a:cubicBezTo>
                    <a:pt x="219" y="292"/>
                    <a:pt x="219" y="292"/>
                    <a:pt x="219" y="292"/>
                  </a:cubicBezTo>
                  <a:cubicBezTo>
                    <a:pt x="218" y="293"/>
                    <a:pt x="218" y="293"/>
                    <a:pt x="218" y="293"/>
                  </a:cubicBezTo>
                  <a:cubicBezTo>
                    <a:pt x="216" y="291"/>
                    <a:pt x="216" y="291"/>
                    <a:pt x="216" y="291"/>
                  </a:cubicBezTo>
                  <a:close/>
                  <a:moveTo>
                    <a:pt x="182" y="307"/>
                  </a:moveTo>
                  <a:cubicBezTo>
                    <a:pt x="182" y="307"/>
                    <a:pt x="183" y="306"/>
                    <a:pt x="183" y="306"/>
                  </a:cubicBezTo>
                  <a:cubicBezTo>
                    <a:pt x="183" y="307"/>
                    <a:pt x="183" y="307"/>
                    <a:pt x="183" y="307"/>
                  </a:cubicBezTo>
                  <a:cubicBezTo>
                    <a:pt x="182" y="307"/>
                    <a:pt x="182" y="307"/>
                    <a:pt x="182" y="307"/>
                  </a:cubicBezTo>
                  <a:close/>
                  <a:moveTo>
                    <a:pt x="180" y="307"/>
                  </a:moveTo>
                  <a:cubicBezTo>
                    <a:pt x="181" y="308"/>
                    <a:pt x="181" y="308"/>
                    <a:pt x="181" y="308"/>
                  </a:cubicBezTo>
                  <a:cubicBezTo>
                    <a:pt x="180" y="309"/>
                    <a:pt x="180" y="309"/>
                    <a:pt x="180" y="309"/>
                  </a:cubicBezTo>
                  <a:cubicBezTo>
                    <a:pt x="180" y="307"/>
                    <a:pt x="180" y="307"/>
                    <a:pt x="180" y="307"/>
                  </a:cubicBezTo>
                  <a:close/>
                  <a:moveTo>
                    <a:pt x="188" y="314"/>
                  </a:moveTo>
                  <a:cubicBezTo>
                    <a:pt x="188" y="315"/>
                    <a:pt x="188" y="315"/>
                    <a:pt x="188" y="315"/>
                  </a:cubicBezTo>
                  <a:cubicBezTo>
                    <a:pt x="187" y="316"/>
                    <a:pt x="187" y="316"/>
                    <a:pt x="187" y="316"/>
                  </a:cubicBezTo>
                  <a:cubicBezTo>
                    <a:pt x="187" y="315"/>
                    <a:pt x="187" y="315"/>
                    <a:pt x="187" y="315"/>
                  </a:cubicBezTo>
                  <a:cubicBezTo>
                    <a:pt x="188" y="314"/>
                    <a:pt x="188" y="314"/>
                    <a:pt x="188" y="314"/>
                  </a:cubicBezTo>
                  <a:close/>
                  <a:moveTo>
                    <a:pt x="186" y="313"/>
                  </a:moveTo>
                  <a:cubicBezTo>
                    <a:pt x="187" y="311"/>
                    <a:pt x="187" y="311"/>
                    <a:pt x="187" y="311"/>
                  </a:cubicBezTo>
                  <a:cubicBezTo>
                    <a:pt x="187" y="313"/>
                    <a:pt x="187" y="313"/>
                    <a:pt x="187" y="313"/>
                  </a:cubicBezTo>
                  <a:cubicBezTo>
                    <a:pt x="187" y="313"/>
                    <a:pt x="186" y="313"/>
                    <a:pt x="186" y="313"/>
                  </a:cubicBezTo>
                  <a:close/>
                  <a:moveTo>
                    <a:pt x="179" y="315"/>
                  </a:moveTo>
                  <a:cubicBezTo>
                    <a:pt x="180" y="313"/>
                    <a:pt x="180" y="313"/>
                    <a:pt x="180" y="313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4" y="311"/>
                    <a:pt x="184" y="311"/>
                    <a:pt x="184" y="311"/>
                  </a:cubicBezTo>
                  <a:cubicBezTo>
                    <a:pt x="183" y="312"/>
                    <a:pt x="183" y="312"/>
                    <a:pt x="183" y="312"/>
                  </a:cubicBezTo>
                  <a:cubicBezTo>
                    <a:pt x="183" y="313"/>
                    <a:pt x="183" y="313"/>
                    <a:pt x="183" y="313"/>
                  </a:cubicBezTo>
                  <a:cubicBezTo>
                    <a:pt x="180" y="314"/>
                    <a:pt x="180" y="314"/>
                    <a:pt x="180" y="314"/>
                  </a:cubicBezTo>
                  <a:cubicBezTo>
                    <a:pt x="179" y="315"/>
                    <a:pt x="179" y="315"/>
                    <a:pt x="179" y="315"/>
                  </a:cubicBezTo>
                  <a:close/>
                  <a:moveTo>
                    <a:pt x="177" y="310"/>
                  </a:moveTo>
                  <a:cubicBezTo>
                    <a:pt x="176" y="309"/>
                    <a:pt x="176" y="309"/>
                    <a:pt x="176" y="309"/>
                  </a:cubicBezTo>
                  <a:cubicBezTo>
                    <a:pt x="177" y="307"/>
                    <a:pt x="177" y="307"/>
                    <a:pt x="177" y="307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79" y="308"/>
                    <a:pt x="179" y="308"/>
                    <a:pt x="179" y="308"/>
                  </a:cubicBezTo>
                  <a:cubicBezTo>
                    <a:pt x="178" y="309"/>
                    <a:pt x="178" y="309"/>
                    <a:pt x="178" y="309"/>
                  </a:cubicBezTo>
                  <a:cubicBezTo>
                    <a:pt x="178" y="310"/>
                    <a:pt x="178" y="310"/>
                    <a:pt x="178" y="310"/>
                  </a:cubicBezTo>
                  <a:cubicBezTo>
                    <a:pt x="177" y="310"/>
                    <a:pt x="177" y="310"/>
                    <a:pt x="177" y="310"/>
                  </a:cubicBezTo>
                  <a:close/>
                  <a:moveTo>
                    <a:pt x="168" y="309"/>
                  </a:moveTo>
                  <a:cubicBezTo>
                    <a:pt x="169" y="309"/>
                    <a:pt x="169" y="309"/>
                    <a:pt x="169" y="309"/>
                  </a:cubicBezTo>
                  <a:cubicBezTo>
                    <a:pt x="170" y="310"/>
                    <a:pt x="170" y="310"/>
                    <a:pt x="170" y="310"/>
                  </a:cubicBezTo>
                  <a:cubicBezTo>
                    <a:pt x="169" y="311"/>
                    <a:pt x="169" y="311"/>
                    <a:pt x="169" y="311"/>
                  </a:cubicBezTo>
                  <a:cubicBezTo>
                    <a:pt x="168" y="309"/>
                    <a:pt x="168" y="309"/>
                    <a:pt x="168" y="309"/>
                  </a:cubicBezTo>
                  <a:close/>
                  <a:moveTo>
                    <a:pt x="162" y="313"/>
                  </a:moveTo>
                  <a:cubicBezTo>
                    <a:pt x="162" y="312"/>
                    <a:pt x="162" y="312"/>
                    <a:pt x="162" y="312"/>
                  </a:cubicBezTo>
                  <a:cubicBezTo>
                    <a:pt x="163" y="311"/>
                    <a:pt x="163" y="311"/>
                    <a:pt x="163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2" y="313"/>
                    <a:pt x="162" y="313"/>
                    <a:pt x="162" y="313"/>
                  </a:cubicBezTo>
                  <a:close/>
                  <a:moveTo>
                    <a:pt x="156" y="317"/>
                  </a:moveTo>
                  <a:cubicBezTo>
                    <a:pt x="158" y="319"/>
                    <a:pt x="158" y="319"/>
                    <a:pt x="158" y="319"/>
                  </a:cubicBezTo>
                  <a:cubicBezTo>
                    <a:pt x="156" y="320"/>
                    <a:pt x="156" y="320"/>
                    <a:pt x="156" y="320"/>
                  </a:cubicBezTo>
                  <a:cubicBezTo>
                    <a:pt x="155" y="319"/>
                    <a:pt x="155" y="319"/>
                    <a:pt x="155" y="319"/>
                  </a:cubicBezTo>
                  <a:cubicBezTo>
                    <a:pt x="156" y="317"/>
                    <a:pt x="156" y="317"/>
                    <a:pt x="156" y="317"/>
                  </a:cubicBezTo>
                  <a:close/>
                  <a:moveTo>
                    <a:pt x="1" y="348"/>
                  </a:moveTo>
                  <a:cubicBezTo>
                    <a:pt x="0" y="349"/>
                    <a:pt x="0" y="349"/>
                    <a:pt x="0" y="349"/>
                  </a:cubicBezTo>
                  <a:cubicBezTo>
                    <a:pt x="2" y="349"/>
                    <a:pt x="2" y="349"/>
                    <a:pt x="2" y="349"/>
                  </a:cubicBezTo>
                  <a:cubicBezTo>
                    <a:pt x="1" y="348"/>
                    <a:pt x="1" y="348"/>
                    <a:pt x="1" y="348"/>
                  </a:cubicBezTo>
                  <a:close/>
                  <a:moveTo>
                    <a:pt x="2" y="344"/>
                  </a:moveTo>
                  <a:cubicBezTo>
                    <a:pt x="1" y="345"/>
                    <a:pt x="1" y="345"/>
                    <a:pt x="1" y="345"/>
                  </a:cubicBezTo>
                  <a:cubicBezTo>
                    <a:pt x="2" y="346"/>
                    <a:pt x="2" y="346"/>
                    <a:pt x="2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2" y="344"/>
                    <a:pt x="2" y="344"/>
                    <a:pt x="2" y="344"/>
                  </a:cubicBezTo>
                  <a:close/>
                  <a:moveTo>
                    <a:pt x="5" y="340"/>
                  </a:moveTo>
                  <a:cubicBezTo>
                    <a:pt x="6" y="341"/>
                    <a:pt x="6" y="341"/>
                    <a:pt x="6" y="341"/>
                  </a:cubicBezTo>
                  <a:cubicBezTo>
                    <a:pt x="6" y="339"/>
                    <a:pt x="6" y="339"/>
                    <a:pt x="6" y="339"/>
                  </a:cubicBezTo>
                  <a:cubicBezTo>
                    <a:pt x="5" y="340"/>
                    <a:pt x="5" y="340"/>
                    <a:pt x="5" y="340"/>
                  </a:cubicBezTo>
                  <a:close/>
                  <a:moveTo>
                    <a:pt x="16" y="341"/>
                  </a:moveTo>
                  <a:cubicBezTo>
                    <a:pt x="14" y="339"/>
                    <a:pt x="14" y="339"/>
                    <a:pt x="14" y="339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1" y="340"/>
                    <a:pt x="11" y="340"/>
                    <a:pt x="11" y="340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3"/>
                    <a:pt x="12" y="343"/>
                    <a:pt x="12" y="343"/>
                  </a:cubicBezTo>
                  <a:cubicBezTo>
                    <a:pt x="13" y="343"/>
                    <a:pt x="13" y="343"/>
                    <a:pt x="13" y="343"/>
                  </a:cubicBezTo>
                  <a:cubicBezTo>
                    <a:pt x="15" y="342"/>
                    <a:pt x="15" y="342"/>
                    <a:pt x="15" y="342"/>
                  </a:cubicBezTo>
                  <a:cubicBezTo>
                    <a:pt x="16" y="341"/>
                    <a:pt x="16" y="341"/>
                    <a:pt x="16" y="341"/>
                  </a:cubicBezTo>
                  <a:close/>
                  <a:moveTo>
                    <a:pt x="17" y="345"/>
                  </a:moveTo>
                  <a:cubicBezTo>
                    <a:pt x="18" y="345"/>
                    <a:pt x="18" y="345"/>
                    <a:pt x="18" y="345"/>
                  </a:cubicBezTo>
                  <a:cubicBezTo>
                    <a:pt x="20" y="344"/>
                    <a:pt x="20" y="344"/>
                    <a:pt x="20" y="344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0" y="340"/>
                    <a:pt x="20" y="340"/>
                    <a:pt x="20" y="340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18" y="343"/>
                    <a:pt x="18" y="343"/>
                    <a:pt x="18" y="343"/>
                  </a:cubicBezTo>
                  <a:cubicBezTo>
                    <a:pt x="17" y="345"/>
                    <a:pt x="17" y="345"/>
                    <a:pt x="17" y="345"/>
                  </a:cubicBezTo>
                  <a:close/>
                  <a:moveTo>
                    <a:pt x="26" y="343"/>
                  </a:moveTo>
                  <a:cubicBezTo>
                    <a:pt x="25" y="341"/>
                    <a:pt x="25" y="341"/>
                    <a:pt x="25" y="341"/>
                  </a:cubicBezTo>
                  <a:cubicBezTo>
                    <a:pt x="24" y="341"/>
                    <a:pt x="24" y="341"/>
                    <a:pt x="24" y="341"/>
                  </a:cubicBezTo>
                  <a:cubicBezTo>
                    <a:pt x="24" y="343"/>
                    <a:pt x="24" y="343"/>
                    <a:pt x="24" y="343"/>
                  </a:cubicBezTo>
                  <a:cubicBezTo>
                    <a:pt x="23" y="343"/>
                    <a:pt x="23" y="343"/>
                    <a:pt x="23" y="343"/>
                  </a:cubicBezTo>
                  <a:cubicBezTo>
                    <a:pt x="22" y="345"/>
                    <a:pt x="22" y="345"/>
                    <a:pt x="22" y="345"/>
                  </a:cubicBezTo>
                  <a:cubicBezTo>
                    <a:pt x="24" y="345"/>
                    <a:pt x="24" y="345"/>
                    <a:pt x="24" y="345"/>
                  </a:cubicBezTo>
                  <a:cubicBezTo>
                    <a:pt x="26" y="343"/>
                    <a:pt x="26" y="343"/>
                    <a:pt x="26" y="343"/>
                  </a:cubicBezTo>
                  <a:close/>
                  <a:moveTo>
                    <a:pt x="47" y="343"/>
                  </a:moveTo>
                  <a:cubicBezTo>
                    <a:pt x="47" y="341"/>
                    <a:pt x="47" y="341"/>
                    <a:pt x="47" y="341"/>
                  </a:cubicBezTo>
                  <a:cubicBezTo>
                    <a:pt x="48" y="340"/>
                    <a:pt x="48" y="340"/>
                    <a:pt x="48" y="340"/>
                  </a:cubicBezTo>
                  <a:cubicBezTo>
                    <a:pt x="48" y="338"/>
                    <a:pt x="48" y="338"/>
                    <a:pt x="48" y="338"/>
                  </a:cubicBezTo>
                  <a:cubicBezTo>
                    <a:pt x="46" y="338"/>
                    <a:pt x="46" y="338"/>
                    <a:pt x="46" y="338"/>
                  </a:cubicBezTo>
                  <a:cubicBezTo>
                    <a:pt x="45" y="339"/>
                    <a:pt x="45" y="339"/>
                    <a:pt x="45" y="339"/>
                  </a:cubicBezTo>
                  <a:cubicBezTo>
                    <a:pt x="45" y="340"/>
                    <a:pt x="45" y="340"/>
                    <a:pt x="45" y="340"/>
                  </a:cubicBezTo>
                  <a:cubicBezTo>
                    <a:pt x="44" y="341"/>
                    <a:pt x="44" y="341"/>
                    <a:pt x="44" y="341"/>
                  </a:cubicBezTo>
                  <a:cubicBezTo>
                    <a:pt x="43" y="341"/>
                    <a:pt x="43" y="341"/>
                    <a:pt x="43" y="341"/>
                  </a:cubicBezTo>
                  <a:cubicBezTo>
                    <a:pt x="42" y="342"/>
                    <a:pt x="42" y="342"/>
                    <a:pt x="42" y="342"/>
                  </a:cubicBezTo>
                  <a:cubicBezTo>
                    <a:pt x="41" y="342"/>
                    <a:pt x="41" y="342"/>
                    <a:pt x="41" y="342"/>
                  </a:cubicBezTo>
                  <a:cubicBezTo>
                    <a:pt x="39" y="341"/>
                    <a:pt x="39" y="341"/>
                    <a:pt x="39" y="341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40" y="343"/>
                    <a:pt x="40" y="343"/>
                    <a:pt x="40" y="343"/>
                  </a:cubicBezTo>
                  <a:cubicBezTo>
                    <a:pt x="41" y="343"/>
                    <a:pt x="41" y="343"/>
                    <a:pt x="41" y="343"/>
                  </a:cubicBezTo>
                  <a:cubicBezTo>
                    <a:pt x="43" y="343"/>
                    <a:pt x="43" y="343"/>
                    <a:pt x="43" y="343"/>
                  </a:cubicBezTo>
                  <a:cubicBezTo>
                    <a:pt x="45" y="342"/>
                    <a:pt x="45" y="342"/>
                    <a:pt x="45" y="342"/>
                  </a:cubicBezTo>
                  <a:cubicBezTo>
                    <a:pt x="47" y="343"/>
                    <a:pt x="47" y="343"/>
                    <a:pt x="47" y="343"/>
                  </a:cubicBezTo>
                  <a:close/>
                  <a:moveTo>
                    <a:pt x="50" y="343"/>
                  </a:moveTo>
                  <a:cubicBezTo>
                    <a:pt x="54" y="344"/>
                    <a:pt x="54" y="344"/>
                    <a:pt x="54" y="344"/>
                  </a:cubicBezTo>
                  <a:cubicBezTo>
                    <a:pt x="55" y="344"/>
                    <a:pt x="55" y="344"/>
                    <a:pt x="55" y="344"/>
                  </a:cubicBezTo>
                  <a:cubicBezTo>
                    <a:pt x="57" y="345"/>
                    <a:pt x="57" y="345"/>
                    <a:pt x="57" y="345"/>
                  </a:cubicBezTo>
                  <a:cubicBezTo>
                    <a:pt x="54" y="345"/>
                    <a:pt x="54" y="345"/>
                    <a:pt x="54" y="345"/>
                  </a:cubicBezTo>
                  <a:cubicBezTo>
                    <a:pt x="50" y="344"/>
                    <a:pt x="50" y="344"/>
                    <a:pt x="50" y="344"/>
                  </a:cubicBezTo>
                  <a:cubicBezTo>
                    <a:pt x="49" y="345"/>
                    <a:pt x="49" y="345"/>
                    <a:pt x="49" y="345"/>
                  </a:cubicBezTo>
                  <a:cubicBezTo>
                    <a:pt x="48" y="344"/>
                    <a:pt x="48" y="344"/>
                    <a:pt x="48" y="344"/>
                  </a:cubicBezTo>
                  <a:cubicBezTo>
                    <a:pt x="48" y="344"/>
                    <a:pt x="50" y="343"/>
                    <a:pt x="50" y="343"/>
                  </a:cubicBezTo>
                  <a:close/>
                  <a:moveTo>
                    <a:pt x="64" y="341"/>
                  </a:moveTo>
                  <a:cubicBezTo>
                    <a:pt x="63" y="340"/>
                    <a:pt x="63" y="340"/>
                    <a:pt x="63" y="340"/>
                  </a:cubicBezTo>
                  <a:cubicBezTo>
                    <a:pt x="60" y="340"/>
                    <a:pt x="60" y="340"/>
                    <a:pt x="60" y="340"/>
                  </a:cubicBezTo>
                  <a:cubicBezTo>
                    <a:pt x="60" y="342"/>
                    <a:pt x="60" y="342"/>
                    <a:pt x="60" y="342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4" y="341"/>
                    <a:pt x="64" y="341"/>
                    <a:pt x="64" y="341"/>
                  </a:cubicBezTo>
                  <a:close/>
                  <a:moveTo>
                    <a:pt x="74" y="340"/>
                  </a:moveTo>
                  <a:cubicBezTo>
                    <a:pt x="73" y="338"/>
                    <a:pt x="73" y="338"/>
                    <a:pt x="73" y="338"/>
                  </a:cubicBezTo>
                  <a:cubicBezTo>
                    <a:pt x="72" y="340"/>
                    <a:pt x="72" y="340"/>
                    <a:pt x="72" y="340"/>
                  </a:cubicBezTo>
                  <a:cubicBezTo>
                    <a:pt x="74" y="340"/>
                    <a:pt x="74" y="340"/>
                    <a:pt x="74" y="340"/>
                  </a:cubicBezTo>
                  <a:close/>
                  <a:moveTo>
                    <a:pt x="81" y="338"/>
                  </a:moveTo>
                  <a:cubicBezTo>
                    <a:pt x="79" y="336"/>
                    <a:pt x="79" y="336"/>
                    <a:pt x="79" y="336"/>
                  </a:cubicBezTo>
                  <a:cubicBezTo>
                    <a:pt x="77" y="337"/>
                    <a:pt x="77" y="337"/>
                    <a:pt x="77" y="337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1" y="338"/>
                    <a:pt x="81" y="338"/>
                    <a:pt x="81" y="338"/>
                  </a:cubicBezTo>
                  <a:close/>
                  <a:moveTo>
                    <a:pt x="85" y="337"/>
                  </a:moveTo>
                  <a:cubicBezTo>
                    <a:pt x="84" y="336"/>
                    <a:pt x="84" y="336"/>
                    <a:pt x="84" y="336"/>
                  </a:cubicBezTo>
                  <a:cubicBezTo>
                    <a:pt x="83" y="337"/>
                    <a:pt x="83" y="337"/>
                    <a:pt x="83" y="337"/>
                  </a:cubicBezTo>
                  <a:cubicBezTo>
                    <a:pt x="84" y="338"/>
                    <a:pt x="84" y="338"/>
                    <a:pt x="84" y="338"/>
                  </a:cubicBezTo>
                  <a:cubicBezTo>
                    <a:pt x="85" y="337"/>
                    <a:pt x="85" y="337"/>
                    <a:pt x="85" y="337"/>
                  </a:cubicBezTo>
                  <a:close/>
                  <a:moveTo>
                    <a:pt x="86" y="335"/>
                  </a:moveTo>
                  <a:cubicBezTo>
                    <a:pt x="85" y="334"/>
                    <a:pt x="85" y="334"/>
                    <a:pt x="85" y="334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86" y="335"/>
                    <a:pt x="86" y="335"/>
                    <a:pt x="86" y="335"/>
                  </a:cubicBezTo>
                  <a:close/>
                  <a:moveTo>
                    <a:pt x="86" y="336"/>
                  </a:moveTo>
                  <a:cubicBezTo>
                    <a:pt x="87" y="337"/>
                    <a:pt x="87" y="337"/>
                    <a:pt x="87" y="337"/>
                  </a:cubicBezTo>
                  <a:cubicBezTo>
                    <a:pt x="88" y="336"/>
                    <a:pt x="88" y="336"/>
                    <a:pt x="88" y="336"/>
                  </a:cubicBezTo>
                  <a:cubicBezTo>
                    <a:pt x="88" y="335"/>
                    <a:pt x="88" y="335"/>
                    <a:pt x="88" y="335"/>
                  </a:cubicBezTo>
                  <a:cubicBezTo>
                    <a:pt x="86" y="336"/>
                    <a:pt x="86" y="336"/>
                    <a:pt x="86" y="336"/>
                  </a:cubicBezTo>
                  <a:close/>
                  <a:moveTo>
                    <a:pt x="106" y="326"/>
                  </a:moveTo>
                  <a:cubicBezTo>
                    <a:pt x="107" y="328"/>
                    <a:pt x="107" y="328"/>
                    <a:pt x="107" y="328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06" y="329"/>
                    <a:pt x="106" y="329"/>
                    <a:pt x="106" y="329"/>
                  </a:cubicBezTo>
                  <a:cubicBezTo>
                    <a:pt x="106" y="331"/>
                    <a:pt x="106" y="331"/>
                    <a:pt x="106" y="331"/>
                  </a:cubicBezTo>
                  <a:cubicBezTo>
                    <a:pt x="103" y="332"/>
                    <a:pt x="103" y="332"/>
                    <a:pt x="103" y="332"/>
                  </a:cubicBezTo>
                  <a:cubicBezTo>
                    <a:pt x="100" y="335"/>
                    <a:pt x="100" y="335"/>
                    <a:pt x="100" y="335"/>
                  </a:cubicBezTo>
                  <a:cubicBezTo>
                    <a:pt x="98" y="335"/>
                    <a:pt x="98" y="335"/>
                    <a:pt x="98" y="335"/>
                  </a:cubicBezTo>
                  <a:cubicBezTo>
                    <a:pt x="96" y="337"/>
                    <a:pt x="96" y="337"/>
                    <a:pt x="96" y="337"/>
                  </a:cubicBezTo>
                  <a:cubicBezTo>
                    <a:pt x="93" y="337"/>
                    <a:pt x="93" y="337"/>
                    <a:pt x="93" y="337"/>
                  </a:cubicBezTo>
                  <a:cubicBezTo>
                    <a:pt x="94" y="336"/>
                    <a:pt x="94" y="336"/>
                    <a:pt x="94" y="336"/>
                  </a:cubicBezTo>
                  <a:cubicBezTo>
                    <a:pt x="95" y="336"/>
                    <a:pt x="95" y="336"/>
                    <a:pt x="95" y="336"/>
                  </a:cubicBezTo>
                  <a:cubicBezTo>
                    <a:pt x="97" y="334"/>
                    <a:pt x="97" y="334"/>
                    <a:pt x="97" y="334"/>
                  </a:cubicBezTo>
                  <a:cubicBezTo>
                    <a:pt x="98" y="333"/>
                    <a:pt x="98" y="333"/>
                    <a:pt x="98" y="333"/>
                  </a:cubicBezTo>
                  <a:cubicBezTo>
                    <a:pt x="98" y="332"/>
                    <a:pt x="98" y="332"/>
                    <a:pt x="98" y="332"/>
                  </a:cubicBezTo>
                  <a:cubicBezTo>
                    <a:pt x="100" y="330"/>
                    <a:pt x="100" y="330"/>
                    <a:pt x="100" y="330"/>
                  </a:cubicBezTo>
                  <a:cubicBezTo>
                    <a:pt x="102" y="330"/>
                    <a:pt x="102" y="330"/>
                    <a:pt x="102" y="330"/>
                  </a:cubicBezTo>
                  <a:cubicBezTo>
                    <a:pt x="102" y="328"/>
                    <a:pt x="102" y="328"/>
                    <a:pt x="102" y="328"/>
                  </a:cubicBezTo>
                  <a:cubicBezTo>
                    <a:pt x="102" y="327"/>
                    <a:pt x="102" y="327"/>
                    <a:pt x="102" y="327"/>
                  </a:cubicBezTo>
                  <a:cubicBezTo>
                    <a:pt x="105" y="327"/>
                    <a:pt x="105" y="327"/>
                    <a:pt x="105" y="327"/>
                  </a:cubicBezTo>
                  <a:cubicBezTo>
                    <a:pt x="105" y="327"/>
                    <a:pt x="106" y="326"/>
                    <a:pt x="106" y="326"/>
                  </a:cubicBezTo>
                  <a:close/>
                  <a:moveTo>
                    <a:pt x="121" y="320"/>
                  </a:moveTo>
                  <a:cubicBezTo>
                    <a:pt x="119" y="321"/>
                    <a:pt x="119" y="321"/>
                    <a:pt x="119" y="321"/>
                  </a:cubicBezTo>
                  <a:cubicBezTo>
                    <a:pt x="118" y="322"/>
                    <a:pt x="118" y="322"/>
                    <a:pt x="118" y="322"/>
                  </a:cubicBezTo>
                  <a:cubicBezTo>
                    <a:pt x="118" y="323"/>
                    <a:pt x="118" y="323"/>
                    <a:pt x="118" y="323"/>
                  </a:cubicBezTo>
                  <a:cubicBezTo>
                    <a:pt x="119" y="325"/>
                    <a:pt x="119" y="325"/>
                    <a:pt x="119" y="325"/>
                  </a:cubicBezTo>
                  <a:cubicBezTo>
                    <a:pt x="118" y="325"/>
                    <a:pt x="118" y="325"/>
                    <a:pt x="118" y="325"/>
                  </a:cubicBezTo>
                  <a:cubicBezTo>
                    <a:pt x="117" y="324"/>
                    <a:pt x="117" y="324"/>
                    <a:pt x="117" y="324"/>
                  </a:cubicBezTo>
                  <a:cubicBezTo>
                    <a:pt x="115" y="326"/>
                    <a:pt x="115" y="326"/>
                    <a:pt x="115" y="326"/>
                  </a:cubicBezTo>
                  <a:cubicBezTo>
                    <a:pt x="115" y="327"/>
                    <a:pt x="115" y="327"/>
                    <a:pt x="115" y="327"/>
                  </a:cubicBezTo>
                  <a:cubicBezTo>
                    <a:pt x="114" y="327"/>
                    <a:pt x="114" y="327"/>
                    <a:pt x="114" y="327"/>
                  </a:cubicBezTo>
                  <a:cubicBezTo>
                    <a:pt x="113" y="329"/>
                    <a:pt x="113" y="329"/>
                    <a:pt x="113" y="329"/>
                  </a:cubicBezTo>
                  <a:cubicBezTo>
                    <a:pt x="112" y="329"/>
                    <a:pt x="112" y="329"/>
                    <a:pt x="112" y="329"/>
                  </a:cubicBezTo>
                  <a:cubicBezTo>
                    <a:pt x="110" y="331"/>
                    <a:pt x="110" y="331"/>
                    <a:pt x="110" y="331"/>
                  </a:cubicBezTo>
                  <a:cubicBezTo>
                    <a:pt x="108" y="330"/>
                    <a:pt x="108" y="330"/>
                    <a:pt x="108" y="330"/>
                  </a:cubicBezTo>
                  <a:cubicBezTo>
                    <a:pt x="107" y="331"/>
                    <a:pt x="107" y="331"/>
                    <a:pt x="107" y="331"/>
                  </a:cubicBezTo>
                  <a:cubicBezTo>
                    <a:pt x="108" y="332"/>
                    <a:pt x="108" y="332"/>
                    <a:pt x="108" y="332"/>
                  </a:cubicBezTo>
                  <a:cubicBezTo>
                    <a:pt x="111" y="332"/>
                    <a:pt x="111" y="332"/>
                    <a:pt x="111" y="332"/>
                  </a:cubicBezTo>
                  <a:cubicBezTo>
                    <a:pt x="113" y="331"/>
                    <a:pt x="113" y="331"/>
                    <a:pt x="113" y="331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16" y="330"/>
                    <a:pt x="116" y="330"/>
                    <a:pt x="116" y="330"/>
                  </a:cubicBezTo>
                  <a:cubicBezTo>
                    <a:pt x="116" y="331"/>
                    <a:pt x="116" y="331"/>
                    <a:pt x="116" y="331"/>
                  </a:cubicBezTo>
                  <a:cubicBezTo>
                    <a:pt x="117" y="329"/>
                    <a:pt x="117" y="329"/>
                    <a:pt x="117" y="329"/>
                  </a:cubicBezTo>
                  <a:cubicBezTo>
                    <a:pt x="118" y="328"/>
                    <a:pt x="118" y="328"/>
                    <a:pt x="118" y="328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19" y="329"/>
                    <a:pt x="119" y="329"/>
                    <a:pt x="119" y="329"/>
                  </a:cubicBezTo>
                  <a:cubicBezTo>
                    <a:pt x="120" y="329"/>
                    <a:pt x="120" y="329"/>
                    <a:pt x="120" y="329"/>
                  </a:cubicBezTo>
                  <a:cubicBezTo>
                    <a:pt x="121" y="327"/>
                    <a:pt x="121" y="327"/>
                    <a:pt x="121" y="327"/>
                  </a:cubicBezTo>
                  <a:cubicBezTo>
                    <a:pt x="124" y="326"/>
                    <a:pt x="124" y="326"/>
                    <a:pt x="124" y="326"/>
                  </a:cubicBezTo>
                  <a:cubicBezTo>
                    <a:pt x="124" y="325"/>
                    <a:pt x="124" y="325"/>
                    <a:pt x="124" y="325"/>
                  </a:cubicBezTo>
                  <a:cubicBezTo>
                    <a:pt x="122" y="325"/>
                    <a:pt x="122" y="325"/>
                    <a:pt x="122" y="325"/>
                  </a:cubicBezTo>
                  <a:cubicBezTo>
                    <a:pt x="124" y="324"/>
                    <a:pt x="124" y="324"/>
                    <a:pt x="124" y="324"/>
                  </a:cubicBezTo>
                  <a:cubicBezTo>
                    <a:pt x="124" y="322"/>
                    <a:pt x="124" y="322"/>
                    <a:pt x="124" y="322"/>
                  </a:cubicBezTo>
                  <a:cubicBezTo>
                    <a:pt x="122" y="321"/>
                    <a:pt x="122" y="321"/>
                    <a:pt x="122" y="321"/>
                  </a:cubicBezTo>
                  <a:cubicBezTo>
                    <a:pt x="121" y="320"/>
                    <a:pt x="121" y="320"/>
                    <a:pt x="121" y="320"/>
                  </a:cubicBezTo>
                  <a:close/>
                  <a:moveTo>
                    <a:pt x="127" y="323"/>
                  </a:moveTo>
                  <a:cubicBezTo>
                    <a:pt x="126" y="322"/>
                    <a:pt x="126" y="322"/>
                    <a:pt x="126" y="322"/>
                  </a:cubicBezTo>
                  <a:cubicBezTo>
                    <a:pt x="125" y="321"/>
                    <a:pt x="125" y="321"/>
                    <a:pt x="125" y="321"/>
                  </a:cubicBezTo>
                  <a:cubicBezTo>
                    <a:pt x="125" y="322"/>
                    <a:pt x="125" y="322"/>
                    <a:pt x="125" y="322"/>
                  </a:cubicBezTo>
                  <a:cubicBezTo>
                    <a:pt x="127" y="323"/>
                    <a:pt x="127" y="323"/>
                    <a:pt x="127" y="323"/>
                  </a:cubicBezTo>
                  <a:close/>
                  <a:moveTo>
                    <a:pt x="135" y="321"/>
                  </a:moveTo>
                  <a:cubicBezTo>
                    <a:pt x="135" y="321"/>
                    <a:pt x="135" y="321"/>
                    <a:pt x="135" y="321"/>
                  </a:cubicBezTo>
                  <a:cubicBezTo>
                    <a:pt x="137" y="321"/>
                    <a:pt x="137" y="321"/>
                    <a:pt x="137" y="321"/>
                  </a:cubicBezTo>
                  <a:cubicBezTo>
                    <a:pt x="137" y="322"/>
                    <a:pt x="137" y="322"/>
                    <a:pt x="137" y="322"/>
                  </a:cubicBezTo>
                  <a:cubicBezTo>
                    <a:pt x="136" y="322"/>
                    <a:pt x="136" y="322"/>
                    <a:pt x="136" y="322"/>
                  </a:cubicBezTo>
                  <a:cubicBezTo>
                    <a:pt x="135" y="321"/>
                    <a:pt x="135" y="321"/>
                    <a:pt x="135" y="321"/>
                  </a:cubicBezTo>
                  <a:close/>
                  <a:moveTo>
                    <a:pt x="132" y="322"/>
                  </a:moveTo>
                  <a:cubicBezTo>
                    <a:pt x="133" y="321"/>
                    <a:pt x="133" y="321"/>
                    <a:pt x="133" y="321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2" y="322"/>
                    <a:pt x="132" y="322"/>
                    <a:pt x="132" y="322"/>
                  </a:cubicBezTo>
                  <a:close/>
                  <a:moveTo>
                    <a:pt x="131" y="320"/>
                  </a:moveTo>
                  <a:cubicBezTo>
                    <a:pt x="132" y="319"/>
                    <a:pt x="132" y="319"/>
                    <a:pt x="132" y="319"/>
                  </a:cubicBezTo>
                  <a:cubicBezTo>
                    <a:pt x="132" y="317"/>
                    <a:pt x="132" y="317"/>
                    <a:pt x="132" y="317"/>
                  </a:cubicBezTo>
                  <a:cubicBezTo>
                    <a:pt x="132" y="318"/>
                    <a:pt x="132" y="318"/>
                    <a:pt x="132" y="318"/>
                  </a:cubicBezTo>
                  <a:cubicBezTo>
                    <a:pt x="133" y="319"/>
                    <a:pt x="133" y="319"/>
                    <a:pt x="133" y="319"/>
                  </a:cubicBezTo>
                  <a:cubicBezTo>
                    <a:pt x="131" y="320"/>
                    <a:pt x="131" y="320"/>
                    <a:pt x="131" y="320"/>
                  </a:cubicBezTo>
                  <a:close/>
                  <a:moveTo>
                    <a:pt x="129" y="319"/>
                  </a:moveTo>
                  <a:cubicBezTo>
                    <a:pt x="127" y="319"/>
                    <a:pt x="127" y="319"/>
                    <a:pt x="127" y="319"/>
                  </a:cubicBezTo>
                  <a:cubicBezTo>
                    <a:pt x="127" y="320"/>
                    <a:pt x="127" y="320"/>
                    <a:pt x="127" y="320"/>
                  </a:cubicBezTo>
                  <a:cubicBezTo>
                    <a:pt x="128" y="322"/>
                    <a:pt x="128" y="322"/>
                    <a:pt x="128" y="322"/>
                  </a:cubicBezTo>
                  <a:cubicBezTo>
                    <a:pt x="130" y="321"/>
                    <a:pt x="130" y="321"/>
                    <a:pt x="130" y="321"/>
                  </a:cubicBezTo>
                  <a:cubicBezTo>
                    <a:pt x="130" y="320"/>
                    <a:pt x="130" y="320"/>
                    <a:pt x="130" y="320"/>
                  </a:cubicBezTo>
                  <a:cubicBezTo>
                    <a:pt x="129" y="320"/>
                    <a:pt x="129" y="320"/>
                    <a:pt x="129" y="320"/>
                  </a:cubicBezTo>
                  <a:cubicBezTo>
                    <a:pt x="129" y="319"/>
                    <a:pt x="129" y="319"/>
                    <a:pt x="129" y="319"/>
                  </a:cubicBezTo>
                  <a:close/>
                  <a:moveTo>
                    <a:pt x="210" y="247"/>
                  </a:moveTo>
                  <a:cubicBezTo>
                    <a:pt x="209" y="246"/>
                    <a:pt x="209" y="246"/>
                    <a:pt x="209" y="246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10" y="247"/>
                    <a:pt x="210" y="247"/>
                    <a:pt x="210" y="247"/>
                  </a:cubicBezTo>
                  <a:cubicBezTo>
                    <a:pt x="210" y="247"/>
                    <a:pt x="210" y="247"/>
                    <a:pt x="210" y="247"/>
                  </a:cubicBezTo>
                  <a:close/>
                  <a:moveTo>
                    <a:pt x="206" y="248"/>
                  </a:moveTo>
                  <a:cubicBezTo>
                    <a:pt x="205" y="247"/>
                    <a:pt x="205" y="247"/>
                    <a:pt x="205" y="247"/>
                  </a:cubicBezTo>
                  <a:cubicBezTo>
                    <a:pt x="205" y="246"/>
                    <a:pt x="205" y="246"/>
                    <a:pt x="205" y="246"/>
                  </a:cubicBezTo>
                  <a:cubicBezTo>
                    <a:pt x="207" y="245"/>
                    <a:pt x="207" y="245"/>
                    <a:pt x="207" y="245"/>
                  </a:cubicBezTo>
                  <a:cubicBezTo>
                    <a:pt x="209" y="244"/>
                    <a:pt x="209" y="244"/>
                    <a:pt x="209" y="244"/>
                  </a:cubicBezTo>
                  <a:cubicBezTo>
                    <a:pt x="209" y="245"/>
                    <a:pt x="209" y="245"/>
                    <a:pt x="209" y="245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6" y="248"/>
                    <a:pt x="206" y="248"/>
                    <a:pt x="206" y="248"/>
                  </a:cubicBezTo>
                  <a:close/>
                  <a:moveTo>
                    <a:pt x="139" y="315"/>
                  </a:moveTo>
                  <a:cubicBezTo>
                    <a:pt x="139" y="313"/>
                    <a:pt x="139" y="313"/>
                    <a:pt x="139" y="313"/>
                  </a:cubicBezTo>
                  <a:cubicBezTo>
                    <a:pt x="140" y="312"/>
                    <a:pt x="140" y="312"/>
                    <a:pt x="140" y="312"/>
                  </a:cubicBezTo>
                  <a:cubicBezTo>
                    <a:pt x="141" y="312"/>
                    <a:pt x="141" y="312"/>
                    <a:pt x="141" y="312"/>
                  </a:cubicBezTo>
                  <a:cubicBezTo>
                    <a:pt x="142" y="311"/>
                    <a:pt x="142" y="311"/>
                    <a:pt x="142" y="311"/>
                  </a:cubicBezTo>
                  <a:cubicBezTo>
                    <a:pt x="143" y="311"/>
                    <a:pt x="143" y="311"/>
                    <a:pt x="143" y="311"/>
                  </a:cubicBezTo>
                  <a:cubicBezTo>
                    <a:pt x="144" y="308"/>
                    <a:pt x="144" y="308"/>
                    <a:pt x="144" y="308"/>
                  </a:cubicBezTo>
                  <a:cubicBezTo>
                    <a:pt x="145" y="308"/>
                    <a:pt x="145" y="308"/>
                    <a:pt x="145" y="308"/>
                  </a:cubicBezTo>
                  <a:cubicBezTo>
                    <a:pt x="147" y="309"/>
                    <a:pt x="147" y="309"/>
                    <a:pt x="147" y="309"/>
                  </a:cubicBezTo>
                  <a:cubicBezTo>
                    <a:pt x="148" y="309"/>
                    <a:pt x="148" y="309"/>
                    <a:pt x="148" y="309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3" y="308"/>
                    <a:pt x="153" y="308"/>
                    <a:pt x="153" y="308"/>
                  </a:cubicBezTo>
                  <a:cubicBezTo>
                    <a:pt x="155" y="309"/>
                    <a:pt x="155" y="309"/>
                    <a:pt x="155" y="309"/>
                  </a:cubicBezTo>
                  <a:cubicBezTo>
                    <a:pt x="154" y="311"/>
                    <a:pt x="154" y="311"/>
                    <a:pt x="154" y="311"/>
                  </a:cubicBezTo>
                  <a:cubicBezTo>
                    <a:pt x="156" y="313"/>
                    <a:pt x="156" y="313"/>
                    <a:pt x="156" y="313"/>
                  </a:cubicBezTo>
                  <a:cubicBezTo>
                    <a:pt x="156" y="314"/>
                    <a:pt x="156" y="314"/>
                    <a:pt x="156" y="314"/>
                  </a:cubicBezTo>
                  <a:cubicBezTo>
                    <a:pt x="154" y="313"/>
                    <a:pt x="154" y="313"/>
                    <a:pt x="154" y="313"/>
                  </a:cubicBezTo>
                  <a:cubicBezTo>
                    <a:pt x="153" y="315"/>
                    <a:pt x="153" y="315"/>
                    <a:pt x="153" y="315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48" y="314"/>
                    <a:pt x="148" y="314"/>
                    <a:pt x="148" y="314"/>
                  </a:cubicBezTo>
                  <a:cubicBezTo>
                    <a:pt x="145" y="314"/>
                    <a:pt x="145" y="314"/>
                    <a:pt x="145" y="314"/>
                  </a:cubicBezTo>
                  <a:cubicBezTo>
                    <a:pt x="143" y="316"/>
                    <a:pt x="143" y="316"/>
                    <a:pt x="143" y="316"/>
                  </a:cubicBezTo>
                  <a:cubicBezTo>
                    <a:pt x="142" y="316"/>
                    <a:pt x="142" y="316"/>
                    <a:pt x="142" y="316"/>
                  </a:cubicBezTo>
                  <a:cubicBezTo>
                    <a:pt x="141" y="317"/>
                    <a:pt x="141" y="317"/>
                    <a:pt x="141" y="317"/>
                  </a:cubicBezTo>
                  <a:cubicBezTo>
                    <a:pt x="139" y="316"/>
                    <a:pt x="139" y="316"/>
                    <a:pt x="139" y="316"/>
                  </a:cubicBezTo>
                  <a:lnTo>
                    <a:pt x="139" y="3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7"/>
            <p:cNvSpPr>
              <a:spLocks/>
            </p:cNvSpPr>
            <p:nvPr/>
          </p:nvSpPr>
          <p:spPr bwMode="auto">
            <a:xfrm>
              <a:off x="4399283" y="4580914"/>
              <a:ext cx="6089" cy="11163"/>
            </a:xfrm>
            <a:custGeom>
              <a:avLst/>
              <a:gdLst>
                <a:gd name="T0" fmla="*/ 0 w 6"/>
                <a:gd name="T1" fmla="*/ 9 h 11"/>
                <a:gd name="T2" fmla="*/ 2 w 6"/>
                <a:gd name="T3" fmla="*/ 4 h 11"/>
                <a:gd name="T4" fmla="*/ 2 w 6"/>
                <a:gd name="T5" fmla="*/ 2 h 11"/>
                <a:gd name="T6" fmla="*/ 4 w 6"/>
                <a:gd name="T7" fmla="*/ 0 h 11"/>
                <a:gd name="T8" fmla="*/ 6 w 6"/>
                <a:gd name="T9" fmla="*/ 4 h 11"/>
                <a:gd name="T10" fmla="*/ 2 w 6"/>
                <a:gd name="T11" fmla="*/ 11 h 11"/>
                <a:gd name="T12" fmla="*/ 0 w 6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0" y="9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2" y="11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8"/>
            <p:cNvSpPr>
              <a:spLocks noEditPoints="1"/>
            </p:cNvSpPr>
            <p:nvPr/>
          </p:nvSpPr>
          <p:spPr bwMode="auto">
            <a:xfrm>
              <a:off x="4360721" y="4553515"/>
              <a:ext cx="31459" cy="22325"/>
            </a:xfrm>
            <a:custGeom>
              <a:avLst/>
              <a:gdLst>
                <a:gd name="T0" fmla="*/ 7 w 31"/>
                <a:gd name="T1" fmla="*/ 14 h 22"/>
                <a:gd name="T2" fmla="*/ 7 w 31"/>
                <a:gd name="T3" fmla="*/ 11 h 22"/>
                <a:gd name="T4" fmla="*/ 7 w 31"/>
                <a:gd name="T5" fmla="*/ 7 h 22"/>
                <a:gd name="T6" fmla="*/ 9 w 31"/>
                <a:gd name="T7" fmla="*/ 5 h 22"/>
                <a:gd name="T8" fmla="*/ 7 w 31"/>
                <a:gd name="T9" fmla="*/ 0 h 22"/>
                <a:gd name="T10" fmla="*/ 5 w 31"/>
                <a:gd name="T11" fmla="*/ 0 h 22"/>
                <a:gd name="T12" fmla="*/ 0 w 31"/>
                <a:gd name="T13" fmla="*/ 5 h 22"/>
                <a:gd name="T14" fmla="*/ 3 w 31"/>
                <a:gd name="T15" fmla="*/ 7 h 22"/>
                <a:gd name="T16" fmla="*/ 3 w 31"/>
                <a:gd name="T17" fmla="*/ 11 h 22"/>
                <a:gd name="T18" fmla="*/ 5 w 31"/>
                <a:gd name="T19" fmla="*/ 14 h 22"/>
                <a:gd name="T20" fmla="*/ 7 w 31"/>
                <a:gd name="T21" fmla="*/ 14 h 22"/>
                <a:gd name="T22" fmla="*/ 7 w 31"/>
                <a:gd name="T23" fmla="*/ 14 h 22"/>
                <a:gd name="T24" fmla="*/ 9 w 31"/>
                <a:gd name="T25" fmla="*/ 20 h 22"/>
                <a:gd name="T26" fmla="*/ 11 w 31"/>
                <a:gd name="T27" fmla="*/ 20 h 22"/>
                <a:gd name="T28" fmla="*/ 11 w 31"/>
                <a:gd name="T29" fmla="*/ 22 h 22"/>
                <a:gd name="T30" fmla="*/ 9 w 31"/>
                <a:gd name="T31" fmla="*/ 22 h 22"/>
                <a:gd name="T32" fmla="*/ 7 w 31"/>
                <a:gd name="T33" fmla="*/ 22 h 22"/>
                <a:gd name="T34" fmla="*/ 9 w 31"/>
                <a:gd name="T35" fmla="*/ 20 h 22"/>
                <a:gd name="T36" fmla="*/ 9 w 31"/>
                <a:gd name="T37" fmla="*/ 20 h 22"/>
                <a:gd name="T38" fmla="*/ 29 w 31"/>
                <a:gd name="T39" fmla="*/ 22 h 22"/>
                <a:gd name="T40" fmla="*/ 31 w 31"/>
                <a:gd name="T41" fmla="*/ 20 h 22"/>
                <a:gd name="T42" fmla="*/ 29 w 31"/>
                <a:gd name="T43" fmla="*/ 18 h 22"/>
                <a:gd name="T44" fmla="*/ 27 w 31"/>
                <a:gd name="T45" fmla="*/ 18 h 22"/>
                <a:gd name="T46" fmla="*/ 25 w 31"/>
                <a:gd name="T47" fmla="*/ 20 h 22"/>
                <a:gd name="T48" fmla="*/ 27 w 31"/>
                <a:gd name="T49" fmla="*/ 20 h 22"/>
                <a:gd name="T50" fmla="*/ 29 w 31"/>
                <a:gd name="T5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2">
                  <a:moveTo>
                    <a:pt x="7" y="14"/>
                  </a:moveTo>
                  <a:lnTo>
                    <a:pt x="7" y="11"/>
                  </a:lnTo>
                  <a:lnTo>
                    <a:pt x="7" y="7"/>
                  </a:lnTo>
                  <a:lnTo>
                    <a:pt x="9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" y="7"/>
                  </a:lnTo>
                  <a:lnTo>
                    <a:pt x="3" y="11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9" y="20"/>
                  </a:moveTo>
                  <a:lnTo>
                    <a:pt x="11" y="20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9" y="20"/>
                  </a:lnTo>
                  <a:close/>
                  <a:moveTo>
                    <a:pt x="29" y="22"/>
                  </a:moveTo>
                  <a:lnTo>
                    <a:pt x="31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9"/>
            <p:cNvSpPr>
              <a:spLocks noEditPoints="1"/>
            </p:cNvSpPr>
            <p:nvPr/>
          </p:nvSpPr>
          <p:spPr bwMode="auto">
            <a:xfrm>
              <a:off x="4425667" y="4421592"/>
              <a:ext cx="187736" cy="103508"/>
            </a:xfrm>
            <a:custGeom>
              <a:avLst/>
              <a:gdLst>
                <a:gd name="T0" fmla="*/ 181 w 185"/>
                <a:gd name="T1" fmla="*/ 7 h 102"/>
                <a:gd name="T2" fmla="*/ 185 w 185"/>
                <a:gd name="T3" fmla="*/ 5 h 102"/>
                <a:gd name="T4" fmla="*/ 183 w 185"/>
                <a:gd name="T5" fmla="*/ 3 h 102"/>
                <a:gd name="T6" fmla="*/ 181 w 185"/>
                <a:gd name="T7" fmla="*/ 0 h 102"/>
                <a:gd name="T8" fmla="*/ 179 w 185"/>
                <a:gd name="T9" fmla="*/ 5 h 102"/>
                <a:gd name="T10" fmla="*/ 181 w 185"/>
                <a:gd name="T11" fmla="*/ 7 h 102"/>
                <a:gd name="T12" fmla="*/ 181 w 185"/>
                <a:gd name="T13" fmla="*/ 7 h 102"/>
                <a:gd name="T14" fmla="*/ 5 w 185"/>
                <a:gd name="T15" fmla="*/ 100 h 102"/>
                <a:gd name="T16" fmla="*/ 7 w 185"/>
                <a:gd name="T17" fmla="*/ 100 h 102"/>
                <a:gd name="T18" fmla="*/ 7 w 185"/>
                <a:gd name="T19" fmla="*/ 102 h 102"/>
                <a:gd name="T20" fmla="*/ 5 w 185"/>
                <a:gd name="T21" fmla="*/ 100 h 102"/>
                <a:gd name="T22" fmla="*/ 5 w 185"/>
                <a:gd name="T23" fmla="*/ 100 h 102"/>
                <a:gd name="T24" fmla="*/ 0 w 185"/>
                <a:gd name="T25" fmla="*/ 93 h 102"/>
                <a:gd name="T26" fmla="*/ 2 w 185"/>
                <a:gd name="T27" fmla="*/ 91 h 102"/>
                <a:gd name="T28" fmla="*/ 5 w 185"/>
                <a:gd name="T29" fmla="*/ 93 h 102"/>
                <a:gd name="T30" fmla="*/ 7 w 185"/>
                <a:gd name="T31" fmla="*/ 93 h 102"/>
                <a:gd name="T32" fmla="*/ 7 w 185"/>
                <a:gd name="T33" fmla="*/ 93 h 102"/>
                <a:gd name="T34" fmla="*/ 2 w 185"/>
                <a:gd name="T35" fmla="*/ 95 h 102"/>
                <a:gd name="T36" fmla="*/ 0 w 185"/>
                <a:gd name="T37" fmla="*/ 9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5" h="102">
                  <a:moveTo>
                    <a:pt x="181" y="7"/>
                  </a:moveTo>
                  <a:lnTo>
                    <a:pt x="185" y="5"/>
                  </a:lnTo>
                  <a:lnTo>
                    <a:pt x="183" y="3"/>
                  </a:lnTo>
                  <a:lnTo>
                    <a:pt x="181" y="0"/>
                  </a:lnTo>
                  <a:lnTo>
                    <a:pt x="179" y="5"/>
                  </a:lnTo>
                  <a:lnTo>
                    <a:pt x="181" y="7"/>
                  </a:lnTo>
                  <a:lnTo>
                    <a:pt x="181" y="7"/>
                  </a:lnTo>
                  <a:close/>
                  <a:moveTo>
                    <a:pt x="5" y="100"/>
                  </a:moveTo>
                  <a:lnTo>
                    <a:pt x="7" y="100"/>
                  </a:lnTo>
                  <a:lnTo>
                    <a:pt x="7" y="102"/>
                  </a:lnTo>
                  <a:lnTo>
                    <a:pt x="5" y="100"/>
                  </a:lnTo>
                  <a:lnTo>
                    <a:pt x="5" y="100"/>
                  </a:lnTo>
                  <a:close/>
                  <a:moveTo>
                    <a:pt x="0" y="93"/>
                  </a:moveTo>
                  <a:lnTo>
                    <a:pt x="2" y="91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2" y="95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0"/>
            <p:cNvSpPr>
              <a:spLocks noEditPoints="1"/>
            </p:cNvSpPr>
            <p:nvPr/>
          </p:nvSpPr>
          <p:spPr bwMode="auto">
            <a:xfrm>
              <a:off x="5330856" y="4053225"/>
              <a:ext cx="42621" cy="143085"/>
            </a:xfrm>
            <a:custGeom>
              <a:avLst/>
              <a:gdLst>
                <a:gd name="T0" fmla="*/ 7 w 19"/>
                <a:gd name="T1" fmla="*/ 11 h 64"/>
                <a:gd name="T2" fmla="*/ 6 w 19"/>
                <a:gd name="T3" fmla="*/ 7 h 64"/>
                <a:gd name="T4" fmla="*/ 8 w 19"/>
                <a:gd name="T5" fmla="*/ 4 h 64"/>
                <a:gd name="T6" fmla="*/ 8 w 19"/>
                <a:gd name="T7" fmla="*/ 1 h 64"/>
                <a:gd name="T8" fmla="*/ 6 w 19"/>
                <a:gd name="T9" fmla="*/ 2 h 64"/>
                <a:gd name="T10" fmla="*/ 5 w 19"/>
                <a:gd name="T11" fmla="*/ 6 h 64"/>
                <a:gd name="T12" fmla="*/ 5 w 19"/>
                <a:gd name="T13" fmla="*/ 11 h 64"/>
                <a:gd name="T14" fmla="*/ 5 w 19"/>
                <a:gd name="T15" fmla="*/ 22 h 64"/>
                <a:gd name="T16" fmla="*/ 6 w 19"/>
                <a:gd name="T17" fmla="*/ 18 h 64"/>
                <a:gd name="T18" fmla="*/ 6 w 19"/>
                <a:gd name="T19" fmla="*/ 15 h 64"/>
                <a:gd name="T20" fmla="*/ 7 w 19"/>
                <a:gd name="T21" fmla="*/ 13 h 64"/>
                <a:gd name="T22" fmla="*/ 4 w 19"/>
                <a:gd name="T23" fmla="*/ 17 h 64"/>
                <a:gd name="T24" fmla="*/ 5 w 19"/>
                <a:gd name="T25" fmla="*/ 20 h 64"/>
                <a:gd name="T26" fmla="*/ 5 w 19"/>
                <a:gd name="T27" fmla="*/ 22 h 64"/>
                <a:gd name="T28" fmla="*/ 2 w 19"/>
                <a:gd name="T29" fmla="*/ 21 h 64"/>
                <a:gd name="T30" fmla="*/ 0 w 19"/>
                <a:gd name="T31" fmla="*/ 21 h 64"/>
                <a:gd name="T32" fmla="*/ 5 w 19"/>
                <a:gd name="T33" fmla="*/ 30 h 64"/>
                <a:gd name="T34" fmla="*/ 5 w 19"/>
                <a:gd name="T35" fmla="*/ 26 h 64"/>
                <a:gd name="T36" fmla="*/ 3 w 19"/>
                <a:gd name="T37" fmla="*/ 29 h 64"/>
                <a:gd name="T38" fmla="*/ 8 w 19"/>
                <a:gd name="T39" fmla="*/ 41 h 64"/>
                <a:gd name="T40" fmla="*/ 8 w 19"/>
                <a:gd name="T41" fmla="*/ 42 h 64"/>
                <a:gd name="T42" fmla="*/ 10 w 19"/>
                <a:gd name="T43" fmla="*/ 48 h 64"/>
                <a:gd name="T44" fmla="*/ 12 w 19"/>
                <a:gd name="T45" fmla="*/ 51 h 64"/>
                <a:gd name="T46" fmla="*/ 10 w 19"/>
                <a:gd name="T47" fmla="*/ 48 h 64"/>
                <a:gd name="T48" fmla="*/ 14 w 19"/>
                <a:gd name="T49" fmla="*/ 51 h 64"/>
                <a:gd name="T50" fmla="*/ 16 w 19"/>
                <a:gd name="T51" fmla="*/ 51 h 64"/>
                <a:gd name="T52" fmla="*/ 15 w 19"/>
                <a:gd name="T53" fmla="*/ 49 h 64"/>
                <a:gd name="T54" fmla="*/ 14 w 19"/>
                <a:gd name="T55" fmla="*/ 55 h 64"/>
                <a:gd name="T56" fmla="*/ 14 w 19"/>
                <a:gd name="T57" fmla="*/ 52 h 64"/>
                <a:gd name="T58" fmla="*/ 13 w 19"/>
                <a:gd name="T59" fmla="*/ 54 h 64"/>
                <a:gd name="T60" fmla="*/ 17 w 19"/>
                <a:gd name="T61" fmla="*/ 57 h 64"/>
                <a:gd name="T62" fmla="*/ 15 w 19"/>
                <a:gd name="T63" fmla="*/ 58 h 64"/>
                <a:gd name="T64" fmla="*/ 17 w 19"/>
                <a:gd name="T65" fmla="*/ 59 h 64"/>
                <a:gd name="T66" fmla="*/ 16 w 19"/>
                <a:gd name="T67" fmla="*/ 62 h 64"/>
                <a:gd name="T68" fmla="*/ 18 w 19"/>
                <a:gd name="T69" fmla="*/ 64 h 64"/>
                <a:gd name="T70" fmla="*/ 18 w 19"/>
                <a:gd name="T71" fmla="*/ 61 h 64"/>
                <a:gd name="T72" fmla="*/ 17 w 19"/>
                <a:gd name="T73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" h="64">
                  <a:moveTo>
                    <a:pt x="6" y="12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2"/>
                    <a:pt x="6" y="12"/>
                    <a:pt x="6" y="12"/>
                  </a:cubicBezTo>
                  <a:close/>
                  <a:moveTo>
                    <a:pt x="5" y="22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0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3" y="30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lose/>
                  <a:moveTo>
                    <a:pt x="8" y="41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lose/>
                  <a:moveTo>
                    <a:pt x="10" y="48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9"/>
                  </a:moveTo>
                  <a:cubicBezTo>
                    <a:pt x="14" y="51"/>
                    <a:pt x="14" y="51"/>
                    <a:pt x="14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3" y="54"/>
                  </a:moveTo>
                  <a:cubicBezTo>
                    <a:pt x="14" y="55"/>
                    <a:pt x="14" y="55"/>
                    <a:pt x="14" y="55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3" y="54"/>
                    <a:pt x="13" y="54"/>
                    <a:pt x="13" y="54"/>
                  </a:cubicBezTo>
                  <a:close/>
                  <a:moveTo>
                    <a:pt x="16" y="58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lose/>
                  <a:moveTo>
                    <a:pt x="17" y="59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7" y="62"/>
                    <a:pt x="17" y="62"/>
                  </a:cubicBezTo>
                  <a:cubicBezTo>
                    <a:pt x="17" y="63"/>
                    <a:pt x="18" y="64"/>
                    <a:pt x="18" y="64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0"/>
                    <a:pt x="18" y="60"/>
                    <a:pt x="18" y="60"/>
                  </a:cubicBezTo>
                  <a:lnTo>
                    <a:pt x="17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1"/>
            <p:cNvSpPr>
              <a:spLocks noEditPoints="1"/>
            </p:cNvSpPr>
            <p:nvPr/>
          </p:nvSpPr>
          <p:spPr bwMode="auto">
            <a:xfrm>
              <a:off x="6360864" y="4010604"/>
              <a:ext cx="22325" cy="48710"/>
            </a:xfrm>
            <a:custGeom>
              <a:avLst/>
              <a:gdLst>
                <a:gd name="T0" fmla="*/ 22 w 22"/>
                <a:gd name="T1" fmla="*/ 0 h 48"/>
                <a:gd name="T2" fmla="*/ 17 w 22"/>
                <a:gd name="T3" fmla="*/ 4 h 48"/>
                <a:gd name="T4" fmla="*/ 19 w 22"/>
                <a:gd name="T5" fmla="*/ 9 h 48"/>
                <a:gd name="T6" fmla="*/ 19 w 22"/>
                <a:gd name="T7" fmla="*/ 7 h 48"/>
                <a:gd name="T8" fmla="*/ 22 w 22"/>
                <a:gd name="T9" fmla="*/ 2 h 48"/>
                <a:gd name="T10" fmla="*/ 22 w 22"/>
                <a:gd name="T11" fmla="*/ 0 h 48"/>
                <a:gd name="T12" fmla="*/ 22 w 22"/>
                <a:gd name="T13" fmla="*/ 0 h 48"/>
                <a:gd name="T14" fmla="*/ 11 w 22"/>
                <a:gd name="T15" fmla="*/ 29 h 48"/>
                <a:gd name="T16" fmla="*/ 13 w 22"/>
                <a:gd name="T17" fmla="*/ 26 h 48"/>
                <a:gd name="T18" fmla="*/ 15 w 22"/>
                <a:gd name="T19" fmla="*/ 29 h 48"/>
                <a:gd name="T20" fmla="*/ 13 w 22"/>
                <a:gd name="T21" fmla="*/ 29 h 48"/>
                <a:gd name="T22" fmla="*/ 11 w 22"/>
                <a:gd name="T23" fmla="*/ 29 h 48"/>
                <a:gd name="T24" fmla="*/ 11 w 22"/>
                <a:gd name="T25" fmla="*/ 29 h 48"/>
                <a:gd name="T26" fmla="*/ 0 w 22"/>
                <a:gd name="T27" fmla="*/ 44 h 48"/>
                <a:gd name="T28" fmla="*/ 2 w 22"/>
                <a:gd name="T29" fmla="*/ 40 h 48"/>
                <a:gd name="T30" fmla="*/ 4 w 22"/>
                <a:gd name="T31" fmla="*/ 40 h 48"/>
                <a:gd name="T32" fmla="*/ 6 w 22"/>
                <a:gd name="T33" fmla="*/ 40 h 48"/>
                <a:gd name="T34" fmla="*/ 4 w 22"/>
                <a:gd name="T35" fmla="*/ 46 h 48"/>
                <a:gd name="T36" fmla="*/ 0 w 22"/>
                <a:gd name="T37" fmla="*/ 48 h 48"/>
                <a:gd name="T38" fmla="*/ 0 w 22"/>
                <a:gd name="T39" fmla="*/ 46 h 48"/>
                <a:gd name="T40" fmla="*/ 0 w 22"/>
                <a:gd name="T4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lnTo>
                    <a:pt x="17" y="4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22" y="0"/>
                  </a:lnTo>
                  <a:close/>
                  <a:moveTo>
                    <a:pt x="11" y="29"/>
                  </a:moveTo>
                  <a:lnTo>
                    <a:pt x="13" y="26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close/>
                  <a:moveTo>
                    <a:pt x="0" y="44"/>
                  </a:moveTo>
                  <a:lnTo>
                    <a:pt x="2" y="40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4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2"/>
            <p:cNvSpPr>
              <a:spLocks noEditPoints="1"/>
            </p:cNvSpPr>
            <p:nvPr/>
          </p:nvSpPr>
          <p:spPr bwMode="auto">
            <a:xfrm>
              <a:off x="3949732" y="1899848"/>
              <a:ext cx="2587705" cy="1560741"/>
            </a:xfrm>
            <a:custGeom>
              <a:avLst/>
              <a:gdLst>
                <a:gd name="T0" fmla="*/ 886 w 1158"/>
                <a:gd name="T1" fmla="*/ 571 h 698"/>
                <a:gd name="T2" fmla="*/ 809 w 1158"/>
                <a:gd name="T3" fmla="*/ 499 h 698"/>
                <a:gd name="T4" fmla="*/ 723 w 1158"/>
                <a:gd name="T5" fmla="*/ 562 h 698"/>
                <a:gd name="T6" fmla="*/ 562 w 1158"/>
                <a:gd name="T7" fmla="*/ 564 h 698"/>
                <a:gd name="T8" fmla="*/ 396 w 1158"/>
                <a:gd name="T9" fmla="*/ 537 h 698"/>
                <a:gd name="T10" fmla="*/ 291 w 1158"/>
                <a:gd name="T11" fmla="*/ 551 h 698"/>
                <a:gd name="T12" fmla="*/ 197 w 1158"/>
                <a:gd name="T13" fmla="*/ 596 h 698"/>
                <a:gd name="T14" fmla="*/ 168 w 1158"/>
                <a:gd name="T15" fmla="*/ 696 h 698"/>
                <a:gd name="T16" fmla="*/ 97 w 1158"/>
                <a:gd name="T17" fmla="*/ 595 h 698"/>
                <a:gd name="T18" fmla="*/ 16 w 1158"/>
                <a:gd name="T19" fmla="*/ 468 h 698"/>
                <a:gd name="T20" fmla="*/ 32 w 1158"/>
                <a:gd name="T21" fmla="*/ 333 h 698"/>
                <a:gd name="T22" fmla="*/ 42 w 1158"/>
                <a:gd name="T23" fmla="*/ 379 h 698"/>
                <a:gd name="T24" fmla="*/ 119 w 1158"/>
                <a:gd name="T25" fmla="*/ 368 h 698"/>
                <a:gd name="T26" fmla="*/ 180 w 1158"/>
                <a:gd name="T27" fmla="*/ 334 h 698"/>
                <a:gd name="T28" fmla="*/ 285 w 1158"/>
                <a:gd name="T29" fmla="*/ 314 h 698"/>
                <a:gd name="T30" fmla="*/ 317 w 1158"/>
                <a:gd name="T31" fmla="*/ 318 h 698"/>
                <a:gd name="T32" fmla="*/ 346 w 1158"/>
                <a:gd name="T33" fmla="*/ 308 h 698"/>
                <a:gd name="T34" fmla="*/ 334 w 1158"/>
                <a:gd name="T35" fmla="*/ 240 h 698"/>
                <a:gd name="T36" fmla="*/ 347 w 1158"/>
                <a:gd name="T37" fmla="*/ 202 h 698"/>
                <a:gd name="T38" fmla="*/ 383 w 1158"/>
                <a:gd name="T39" fmla="*/ 134 h 698"/>
                <a:gd name="T40" fmla="*/ 436 w 1158"/>
                <a:gd name="T41" fmla="*/ 91 h 698"/>
                <a:gd name="T42" fmla="*/ 509 w 1158"/>
                <a:gd name="T43" fmla="*/ 132 h 698"/>
                <a:gd name="T44" fmla="*/ 540 w 1158"/>
                <a:gd name="T45" fmla="*/ 159 h 698"/>
                <a:gd name="T46" fmla="*/ 653 w 1158"/>
                <a:gd name="T47" fmla="*/ 152 h 698"/>
                <a:gd name="T48" fmla="*/ 735 w 1158"/>
                <a:gd name="T49" fmla="*/ 143 h 698"/>
                <a:gd name="T50" fmla="*/ 814 w 1158"/>
                <a:gd name="T51" fmla="*/ 128 h 698"/>
                <a:gd name="T52" fmla="*/ 986 w 1158"/>
                <a:gd name="T53" fmla="*/ 131 h 698"/>
                <a:gd name="T54" fmla="*/ 1096 w 1158"/>
                <a:gd name="T55" fmla="*/ 108 h 698"/>
                <a:gd name="T56" fmla="*/ 1146 w 1158"/>
                <a:gd name="T57" fmla="*/ 136 h 698"/>
                <a:gd name="T58" fmla="*/ 1114 w 1158"/>
                <a:gd name="T59" fmla="*/ 184 h 698"/>
                <a:gd name="T60" fmla="*/ 1120 w 1158"/>
                <a:gd name="T61" fmla="*/ 261 h 698"/>
                <a:gd name="T62" fmla="*/ 1061 w 1158"/>
                <a:gd name="T63" fmla="*/ 347 h 698"/>
                <a:gd name="T64" fmla="*/ 1081 w 1158"/>
                <a:gd name="T65" fmla="*/ 474 h 698"/>
                <a:gd name="T66" fmla="*/ 1037 w 1158"/>
                <a:gd name="T67" fmla="*/ 289 h 698"/>
                <a:gd name="T68" fmla="*/ 988 w 1158"/>
                <a:gd name="T69" fmla="*/ 322 h 698"/>
                <a:gd name="T70" fmla="*/ 926 w 1158"/>
                <a:gd name="T71" fmla="*/ 369 h 698"/>
                <a:gd name="T72" fmla="*/ 912 w 1158"/>
                <a:gd name="T73" fmla="*/ 466 h 698"/>
                <a:gd name="T74" fmla="*/ 919 w 1158"/>
                <a:gd name="T75" fmla="*/ 635 h 698"/>
                <a:gd name="T76" fmla="*/ 78 w 1158"/>
                <a:gd name="T77" fmla="*/ 72 h 698"/>
                <a:gd name="T78" fmla="*/ 108 w 1158"/>
                <a:gd name="T79" fmla="*/ 43 h 698"/>
                <a:gd name="T80" fmla="*/ 99 w 1158"/>
                <a:gd name="T81" fmla="*/ 72 h 698"/>
                <a:gd name="T82" fmla="*/ 104 w 1158"/>
                <a:gd name="T83" fmla="*/ 73 h 698"/>
                <a:gd name="T84" fmla="*/ 129 w 1158"/>
                <a:gd name="T85" fmla="*/ 62 h 698"/>
                <a:gd name="T86" fmla="*/ 166 w 1158"/>
                <a:gd name="T87" fmla="*/ 240 h 698"/>
                <a:gd name="T88" fmla="*/ 203 w 1158"/>
                <a:gd name="T89" fmla="*/ 157 h 698"/>
                <a:gd name="T90" fmla="*/ 159 w 1158"/>
                <a:gd name="T91" fmla="*/ 222 h 698"/>
                <a:gd name="T92" fmla="*/ 151 w 1158"/>
                <a:gd name="T93" fmla="*/ 252 h 698"/>
                <a:gd name="T94" fmla="*/ 192 w 1158"/>
                <a:gd name="T95" fmla="*/ 295 h 698"/>
                <a:gd name="T96" fmla="*/ 371 w 1158"/>
                <a:gd name="T97" fmla="*/ 265 h 698"/>
                <a:gd name="T98" fmla="*/ 291 w 1158"/>
                <a:gd name="T99" fmla="*/ 230 h 698"/>
                <a:gd name="T100" fmla="*/ 313 w 1158"/>
                <a:gd name="T101" fmla="*/ 153 h 698"/>
                <a:gd name="T102" fmla="*/ 377 w 1158"/>
                <a:gd name="T103" fmla="*/ 111 h 698"/>
                <a:gd name="T104" fmla="*/ 288 w 1158"/>
                <a:gd name="T105" fmla="*/ 12 h 698"/>
                <a:gd name="T106" fmla="*/ 331 w 1158"/>
                <a:gd name="T107" fmla="*/ 53 h 698"/>
                <a:gd name="T108" fmla="*/ 714 w 1158"/>
                <a:gd name="T109" fmla="*/ 36 h 698"/>
                <a:gd name="T110" fmla="*/ 647 w 1158"/>
                <a:gd name="T111" fmla="*/ 54 h 698"/>
                <a:gd name="T112" fmla="*/ 387 w 1158"/>
                <a:gd name="T113" fmla="*/ 41 h 698"/>
                <a:gd name="T114" fmla="*/ 527 w 1158"/>
                <a:gd name="T115" fmla="*/ 144 h 698"/>
                <a:gd name="T116" fmla="*/ 914 w 1158"/>
                <a:gd name="T117" fmla="*/ 137 h 698"/>
                <a:gd name="T118" fmla="*/ 980 w 1158"/>
                <a:gd name="T119" fmla="*/ 531 h 698"/>
                <a:gd name="T120" fmla="*/ 971 w 1158"/>
                <a:gd name="T121" fmla="*/ 562 h 698"/>
                <a:gd name="T122" fmla="*/ 1070 w 1158"/>
                <a:gd name="T123" fmla="*/ 353 h 698"/>
                <a:gd name="T124" fmla="*/ 1065 w 1158"/>
                <a:gd name="T125" fmla="*/ 532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8" h="698">
                  <a:moveTo>
                    <a:pt x="898" y="641"/>
                  </a:moveTo>
                  <a:cubicBezTo>
                    <a:pt x="898" y="640"/>
                    <a:pt x="898" y="640"/>
                    <a:pt x="898" y="640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8"/>
                    <a:pt x="897" y="638"/>
                    <a:pt x="897" y="638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6" y="637"/>
                    <a:pt x="896" y="637"/>
                    <a:pt x="896" y="637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7" y="634"/>
                    <a:pt x="897" y="634"/>
                    <a:pt x="897" y="634"/>
                  </a:cubicBezTo>
                  <a:cubicBezTo>
                    <a:pt x="899" y="634"/>
                    <a:pt x="899" y="634"/>
                    <a:pt x="899" y="634"/>
                  </a:cubicBezTo>
                  <a:cubicBezTo>
                    <a:pt x="900" y="634"/>
                    <a:pt x="900" y="634"/>
                    <a:pt x="900" y="634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28"/>
                    <a:pt x="900" y="628"/>
                    <a:pt x="900" y="628"/>
                  </a:cubicBezTo>
                  <a:cubicBezTo>
                    <a:pt x="900" y="626"/>
                    <a:pt x="900" y="626"/>
                    <a:pt x="900" y="626"/>
                  </a:cubicBezTo>
                  <a:cubicBezTo>
                    <a:pt x="899" y="626"/>
                    <a:pt x="899" y="626"/>
                    <a:pt x="899" y="626"/>
                  </a:cubicBezTo>
                  <a:cubicBezTo>
                    <a:pt x="899" y="623"/>
                    <a:pt x="899" y="623"/>
                    <a:pt x="899" y="623"/>
                  </a:cubicBezTo>
                  <a:cubicBezTo>
                    <a:pt x="899" y="621"/>
                    <a:pt x="899" y="621"/>
                    <a:pt x="899" y="621"/>
                  </a:cubicBezTo>
                  <a:cubicBezTo>
                    <a:pt x="898" y="619"/>
                    <a:pt x="898" y="619"/>
                    <a:pt x="898" y="619"/>
                  </a:cubicBezTo>
                  <a:cubicBezTo>
                    <a:pt x="899" y="617"/>
                    <a:pt x="899" y="617"/>
                    <a:pt x="899" y="617"/>
                  </a:cubicBezTo>
                  <a:cubicBezTo>
                    <a:pt x="897" y="616"/>
                    <a:pt x="897" y="616"/>
                    <a:pt x="897" y="616"/>
                  </a:cubicBezTo>
                  <a:cubicBezTo>
                    <a:pt x="897" y="615"/>
                    <a:pt x="897" y="615"/>
                    <a:pt x="897" y="615"/>
                  </a:cubicBezTo>
                  <a:cubicBezTo>
                    <a:pt x="896" y="614"/>
                    <a:pt x="896" y="614"/>
                    <a:pt x="896" y="614"/>
                  </a:cubicBezTo>
                  <a:cubicBezTo>
                    <a:pt x="894" y="610"/>
                    <a:pt x="894" y="610"/>
                    <a:pt x="894" y="610"/>
                  </a:cubicBezTo>
                  <a:cubicBezTo>
                    <a:pt x="894" y="609"/>
                    <a:pt x="894" y="609"/>
                    <a:pt x="894" y="609"/>
                  </a:cubicBezTo>
                  <a:cubicBezTo>
                    <a:pt x="894" y="608"/>
                    <a:pt x="894" y="608"/>
                    <a:pt x="894" y="608"/>
                  </a:cubicBezTo>
                  <a:cubicBezTo>
                    <a:pt x="895" y="607"/>
                    <a:pt x="895" y="607"/>
                    <a:pt x="895" y="607"/>
                  </a:cubicBezTo>
                  <a:cubicBezTo>
                    <a:pt x="896" y="607"/>
                    <a:pt x="896" y="607"/>
                    <a:pt x="896" y="607"/>
                  </a:cubicBezTo>
                  <a:cubicBezTo>
                    <a:pt x="897" y="606"/>
                    <a:pt x="897" y="606"/>
                    <a:pt x="897" y="606"/>
                  </a:cubicBezTo>
                  <a:cubicBezTo>
                    <a:pt x="897" y="605"/>
                    <a:pt x="897" y="605"/>
                    <a:pt x="897" y="605"/>
                  </a:cubicBezTo>
                  <a:cubicBezTo>
                    <a:pt x="899" y="603"/>
                    <a:pt x="899" y="603"/>
                    <a:pt x="899" y="603"/>
                  </a:cubicBezTo>
                  <a:cubicBezTo>
                    <a:pt x="900" y="602"/>
                    <a:pt x="900" y="602"/>
                    <a:pt x="900" y="602"/>
                  </a:cubicBezTo>
                  <a:cubicBezTo>
                    <a:pt x="901" y="603"/>
                    <a:pt x="901" y="603"/>
                    <a:pt x="901" y="603"/>
                  </a:cubicBezTo>
                  <a:cubicBezTo>
                    <a:pt x="902" y="603"/>
                    <a:pt x="902" y="603"/>
                    <a:pt x="902" y="603"/>
                  </a:cubicBezTo>
                  <a:cubicBezTo>
                    <a:pt x="908" y="604"/>
                    <a:pt x="908" y="604"/>
                    <a:pt x="908" y="604"/>
                  </a:cubicBezTo>
                  <a:cubicBezTo>
                    <a:pt x="909" y="604"/>
                    <a:pt x="909" y="604"/>
                    <a:pt x="909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2"/>
                    <a:pt x="910" y="602"/>
                    <a:pt x="910" y="602"/>
                  </a:cubicBezTo>
                  <a:cubicBezTo>
                    <a:pt x="910" y="601"/>
                    <a:pt x="910" y="601"/>
                    <a:pt x="910" y="601"/>
                  </a:cubicBezTo>
                  <a:cubicBezTo>
                    <a:pt x="909" y="600"/>
                    <a:pt x="909" y="600"/>
                    <a:pt x="909" y="600"/>
                  </a:cubicBezTo>
                  <a:cubicBezTo>
                    <a:pt x="910" y="600"/>
                    <a:pt x="910" y="600"/>
                    <a:pt x="910" y="600"/>
                  </a:cubicBezTo>
                  <a:cubicBezTo>
                    <a:pt x="909" y="599"/>
                    <a:pt x="909" y="599"/>
                    <a:pt x="909" y="599"/>
                  </a:cubicBezTo>
                  <a:cubicBezTo>
                    <a:pt x="909" y="598"/>
                    <a:pt x="909" y="598"/>
                    <a:pt x="909" y="598"/>
                  </a:cubicBezTo>
                  <a:cubicBezTo>
                    <a:pt x="910" y="596"/>
                    <a:pt x="910" y="596"/>
                    <a:pt x="910" y="596"/>
                  </a:cubicBezTo>
                  <a:cubicBezTo>
                    <a:pt x="911" y="595"/>
                    <a:pt x="911" y="595"/>
                    <a:pt x="911" y="595"/>
                  </a:cubicBezTo>
                  <a:cubicBezTo>
                    <a:pt x="910" y="594"/>
                    <a:pt x="910" y="594"/>
                    <a:pt x="910" y="594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1" y="592"/>
                    <a:pt x="911" y="592"/>
                    <a:pt x="911" y="592"/>
                  </a:cubicBezTo>
                  <a:cubicBezTo>
                    <a:pt x="911" y="591"/>
                    <a:pt x="911" y="591"/>
                    <a:pt x="911" y="591"/>
                  </a:cubicBezTo>
                  <a:cubicBezTo>
                    <a:pt x="911" y="590"/>
                    <a:pt x="911" y="590"/>
                    <a:pt x="911" y="590"/>
                  </a:cubicBezTo>
                  <a:cubicBezTo>
                    <a:pt x="910" y="589"/>
                    <a:pt x="910" y="589"/>
                    <a:pt x="910" y="589"/>
                  </a:cubicBezTo>
                  <a:cubicBezTo>
                    <a:pt x="911" y="588"/>
                    <a:pt x="911" y="588"/>
                    <a:pt x="911" y="588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6"/>
                    <a:pt x="911" y="586"/>
                    <a:pt x="911" y="586"/>
                  </a:cubicBezTo>
                  <a:cubicBezTo>
                    <a:pt x="910" y="584"/>
                    <a:pt x="910" y="584"/>
                    <a:pt x="910" y="584"/>
                  </a:cubicBezTo>
                  <a:cubicBezTo>
                    <a:pt x="910" y="582"/>
                    <a:pt x="910" y="582"/>
                    <a:pt x="910" y="582"/>
                  </a:cubicBezTo>
                  <a:cubicBezTo>
                    <a:pt x="911" y="582"/>
                    <a:pt x="911" y="582"/>
                    <a:pt x="911" y="582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0"/>
                    <a:pt x="911" y="580"/>
                    <a:pt x="911" y="580"/>
                  </a:cubicBezTo>
                  <a:cubicBezTo>
                    <a:pt x="911" y="579"/>
                    <a:pt x="911" y="579"/>
                    <a:pt x="911" y="579"/>
                  </a:cubicBezTo>
                  <a:cubicBezTo>
                    <a:pt x="910" y="579"/>
                    <a:pt x="910" y="579"/>
                    <a:pt x="910" y="579"/>
                  </a:cubicBezTo>
                  <a:cubicBezTo>
                    <a:pt x="909" y="578"/>
                    <a:pt x="909" y="578"/>
                    <a:pt x="909" y="578"/>
                  </a:cubicBezTo>
                  <a:cubicBezTo>
                    <a:pt x="910" y="577"/>
                    <a:pt x="910" y="577"/>
                    <a:pt x="910" y="577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09" y="574"/>
                    <a:pt x="909" y="574"/>
                    <a:pt x="909" y="574"/>
                  </a:cubicBezTo>
                  <a:cubicBezTo>
                    <a:pt x="909" y="573"/>
                    <a:pt x="909" y="573"/>
                    <a:pt x="909" y="573"/>
                  </a:cubicBezTo>
                  <a:cubicBezTo>
                    <a:pt x="910" y="571"/>
                    <a:pt x="910" y="571"/>
                    <a:pt x="910" y="571"/>
                  </a:cubicBezTo>
                  <a:cubicBezTo>
                    <a:pt x="911" y="571"/>
                    <a:pt x="911" y="571"/>
                    <a:pt x="911" y="571"/>
                  </a:cubicBezTo>
                  <a:cubicBezTo>
                    <a:pt x="912" y="570"/>
                    <a:pt x="912" y="570"/>
                    <a:pt x="912" y="570"/>
                  </a:cubicBezTo>
                  <a:cubicBezTo>
                    <a:pt x="912" y="569"/>
                    <a:pt x="912" y="569"/>
                    <a:pt x="912" y="569"/>
                  </a:cubicBezTo>
                  <a:cubicBezTo>
                    <a:pt x="912" y="567"/>
                    <a:pt x="912" y="567"/>
                    <a:pt x="912" y="567"/>
                  </a:cubicBezTo>
                  <a:cubicBezTo>
                    <a:pt x="911" y="566"/>
                    <a:pt x="911" y="566"/>
                    <a:pt x="911" y="566"/>
                  </a:cubicBezTo>
                  <a:cubicBezTo>
                    <a:pt x="910" y="565"/>
                    <a:pt x="910" y="565"/>
                    <a:pt x="910" y="565"/>
                  </a:cubicBezTo>
                  <a:cubicBezTo>
                    <a:pt x="910" y="564"/>
                    <a:pt x="910" y="564"/>
                    <a:pt x="910" y="564"/>
                  </a:cubicBezTo>
                  <a:cubicBezTo>
                    <a:pt x="909" y="563"/>
                    <a:pt x="909" y="563"/>
                    <a:pt x="909" y="563"/>
                  </a:cubicBezTo>
                  <a:cubicBezTo>
                    <a:pt x="908" y="562"/>
                    <a:pt x="908" y="562"/>
                    <a:pt x="908" y="562"/>
                  </a:cubicBezTo>
                  <a:cubicBezTo>
                    <a:pt x="909" y="561"/>
                    <a:pt x="909" y="561"/>
                    <a:pt x="909" y="561"/>
                  </a:cubicBezTo>
                  <a:cubicBezTo>
                    <a:pt x="908" y="559"/>
                    <a:pt x="908" y="559"/>
                    <a:pt x="908" y="559"/>
                  </a:cubicBezTo>
                  <a:cubicBezTo>
                    <a:pt x="908" y="558"/>
                    <a:pt x="908" y="558"/>
                    <a:pt x="908" y="558"/>
                  </a:cubicBezTo>
                  <a:cubicBezTo>
                    <a:pt x="906" y="558"/>
                    <a:pt x="906" y="558"/>
                    <a:pt x="906" y="558"/>
                  </a:cubicBezTo>
                  <a:cubicBezTo>
                    <a:pt x="905" y="558"/>
                    <a:pt x="905" y="558"/>
                    <a:pt x="905" y="558"/>
                  </a:cubicBezTo>
                  <a:cubicBezTo>
                    <a:pt x="904" y="557"/>
                    <a:pt x="904" y="557"/>
                    <a:pt x="904" y="557"/>
                  </a:cubicBezTo>
                  <a:cubicBezTo>
                    <a:pt x="903" y="558"/>
                    <a:pt x="903" y="558"/>
                    <a:pt x="903" y="558"/>
                  </a:cubicBezTo>
                  <a:cubicBezTo>
                    <a:pt x="901" y="558"/>
                    <a:pt x="901" y="558"/>
                    <a:pt x="901" y="558"/>
                  </a:cubicBezTo>
                  <a:cubicBezTo>
                    <a:pt x="900" y="559"/>
                    <a:pt x="900" y="559"/>
                    <a:pt x="900" y="559"/>
                  </a:cubicBezTo>
                  <a:cubicBezTo>
                    <a:pt x="900" y="560"/>
                    <a:pt x="900" y="560"/>
                    <a:pt x="900" y="560"/>
                  </a:cubicBezTo>
                  <a:cubicBezTo>
                    <a:pt x="899" y="560"/>
                    <a:pt x="899" y="560"/>
                    <a:pt x="899" y="560"/>
                  </a:cubicBezTo>
                  <a:cubicBezTo>
                    <a:pt x="898" y="561"/>
                    <a:pt x="898" y="561"/>
                    <a:pt x="898" y="561"/>
                  </a:cubicBezTo>
                  <a:cubicBezTo>
                    <a:pt x="898" y="562"/>
                    <a:pt x="898" y="562"/>
                    <a:pt x="898" y="562"/>
                  </a:cubicBezTo>
                  <a:cubicBezTo>
                    <a:pt x="896" y="562"/>
                    <a:pt x="896" y="562"/>
                    <a:pt x="896" y="562"/>
                  </a:cubicBezTo>
                  <a:cubicBezTo>
                    <a:pt x="895" y="563"/>
                    <a:pt x="895" y="563"/>
                    <a:pt x="895" y="563"/>
                  </a:cubicBezTo>
                  <a:cubicBezTo>
                    <a:pt x="895" y="564"/>
                    <a:pt x="895" y="564"/>
                    <a:pt x="895" y="564"/>
                  </a:cubicBezTo>
                  <a:cubicBezTo>
                    <a:pt x="895" y="565"/>
                    <a:pt x="895" y="565"/>
                    <a:pt x="895" y="565"/>
                  </a:cubicBezTo>
                  <a:cubicBezTo>
                    <a:pt x="893" y="566"/>
                    <a:pt x="893" y="566"/>
                    <a:pt x="893" y="566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2" y="569"/>
                    <a:pt x="892" y="569"/>
                    <a:pt x="892" y="569"/>
                  </a:cubicBezTo>
                  <a:cubicBezTo>
                    <a:pt x="891" y="570"/>
                    <a:pt x="891" y="570"/>
                    <a:pt x="891" y="570"/>
                  </a:cubicBezTo>
                  <a:cubicBezTo>
                    <a:pt x="889" y="570"/>
                    <a:pt x="889" y="570"/>
                    <a:pt x="889" y="570"/>
                  </a:cubicBezTo>
                  <a:cubicBezTo>
                    <a:pt x="888" y="571"/>
                    <a:pt x="888" y="571"/>
                    <a:pt x="888" y="571"/>
                  </a:cubicBezTo>
                  <a:cubicBezTo>
                    <a:pt x="887" y="570"/>
                    <a:pt x="887" y="570"/>
                    <a:pt x="887" y="570"/>
                  </a:cubicBezTo>
                  <a:cubicBezTo>
                    <a:pt x="886" y="571"/>
                    <a:pt x="886" y="571"/>
                    <a:pt x="886" y="571"/>
                  </a:cubicBezTo>
                  <a:cubicBezTo>
                    <a:pt x="885" y="571"/>
                    <a:pt x="885" y="571"/>
                    <a:pt x="885" y="571"/>
                  </a:cubicBezTo>
                  <a:cubicBezTo>
                    <a:pt x="884" y="570"/>
                    <a:pt x="884" y="570"/>
                    <a:pt x="884" y="570"/>
                  </a:cubicBezTo>
                  <a:cubicBezTo>
                    <a:pt x="883" y="569"/>
                    <a:pt x="883" y="569"/>
                    <a:pt x="883" y="569"/>
                  </a:cubicBezTo>
                  <a:cubicBezTo>
                    <a:pt x="882" y="569"/>
                    <a:pt x="882" y="569"/>
                    <a:pt x="882" y="569"/>
                  </a:cubicBezTo>
                  <a:cubicBezTo>
                    <a:pt x="881" y="570"/>
                    <a:pt x="881" y="570"/>
                    <a:pt x="881" y="570"/>
                  </a:cubicBezTo>
                  <a:cubicBezTo>
                    <a:pt x="880" y="570"/>
                    <a:pt x="880" y="570"/>
                    <a:pt x="880" y="570"/>
                  </a:cubicBezTo>
                  <a:cubicBezTo>
                    <a:pt x="879" y="569"/>
                    <a:pt x="879" y="569"/>
                    <a:pt x="879" y="569"/>
                  </a:cubicBezTo>
                  <a:cubicBezTo>
                    <a:pt x="878" y="568"/>
                    <a:pt x="878" y="568"/>
                    <a:pt x="878" y="568"/>
                  </a:cubicBezTo>
                  <a:cubicBezTo>
                    <a:pt x="877" y="567"/>
                    <a:pt x="877" y="567"/>
                    <a:pt x="877" y="567"/>
                  </a:cubicBezTo>
                  <a:cubicBezTo>
                    <a:pt x="875" y="565"/>
                    <a:pt x="875" y="565"/>
                    <a:pt x="875" y="565"/>
                  </a:cubicBezTo>
                  <a:cubicBezTo>
                    <a:pt x="875" y="564"/>
                    <a:pt x="875" y="564"/>
                    <a:pt x="875" y="564"/>
                  </a:cubicBezTo>
                  <a:cubicBezTo>
                    <a:pt x="876" y="563"/>
                    <a:pt x="876" y="563"/>
                    <a:pt x="876" y="563"/>
                  </a:cubicBezTo>
                  <a:cubicBezTo>
                    <a:pt x="876" y="562"/>
                    <a:pt x="876" y="562"/>
                    <a:pt x="876" y="562"/>
                  </a:cubicBezTo>
                  <a:cubicBezTo>
                    <a:pt x="876" y="560"/>
                    <a:pt x="876" y="560"/>
                    <a:pt x="876" y="560"/>
                  </a:cubicBezTo>
                  <a:cubicBezTo>
                    <a:pt x="875" y="559"/>
                    <a:pt x="875" y="559"/>
                    <a:pt x="875" y="559"/>
                  </a:cubicBezTo>
                  <a:cubicBezTo>
                    <a:pt x="874" y="559"/>
                    <a:pt x="874" y="559"/>
                    <a:pt x="874" y="559"/>
                  </a:cubicBezTo>
                  <a:cubicBezTo>
                    <a:pt x="874" y="558"/>
                    <a:pt x="874" y="558"/>
                    <a:pt x="874" y="558"/>
                  </a:cubicBezTo>
                  <a:cubicBezTo>
                    <a:pt x="874" y="557"/>
                    <a:pt x="874" y="557"/>
                    <a:pt x="874" y="557"/>
                  </a:cubicBezTo>
                  <a:cubicBezTo>
                    <a:pt x="874" y="555"/>
                    <a:pt x="874" y="555"/>
                    <a:pt x="874" y="555"/>
                  </a:cubicBezTo>
                  <a:cubicBezTo>
                    <a:pt x="875" y="554"/>
                    <a:pt x="875" y="554"/>
                    <a:pt x="875" y="554"/>
                  </a:cubicBezTo>
                  <a:cubicBezTo>
                    <a:pt x="874" y="554"/>
                    <a:pt x="874" y="554"/>
                    <a:pt x="874" y="554"/>
                  </a:cubicBezTo>
                  <a:cubicBezTo>
                    <a:pt x="873" y="554"/>
                    <a:pt x="873" y="554"/>
                    <a:pt x="873" y="554"/>
                  </a:cubicBezTo>
                  <a:cubicBezTo>
                    <a:pt x="872" y="555"/>
                    <a:pt x="872" y="555"/>
                    <a:pt x="872" y="555"/>
                  </a:cubicBezTo>
                  <a:cubicBezTo>
                    <a:pt x="871" y="555"/>
                    <a:pt x="871" y="555"/>
                    <a:pt x="871" y="555"/>
                  </a:cubicBezTo>
                  <a:cubicBezTo>
                    <a:pt x="870" y="555"/>
                    <a:pt x="870" y="555"/>
                    <a:pt x="870" y="555"/>
                  </a:cubicBezTo>
                  <a:cubicBezTo>
                    <a:pt x="869" y="555"/>
                    <a:pt x="869" y="555"/>
                    <a:pt x="869" y="555"/>
                  </a:cubicBezTo>
                  <a:cubicBezTo>
                    <a:pt x="868" y="554"/>
                    <a:pt x="868" y="554"/>
                    <a:pt x="868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5" y="553"/>
                    <a:pt x="865" y="553"/>
                    <a:pt x="865" y="553"/>
                  </a:cubicBezTo>
                  <a:cubicBezTo>
                    <a:pt x="865" y="552"/>
                    <a:pt x="865" y="552"/>
                    <a:pt x="865" y="552"/>
                  </a:cubicBezTo>
                  <a:cubicBezTo>
                    <a:pt x="864" y="551"/>
                    <a:pt x="864" y="551"/>
                    <a:pt x="864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2" y="550"/>
                    <a:pt x="862" y="550"/>
                    <a:pt x="862" y="550"/>
                  </a:cubicBezTo>
                  <a:cubicBezTo>
                    <a:pt x="861" y="550"/>
                    <a:pt x="861" y="550"/>
                    <a:pt x="861" y="550"/>
                  </a:cubicBezTo>
                  <a:cubicBezTo>
                    <a:pt x="860" y="549"/>
                    <a:pt x="860" y="549"/>
                    <a:pt x="860" y="549"/>
                  </a:cubicBezTo>
                  <a:cubicBezTo>
                    <a:pt x="860" y="548"/>
                    <a:pt x="860" y="548"/>
                    <a:pt x="860" y="548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8" y="548"/>
                    <a:pt x="858" y="548"/>
                    <a:pt x="858" y="548"/>
                  </a:cubicBezTo>
                  <a:cubicBezTo>
                    <a:pt x="857" y="548"/>
                    <a:pt x="857" y="548"/>
                    <a:pt x="857" y="548"/>
                  </a:cubicBezTo>
                  <a:cubicBezTo>
                    <a:pt x="856" y="548"/>
                    <a:pt x="856" y="548"/>
                    <a:pt x="856" y="548"/>
                  </a:cubicBezTo>
                  <a:cubicBezTo>
                    <a:pt x="856" y="549"/>
                    <a:pt x="856" y="549"/>
                    <a:pt x="856" y="549"/>
                  </a:cubicBezTo>
                  <a:cubicBezTo>
                    <a:pt x="855" y="548"/>
                    <a:pt x="855" y="548"/>
                    <a:pt x="855" y="548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2" y="547"/>
                    <a:pt x="852" y="547"/>
                    <a:pt x="852" y="547"/>
                  </a:cubicBezTo>
                  <a:cubicBezTo>
                    <a:pt x="851" y="546"/>
                    <a:pt x="851" y="546"/>
                    <a:pt x="851" y="546"/>
                  </a:cubicBezTo>
                  <a:cubicBezTo>
                    <a:pt x="852" y="546"/>
                    <a:pt x="852" y="546"/>
                    <a:pt x="852" y="546"/>
                  </a:cubicBezTo>
                  <a:cubicBezTo>
                    <a:pt x="852" y="545"/>
                    <a:pt x="852" y="545"/>
                    <a:pt x="852" y="545"/>
                  </a:cubicBezTo>
                  <a:cubicBezTo>
                    <a:pt x="851" y="545"/>
                    <a:pt x="851" y="545"/>
                    <a:pt x="851" y="545"/>
                  </a:cubicBezTo>
                  <a:cubicBezTo>
                    <a:pt x="850" y="546"/>
                    <a:pt x="850" y="546"/>
                    <a:pt x="850" y="546"/>
                  </a:cubicBezTo>
                  <a:cubicBezTo>
                    <a:pt x="848" y="546"/>
                    <a:pt x="848" y="546"/>
                    <a:pt x="848" y="546"/>
                  </a:cubicBezTo>
                  <a:cubicBezTo>
                    <a:pt x="847" y="546"/>
                    <a:pt x="847" y="546"/>
                    <a:pt x="847" y="546"/>
                  </a:cubicBezTo>
                  <a:cubicBezTo>
                    <a:pt x="846" y="546"/>
                    <a:pt x="846" y="546"/>
                    <a:pt x="846" y="546"/>
                  </a:cubicBezTo>
                  <a:cubicBezTo>
                    <a:pt x="845" y="546"/>
                    <a:pt x="845" y="546"/>
                    <a:pt x="845" y="546"/>
                  </a:cubicBezTo>
                  <a:cubicBezTo>
                    <a:pt x="844" y="546"/>
                    <a:pt x="844" y="546"/>
                    <a:pt x="844" y="546"/>
                  </a:cubicBezTo>
                  <a:cubicBezTo>
                    <a:pt x="844" y="545"/>
                    <a:pt x="844" y="545"/>
                    <a:pt x="844" y="545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840" y="542"/>
                    <a:pt x="840" y="542"/>
                    <a:pt x="840" y="542"/>
                  </a:cubicBezTo>
                  <a:cubicBezTo>
                    <a:pt x="839" y="540"/>
                    <a:pt x="839" y="540"/>
                    <a:pt x="839" y="540"/>
                  </a:cubicBezTo>
                  <a:cubicBezTo>
                    <a:pt x="839" y="539"/>
                    <a:pt x="839" y="539"/>
                    <a:pt x="839" y="539"/>
                  </a:cubicBezTo>
                  <a:cubicBezTo>
                    <a:pt x="839" y="538"/>
                    <a:pt x="839" y="538"/>
                    <a:pt x="839" y="538"/>
                  </a:cubicBezTo>
                  <a:cubicBezTo>
                    <a:pt x="838" y="537"/>
                    <a:pt x="838" y="537"/>
                    <a:pt x="838" y="537"/>
                  </a:cubicBezTo>
                  <a:cubicBezTo>
                    <a:pt x="837" y="537"/>
                    <a:pt x="837" y="537"/>
                    <a:pt x="837" y="537"/>
                  </a:cubicBezTo>
                  <a:cubicBezTo>
                    <a:pt x="837" y="535"/>
                    <a:pt x="837" y="535"/>
                    <a:pt x="837" y="535"/>
                  </a:cubicBezTo>
                  <a:cubicBezTo>
                    <a:pt x="836" y="534"/>
                    <a:pt x="836" y="534"/>
                    <a:pt x="836" y="534"/>
                  </a:cubicBezTo>
                  <a:cubicBezTo>
                    <a:pt x="836" y="533"/>
                    <a:pt x="836" y="533"/>
                    <a:pt x="836" y="533"/>
                  </a:cubicBezTo>
                  <a:cubicBezTo>
                    <a:pt x="835" y="531"/>
                    <a:pt x="835" y="531"/>
                    <a:pt x="835" y="531"/>
                  </a:cubicBezTo>
                  <a:cubicBezTo>
                    <a:pt x="832" y="529"/>
                    <a:pt x="832" y="529"/>
                    <a:pt x="832" y="529"/>
                  </a:cubicBezTo>
                  <a:cubicBezTo>
                    <a:pt x="831" y="527"/>
                    <a:pt x="831" y="527"/>
                    <a:pt x="831" y="527"/>
                  </a:cubicBezTo>
                  <a:cubicBezTo>
                    <a:pt x="830" y="526"/>
                    <a:pt x="830" y="526"/>
                    <a:pt x="830" y="526"/>
                  </a:cubicBezTo>
                  <a:cubicBezTo>
                    <a:pt x="829" y="524"/>
                    <a:pt x="829" y="524"/>
                    <a:pt x="829" y="524"/>
                  </a:cubicBezTo>
                  <a:cubicBezTo>
                    <a:pt x="829" y="525"/>
                    <a:pt x="829" y="525"/>
                    <a:pt x="829" y="525"/>
                  </a:cubicBezTo>
                  <a:cubicBezTo>
                    <a:pt x="828" y="524"/>
                    <a:pt x="828" y="524"/>
                    <a:pt x="828" y="524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7" y="522"/>
                    <a:pt x="827" y="522"/>
                    <a:pt x="827" y="522"/>
                  </a:cubicBezTo>
                  <a:cubicBezTo>
                    <a:pt x="827" y="520"/>
                    <a:pt x="827" y="520"/>
                    <a:pt x="827" y="520"/>
                  </a:cubicBezTo>
                  <a:cubicBezTo>
                    <a:pt x="826" y="520"/>
                    <a:pt x="826" y="520"/>
                    <a:pt x="826" y="520"/>
                  </a:cubicBezTo>
                  <a:cubicBezTo>
                    <a:pt x="826" y="519"/>
                    <a:pt x="826" y="519"/>
                    <a:pt x="826" y="519"/>
                  </a:cubicBezTo>
                  <a:cubicBezTo>
                    <a:pt x="824" y="517"/>
                    <a:pt x="824" y="517"/>
                    <a:pt x="824" y="517"/>
                  </a:cubicBezTo>
                  <a:cubicBezTo>
                    <a:pt x="824" y="516"/>
                    <a:pt x="824" y="516"/>
                    <a:pt x="824" y="516"/>
                  </a:cubicBezTo>
                  <a:cubicBezTo>
                    <a:pt x="822" y="515"/>
                    <a:pt x="822" y="515"/>
                    <a:pt x="822" y="515"/>
                  </a:cubicBezTo>
                  <a:cubicBezTo>
                    <a:pt x="822" y="514"/>
                    <a:pt x="822" y="514"/>
                    <a:pt x="822" y="514"/>
                  </a:cubicBezTo>
                  <a:cubicBezTo>
                    <a:pt x="822" y="513"/>
                    <a:pt x="822" y="513"/>
                    <a:pt x="822" y="513"/>
                  </a:cubicBezTo>
                  <a:cubicBezTo>
                    <a:pt x="822" y="512"/>
                    <a:pt x="822" y="512"/>
                    <a:pt x="822" y="512"/>
                  </a:cubicBezTo>
                  <a:cubicBezTo>
                    <a:pt x="820" y="511"/>
                    <a:pt x="820" y="511"/>
                    <a:pt x="820" y="511"/>
                  </a:cubicBezTo>
                  <a:cubicBezTo>
                    <a:pt x="819" y="511"/>
                    <a:pt x="819" y="511"/>
                    <a:pt x="819" y="511"/>
                  </a:cubicBezTo>
                  <a:cubicBezTo>
                    <a:pt x="819" y="510"/>
                    <a:pt x="819" y="510"/>
                    <a:pt x="819" y="510"/>
                  </a:cubicBezTo>
                  <a:cubicBezTo>
                    <a:pt x="819" y="509"/>
                    <a:pt x="819" y="509"/>
                    <a:pt x="819" y="509"/>
                  </a:cubicBezTo>
                  <a:cubicBezTo>
                    <a:pt x="819" y="508"/>
                    <a:pt x="819" y="508"/>
                    <a:pt x="819" y="508"/>
                  </a:cubicBezTo>
                  <a:cubicBezTo>
                    <a:pt x="818" y="507"/>
                    <a:pt x="818" y="507"/>
                    <a:pt x="818" y="507"/>
                  </a:cubicBezTo>
                  <a:cubicBezTo>
                    <a:pt x="817" y="506"/>
                    <a:pt x="817" y="506"/>
                    <a:pt x="817" y="506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6" y="505"/>
                    <a:pt x="816" y="505"/>
                    <a:pt x="816" y="505"/>
                  </a:cubicBezTo>
                  <a:cubicBezTo>
                    <a:pt x="814" y="505"/>
                    <a:pt x="814" y="505"/>
                    <a:pt x="814" y="505"/>
                  </a:cubicBezTo>
                  <a:cubicBezTo>
                    <a:pt x="814" y="504"/>
                    <a:pt x="814" y="504"/>
                    <a:pt x="814" y="504"/>
                  </a:cubicBezTo>
                  <a:cubicBezTo>
                    <a:pt x="814" y="503"/>
                    <a:pt x="814" y="503"/>
                    <a:pt x="814" y="503"/>
                  </a:cubicBezTo>
                  <a:cubicBezTo>
                    <a:pt x="814" y="502"/>
                    <a:pt x="814" y="502"/>
                    <a:pt x="814" y="502"/>
                  </a:cubicBezTo>
                  <a:cubicBezTo>
                    <a:pt x="813" y="502"/>
                    <a:pt x="813" y="502"/>
                    <a:pt x="813" y="502"/>
                  </a:cubicBezTo>
                  <a:cubicBezTo>
                    <a:pt x="812" y="503"/>
                    <a:pt x="812" y="503"/>
                    <a:pt x="812" y="503"/>
                  </a:cubicBezTo>
                  <a:cubicBezTo>
                    <a:pt x="812" y="502"/>
                    <a:pt x="812" y="502"/>
                    <a:pt x="812" y="502"/>
                  </a:cubicBezTo>
                  <a:cubicBezTo>
                    <a:pt x="811" y="502"/>
                    <a:pt x="811" y="502"/>
                    <a:pt x="811" y="502"/>
                  </a:cubicBezTo>
                  <a:cubicBezTo>
                    <a:pt x="810" y="501"/>
                    <a:pt x="810" y="501"/>
                    <a:pt x="810" y="501"/>
                  </a:cubicBezTo>
                  <a:cubicBezTo>
                    <a:pt x="810" y="500"/>
                    <a:pt x="810" y="500"/>
                    <a:pt x="810" y="500"/>
                  </a:cubicBezTo>
                  <a:cubicBezTo>
                    <a:pt x="810" y="499"/>
                    <a:pt x="810" y="499"/>
                    <a:pt x="810" y="499"/>
                  </a:cubicBezTo>
                  <a:cubicBezTo>
                    <a:pt x="809" y="499"/>
                    <a:pt x="809" y="499"/>
                    <a:pt x="809" y="499"/>
                  </a:cubicBezTo>
                  <a:cubicBezTo>
                    <a:pt x="808" y="499"/>
                    <a:pt x="808" y="499"/>
                    <a:pt x="808" y="499"/>
                  </a:cubicBezTo>
                  <a:cubicBezTo>
                    <a:pt x="807" y="498"/>
                    <a:pt x="807" y="498"/>
                    <a:pt x="807" y="498"/>
                  </a:cubicBezTo>
                  <a:cubicBezTo>
                    <a:pt x="806" y="498"/>
                    <a:pt x="806" y="498"/>
                    <a:pt x="806" y="498"/>
                  </a:cubicBezTo>
                  <a:cubicBezTo>
                    <a:pt x="805" y="498"/>
                    <a:pt x="805" y="498"/>
                    <a:pt x="805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9"/>
                    <a:pt x="804" y="499"/>
                    <a:pt x="804" y="499"/>
                  </a:cubicBezTo>
                  <a:cubicBezTo>
                    <a:pt x="803" y="500"/>
                    <a:pt x="803" y="500"/>
                    <a:pt x="803" y="500"/>
                  </a:cubicBezTo>
                  <a:cubicBezTo>
                    <a:pt x="801" y="499"/>
                    <a:pt x="801" y="499"/>
                    <a:pt x="801" y="499"/>
                  </a:cubicBezTo>
                  <a:cubicBezTo>
                    <a:pt x="801" y="498"/>
                    <a:pt x="801" y="498"/>
                    <a:pt x="801" y="498"/>
                  </a:cubicBezTo>
                  <a:cubicBezTo>
                    <a:pt x="800" y="499"/>
                    <a:pt x="800" y="499"/>
                    <a:pt x="800" y="499"/>
                  </a:cubicBezTo>
                  <a:cubicBezTo>
                    <a:pt x="798" y="499"/>
                    <a:pt x="798" y="499"/>
                    <a:pt x="798" y="499"/>
                  </a:cubicBezTo>
                  <a:cubicBezTo>
                    <a:pt x="797" y="498"/>
                    <a:pt x="797" y="498"/>
                    <a:pt x="797" y="498"/>
                  </a:cubicBezTo>
                  <a:cubicBezTo>
                    <a:pt x="796" y="497"/>
                    <a:pt x="796" y="497"/>
                    <a:pt x="796" y="497"/>
                  </a:cubicBezTo>
                  <a:cubicBezTo>
                    <a:pt x="793" y="497"/>
                    <a:pt x="793" y="497"/>
                    <a:pt x="793" y="497"/>
                  </a:cubicBezTo>
                  <a:cubicBezTo>
                    <a:pt x="792" y="496"/>
                    <a:pt x="792" y="496"/>
                    <a:pt x="792" y="496"/>
                  </a:cubicBezTo>
                  <a:cubicBezTo>
                    <a:pt x="791" y="496"/>
                    <a:pt x="791" y="496"/>
                    <a:pt x="791" y="496"/>
                  </a:cubicBezTo>
                  <a:cubicBezTo>
                    <a:pt x="790" y="496"/>
                    <a:pt x="790" y="496"/>
                    <a:pt x="790" y="496"/>
                  </a:cubicBezTo>
                  <a:cubicBezTo>
                    <a:pt x="789" y="496"/>
                    <a:pt x="789" y="496"/>
                    <a:pt x="789" y="496"/>
                  </a:cubicBezTo>
                  <a:cubicBezTo>
                    <a:pt x="787" y="496"/>
                    <a:pt x="787" y="496"/>
                    <a:pt x="787" y="496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5" y="498"/>
                    <a:pt x="785" y="498"/>
                    <a:pt x="785" y="498"/>
                  </a:cubicBezTo>
                  <a:cubicBezTo>
                    <a:pt x="783" y="498"/>
                    <a:pt x="783" y="498"/>
                    <a:pt x="783" y="498"/>
                  </a:cubicBezTo>
                  <a:cubicBezTo>
                    <a:pt x="782" y="498"/>
                    <a:pt x="782" y="498"/>
                    <a:pt x="782" y="498"/>
                  </a:cubicBezTo>
                  <a:cubicBezTo>
                    <a:pt x="780" y="498"/>
                    <a:pt x="780" y="498"/>
                    <a:pt x="780" y="498"/>
                  </a:cubicBezTo>
                  <a:cubicBezTo>
                    <a:pt x="779" y="499"/>
                    <a:pt x="779" y="499"/>
                    <a:pt x="779" y="499"/>
                  </a:cubicBezTo>
                  <a:cubicBezTo>
                    <a:pt x="777" y="499"/>
                    <a:pt x="777" y="499"/>
                    <a:pt x="777" y="499"/>
                  </a:cubicBezTo>
                  <a:cubicBezTo>
                    <a:pt x="777" y="501"/>
                    <a:pt x="777" y="501"/>
                    <a:pt x="777" y="501"/>
                  </a:cubicBezTo>
                  <a:cubicBezTo>
                    <a:pt x="775" y="501"/>
                    <a:pt x="775" y="501"/>
                    <a:pt x="775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3" y="501"/>
                    <a:pt x="773" y="501"/>
                    <a:pt x="773" y="501"/>
                  </a:cubicBezTo>
                  <a:cubicBezTo>
                    <a:pt x="772" y="502"/>
                    <a:pt x="772" y="502"/>
                    <a:pt x="772" y="502"/>
                  </a:cubicBezTo>
                  <a:cubicBezTo>
                    <a:pt x="769" y="502"/>
                    <a:pt x="769" y="502"/>
                    <a:pt x="769" y="502"/>
                  </a:cubicBezTo>
                  <a:cubicBezTo>
                    <a:pt x="768" y="503"/>
                    <a:pt x="768" y="503"/>
                    <a:pt x="768" y="503"/>
                  </a:cubicBezTo>
                  <a:cubicBezTo>
                    <a:pt x="768" y="504"/>
                    <a:pt x="768" y="504"/>
                    <a:pt x="768" y="504"/>
                  </a:cubicBezTo>
                  <a:cubicBezTo>
                    <a:pt x="767" y="505"/>
                    <a:pt x="767" y="505"/>
                    <a:pt x="767" y="505"/>
                  </a:cubicBezTo>
                  <a:cubicBezTo>
                    <a:pt x="767" y="507"/>
                    <a:pt x="767" y="507"/>
                    <a:pt x="767" y="507"/>
                  </a:cubicBezTo>
                  <a:cubicBezTo>
                    <a:pt x="766" y="508"/>
                    <a:pt x="766" y="508"/>
                    <a:pt x="766" y="508"/>
                  </a:cubicBezTo>
                  <a:cubicBezTo>
                    <a:pt x="766" y="509"/>
                    <a:pt x="766" y="509"/>
                    <a:pt x="766" y="509"/>
                  </a:cubicBezTo>
                  <a:cubicBezTo>
                    <a:pt x="765" y="510"/>
                    <a:pt x="765" y="510"/>
                    <a:pt x="765" y="510"/>
                  </a:cubicBezTo>
                  <a:cubicBezTo>
                    <a:pt x="765" y="512"/>
                    <a:pt x="765" y="512"/>
                    <a:pt x="765" y="512"/>
                  </a:cubicBezTo>
                  <a:cubicBezTo>
                    <a:pt x="766" y="512"/>
                    <a:pt x="766" y="512"/>
                    <a:pt x="766" y="512"/>
                  </a:cubicBezTo>
                  <a:cubicBezTo>
                    <a:pt x="767" y="513"/>
                    <a:pt x="767" y="513"/>
                    <a:pt x="767" y="513"/>
                  </a:cubicBezTo>
                  <a:cubicBezTo>
                    <a:pt x="769" y="511"/>
                    <a:pt x="769" y="511"/>
                    <a:pt x="769" y="511"/>
                  </a:cubicBezTo>
                  <a:cubicBezTo>
                    <a:pt x="770" y="511"/>
                    <a:pt x="770" y="511"/>
                    <a:pt x="770" y="511"/>
                  </a:cubicBezTo>
                  <a:cubicBezTo>
                    <a:pt x="771" y="511"/>
                    <a:pt x="771" y="511"/>
                    <a:pt x="771" y="511"/>
                  </a:cubicBezTo>
                  <a:cubicBezTo>
                    <a:pt x="772" y="513"/>
                    <a:pt x="772" y="513"/>
                    <a:pt x="772" y="513"/>
                  </a:cubicBezTo>
                  <a:cubicBezTo>
                    <a:pt x="773" y="515"/>
                    <a:pt x="773" y="515"/>
                    <a:pt x="773" y="515"/>
                  </a:cubicBezTo>
                  <a:cubicBezTo>
                    <a:pt x="774" y="516"/>
                    <a:pt x="774" y="516"/>
                    <a:pt x="774" y="516"/>
                  </a:cubicBezTo>
                  <a:cubicBezTo>
                    <a:pt x="774" y="517"/>
                    <a:pt x="774" y="517"/>
                    <a:pt x="774" y="517"/>
                  </a:cubicBezTo>
                  <a:cubicBezTo>
                    <a:pt x="775" y="518"/>
                    <a:pt x="775" y="518"/>
                    <a:pt x="775" y="518"/>
                  </a:cubicBezTo>
                  <a:cubicBezTo>
                    <a:pt x="775" y="520"/>
                    <a:pt x="775" y="520"/>
                    <a:pt x="775" y="520"/>
                  </a:cubicBezTo>
                  <a:cubicBezTo>
                    <a:pt x="774" y="521"/>
                    <a:pt x="774" y="521"/>
                    <a:pt x="774" y="521"/>
                  </a:cubicBezTo>
                  <a:cubicBezTo>
                    <a:pt x="772" y="523"/>
                    <a:pt x="772" y="523"/>
                    <a:pt x="772" y="523"/>
                  </a:cubicBezTo>
                  <a:cubicBezTo>
                    <a:pt x="772" y="525"/>
                    <a:pt x="772" y="525"/>
                    <a:pt x="772" y="525"/>
                  </a:cubicBezTo>
                  <a:cubicBezTo>
                    <a:pt x="771" y="526"/>
                    <a:pt x="771" y="526"/>
                    <a:pt x="771" y="526"/>
                  </a:cubicBezTo>
                  <a:cubicBezTo>
                    <a:pt x="770" y="527"/>
                    <a:pt x="770" y="527"/>
                    <a:pt x="770" y="527"/>
                  </a:cubicBezTo>
                  <a:cubicBezTo>
                    <a:pt x="770" y="529"/>
                    <a:pt x="770" y="529"/>
                    <a:pt x="770" y="529"/>
                  </a:cubicBezTo>
                  <a:cubicBezTo>
                    <a:pt x="771" y="530"/>
                    <a:pt x="771" y="530"/>
                    <a:pt x="771" y="530"/>
                  </a:cubicBezTo>
                  <a:cubicBezTo>
                    <a:pt x="770" y="531"/>
                    <a:pt x="770" y="531"/>
                    <a:pt x="770" y="531"/>
                  </a:cubicBezTo>
                  <a:cubicBezTo>
                    <a:pt x="771" y="533"/>
                    <a:pt x="771" y="533"/>
                    <a:pt x="771" y="533"/>
                  </a:cubicBezTo>
                  <a:cubicBezTo>
                    <a:pt x="772" y="534"/>
                    <a:pt x="772" y="534"/>
                    <a:pt x="772" y="534"/>
                  </a:cubicBezTo>
                  <a:cubicBezTo>
                    <a:pt x="771" y="536"/>
                    <a:pt x="771" y="536"/>
                    <a:pt x="771" y="536"/>
                  </a:cubicBezTo>
                  <a:cubicBezTo>
                    <a:pt x="770" y="537"/>
                    <a:pt x="770" y="537"/>
                    <a:pt x="770" y="537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71" y="539"/>
                    <a:pt x="771" y="539"/>
                    <a:pt x="771" y="539"/>
                  </a:cubicBezTo>
                  <a:cubicBezTo>
                    <a:pt x="771" y="542"/>
                    <a:pt x="771" y="542"/>
                    <a:pt x="771" y="542"/>
                  </a:cubicBezTo>
                  <a:cubicBezTo>
                    <a:pt x="770" y="542"/>
                    <a:pt x="770" y="542"/>
                    <a:pt x="770" y="542"/>
                  </a:cubicBezTo>
                  <a:cubicBezTo>
                    <a:pt x="770" y="545"/>
                    <a:pt x="770" y="545"/>
                    <a:pt x="770" y="545"/>
                  </a:cubicBezTo>
                  <a:cubicBezTo>
                    <a:pt x="771" y="545"/>
                    <a:pt x="771" y="545"/>
                    <a:pt x="771" y="545"/>
                  </a:cubicBezTo>
                  <a:cubicBezTo>
                    <a:pt x="772" y="546"/>
                    <a:pt x="772" y="546"/>
                    <a:pt x="772" y="546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4" y="547"/>
                    <a:pt x="774" y="547"/>
                    <a:pt x="774" y="547"/>
                  </a:cubicBezTo>
                  <a:cubicBezTo>
                    <a:pt x="773" y="549"/>
                    <a:pt x="773" y="549"/>
                    <a:pt x="773" y="549"/>
                  </a:cubicBezTo>
                  <a:cubicBezTo>
                    <a:pt x="772" y="550"/>
                    <a:pt x="772" y="550"/>
                    <a:pt x="772" y="550"/>
                  </a:cubicBezTo>
                  <a:cubicBezTo>
                    <a:pt x="769" y="551"/>
                    <a:pt x="769" y="551"/>
                    <a:pt x="769" y="551"/>
                  </a:cubicBezTo>
                  <a:cubicBezTo>
                    <a:pt x="767" y="552"/>
                    <a:pt x="767" y="552"/>
                    <a:pt x="767" y="552"/>
                  </a:cubicBezTo>
                  <a:cubicBezTo>
                    <a:pt x="762" y="556"/>
                    <a:pt x="762" y="556"/>
                    <a:pt x="762" y="556"/>
                  </a:cubicBezTo>
                  <a:cubicBezTo>
                    <a:pt x="761" y="556"/>
                    <a:pt x="761" y="556"/>
                    <a:pt x="761" y="556"/>
                  </a:cubicBezTo>
                  <a:cubicBezTo>
                    <a:pt x="760" y="555"/>
                    <a:pt x="760" y="555"/>
                    <a:pt x="760" y="555"/>
                  </a:cubicBezTo>
                  <a:cubicBezTo>
                    <a:pt x="758" y="555"/>
                    <a:pt x="758" y="555"/>
                    <a:pt x="758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5" y="554"/>
                    <a:pt x="755" y="554"/>
                    <a:pt x="755" y="554"/>
                  </a:cubicBezTo>
                  <a:cubicBezTo>
                    <a:pt x="754" y="555"/>
                    <a:pt x="754" y="555"/>
                    <a:pt x="754" y="555"/>
                  </a:cubicBezTo>
                  <a:cubicBezTo>
                    <a:pt x="753" y="554"/>
                    <a:pt x="753" y="554"/>
                    <a:pt x="753" y="554"/>
                  </a:cubicBezTo>
                  <a:cubicBezTo>
                    <a:pt x="749" y="553"/>
                    <a:pt x="749" y="553"/>
                    <a:pt x="749" y="553"/>
                  </a:cubicBezTo>
                  <a:cubicBezTo>
                    <a:pt x="747" y="553"/>
                    <a:pt x="747" y="553"/>
                    <a:pt x="747" y="553"/>
                  </a:cubicBezTo>
                  <a:cubicBezTo>
                    <a:pt x="746" y="554"/>
                    <a:pt x="746" y="554"/>
                    <a:pt x="746" y="554"/>
                  </a:cubicBezTo>
                  <a:cubicBezTo>
                    <a:pt x="745" y="555"/>
                    <a:pt x="745" y="555"/>
                    <a:pt x="745" y="555"/>
                  </a:cubicBezTo>
                  <a:cubicBezTo>
                    <a:pt x="743" y="555"/>
                    <a:pt x="743" y="555"/>
                    <a:pt x="743" y="555"/>
                  </a:cubicBezTo>
                  <a:cubicBezTo>
                    <a:pt x="742" y="555"/>
                    <a:pt x="742" y="555"/>
                    <a:pt x="742" y="555"/>
                  </a:cubicBezTo>
                  <a:cubicBezTo>
                    <a:pt x="740" y="556"/>
                    <a:pt x="740" y="556"/>
                    <a:pt x="740" y="556"/>
                  </a:cubicBezTo>
                  <a:cubicBezTo>
                    <a:pt x="739" y="555"/>
                    <a:pt x="739" y="555"/>
                    <a:pt x="739" y="555"/>
                  </a:cubicBezTo>
                  <a:cubicBezTo>
                    <a:pt x="738" y="554"/>
                    <a:pt x="738" y="554"/>
                    <a:pt x="738" y="554"/>
                  </a:cubicBezTo>
                  <a:cubicBezTo>
                    <a:pt x="736" y="552"/>
                    <a:pt x="736" y="552"/>
                    <a:pt x="736" y="552"/>
                  </a:cubicBezTo>
                  <a:cubicBezTo>
                    <a:pt x="734" y="552"/>
                    <a:pt x="734" y="552"/>
                    <a:pt x="734" y="552"/>
                  </a:cubicBezTo>
                  <a:cubicBezTo>
                    <a:pt x="732" y="553"/>
                    <a:pt x="732" y="553"/>
                    <a:pt x="732" y="553"/>
                  </a:cubicBezTo>
                  <a:cubicBezTo>
                    <a:pt x="731" y="552"/>
                    <a:pt x="731" y="552"/>
                    <a:pt x="731" y="552"/>
                  </a:cubicBezTo>
                  <a:cubicBezTo>
                    <a:pt x="730" y="552"/>
                    <a:pt x="730" y="552"/>
                    <a:pt x="730" y="552"/>
                  </a:cubicBezTo>
                  <a:cubicBezTo>
                    <a:pt x="728" y="554"/>
                    <a:pt x="728" y="554"/>
                    <a:pt x="728" y="554"/>
                  </a:cubicBezTo>
                  <a:cubicBezTo>
                    <a:pt x="728" y="555"/>
                    <a:pt x="728" y="555"/>
                    <a:pt x="728" y="555"/>
                  </a:cubicBezTo>
                  <a:cubicBezTo>
                    <a:pt x="726" y="557"/>
                    <a:pt x="726" y="557"/>
                    <a:pt x="726" y="557"/>
                  </a:cubicBezTo>
                  <a:cubicBezTo>
                    <a:pt x="725" y="557"/>
                    <a:pt x="725" y="557"/>
                    <a:pt x="725" y="557"/>
                  </a:cubicBezTo>
                  <a:cubicBezTo>
                    <a:pt x="723" y="559"/>
                    <a:pt x="723" y="559"/>
                    <a:pt x="723" y="559"/>
                  </a:cubicBezTo>
                  <a:cubicBezTo>
                    <a:pt x="723" y="560"/>
                    <a:pt x="723" y="560"/>
                    <a:pt x="723" y="560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1" y="563"/>
                    <a:pt x="721" y="563"/>
                    <a:pt x="721" y="563"/>
                  </a:cubicBezTo>
                  <a:cubicBezTo>
                    <a:pt x="717" y="563"/>
                    <a:pt x="717" y="563"/>
                    <a:pt x="717" y="563"/>
                  </a:cubicBezTo>
                  <a:cubicBezTo>
                    <a:pt x="716" y="563"/>
                    <a:pt x="716" y="563"/>
                    <a:pt x="716" y="563"/>
                  </a:cubicBezTo>
                  <a:cubicBezTo>
                    <a:pt x="714" y="565"/>
                    <a:pt x="714" y="565"/>
                    <a:pt x="714" y="565"/>
                  </a:cubicBezTo>
                  <a:cubicBezTo>
                    <a:pt x="712" y="565"/>
                    <a:pt x="712" y="565"/>
                    <a:pt x="712" y="565"/>
                  </a:cubicBezTo>
                  <a:cubicBezTo>
                    <a:pt x="709" y="567"/>
                    <a:pt x="709" y="567"/>
                    <a:pt x="709" y="567"/>
                  </a:cubicBezTo>
                  <a:cubicBezTo>
                    <a:pt x="708" y="569"/>
                    <a:pt x="708" y="569"/>
                    <a:pt x="708" y="569"/>
                  </a:cubicBezTo>
                  <a:cubicBezTo>
                    <a:pt x="707" y="569"/>
                    <a:pt x="707" y="569"/>
                    <a:pt x="707" y="569"/>
                  </a:cubicBezTo>
                  <a:cubicBezTo>
                    <a:pt x="705" y="568"/>
                    <a:pt x="705" y="568"/>
                    <a:pt x="705" y="568"/>
                  </a:cubicBezTo>
                  <a:cubicBezTo>
                    <a:pt x="703" y="568"/>
                    <a:pt x="703" y="568"/>
                    <a:pt x="703" y="568"/>
                  </a:cubicBezTo>
                  <a:cubicBezTo>
                    <a:pt x="702" y="569"/>
                    <a:pt x="702" y="569"/>
                    <a:pt x="702" y="569"/>
                  </a:cubicBezTo>
                  <a:cubicBezTo>
                    <a:pt x="700" y="569"/>
                    <a:pt x="700" y="569"/>
                    <a:pt x="700" y="569"/>
                  </a:cubicBezTo>
                  <a:cubicBezTo>
                    <a:pt x="695" y="569"/>
                    <a:pt x="695" y="569"/>
                    <a:pt x="695" y="569"/>
                  </a:cubicBezTo>
                  <a:cubicBezTo>
                    <a:pt x="691" y="568"/>
                    <a:pt x="691" y="568"/>
                    <a:pt x="691" y="568"/>
                  </a:cubicBezTo>
                  <a:cubicBezTo>
                    <a:pt x="687" y="569"/>
                    <a:pt x="687" y="569"/>
                    <a:pt x="687" y="569"/>
                  </a:cubicBezTo>
                  <a:cubicBezTo>
                    <a:pt x="686" y="569"/>
                    <a:pt x="686" y="569"/>
                    <a:pt x="686" y="569"/>
                  </a:cubicBezTo>
                  <a:cubicBezTo>
                    <a:pt x="684" y="567"/>
                    <a:pt x="684" y="567"/>
                    <a:pt x="684" y="567"/>
                  </a:cubicBezTo>
                  <a:cubicBezTo>
                    <a:pt x="683" y="567"/>
                    <a:pt x="683" y="567"/>
                    <a:pt x="683" y="567"/>
                  </a:cubicBezTo>
                  <a:cubicBezTo>
                    <a:pt x="682" y="566"/>
                    <a:pt x="682" y="566"/>
                    <a:pt x="682" y="566"/>
                  </a:cubicBezTo>
                  <a:cubicBezTo>
                    <a:pt x="680" y="565"/>
                    <a:pt x="680" y="565"/>
                    <a:pt x="680" y="565"/>
                  </a:cubicBezTo>
                  <a:cubicBezTo>
                    <a:pt x="679" y="562"/>
                    <a:pt x="679" y="562"/>
                    <a:pt x="679" y="562"/>
                  </a:cubicBezTo>
                  <a:cubicBezTo>
                    <a:pt x="678" y="561"/>
                    <a:pt x="678" y="561"/>
                    <a:pt x="678" y="561"/>
                  </a:cubicBezTo>
                  <a:cubicBezTo>
                    <a:pt x="677" y="562"/>
                    <a:pt x="677" y="562"/>
                    <a:pt x="677" y="562"/>
                  </a:cubicBezTo>
                  <a:cubicBezTo>
                    <a:pt x="674" y="562"/>
                    <a:pt x="674" y="562"/>
                    <a:pt x="674" y="562"/>
                  </a:cubicBezTo>
                  <a:cubicBezTo>
                    <a:pt x="671" y="561"/>
                    <a:pt x="671" y="561"/>
                    <a:pt x="671" y="561"/>
                  </a:cubicBezTo>
                  <a:cubicBezTo>
                    <a:pt x="669" y="558"/>
                    <a:pt x="669" y="558"/>
                    <a:pt x="669" y="558"/>
                  </a:cubicBezTo>
                  <a:cubicBezTo>
                    <a:pt x="666" y="558"/>
                    <a:pt x="666" y="558"/>
                    <a:pt x="666" y="558"/>
                  </a:cubicBezTo>
                  <a:cubicBezTo>
                    <a:pt x="663" y="558"/>
                    <a:pt x="663" y="558"/>
                    <a:pt x="663" y="558"/>
                  </a:cubicBezTo>
                  <a:cubicBezTo>
                    <a:pt x="661" y="557"/>
                    <a:pt x="661" y="557"/>
                    <a:pt x="661" y="557"/>
                  </a:cubicBezTo>
                  <a:cubicBezTo>
                    <a:pt x="659" y="557"/>
                    <a:pt x="659" y="557"/>
                    <a:pt x="659" y="557"/>
                  </a:cubicBezTo>
                  <a:cubicBezTo>
                    <a:pt x="657" y="558"/>
                    <a:pt x="657" y="558"/>
                    <a:pt x="657" y="558"/>
                  </a:cubicBezTo>
                  <a:cubicBezTo>
                    <a:pt x="655" y="559"/>
                    <a:pt x="655" y="559"/>
                    <a:pt x="655" y="559"/>
                  </a:cubicBezTo>
                  <a:cubicBezTo>
                    <a:pt x="651" y="559"/>
                    <a:pt x="651" y="559"/>
                    <a:pt x="651" y="559"/>
                  </a:cubicBezTo>
                  <a:cubicBezTo>
                    <a:pt x="649" y="560"/>
                    <a:pt x="649" y="560"/>
                    <a:pt x="649" y="560"/>
                  </a:cubicBezTo>
                  <a:cubicBezTo>
                    <a:pt x="647" y="561"/>
                    <a:pt x="647" y="561"/>
                    <a:pt x="647" y="561"/>
                  </a:cubicBezTo>
                  <a:cubicBezTo>
                    <a:pt x="646" y="562"/>
                    <a:pt x="646" y="562"/>
                    <a:pt x="646" y="562"/>
                  </a:cubicBezTo>
                  <a:cubicBezTo>
                    <a:pt x="645" y="561"/>
                    <a:pt x="645" y="561"/>
                    <a:pt x="645" y="561"/>
                  </a:cubicBezTo>
                  <a:cubicBezTo>
                    <a:pt x="644" y="561"/>
                    <a:pt x="644" y="561"/>
                    <a:pt x="644" y="561"/>
                  </a:cubicBezTo>
                  <a:cubicBezTo>
                    <a:pt x="643" y="562"/>
                    <a:pt x="643" y="562"/>
                    <a:pt x="643" y="562"/>
                  </a:cubicBezTo>
                  <a:cubicBezTo>
                    <a:pt x="640" y="562"/>
                    <a:pt x="640" y="562"/>
                    <a:pt x="640" y="562"/>
                  </a:cubicBezTo>
                  <a:cubicBezTo>
                    <a:pt x="639" y="563"/>
                    <a:pt x="639" y="563"/>
                    <a:pt x="639" y="563"/>
                  </a:cubicBezTo>
                  <a:cubicBezTo>
                    <a:pt x="638" y="562"/>
                    <a:pt x="638" y="562"/>
                    <a:pt x="638" y="562"/>
                  </a:cubicBezTo>
                  <a:cubicBezTo>
                    <a:pt x="635" y="561"/>
                    <a:pt x="635" y="561"/>
                    <a:pt x="635" y="561"/>
                  </a:cubicBezTo>
                  <a:cubicBezTo>
                    <a:pt x="633" y="560"/>
                    <a:pt x="633" y="560"/>
                    <a:pt x="633" y="560"/>
                  </a:cubicBezTo>
                  <a:cubicBezTo>
                    <a:pt x="632" y="559"/>
                    <a:pt x="632" y="559"/>
                    <a:pt x="632" y="559"/>
                  </a:cubicBezTo>
                  <a:cubicBezTo>
                    <a:pt x="631" y="558"/>
                    <a:pt x="631" y="558"/>
                    <a:pt x="631" y="558"/>
                  </a:cubicBezTo>
                  <a:cubicBezTo>
                    <a:pt x="629" y="558"/>
                    <a:pt x="629" y="558"/>
                    <a:pt x="629" y="558"/>
                  </a:cubicBezTo>
                  <a:cubicBezTo>
                    <a:pt x="628" y="557"/>
                    <a:pt x="628" y="557"/>
                    <a:pt x="628" y="557"/>
                  </a:cubicBezTo>
                  <a:cubicBezTo>
                    <a:pt x="628" y="555"/>
                    <a:pt x="628" y="555"/>
                    <a:pt x="628" y="555"/>
                  </a:cubicBezTo>
                  <a:cubicBezTo>
                    <a:pt x="628" y="553"/>
                    <a:pt x="628" y="553"/>
                    <a:pt x="628" y="553"/>
                  </a:cubicBezTo>
                  <a:cubicBezTo>
                    <a:pt x="627" y="552"/>
                    <a:pt x="627" y="552"/>
                    <a:pt x="627" y="552"/>
                  </a:cubicBezTo>
                  <a:cubicBezTo>
                    <a:pt x="627" y="551"/>
                    <a:pt x="627" y="551"/>
                    <a:pt x="627" y="551"/>
                  </a:cubicBezTo>
                  <a:cubicBezTo>
                    <a:pt x="626" y="550"/>
                    <a:pt x="626" y="550"/>
                    <a:pt x="626" y="550"/>
                  </a:cubicBezTo>
                  <a:cubicBezTo>
                    <a:pt x="626" y="549"/>
                    <a:pt x="626" y="549"/>
                    <a:pt x="626" y="549"/>
                  </a:cubicBezTo>
                  <a:cubicBezTo>
                    <a:pt x="625" y="547"/>
                    <a:pt x="625" y="547"/>
                    <a:pt x="625" y="547"/>
                  </a:cubicBezTo>
                  <a:cubicBezTo>
                    <a:pt x="624" y="547"/>
                    <a:pt x="624" y="547"/>
                    <a:pt x="624" y="547"/>
                  </a:cubicBezTo>
                  <a:cubicBezTo>
                    <a:pt x="620" y="547"/>
                    <a:pt x="620" y="547"/>
                    <a:pt x="620" y="547"/>
                  </a:cubicBezTo>
                  <a:cubicBezTo>
                    <a:pt x="619" y="547"/>
                    <a:pt x="619" y="547"/>
                    <a:pt x="619" y="547"/>
                  </a:cubicBezTo>
                  <a:cubicBezTo>
                    <a:pt x="617" y="546"/>
                    <a:pt x="617" y="546"/>
                    <a:pt x="617" y="546"/>
                  </a:cubicBezTo>
                  <a:cubicBezTo>
                    <a:pt x="615" y="546"/>
                    <a:pt x="615" y="546"/>
                    <a:pt x="615" y="546"/>
                  </a:cubicBezTo>
                  <a:cubicBezTo>
                    <a:pt x="614" y="545"/>
                    <a:pt x="614" y="545"/>
                    <a:pt x="614" y="545"/>
                  </a:cubicBezTo>
                  <a:cubicBezTo>
                    <a:pt x="613" y="544"/>
                    <a:pt x="613" y="544"/>
                    <a:pt x="613" y="544"/>
                  </a:cubicBezTo>
                  <a:cubicBezTo>
                    <a:pt x="610" y="544"/>
                    <a:pt x="610" y="544"/>
                    <a:pt x="610" y="544"/>
                  </a:cubicBezTo>
                  <a:cubicBezTo>
                    <a:pt x="608" y="544"/>
                    <a:pt x="608" y="544"/>
                    <a:pt x="608" y="544"/>
                  </a:cubicBezTo>
                  <a:cubicBezTo>
                    <a:pt x="606" y="543"/>
                    <a:pt x="606" y="543"/>
                    <a:pt x="606" y="543"/>
                  </a:cubicBezTo>
                  <a:cubicBezTo>
                    <a:pt x="605" y="543"/>
                    <a:pt x="605" y="543"/>
                    <a:pt x="605" y="543"/>
                  </a:cubicBezTo>
                  <a:cubicBezTo>
                    <a:pt x="603" y="542"/>
                    <a:pt x="603" y="542"/>
                    <a:pt x="603" y="542"/>
                  </a:cubicBezTo>
                  <a:cubicBezTo>
                    <a:pt x="601" y="541"/>
                    <a:pt x="601" y="541"/>
                    <a:pt x="601" y="541"/>
                  </a:cubicBezTo>
                  <a:cubicBezTo>
                    <a:pt x="600" y="540"/>
                    <a:pt x="600" y="540"/>
                    <a:pt x="600" y="540"/>
                  </a:cubicBezTo>
                  <a:cubicBezTo>
                    <a:pt x="598" y="540"/>
                    <a:pt x="598" y="540"/>
                    <a:pt x="598" y="540"/>
                  </a:cubicBezTo>
                  <a:cubicBezTo>
                    <a:pt x="597" y="541"/>
                    <a:pt x="597" y="541"/>
                    <a:pt x="597" y="541"/>
                  </a:cubicBezTo>
                  <a:cubicBezTo>
                    <a:pt x="596" y="543"/>
                    <a:pt x="596" y="543"/>
                    <a:pt x="596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6" y="546"/>
                    <a:pt x="596" y="546"/>
                    <a:pt x="596" y="546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3" y="547"/>
                    <a:pt x="593" y="547"/>
                    <a:pt x="593" y="547"/>
                  </a:cubicBezTo>
                  <a:cubicBezTo>
                    <a:pt x="593" y="549"/>
                    <a:pt x="593" y="549"/>
                    <a:pt x="593" y="549"/>
                  </a:cubicBezTo>
                  <a:cubicBezTo>
                    <a:pt x="591" y="551"/>
                    <a:pt x="591" y="551"/>
                    <a:pt x="591" y="551"/>
                  </a:cubicBezTo>
                  <a:cubicBezTo>
                    <a:pt x="591" y="555"/>
                    <a:pt x="591" y="555"/>
                    <a:pt x="591" y="555"/>
                  </a:cubicBezTo>
                  <a:cubicBezTo>
                    <a:pt x="592" y="557"/>
                    <a:pt x="592" y="557"/>
                    <a:pt x="592" y="557"/>
                  </a:cubicBezTo>
                  <a:cubicBezTo>
                    <a:pt x="595" y="558"/>
                    <a:pt x="595" y="558"/>
                    <a:pt x="595" y="558"/>
                  </a:cubicBezTo>
                  <a:cubicBezTo>
                    <a:pt x="595" y="559"/>
                    <a:pt x="595" y="559"/>
                    <a:pt x="595" y="559"/>
                  </a:cubicBezTo>
                  <a:cubicBezTo>
                    <a:pt x="597" y="559"/>
                    <a:pt x="597" y="559"/>
                    <a:pt x="597" y="559"/>
                  </a:cubicBezTo>
                  <a:cubicBezTo>
                    <a:pt x="597" y="561"/>
                    <a:pt x="597" y="561"/>
                    <a:pt x="597" y="561"/>
                  </a:cubicBezTo>
                  <a:cubicBezTo>
                    <a:pt x="597" y="563"/>
                    <a:pt x="597" y="563"/>
                    <a:pt x="597" y="563"/>
                  </a:cubicBezTo>
                  <a:cubicBezTo>
                    <a:pt x="597" y="566"/>
                    <a:pt x="597" y="566"/>
                    <a:pt x="597" y="566"/>
                  </a:cubicBezTo>
                  <a:cubicBezTo>
                    <a:pt x="599" y="567"/>
                    <a:pt x="599" y="567"/>
                    <a:pt x="599" y="567"/>
                  </a:cubicBezTo>
                  <a:cubicBezTo>
                    <a:pt x="600" y="568"/>
                    <a:pt x="600" y="568"/>
                    <a:pt x="600" y="568"/>
                  </a:cubicBezTo>
                  <a:cubicBezTo>
                    <a:pt x="598" y="571"/>
                    <a:pt x="598" y="571"/>
                    <a:pt x="598" y="571"/>
                  </a:cubicBezTo>
                  <a:cubicBezTo>
                    <a:pt x="595" y="571"/>
                    <a:pt x="595" y="571"/>
                    <a:pt x="595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1" y="572"/>
                    <a:pt x="591" y="572"/>
                    <a:pt x="591" y="572"/>
                  </a:cubicBezTo>
                  <a:cubicBezTo>
                    <a:pt x="590" y="571"/>
                    <a:pt x="590" y="571"/>
                    <a:pt x="590" y="571"/>
                  </a:cubicBezTo>
                  <a:cubicBezTo>
                    <a:pt x="586" y="571"/>
                    <a:pt x="586" y="571"/>
                    <a:pt x="586" y="571"/>
                  </a:cubicBezTo>
                  <a:cubicBezTo>
                    <a:pt x="585" y="571"/>
                    <a:pt x="585" y="571"/>
                    <a:pt x="585" y="571"/>
                  </a:cubicBezTo>
                  <a:cubicBezTo>
                    <a:pt x="583" y="570"/>
                    <a:pt x="583" y="570"/>
                    <a:pt x="583" y="570"/>
                  </a:cubicBezTo>
                  <a:cubicBezTo>
                    <a:pt x="582" y="570"/>
                    <a:pt x="582" y="570"/>
                    <a:pt x="58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578" y="572"/>
                    <a:pt x="578" y="572"/>
                    <a:pt x="578" y="572"/>
                  </a:cubicBezTo>
                  <a:cubicBezTo>
                    <a:pt x="576" y="572"/>
                    <a:pt x="576" y="572"/>
                    <a:pt x="576" y="572"/>
                  </a:cubicBezTo>
                  <a:cubicBezTo>
                    <a:pt x="575" y="573"/>
                    <a:pt x="575" y="573"/>
                    <a:pt x="575" y="573"/>
                  </a:cubicBezTo>
                  <a:cubicBezTo>
                    <a:pt x="572" y="571"/>
                    <a:pt x="572" y="571"/>
                    <a:pt x="572" y="571"/>
                  </a:cubicBezTo>
                  <a:cubicBezTo>
                    <a:pt x="570" y="570"/>
                    <a:pt x="570" y="570"/>
                    <a:pt x="570" y="570"/>
                  </a:cubicBezTo>
                  <a:cubicBezTo>
                    <a:pt x="566" y="568"/>
                    <a:pt x="566" y="568"/>
                    <a:pt x="566" y="568"/>
                  </a:cubicBezTo>
                  <a:cubicBezTo>
                    <a:pt x="566" y="566"/>
                    <a:pt x="566" y="566"/>
                    <a:pt x="566" y="566"/>
                  </a:cubicBezTo>
                  <a:cubicBezTo>
                    <a:pt x="565" y="565"/>
                    <a:pt x="565" y="565"/>
                    <a:pt x="565" y="565"/>
                  </a:cubicBezTo>
                  <a:cubicBezTo>
                    <a:pt x="565" y="564"/>
                    <a:pt x="565" y="564"/>
                    <a:pt x="565" y="564"/>
                  </a:cubicBezTo>
                  <a:cubicBezTo>
                    <a:pt x="562" y="564"/>
                    <a:pt x="562" y="564"/>
                    <a:pt x="562" y="564"/>
                  </a:cubicBezTo>
                  <a:cubicBezTo>
                    <a:pt x="561" y="565"/>
                    <a:pt x="561" y="565"/>
                    <a:pt x="561" y="565"/>
                  </a:cubicBezTo>
                  <a:cubicBezTo>
                    <a:pt x="559" y="565"/>
                    <a:pt x="559" y="565"/>
                    <a:pt x="559" y="565"/>
                  </a:cubicBezTo>
                  <a:cubicBezTo>
                    <a:pt x="558" y="565"/>
                    <a:pt x="558" y="565"/>
                    <a:pt x="558" y="565"/>
                  </a:cubicBezTo>
                  <a:cubicBezTo>
                    <a:pt x="556" y="565"/>
                    <a:pt x="556" y="565"/>
                    <a:pt x="556" y="565"/>
                  </a:cubicBezTo>
                  <a:cubicBezTo>
                    <a:pt x="555" y="564"/>
                    <a:pt x="555" y="564"/>
                    <a:pt x="555" y="564"/>
                  </a:cubicBezTo>
                  <a:cubicBezTo>
                    <a:pt x="555" y="563"/>
                    <a:pt x="555" y="563"/>
                    <a:pt x="555" y="563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2" y="562"/>
                    <a:pt x="552" y="562"/>
                    <a:pt x="552" y="562"/>
                  </a:cubicBezTo>
                  <a:cubicBezTo>
                    <a:pt x="550" y="562"/>
                    <a:pt x="550" y="562"/>
                    <a:pt x="550" y="562"/>
                  </a:cubicBezTo>
                  <a:cubicBezTo>
                    <a:pt x="549" y="562"/>
                    <a:pt x="549" y="562"/>
                    <a:pt x="549" y="562"/>
                  </a:cubicBezTo>
                  <a:cubicBezTo>
                    <a:pt x="547" y="563"/>
                    <a:pt x="547" y="563"/>
                    <a:pt x="547" y="563"/>
                  </a:cubicBezTo>
                  <a:cubicBezTo>
                    <a:pt x="544" y="563"/>
                    <a:pt x="544" y="563"/>
                    <a:pt x="544" y="563"/>
                  </a:cubicBezTo>
                  <a:cubicBezTo>
                    <a:pt x="543" y="564"/>
                    <a:pt x="543" y="564"/>
                    <a:pt x="543" y="564"/>
                  </a:cubicBezTo>
                  <a:cubicBezTo>
                    <a:pt x="542" y="566"/>
                    <a:pt x="542" y="566"/>
                    <a:pt x="542" y="566"/>
                  </a:cubicBezTo>
                  <a:cubicBezTo>
                    <a:pt x="540" y="566"/>
                    <a:pt x="540" y="566"/>
                    <a:pt x="540" y="566"/>
                  </a:cubicBezTo>
                  <a:cubicBezTo>
                    <a:pt x="538" y="566"/>
                    <a:pt x="538" y="566"/>
                    <a:pt x="538" y="566"/>
                  </a:cubicBezTo>
                  <a:cubicBezTo>
                    <a:pt x="537" y="566"/>
                    <a:pt x="537" y="566"/>
                    <a:pt x="537" y="566"/>
                  </a:cubicBezTo>
                  <a:cubicBezTo>
                    <a:pt x="537" y="568"/>
                    <a:pt x="537" y="568"/>
                    <a:pt x="537" y="568"/>
                  </a:cubicBezTo>
                  <a:cubicBezTo>
                    <a:pt x="538" y="568"/>
                    <a:pt x="538" y="568"/>
                    <a:pt x="538" y="568"/>
                  </a:cubicBezTo>
                  <a:cubicBezTo>
                    <a:pt x="537" y="569"/>
                    <a:pt x="537" y="569"/>
                    <a:pt x="537" y="569"/>
                  </a:cubicBezTo>
                  <a:cubicBezTo>
                    <a:pt x="536" y="571"/>
                    <a:pt x="536" y="571"/>
                    <a:pt x="536" y="571"/>
                  </a:cubicBezTo>
                  <a:cubicBezTo>
                    <a:pt x="535" y="571"/>
                    <a:pt x="535" y="571"/>
                    <a:pt x="535" y="571"/>
                  </a:cubicBezTo>
                  <a:cubicBezTo>
                    <a:pt x="533" y="572"/>
                    <a:pt x="533" y="572"/>
                    <a:pt x="533" y="572"/>
                  </a:cubicBezTo>
                  <a:cubicBezTo>
                    <a:pt x="533" y="574"/>
                    <a:pt x="533" y="574"/>
                    <a:pt x="533" y="574"/>
                  </a:cubicBezTo>
                  <a:cubicBezTo>
                    <a:pt x="531" y="575"/>
                    <a:pt x="531" y="575"/>
                    <a:pt x="531" y="575"/>
                  </a:cubicBezTo>
                  <a:cubicBezTo>
                    <a:pt x="530" y="577"/>
                    <a:pt x="530" y="577"/>
                    <a:pt x="530" y="577"/>
                  </a:cubicBezTo>
                  <a:cubicBezTo>
                    <a:pt x="530" y="578"/>
                    <a:pt x="530" y="578"/>
                    <a:pt x="530" y="578"/>
                  </a:cubicBezTo>
                  <a:cubicBezTo>
                    <a:pt x="527" y="579"/>
                    <a:pt x="527" y="579"/>
                    <a:pt x="527" y="579"/>
                  </a:cubicBezTo>
                  <a:cubicBezTo>
                    <a:pt x="526" y="581"/>
                    <a:pt x="526" y="581"/>
                    <a:pt x="526" y="581"/>
                  </a:cubicBezTo>
                  <a:cubicBezTo>
                    <a:pt x="525" y="582"/>
                    <a:pt x="525" y="582"/>
                    <a:pt x="525" y="582"/>
                  </a:cubicBezTo>
                  <a:cubicBezTo>
                    <a:pt x="521" y="582"/>
                    <a:pt x="521" y="582"/>
                    <a:pt x="521" y="582"/>
                  </a:cubicBezTo>
                  <a:cubicBezTo>
                    <a:pt x="519" y="583"/>
                    <a:pt x="519" y="583"/>
                    <a:pt x="519" y="583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7" y="586"/>
                    <a:pt x="517" y="586"/>
                    <a:pt x="517" y="586"/>
                  </a:cubicBezTo>
                  <a:cubicBezTo>
                    <a:pt x="516" y="585"/>
                    <a:pt x="516" y="585"/>
                    <a:pt x="516" y="585"/>
                  </a:cubicBezTo>
                  <a:cubicBezTo>
                    <a:pt x="515" y="585"/>
                    <a:pt x="515" y="585"/>
                    <a:pt x="515" y="585"/>
                  </a:cubicBezTo>
                  <a:cubicBezTo>
                    <a:pt x="514" y="585"/>
                    <a:pt x="514" y="585"/>
                    <a:pt x="514" y="585"/>
                  </a:cubicBezTo>
                  <a:cubicBezTo>
                    <a:pt x="512" y="584"/>
                    <a:pt x="512" y="584"/>
                    <a:pt x="512" y="584"/>
                  </a:cubicBezTo>
                  <a:cubicBezTo>
                    <a:pt x="510" y="582"/>
                    <a:pt x="510" y="582"/>
                    <a:pt x="510" y="582"/>
                  </a:cubicBezTo>
                  <a:cubicBezTo>
                    <a:pt x="508" y="582"/>
                    <a:pt x="508" y="582"/>
                    <a:pt x="508" y="582"/>
                  </a:cubicBezTo>
                  <a:cubicBezTo>
                    <a:pt x="508" y="580"/>
                    <a:pt x="508" y="580"/>
                    <a:pt x="508" y="580"/>
                  </a:cubicBezTo>
                  <a:cubicBezTo>
                    <a:pt x="509" y="578"/>
                    <a:pt x="509" y="578"/>
                    <a:pt x="509" y="578"/>
                  </a:cubicBezTo>
                  <a:cubicBezTo>
                    <a:pt x="508" y="578"/>
                    <a:pt x="508" y="578"/>
                    <a:pt x="508" y="578"/>
                  </a:cubicBezTo>
                  <a:cubicBezTo>
                    <a:pt x="506" y="579"/>
                    <a:pt x="506" y="579"/>
                    <a:pt x="506" y="579"/>
                  </a:cubicBezTo>
                  <a:cubicBezTo>
                    <a:pt x="505" y="580"/>
                    <a:pt x="505" y="580"/>
                    <a:pt x="505" y="580"/>
                  </a:cubicBezTo>
                  <a:cubicBezTo>
                    <a:pt x="503" y="581"/>
                    <a:pt x="503" y="581"/>
                    <a:pt x="503" y="581"/>
                  </a:cubicBezTo>
                  <a:cubicBezTo>
                    <a:pt x="499" y="581"/>
                    <a:pt x="499" y="581"/>
                    <a:pt x="499" y="581"/>
                  </a:cubicBezTo>
                  <a:cubicBezTo>
                    <a:pt x="498" y="582"/>
                    <a:pt x="498" y="582"/>
                    <a:pt x="498" y="582"/>
                  </a:cubicBezTo>
                  <a:cubicBezTo>
                    <a:pt x="497" y="583"/>
                    <a:pt x="497" y="583"/>
                    <a:pt x="497" y="583"/>
                  </a:cubicBezTo>
                  <a:cubicBezTo>
                    <a:pt x="496" y="582"/>
                    <a:pt x="496" y="582"/>
                    <a:pt x="496" y="582"/>
                  </a:cubicBezTo>
                  <a:cubicBezTo>
                    <a:pt x="494" y="581"/>
                    <a:pt x="494" y="581"/>
                    <a:pt x="494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2" y="580"/>
                    <a:pt x="492" y="580"/>
                    <a:pt x="492" y="580"/>
                  </a:cubicBezTo>
                  <a:cubicBezTo>
                    <a:pt x="491" y="579"/>
                    <a:pt x="491" y="579"/>
                    <a:pt x="491" y="579"/>
                  </a:cubicBezTo>
                  <a:cubicBezTo>
                    <a:pt x="491" y="578"/>
                    <a:pt x="491" y="578"/>
                    <a:pt x="491" y="578"/>
                  </a:cubicBezTo>
                  <a:cubicBezTo>
                    <a:pt x="492" y="577"/>
                    <a:pt x="492" y="577"/>
                    <a:pt x="492" y="577"/>
                  </a:cubicBezTo>
                  <a:cubicBezTo>
                    <a:pt x="492" y="576"/>
                    <a:pt x="492" y="576"/>
                    <a:pt x="492" y="576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88" y="574"/>
                    <a:pt x="488" y="574"/>
                    <a:pt x="488" y="574"/>
                  </a:cubicBezTo>
                  <a:cubicBezTo>
                    <a:pt x="486" y="573"/>
                    <a:pt x="486" y="573"/>
                    <a:pt x="486" y="573"/>
                  </a:cubicBezTo>
                  <a:cubicBezTo>
                    <a:pt x="485" y="573"/>
                    <a:pt x="485" y="573"/>
                    <a:pt x="485" y="573"/>
                  </a:cubicBezTo>
                  <a:cubicBezTo>
                    <a:pt x="484" y="571"/>
                    <a:pt x="484" y="571"/>
                    <a:pt x="484" y="571"/>
                  </a:cubicBezTo>
                  <a:cubicBezTo>
                    <a:pt x="483" y="569"/>
                    <a:pt x="483" y="569"/>
                    <a:pt x="483" y="569"/>
                  </a:cubicBezTo>
                  <a:cubicBezTo>
                    <a:pt x="480" y="567"/>
                    <a:pt x="480" y="567"/>
                    <a:pt x="480" y="567"/>
                  </a:cubicBezTo>
                  <a:cubicBezTo>
                    <a:pt x="477" y="566"/>
                    <a:pt x="477" y="566"/>
                    <a:pt x="477" y="566"/>
                  </a:cubicBezTo>
                  <a:cubicBezTo>
                    <a:pt x="474" y="566"/>
                    <a:pt x="474" y="566"/>
                    <a:pt x="474" y="566"/>
                  </a:cubicBezTo>
                  <a:cubicBezTo>
                    <a:pt x="471" y="566"/>
                    <a:pt x="471" y="566"/>
                    <a:pt x="471" y="566"/>
                  </a:cubicBezTo>
                  <a:cubicBezTo>
                    <a:pt x="471" y="567"/>
                    <a:pt x="471" y="567"/>
                    <a:pt x="471" y="567"/>
                  </a:cubicBezTo>
                  <a:cubicBezTo>
                    <a:pt x="472" y="568"/>
                    <a:pt x="472" y="568"/>
                    <a:pt x="472" y="568"/>
                  </a:cubicBezTo>
                  <a:cubicBezTo>
                    <a:pt x="471" y="569"/>
                    <a:pt x="471" y="569"/>
                    <a:pt x="471" y="569"/>
                  </a:cubicBezTo>
                  <a:cubicBezTo>
                    <a:pt x="469" y="570"/>
                    <a:pt x="469" y="570"/>
                    <a:pt x="469" y="570"/>
                  </a:cubicBezTo>
                  <a:cubicBezTo>
                    <a:pt x="468" y="569"/>
                    <a:pt x="468" y="569"/>
                    <a:pt x="468" y="569"/>
                  </a:cubicBezTo>
                  <a:cubicBezTo>
                    <a:pt x="466" y="570"/>
                    <a:pt x="466" y="570"/>
                    <a:pt x="466" y="570"/>
                  </a:cubicBezTo>
                  <a:cubicBezTo>
                    <a:pt x="464" y="569"/>
                    <a:pt x="464" y="569"/>
                    <a:pt x="464" y="569"/>
                  </a:cubicBezTo>
                  <a:cubicBezTo>
                    <a:pt x="462" y="569"/>
                    <a:pt x="462" y="569"/>
                    <a:pt x="462" y="569"/>
                  </a:cubicBezTo>
                  <a:cubicBezTo>
                    <a:pt x="461" y="570"/>
                    <a:pt x="461" y="570"/>
                    <a:pt x="461" y="570"/>
                  </a:cubicBezTo>
                  <a:cubicBezTo>
                    <a:pt x="460" y="570"/>
                    <a:pt x="460" y="570"/>
                    <a:pt x="460" y="570"/>
                  </a:cubicBezTo>
                  <a:cubicBezTo>
                    <a:pt x="458" y="569"/>
                    <a:pt x="458" y="569"/>
                    <a:pt x="458" y="569"/>
                  </a:cubicBezTo>
                  <a:cubicBezTo>
                    <a:pt x="456" y="568"/>
                    <a:pt x="456" y="568"/>
                    <a:pt x="456" y="568"/>
                  </a:cubicBezTo>
                  <a:cubicBezTo>
                    <a:pt x="456" y="567"/>
                    <a:pt x="456" y="567"/>
                    <a:pt x="456" y="567"/>
                  </a:cubicBezTo>
                  <a:cubicBezTo>
                    <a:pt x="456" y="566"/>
                    <a:pt x="456" y="566"/>
                    <a:pt x="456" y="566"/>
                  </a:cubicBezTo>
                  <a:cubicBezTo>
                    <a:pt x="454" y="565"/>
                    <a:pt x="454" y="565"/>
                    <a:pt x="454" y="565"/>
                  </a:cubicBezTo>
                  <a:cubicBezTo>
                    <a:pt x="453" y="565"/>
                    <a:pt x="453" y="565"/>
                    <a:pt x="453" y="565"/>
                  </a:cubicBezTo>
                  <a:cubicBezTo>
                    <a:pt x="453" y="567"/>
                    <a:pt x="453" y="567"/>
                    <a:pt x="453" y="567"/>
                  </a:cubicBezTo>
                  <a:cubicBezTo>
                    <a:pt x="453" y="568"/>
                    <a:pt x="453" y="568"/>
                    <a:pt x="453" y="568"/>
                  </a:cubicBezTo>
                  <a:cubicBezTo>
                    <a:pt x="453" y="569"/>
                    <a:pt x="453" y="569"/>
                    <a:pt x="453" y="569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49" y="570"/>
                    <a:pt x="449" y="570"/>
                    <a:pt x="449" y="570"/>
                  </a:cubicBezTo>
                  <a:cubicBezTo>
                    <a:pt x="428" y="543"/>
                    <a:pt x="428" y="543"/>
                    <a:pt x="428" y="543"/>
                  </a:cubicBezTo>
                  <a:cubicBezTo>
                    <a:pt x="412" y="531"/>
                    <a:pt x="412" y="531"/>
                    <a:pt x="412" y="531"/>
                  </a:cubicBezTo>
                  <a:cubicBezTo>
                    <a:pt x="411" y="530"/>
                    <a:pt x="411" y="530"/>
                    <a:pt x="411" y="530"/>
                  </a:cubicBezTo>
                  <a:cubicBezTo>
                    <a:pt x="412" y="529"/>
                    <a:pt x="412" y="529"/>
                    <a:pt x="412" y="529"/>
                  </a:cubicBezTo>
                  <a:cubicBezTo>
                    <a:pt x="414" y="528"/>
                    <a:pt x="414" y="528"/>
                    <a:pt x="414" y="528"/>
                  </a:cubicBezTo>
                  <a:cubicBezTo>
                    <a:pt x="414" y="526"/>
                    <a:pt x="414" y="526"/>
                    <a:pt x="414" y="526"/>
                  </a:cubicBezTo>
                  <a:cubicBezTo>
                    <a:pt x="413" y="526"/>
                    <a:pt x="413" y="526"/>
                    <a:pt x="413" y="526"/>
                  </a:cubicBezTo>
                  <a:cubicBezTo>
                    <a:pt x="411" y="526"/>
                    <a:pt x="411" y="526"/>
                    <a:pt x="411" y="526"/>
                  </a:cubicBezTo>
                  <a:cubicBezTo>
                    <a:pt x="409" y="527"/>
                    <a:pt x="409" y="527"/>
                    <a:pt x="409" y="527"/>
                  </a:cubicBezTo>
                  <a:cubicBezTo>
                    <a:pt x="407" y="528"/>
                    <a:pt x="407" y="528"/>
                    <a:pt x="407" y="528"/>
                  </a:cubicBezTo>
                  <a:cubicBezTo>
                    <a:pt x="406" y="529"/>
                    <a:pt x="406" y="529"/>
                    <a:pt x="406" y="529"/>
                  </a:cubicBezTo>
                  <a:cubicBezTo>
                    <a:pt x="404" y="531"/>
                    <a:pt x="404" y="531"/>
                    <a:pt x="404" y="531"/>
                  </a:cubicBezTo>
                  <a:cubicBezTo>
                    <a:pt x="404" y="532"/>
                    <a:pt x="404" y="532"/>
                    <a:pt x="404" y="532"/>
                  </a:cubicBezTo>
                  <a:cubicBezTo>
                    <a:pt x="403" y="533"/>
                    <a:pt x="403" y="533"/>
                    <a:pt x="403" y="533"/>
                  </a:cubicBezTo>
                  <a:cubicBezTo>
                    <a:pt x="402" y="534"/>
                    <a:pt x="402" y="534"/>
                    <a:pt x="402" y="534"/>
                  </a:cubicBezTo>
                  <a:cubicBezTo>
                    <a:pt x="400" y="536"/>
                    <a:pt x="400" y="536"/>
                    <a:pt x="400" y="536"/>
                  </a:cubicBezTo>
                  <a:cubicBezTo>
                    <a:pt x="398" y="536"/>
                    <a:pt x="398" y="536"/>
                    <a:pt x="398" y="536"/>
                  </a:cubicBezTo>
                  <a:cubicBezTo>
                    <a:pt x="396" y="537"/>
                    <a:pt x="396" y="537"/>
                    <a:pt x="396" y="537"/>
                  </a:cubicBezTo>
                  <a:cubicBezTo>
                    <a:pt x="396" y="539"/>
                    <a:pt x="396" y="539"/>
                    <a:pt x="396" y="539"/>
                  </a:cubicBezTo>
                  <a:cubicBezTo>
                    <a:pt x="395" y="539"/>
                    <a:pt x="395" y="539"/>
                    <a:pt x="395" y="539"/>
                  </a:cubicBezTo>
                  <a:cubicBezTo>
                    <a:pt x="394" y="539"/>
                    <a:pt x="394" y="539"/>
                    <a:pt x="394" y="539"/>
                  </a:cubicBezTo>
                  <a:cubicBezTo>
                    <a:pt x="391" y="538"/>
                    <a:pt x="391" y="538"/>
                    <a:pt x="391" y="538"/>
                  </a:cubicBezTo>
                  <a:cubicBezTo>
                    <a:pt x="389" y="538"/>
                    <a:pt x="389" y="538"/>
                    <a:pt x="389" y="538"/>
                  </a:cubicBezTo>
                  <a:cubicBezTo>
                    <a:pt x="388" y="540"/>
                    <a:pt x="388" y="540"/>
                    <a:pt x="388" y="540"/>
                  </a:cubicBezTo>
                  <a:cubicBezTo>
                    <a:pt x="387" y="540"/>
                    <a:pt x="387" y="540"/>
                    <a:pt x="387" y="540"/>
                  </a:cubicBezTo>
                  <a:cubicBezTo>
                    <a:pt x="386" y="538"/>
                    <a:pt x="386" y="538"/>
                    <a:pt x="386" y="538"/>
                  </a:cubicBezTo>
                  <a:cubicBezTo>
                    <a:pt x="386" y="536"/>
                    <a:pt x="386" y="536"/>
                    <a:pt x="386" y="536"/>
                  </a:cubicBezTo>
                  <a:cubicBezTo>
                    <a:pt x="387" y="535"/>
                    <a:pt x="387" y="535"/>
                    <a:pt x="387" y="535"/>
                  </a:cubicBezTo>
                  <a:cubicBezTo>
                    <a:pt x="387" y="533"/>
                    <a:pt x="387" y="533"/>
                    <a:pt x="387" y="533"/>
                  </a:cubicBezTo>
                  <a:cubicBezTo>
                    <a:pt x="386" y="533"/>
                    <a:pt x="386" y="533"/>
                    <a:pt x="386" y="533"/>
                  </a:cubicBezTo>
                  <a:cubicBezTo>
                    <a:pt x="385" y="534"/>
                    <a:pt x="385" y="534"/>
                    <a:pt x="385" y="534"/>
                  </a:cubicBezTo>
                  <a:cubicBezTo>
                    <a:pt x="384" y="534"/>
                    <a:pt x="384" y="534"/>
                    <a:pt x="384" y="534"/>
                  </a:cubicBezTo>
                  <a:cubicBezTo>
                    <a:pt x="381" y="532"/>
                    <a:pt x="381" y="532"/>
                    <a:pt x="381" y="532"/>
                  </a:cubicBezTo>
                  <a:cubicBezTo>
                    <a:pt x="379" y="533"/>
                    <a:pt x="379" y="533"/>
                    <a:pt x="379" y="533"/>
                  </a:cubicBezTo>
                  <a:cubicBezTo>
                    <a:pt x="379" y="534"/>
                    <a:pt x="379" y="534"/>
                    <a:pt x="379" y="534"/>
                  </a:cubicBezTo>
                  <a:cubicBezTo>
                    <a:pt x="380" y="534"/>
                    <a:pt x="380" y="534"/>
                    <a:pt x="380" y="534"/>
                  </a:cubicBezTo>
                  <a:cubicBezTo>
                    <a:pt x="379" y="535"/>
                    <a:pt x="379" y="535"/>
                    <a:pt x="379" y="535"/>
                  </a:cubicBezTo>
                  <a:cubicBezTo>
                    <a:pt x="378" y="536"/>
                    <a:pt x="378" y="536"/>
                    <a:pt x="378" y="536"/>
                  </a:cubicBezTo>
                  <a:cubicBezTo>
                    <a:pt x="377" y="533"/>
                    <a:pt x="377" y="533"/>
                    <a:pt x="377" y="533"/>
                  </a:cubicBezTo>
                  <a:cubicBezTo>
                    <a:pt x="376" y="530"/>
                    <a:pt x="376" y="530"/>
                    <a:pt x="376" y="530"/>
                  </a:cubicBezTo>
                  <a:cubicBezTo>
                    <a:pt x="373" y="528"/>
                    <a:pt x="373" y="528"/>
                    <a:pt x="373" y="528"/>
                  </a:cubicBezTo>
                  <a:cubicBezTo>
                    <a:pt x="373" y="529"/>
                    <a:pt x="373" y="529"/>
                    <a:pt x="373" y="529"/>
                  </a:cubicBezTo>
                  <a:cubicBezTo>
                    <a:pt x="373" y="530"/>
                    <a:pt x="373" y="530"/>
                    <a:pt x="373" y="530"/>
                  </a:cubicBezTo>
                  <a:cubicBezTo>
                    <a:pt x="373" y="532"/>
                    <a:pt x="373" y="532"/>
                    <a:pt x="373" y="532"/>
                  </a:cubicBezTo>
                  <a:cubicBezTo>
                    <a:pt x="372" y="532"/>
                    <a:pt x="372" y="532"/>
                    <a:pt x="372" y="532"/>
                  </a:cubicBezTo>
                  <a:cubicBezTo>
                    <a:pt x="372" y="530"/>
                    <a:pt x="372" y="530"/>
                    <a:pt x="372" y="530"/>
                  </a:cubicBezTo>
                  <a:cubicBezTo>
                    <a:pt x="370" y="531"/>
                    <a:pt x="370" y="531"/>
                    <a:pt x="370" y="531"/>
                  </a:cubicBezTo>
                  <a:cubicBezTo>
                    <a:pt x="370" y="532"/>
                    <a:pt x="370" y="532"/>
                    <a:pt x="370" y="532"/>
                  </a:cubicBezTo>
                  <a:cubicBezTo>
                    <a:pt x="369" y="533"/>
                    <a:pt x="369" y="533"/>
                    <a:pt x="369" y="533"/>
                  </a:cubicBezTo>
                  <a:cubicBezTo>
                    <a:pt x="368" y="531"/>
                    <a:pt x="368" y="531"/>
                    <a:pt x="368" y="531"/>
                  </a:cubicBezTo>
                  <a:cubicBezTo>
                    <a:pt x="366" y="533"/>
                    <a:pt x="366" y="533"/>
                    <a:pt x="366" y="533"/>
                  </a:cubicBezTo>
                  <a:cubicBezTo>
                    <a:pt x="365" y="532"/>
                    <a:pt x="365" y="532"/>
                    <a:pt x="365" y="532"/>
                  </a:cubicBezTo>
                  <a:cubicBezTo>
                    <a:pt x="364" y="530"/>
                    <a:pt x="364" y="530"/>
                    <a:pt x="364" y="530"/>
                  </a:cubicBezTo>
                  <a:cubicBezTo>
                    <a:pt x="365" y="530"/>
                    <a:pt x="365" y="530"/>
                    <a:pt x="365" y="530"/>
                  </a:cubicBezTo>
                  <a:cubicBezTo>
                    <a:pt x="365" y="529"/>
                    <a:pt x="365" y="529"/>
                    <a:pt x="365" y="529"/>
                  </a:cubicBezTo>
                  <a:cubicBezTo>
                    <a:pt x="365" y="528"/>
                    <a:pt x="365" y="528"/>
                    <a:pt x="365" y="528"/>
                  </a:cubicBezTo>
                  <a:cubicBezTo>
                    <a:pt x="366" y="526"/>
                    <a:pt x="366" y="526"/>
                    <a:pt x="366" y="526"/>
                  </a:cubicBezTo>
                  <a:cubicBezTo>
                    <a:pt x="365" y="525"/>
                    <a:pt x="365" y="525"/>
                    <a:pt x="365" y="525"/>
                  </a:cubicBezTo>
                  <a:cubicBezTo>
                    <a:pt x="364" y="524"/>
                    <a:pt x="364" y="524"/>
                    <a:pt x="364" y="524"/>
                  </a:cubicBezTo>
                  <a:cubicBezTo>
                    <a:pt x="363" y="523"/>
                    <a:pt x="363" y="523"/>
                    <a:pt x="363" y="523"/>
                  </a:cubicBezTo>
                  <a:cubicBezTo>
                    <a:pt x="362" y="521"/>
                    <a:pt x="362" y="521"/>
                    <a:pt x="362" y="521"/>
                  </a:cubicBezTo>
                  <a:cubicBezTo>
                    <a:pt x="362" y="520"/>
                    <a:pt x="362" y="520"/>
                    <a:pt x="362" y="520"/>
                  </a:cubicBezTo>
                  <a:cubicBezTo>
                    <a:pt x="361" y="518"/>
                    <a:pt x="361" y="518"/>
                    <a:pt x="361" y="518"/>
                  </a:cubicBezTo>
                  <a:cubicBezTo>
                    <a:pt x="359" y="518"/>
                    <a:pt x="359" y="518"/>
                    <a:pt x="359" y="518"/>
                  </a:cubicBezTo>
                  <a:cubicBezTo>
                    <a:pt x="357" y="519"/>
                    <a:pt x="357" y="519"/>
                    <a:pt x="357" y="519"/>
                  </a:cubicBezTo>
                  <a:cubicBezTo>
                    <a:pt x="355" y="519"/>
                    <a:pt x="355" y="519"/>
                    <a:pt x="355" y="519"/>
                  </a:cubicBezTo>
                  <a:cubicBezTo>
                    <a:pt x="353" y="518"/>
                    <a:pt x="353" y="518"/>
                    <a:pt x="353" y="518"/>
                  </a:cubicBezTo>
                  <a:cubicBezTo>
                    <a:pt x="351" y="518"/>
                    <a:pt x="351" y="518"/>
                    <a:pt x="351" y="518"/>
                  </a:cubicBezTo>
                  <a:cubicBezTo>
                    <a:pt x="348" y="517"/>
                    <a:pt x="348" y="517"/>
                    <a:pt x="348" y="517"/>
                  </a:cubicBezTo>
                  <a:cubicBezTo>
                    <a:pt x="347" y="517"/>
                    <a:pt x="347" y="517"/>
                    <a:pt x="347" y="517"/>
                  </a:cubicBezTo>
                  <a:cubicBezTo>
                    <a:pt x="346" y="517"/>
                    <a:pt x="346" y="517"/>
                    <a:pt x="346" y="517"/>
                  </a:cubicBezTo>
                  <a:cubicBezTo>
                    <a:pt x="344" y="518"/>
                    <a:pt x="344" y="518"/>
                    <a:pt x="344" y="518"/>
                  </a:cubicBezTo>
                  <a:cubicBezTo>
                    <a:pt x="344" y="520"/>
                    <a:pt x="344" y="520"/>
                    <a:pt x="344" y="520"/>
                  </a:cubicBezTo>
                  <a:cubicBezTo>
                    <a:pt x="342" y="520"/>
                    <a:pt x="342" y="520"/>
                    <a:pt x="342" y="520"/>
                  </a:cubicBezTo>
                  <a:cubicBezTo>
                    <a:pt x="341" y="520"/>
                    <a:pt x="341" y="520"/>
                    <a:pt x="341" y="520"/>
                  </a:cubicBezTo>
                  <a:cubicBezTo>
                    <a:pt x="341" y="522"/>
                    <a:pt x="341" y="522"/>
                    <a:pt x="341" y="522"/>
                  </a:cubicBezTo>
                  <a:cubicBezTo>
                    <a:pt x="342" y="523"/>
                    <a:pt x="342" y="523"/>
                    <a:pt x="342" y="523"/>
                  </a:cubicBezTo>
                  <a:cubicBezTo>
                    <a:pt x="339" y="524"/>
                    <a:pt x="339" y="524"/>
                    <a:pt x="339" y="524"/>
                  </a:cubicBezTo>
                  <a:cubicBezTo>
                    <a:pt x="338" y="523"/>
                    <a:pt x="338" y="523"/>
                    <a:pt x="338" y="523"/>
                  </a:cubicBezTo>
                  <a:cubicBezTo>
                    <a:pt x="337" y="525"/>
                    <a:pt x="337" y="525"/>
                    <a:pt x="337" y="525"/>
                  </a:cubicBezTo>
                  <a:cubicBezTo>
                    <a:pt x="335" y="525"/>
                    <a:pt x="335" y="525"/>
                    <a:pt x="335" y="525"/>
                  </a:cubicBezTo>
                  <a:cubicBezTo>
                    <a:pt x="334" y="526"/>
                    <a:pt x="334" y="526"/>
                    <a:pt x="334" y="526"/>
                  </a:cubicBezTo>
                  <a:cubicBezTo>
                    <a:pt x="333" y="526"/>
                    <a:pt x="333" y="526"/>
                    <a:pt x="333" y="526"/>
                  </a:cubicBezTo>
                  <a:cubicBezTo>
                    <a:pt x="329" y="528"/>
                    <a:pt x="329" y="528"/>
                    <a:pt x="329" y="528"/>
                  </a:cubicBezTo>
                  <a:cubicBezTo>
                    <a:pt x="327" y="529"/>
                    <a:pt x="327" y="529"/>
                    <a:pt x="327" y="529"/>
                  </a:cubicBezTo>
                  <a:cubicBezTo>
                    <a:pt x="326" y="530"/>
                    <a:pt x="326" y="530"/>
                    <a:pt x="326" y="530"/>
                  </a:cubicBezTo>
                  <a:cubicBezTo>
                    <a:pt x="324" y="530"/>
                    <a:pt x="324" y="530"/>
                    <a:pt x="324" y="530"/>
                  </a:cubicBezTo>
                  <a:cubicBezTo>
                    <a:pt x="324" y="529"/>
                    <a:pt x="324" y="529"/>
                    <a:pt x="324" y="529"/>
                  </a:cubicBezTo>
                  <a:cubicBezTo>
                    <a:pt x="322" y="530"/>
                    <a:pt x="322" y="530"/>
                    <a:pt x="322" y="530"/>
                  </a:cubicBezTo>
                  <a:cubicBezTo>
                    <a:pt x="322" y="531"/>
                    <a:pt x="322" y="531"/>
                    <a:pt x="322" y="531"/>
                  </a:cubicBezTo>
                  <a:cubicBezTo>
                    <a:pt x="320" y="531"/>
                    <a:pt x="320" y="531"/>
                    <a:pt x="320" y="531"/>
                  </a:cubicBezTo>
                  <a:cubicBezTo>
                    <a:pt x="319" y="532"/>
                    <a:pt x="319" y="532"/>
                    <a:pt x="319" y="532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7" y="534"/>
                    <a:pt x="317" y="534"/>
                    <a:pt x="317" y="534"/>
                  </a:cubicBezTo>
                  <a:cubicBezTo>
                    <a:pt x="316" y="534"/>
                    <a:pt x="316" y="534"/>
                    <a:pt x="316" y="534"/>
                  </a:cubicBezTo>
                  <a:cubicBezTo>
                    <a:pt x="315" y="535"/>
                    <a:pt x="315" y="535"/>
                    <a:pt x="315" y="535"/>
                  </a:cubicBezTo>
                  <a:cubicBezTo>
                    <a:pt x="313" y="535"/>
                    <a:pt x="313" y="535"/>
                    <a:pt x="313" y="535"/>
                  </a:cubicBezTo>
                  <a:cubicBezTo>
                    <a:pt x="310" y="536"/>
                    <a:pt x="310" y="536"/>
                    <a:pt x="310" y="536"/>
                  </a:cubicBezTo>
                  <a:cubicBezTo>
                    <a:pt x="310" y="537"/>
                    <a:pt x="310" y="537"/>
                    <a:pt x="310" y="537"/>
                  </a:cubicBezTo>
                  <a:cubicBezTo>
                    <a:pt x="307" y="537"/>
                    <a:pt x="307" y="537"/>
                    <a:pt x="307" y="537"/>
                  </a:cubicBezTo>
                  <a:cubicBezTo>
                    <a:pt x="305" y="538"/>
                    <a:pt x="305" y="538"/>
                    <a:pt x="305" y="538"/>
                  </a:cubicBezTo>
                  <a:cubicBezTo>
                    <a:pt x="303" y="539"/>
                    <a:pt x="303" y="539"/>
                    <a:pt x="303" y="539"/>
                  </a:cubicBezTo>
                  <a:cubicBezTo>
                    <a:pt x="300" y="539"/>
                    <a:pt x="300" y="539"/>
                    <a:pt x="300" y="539"/>
                  </a:cubicBezTo>
                  <a:cubicBezTo>
                    <a:pt x="300" y="541"/>
                    <a:pt x="300" y="541"/>
                    <a:pt x="300" y="541"/>
                  </a:cubicBezTo>
                  <a:cubicBezTo>
                    <a:pt x="299" y="542"/>
                    <a:pt x="299" y="542"/>
                    <a:pt x="299" y="542"/>
                  </a:cubicBezTo>
                  <a:cubicBezTo>
                    <a:pt x="298" y="540"/>
                    <a:pt x="298" y="540"/>
                    <a:pt x="298" y="540"/>
                  </a:cubicBezTo>
                  <a:cubicBezTo>
                    <a:pt x="297" y="540"/>
                    <a:pt x="297" y="540"/>
                    <a:pt x="297" y="540"/>
                  </a:cubicBezTo>
                  <a:cubicBezTo>
                    <a:pt x="295" y="541"/>
                    <a:pt x="295" y="541"/>
                    <a:pt x="295" y="541"/>
                  </a:cubicBezTo>
                  <a:cubicBezTo>
                    <a:pt x="295" y="542"/>
                    <a:pt x="295" y="542"/>
                    <a:pt x="295" y="542"/>
                  </a:cubicBezTo>
                  <a:cubicBezTo>
                    <a:pt x="294" y="543"/>
                    <a:pt x="294" y="543"/>
                    <a:pt x="294" y="543"/>
                  </a:cubicBezTo>
                  <a:cubicBezTo>
                    <a:pt x="293" y="542"/>
                    <a:pt x="293" y="542"/>
                    <a:pt x="293" y="542"/>
                  </a:cubicBezTo>
                  <a:cubicBezTo>
                    <a:pt x="291" y="542"/>
                    <a:pt x="291" y="542"/>
                    <a:pt x="291" y="542"/>
                  </a:cubicBezTo>
                  <a:cubicBezTo>
                    <a:pt x="290" y="541"/>
                    <a:pt x="290" y="541"/>
                    <a:pt x="290" y="541"/>
                  </a:cubicBezTo>
                  <a:cubicBezTo>
                    <a:pt x="289" y="541"/>
                    <a:pt x="289" y="541"/>
                    <a:pt x="289" y="541"/>
                  </a:cubicBezTo>
                  <a:cubicBezTo>
                    <a:pt x="288" y="542"/>
                    <a:pt x="288" y="542"/>
                    <a:pt x="288" y="542"/>
                  </a:cubicBezTo>
                  <a:cubicBezTo>
                    <a:pt x="286" y="542"/>
                    <a:pt x="286" y="542"/>
                    <a:pt x="286" y="542"/>
                  </a:cubicBezTo>
                  <a:cubicBezTo>
                    <a:pt x="286" y="543"/>
                    <a:pt x="286" y="543"/>
                    <a:pt x="286" y="543"/>
                  </a:cubicBezTo>
                  <a:cubicBezTo>
                    <a:pt x="286" y="545"/>
                    <a:pt x="286" y="545"/>
                    <a:pt x="286" y="545"/>
                  </a:cubicBezTo>
                  <a:cubicBezTo>
                    <a:pt x="286" y="546"/>
                    <a:pt x="286" y="546"/>
                    <a:pt x="286" y="546"/>
                  </a:cubicBezTo>
                  <a:cubicBezTo>
                    <a:pt x="287" y="546"/>
                    <a:pt x="287" y="546"/>
                    <a:pt x="287" y="546"/>
                  </a:cubicBezTo>
                  <a:cubicBezTo>
                    <a:pt x="289" y="546"/>
                    <a:pt x="289" y="546"/>
                    <a:pt x="289" y="546"/>
                  </a:cubicBezTo>
                  <a:cubicBezTo>
                    <a:pt x="290" y="548"/>
                    <a:pt x="290" y="548"/>
                    <a:pt x="290" y="548"/>
                  </a:cubicBezTo>
                  <a:cubicBezTo>
                    <a:pt x="288" y="548"/>
                    <a:pt x="288" y="548"/>
                    <a:pt x="288" y="548"/>
                  </a:cubicBezTo>
                  <a:cubicBezTo>
                    <a:pt x="287" y="549"/>
                    <a:pt x="287" y="549"/>
                    <a:pt x="287" y="549"/>
                  </a:cubicBezTo>
                  <a:cubicBezTo>
                    <a:pt x="287" y="550"/>
                    <a:pt x="287" y="550"/>
                    <a:pt x="287" y="550"/>
                  </a:cubicBezTo>
                  <a:cubicBezTo>
                    <a:pt x="289" y="550"/>
                    <a:pt x="289" y="550"/>
                    <a:pt x="289" y="550"/>
                  </a:cubicBezTo>
                  <a:cubicBezTo>
                    <a:pt x="291" y="551"/>
                    <a:pt x="291" y="551"/>
                    <a:pt x="291" y="551"/>
                  </a:cubicBezTo>
                  <a:cubicBezTo>
                    <a:pt x="292" y="550"/>
                    <a:pt x="292" y="550"/>
                    <a:pt x="292" y="550"/>
                  </a:cubicBezTo>
                  <a:cubicBezTo>
                    <a:pt x="294" y="550"/>
                    <a:pt x="294" y="550"/>
                    <a:pt x="294" y="550"/>
                  </a:cubicBezTo>
                  <a:cubicBezTo>
                    <a:pt x="295" y="551"/>
                    <a:pt x="295" y="551"/>
                    <a:pt x="295" y="551"/>
                  </a:cubicBezTo>
                  <a:cubicBezTo>
                    <a:pt x="297" y="552"/>
                    <a:pt x="297" y="552"/>
                    <a:pt x="297" y="552"/>
                  </a:cubicBezTo>
                  <a:cubicBezTo>
                    <a:pt x="297" y="554"/>
                    <a:pt x="297" y="554"/>
                    <a:pt x="297" y="554"/>
                  </a:cubicBezTo>
                  <a:cubicBezTo>
                    <a:pt x="296" y="554"/>
                    <a:pt x="296" y="554"/>
                    <a:pt x="296" y="554"/>
                  </a:cubicBezTo>
                  <a:cubicBezTo>
                    <a:pt x="294" y="554"/>
                    <a:pt x="294" y="554"/>
                    <a:pt x="294" y="554"/>
                  </a:cubicBezTo>
                  <a:cubicBezTo>
                    <a:pt x="291" y="554"/>
                    <a:pt x="291" y="554"/>
                    <a:pt x="291" y="554"/>
                  </a:cubicBezTo>
                  <a:cubicBezTo>
                    <a:pt x="289" y="556"/>
                    <a:pt x="289" y="556"/>
                    <a:pt x="289" y="556"/>
                  </a:cubicBezTo>
                  <a:cubicBezTo>
                    <a:pt x="287" y="559"/>
                    <a:pt x="287" y="559"/>
                    <a:pt x="287" y="559"/>
                  </a:cubicBezTo>
                  <a:cubicBezTo>
                    <a:pt x="287" y="561"/>
                    <a:pt x="287" y="561"/>
                    <a:pt x="287" y="561"/>
                  </a:cubicBezTo>
                  <a:cubicBezTo>
                    <a:pt x="288" y="561"/>
                    <a:pt x="288" y="561"/>
                    <a:pt x="288" y="561"/>
                  </a:cubicBezTo>
                  <a:cubicBezTo>
                    <a:pt x="288" y="563"/>
                    <a:pt x="288" y="563"/>
                    <a:pt x="288" y="563"/>
                  </a:cubicBezTo>
                  <a:cubicBezTo>
                    <a:pt x="287" y="564"/>
                    <a:pt x="287" y="564"/>
                    <a:pt x="287" y="564"/>
                  </a:cubicBezTo>
                  <a:cubicBezTo>
                    <a:pt x="287" y="566"/>
                    <a:pt x="287" y="566"/>
                    <a:pt x="287" y="566"/>
                  </a:cubicBezTo>
                  <a:cubicBezTo>
                    <a:pt x="285" y="566"/>
                    <a:pt x="285" y="566"/>
                    <a:pt x="285" y="566"/>
                  </a:cubicBezTo>
                  <a:cubicBezTo>
                    <a:pt x="285" y="567"/>
                    <a:pt x="285" y="567"/>
                    <a:pt x="285" y="567"/>
                  </a:cubicBezTo>
                  <a:cubicBezTo>
                    <a:pt x="286" y="568"/>
                    <a:pt x="286" y="568"/>
                    <a:pt x="286" y="568"/>
                  </a:cubicBezTo>
                  <a:cubicBezTo>
                    <a:pt x="286" y="570"/>
                    <a:pt x="286" y="570"/>
                    <a:pt x="286" y="570"/>
                  </a:cubicBezTo>
                  <a:cubicBezTo>
                    <a:pt x="288" y="570"/>
                    <a:pt x="288" y="570"/>
                    <a:pt x="288" y="570"/>
                  </a:cubicBezTo>
                  <a:cubicBezTo>
                    <a:pt x="289" y="571"/>
                    <a:pt x="289" y="571"/>
                    <a:pt x="289" y="571"/>
                  </a:cubicBezTo>
                  <a:cubicBezTo>
                    <a:pt x="291" y="571"/>
                    <a:pt x="291" y="571"/>
                    <a:pt x="291" y="571"/>
                  </a:cubicBezTo>
                  <a:cubicBezTo>
                    <a:pt x="291" y="572"/>
                    <a:pt x="291" y="572"/>
                    <a:pt x="291" y="572"/>
                  </a:cubicBezTo>
                  <a:cubicBezTo>
                    <a:pt x="293" y="573"/>
                    <a:pt x="293" y="573"/>
                    <a:pt x="293" y="573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7" y="581"/>
                    <a:pt x="297" y="581"/>
                    <a:pt x="297" y="581"/>
                  </a:cubicBezTo>
                  <a:cubicBezTo>
                    <a:pt x="296" y="583"/>
                    <a:pt x="296" y="583"/>
                    <a:pt x="296" y="583"/>
                  </a:cubicBezTo>
                  <a:cubicBezTo>
                    <a:pt x="293" y="584"/>
                    <a:pt x="293" y="584"/>
                    <a:pt x="293" y="584"/>
                  </a:cubicBezTo>
                  <a:cubicBezTo>
                    <a:pt x="291" y="583"/>
                    <a:pt x="291" y="583"/>
                    <a:pt x="291" y="583"/>
                  </a:cubicBezTo>
                  <a:cubicBezTo>
                    <a:pt x="288" y="582"/>
                    <a:pt x="288" y="582"/>
                    <a:pt x="288" y="582"/>
                  </a:cubicBezTo>
                  <a:cubicBezTo>
                    <a:pt x="287" y="582"/>
                    <a:pt x="287" y="582"/>
                    <a:pt x="287" y="582"/>
                  </a:cubicBezTo>
                  <a:cubicBezTo>
                    <a:pt x="287" y="584"/>
                    <a:pt x="287" y="584"/>
                    <a:pt x="287" y="584"/>
                  </a:cubicBezTo>
                  <a:cubicBezTo>
                    <a:pt x="286" y="586"/>
                    <a:pt x="286" y="586"/>
                    <a:pt x="286" y="586"/>
                  </a:cubicBezTo>
                  <a:cubicBezTo>
                    <a:pt x="284" y="586"/>
                    <a:pt x="284" y="586"/>
                    <a:pt x="284" y="586"/>
                  </a:cubicBezTo>
                  <a:cubicBezTo>
                    <a:pt x="281" y="585"/>
                    <a:pt x="281" y="585"/>
                    <a:pt x="281" y="585"/>
                  </a:cubicBezTo>
                  <a:cubicBezTo>
                    <a:pt x="278" y="585"/>
                    <a:pt x="278" y="585"/>
                    <a:pt x="278" y="585"/>
                  </a:cubicBezTo>
                  <a:cubicBezTo>
                    <a:pt x="277" y="584"/>
                    <a:pt x="277" y="584"/>
                    <a:pt x="277" y="584"/>
                  </a:cubicBezTo>
                  <a:cubicBezTo>
                    <a:pt x="276" y="585"/>
                    <a:pt x="276" y="585"/>
                    <a:pt x="276" y="585"/>
                  </a:cubicBezTo>
                  <a:cubicBezTo>
                    <a:pt x="275" y="584"/>
                    <a:pt x="275" y="584"/>
                    <a:pt x="275" y="584"/>
                  </a:cubicBezTo>
                  <a:cubicBezTo>
                    <a:pt x="273" y="582"/>
                    <a:pt x="273" y="582"/>
                    <a:pt x="273" y="582"/>
                  </a:cubicBezTo>
                  <a:cubicBezTo>
                    <a:pt x="274" y="581"/>
                    <a:pt x="274" y="581"/>
                    <a:pt x="274" y="581"/>
                  </a:cubicBezTo>
                  <a:cubicBezTo>
                    <a:pt x="275" y="580"/>
                    <a:pt x="275" y="580"/>
                    <a:pt x="275" y="580"/>
                  </a:cubicBezTo>
                  <a:cubicBezTo>
                    <a:pt x="274" y="580"/>
                    <a:pt x="274" y="580"/>
                    <a:pt x="274" y="580"/>
                  </a:cubicBezTo>
                  <a:cubicBezTo>
                    <a:pt x="271" y="578"/>
                    <a:pt x="271" y="578"/>
                    <a:pt x="271" y="578"/>
                  </a:cubicBezTo>
                  <a:cubicBezTo>
                    <a:pt x="270" y="580"/>
                    <a:pt x="270" y="580"/>
                    <a:pt x="270" y="580"/>
                  </a:cubicBezTo>
                  <a:cubicBezTo>
                    <a:pt x="269" y="579"/>
                    <a:pt x="269" y="579"/>
                    <a:pt x="269" y="579"/>
                  </a:cubicBezTo>
                  <a:cubicBezTo>
                    <a:pt x="267" y="580"/>
                    <a:pt x="267" y="580"/>
                    <a:pt x="267" y="580"/>
                  </a:cubicBezTo>
                  <a:cubicBezTo>
                    <a:pt x="267" y="582"/>
                    <a:pt x="267" y="582"/>
                    <a:pt x="267" y="582"/>
                  </a:cubicBezTo>
                  <a:cubicBezTo>
                    <a:pt x="265" y="582"/>
                    <a:pt x="265" y="582"/>
                    <a:pt x="265" y="582"/>
                  </a:cubicBezTo>
                  <a:cubicBezTo>
                    <a:pt x="264" y="581"/>
                    <a:pt x="264" y="581"/>
                    <a:pt x="264" y="581"/>
                  </a:cubicBezTo>
                  <a:cubicBezTo>
                    <a:pt x="262" y="579"/>
                    <a:pt x="262" y="579"/>
                    <a:pt x="262" y="579"/>
                  </a:cubicBezTo>
                  <a:cubicBezTo>
                    <a:pt x="260" y="579"/>
                    <a:pt x="260" y="579"/>
                    <a:pt x="260" y="579"/>
                  </a:cubicBezTo>
                  <a:cubicBezTo>
                    <a:pt x="259" y="581"/>
                    <a:pt x="259" y="581"/>
                    <a:pt x="259" y="581"/>
                  </a:cubicBezTo>
                  <a:cubicBezTo>
                    <a:pt x="258" y="579"/>
                    <a:pt x="258" y="579"/>
                    <a:pt x="258" y="579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7" y="581"/>
                    <a:pt x="257" y="581"/>
                    <a:pt x="257" y="581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55" y="585"/>
                    <a:pt x="255" y="585"/>
                    <a:pt x="255" y="585"/>
                  </a:cubicBezTo>
                  <a:cubicBezTo>
                    <a:pt x="252" y="587"/>
                    <a:pt x="252" y="587"/>
                    <a:pt x="252" y="587"/>
                  </a:cubicBezTo>
                  <a:cubicBezTo>
                    <a:pt x="251" y="586"/>
                    <a:pt x="251" y="586"/>
                    <a:pt x="251" y="586"/>
                  </a:cubicBezTo>
                  <a:cubicBezTo>
                    <a:pt x="250" y="584"/>
                    <a:pt x="250" y="584"/>
                    <a:pt x="250" y="584"/>
                  </a:cubicBezTo>
                  <a:cubicBezTo>
                    <a:pt x="247" y="584"/>
                    <a:pt x="247" y="584"/>
                    <a:pt x="247" y="584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4" y="583"/>
                    <a:pt x="244" y="583"/>
                    <a:pt x="244" y="583"/>
                  </a:cubicBezTo>
                  <a:cubicBezTo>
                    <a:pt x="244" y="585"/>
                    <a:pt x="244" y="585"/>
                    <a:pt x="244" y="585"/>
                  </a:cubicBezTo>
                  <a:cubicBezTo>
                    <a:pt x="243" y="587"/>
                    <a:pt x="243" y="587"/>
                    <a:pt x="243" y="587"/>
                  </a:cubicBezTo>
                  <a:cubicBezTo>
                    <a:pt x="242" y="587"/>
                    <a:pt x="242" y="587"/>
                    <a:pt x="242" y="587"/>
                  </a:cubicBezTo>
                  <a:cubicBezTo>
                    <a:pt x="242" y="585"/>
                    <a:pt x="242" y="585"/>
                    <a:pt x="242" y="585"/>
                  </a:cubicBezTo>
                  <a:cubicBezTo>
                    <a:pt x="241" y="584"/>
                    <a:pt x="241" y="584"/>
                    <a:pt x="241" y="58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37" y="582"/>
                    <a:pt x="237" y="582"/>
                    <a:pt x="237" y="582"/>
                  </a:cubicBezTo>
                  <a:cubicBezTo>
                    <a:pt x="236" y="580"/>
                    <a:pt x="236" y="580"/>
                    <a:pt x="236" y="580"/>
                  </a:cubicBezTo>
                  <a:cubicBezTo>
                    <a:pt x="234" y="580"/>
                    <a:pt x="234" y="580"/>
                    <a:pt x="234" y="580"/>
                  </a:cubicBezTo>
                  <a:cubicBezTo>
                    <a:pt x="232" y="577"/>
                    <a:pt x="232" y="577"/>
                    <a:pt x="232" y="577"/>
                  </a:cubicBezTo>
                  <a:cubicBezTo>
                    <a:pt x="231" y="577"/>
                    <a:pt x="231" y="577"/>
                    <a:pt x="231" y="577"/>
                  </a:cubicBezTo>
                  <a:cubicBezTo>
                    <a:pt x="230" y="576"/>
                    <a:pt x="230" y="576"/>
                    <a:pt x="230" y="576"/>
                  </a:cubicBezTo>
                  <a:cubicBezTo>
                    <a:pt x="229" y="576"/>
                    <a:pt x="229" y="576"/>
                    <a:pt x="229" y="576"/>
                  </a:cubicBezTo>
                  <a:cubicBezTo>
                    <a:pt x="226" y="577"/>
                    <a:pt x="226" y="577"/>
                    <a:pt x="226" y="577"/>
                  </a:cubicBezTo>
                  <a:cubicBezTo>
                    <a:pt x="224" y="576"/>
                    <a:pt x="224" y="576"/>
                    <a:pt x="224" y="576"/>
                  </a:cubicBezTo>
                  <a:cubicBezTo>
                    <a:pt x="223" y="573"/>
                    <a:pt x="223" y="573"/>
                    <a:pt x="223" y="573"/>
                  </a:cubicBezTo>
                  <a:cubicBezTo>
                    <a:pt x="221" y="573"/>
                    <a:pt x="221" y="573"/>
                    <a:pt x="221" y="573"/>
                  </a:cubicBezTo>
                  <a:cubicBezTo>
                    <a:pt x="219" y="575"/>
                    <a:pt x="219" y="575"/>
                    <a:pt x="219" y="575"/>
                  </a:cubicBezTo>
                  <a:cubicBezTo>
                    <a:pt x="218" y="575"/>
                    <a:pt x="218" y="575"/>
                    <a:pt x="218" y="575"/>
                  </a:cubicBezTo>
                  <a:cubicBezTo>
                    <a:pt x="217" y="576"/>
                    <a:pt x="217" y="576"/>
                    <a:pt x="217" y="576"/>
                  </a:cubicBezTo>
                  <a:cubicBezTo>
                    <a:pt x="216" y="577"/>
                    <a:pt x="216" y="577"/>
                    <a:pt x="216" y="577"/>
                  </a:cubicBezTo>
                  <a:cubicBezTo>
                    <a:pt x="216" y="576"/>
                    <a:pt x="216" y="576"/>
                    <a:pt x="216" y="576"/>
                  </a:cubicBezTo>
                  <a:cubicBezTo>
                    <a:pt x="215" y="576"/>
                    <a:pt x="215" y="576"/>
                    <a:pt x="215" y="576"/>
                  </a:cubicBezTo>
                  <a:cubicBezTo>
                    <a:pt x="214" y="578"/>
                    <a:pt x="214" y="578"/>
                    <a:pt x="214" y="578"/>
                  </a:cubicBezTo>
                  <a:cubicBezTo>
                    <a:pt x="213" y="579"/>
                    <a:pt x="213" y="579"/>
                    <a:pt x="213" y="579"/>
                  </a:cubicBezTo>
                  <a:cubicBezTo>
                    <a:pt x="212" y="578"/>
                    <a:pt x="212" y="578"/>
                    <a:pt x="212" y="578"/>
                  </a:cubicBezTo>
                  <a:cubicBezTo>
                    <a:pt x="213" y="576"/>
                    <a:pt x="213" y="576"/>
                    <a:pt x="213" y="576"/>
                  </a:cubicBezTo>
                  <a:cubicBezTo>
                    <a:pt x="213" y="575"/>
                    <a:pt x="213" y="575"/>
                    <a:pt x="213" y="575"/>
                  </a:cubicBezTo>
                  <a:cubicBezTo>
                    <a:pt x="211" y="574"/>
                    <a:pt x="211" y="574"/>
                    <a:pt x="211" y="574"/>
                  </a:cubicBezTo>
                  <a:cubicBezTo>
                    <a:pt x="209" y="573"/>
                    <a:pt x="209" y="573"/>
                    <a:pt x="209" y="573"/>
                  </a:cubicBezTo>
                  <a:cubicBezTo>
                    <a:pt x="208" y="574"/>
                    <a:pt x="208" y="574"/>
                    <a:pt x="208" y="574"/>
                  </a:cubicBezTo>
                  <a:cubicBezTo>
                    <a:pt x="209" y="576"/>
                    <a:pt x="209" y="576"/>
                    <a:pt x="209" y="576"/>
                  </a:cubicBezTo>
                  <a:cubicBezTo>
                    <a:pt x="208" y="577"/>
                    <a:pt x="208" y="577"/>
                    <a:pt x="208" y="577"/>
                  </a:cubicBezTo>
                  <a:cubicBezTo>
                    <a:pt x="207" y="577"/>
                    <a:pt x="207" y="577"/>
                    <a:pt x="207" y="577"/>
                  </a:cubicBezTo>
                  <a:cubicBezTo>
                    <a:pt x="205" y="578"/>
                    <a:pt x="205" y="578"/>
                    <a:pt x="205" y="578"/>
                  </a:cubicBezTo>
                  <a:cubicBezTo>
                    <a:pt x="204" y="580"/>
                    <a:pt x="204" y="580"/>
                    <a:pt x="204" y="580"/>
                  </a:cubicBezTo>
                  <a:cubicBezTo>
                    <a:pt x="203" y="580"/>
                    <a:pt x="203" y="580"/>
                    <a:pt x="203" y="580"/>
                  </a:cubicBezTo>
                  <a:cubicBezTo>
                    <a:pt x="201" y="582"/>
                    <a:pt x="201" y="582"/>
                    <a:pt x="201" y="582"/>
                  </a:cubicBezTo>
                  <a:cubicBezTo>
                    <a:pt x="200" y="584"/>
                    <a:pt x="200" y="584"/>
                    <a:pt x="200" y="584"/>
                  </a:cubicBezTo>
                  <a:cubicBezTo>
                    <a:pt x="201" y="585"/>
                    <a:pt x="201" y="585"/>
                    <a:pt x="201" y="585"/>
                  </a:cubicBezTo>
                  <a:cubicBezTo>
                    <a:pt x="201" y="587"/>
                    <a:pt x="201" y="587"/>
                    <a:pt x="201" y="587"/>
                  </a:cubicBezTo>
                  <a:cubicBezTo>
                    <a:pt x="198" y="587"/>
                    <a:pt x="198" y="587"/>
                    <a:pt x="198" y="587"/>
                  </a:cubicBezTo>
                  <a:cubicBezTo>
                    <a:pt x="196" y="588"/>
                    <a:pt x="196" y="588"/>
                    <a:pt x="196" y="588"/>
                  </a:cubicBezTo>
                  <a:cubicBezTo>
                    <a:pt x="198" y="595"/>
                    <a:pt x="198" y="595"/>
                    <a:pt x="198" y="595"/>
                  </a:cubicBezTo>
                  <a:cubicBezTo>
                    <a:pt x="197" y="596"/>
                    <a:pt x="197" y="596"/>
                    <a:pt x="197" y="596"/>
                  </a:cubicBezTo>
                  <a:cubicBezTo>
                    <a:pt x="197" y="598"/>
                    <a:pt x="197" y="598"/>
                    <a:pt x="197" y="598"/>
                  </a:cubicBezTo>
                  <a:cubicBezTo>
                    <a:pt x="194" y="599"/>
                    <a:pt x="194" y="599"/>
                    <a:pt x="194" y="599"/>
                  </a:cubicBezTo>
                  <a:cubicBezTo>
                    <a:pt x="192" y="597"/>
                    <a:pt x="192" y="597"/>
                    <a:pt x="192" y="597"/>
                  </a:cubicBezTo>
                  <a:cubicBezTo>
                    <a:pt x="191" y="595"/>
                    <a:pt x="191" y="595"/>
                    <a:pt x="191" y="595"/>
                  </a:cubicBezTo>
                  <a:cubicBezTo>
                    <a:pt x="186" y="591"/>
                    <a:pt x="186" y="591"/>
                    <a:pt x="186" y="591"/>
                  </a:cubicBezTo>
                  <a:cubicBezTo>
                    <a:pt x="185" y="593"/>
                    <a:pt x="185" y="593"/>
                    <a:pt x="185" y="593"/>
                  </a:cubicBezTo>
                  <a:cubicBezTo>
                    <a:pt x="185" y="595"/>
                    <a:pt x="185" y="595"/>
                    <a:pt x="185" y="595"/>
                  </a:cubicBezTo>
                  <a:cubicBezTo>
                    <a:pt x="183" y="598"/>
                    <a:pt x="183" y="598"/>
                    <a:pt x="183" y="598"/>
                  </a:cubicBezTo>
                  <a:cubicBezTo>
                    <a:pt x="181" y="599"/>
                    <a:pt x="181" y="599"/>
                    <a:pt x="181" y="599"/>
                  </a:cubicBezTo>
                  <a:cubicBezTo>
                    <a:pt x="181" y="603"/>
                    <a:pt x="181" y="603"/>
                    <a:pt x="181" y="603"/>
                  </a:cubicBezTo>
                  <a:cubicBezTo>
                    <a:pt x="183" y="604"/>
                    <a:pt x="183" y="604"/>
                    <a:pt x="183" y="604"/>
                  </a:cubicBezTo>
                  <a:cubicBezTo>
                    <a:pt x="182" y="610"/>
                    <a:pt x="182" y="610"/>
                    <a:pt x="182" y="610"/>
                  </a:cubicBezTo>
                  <a:cubicBezTo>
                    <a:pt x="181" y="613"/>
                    <a:pt x="181" y="613"/>
                    <a:pt x="181" y="613"/>
                  </a:cubicBezTo>
                  <a:cubicBezTo>
                    <a:pt x="184" y="614"/>
                    <a:pt x="184" y="614"/>
                    <a:pt x="184" y="614"/>
                  </a:cubicBezTo>
                  <a:cubicBezTo>
                    <a:pt x="186" y="617"/>
                    <a:pt x="186" y="617"/>
                    <a:pt x="186" y="617"/>
                  </a:cubicBezTo>
                  <a:cubicBezTo>
                    <a:pt x="185" y="618"/>
                    <a:pt x="185" y="618"/>
                    <a:pt x="185" y="618"/>
                  </a:cubicBezTo>
                  <a:cubicBezTo>
                    <a:pt x="188" y="620"/>
                    <a:pt x="188" y="620"/>
                    <a:pt x="188" y="620"/>
                  </a:cubicBezTo>
                  <a:cubicBezTo>
                    <a:pt x="189" y="619"/>
                    <a:pt x="189" y="619"/>
                    <a:pt x="189" y="619"/>
                  </a:cubicBezTo>
                  <a:cubicBezTo>
                    <a:pt x="195" y="621"/>
                    <a:pt x="195" y="621"/>
                    <a:pt x="195" y="621"/>
                  </a:cubicBezTo>
                  <a:cubicBezTo>
                    <a:pt x="199" y="624"/>
                    <a:pt x="199" y="624"/>
                    <a:pt x="199" y="624"/>
                  </a:cubicBezTo>
                  <a:cubicBezTo>
                    <a:pt x="202" y="630"/>
                    <a:pt x="202" y="630"/>
                    <a:pt x="202" y="630"/>
                  </a:cubicBezTo>
                  <a:cubicBezTo>
                    <a:pt x="199" y="630"/>
                    <a:pt x="199" y="630"/>
                    <a:pt x="199" y="630"/>
                  </a:cubicBezTo>
                  <a:cubicBezTo>
                    <a:pt x="199" y="632"/>
                    <a:pt x="199" y="632"/>
                    <a:pt x="199" y="632"/>
                  </a:cubicBezTo>
                  <a:cubicBezTo>
                    <a:pt x="202" y="634"/>
                    <a:pt x="202" y="634"/>
                    <a:pt x="202" y="634"/>
                  </a:cubicBezTo>
                  <a:cubicBezTo>
                    <a:pt x="204" y="633"/>
                    <a:pt x="204" y="633"/>
                    <a:pt x="204" y="633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6"/>
                    <a:pt x="206" y="636"/>
                    <a:pt x="206" y="636"/>
                  </a:cubicBezTo>
                  <a:cubicBezTo>
                    <a:pt x="205" y="636"/>
                    <a:pt x="205" y="636"/>
                    <a:pt x="205" y="636"/>
                  </a:cubicBezTo>
                  <a:cubicBezTo>
                    <a:pt x="205" y="637"/>
                    <a:pt x="205" y="637"/>
                    <a:pt x="205" y="637"/>
                  </a:cubicBezTo>
                  <a:cubicBezTo>
                    <a:pt x="205" y="638"/>
                    <a:pt x="205" y="638"/>
                    <a:pt x="205" y="638"/>
                  </a:cubicBezTo>
                  <a:cubicBezTo>
                    <a:pt x="204" y="638"/>
                    <a:pt x="204" y="638"/>
                    <a:pt x="204" y="638"/>
                  </a:cubicBezTo>
                  <a:cubicBezTo>
                    <a:pt x="205" y="639"/>
                    <a:pt x="205" y="639"/>
                    <a:pt x="205" y="639"/>
                  </a:cubicBezTo>
                  <a:cubicBezTo>
                    <a:pt x="205" y="640"/>
                    <a:pt x="205" y="640"/>
                    <a:pt x="205" y="640"/>
                  </a:cubicBezTo>
                  <a:cubicBezTo>
                    <a:pt x="204" y="639"/>
                    <a:pt x="204" y="639"/>
                    <a:pt x="204" y="639"/>
                  </a:cubicBezTo>
                  <a:cubicBezTo>
                    <a:pt x="203" y="640"/>
                    <a:pt x="203" y="640"/>
                    <a:pt x="203" y="640"/>
                  </a:cubicBezTo>
                  <a:cubicBezTo>
                    <a:pt x="202" y="639"/>
                    <a:pt x="202" y="639"/>
                    <a:pt x="202" y="639"/>
                  </a:cubicBezTo>
                  <a:cubicBezTo>
                    <a:pt x="201" y="639"/>
                    <a:pt x="201" y="639"/>
                    <a:pt x="201" y="639"/>
                  </a:cubicBezTo>
                  <a:cubicBezTo>
                    <a:pt x="203" y="641"/>
                    <a:pt x="203" y="641"/>
                    <a:pt x="203" y="641"/>
                  </a:cubicBezTo>
                  <a:cubicBezTo>
                    <a:pt x="203" y="642"/>
                    <a:pt x="203" y="642"/>
                    <a:pt x="203" y="642"/>
                  </a:cubicBezTo>
                  <a:cubicBezTo>
                    <a:pt x="203" y="643"/>
                    <a:pt x="203" y="643"/>
                    <a:pt x="203" y="643"/>
                  </a:cubicBezTo>
                  <a:cubicBezTo>
                    <a:pt x="202" y="642"/>
                    <a:pt x="202" y="642"/>
                    <a:pt x="202" y="642"/>
                  </a:cubicBezTo>
                  <a:cubicBezTo>
                    <a:pt x="202" y="642"/>
                    <a:pt x="201" y="642"/>
                    <a:pt x="201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200" y="643"/>
                    <a:pt x="200" y="643"/>
                    <a:pt x="200" y="643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8" y="644"/>
                    <a:pt x="198" y="644"/>
                    <a:pt x="198" y="644"/>
                  </a:cubicBezTo>
                  <a:cubicBezTo>
                    <a:pt x="197" y="645"/>
                    <a:pt x="197" y="645"/>
                    <a:pt x="197" y="645"/>
                  </a:cubicBezTo>
                  <a:cubicBezTo>
                    <a:pt x="197" y="644"/>
                    <a:pt x="197" y="644"/>
                    <a:pt x="197" y="644"/>
                  </a:cubicBezTo>
                  <a:cubicBezTo>
                    <a:pt x="196" y="645"/>
                    <a:pt x="196" y="645"/>
                    <a:pt x="196" y="645"/>
                  </a:cubicBezTo>
                  <a:cubicBezTo>
                    <a:pt x="195" y="645"/>
                    <a:pt x="195" y="645"/>
                    <a:pt x="195" y="645"/>
                  </a:cubicBezTo>
                  <a:cubicBezTo>
                    <a:pt x="195" y="644"/>
                    <a:pt x="195" y="644"/>
                    <a:pt x="195" y="644"/>
                  </a:cubicBezTo>
                  <a:cubicBezTo>
                    <a:pt x="194" y="644"/>
                    <a:pt x="194" y="644"/>
                    <a:pt x="194" y="644"/>
                  </a:cubicBezTo>
                  <a:cubicBezTo>
                    <a:pt x="194" y="645"/>
                    <a:pt x="194" y="645"/>
                    <a:pt x="194" y="645"/>
                  </a:cubicBezTo>
                  <a:cubicBezTo>
                    <a:pt x="193" y="647"/>
                    <a:pt x="193" y="647"/>
                    <a:pt x="193" y="647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1" y="651"/>
                    <a:pt x="191" y="651"/>
                    <a:pt x="191" y="651"/>
                  </a:cubicBezTo>
                  <a:cubicBezTo>
                    <a:pt x="190" y="652"/>
                    <a:pt x="190" y="652"/>
                    <a:pt x="190" y="652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89" y="656"/>
                    <a:pt x="189" y="656"/>
                    <a:pt x="189" y="656"/>
                  </a:cubicBezTo>
                  <a:cubicBezTo>
                    <a:pt x="189" y="658"/>
                    <a:pt x="189" y="658"/>
                    <a:pt x="189" y="658"/>
                  </a:cubicBezTo>
                  <a:cubicBezTo>
                    <a:pt x="190" y="661"/>
                    <a:pt x="190" y="661"/>
                    <a:pt x="190" y="661"/>
                  </a:cubicBezTo>
                  <a:cubicBezTo>
                    <a:pt x="191" y="661"/>
                    <a:pt x="191" y="661"/>
                    <a:pt x="191" y="661"/>
                  </a:cubicBezTo>
                  <a:cubicBezTo>
                    <a:pt x="192" y="661"/>
                    <a:pt x="192" y="661"/>
                    <a:pt x="192" y="661"/>
                  </a:cubicBezTo>
                  <a:cubicBezTo>
                    <a:pt x="193" y="662"/>
                    <a:pt x="193" y="662"/>
                    <a:pt x="193" y="662"/>
                  </a:cubicBezTo>
                  <a:cubicBezTo>
                    <a:pt x="195" y="663"/>
                    <a:pt x="195" y="663"/>
                    <a:pt x="195" y="663"/>
                  </a:cubicBezTo>
                  <a:cubicBezTo>
                    <a:pt x="195" y="666"/>
                    <a:pt x="195" y="666"/>
                    <a:pt x="195" y="666"/>
                  </a:cubicBezTo>
                  <a:cubicBezTo>
                    <a:pt x="197" y="667"/>
                    <a:pt x="197" y="667"/>
                    <a:pt x="197" y="667"/>
                  </a:cubicBezTo>
                  <a:cubicBezTo>
                    <a:pt x="198" y="666"/>
                    <a:pt x="198" y="666"/>
                    <a:pt x="198" y="666"/>
                  </a:cubicBezTo>
                  <a:cubicBezTo>
                    <a:pt x="199" y="666"/>
                    <a:pt x="199" y="666"/>
                    <a:pt x="199" y="666"/>
                  </a:cubicBezTo>
                  <a:cubicBezTo>
                    <a:pt x="198" y="668"/>
                    <a:pt x="198" y="668"/>
                    <a:pt x="198" y="668"/>
                  </a:cubicBezTo>
                  <a:cubicBezTo>
                    <a:pt x="198" y="669"/>
                    <a:pt x="198" y="669"/>
                    <a:pt x="198" y="669"/>
                  </a:cubicBezTo>
                  <a:cubicBezTo>
                    <a:pt x="197" y="669"/>
                    <a:pt x="197" y="669"/>
                    <a:pt x="197" y="669"/>
                  </a:cubicBezTo>
                  <a:cubicBezTo>
                    <a:pt x="197" y="670"/>
                    <a:pt x="197" y="670"/>
                    <a:pt x="197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98" y="671"/>
                    <a:pt x="198" y="671"/>
                    <a:pt x="198" y="671"/>
                  </a:cubicBezTo>
                  <a:cubicBezTo>
                    <a:pt x="199" y="672"/>
                    <a:pt x="199" y="672"/>
                    <a:pt x="199" y="672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200" y="677"/>
                    <a:pt x="200" y="677"/>
                    <a:pt x="200" y="677"/>
                  </a:cubicBezTo>
                  <a:cubicBezTo>
                    <a:pt x="201" y="679"/>
                    <a:pt x="201" y="679"/>
                    <a:pt x="201" y="679"/>
                  </a:cubicBezTo>
                  <a:cubicBezTo>
                    <a:pt x="204" y="683"/>
                    <a:pt x="204" y="683"/>
                    <a:pt x="204" y="683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8"/>
                    <a:pt x="209" y="688"/>
                    <a:pt x="209" y="688"/>
                  </a:cubicBezTo>
                  <a:cubicBezTo>
                    <a:pt x="206" y="691"/>
                    <a:pt x="206" y="691"/>
                    <a:pt x="206" y="691"/>
                  </a:cubicBezTo>
                  <a:cubicBezTo>
                    <a:pt x="204" y="693"/>
                    <a:pt x="204" y="693"/>
                    <a:pt x="204" y="693"/>
                  </a:cubicBezTo>
                  <a:cubicBezTo>
                    <a:pt x="203" y="694"/>
                    <a:pt x="203" y="694"/>
                    <a:pt x="203" y="694"/>
                  </a:cubicBezTo>
                  <a:cubicBezTo>
                    <a:pt x="199" y="694"/>
                    <a:pt x="199" y="694"/>
                    <a:pt x="199" y="694"/>
                  </a:cubicBezTo>
                  <a:cubicBezTo>
                    <a:pt x="198" y="692"/>
                    <a:pt x="198" y="692"/>
                    <a:pt x="198" y="692"/>
                  </a:cubicBezTo>
                  <a:cubicBezTo>
                    <a:pt x="194" y="688"/>
                    <a:pt x="194" y="688"/>
                    <a:pt x="194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0" y="691"/>
                    <a:pt x="190" y="691"/>
                    <a:pt x="190" y="691"/>
                  </a:cubicBezTo>
                  <a:cubicBezTo>
                    <a:pt x="193" y="693"/>
                    <a:pt x="193" y="693"/>
                    <a:pt x="193" y="693"/>
                  </a:cubicBezTo>
                  <a:cubicBezTo>
                    <a:pt x="194" y="694"/>
                    <a:pt x="194" y="694"/>
                    <a:pt x="194" y="694"/>
                  </a:cubicBezTo>
                  <a:cubicBezTo>
                    <a:pt x="193" y="698"/>
                    <a:pt x="193" y="698"/>
                    <a:pt x="193" y="698"/>
                  </a:cubicBezTo>
                  <a:cubicBezTo>
                    <a:pt x="190" y="696"/>
                    <a:pt x="190" y="696"/>
                    <a:pt x="190" y="696"/>
                  </a:cubicBezTo>
                  <a:cubicBezTo>
                    <a:pt x="187" y="696"/>
                    <a:pt x="187" y="696"/>
                    <a:pt x="187" y="696"/>
                  </a:cubicBezTo>
                  <a:cubicBezTo>
                    <a:pt x="182" y="693"/>
                    <a:pt x="182" y="693"/>
                    <a:pt x="182" y="693"/>
                  </a:cubicBezTo>
                  <a:cubicBezTo>
                    <a:pt x="179" y="694"/>
                    <a:pt x="179" y="694"/>
                    <a:pt x="179" y="694"/>
                  </a:cubicBezTo>
                  <a:cubicBezTo>
                    <a:pt x="179" y="696"/>
                    <a:pt x="179" y="696"/>
                    <a:pt x="179" y="696"/>
                  </a:cubicBezTo>
                  <a:cubicBezTo>
                    <a:pt x="180" y="697"/>
                    <a:pt x="180" y="697"/>
                    <a:pt x="180" y="697"/>
                  </a:cubicBezTo>
                  <a:cubicBezTo>
                    <a:pt x="178" y="695"/>
                    <a:pt x="178" y="695"/>
                    <a:pt x="178" y="695"/>
                  </a:cubicBezTo>
                  <a:cubicBezTo>
                    <a:pt x="173" y="695"/>
                    <a:pt x="173" y="695"/>
                    <a:pt x="173" y="695"/>
                  </a:cubicBezTo>
                  <a:cubicBezTo>
                    <a:pt x="172" y="695"/>
                    <a:pt x="172" y="695"/>
                    <a:pt x="172" y="695"/>
                  </a:cubicBezTo>
                  <a:cubicBezTo>
                    <a:pt x="168" y="696"/>
                    <a:pt x="168" y="696"/>
                    <a:pt x="168" y="696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4" y="696"/>
                    <a:pt x="164" y="696"/>
                    <a:pt x="164" y="696"/>
                  </a:cubicBezTo>
                  <a:cubicBezTo>
                    <a:pt x="160" y="693"/>
                    <a:pt x="160" y="693"/>
                    <a:pt x="160" y="693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157" y="694"/>
                    <a:pt x="157" y="694"/>
                    <a:pt x="157" y="694"/>
                  </a:cubicBezTo>
                  <a:cubicBezTo>
                    <a:pt x="156" y="694"/>
                    <a:pt x="156" y="694"/>
                    <a:pt x="156" y="694"/>
                  </a:cubicBezTo>
                  <a:cubicBezTo>
                    <a:pt x="154" y="693"/>
                    <a:pt x="154" y="693"/>
                    <a:pt x="154" y="693"/>
                  </a:cubicBezTo>
                  <a:cubicBezTo>
                    <a:pt x="153" y="694"/>
                    <a:pt x="153" y="694"/>
                    <a:pt x="153" y="694"/>
                  </a:cubicBezTo>
                  <a:cubicBezTo>
                    <a:pt x="152" y="694"/>
                    <a:pt x="152" y="694"/>
                    <a:pt x="152" y="694"/>
                  </a:cubicBezTo>
                  <a:cubicBezTo>
                    <a:pt x="152" y="693"/>
                    <a:pt x="152" y="693"/>
                    <a:pt x="152" y="693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0" y="690"/>
                    <a:pt x="150" y="690"/>
                    <a:pt x="150" y="690"/>
                  </a:cubicBezTo>
                  <a:cubicBezTo>
                    <a:pt x="151" y="689"/>
                    <a:pt x="151" y="689"/>
                    <a:pt x="151" y="689"/>
                  </a:cubicBezTo>
                  <a:cubicBezTo>
                    <a:pt x="149" y="687"/>
                    <a:pt x="149" y="687"/>
                    <a:pt x="149" y="687"/>
                  </a:cubicBezTo>
                  <a:cubicBezTo>
                    <a:pt x="149" y="683"/>
                    <a:pt x="149" y="683"/>
                    <a:pt x="149" y="683"/>
                  </a:cubicBezTo>
                  <a:cubicBezTo>
                    <a:pt x="148" y="682"/>
                    <a:pt x="148" y="682"/>
                    <a:pt x="148" y="682"/>
                  </a:cubicBezTo>
                  <a:cubicBezTo>
                    <a:pt x="146" y="679"/>
                    <a:pt x="146" y="679"/>
                    <a:pt x="146" y="679"/>
                  </a:cubicBezTo>
                  <a:cubicBezTo>
                    <a:pt x="144" y="679"/>
                    <a:pt x="144" y="679"/>
                    <a:pt x="144" y="679"/>
                  </a:cubicBezTo>
                  <a:cubicBezTo>
                    <a:pt x="144" y="677"/>
                    <a:pt x="144" y="677"/>
                    <a:pt x="144" y="677"/>
                  </a:cubicBezTo>
                  <a:cubicBezTo>
                    <a:pt x="142" y="675"/>
                    <a:pt x="142" y="675"/>
                    <a:pt x="142" y="675"/>
                  </a:cubicBezTo>
                  <a:cubicBezTo>
                    <a:pt x="141" y="676"/>
                    <a:pt x="141" y="676"/>
                    <a:pt x="141" y="676"/>
                  </a:cubicBezTo>
                  <a:cubicBezTo>
                    <a:pt x="140" y="676"/>
                    <a:pt x="140" y="676"/>
                    <a:pt x="140" y="676"/>
                  </a:cubicBezTo>
                  <a:cubicBezTo>
                    <a:pt x="138" y="675"/>
                    <a:pt x="138" y="675"/>
                    <a:pt x="138" y="675"/>
                  </a:cubicBezTo>
                  <a:cubicBezTo>
                    <a:pt x="137" y="673"/>
                    <a:pt x="137" y="673"/>
                    <a:pt x="137" y="673"/>
                  </a:cubicBezTo>
                  <a:cubicBezTo>
                    <a:pt x="136" y="673"/>
                    <a:pt x="136" y="673"/>
                    <a:pt x="136" y="673"/>
                  </a:cubicBezTo>
                  <a:cubicBezTo>
                    <a:pt x="134" y="673"/>
                    <a:pt x="134" y="673"/>
                    <a:pt x="134" y="673"/>
                  </a:cubicBezTo>
                  <a:cubicBezTo>
                    <a:pt x="134" y="671"/>
                    <a:pt x="134" y="671"/>
                    <a:pt x="134" y="671"/>
                  </a:cubicBezTo>
                  <a:cubicBezTo>
                    <a:pt x="132" y="671"/>
                    <a:pt x="132" y="671"/>
                    <a:pt x="132" y="671"/>
                  </a:cubicBezTo>
                  <a:cubicBezTo>
                    <a:pt x="131" y="670"/>
                    <a:pt x="131" y="670"/>
                    <a:pt x="131" y="670"/>
                  </a:cubicBezTo>
                  <a:cubicBezTo>
                    <a:pt x="130" y="669"/>
                    <a:pt x="130" y="669"/>
                    <a:pt x="130" y="669"/>
                  </a:cubicBezTo>
                  <a:cubicBezTo>
                    <a:pt x="129" y="669"/>
                    <a:pt x="129" y="669"/>
                    <a:pt x="129" y="669"/>
                  </a:cubicBezTo>
                  <a:cubicBezTo>
                    <a:pt x="127" y="666"/>
                    <a:pt x="127" y="666"/>
                    <a:pt x="127" y="666"/>
                  </a:cubicBezTo>
                  <a:cubicBezTo>
                    <a:pt x="122" y="662"/>
                    <a:pt x="122" y="662"/>
                    <a:pt x="122" y="662"/>
                  </a:cubicBezTo>
                  <a:cubicBezTo>
                    <a:pt x="120" y="662"/>
                    <a:pt x="120" y="662"/>
                    <a:pt x="120" y="662"/>
                  </a:cubicBezTo>
                  <a:cubicBezTo>
                    <a:pt x="116" y="660"/>
                    <a:pt x="116" y="660"/>
                    <a:pt x="116" y="660"/>
                  </a:cubicBezTo>
                  <a:cubicBezTo>
                    <a:pt x="113" y="660"/>
                    <a:pt x="113" y="660"/>
                    <a:pt x="113" y="660"/>
                  </a:cubicBezTo>
                  <a:cubicBezTo>
                    <a:pt x="111" y="658"/>
                    <a:pt x="111" y="658"/>
                    <a:pt x="111" y="658"/>
                  </a:cubicBezTo>
                  <a:cubicBezTo>
                    <a:pt x="111" y="657"/>
                    <a:pt x="111" y="657"/>
                    <a:pt x="111" y="657"/>
                  </a:cubicBezTo>
                  <a:cubicBezTo>
                    <a:pt x="108" y="655"/>
                    <a:pt x="108" y="655"/>
                    <a:pt x="108" y="655"/>
                  </a:cubicBezTo>
                  <a:cubicBezTo>
                    <a:pt x="107" y="655"/>
                    <a:pt x="107" y="655"/>
                    <a:pt x="107" y="655"/>
                  </a:cubicBezTo>
                  <a:cubicBezTo>
                    <a:pt x="105" y="654"/>
                    <a:pt x="105" y="654"/>
                    <a:pt x="105" y="654"/>
                  </a:cubicBezTo>
                  <a:cubicBezTo>
                    <a:pt x="107" y="653"/>
                    <a:pt x="107" y="653"/>
                    <a:pt x="107" y="653"/>
                  </a:cubicBezTo>
                  <a:cubicBezTo>
                    <a:pt x="108" y="653"/>
                    <a:pt x="108" y="653"/>
                    <a:pt x="108" y="653"/>
                  </a:cubicBezTo>
                  <a:cubicBezTo>
                    <a:pt x="107" y="652"/>
                    <a:pt x="107" y="652"/>
                    <a:pt x="107" y="652"/>
                  </a:cubicBezTo>
                  <a:cubicBezTo>
                    <a:pt x="107" y="651"/>
                    <a:pt x="107" y="651"/>
                    <a:pt x="107" y="651"/>
                  </a:cubicBezTo>
                  <a:cubicBezTo>
                    <a:pt x="109" y="651"/>
                    <a:pt x="109" y="651"/>
                    <a:pt x="109" y="651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3" y="652"/>
                    <a:pt x="113" y="652"/>
                    <a:pt x="113" y="652"/>
                  </a:cubicBezTo>
                  <a:cubicBezTo>
                    <a:pt x="113" y="650"/>
                    <a:pt x="113" y="650"/>
                    <a:pt x="113" y="650"/>
                  </a:cubicBezTo>
                  <a:cubicBezTo>
                    <a:pt x="112" y="649"/>
                    <a:pt x="112" y="649"/>
                    <a:pt x="112" y="649"/>
                  </a:cubicBezTo>
                  <a:cubicBezTo>
                    <a:pt x="112" y="647"/>
                    <a:pt x="112" y="647"/>
                    <a:pt x="112" y="647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5" y="644"/>
                    <a:pt x="115" y="644"/>
                    <a:pt x="115" y="644"/>
                  </a:cubicBezTo>
                  <a:cubicBezTo>
                    <a:pt x="116" y="644"/>
                    <a:pt x="116" y="644"/>
                    <a:pt x="116" y="644"/>
                  </a:cubicBezTo>
                  <a:cubicBezTo>
                    <a:pt x="117" y="643"/>
                    <a:pt x="117" y="643"/>
                    <a:pt x="117" y="643"/>
                  </a:cubicBezTo>
                  <a:cubicBezTo>
                    <a:pt x="118" y="643"/>
                    <a:pt x="118" y="643"/>
                    <a:pt x="118" y="643"/>
                  </a:cubicBezTo>
                  <a:cubicBezTo>
                    <a:pt x="118" y="642"/>
                    <a:pt x="118" y="642"/>
                    <a:pt x="118" y="642"/>
                  </a:cubicBezTo>
                  <a:cubicBezTo>
                    <a:pt x="116" y="642"/>
                    <a:pt x="116" y="642"/>
                    <a:pt x="116" y="642"/>
                  </a:cubicBezTo>
                  <a:cubicBezTo>
                    <a:pt x="116" y="641"/>
                    <a:pt x="116" y="641"/>
                    <a:pt x="116" y="641"/>
                  </a:cubicBezTo>
                  <a:cubicBezTo>
                    <a:pt x="115" y="642"/>
                    <a:pt x="115" y="642"/>
                    <a:pt x="115" y="642"/>
                  </a:cubicBezTo>
                  <a:cubicBezTo>
                    <a:pt x="113" y="640"/>
                    <a:pt x="113" y="640"/>
                    <a:pt x="113" y="640"/>
                  </a:cubicBezTo>
                  <a:cubicBezTo>
                    <a:pt x="112" y="638"/>
                    <a:pt x="112" y="638"/>
                    <a:pt x="112" y="638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117" y="638"/>
                    <a:pt x="117" y="638"/>
                    <a:pt x="117" y="638"/>
                  </a:cubicBezTo>
                  <a:cubicBezTo>
                    <a:pt x="119" y="637"/>
                    <a:pt x="119" y="637"/>
                    <a:pt x="119" y="637"/>
                  </a:cubicBezTo>
                  <a:cubicBezTo>
                    <a:pt x="117" y="637"/>
                    <a:pt x="117" y="637"/>
                    <a:pt x="117" y="637"/>
                  </a:cubicBezTo>
                  <a:cubicBezTo>
                    <a:pt x="117" y="636"/>
                    <a:pt x="117" y="636"/>
                    <a:pt x="117" y="636"/>
                  </a:cubicBezTo>
                  <a:cubicBezTo>
                    <a:pt x="118" y="634"/>
                    <a:pt x="118" y="634"/>
                    <a:pt x="118" y="634"/>
                  </a:cubicBezTo>
                  <a:cubicBezTo>
                    <a:pt x="123" y="632"/>
                    <a:pt x="123" y="632"/>
                    <a:pt x="123" y="632"/>
                  </a:cubicBezTo>
                  <a:cubicBezTo>
                    <a:pt x="124" y="631"/>
                    <a:pt x="124" y="631"/>
                    <a:pt x="124" y="631"/>
                  </a:cubicBezTo>
                  <a:cubicBezTo>
                    <a:pt x="123" y="630"/>
                    <a:pt x="123" y="630"/>
                    <a:pt x="123" y="630"/>
                  </a:cubicBezTo>
                  <a:cubicBezTo>
                    <a:pt x="121" y="630"/>
                    <a:pt x="121" y="630"/>
                    <a:pt x="121" y="630"/>
                  </a:cubicBezTo>
                  <a:cubicBezTo>
                    <a:pt x="119" y="631"/>
                    <a:pt x="119" y="631"/>
                    <a:pt x="119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27"/>
                    <a:pt x="117" y="627"/>
                    <a:pt x="117" y="627"/>
                  </a:cubicBezTo>
                  <a:cubicBezTo>
                    <a:pt x="118" y="627"/>
                    <a:pt x="118" y="627"/>
                    <a:pt x="118" y="627"/>
                  </a:cubicBezTo>
                  <a:cubicBezTo>
                    <a:pt x="120" y="623"/>
                    <a:pt x="120" y="623"/>
                    <a:pt x="120" y="623"/>
                  </a:cubicBezTo>
                  <a:cubicBezTo>
                    <a:pt x="124" y="623"/>
                    <a:pt x="124" y="623"/>
                    <a:pt x="124" y="623"/>
                  </a:cubicBezTo>
                  <a:cubicBezTo>
                    <a:pt x="126" y="622"/>
                    <a:pt x="126" y="622"/>
                    <a:pt x="126" y="622"/>
                  </a:cubicBezTo>
                  <a:cubicBezTo>
                    <a:pt x="126" y="620"/>
                    <a:pt x="126" y="620"/>
                    <a:pt x="126" y="620"/>
                  </a:cubicBezTo>
                  <a:cubicBezTo>
                    <a:pt x="127" y="617"/>
                    <a:pt x="127" y="617"/>
                    <a:pt x="127" y="617"/>
                  </a:cubicBezTo>
                  <a:cubicBezTo>
                    <a:pt x="126" y="614"/>
                    <a:pt x="126" y="614"/>
                    <a:pt x="126" y="614"/>
                  </a:cubicBezTo>
                  <a:cubicBezTo>
                    <a:pt x="124" y="612"/>
                    <a:pt x="124" y="612"/>
                    <a:pt x="124" y="612"/>
                  </a:cubicBezTo>
                  <a:cubicBezTo>
                    <a:pt x="124" y="608"/>
                    <a:pt x="124" y="608"/>
                    <a:pt x="124" y="608"/>
                  </a:cubicBezTo>
                  <a:cubicBezTo>
                    <a:pt x="126" y="608"/>
                    <a:pt x="126" y="608"/>
                    <a:pt x="126" y="608"/>
                  </a:cubicBezTo>
                  <a:cubicBezTo>
                    <a:pt x="128" y="606"/>
                    <a:pt x="128" y="606"/>
                    <a:pt x="128" y="606"/>
                  </a:cubicBezTo>
                  <a:cubicBezTo>
                    <a:pt x="128" y="604"/>
                    <a:pt x="128" y="604"/>
                    <a:pt x="128" y="604"/>
                  </a:cubicBezTo>
                  <a:cubicBezTo>
                    <a:pt x="126" y="603"/>
                    <a:pt x="126" y="603"/>
                    <a:pt x="126" y="603"/>
                  </a:cubicBezTo>
                  <a:cubicBezTo>
                    <a:pt x="126" y="601"/>
                    <a:pt x="126" y="601"/>
                    <a:pt x="126" y="601"/>
                  </a:cubicBezTo>
                  <a:cubicBezTo>
                    <a:pt x="124" y="602"/>
                    <a:pt x="124" y="602"/>
                    <a:pt x="124" y="602"/>
                  </a:cubicBezTo>
                  <a:cubicBezTo>
                    <a:pt x="122" y="602"/>
                    <a:pt x="122" y="602"/>
                    <a:pt x="122" y="602"/>
                  </a:cubicBezTo>
                  <a:cubicBezTo>
                    <a:pt x="119" y="600"/>
                    <a:pt x="119" y="600"/>
                    <a:pt x="119" y="600"/>
                  </a:cubicBezTo>
                  <a:cubicBezTo>
                    <a:pt x="117" y="601"/>
                    <a:pt x="117" y="601"/>
                    <a:pt x="117" y="601"/>
                  </a:cubicBezTo>
                  <a:cubicBezTo>
                    <a:pt x="116" y="600"/>
                    <a:pt x="116" y="600"/>
                    <a:pt x="116" y="600"/>
                  </a:cubicBezTo>
                  <a:cubicBezTo>
                    <a:pt x="113" y="600"/>
                    <a:pt x="113" y="600"/>
                    <a:pt x="113" y="600"/>
                  </a:cubicBezTo>
                  <a:cubicBezTo>
                    <a:pt x="110" y="599"/>
                    <a:pt x="110" y="599"/>
                    <a:pt x="110" y="599"/>
                  </a:cubicBezTo>
                  <a:cubicBezTo>
                    <a:pt x="109" y="600"/>
                    <a:pt x="109" y="600"/>
                    <a:pt x="109" y="600"/>
                  </a:cubicBezTo>
                  <a:cubicBezTo>
                    <a:pt x="108" y="599"/>
                    <a:pt x="108" y="599"/>
                    <a:pt x="108" y="599"/>
                  </a:cubicBezTo>
                  <a:cubicBezTo>
                    <a:pt x="106" y="597"/>
                    <a:pt x="106" y="597"/>
                    <a:pt x="106" y="597"/>
                  </a:cubicBezTo>
                  <a:cubicBezTo>
                    <a:pt x="104" y="593"/>
                    <a:pt x="104" y="593"/>
                    <a:pt x="104" y="593"/>
                  </a:cubicBezTo>
                  <a:cubicBezTo>
                    <a:pt x="102" y="593"/>
                    <a:pt x="102" y="593"/>
                    <a:pt x="102" y="593"/>
                  </a:cubicBezTo>
                  <a:cubicBezTo>
                    <a:pt x="99" y="595"/>
                    <a:pt x="99" y="595"/>
                    <a:pt x="99" y="595"/>
                  </a:cubicBezTo>
                  <a:cubicBezTo>
                    <a:pt x="97" y="595"/>
                    <a:pt x="97" y="595"/>
                    <a:pt x="97" y="595"/>
                  </a:cubicBezTo>
                  <a:cubicBezTo>
                    <a:pt x="95" y="595"/>
                    <a:pt x="95" y="595"/>
                    <a:pt x="95" y="595"/>
                  </a:cubicBezTo>
                  <a:cubicBezTo>
                    <a:pt x="93" y="594"/>
                    <a:pt x="93" y="594"/>
                    <a:pt x="93" y="594"/>
                  </a:cubicBezTo>
                  <a:cubicBezTo>
                    <a:pt x="91" y="596"/>
                    <a:pt x="91" y="596"/>
                    <a:pt x="91" y="596"/>
                  </a:cubicBezTo>
                  <a:cubicBezTo>
                    <a:pt x="87" y="592"/>
                    <a:pt x="87" y="592"/>
                    <a:pt x="87" y="592"/>
                  </a:cubicBezTo>
                  <a:cubicBezTo>
                    <a:pt x="86" y="589"/>
                    <a:pt x="86" y="589"/>
                    <a:pt x="86" y="589"/>
                  </a:cubicBezTo>
                  <a:cubicBezTo>
                    <a:pt x="86" y="586"/>
                    <a:pt x="86" y="586"/>
                    <a:pt x="86" y="586"/>
                  </a:cubicBezTo>
                  <a:cubicBezTo>
                    <a:pt x="85" y="586"/>
                    <a:pt x="85" y="586"/>
                    <a:pt x="85" y="586"/>
                  </a:cubicBezTo>
                  <a:cubicBezTo>
                    <a:pt x="84" y="584"/>
                    <a:pt x="84" y="584"/>
                    <a:pt x="84" y="584"/>
                  </a:cubicBezTo>
                  <a:cubicBezTo>
                    <a:pt x="83" y="583"/>
                    <a:pt x="83" y="583"/>
                    <a:pt x="83" y="583"/>
                  </a:cubicBezTo>
                  <a:cubicBezTo>
                    <a:pt x="78" y="584"/>
                    <a:pt x="78" y="584"/>
                    <a:pt x="78" y="584"/>
                  </a:cubicBezTo>
                  <a:cubicBezTo>
                    <a:pt x="75" y="580"/>
                    <a:pt x="75" y="580"/>
                    <a:pt x="75" y="580"/>
                  </a:cubicBezTo>
                  <a:cubicBezTo>
                    <a:pt x="76" y="578"/>
                    <a:pt x="76" y="578"/>
                    <a:pt x="76" y="578"/>
                  </a:cubicBezTo>
                  <a:cubicBezTo>
                    <a:pt x="74" y="577"/>
                    <a:pt x="74" y="577"/>
                    <a:pt x="74" y="577"/>
                  </a:cubicBezTo>
                  <a:cubicBezTo>
                    <a:pt x="73" y="573"/>
                    <a:pt x="73" y="573"/>
                    <a:pt x="73" y="573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4" y="574"/>
                    <a:pt x="64" y="574"/>
                    <a:pt x="64" y="574"/>
                  </a:cubicBezTo>
                  <a:cubicBezTo>
                    <a:pt x="60" y="572"/>
                    <a:pt x="60" y="572"/>
                    <a:pt x="60" y="572"/>
                  </a:cubicBezTo>
                  <a:cubicBezTo>
                    <a:pt x="59" y="574"/>
                    <a:pt x="59" y="574"/>
                    <a:pt x="59" y="574"/>
                  </a:cubicBezTo>
                  <a:cubicBezTo>
                    <a:pt x="59" y="576"/>
                    <a:pt x="59" y="576"/>
                    <a:pt x="59" y="576"/>
                  </a:cubicBezTo>
                  <a:cubicBezTo>
                    <a:pt x="57" y="576"/>
                    <a:pt x="57" y="576"/>
                    <a:pt x="57" y="576"/>
                  </a:cubicBezTo>
                  <a:cubicBezTo>
                    <a:pt x="55" y="576"/>
                    <a:pt x="55" y="576"/>
                    <a:pt x="55" y="576"/>
                  </a:cubicBezTo>
                  <a:cubicBezTo>
                    <a:pt x="55" y="573"/>
                    <a:pt x="55" y="573"/>
                    <a:pt x="55" y="573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4" y="569"/>
                    <a:pt x="54" y="569"/>
                    <a:pt x="54" y="569"/>
                  </a:cubicBezTo>
                  <a:cubicBezTo>
                    <a:pt x="52" y="566"/>
                    <a:pt x="52" y="566"/>
                    <a:pt x="52" y="566"/>
                  </a:cubicBezTo>
                  <a:cubicBezTo>
                    <a:pt x="52" y="564"/>
                    <a:pt x="52" y="564"/>
                    <a:pt x="52" y="564"/>
                  </a:cubicBezTo>
                  <a:cubicBezTo>
                    <a:pt x="53" y="562"/>
                    <a:pt x="53" y="562"/>
                    <a:pt x="53" y="562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9" y="564"/>
                    <a:pt x="59" y="564"/>
                    <a:pt x="59" y="564"/>
                  </a:cubicBezTo>
                  <a:cubicBezTo>
                    <a:pt x="61" y="561"/>
                    <a:pt x="61" y="561"/>
                    <a:pt x="61" y="561"/>
                  </a:cubicBezTo>
                  <a:cubicBezTo>
                    <a:pt x="62" y="560"/>
                    <a:pt x="62" y="560"/>
                    <a:pt x="62" y="560"/>
                  </a:cubicBezTo>
                  <a:cubicBezTo>
                    <a:pt x="60" y="558"/>
                    <a:pt x="60" y="558"/>
                    <a:pt x="60" y="558"/>
                  </a:cubicBezTo>
                  <a:cubicBezTo>
                    <a:pt x="59" y="557"/>
                    <a:pt x="59" y="557"/>
                    <a:pt x="59" y="557"/>
                  </a:cubicBezTo>
                  <a:cubicBezTo>
                    <a:pt x="56" y="554"/>
                    <a:pt x="56" y="554"/>
                    <a:pt x="56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2" y="550"/>
                    <a:pt x="52" y="550"/>
                    <a:pt x="52" y="550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48" y="546"/>
                    <a:pt x="48" y="546"/>
                    <a:pt x="48" y="546"/>
                  </a:cubicBezTo>
                  <a:cubicBezTo>
                    <a:pt x="47" y="543"/>
                    <a:pt x="47" y="543"/>
                    <a:pt x="47" y="543"/>
                  </a:cubicBezTo>
                  <a:cubicBezTo>
                    <a:pt x="45" y="541"/>
                    <a:pt x="45" y="541"/>
                    <a:pt x="45" y="541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4" y="534"/>
                    <a:pt x="44" y="534"/>
                    <a:pt x="44" y="534"/>
                  </a:cubicBezTo>
                  <a:cubicBezTo>
                    <a:pt x="44" y="532"/>
                    <a:pt x="44" y="532"/>
                    <a:pt x="44" y="532"/>
                  </a:cubicBezTo>
                  <a:cubicBezTo>
                    <a:pt x="40" y="531"/>
                    <a:pt x="40" y="531"/>
                    <a:pt x="40" y="531"/>
                  </a:cubicBezTo>
                  <a:cubicBezTo>
                    <a:pt x="39" y="531"/>
                    <a:pt x="39" y="531"/>
                    <a:pt x="39" y="531"/>
                  </a:cubicBezTo>
                  <a:cubicBezTo>
                    <a:pt x="38" y="530"/>
                    <a:pt x="38" y="530"/>
                    <a:pt x="38" y="530"/>
                  </a:cubicBezTo>
                  <a:cubicBezTo>
                    <a:pt x="35" y="530"/>
                    <a:pt x="35" y="530"/>
                    <a:pt x="35" y="530"/>
                  </a:cubicBezTo>
                  <a:cubicBezTo>
                    <a:pt x="33" y="532"/>
                    <a:pt x="33" y="532"/>
                    <a:pt x="33" y="532"/>
                  </a:cubicBezTo>
                  <a:cubicBezTo>
                    <a:pt x="31" y="529"/>
                    <a:pt x="31" y="529"/>
                    <a:pt x="31" y="529"/>
                  </a:cubicBezTo>
                  <a:cubicBezTo>
                    <a:pt x="29" y="529"/>
                    <a:pt x="29" y="529"/>
                    <a:pt x="29" y="529"/>
                  </a:cubicBezTo>
                  <a:cubicBezTo>
                    <a:pt x="27" y="530"/>
                    <a:pt x="27" y="530"/>
                    <a:pt x="27" y="530"/>
                  </a:cubicBezTo>
                  <a:cubicBezTo>
                    <a:pt x="25" y="527"/>
                    <a:pt x="25" y="527"/>
                    <a:pt x="25" y="527"/>
                  </a:cubicBezTo>
                  <a:cubicBezTo>
                    <a:pt x="24" y="528"/>
                    <a:pt x="24" y="528"/>
                    <a:pt x="24" y="528"/>
                  </a:cubicBezTo>
                  <a:cubicBezTo>
                    <a:pt x="22" y="527"/>
                    <a:pt x="22" y="527"/>
                    <a:pt x="22" y="527"/>
                  </a:cubicBezTo>
                  <a:cubicBezTo>
                    <a:pt x="21" y="527"/>
                    <a:pt x="21" y="527"/>
                    <a:pt x="21" y="527"/>
                  </a:cubicBezTo>
                  <a:cubicBezTo>
                    <a:pt x="21" y="525"/>
                    <a:pt x="21" y="525"/>
                    <a:pt x="21" y="525"/>
                  </a:cubicBezTo>
                  <a:cubicBezTo>
                    <a:pt x="20" y="523"/>
                    <a:pt x="20" y="523"/>
                    <a:pt x="20" y="523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18" y="520"/>
                    <a:pt x="18" y="520"/>
                    <a:pt x="18" y="520"/>
                  </a:cubicBezTo>
                  <a:cubicBezTo>
                    <a:pt x="17" y="518"/>
                    <a:pt x="17" y="518"/>
                    <a:pt x="17" y="518"/>
                  </a:cubicBezTo>
                  <a:cubicBezTo>
                    <a:pt x="17" y="517"/>
                    <a:pt x="17" y="517"/>
                    <a:pt x="17" y="517"/>
                  </a:cubicBezTo>
                  <a:cubicBezTo>
                    <a:pt x="17" y="515"/>
                    <a:pt x="17" y="515"/>
                    <a:pt x="17" y="515"/>
                  </a:cubicBezTo>
                  <a:cubicBezTo>
                    <a:pt x="16" y="515"/>
                    <a:pt x="16" y="515"/>
                    <a:pt x="16" y="515"/>
                  </a:cubicBezTo>
                  <a:cubicBezTo>
                    <a:pt x="16" y="514"/>
                    <a:pt x="16" y="514"/>
                    <a:pt x="16" y="514"/>
                  </a:cubicBezTo>
                  <a:cubicBezTo>
                    <a:pt x="16" y="512"/>
                    <a:pt x="16" y="512"/>
                    <a:pt x="16" y="512"/>
                  </a:cubicBezTo>
                  <a:cubicBezTo>
                    <a:pt x="14" y="512"/>
                    <a:pt x="14" y="512"/>
                    <a:pt x="14" y="512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16" y="508"/>
                    <a:pt x="16" y="508"/>
                    <a:pt x="16" y="508"/>
                  </a:cubicBezTo>
                  <a:cubicBezTo>
                    <a:pt x="17" y="507"/>
                    <a:pt x="17" y="507"/>
                    <a:pt x="17" y="507"/>
                  </a:cubicBezTo>
                  <a:cubicBezTo>
                    <a:pt x="17" y="505"/>
                    <a:pt x="17" y="505"/>
                    <a:pt x="17" y="505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4" y="491"/>
                    <a:pt x="14" y="491"/>
                    <a:pt x="14" y="491"/>
                  </a:cubicBezTo>
                  <a:cubicBezTo>
                    <a:pt x="15" y="491"/>
                    <a:pt x="15" y="491"/>
                    <a:pt x="15" y="491"/>
                  </a:cubicBezTo>
                  <a:cubicBezTo>
                    <a:pt x="15" y="488"/>
                    <a:pt x="15" y="488"/>
                    <a:pt x="15" y="488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2"/>
                    <a:pt x="16" y="482"/>
                    <a:pt x="16" y="482"/>
                  </a:cubicBezTo>
                  <a:cubicBezTo>
                    <a:pt x="16" y="481"/>
                    <a:pt x="16" y="481"/>
                    <a:pt x="16" y="481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7" y="481"/>
                    <a:pt x="17" y="481"/>
                    <a:pt x="17" y="481"/>
                  </a:cubicBezTo>
                  <a:cubicBezTo>
                    <a:pt x="19" y="480"/>
                    <a:pt x="19" y="480"/>
                    <a:pt x="19" y="480"/>
                  </a:cubicBezTo>
                  <a:cubicBezTo>
                    <a:pt x="19" y="479"/>
                    <a:pt x="19" y="479"/>
                    <a:pt x="19" y="479"/>
                  </a:cubicBezTo>
                  <a:cubicBezTo>
                    <a:pt x="20" y="478"/>
                    <a:pt x="20" y="478"/>
                    <a:pt x="20" y="478"/>
                  </a:cubicBezTo>
                  <a:cubicBezTo>
                    <a:pt x="21" y="479"/>
                    <a:pt x="21" y="479"/>
                    <a:pt x="21" y="479"/>
                  </a:cubicBezTo>
                  <a:cubicBezTo>
                    <a:pt x="23" y="477"/>
                    <a:pt x="23" y="477"/>
                    <a:pt x="23" y="477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25" y="475"/>
                    <a:pt x="25" y="475"/>
                    <a:pt x="25" y="475"/>
                  </a:cubicBezTo>
                  <a:cubicBezTo>
                    <a:pt x="28" y="476"/>
                    <a:pt x="28" y="476"/>
                    <a:pt x="28" y="476"/>
                  </a:cubicBezTo>
                  <a:cubicBezTo>
                    <a:pt x="29" y="475"/>
                    <a:pt x="29" y="475"/>
                    <a:pt x="29" y="475"/>
                  </a:cubicBezTo>
                  <a:cubicBezTo>
                    <a:pt x="27" y="473"/>
                    <a:pt x="27" y="473"/>
                    <a:pt x="27" y="473"/>
                  </a:cubicBezTo>
                  <a:cubicBezTo>
                    <a:pt x="26" y="473"/>
                    <a:pt x="26" y="473"/>
                    <a:pt x="26" y="473"/>
                  </a:cubicBezTo>
                  <a:cubicBezTo>
                    <a:pt x="25" y="473"/>
                    <a:pt x="25" y="473"/>
                    <a:pt x="25" y="473"/>
                  </a:cubicBezTo>
                  <a:cubicBezTo>
                    <a:pt x="23" y="473"/>
                    <a:pt x="23" y="473"/>
                    <a:pt x="23" y="473"/>
                  </a:cubicBezTo>
                  <a:cubicBezTo>
                    <a:pt x="22" y="472"/>
                    <a:pt x="22" y="472"/>
                    <a:pt x="22" y="472"/>
                  </a:cubicBezTo>
                  <a:cubicBezTo>
                    <a:pt x="20" y="471"/>
                    <a:pt x="20" y="471"/>
                    <a:pt x="20" y="471"/>
                  </a:cubicBezTo>
                  <a:cubicBezTo>
                    <a:pt x="18" y="469"/>
                    <a:pt x="18" y="469"/>
                    <a:pt x="18" y="469"/>
                  </a:cubicBezTo>
                  <a:cubicBezTo>
                    <a:pt x="18" y="468"/>
                    <a:pt x="18" y="468"/>
                    <a:pt x="18" y="468"/>
                  </a:cubicBezTo>
                  <a:cubicBezTo>
                    <a:pt x="20" y="470"/>
                    <a:pt x="20" y="470"/>
                    <a:pt x="20" y="470"/>
                  </a:cubicBezTo>
                  <a:cubicBezTo>
                    <a:pt x="20" y="468"/>
                    <a:pt x="20" y="468"/>
                    <a:pt x="20" y="468"/>
                  </a:cubicBezTo>
                  <a:cubicBezTo>
                    <a:pt x="19" y="467"/>
                    <a:pt x="19" y="467"/>
                    <a:pt x="19" y="467"/>
                  </a:cubicBezTo>
                  <a:cubicBezTo>
                    <a:pt x="21" y="466"/>
                    <a:pt x="21" y="466"/>
                    <a:pt x="21" y="466"/>
                  </a:cubicBezTo>
                  <a:cubicBezTo>
                    <a:pt x="19" y="466"/>
                    <a:pt x="19" y="466"/>
                    <a:pt x="19" y="466"/>
                  </a:cubicBezTo>
                  <a:cubicBezTo>
                    <a:pt x="19" y="466"/>
                    <a:pt x="17" y="467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5" y="466"/>
                    <a:pt x="15" y="466"/>
                    <a:pt x="15" y="466"/>
                  </a:cubicBezTo>
                  <a:cubicBezTo>
                    <a:pt x="19" y="462"/>
                    <a:pt x="19" y="462"/>
                    <a:pt x="19" y="462"/>
                  </a:cubicBezTo>
                  <a:cubicBezTo>
                    <a:pt x="22" y="461"/>
                    <a:pt x="22" y="461"/>
                    <a:pt x="22" y="461"/>
                  </a:cubicBezTo>
                  <a:cubicBezTo>
                    <a:pt x="24" y="457"/>
                    <a:pt x="24" y="457"/>
                    <a:pt x="24" y="457"/>
                  </a:cubicBezTo>
                  <a:cubicBezTo>
                    <a:pt x="26" y="453"/>
                    <a:pt x="26" y="453"/>
                    <a:pt x="26" y="453"/>
                  </a:cubicBezTo>
                  <a:cubicBezTo>
                    <a:pt x="28" y="448"/>
                    <a:pt x="28" y="448"/>
                    <a:pt x="28" y="448"/>
                  </a:cubicBezTo>
                  <a:cubicBezTo>
                    <a:pt x="32" y="442"/>
                    <a:pt x="32" y="442"/>
                    <a:pt x="32" y="442"/>
                  </a:cubicBezTo>
                  <a:cubicBezTo>
                    <a:pt x="34" y="436"/>
                    <a:pt x="34" y="436"/>
                    <a:pt x="34" y="436"/>
                  </a:cubicBezTo>
                  <a:cubicBezTo>
                    <a:pt x="34" y="434"/>
                    <a:pt x="34" y="434"/>
                    <a:pt x="34" y="434"/>
                  </a:cubicBezTo>
                  <a:cubicBezTo>
                    <a:pt x="30" y="429"/>
                    <a:pt x="30" y="429"/>
                    <a:pt x="30" y="429"/>
                  </a:cubicBezTo>
                  <a:cubicBezTo>
                    <a:pt x="28" y="428"/>
                    <a:pt x="28" y="428"/>
                    <a:pt x="28" y="428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26" y="418"/>
                    <a:pt x="26" y="418"/>
                    <a:pt x="26" y="418"/>
                  </a:cubicBezTo>
                  <a:cubicBezTo>
                    <a:pt x="26" y="415"/>
                    <a:pt x="26" y="415"/>
                    <a:pt x="26" y="415"/>
                  </a:cubicBezTo>
                  <a:cubicBezTo>
                    <a:pt x="23" y="413"/>
                    <a:pt x="23" y="413"/>
                    <a:pt x="23" y="413"/>
                  </a:cubicBezTo>
                  <a:cubicBezTo>
                    <a:pt x="22" y="411"/>
                    <a:pt x="22" y="411"/>
                    <a:pt x="22" y="411"/>
                  </a:cubicBezTo>
                  <a:cubicBezTo>
                    <a:pt x="22" y="408"/>
                    <a:pt x="22" y="408"/>
                    <a:pt x="22" y="408"/>
                  </a:cubicBezTo>
                  <a:cubicBezTo>
                    <a:pt x="23" y="407"/>
                    <a:pt x="23" y="407"/>
                    <a:pt x="23" y="407"/>
                  </a:cubicBezTo>
                  <a:cubicBezTo>
                    <a:pt x="22" y="406"/>
                    <a:pt x="22" y="406"/>
                    <a:pt x="22" y="406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9" y="404"/>
                    <a:pt x="19" y="404"/>
                    <a:pt x="19" y="404"/>
                  </a:cubicBezTo>
                  <a:cubicBezTo>
                    <a:pt x="19" y="401"/>
                    <a:pt x="19" y="401"/>
                    <a:pt x="19" y="401"/>
                  </a:cubicBezTo>
                  <a:cubicBezTo>
                    <a:pt x="20" y="399"/>
                    <a:pt x="20" y="399"/>
                    <a:pt x="20" y="399"/>
                  </a:cubicBezTo>
                  <a:cubicBezTo>
                    <a:pt x="18" y="399"/>
                    <a:pt x="18" y="399"/>
                    <a:pt x="18" y="399"/>
                  </a:cubicBezTo>
                  <a:cubicBezTo>
                    <a:pt x="18" y="397"/>
                    <a:pt x="18" y="397"/>
                    <a:pt x="18" y="397"/>
                  </a:cubicBezTo>
                  <a:cubicBezTo>
                    <a:pt x="18" y="392"/>
                    <a:pt x="18" y="392"/>
                    <a:pt x="18" y="392"/>
                  </a:cubicBezTo>
                  <a:cubicBezTo>
                    <a:pt x="20" y="391"/>
                    <a:pt x="20" y="391"/>
                    <a:pt x="20" y="391"/>
                  </a:cubicBezTo>
                  <a:cubicBezTo>
                    <a:pt x="16" y="382"/>
                    <a:pt x="16" y="382"/>
                    <a:pt x="16" y="382"/>
                  </a:cubicBezTo>
                  <a:cubicBezTo>
                    <a:pt x="13" y="376"/>
                    <a:pt x="13" y="376"/>
                    <a:pt x="13" y="376"/>
                  </a:cubicBezTo>
                  <a:cubicBezTo>
                    <a:pt x="12" y="373"/>
                    <a:pt x="12" y="373"/>
                    <a:pt x="12" y="373"/>
                  </a:cubicBezTo>
                  <a:cubicBezTo>
                    <a:pt x="10" y="371"/>
                    <a:pt x="10" y="371"/>
                    <a:pt x="10" y="371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13" y="364"/>
                    <a:pt x="13" y="364"/>
                    <a:pt x="13" y="364"/>
                  </a:cubicBezTo>
                  <a:cubicBezTo>
                    <a:pt x="14" y="361"/>
                    <a:pt x="14" y="361"/>
                    <a:pt x="14" y="361"/>
                  </a:cubicBezTo>
                  <a:cubicBezTo>
                    <a:pt x="13" y="360"/>
                    <a:pt x="13" y="360"/>
                    <a:pt x="13" y="360"/>
                  </a:cubicBezTo>
                  <a:cubicBezTo>
                    <a:pt x="9" y="358"/>
                    <a:pt x="9" y="358"/>
                    <a:pt x="9" y="358"/>
                  </a:cubicBezTo>
                  <a:cubicBezTo>
                    <a:pt x="8" y="356"/>
                    <a:pt x="8" y="356"/>
                    <a:pt x="8" y="356"/>
                  </a:cubicBezTo>
                  <a:cubicBezTo>
                    <a:pt x="7" y="354"/>
                    <a:pt x="7" y="354"/>
                    <a:pt x="7" y="354"/>
                  </a:cubicBezTo>
                  <a:cubicBezTo>
                    <a:pt x="4" y="353"/>
                    <a:pt x="4" y="353"/>
                    <a:pt x="4" y="353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1" y="348"/>
                    <a:pt x="1" y="348"/>
                    <a:pt x="1" y="348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1" y="344"/>
                    <a:pt x="1" y="344"/>
                    <a:pt x="1" y="344"/>
                  </a:cubicBezTo>
                  <a:cubicBezTo>
                    <a:pt x="1" y="342"/>
                    <a:pt x="1" y="342"/>
                    <a:pt x="1" y="342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" y="340"/>
                    <a:pt x="1" y="340"/>
                    <a:pt x="1" y="340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5" y="339"/>
                    <a:pt x="5" y="339"/>
                    <a:pt x="5" y="339"/>
                  </a:cubicBezTo>
                  <a:cubicBezTo>
                    <a:pt x="5" y="336"/>
                    <a:pt x="5" y="336"/>
                    <a:pt x="5" y="336"/>
                  </a:cubicBezTo>
                  <a:cubicBezTo>
                    <a:pt x="7" y="334"/>
                    <a:pt x="7" y="334"/>
                    <a:pt x="7" y="334"/>
                  </a:cubicBezTo>
                  <a:cubicBezTo>
                    <a:pt x="9" y="333"/>
                    <a:pt x="9" y="333"/>
                    <a:pt x="9" y="333"/>
                  </a:cubicBezTo>
                  <a:cubicBezTo>
                    <a:pt x="11" y="332"/>
                    <a:pt x="11" y="332"/>
                    <a:pt x="11" y="332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4" y="330"/>
                    <a:pt x="14" y="330"/>
                    <a:pt x="14" y="330"/>
                  </a:cubicBezTo>
                  <a:cubicBezTo>
                    <a:pt x="15" y="328"/>
                    <a:pt x="15" y="328"/>
                    <a:pt x="15" y="328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9"/>
                    <a:pt x="17" y="329"/>
                    <a:pt x="17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8" y="328"/>
                    <a:pt x="18" y="328"/>
                    <a:pt x="18" y="328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20" y="327"/>
                    <a:pt x="20" y="327"/>
                    <a:pt x="20" y="327"/>
                  </a:cubicBezTo>
                  <a:cubicBezTo>
                    <a:pt x="21" y="327"/>
                    <a:pt x="21" y="327"/>
                    <a:pt x="21" y="327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21" y="325"/>
                    <a:pt x="21" y="325"/>
                    <a:pt x="21" y="325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0" y="323"/>
                    <a:pt x="20" y="323"/>
                    <a:pt x="20" y="323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22" y="323"/>
                    <a:pt x="22" y="323"/>
                    <a:pt x="22" y="323"/>
                  </a:cubicBezTo>
                  <a:cubicBezTo>
                    <a:pt x="24" y="323"/>
                    <a:pt x="24" y="323"/>
                    <a:pt x="24" y="323"/>
                  </a:cubicBezTo>
                  <a:cubicBezTo>
                    <a:pt x="25" y="325"/>
                    <a:pt x="25" y="325"/>
                    <a:pt x="25" y="325"/>
                  </a:cubicBezTo>
                  <a:cubicBezTo>
                    <a:pt x="26" y="326"/>
                    <a:pt x="26" y="326"/>
                    <a:pt x="26" y="326"/>
                  </a:cubicBezTo>
                  <a:cubicBezTo>
                    <a:pt x="27" y="325"/>
                    <a:pt x="27" y="325"/>
                    <a:pt x="27" y="325"/>
                  </a:cubicBezTo>
                  <a:cubicBezTo>
                    <a:pt x="28" y="325"/>
                    <a:pt x="28" y="325"/>
                    <a:pt x="28" y="325"/>
                  </a:cubicBezTo>
                  <a:cubicBezTo>
                    <a:pt x="28" y="326"/>
                    <a:pt x="28" y="326"/>
                    <a:pt x="28" y="326"/>
                  </a:cubicBezTo>
                  <a:cubicBezTo>
                    <a:pt x="29" y="327"/>
                    <a:pt x="29" y="327"/>
                    <a:pt x="29" y="327"/>
                  </a:cubicBezTo>
                  <a:cubicBezTo>
                    <a:pt x="30" y="328"/>
                    <a:pt x="30" y="328"/>
                    <a:pt x="30" y="328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27" y="328"/>
                    <a:pt x="27" y="328"/>
                    <a:pt x="27" y="328"/>
                  </a:cubicBezTo>
                  <a:cubicBezTo>
                    <a:pt x="25" y="328"/>
                    <a:pt x="25" y="328"/>
                    <a:pt x="25" y="328"/>
                  </a:cubicBezTo>
                  <a:cubicBezTo>
                    <a:pt x="23" y="327"/>
                    <a:pt x="23" y="327"/>
                    <a:pt x="23" y="327"/>
                  </a:cubicBezTo>
                  <a:cubicBezTo>
                    <a:pt x="23" y="326"/>
                    <a:pt x="23" y="326"/>
                    <a:pt x="23" y="326"/>
                  </a:cubicBezTo>
                  <a:cubicBezTo>
                    <a:pt x="22" y="327"/>
                    <a:pt x="22" y="327"/>
                    <a:pt x="22" y="327"/>
                  </a:cubicBezTo>
                  <a:cubicBezTo>
                    <a:pt x="22" y="329"/>
                    <a:pt x="22" y="329"/>
                    <a:pt x="22" y="329"/>
                  </a:cubicBezTo>
                  <a:cubicBezTo>
                    <a:pt x="23" y="331"/>
                    <a:pt x="23" y="331"/>
                    <a:pt x="23" y="331"/>
                  </a:cubicBezTo>
                  <a:cubicBezTo>
                    <a:pt x="24" y="330"/>
                    <a:pt x="24" y="330"/>
                    <a:pt x="24" y="330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5" y="332"/>
                    <a:pt x="25" y="332"/>
                    <a:pt x="25" y="332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8" y="331"/>
                    <a:pt x="28" y="331"/>
                    <a:pt x="28" y="331"/>
                  </a:cubicBezTo>
                  <a:cubicBezTo>
                    <a:pt x="28" y="332"/>
                    <a:pt x="28" y="332"/>
                    <a:pt x="28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29" y="331"/>
                    <a:pt x="29" y="331"/>
                    <a:pt x="29" y="331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3"/>
                    <a:pt x="30" y="333"/>
                    <a:pt x="30" y="333"/>
                  </a:cubicBezTo>
                  <a:cubicBezTo>
                    <a:pt x="31" y="331"/>
                    <a:pt x="31" y="331"/>
                    <a:pt x="31" y="331"/>
                  </a:cubicBezTo>
                  <a:cubicBezTo>
                    <a:pt x="32" y="331"/>
                    <a:pt x="32" y="331"/>
                    <a:pt x="32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32" y="332"/>
                    <a:pt x="32" y="332"/>
                    <a:pt x="32" y="332"/>
                  </a:cubicBezTo>
                  <a:cubicBezTo>
                    <a:pt x="32" y="333"/>
                    <a:pt x="32" y="333"/>
                    <a:pt x="32" y="333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4" y="333"/>
                    <a:pt x="34" y="333"/>
                    <a:pt x="34" y="333"/>
                  </a:cubicBezTo>
                  <a:cubicBezTo>
                    <a:pt x="33" y="334"/>
                    <a:pt x="33" y="334"/>
                    <a:pt x="33" y="334"/>
                  </a:cubicBezTo>
                  <a:cubicBezTo>
                    <a:pt x="32" y="336"/>
                    <a:pt x="32" y="336"/>
                    <a:pt x="32" y="336"/>
                  </a:cubicBezTo>
                  <a:cubicBezTo>
                    <a:pt x="34" y="336"/>
                    <a:pt x="34" y="336"/>
                    <a:pt x="34" y="336"/>
                  </a:cubicBezTo>
                  <a:cubicBezTo>
                    <a:pt x="35" y="333"/>
                    <a:pt x="35" y="333"/>
                    <a:pt x="35" y="333"/>
                  </a:cubicBezTo>
                  <a:cubicBezTo>
                    <a:pt x="34" y="332"/>
                    <a:pt x="34" y="332"/>
                    <a:pt x="34" y="332"/>
                  </a:cubicBezTo>
                  <a:cubicBezTo>
                    <a:pt x="35" y="332"/>
                    <a:pt x="35" y="332"/>
                    <a:pt x="35" y="332"/>
                  </a:cubicBezTo>
                  <a:cubicBezTo>
                    <a:pt x="37" y="331"/>
                    <a:pt x="37" y="331"/>
                    <a:pt x="37" y="331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9" y="331"/>
                    <a:pt x="39" y="331"/>
                    <a:pt x="39" y="331"/>
                  </a:cubicBezTo>
                  <a:cubicBezTo>
                    <a:pt x="40" y="332"/>
                    <a:pt x="40" y="332"/>
                    <a:pt x="40" y="332"/>
                  </a:cubicBezTo>
                  <a:cubicBezTo>
                    <a:pt x="43" y="332"/>
                    <a:pt x="43" y="332"/>
                    <a:pt x="43" y="332"/>
                  </a:cubicBezTo>
                  <a:cubicBezTo>
                    <a:pt x="44" y="333"/>
                    <a:pt x="44" y="333"/>
                    <a:pt x="44" y="333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48" y="332"/>
                    <a:pt x="48" y="332"/>
                    <a:pt x="48" y="332"/>
                  </a:cubicBezTo>
                  <a:cubicBezTo>
                    <a:pt x="50" y="333"/>
                    <a:pt x="50" y="333"/>
                    <a:pt x="50" y="333"/>
                  </a:cubicBezTo>
                  <a:cubicBezTo>
                    <a:pt x="50" y="332"/>
                    <a:pt x="50" y="332"/>
                    <a:pt x="50" y="332"/>
                  </a:cubicBezTo>
                  <a:cubicBezTo>
                    <a:pt x="52" y="333"/>
                    <a:pt x="52" y="333"/>
                    <a:pt x="52" y="333"/>
                  </a:cubicBezTo>
                  <a:cubicBezTo>
                    <a:pt x="61" y="338"/>
                    <a:pt x="61" y="338"/>
                    <a:pt x="61" y="338"/>
                  </a:cubicBezTo>
                  <a:cubicBezTo>
                    <a:pt x="67" y="342"/>
                    <a:pt x="67" y="342"/>
                    <a:pt x="67" y="342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70" y="344"/>
                    <a:pt x="70" y="344"/>
                    <a:pt x="70" y="344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3" y="347"/>
                    <a:pt x="73" y="347"/>
                    <a:pt x="73" y="347"/>
                  </a:cubicBezTo>
                  <a:cubicBezTo>
                    <a:pt x="73" y="346"/>
                    <a:pt x="73" y="346"/>
                    <a:pt x="73" y="346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5"/>
                    <a:pt x="74" y="345"/>
                    <a:pt x="74" y="345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8" y="348"/>
                    <a:pt x="78" y="348"/>
                    <a:pt x="78" y="348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7"/>
                    <a:pt x="80" y="347"/>
                    <a:pt x="80" y="347"/>
                  </a:cubicBezTo>
                  <a:cubicBezTo>
                    <a:pt x="79" y="346"/>
                    <a:pt x="79" y="346"/>
                    <a:pt x="79" y="346"/>
                  </a:cubicBezTo>
                  <a:cubicBezTo>
                    <a:pt x="80" y="346"/>
                    <a:pt x="80" y="346"/>
                    <a:pt x="80" y="346"/>
                  </a:cubicBezTo>
                  <a:cubicBezTo>
                    <a:pt x="82" y="348"/>
                    <a:pt x="82" y="348"/>
                    <a:pt x="82" y="348"/>
                  </a:cubicBezTo>
                  <a:cubicBezTo>
                    <a:pt x="82" y="350"/>
                    <a:pt x="82" y="350"/>
                    <a:pt x="82" y="350"/>
                  </a:cubicBezTo>
                  <a:cubicBezTo>
                    <a:pt x="85" y="352"/>
                    <a:pt x="85" y="352"/>
                    <a:pt x="85" y="352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7" y="354"/>
                    <a:pt x="87" y="354"/>
                    <a:pt x="87" y="354"/>
                  </a:cubicBezTo>
                  <a:cubicBezTo>
                    <a:pt x="88" y="354"/>
                    <a:pt x="88" y="354"/>
                    <a:pt x="88" y="354"/>
                  </a:cubicBezTo>
                  <a:cubicBezTo>
                    <a:pt x="89" y="354"/>
                    <a:pt x="89" y="354"/>
                    <a:pt x="89" y="354"/>
                  </a:cubicBezTo>
                  <a:cubicBezTo>
                    <a:pt x="91" y="356"/>
                    <a:pt x="91" y="356"/>
                    <a:pt x="91" y="356"/>
                  </a:cubicBezTo>
                  <a:cubicBezTo>
                    <a:pt x="92" y="358"/>
                    <a:pt x="92" y="358"/>
                    <a:pt x="92" y="358"/>
                  </a:cubicBezTo>
                  <a:cubicBezTo>
                    <a:pt x="93" y="359"/>
                    <a:pt x="93" y="359"/>
                    <a:pt x="93" y="359"/>
                  </a:cubicBezTo>
                  <a:cubicBezTo>
                    <a:pt x="94" y="361"/>
                    <a:pt x="94" y="361"/>
                    <a:pt x="94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6" y="364"/>
                    <a:pt x="96" y="364"/>
                    <a:pt x="96" y="36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5" y="368"/>
                    <a:pt x="95" y="368"/>
                    <a:pt x="95" y="368"/>
                  </a:cubicBezTo>
                  <a:cubicBezTo>
                    <a:pt x="95" y="370"/>
                    <a:pt x="95" y="370"/>
                    <a:pt x="95" y="370"/>
                  </a:cubicBezTo>
                  <a:cubicBezTo>
                    <a:pt x="95" y="371"/>
                    <a:pt x="95" y="371"/>
                    <a:pt x="95" y="371"/>
                  </a:cubicBezTo>
                  <a:cubicBezTo>
                    <a:pt x="93" y="373"/>
                    <a:pt x="93" y="373"/>
                    <a:pt x="93" y="373"/>
                  </a:cubicBezTo>
                  <a:cubicBezTo>
                    <a:pt x="92" y="374"/>
                    <a:pt x="92" y="374"/>
                    <a:pt x="92" y="374"/>
                  </a:cubicBezTo>
                  <a:cubicBezTo>
                    <a:pt x="89" y="379"/>
                    <a:pt x="89" y="379"/>
                    <a:pt x="89" y="379"/>
                  </a:cubicBezTo>
                  <a:cubicBezTo>
                    <a:pt x="87" y="380"/>
                    <a:pt x="87" y="380"/>
                    <a:pt x="87" y="380"/>
                  </a:cubicBezTo>
                  <a:cubicBezTo>
                    <a:pt x="84" y="381"/>
                    <a:pt x="84" y="381"/>
                    <a:pt x="84" y="381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0" y="382"/>
                    <a:pt x="80" y="382"/>
                    <a:pt x="80" y="382"/>
                  </a:cubicBezTo>
                  <a:cubicBezTo>
                    <a:pt x="79" y="383"/>
                    <a:pt x="79" y="383"/>
                    <a:pt x="79" y="383"/>
                  </a:cubicBezTo>
                  <a:cubicBezTo>
                    <a:pt x="75" y="383"/>
                    <a:pt x="75" y="383"/>
                    <a:pt x="75" y="383"/>
                  </a:cubicBezTo>
                  <a:cubicBezTo>
                    <a:pt x="70" y="383"/>
                    <a:pt x="70" y="383"/>
                    <a:pt x="70" y="383"/>
                  </a:cubicBezTo>
                  <a:cubicBezTo>
                    <a:pt x="67" y="382"/>
                    <a:pt x="67" y="382"/>
                    <a:pt x="67" y="382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3" y="381"/>
                    <a:pt x="63" y="381"/>
                    <a:pt x="63" y="381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8" y="380"/>
                    <a:pt x="58" y="380"/>
                    <a:pt x="58" y="380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78"/>
                    <a:pt x="55" y="378"/>
                    <a:pt x="55" y="378"/>
                  </a:cubicBezTo>
                  <a:cubicBezTo>
                    <a:pt x="55" y="377"/>
                    <a:pt x="55" y="377"/>
                    <a:pt x="55" y="377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0" y="377"/>
                    <a:pt x="50" y="377"/>
                    <a:pt x="50" y="377"/>
                  </a:cubicBezTo>
                  <a:cubicBezTo>
                    <a:pt x="49" y="378"/>
                    <a:pt x="49" y="378"/>
                    <a:pt x="49" y="378"/>
                  </a:cubicBezTo>
                  <a:cubicBezTo>
                    <a:pt x="47" y="378"/>
                    <a:pt x="47" y="378"/>
                    <a:pt x="47" y="378"/>
                  </a:cubicBezTo>
                  <a:cubicBezTo>
                    <a:pt x="47" y="377"/>
                    <a:pt x="47" y="377"/>
                    <a:pt x="47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7" y="375"/>
                    <a:pt x="47" y="375"/>
                    <a:pt x="47" y="375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46" y="375"/>
                    <a:pt x="46" y="375"/>
                    <a:pt x="46" y="375"/>
                  </a:cubicBezTo>
                  <a:cubicBezTo>
                    <a:pt x="43" y="375"/>
                    <a:pt x="43" y="375"/>
                    <a:pt x="43" y="375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0" y="374"/>
                    <a:pt x="40" y="374"/>
                    <a:pt x="40" y="374"/>
                  </a:cubicBezTo>
                  <a:cubicBezTo>
                    <a:pt x="36" y="371"/>
                    <a:pt x="36" y="371"/>
                    <a:pt x="36" y="371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5" y="374"/>
                    <a:pt x="35" y="374"/>
                    <a:pt x="35" y="374"/>
                  </a:cubicBezTo>
                  <a:cubicBezTo>
                    <a:pt x="36" y="376"/>
                    <a:pt x="36" y="376"/>
                    <a:pt x="36" y="376"/>
                  </a:cubicBezTo>
                  <a:cubicBezTo>
                    <a:pt x="38" y="376"/>
                    <a:pt x="38" y="376"/>
                    <a:pt x="38" y="376"/>
                  </a:cubicBezTo>
                  <a:cubicBezTo>
                    <a:pt x="39" y="377"/>
                    <a:pt x="39" y="377"/>
                    <a:pt x="39" y="377"/>
                  </a:cubicBezTo>
                  <a:cubicBezTo>
                    <a:pt x="37" y="378"/>
                    <a:pt x="37" y="378"/>
                    <a:pt x="37" y="378"/>
                  </a:cubicBezTo>
                  <a:cubicBezTo>
                    <a:pt x="36" y="379"/>
                    <a:pt x="36" y="379"/>
                    <a:pt x="36" y="379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40" y="378"/>
                    <a:pt x="40" y="378"/>
                    <a:pt x="40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9"/>
                    <a:pt x="41" y="379"/>
                    <a:pt x="41" y="379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0" y="381"/>
                    <a:pt x="40" y="381"/>
                    <a:pt x="40" y="381"/>
                  </a:cubicBezTo>
                  <a:cubicBezTo>
                    <a:pt x="40" y="382"/>
                    <a:pt x="40" y="382"/>
                    <a:pt x="40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4" y="382"/>
                    <a:pt x="44" y="382"/>
                    <a:pt x="44" y="382"/>
                  </a:cubicBezTo>
                  <a:cubicBezTo>
                    <a:pt x="45" y="383"/>
                    <a:pt x="45" y="383"/>
                    <a:pt x="45" y="383"/>
                  </a:cubicBezTo>
                  <a:cubicBezTo>
                    <a:pt x="46" y="382"/>
                    <a:pt x="46" y="382"/>
                    <a:pt x="46" y="382"/>
                  </a:cubicBezTo>
                  <a:cubicBezTo>
                    <a:pt x="50" y="384"/>
                    <a:pt x="50" y="384"/>
                    <a:pt x="50" y="384"/>
                  </a:cubicBezTo>
                  <a:cubicBezTo>
                    <a:pt x="52" y="387"/>
                    <a:pt x="52" y="387"/>
                    <a:pt x="52" y="387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9"/>
                    <a:pt x="52" y="389"/>
                    <a:pt x="52" y="389"/>
                  </a:cubicBezTo>
                  <a:cubicBezTo>
                    <a:pt x="53" y="389"/>
                    <a:pt x="53" y="389"/>
                    <a:pt x="53" y="389"/>
                  </a:cubicBezTo>
                  <a:cubicBezTo>
                    <a:pt x="53" y="391"/>
                    <a:pt x="53" y="391"/>
                    <a:pt x="53" y="391"/>
                  </a:cubicBezTo>
                  <a:cubicBezTo>
                    <a:pt x="52" y="394"/>
                    <a:pt x="52" y="394"/>
                    <a:pt x="52" y="394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1" y="396"/>
                    <a:pt x="51" y="396"/>
                    <a:pt x="51" y="396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5" y="401"/>
                    <a:pt x="55" y="401"/>
                    <a:pt x="55" y="401"/>
                  </a:cubicBezTo>
                  <a:cubicBezTo>
                    <a:pt x="55" y="402"/>
                    <a:pt x="55" y="402"/>
                    <a:pt x="55" y="402"/>
                  </a:cubicBezTo>
                  <a:cubicBezTo>
                    <a:pt x="56" y="403"/>
                    <a:pt x="56" y="403"/>
                    <a:pt x="56" y="403"/>
                  </a:cubicBezTo>
                  <a:cubicBezTo>
                    <a:pt x="56" y="405"/>
                    <a:pt x="56" y="405"/>
                    <a:pt x="56" y="405"/>
                  </a:cubicBezTo>
                  <a:cubicBezTo>
                    <a:pt x="57" y="407"/>
                    <a:pt x="57" y="407"/>
                    <a:pt x="57" y="407"/>
                  </a:cubicBezTo>
                  <a:cubicBezTo>
                    <a:pt x="56" y="408"/>
                    <a:pt x="56" y="408"/>
                    <a:pt x="56" y="408"/>
                  </a:cubicBezTo>
                  <a:cubicBezTo>
                    <a:pt x="57" y="409"/>
                    <a:pt x="57" y="409"/>
                    <a:pt x="57" y="409"/>
                  </a:cubicBezTo>
                  <a:cubicBezTo>
                    <a:pt x="58" y="411"/>
                    <a:pt x="58" y="411"/>
                    <a:pt x="58" y="411"/>
                  </a:cubicBezTo>
                  <a:cubicBezTo>
                    <a:pt x="61" y="412"/>
                    <a:pt x="61" y="412"/>
                    <a:pt x="61" y="412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5" y="412"/>
                    <a:pt x="65" y="412"/>
                    <a:pt x="65" y="412"/>
                  </a:cubicBezTo>
                  <a:cubicBezTo>
                    <a:pt x="66" y="413"/>
                    <a:pt x="66" y="413"/>
                    <a:pt x="66" y="413"/>
                  </a:cubicBezTo>
                  <a:cubicBezTo>
                    <a:pt x="66" y="415"/>
                    <a:pt x="66" y="415"/>
                    <a:pt x="66" y="415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70" y="416"/>
                    <a:pt x="70" y="416"/>
                    <a:pt x="70" y="416"/>
                  </a:cubicBezTo>
                  <a:cubicBezTo>
                    <a:pt x="71" y="417"/>
                    <a:pt x="71" y="417"/>
                    <a:pt x="71" y="417"/>
                  </a:cubicBezTo>
                  <a:cubicBezTo>
                    <a:pt x="74" y="417"/>
                    <a:pt x="74" y="417"/>
                    <a:pt x="74" y="417"/>
                  </a:cubicBezTo>
                  <a:cubicBezTo>
                    <a:pt x="75" y="419"/>
                    <a:pt x="75" y="419"/>
                    <a:pt x="75" y="419"/>
                  </a:cubicBezTo>
                  <a:cubicBezTo>
                    <a:pt x="76" y="419"/>
                    <a:pt x="76" y="419"/>
                    <a:pt x="76" y="419"/>
                  </a:cubicBezTo>
                  <a:cubicBezTo>
                    <a:pt x="78" y="417"/>
                    <a:pt x="78" y="417"/>
                    <a:pt x="78" y="417"/>
                  </a:cubicBezTo>
                  <a:cubicBezTo>
                    <a:pt x="79" y="416"/>
                    <a:pt x="79" y="416"/>
                    <a:pt x="79" y="416"/>
                  </a:cubicBezTo>
                  <a:cubicBezTo>
                    <a:pt x="80" y="416"/>
                    <a:pt x="80" y="416"/>
                    <a:pt x="80" y="416"/>
                  </a:cubicBezTo>
                  <a:cubicBezTo>
                    <a:pt x="81" y="413"/>
                    <a:pt x="81" y="413"/>
                    <a:pt x="81" y="413"/>
                  </a:cubicBezTo>
                  <a:cubicBezTo>
                    <a:pt x="79" y="412"/>
                    <a:pt x="79" y="412"/>
                    <a:pt x="79" y="412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78" y="410"/>
                    <a:pt x="78" y="410"/>
                    <a:pt x="78" y="410"/>
                  </a:cubicBezTo>
                  <a:cubicBezTo>
                    <a:pt x="78" y="408"/>
                    <a:pt x="78" y="408"/>
                    <a:pt x="78" y="408"/>
                  </a:cubicBezTo>
                  <a:cubicBezTo>
                    <a:pt x="76" y="409"/>
                    <a:pt x="76" y="409"/>
                    <a:pt x="76" y="409"/>
                  </a:cubicBezTo>
                  <a:cubicBezTo>
                    <a:pt x="75" y="409"/>
                    <a:pt x="75" y="409"/>
                    <a:pt x="75" y="409"/>
                  </a:cubicBezTo>
                  <a:cubicBezTo>
                    <a:pt x="74" y="410"/>
                    <a:pt x="74" y="410"/>
                    <a:pt x="74" y="410"/>
                  </a:cubicBezTo>
                  <a:cubicBezTo>
                    <a:pt x="71" y="409"/>
                    <a:pt x="71" y="409"/>
                    <a:pt x="71" y="409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6" y="402"/>
                    <a:pt x="66" y="402"/>
                    <a:pt x="66" y="402"/>
                  </a:cubicBezTo>
                  <a:cubicBezTo>
                    <a:pt x="68" y="402"/>
                    <a:pt x="68" y="402"/>
                    <a:pt x="68" y="402"/>
                  </a:cubicBezTo>
                  <a:cubicBezTo>
                    <a:pt x="69" y="401"/>
                    <a:pt x="69" y="401"/>
                    <a:pt x="69" y="401"/>
                  </a:cubicBezTo>
                  <a:cubicBezTo>
                    <a:pt x="68" y="400"/>
                    <a:pt x="68" y="400"/>
                    <a:pt x="68" y="400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7"/>
                    <a:pt x="68" y="397"/>
                    <a:pt x="68" y="397"/>
                  </a:cubicBezTo>
                  <a:cubicBezTo>
                    <a:pt x="68" y="396"/>
                    <a:pt x="68" y="396"/>
                    <a:pt x="68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75" y="398"/>
                    <a:pt x="75" y="398"/>
                    <a:pt x="75" y="398"/>
                  </a:cubicBezTo>
                  <a:cubicBezTo>
                    <a:pt x="76" y="400"/>
                    <a:pt x="76" y="400"/>
                    <a:pt x="76" y="400"/>
                  </a:cubicBezTo>
                  <a:cubicBezTo>
                    <a:pt x="78" y="401"/>
                    <a:pt x="78" y="401"/>
                    <a:pt x="78" y="401"/>
                  </a:cubicBezTo>
                  <a:cubicBezTo>
                    <a:pt x="81" y="401"/>
                    <a:pt x="81" y="401"/>
                    <a:pt x="81" y="401"/>
                  </a:cubicBezTo>
                  <a:cubicBezTo>
                    <a:pt x="81" y="403"/>
                    <a:pt x="81" y="403"/>
                    <a:pt x="81" y="403"/>
                  </a:cubicBezTo>
                  <a:cubicBezTo>
                    <a:pt x="83" y="403"/>
                    <a:pt x="83" y="403"/>
                    <a:pt x="83" y="403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92" y="406"/>
                    <a:pt x="92" y="406"/>
                    <a:pt x="92" y="406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5" y="403"/>
                    <a:pt x="95" y="403"/>
                    <a:pt x="95" y="403"/>
                  </a:cubicBezTo>
                  <a:cubicBezTo>
                    <a:pt x="96" y="401"/>
                    <a:pt x="96" y="401"/>
                    <a:pt x="96" y="401"/>
                  </a:cubicBezTo>
                  <a:cubicBezTo>
                    <a:pt x="94" y="398"/>
                    <a:pt x="94" y="398"/>
                    <a:pt x="94" y="398"/>
                  </a:cubicBezTo>
                  <a:cubicBezTo>
                    <a:pt x="90" y="394"/>
                    <a:pt x="90" y="394"/>
                    <a:pt x="90" y="394"/>
                  </a:cubicBezTo>
                  <a:cubicBezTo>
                    <a:pt x="89" y="391"/>
                    <a:pt x="89" y="391"/>
                    <a:pt x="89" y="391"/>
                  </a:cubicBezTo>
                  <a:cubicBezTo>
                    <a:pt x="89" y="390"/>
                    <a:pt x="89" y="390"/>
                    <a:pt x="89" y="390"/>
                  </a:cubicBezTo>
                  <a:cubicBezTo>
                    <a:pt x="92" y="388"/>
                    <a:pt x="92" y="388"/>
                    <a:pt x="92" y="388"/>
                  </a:cubicBezTo>
                  <a:cubicBezTo>
                    <a:pt x="94" y="385"/>
                    <a:pt x="94" y="385"/>
                    <a:pt x="94" y="385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96" y="382"/>
                    <a:pt x="96" y="382"/>
                    <a:pt x="96" y="382"/>
                  </a:cubicBezTo>
                  <a:cubicBezTo>
                    <a:pt x="98" y="381"/>
                    <a:pt x="98" y="381"/>
                    <a:pt x="98" y="381"/>
                  </a:cubicBezTo>
                  <a:cubicBezTo>
                    <a:pt x="100" y="379"/>
                    <a:pt x="100" y="379"/>
                    <a:pt x="100" y="379"/>
                  </a:cubicBezTo>
                  <a:cubicBezTo>
                    <a:pt x="102" y="375"/>
                    <a:pt x="102" y="375"/>
                    <a:pt x="102" y="375"/>
                  </a:cubicBezTo>
                  <a:cubicBezTo>
                    <a:pt x="104" y="374"/>
                    <a:pt x="104" y="374"/>
                    <a:pt x="104" y="374"/>
                  </a:cubicBezTo>
                  <a:cubicBezTo>
                    <a:pt x="106" y="374"/>
                    <a:pt x="106" y="374"/>
                    <a:pt x="106" y="374"/>
                  </a:cubicBezTo>
                  <a:cubicBezTo>
                    <a:pt x="108" y="376"/>
                    <a:pt x="108" y="376"/>
                    <a:pt x="108" y="376"/>
                  </a:cubicBezTo>
                  <a:cubicBezTo>
                    <a:pt x="110" y="375"/>
                    <a:pt x="110" y="375"/>
                    <a:pt x="110" y="375"/>
                  </a:cubicBezTo>
                  <a:cubicBezTo>
                    <a:pt x="113" y="376"/>
                    <a:pt x="113" y="376"/>
                    <a:pt x="113" y="376"/>
                  </a:cubicBezTo>
                  <a:cubicBezTo>
                    <a:pt x="114" y="377"/>
                    <a:pt x="114" y="377"/>
                    <a:pt x="114" y="377"/>
                  </a:cubicBezTo>
                  <a:cubicBezTo>
                    <a:pt x="113" y="379"/>
                    <a:pt x="113" y="379"/>
                    <a:pt x="113" y="379"/>
                  </a:cubicBezTo>
                  <a:cubicBezTo>
                    <a:pt x="116" y="377"/>
                    <a:pt x="116" y="377"/>
                    <a:pt x="116" y="377"/>
                  </a:cubicBezTo>
                  <a:cubicBezTo>
                    <a:pt x="118" y="378"/>
                    <a:pt x="118" y="378"/>
                    <a:pt x="118" y="378"/>
                  </a:cubicBezTo>
                  <a:cubicBezTo>
                    <a:pt x="118" y="380"/>
                    <a:pt x="118" y="380"/>
                    <a:pt x="118" y="380"/>
                  </a:cubicBezTo>
                  <a:cubicBezTo>
                    <a:pt x="120" y="381"/>
                    <a:pt x="120" y="381"/>
                    <a:pt x="120" y="381"/>
                  </a:cubicBezTo>
                  <a:cubicBezTo>
                    <a:pt x="119" y="378"/>
                    <a:pt x="119" y="378"/>
                    <a:pt x="119" y="378"/>
                  </a:cubicBezTo>
                  <a:cubicBezTo>
                    <a:pt x="118" y="376"/>
                    <a:pt x="118" y="376"/>
                    <a:pt x="118" y="376"/>
                  </a:cubicBezTo>
                  <a:cubicBezTo>
                    <a:pt x="119" y="375"/>
                    <a:pt x="119" y="375"/>
                    <a:pt x="119" y="375"/>
                  </a:cubicBezTo>
                  <a:cubicBezTo>
                    <a:pt x="119" y="371"/>
                    <a:pt x="119" y="371"/>
                    <a:pt x="119" y="371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19" y="369"/>
                    <a:pt x="119" y="369"/>
                    <a:pt x="119" y="369"/>
                  </a:cubicBezTo>
                  <a:cubicBezTo>
                    <a:pt x="119" y="368"/>
                    <a:pt x="119" y="368"/>
                    <a:pt x="119" y="368"/>
                  </a:cubicBezTo>
                  <a:cubicBezTo>
                    <a:pt x="119" y="367"/>
                    <a:pt x="119" y="367"/>
                    <a:pt x="119" y="367"/>
                  </a:cubicBezTo>
                  <a:cubicBezTo>
                    <a:pt x="119" y="366"/>
                    <a:pt x="119" y="366"/>
                    <a:pt x="119" y="366"/>
                  </a:cubicBezTo>
                  <a:cubicBezTo>
                    <a:pt x="119" y="365"/>
                    <a:pt x="119" y="365"/>
                    <a:pt x="119" y="365"/>
                  </a:cubicBezTo>
                  <a:cubicBezTo>
                    <a:pt x="118" y="364"/>
                    <a:pt x="118" y="364"/>
                    <a:pt x="118" y="364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113" y="363"/>
                    <a:pt x="113" y="363"/>
                    <a:pt x="113" y="363"/>
                  </a:cubicBezTo>
                  <a:cubicBezTo>
                    <a:pt x="112" y="361"/>
                    <a:pt x="112" y="361"/>
                    <a:pt x="112" y="361"/>
                  </a:cubicBezTo>
                  <a:cubicBezTo>
                    <a:pt x="113" y="358"/>
                    <a:pt x="113" y="358"/>
                    <a:pt x="113" y="358"/>
                  </a:cubicBezTo>
                  <a:cubicBezTo>
                    <a:pt x="113" y="354"/>
                    <a:pt x="113" y="354"/>
                    <a:pt x="113" y="354"/>
                  </a:cubicBezTo>
                  <a:cubicBezTo>
                    <a:pt x="114" y="354"/>
                    <a:pt x="114" y="354"/>
                    <a:pt x="114" y="354"/>
                  </a:cubicBezTo>
                  <a:cubicBezTo>
                    <a:pt x="113" y="352"/>
                    <a:pt x="113" y="352"/>
                    <a:pt x="113" y="352"/>
                  </a:cubicBezTo>
                  <a:cubicBezTo>
                    <a:pt x="113" y="351"/>
                    <a:pt x="113" y="351"/>
                    <a:pt x="113" y="351"/>
                  </a:cubicBezTo>
                  <a:cubicBezTo>
                    <a:pt x="114" y="350"/>
                    <a:pt x="114" y="350"/>
                    <a:pt x="114" y="350"/>
                  </a:cubicBezTo>
                  <a:cubicBezTo>
                    <a:pt x="113" y="349"/>
                    <a:pt x="113" y="349"/>
                    <a:pt x="113" y="349"/>
                  </a:cubicBezTo>
                  <a:cubicBezTo>
                    <a:pt x="113" y="347"/>
                    <a:pt x="113" y="347"/>
                    <a:pt x="113" y="347"/>
                  </a:cubicBezTo>
                  <a:cubicBezTo>
                    <a:pt x="112" y="343"/>
                    <a:pt x="112" y="343"/>
                    <a:pt x="112" y="343"/>
                  </a:cubicBezTo>
                  <a:cubicBezTo>
                    <a:pt x="109" y="342"/>
                    <a:pt x="109" y="342"/>
                    <a:pt x="109" y="342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05" y="337"/>
                    <a:pt x="105" y="337"/>
                    <a:pt x="105" y="337"/>
                  </a:cubicBezTo>
                  <a:cubicBezTo>
                    <a:pt x="107" y="337"/>
                    <a:pt x="107" y="337"/>
                    <a:pt x="107" y="337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3" y="339"/>
                    <a:pt x="113" y="339"/>
                    <a:pt x="113" y="339"/>
                  </a:cubicBezTo>
                  <a:cubicBezTo>
                    <a:pt x="114" y="339"/>
                    <a:pt x="114" y="339"/>
                    <a:pt x="114" y="339"/>
                  </a:cubicBezTo>
                  <a:cubicBezTo>
                    <a:pt x="117" y="338"/>
                    <a:pt x="117" y="338"/>
                    <a:pt x="117" y="338"/>
                  </a:cubicBezTo>
                  <a:cubicBezTo>
                    <a:pt x="122" y="339"/>
                    <a:pt x="122" y="339"/>
                    <a:pt x="122" y="339"/>
                  </a:cubicBezTo>
                  <a:cubicBezTo>
                    <a:pt x="124" y="340"/>
                    <a:pt x="124" y="340"/>
                    <a:pt x="124" y="340"/>
                  </a:cubicBezTo>
                  <a:cubicBezTo>
                    <a:pt x="124" y="342"/>
                    <a:pt x="124" y="342"/>
                    <a:pt x="124" y="342"/>
                  </a:cubicBezTo>
                  <a:cubicBezTo>
                    <a:pt x="126" y="344"/>
                    <a:pt x="126" y="344"/>
                    <a:pt x="126" y="344"/>
                  </a:cubicBezTo>
                  <a:cubicBezTo>
                    <a:pt x="128" y="344"/>
                    <a:pt x="128" y="344"/>
                    <a:pt x="128" y="344"/>
                  </a:cubicBezTo>
                  <a:cubicBezTo>
                    <a:pt x="128" y="346"/>
                    <a:pt x="128" y="346"/>
                    <a:pt x="128" y="346"/>
                  </a:cubicBezTo>
                  <a:cubicBezTo>
                    <a:pt x="131" y="349"/>
                    <a:pt x="131" y="349"/>
                    <a:pt x="131" y="349"/>
                  </a:cubicBezTo>
                  <a:cubicBezTo>
                    <a:pt x="130" y="350"/>
                    <a:pt x="130" y="350"/>
                    <a:pt x="130" y="350"/>
                  </a:cubicBezTo>
                  <a:cubicBezTo>
                    <a:pt x="127" y="350"/>
                    <a:pt x="127" y="350"/>
                    <a:pt x="127" y="350"/>
                  </a:cubicBezTo>
                  <a:cubicBezTo>
                    <a:pt x="126" y="351"/>
                    <a:pt x="126" y="351"/>
                    <a:pt x="126" y="351"/>
                  </a:cubicBezTo>
                  <a:cubicBezTo>
                    <a:pt x="124" y="351"/>
                    <a:pt x="124" y="351"/>
                    <a:pt x="124" y="351"/>
                  </a:cubicBezTo>
                  <a:cubicBezTo>
                    <a:pt x="123" y="352"/>
                    <a:pt x="123" y="352"/>
                    <a:pt x="123" y="352"/>
                  </a:cubicBezTo>
                  <a:cubicBezTo>
                    <a:pt x="123" y="353"/>
                    <a:pt x="123" y="353"/>
                    <a:pt x="123" y="353"/>
                  </a:cubicBezTo>
                  <a:cubicBezTo>
                    <a:pt x="122" y="355"/>
                    <a:pt x="122" y="355"/>
                    <a:pt x="122" y="355"/>
                  </a:cubicBezTo>
                  <a:cubicBezTo>
                    <a:pt x="122" y="354"/>
                    <a:pt x="122" y="354"/>
                    <a:pt x="122" y="354"/>
                  </a:cubicBezTo>
                  <a:cubicBezTo>
                    <a:pt x="121" y="355"/>
                    <a:pt x="121" y="355"/>
                    <a:pt x="121" y="355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122" y="358"/>
                    <a:pt x="122" y="358"/>
                    <a:pt x="122" y="358"/>
                  </a:cubicBezTo>
                  <a:cubicBezTo>
                    <a:pt x="126" y="361"/>
                    <a:pt x="126" y="361"/>
                    <a:pt x="126" y="361"/>
                  </a:cubicBezTo>
                  <a:cubicBezTo>
                    <a:pt x="129" y="366"/>
                    <a:pt x="129" y="366"/>
                    <a:pt x="129" y="366"/>
                  </a:cubicBezTo>
                  <a:cubicBezTo>
                    <a:pt x="131" y="366"/>
                    <a:pt x="131" y="366"/>
                    <a:pt x="131" y="366"/>
                  </a:cubicBezTo>
                  <a:cubicBezTo>
                    <a:pt x="133" y="364"/>
                    <a:pt x="133" y="364"/>
                    <a:pt x="133" y="364"/>
                  </a:cubicBezTo>
                  <a:cubicBezTo>
                    <a:pt x="134" y="366"/>
                    <a:pt x="134" y="366"/>
                    <a:pt x="134" y="366"/>
                  </a:cubicBezTo>
                  <a:cubicBezTo>
                    <a:pt x="135" y="365"/>
                    <a:pt x="135" y="365"/>
                    <a:pt x="135" y="365"/>
                  </a:cubicBezTo>
                  <a:cubicBezTo>
                    <a:pt x="137" y="365"/>
                    <a:pt x="137" y="365"/>
                    <a:pt x="137" y="365"/>
                  </a:cubicBezTo>
                  <a:cubicBezTo>
                    <a:pt x="137" y="364"/>
                    <a:pt x="137" y="364"/>
                    <a:pt x="137" y="364"/>
                  </a:cubicBezTo>
                  <a:cubicBezTo>
                    <a:pt x="141" y="363"/>
                    <a:pt x="141" y="363"/>
                    <a:pt x="141" y="363"/>
                  </a:cubicBezTo>
                  <a:cubicBezTo>
                    <a:pt x="141" y="361"/>
                    <a:pt x="141" y="361"/>
                    <a:pt x="141" y="361"/>
                  </a:cubicBezTo>
                  <a:cubicBezTo>
                    <a:pt x="140" y="358"/>
                    <a:pt x="140" y="358"/>
                    <a:pt x="140" y="358"/>
                  </a:cubicBezTo>
                  <a:cubicBezTo>
                    <a:pt x="142" y="356"/>
                    <a:pt x="142" y="356"/>
                    <a:pt x="142" y="356"/>
                  </a:cubicBezTo>
                  <a:cubicBezTo>
                    <a:pt x="141" y="355"/>
                    <a:pt x="141" y="355"/>
                    <a:pt x="141" y="355"/>
                  </a:cubicBezTo>
                  <a:cubicBezTo>
                    <a:pt x="140" y="353"/>
                    <a:pt x="140" y="353"/>
                    <a:pt x="140" y="353"/>
                  </a:cubicBezTo>
                  <a:cubicBezTo>
                    <a:pt x="141" y="352"/>
                    <a:pt x="141" y="352"/>
                    <a:pt x="141" y="352"/>
                  </a:cubicBezTo>
                  <a:cubicBezTo>
                    <a:pt x="146" y="352"/>
                    <a:pt x="146" y="352"/>
                    <a:pt x="146" y="352"/>
                  </a:cubicBezTo>
                  <a:cubicBezTo>
                    <a:pt x="146" y="351"/>
                    <a:pt x="146" y="351"/>
                    <a:pt x="146" y="351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9" y="350"/>
                    <a:pt x="149" y="350"/>
                    <a:pt x="149" y="350"/>
                  </a:cubicBezTo>
                  <a:cubicBezTo>
                    <a:pt x="147" y="349"/>
                    <a:pt x="147" y="349"/>
                    <a:pt x="147" y="349"/>
                  </a:cubicBezTo>
                  <a:cubicBezTo>
                    <a:pt x="146" y="347"/>
                    <a:pt x="146" y="347"/>
                    <a:pt x="146" y="347"/>
                  </a:cubicBezTo>
                  <a:cubicBezTo>
                    <a:pt x="147" y="347"/>
                    <a:pt x="147" y="347"/>
                    <a:pt x="147" y="347"/>
                  </a:cubicBezTo>
                  <a:cubicBezTo>
                    <a:pt x="148" y="348"/>
                    <a:pt x="148" y="348"/>
                    <a:pt x="148" y="348"/>
                  </a:cubicBezTo>
                  <a:cubicBezTo>
                    <a:pt x="150" y="347"/>
                    <a:pt x="150" y="347"/>
                    <a:pt x="150" y="347"/>
                  </a:cubicBezTo>
                  <a:cubicBezTo>
                    <a:pt x="153" y="344"/>
                    <a:pt x="153" y="344"/>
                    <a:pt x="153" y="344"/>
                  </a:cubicBezTo>
                  <a:cubicBezTo>
                    <a:pt x="154" y="343"/>
                    <a:pt x="154" y="343"/>
                    <a:pt x="154" y="343"/>
                  </a:cubicBezTo>
                  <a:cubicBezTo>
                    <a:pt x="157" y="339"/>
                    <a:pt x="157" y="339"/>
                    <a:pt x="157" y="339"/>
                  </a:cubicBezTo>
                  <a:cubicBezTo>
                    <a:pt x="157" y="338"/>
                    <a:pt x="157" y="338"/>
                    <a:pt x="157" y="338"/>
                  </a:cubicBezTo>
                  <a:cubicBezTo>
                    <a:pt x="158" y="337"/>
                    <a:pt x="158" y="337"/>
                    <a:pt x="158" y="337"/>
                  </a:cubicBezTo>
                  <a:cubicBezTo>
                    <a:pt x="160" y="338"/>
                    <a:pt x="160" y="338"/>
                    <a:pt x="160" y="338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35"/>
                    <a:pt x="163" y="335"/>
                    <a:pt x="163" y="335"/>
                  </a:cubicBezTo>
                  <a:cubicBezTo>
                    <a:pt x="167" y="334"/>
                    <a:pt x="167" y="334"/>
                    <a:pt x="167" y="334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8" y="337"/>
                    <a:pt x="168" y="337"/>
                    <a:pt x="168" y="337"/>
                  </a:cubicBezTo>
                  <a:cubicBezTo>
                    <a:pt x="167" y="338"/>
                    <a:pt x="167" y="338"/>
                    <a:pt x="167" y="338"/>
                  </a:cubicBezTo>
                  <a:cubicBezTo>
                    <a:pt x="168" y="339"/>
                    <a:pt x="168" y="339"/>
                    <a:pt x="168" y="339"/>
                  </a:cubicBezTo>
                  <a:cubicBezTo>
                    <a:pt x="170" y="337"/>
                    <a:pt x="170" y="337"/>
                    <a:pt x="170" y="337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9" y="335"/>
                    <a:pt x="169" y="335"/>
                    <a:pt x="169" y="335"/>
                  </a:cubicBezTo>
                  <a:cubicBezTo>
                    <a:pt x="168" y="334"/>
                    <a:pt x="168" y="334"/>
                    <a:pt x="168" y="334"/>
                  </a:cubicBezTo>
                  <a:cubicBezTo>
                    <a:pt x="168" y="333"/>
                    <a:pt x="168" y="333"/>
                    <a:pt x="168" y="333"/>
                  </a:cubicBezTo>
                  <a:cubicBezTo>
                    <a:pt x="171" y="330"/>
                    <a:pt x="171" y="330"/>
                    <a:pt x="171" y="330"/>
                  </a:cubicBezTo>
                  <a:cubicBezTo>
                    <a:pt x="172" y="330"/>
                    <a:pt x="172" y="330"/>
                    <a:pt x="172" y="330"/>
                  </a:cubicBezTo>
                  <a:cubicBezTo>
                    <a:pt x="172" y="331"/>
                    <a:pt x="172" y="331"/>
                    <a:pt x="172" y="331"/>
                  </a:cubicBezTo>
                  <a:cubicBezTo>
                    <a:pt x="171" y="331"/>
                    <a:pt x="171" y="331"/>
                    <a:pt x="171" y="331"/>
                  </a:cubicBezTo>
                  <a:cubicBezTo>
                    <a:pt x="171" y="332"/>
                    <a:pt x="171" y="332"/>
                    <a:pt x="171" y="332"/>
                  </a:cubicBezTo>
                  <a:cubicBezTo>
                    <a:pt x="172" y="334"/>
                    <a:pt x="172" y="334"/>
                    <a:pt x="172" y="334"/>
                  </a:cubicBezTo>
                  <a:cubicBezTo>
                    <a:pt x="173" y="333"/>
                    <a:pt x="173" y="333"/>
                    <a:pt x="173" y="333"/>
                  </a:cubicBezTo>
                  <a:cubicBezTo>
                    <a:pt x="174" y="332"/>
                    <a:pt x="174" y="332"/>
                    <a:pt x="174" y="332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73" y="330"/>
                    <a:pt x="173" y="330"/>
                    <a:pt x="173" y="330"/>
                  </a:cubicBezTo>
                  <a:cubicBezTo>
                    <a:pt x="173" y="329"/>
                    <a:pt x="173" y="329"/>
                    <a:pt x="173" y="329"/>
                  </a:cubicBezTo>
                  <a:cubicBezTo>
                    <a:pt x="174" y="328"/>
                    <a:pt x="174" y="328"/>
                    <a:pt x="174" y="328"/>
                  </a:cubicBezTo>
                  <a:cubicBezTo>
                    <a:pt x="179" y="326"/>
                    <a:pt x="179" y="326"/>
                    <a:pt x="179" y="326"/>
                  </a:cubicBezTo>
                  <a:cubicBezTo>
                    <a:pt x="182" y="325"/>
                    <a:pt x="182" y="325"/>
                    <a:pt x="182" y="325"/>
                  </a:cubicBezTo>
                  <a:cubicBezTo>
                    <a:pt x="182" y="326"/>
                    <a:pt x="182" y="326"/>
                    <a:pt x="182" y="326"/>
                  </a:cubicBezTo>
                  <a:cubicBezTo>
                    <a:pt x="180" y="327"/>
                    <a:pt x="180" y="327"/>
                    <a:pt x="180" y="327"/>
                  </a:cubicBezTo>
                  <a:cubicBezTo>
                    <a:pt x="179" y="327"/>
                    <a:pt x="179" y="327"/>
                    <a:pt x="179" y="327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76" y="329"/>
                    <a:pt x="176" y="329"/>
                    <a:pt x="176" y="329"/>
                  </a:cubicBezTo>
                  <a:cubicBezTo>
                    <a:pt x="178" y="329"/>
                    <a:pt x="178" y="329"/>
                    <a:pt x="178" y="329"/>
                  </a:cubicBezTo>
                  <a:cubicBezTo>
                    <a:pt x="179" y="329"/>
                    <a:pt x="179" y="329"/>
                    <a:pt x="179" y="329"/>
                  </a:cubicBezTo>
                  <a:cubicBezTo>
                    <a:pt x="181" y="331"/>
                    <a:pt x="181" y="331"/>
                    <a:pt x="181" y="331"/>
                  </a:cubicBezTo>
                  <a:cubicBezTo>
                    <a:pt x="179" y="331"/>
                    <a:pt x="179" y="331"/>
                    <a:pt x="179" y="331"/>
                  </a:cubicBezTo>
                  <a:cubicBezTo>
                    <a:pt x="179" y="332"/>
                    <a:pt x="179" y="332"/>
                    <a:pt x="179" y="332"/>
                  </a:cubicBezTo>
                  <a:cubicBezTo>
                    <a:pt x="180" y="334"/>
                    <a:pt x="180" y="334"/>
                    <a:pt x="180" y="334"/>
                  </a:cubicBezTo>
                  <a:cubicBezTo>
                    <a:pt x="180" y="335"/>
                    <a:pt x="180" y="335"/>
                    <a:pt x="180" y="335"/>
                  </a:cubicBezTo>
                  <a:cubicBezTo>
                    <a:pt x="178" y="335"/>
                    <a:pt x="178" y="335"/>
                    <a:pt x="178" y="335"/>
                  </a:cubicBezTo>
                  <a:cubicBezTo>
                    <a:pt x="176" y="337"/>
                    <a:pt x="176" y="337"/>
                    <a:pt x="176" y="337"/>
                  </a:cubicBezTo>
                  <a:cubicBezTo>
                    <a:pt x="176" y="338"/>
                    <a:pt x="176" y="338"/>
                    <a:pt x="176" y="338"/>
                  </a:cubicBezTo>
                  <a:cubicBezTo>
                    <a:pt x="178" y="339"/>
                    <a:pt x="178" y="339"/>
                    <a:pt x="178" y="339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0" y="338"/>
                    <a:pt x="180" y="338"/>
                    <a:pt x="180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38"/>
                    <a:pt x="183" y="338"/>
                    <a:pt x="183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4" y="338"/>
                    <a:pt x="184" y="338"/>
                    <a:pt x="184" y="338"/>
                  </a:cubicBezTo>
                  <a:cubicBezTo>
                    <a:pt x="186" y="336"/>
                    <a:pt x="186" y="336"/>
                    <a:pt x="186" y="336"/>
                  </a:cubicBezTo>
                  <a:cubicBezTo>
                    <a:pt x="187" y="336"/>
                    <a:pt x="187" y="336"/>
                    <a:pt x="187" y="336"/>
                  </a:cubicBezTo>
                  <a:cubicBezTo>
                    <a:pt x="187" y="337"/>
                    <a:pt x="187" y="337"/>
                    <a:pt x="187" y="337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7"/>
                    <a:pt x="189" y="337"/>
                    <a:pt x="189" y="337"/>
                  </a:cubicBezTo>
                  <a:cubicBezTo>
                    <a:pt x="190" y="335"/>
                    <a:pt x="190" y="335"/>
                    <a:pt x="190" y="335"/>
                  </a:cubicBezTo>
                  <a:cubicBezTo>
                    <a:pt x="188" y="335"/>
                    <a:pt x="188" y="335"/>
                    <a:pt x="188" y="335"/>
                  </a:cubicBezTo>
                  <a:cubicBezTo>
                    <a:pt x="188" y="334"/>
                    <a:pt x="188" y="334"/>
                    <a:pt x="188" y="334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192" y="331"/>
                    <a:pt x="192" y="331"/>
                    <a:pt x="192" y="331"/>
                  </a:cubicBezTo>
                  <a:cubicBezTo>
                    <a:pt x="194" y="329"/>
                    <a:pt x="194" y="329"/>
                    <a:pt x="194" y="329"/>
                  </a:cubicBezTo>
                  <a:cubicBezTo>
                    <a:pt x="195" y="330"/>
                    <a:pt x="195" y="330"/>
                    <a:pt x="195" y="330"/>
                  </a:cubicBezTo>
                  <a:cubicBezTo>
                    <a:pt x="196" y="330"/>
                    <a:pt x="196" y="330"/>
                    <a:pt x="196" y="330"/>
                  </a:cubicBezTo>
                  <a:cubicBezTo>
                    <a:pt x="197" y="330"/>
                    <a:pt x="197" y="330"/>
                    <a:pt x="197" y="330"/>
                  </a:cubicBezTo>
                  <a:cubicBezTo>
                    <a:pt x="199" y="330"/>
                    <a:pt x="199" y="330"/>
                    <a:pt x="199" y="330"/>
                  </a:cubicBezTo>
                  <a:cubicBezTo>
                    <a:pt x="202" y="330"/>
                    <a:pt x="202" y="330"/>
                    <a:pt x="202" y="330"/>
                  </a:cubicBezTo>
                  <a:cubicBezTo>
                    <a:pt x="204" y="329"/>
                    <a:pt x="204" y="329"/>
                    <a:pt x="204" y="329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07" y="326"/>
                    <a:pt x="207" y="326"/>
                    <a:pt x="207" y="326"/>
                  </a:cubicBezTo>
                  <a:cubicBezTo>
                    <a:pt x="209" y="325"/>
                    <a:pt x="209" y="325"/>
                    <a:pt x="209" y="325"/>
                  </a:cubicBezTo>
                  <a:cubicBezTo>
                    <a:pt x="210" y="324"/>
                    <a:pt x="210" y="324"/>
                    <a:pt x="210" y="324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3" y="322"/>
                    <a:pt x="213" y="322"/>
                    <a:pt x="213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5" y="322"/>
                    <a:pt x="215" y="322"/>
                    <a:pt x="215" y="322"/>
                  </a:cubicBezTo>
                  <a:cubicBezTo>
                    <a:pt x="214" y="323"/>
                    <a:pt x="214" y="323"/>
                    <a:pt x="214" y="323"/>
                  </a:cubicBezTo>
                  <a:cubicBezTo>
                    <a:pt x="215" y="324"/>
                    <a:pt x="215" y="324"/>
                    <a:pt x="215" y="324"/>
                  </a:cubicBezTo>
                  <a:cubicBezTo>
                    <a:pt x="217" y="326"/>
                    <a:pt x="217" y="326"/>
                    <a:pt x="217" y="326"/>
                  </a:cubicBezTo>
                  <a:cubicBezTo>
                    <a:pt x="217" y="327"/>
                    <a:pt x="217" y="327"/>
                    <a:pt x="217" y="327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6" y="330"/>
                    <a:pt x="216" y="330"/>
                    <a:pt x="216" y="330"/>
                  </a:cubicBezTo>
                  <a:cubicBezTo>
                    <a:pt x="216" y="331"/>
                    <a:pt x="216" y="331"/>
                    <a:pt x="216" y="331"/>
                  </a:cubicBezTo>
                  <a:cubicBezTo>
                    <a:pt x="217" y="332"/>
                    <a:pt x="217" y="332"/>
                    <a:pt x="217" y="332"/>
                  </a:cubicBezTo>
                  <a:cubicBezTo>
                    <a:pt x="221" y="333"/>
                    <a:pt x="221" y="333"/>
                    <a:pt x="221" y="333"/>
                  </a:cubicBezTo>
                  <a:cubicBezTo>
                    <a:pt x="222" y="332"/>
                    <a:pt x="222" y="332"/>
                    <a:pt x="222" y="332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20" y="327"/>
                    <a:pt x="220" y="327"/>
                    <a:pt x="220" y="327"/>
                  </a:cubicBezTo>
                  <a:cubicBezTo>
                    <a:pt x="221" y="326"/>
                    <a:pt x="221" y="326"/>
                    <a:pt x="221" y="326"/>
                  </a:cubicBezTo>
                  <a:cubicBezTo>
                    <a:pt x="223" y="327"/>
                    <a:pt x="223" y="327"/>
                    <a:pt x="223" y="327"/>
                  </a:cubicBezTo>
                  <a:cubicBezTo>
                    <a:pt x="225" y="326"/>
                    <a:pt x="225" y="326"/>
                    <a:pt x="225" y="326"/>
                  </a:cubicBezTo>
                  <a:cubicBezTo>
                    <a:pt x="226" y="323"/>
                    <a:pt x="226" y="323"/>
                    <a:pt x="226" y="323"/>
                  </a:cubicBezTo>
                  <a:cubicBezTo>
                    <a:pt x="227" y="323"/>
                    <a:pt x="227" y="323"/>
                    <a:pt x="227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4"/>
                    <a:pt x="230" y="324"/>
                    <a:pt x="230" y="324"/>
                  </a:cubicBezTo>
                  <a:cubicBezTo>
                    <a:pt x="228" y="321"/>
                    <a:pt x="228" y="321"/>
                    <a:pt x="228" y="321"/>
                  </a:cubicBezTo>
                  <a:cubicBezTo>
                    <a:pt x="226" y="321"/>
                    <a:pt x="226" y="321"/>
                    <a:pt x="226" y="321"/>
                  </a:cubicBezTo>
                  <a:cubicBezTo>
                    <a:pt x="226" y="319"/>
                    <a:pt x="226" y="319"/>
                    <a:pt x="226" y="319"/>
                  </a:cubicBezTo>
                  <a:cubicBezTo>
                    <a:pt x="224" y="316"/>
                    <a:pt x="224" y="316"/>
                    <a:pt x="224" y="316"/>
                  </a:cubicBezTo>
                  <a:cubicBezTo>
                    <a:pt x="223" y="316"/>
                    <a:pt x="223" y="316"/>
                    <a:pt x="223" y="316"/>
                  </a:cubicBezTo>
                  <a:cubicBezTo>
                    <a:pt x="223" y="317"/>
                    <a:pt x="223" y="317"/>
                    <a:pt x="223" y="317"/>
                  </a:cubicBezTo>
                  <a:cubicBezTo>
                    <a:pt x="222" y="316"/>
                    <a:pt x="222" y="316"/>
                    <a:pt x="222" y="316"/>
                  </a:cubicBezTo>
                  <a:cubicBezTo>
                    <a:pt x="221" y="313"/>
                    <a:pt x="221" y="313"/>
                    <a:pt x="221" y="313"/>
                  </a:cubicBezTo>
                  <a:cubicBezTo>
                    <a:pt x="220" y="312"/>
                    <a:pt x="220" y="312"/>
                    <a:pt x="220" y="312"/>
                  </a:cubicBezTo>
                  <a:cubicBezTo>
                    <a:pt x="219" y="310"/>
                    <a:pt x="219" y="310"/>
                    <a:pt x="219" y="310"/>
                  </a:cubicBezTo>
                  <a:cubicBezTo>
                    <a:pt x="219" y="309"/>
                    <a:pt x="219" y="309"/>
                    <a:pt x="219" y="309"/>
                  </a:cubicBezTo>
                  <a:cubicBezTo>
                    <a:pt x="220" y="309"/>
                    <a:pt x="220" y="309"/>
                    <a:pt x="220" y="309"/>
                  </a:cubicBezTo>
                  <a:cubicBezTo>
                    <a:pt x="220" y="307"/>
                    <a:pt x="220" y="307"/>
                    <a:pt x="220" y="307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8" y="306"/>
                    <a:pt x="228" y="306"/>
                    <a:pt x="228" y="306"/>
                  </a:cubicBezTo>
                  <a:cubicBezTo>
                    <a:pt x="234" y="305"/>
                    <a:pt x="234" y="305"/>
                    <a:pt x="234" y="305"/>
                  </a:cubicBezTo>
                  <a:cubicBezTo>
                    <a:pt x="243" y="305"/>
                    <a:pt x="243" y="305"/>
                    <a:pt x="243" y="305"/>
                  </a:cubicBezTo>
                  <a:cubicBezTo>
                    <a:pt x="245" y="307"/>
                    <a:pt x="245" y="307"/>
                    <a:pt x="245" y="307"/>
                  </a:cubicBezTo>
                  <a:cubicBezTo>
                    <a:pt x="251" y="309"/>
                    <a:pt x="251" y="309"/>
                    <a:pt x="251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1" y="311"/>
                    <a:pt x="251" y="311"/>
                    <a:pt x="251" y="311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7" y="312"/>
                    <a:pt x="257" y="312"/>
                    <a:pt x="257" y="312"/>
                  </a:cubicBezTo>
                  <a:cubicBezTo>
                    <a:pt x="259" y="312"/>
                    <a:pt x="259" y="312"/>
                    <a:pt x="259" y="312"/>
                  </a:cubicBezTo>
                  <a:cubicBezTo>
                    <a:pt x="259" y="314"/>
                    <a:pt x="259" y="314"/>
                    <a:pt x="259" y="314"/>
                  </a:cubicBezTo>
                  <a:cubicBezTo>
                    <a:pt x="262" y="314"/>
                    <a:pt x="262" y="314"/>
                    <a:pt x="262" y="314"/>
                  </a:cubicBezTo>
                  <a:cubicBezTo>
                    <a:pt x="267" y="317"/>
                    <a:pt x="267" y="317"/>
                    <a:pt x="267" y="317"/>
                  </a:cubicBezTo>
                  <a:cubicBezTo>
                    <a:pt x="271" y="317"/>
                    <a:pt x="271" y="317"/>
                    <a:pt x="271" y="317"/>
                  </a:cubicBezTo>
                  <a:cubicBezTo>
                    <a:pt x="273" y="319"/>
                    <a:pt x="273" y="319"/>
                    <a:pt x="273" y="319"/>
                  </a:cubicBezTo>
                  <a:cubicBezTo>
                    <a:pt x="274" y="321"/>
                    <a:pt x="274" y="321"/>
                    <a:pt x="274" y="321"/>
                  </a:cubicBezTo>
                  <a:cubicBezTo>
                    <a:pt x="277" y="322"/>
                    <a:pt x="277" y="322"/>
                    <a:pt x="277" y="322"/>
                  </a:cubicBezTo>
                  <a:cubicBezTo>
                    <a:pt x="279" y="324"/>
                    <a:pt x="279" y="324"/>
                    <a:pt x="279" y="324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3" y="328"/>
                    <a:pt x="283" y="328"/>
                    <a:pt x="283" y="328"/>
                  </a:cubicBezTo>
                  <a:cubicBezTo>
                    <a:pt x="284" y="327"/>
                    <a:pt x="284" y="327"/>
                    <a:pt x="284" y="327"/>
                  </a:cubicBezTo>
                  <a:cubicBezTo>
                    <a:pt x="283" y="324"/>
                    <a:pt x="283" y="324"/>
                    <a:pt x="283" y="324"/>
                  </a:cubicBezTo>
                  <a:cubicBezTo>
                    <a:pt x="284" y="324"/>
                    <a:pt x="284" y="324"/>
                    <a:pt x="284" y="324"/>
                  </a:cubicBezTo>
                  <a:cubicBezTo>
                    <a:pt x="285" y="323"/>
                    <a:pt x="285" y="323"/>
                    <a:pt x="285" y="323"/>
                  </a:cubicBezTo>
                  <a:cubicBezTo>
                    <a:pt x="283" y="322"/>
                    <a:pt x="283" y="322"/>
                    <a:pt x="283" y="322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5" y="314"/>
                    <a:pt x="285" y="314"/>
                    <a:pt x="285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2" y="314"/>
                    <a:pt x="282" y="314"/>
                    <a:pt x="282" y="314"/>
                  </a:cubicBezTo>
                  <a:cubicBezTo>
                    <a:pt x="281" y="315"/>
                    <a:pt x="281" y="315"/>
                    <a:pt x="281" y="315"/>
                  </a:cubicBezTo>
                  <a:cubicBezTo>
                    <a:pt x="279" y="314"/>
                    <a:pt x="279" y="314"/>
                    <a:pt x="279" y="314"/>
                  </a:cubicBezTo>
                  <a:cubicBezTo>
                    <a:pt x="275" y="310"/>
                    <a:pt x="275" y="310"/>
                    <a:pt x="275" y="310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3" y="305"/>
                    <a:pt x="273" y="305"/>
                    <a:pt x="273" y="305"/>
                  </a:cubicBezTo>
                  <a:cubicBezTo>
                    <a:pt x="272" y="304"/>
                    <a:pt x="272" y="304"/>
                    <a:pt x="272" y="304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5" y="304"/>
                    <a:pt x="265" y="304"/>
                    <a:pt x="265" y="304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3" y="302"/>
                    <a:pt x="263" y="302"/>
                    <a:pt x="263" y="302"/>
                  </a:cubicBezTo>
                  <a:cubicBezTo>
                    <a:pt x="262" y="301"/>
                    <a:pt x="262" y="301"/>
                    <a:pt x="262" y="301"/>
                  </a:cubicBezTo>
                  <a:cubicBezTo>
                    <a:pt x="260" y="297"/>
                    <a:pt x="260" y="297"/>
                    <a:pt x="260" y="297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3" y="296"/>
                    <a:pt x="263" y="296"/>
                    <a:pt x="263" y="296"/>
                  </a:cubicBezTo>
                  <a:cubicBezTo>
                    <a:pt x="263" y="294"/>
                    <a:pt x="263" y="294"/>
                    <a:pt x="263" y="294"/>
                  </a:cubicBezTo>
                  <a:cubicBezTo>
                    <a:pt x="260" y="292"/>
                    <a:pt x="260" y="292"/>
                    <a:pt x="260" y="292"/>
                  </a:cubicBezTo>
                  <a:cubicBezTo>
                    <a:pt x="260" y="290"/>
                    <a:pt x="260" y="290"/>
                    <a:pt x="260" y="290"/>
                  </a:cubicBezTo>
                  <a:cubicBezTo>
                    <a:pt x="261" y="288"/>
                    <a:pt x="261" y="288"/>
                    <a:pt x="261" y="288"/>
                  </a:cubicBezTo>
                  <a:cubicBezTo>
                    <a:pt x="263" y="288"/>
                    <a:pt x="263" y="288"/>
                    <a:pt x="263" y="288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59" y="287"/>
                    <a:pt x="259" y="287"/>
                    <a:pt x="259" y="287"/>
                  </a:cubicBezTo>
                  <a:cubicBezTo>
                    <a:pt x="258" y="283"/>
                    <a:pt x="258" y="283"/>
                    <a:pt x="258" y="283"/>
                  </a:cubicBezTo>
                  <a:cubicBezTo>
                    <a:pt x="257" y="282"/>
                    <a:pt x="257" y="282"/>
                    <a:pt x="257" y="282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3" y="281"/>
                    <a:pt x="253" y="281"/>
                    <a:pt x="253" y="281"/>
                  </a:cubicBezTo>
                  <a:cubicBezTo>
                    <a:pt x="254" y="278"/>
                    <a:pt x="254" y="278"/>
                    <a:pt x="254" y="278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4" y="275"/>
                    <a:pt x="254" y="275"/>
                    <a:pt x="254" y="275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9" y="266"/>
                    <a:pt x="259" y="266"/>
                    <a:pt x="259" y="266"/>
                  </a:cubicBezTo>
                  <a:cubicBezTo>
                    <a:pt x="260" y="265"/>
                    <a:pt x="260" y="265"/>
                    <a:pt x="260" y="265"/>
                  </a:cubicBezTo>
                  <a:cubicBezTo>
                    <a:pt x="259" y="263"/>
                    <a:pt x="259" y="263"/>
                    <a:pt x="259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60" y="259"/>
                    <a:pt x="260" y="259"/>
                    <a:pt x="260" y="259"/>
                  </a:cubicBezTo>
                  <a:cubicBezTo>
                    <a:pt x="259" y="257"/>
                    <a:pt x="259" y="257"/>
                    <a:pt x="259" y="257"/>
                  </a:cubicBezTo>
                  <a:cubicBezTo>
                    <a:pt x="259" y="255"/>
                    <a:pt x="259" y="255"/>
                    <a:pt x="259" y="255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59" y="252"/>
                    <a:pt x="259" y="252"/>
                    <a:pt x="259" y="252"/>
                  </a:cubicBezTo>
                  <a:cubicBezTo>
                    <a:pt x="259" y="250"/>
                    <a:pt x="259" y="250"/>
                    <a:pt x="259" y="250"/>
                  </a:cubicBezTo>
                  <a:cubicBezTo>
                    <a:pt x="258" y="249"/>
                    <a:pt x="258" y="249"/>
                    <a:pt x="258" y="249"/>
                  </a:cubicBezTo>
                  <a:cubicBezTo>
                    <a:pt x="259" y="246"/>
                    <a:pt x="259" y="246"/>
                    <a:pt x="259" y="246"/>
                  </a:cubicBezTo>
                  <a:cubicBezTo>
                    <a:pt x="259" y="245"/>
                    <a:pt x="259" y="245"/>
                    <a:pt x="259" y="245"/>
                  </a:cubicBezTo>
                  <a:cubicBezTo>
                    <a:pt x="258" y="243"/>
                    <a:pt x="258" y="243"/>
                    <a:pt x="258" y="243"/>
                  </a:cubicBezTo>
                  <a:cubicBezTo>
                    <a:pt x="258" y="240"/>
                    <a:pt x="258" y="240"/>
                    <a:pt x="258" y="240"/>
                  </a:cubicBezTo>
                  <a:cubicBezTo>
                    <a:pt x="258" y="236"/>
                    <a:pt x="258" y="236"/>
                    <a:pt x="258" y="236"/>
                  </a:cubicBezTo>
                  <a:cubicBezTo>
                    <a:pt x="259" y="236"/>
                    <a:pt x="259" y="236"/>
                    <a:pt x="259" y="236"/>
                  </a:cubicBezTo>
                  <a:cubicBezTo>
                    <a:pt x="261" y="237"/>
                    <a:pt x="261" y="237"/>
                    <a:pt x="261" y="237"/>
                  </a:cubicBezTo>
                  <a:cubicBezTo>
                    <a:pt x="260" y="237"/>
                    <a:pt x="260" y="237"/>
                    <a:pt x="260" y="237"/>
                  </a:cubicBezTo>
                  <a:cubicBezTo>
                    <a:pt x="261" y="238"/>
                    <a:pt x="261" y="238"/>
                    <a:pt x="261" y="238"/>
                  </a:cubicBezTo>
                  <a:cubicBezTo>
                    <a:pt x="263" y="237"/>
                    <a:pt x="263" y="237"/>
                    <a:pt x="263" y="237"/>
                  </a:cubicBezTo>
                  <a:cubicBezTo>
                    <a:pt x="265" y="237"/>
                    <a:pt x="265" y="237"/>
                    <a:pt x="265" y="237"/>
                  </a:cubicBezTo>
                  <a:cubicBezTo>
                    <a:pt x="267" y="236"/>
                    <a:pt x="267" y="236"/>
                    <a:pt x="267" y="236"/>
                  </a:cubicBezTo>
                  <a:cubicBezTo>
                    <a:pt x="269" y="236"/>
                    <a:pt x="269" y="236"/>
                    <a:pt x="269" y="236"/>
                  </a:cubicBezTo>
                  <a:cubicBezTo>
                    <a:pt x="270" y="237"/>
                    <a:pt x="270" y="237"/>
                    <a:pt x="270" y="237"/>
                  </a:cubicBezTo>
                  <a:cubicBezTo>
                    <a:pt x="271" y="236"/>
                    <a:pt x="271" y="236"/>
                    <a:pt x="271" y="236"/>
                  </a:cubicBezTo>
                  <a:cubicBezTo>
                    <a:pt x="273" y="236"/>
                    <a:pt x="273" y="236"/>
                    <a:pt x="273" y="236"/>
                  </a:cubicBezTo>
                  <a:cubicBezTo>
                    <a:pt x="279" y="238"/>
                    <a:pt x="279" y="238"/>
                    <a:pt x="279" y="238"/>
                  </a:cubicBezTo>
                  <a:cubicBezTo>
                    <a:pt x="281" y="238"/>
                    <a:pt x="281" y="238"/>
                    <a:pt x="281" y="238"/>
                  </a:cubicBezTo>
                  <a:cubicBezTo>
                    <a:pt x="283" y="239"/>
                    <a:pt x="283" y="239"/>
                    <a:pt x="283" y="239"/>
                  </a:cubicBezTo>
                  <a:cubicBezTo>
                    <a:pt x="284" y="240"/>
                    <a:pt x="284" y="240"/>
                    <a:pt x="284" y="240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3" y="245"/>
                    <a:pt x="283" y="245"/>
                    <a:pt x="283" y="245"/>
                  </a:cubicBezTo>
                  <a:cubicBezTo>
                    <a:pt x="284" y="246"/>
                    <a:pt x="284" y="246"/>
                    <a:pt x="284" y="246"/>
                  </a:cubicBezTo>
                  <a:cubicBezTo>
                    <a:pt x="284" y="249"/>
                    <a:pt x="284" y="249"/>
                    <a:pt x="284" y="249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7"/>
                    <a:pt x="285" y="257"/>
                    <a:pt x="285" y="257"/>
                  </a:cubicBezTo>
                  <a:cubicBezTo>
                    <a:pt x="286" y="258"/>
                    <a:pt x="286" y="258"/>
                    <a:pt x="286" y="258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6" y="262"/>
                    <a:pt x="286" y="262"/>
                    <a:pt x="286" y="262"/>
                  </a:cubicBezTo>
                  <a:cubicBezTo>
                    <a:pt x="285" y="263"/>
                    <a:pt x="285" y="263"/>
                    <a:pt x="285" y="263"/>
                  </a:cubicBezTo>
                  <a:cubicBezTo>
                    <a:pt x="285" y="265"/>
                    <a:pt x="285" y="265"/>
                    <a:pt x="285" y="265"/>
                  </a:cubicBezTo>
                  <a:cubicBezTo>
                    <a:pt x="287" y="267"/>
                    <a:pt x="287" y="267"/>
                    <a:pt x="287" y="267"/>
                  </a:cubicBezTo>
                  <a:cubicBezTo>
                    <a:pt x="288" y="269"/>
                    <a:pt x="288" y="269"/>
                    <a:pt x="288" y="269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2" y="269"/>
                    <a:pt x="292" y="269"/>
                    <a:pt x="292" y="269"/>
                  </a:cubicBezTo>
                  <a:cubicBezTo>
                    <a:pt x="293" y="270"/>
                    <a:pt x="293" y="270"/>
                    <a:pt x="293" y="270"/>
                  </a:cubicBezTo>
                  <a:cubicBezTo>
                    <a:pt x="293" y="274"/>
                    <a:pt x="293" y="274"/>
                    <a:pt x="293" y="274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7" y="277"/>
                    <a:pt x="297" y="277"/>
                    <a:pt x="297" y="277"/>
                  </a:cubicBezTo>
                  <a:cubicBezTo>
                    <a:pt x="297" y="282"/>
                    <a:pt x="297" y="282"/>
                    <a:pt x="297" y="282"/>
                  </a:cubicBezTo>
                  <a:cubicBezTo>
                    <a:pt x="299" y="284"/>
                    <a:pt x="299" y="284"/>
                    <a:pt x="299" y="284"/>
                  </a:cubicBezTo>
                  <a:cubicBezTo>
                    <a:pt x="299" y="285"/>
                    <a:pt x="299" y="285"/>
                    <a:pt x="299" y="285"/>
                  </a:cubicBezTo>
                  <a:cubicBezTo>
                    <a:pt x="298" y="286"/>
                    <a:pt x="298" y="286"/>
                    <a:pt x="298" y="286"/>
                  </a:cubicBezTo>
                  <a:cubicBezTo>
                    <a:pt x="300" y="288"/>
                    <a:pt x="300" y="288"/>
                    <a:pt x="300" y="288"/>
                  </a:cubicBezTo>
                  <a:cubicBezTo>
                    <a:pt x="300" y="291"/>
                    <a:pt x="300" y="291"/>
                    <a:pt x="300" y="291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3" y="299"/>
                    <a:pt x="303" y="299"/>
                    <a:pt x="303" y="299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304" y="302"/>
                    <a:pt x="304" y="302"/>
                    <a:pt x="304" y="302"/>
                  </a:cubicBezTo>
                  <a:cubicBezTo>
                    <a:pt x="305" y="303"/>
                    <a:pt x="305" y="303"/>
                    <a:pt x="305" y="303"/>
                  </a:cubicBezTo>
                  <a:cubicBezTo>
                    <a:pt x="306" y="306"/>
                    <a:pt x="306" y="306"/>
                    <a:pt x="306" y="306"/>
                  </a:cubicBezTo>
                  <a:cubicBezTo>
                    <a:pt x="309" y="311"/>
                    <a:pt x="309" y="311"/>
                    <a:pt x="309" y="311"/>
                  </a:cubicBezTo>
                  <a:cubicBezTo>
                    <a:pt x="312" y="312"/>
                    <a:pt x="312" y="312"/>
                    <a:pt x="312" y="312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5" y="314"/>
                    <a:pt x="315" y="314"/>
                    <a:pt x="315" y="314"/>
                  </a:cubicBezTo>
                  <a:cubicBezTo>
                    <a:pt x="317" y="316"/>
                    <a:pt x="317" y="316"/>
                    <a:pt x="317" y="316"/>
                  </a:cubicBezTo>
                  <a:cubicBezTo>
                    <a:pt x="317" y="318"/>
                    <a:pt x="317" y="318"/>
                    <a:pt x="317" y="318"/>
                  </a:cubicBezTo>
                  <a:cubicBezTo>
                    <a:pt x="316" y="317"/>
                    <a:pt x="316" y="317"/>
                    <a:pt x="316" y="317"/>
                  </a:cubicBezTo>
                  <a:cubicBezTo>
                    <a:pt x="316" y="319"/>
                    <a:pt x="316" y="319"/>
                    <a:pt x="316" y="319"/>
                  </a:cubicBezTo>
                  <a:cubicBezTo>
                    <a:pt x="316" y="322"/>
                    <a:pt x="316" y="322"/>
                    <a:pt x="316" y="322"/>
                  </a:cubicBezTo>
                  <a:cubicBezTo>
                    <a:pt x="317" y="325"/>
                    <a:pt x="317" y="325"/>
                    <a:pt x="317" y="325"/>
                  </a:cubicBezTo>
                  <a:cubicBezTo>
                    <a:pt x="319" y="327"/>
                    <a:pt x="319" y="327"/>
                    <a:pt x="319" y="327"/>
                  </a:cubicBezTo>
                  <a:cubicBezTo>
                    <a:pt x="319" y="330"/>
                    <a:pt x="319" y="330"/>
                    <a:pt x="319" y="330"/>
                  </a:cubicBezTo>
                  <a:cubicBezTo>
                    <a:pt x="318" y="331"/>
                    <a:pt x="318" y="331"/>
                    <a:pt x="318" y="331"/>
                  </a:cubicBezTo>
                  <a:cubicBezTo>
                    <a:pt x="318" y="332"/>
                    <a:pt x="318" y="332"/>
                    <a:pt x="318" y="332"/>
                  </a:cubicBezTo>
                  <a:cubicBezTo>
                    <a:pt x="316" y="333"/>
                    <a:pt x="316" y="333"/>
                    <a:pt x="316" y="333"/>
                  </a:cubicBezTo>
                  <a:cubicBezTo>
                    <a:pt x="317" y="334"/>
                    <a:pt x="317" y="334"/>
                    <a:pt x="317" y="334"/>
                  </a:cubicBezTo>
                  <a:cubicBezTo>
                    <a:pt x="317" y="338"/>
                    <a:pt x="317" y="338"/>
                    <a:pt x="317" y="338"/>
                  </a:cubicBezTo>
                  <a:cubicBezTo>
                    <a:pt x="315" y="339"/>
                    <a:pt x="315" y="339"/>
                    <a:pt x="315" y="339"/>
                  </a:cubicBezTo>
                  <a:cubicBezTo>
                    <a:pt x="316" y="340"/>
                    <a:pt x="316" y="340"/>
                    <a:pt x="316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7" y="341"/>
                    <a:pt x="317" y="341"/>
                    <a:pt x="317" y="341"/>
                  </a:cubicBezTo>
                  <a:cubicBezTo>
                    <a:pt x="315" y="342"/>
                    <a:pt x="315" y="342"/>
                    <a:pt x="315" y="342"/>
                  </a:cubicBezTo>
                  <a:cubicBezTo>
                    <a:pt x="315" y="345"/>
                    <a:pt x="315" y="345"/>
                    <a:pt x="315" y="345"/>
                  </a:cubicBezTo>
                  <a:cubicBezTo>
                    <a:pt x="314" y="346"/>
                    <a:pt x="314" y="346"/>
                    <a:pt x="314" y="346"/>
                  </a:cubicBezTo>
                  <a:cubicBezTo>
                    <a:pt x="312" y="345"/>
                    <a:pt x="312" y="345"/>
                    <a:pt x="312" y="345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14" y="349"/>
                    <a:pt x="314" y="349"/>
                    <a:pt x="314" y="349"/>
                  </a:cubicBezTo>
                  <a:cubicBezTo>
                    <a:pt x="314" y="350"/>
                    <a:pt x="314" y="350"/>
                    <a:pt x="314" y="350"/>
                  </a:cubicBezTo>
                  <a:cubicBezTo>
                    <a:pt x="312" y="351"/>
                    <a:pt x="312" y="351"/>
                    <a:pt x="312" y="351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08" y="353"/>
                    <a:pt x="308" y="353"/>
                    <a:pt x="308" y="353"/>
                  </a:cubicBezTo>
                  <a:cubicBezTo>
                    <a:pt x="306" y="351"/>
                    <a:pt x="306" y="351"/>
                    <a:pt x="306" y="351"/>
                  </a:cubicBezTo>
                  <a:cubicBezTo>
                    <a:pt x="309" y="350"/>
                    <a:pt x="309" y="350"/>
                    <a:pt x="309" y="350"/>
                  </a:cubicBezTo>
                  <a:cubicBezTo>
                    <a:pt x="309" y="349"/>
                    <a:pt x="309" y="349"/>
                    <a:pt x="309" y="349"/>
                  </a:cubicBezTo>
                  <a:cubicBezTo>
                    <a:pt x="307" y="349"/>
                    <a:pt x="307" y="349"/>
                    <a:pt x="307" y="349"/>
                  </a:cubicBezTo>
                  <a:cubicBezTo>
                    <a:pt x="306" y="350"/>
                    <a:pt x="306" y="350"/>
                    <a:pt x="306" y="350"/>
                  </a:cubicBezTo>
                  <a:cubicBezTo>
                    <a:pt x="305" y="350"/>
                    <a:pt x="305" y="350"/>
                    <a:pt x="305" y="350"/>
                  </a:cubicBezTo>
                  <a:cubicBezTo>
                    <a:pt x="301" y="348"/>
                    <a:pt x="301" y="348"/>
                    <a:pt x="301" y="348"/>
                  </a:cubicBezTo>
                  <a:cubicBezTo>
                    <a:pt x="300" y="349"/>
                    <a:pt x="300" y="349"/>
                    <a:pt x="300" y="349"/>
                  </a:cubicBezTo>
                  <a:cubicBezTo>
                    <a:pt x="295" y="349"/>
                    <a:pt x="295" y="349"/>
                    <a:pt x="295" y="349"/>
                  </a:cubicBezTo>
                  <a:cubicBezTo>
                    <a:pt x="293" y="350"/>
                    <a:pt x="293" y="350"/>
                    <a:pt x="293" y="350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3" y="352"/>
                    <a:pt x="293" y="352"/>
                    <a:pt x="293" y="352"/>
                  </a:cubicBezTo>
                  <a:cubicBezTo>
                    <a:pt x="293" y="353"/>
                    <a:pt x="293" y="353"/>
                    <a:pt x="293" y="353"/>
                  </a:cubicBezTo>
                  <a:cubicBezTo>
                    <a:pt x="294" y="351"/>
                    <a:pt x="294" y="351"/>
                    <a:pt x="294" y="351"/>
                  </a:cubicBezTo>
                  <a:cubicBezTo>
                    <a:pt x="297" y="351"/>
                    <a:pt x="297" y="351"/>
                    <a:pt x="297" y="351"/>
                  </a:cubicBezTo>
                  <a:cubicBezTo>
                    <a:pt x="298" y="352"/>
                    <a:pt x="298" y="352"/>
                    <a:pt x="298" y="352"/>
                  </a:cubicBezTo>
                  <a:cubicBezTo>
                    <a:pt x="300" y="354"/>
                    <a:pt x="300" y="354"/>
                    <a:pt x="300" y="354"/>
                  </a:cubicBezTo>
                  <a:cubicBezTo>
                    <a:pt x="307" y="356"/>
                    <a:pt x="307" y="356"/>
                    <a:pt x="307" y="356"/>
                  </a:cubicBezTo>
                  <a:cubicBezTo>
                    <a:pt x="309" y="356"/>
                    <a:pt x="309" y="356"/>
                    <a:pt x="309" y="356"/>
                  </a:cubicBezTo>
                  <a:cubicBezTo>
                    <a:pt x="313" y="356"/>
                    <a:pt x="313" y="356"/>
                    <a:pt x="313" y="356"/>
                  </a:cubicBezTo>
                  <a:cubicBezTo>
                    <a:pt x="316" y="356"/>
                    <a:pt x="316" y="356"/>
                    <a:pt x="316" y="356"/>
                  </a:cubicBezTo>
                  <a:cubicBezTo>
                    <a:pt x="316" y="357"/>
                    <a:pt x="316" y="357"/>
                    <a:pt x="316" y="357"/>
                  </a:cubicBezTo>
                  <a:cubicBezTo>
                    <a:pt x="320" y="357"/>
                    <a:pt x="320" y="357"/>
                    <a:pt x="320" y="357"/>
                  </a:cubicBezTo>
                  <a:cubicBezTo>
                    <a:pt x="322" y="356"/>
                    <a:pt x="322" y="356"/>
                    <a:pt x="322" y="356"/>
                  </a:cubicBezTo>
                  <a:cubicBezTo>
                    <a:pt x="322" y="354"/>
                    <a:pt x="322" y="354"/>
                    <a:pt x="322" y="354"/>
                  </a:cubicBezTo>
                  <a:cubicBezTo>
                    <a:pt x="321" y="353"/>
                    <a:pt x="321" y="353"/>
                    <a:pt x="321" y="353"/>
                  </a:cubicBezTo>
                  <a:cubicBezTo>
                    <a:pt x="321" y="351"/>
                    <a:pt x="321" y="351"/>
                    <a:pt x="321" y="351"/>
                  </a:cubicBezTo>
                  <a:cubicBezTo>
                    <a:pt x="322" y="349"/>
                    <a:pt x="322" y="349"/>
                    <a:pt x="322" y="349"/>
                  </a:cubicBezTo>
                  <a:cubicBezTo>
                    <a:pt x="324" y="348"/>
                    <a:pt x="324" y="348"/>
                    <a:pt x="324" y="348"/>
                  </a:cubicBezTo>
                  <a:cubicBezTo>
                    <a:pt x="324" y="347"/>
                    <a:pt x="324" y="347"/>
                    <a:pt x="324" y="347"/>
                  </a:cubicBezTo>
                  <a:cubicBezTo>
                    <a:pt x="327" y="345"/>
                    <a:pt x="327" y="345"/>
                    <a:pt x="327" y="345"/>
                  </a:cubicBezTo>
                  <a:cubicBezTo>
                    <a:pt x="327" y="343"/>
                    <a:pt x="327" y="343"/>
                    <a:pt x="327" y="343"/>
                  </a:cubicBezTo>
                  <a:cubicBezTo>
                    <a:pt x="328" y="339"/>
                    <a:pt x="328" y="339"/>
                    <a:pt x="328" y="339"/>
                  </a:cubicBezTo>
                  <a:cubicBezTo>
                    <a:pt x="327" y="336"/>
                    <a:pt x="327" y="336"/>
                    <a:pt x="327" y="336"/>
                  </a:cubicBezTo>
                  <a:cubicBezTo>
                    <a:pt x="327" y="333"/>
                    <a:pt x="327" y="333"/>
                    <a:pt x="327" y="333"/>
                  </a:cubicBezTo>
                  <a:cubicBezTo>
                    <a:pt x="330" y="329"/>
                    <a:pt x="330" y="329"/>
                    <a:pt x="330" y="329"/>
                  </a:cubicBezTo>
                  <a:cubicBezTo>
                    <a:pt x="330" y="327"/>
                    <a:pt x="330" y="327"/>
                    <a:pt x="330" y="327"/>
                  </a:cubicBezTo>
                  <a:cubicBezTo>
                    <a:pt x="328" y="321"/>
                    <a:pt x="328" y="321"/>
                    <a:pt x="328" y="321"/>
                  </a:cubicBezTo>
                  <a:cubicBezTo>
                    <a:pt x="324" y="318"/>
                    <a:pt x="324" y="318"/>
                    <a:pt x="324" y="318"/>
                  </a:cubicBezTo>
                  <a:cubicBezTo>
                    <a:pt x="323" y="317"/>
                    <a:pt x="323" y="317"/>
                    <a:pt x="323" y="317"/>
                  </a:cubicBezTo>
                  <a:cubicBezTo>
                    <a:pt x="323" y="312"/>
                    <a:pt x="323" y="312"/>
                    <a:pt x="323" y="312"/>
                  </a:cubicBezTo>
                  <a:cubicBezTo>
                    <a:pt x="325" y="310"/>
                    <a:pt x="325" y="310"/>
                    <a:pt x="325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7"/>
                    <a:pt x="329" y="307"/>
                    <a:pt x="329" y="307"/>
                  </a:cubicBezTo>
                  <a:cubicBezTo>
                    <a:pt x="333" y="304"/>
                    <a:pt x="333" y="304"/>
                    <a:pt x="333" y="304"/>
                  </a:cubicBezTo>
                  <a:cubicBezTo>
                    <a:pt x="335" y="304"/>
                    <a:pt x="335" y="304"/>
                    <a:pt x="335" y="304"/>
                  </a:cubicBezTo>
                  <a:cubicBezTo>
                    <a:pt x="338" y="306"/>
                    <a:pt x="338" y="306"/>
                    <a:pt x="338" y="306"/>
                  </a:cubicBezTo>
                  <a:cubicBezTo>
                    <a:pt x="338" y="309"/>
                    <a:pt x="338" y="309"/>
                    <a:pt x="338" y="309"/>
                  </a:cubicBezTo>
                  <a:cubicBezTo>
                    <a:pt x="341" y="310"/>
                    <a:pt x="341" y="310"/>
                    <a:pt x="341" y="310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42" y="312"/>
                    <a:pt x="342" y="312"/>
                    <a:pt x="342" y="312"/>
                  </a:cubicBezTo>
                  <a:cubicBezTo>
                    <a:pt x="344" y="314"/>
                    <a:pt x="344" y="314"/>
                    <a:pt x="344" y="314"/>
                  </a:cubicBezTo>
                  <a:cubicBezTo>
                    <a:pt x="344" y="316"/>
                    <a:pt x="344" y="316"/>
                    <a:pt x="344" y="316"/>
                  </a:cubicBezTo>
                  <a:cubicBezTo>
                    <a:pt x="346" y="317"/>
                    <a:pt x="346" y="317"/>
                    <a:pt x="346" y="317"/>
                  </a:cubicBezTo>
                  <a:cubicBezTo>
                    <a:pt x="346" y="319"/>
                    <a:pt x="346" y="319"/>
                    <a:pt x="346" y="319"/>
                  </a:cubicBezTo>
                  <a:cubicBezTo>
                    <a:pt x="348" y="322"/>
                    <a:pt x="348" y="322"/>
                    <a:pt x="348" y="322"/>
                  </a:cubicBezTo>
                  <a:cubicBezTo>
                    <a:pt x="348" y="324"/>
                    <a:pt x="348" y="324"/>
                    <a:pt x="348" y="324"/>
                  </a:cubicBezTo>
                  <a:cubicBezTo>
                    <a:pt x="347" y="325"/>
                    <a:pt x="347" y="325"/>
                    <a:pt x="347" y="325"/>
                  </a:cubicBezTo>
                  <a:cubicBezTo>
                    <a:pt x="348" y="326"/>
                    <a:pt x="348" y="326"/>
                    <a:pt x="348" y="326"/>
                  </a:cubicBezTo>
                  <a:cubicBezTo>
                    <a:pt x="351" y="327"/>
                    <a:pt x="351" y="327"/>
                    <a:pt x="351" y="327"/>
                  </a:cubicBezTo>
                  <a:cubicBezTo>
                    <a:pt x="353" y="328"/>
                    <a:pt x="353" y="328"/>
                    <a:pt x="353" y="328"/>
                  </a:cubicBezTo>
                  <a:cubicBezTo>
                    <a:pt x="355" y="328"/>
                    <a:pt x="355" y="328"/>
                    <a:pt x="355" y="328"/>
                  </a:cubicBezTo>
                  <a:cubicBezTo>
                    <a:pt x="357" y="327"/>
                    <a:pt x="357" y="327"/>
                    <a:pt x="357" y="327"/>
                  </a:cubicBezTo>
                  <a:cubicBezTo>
                    <a:pt x="359" y="327"/>
                    <a:pt x="359" y="327"/>
                    <a:pt x="359" y="327"/>
                  </a:cubicBezTo>
                  <a:cubicBezTo>
                    <a:pt x="360" y="326"/>
                    <a:pt x="360" y="326"/>
                    <a:pt x="360" y="326"/>
                  </a:cubicBezTo>
                  <a:cubicBezTo>
                    <a:pt x="361" y="325"/>
                    <a:pt x="361" y="325"/>
                    <a:pt x="361" y="325"/>
                  </a:cubicBezTo>
                  <a:cubicBezTo>
                    <a:pt x="360" y="325"/>
                    <a:pt x="360" y="325"/>
                    <a:pt x="360" y="325"/>
                  </a:cubicBezTo>
                  <a:cubicBezTo>
                    <a:pt x="358" y="325"/>
                    <a:pt x="358" y="325"/>
                    <a:pt x="358" y="325"/>
                  </a:cubicBezTo>
                  <a:cubicBezTo>
                    <a:pt x="357" y="324"/>
                    <a:pt x="357" y="324"/>
                    <a:pt x="357" y="324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4" y="326"/>
                    <a:pt x="354" y="326"/>
                    <a:pt x="354" y="326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1" y="325"/>
                    <a:pt x="351" y="325"/>
                    <a:pt x="351" y="325"/>
                  </a:cubicBezTo>
                  <a:cubicBezTo>
                    <a:pt x="349" y="323"/>
                    <a:pt x="349" y="323"/>
                    <a:pt x="349" y="323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8" y="316"/>
                    <a:pt x="348" y="316"/>
                    <a:pt x="348" y="316"/>
                  </a:cubicBezTo>
                  <a:cubicBezTo>
                    <a:pt x="350" y="315"/>
                    <a:pt x="350" y="315"/>
                    <a:pt x="350" y="315"/>
                  </a:cubicBezTo>
                  <a:cubicBezTo>
                    <a:pt x="351" y="314"/>
                    <a:pt x="351" y="314"/>
                    <a:pt x="351" y="314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49" y="312"/>
                    <a:pt x="349" y="312"/>
                    <a:pt x="349" y="312"/>
                  </a:cubicBezTo>
                  <a:cubicBezTo>
                    <a:pt x="349" y="311"/>
                    <a:pt x="349" y="311"/>
                    <a:pt x="349" y="311"/>
                  </a:cubicBezTo>
                  <a:cubicBezTo>
                    <a:pt x="348" y="310"/>
                    <a:pt x="348" y="310"/>
                    <a:pt x="348" y="310"/>
                  </a:cubicBezTo>
                  <a:cubicBezTo>
                    <a:pt x="346" y="308"/>
                    <a:pt x="346" y="308"/>
                    <a:pt x="346" y="308"/>
                  </a:cubicBezTo>
                  <a:cubicBezTo>
                    <a:pt x="345" y="307"/>
                    <a:pt x="345" y="307"/>
                    <a:pt x="345" y="307"/>
                  </a:cubicBezTo>
                  <a:cubicBezTo>
                    <a:pt x="343" y="304"/>
                    <a:pt x="343" y="304"/>
                    <a:pt x="343" y="304"/>
                  </a:cubicBezTo>
                  <a:cubicBezTo>
                    <a:pt x="340" y="304"/>
                    <a:pt x="340" y="304"/>
                    <a:pt x="340" y="304"/>
                  </a:cubicBezTo>
                  <a:cubicBezTo>
                    <a:pt x="336" y="303"/>
                    <a:pt x="336" y="303"/>
                    <a:pt x="336" y="303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3" y="301"/>
                    <a:pt x="333" y="301"/>
                    <a:pt x="333" y="301"/>
                  </a:cubicBezTo>
                  <a:cubicBezTo>
                    <a:pt x="330" y="299"/>
                    <a:pt x="330" y="299"/>
                    <a:pt x="330" y="299"/>
                  </a:cubicBezTo>
                  <a:cubicBezTo>
                    <a:pt x="329" y="300"/>
                    <a:pt x="329" y="300"/>
                    <a:pt x="329" y="300"/>
                  </a:cubicBezTo>
                  <a:cubicBezTo>
                    <a:pt x="326" y="299"/>
                    <a:pt x="326" y="299"/>
                    <a:pt x="326" y="299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19" y="304"/>
                    <a:pt x="319" y="304"/>
                    <a:pt x="319" y="304"/>
                  </a:cubicBezTo>
                  <a:cubicBezTo>
                    <a:pt x="317" y="305"/>
                    <a:pt x="317" y="305"/>
                    <a:pt x="317" y="305"/>
                  </a:cubicBezTo>
                  <a:cubicBezTo>
                    <a:pt x="314" y="305"/>
                    <a:pt x="314" y="305"/>
                    <a:pt x="314" y="305"/>
                  </a:cubicBezTo>
                  <a:cubicBezTo>
                    <a:pt x="313" y="304"/>
                    <a:pt x="313" y="304"/>
                    <a:pt x="313" y="304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3" y="299"/>
                    <a:pt x="313" y="299"/>
                    <a:pt x="313" y="299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09" y="294"/>
                    <a:pt x="309" y="294"/>
                    <a:pt x="309" y="294"/>
                  </a:cubicBezTo>
                  <a:cubicBezTo>
                    <a:pt x="309" y="290"/>
                    <a:pt x="309" y="290"/>
                    <a:pt x="309" y="290"/>
                  </a:cubicBezTo>
                  <a:cubicBezTo>
                    <a:pt x="307" y="287"/>
                    <a:pt x="307" y="287"/>
                    <a:pt x="307" y="287"/>
                  </a:cubicBezTo>
                  <a:cubicBezTo>
                    <a:pt x="308" y="285"/>
                    <a:pt x="308" y="285"/>
                    <a:pt x="308" y="285"/>
                  </a:cubicBezTo>
                  <a:cubicBezTo>
                    <a:pt x="308" y="279"/>
                    <a:pt x="308" y="279"/>
                    <a:pt x="308" y="279"/>
                  </a:cubicBezTo>
                  <a:cubicBezTo>
                    <a:pt x="307" y="275"/>
                    <a:pt x="307" y="275"/>
                    <a:pt x="307" y="275"/>
                  </a:cubicBezTo>
                  <a:cubicBezTo>
                    <a:pt x="305" y="273"/>
                    <a:pt x="305" y="273"/>
                    <a:pt x="305" y="273"/>
                  </a:cubicBezTo>
                  <a:cubicBezTo>
                    <a:pt x="303" y="273"/>
                    <a:pt x="303" y="273"/>
                    <a:pt x="303" y="273"/>
                  </a:cubicBezTo>
                  <a:cubicBezTo>
                    <a:pt x="302" y="271"/>
                    <a:pt x="302" y="271"/>
                    <a:pt x="302" y="271"/>
                  </a:cubicBezTo>
                  <a:cubicBezTo>
                    <a:pt x="298" y="267"/>
                    <a:pt x="298" y="267"/>
                    <a:pt x="298" y="267"/>
                  </a:cubicBezTo>
                  <a:cubicBezTo>
                    <a:pt x="294" y="266"/>
                    <a:pt x="294" y="266"/>
                    <a:pt x="294" y="266"/>
                  </a:cubicBezTo>
                  <a:cubicBezTo>
                    <a:pt x="294" y="263"/>
                    <a:pt x="294" y="263"/>
                    <a:pt x="294" y="263"/>
                  </a:cubicBezTo>
                  <a:cubicBezTo>
                    <a:pt x="295" y="260"/>
                    <a:pt x="295" y="260"/>
                    <a:pt x="295" y="260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4" y="255"/>
                    <a:pt x="294" y="255"/>
                    <a:pt x="294" y="255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8" y="250"/>
                    <a:pt x="298" y="250"/>
                    <a:pt x="298" y="250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4" y="234"/>
                    <a:pt x="294" y="234"/>
                    <a:pt x="294" y="234"/>
                  </a:cubicBezTo>
                  <a:cubicBezTo>
                    <a:pt x="296" y="233"/>
                    <a:pt x="296" y="233"/>
                    <a:pt x="296" y="233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298" y="238"/>
                    <a:pt x="298" y="238"/>
                    <a:pt x="298" y="238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0" y="239"/>
                    <a:pt x="300" y="239"/>
                    <a:pt x="300" y="239"/>
                  </a:cubicBezTo>
                  <a:cubicBezTo>
                    <a:pt x="301" y="242"/>
                    <a:pt x="301" y="242"/>
                    <a:pt x="301" y="242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3" y="252"/>
                    <a:pt x="303" y="252"/>
                    <a:pt x="303" y="252"/>
                  </a:cubicBezTo>
                  <a:cubicBezTo>
                    <a:pt x="304" y="254"/>
                    <a:pt x="304" y="254"/>
                    <a:pt x="304" y="254"/>
                  </a:cubicBezTo>
                  <a:cubicBezTo>
                    <a:pt x="307" y="256"/>
                    <a:pt x="307" y="256"/>
                    <a:pt x="307" y="256"/>
                  </a:cubicBezTo>
                  <a:cubicBezTo>
                    <a:pt x="307" y="258"/>
                    <a:pt x="307" y="258"/>
                    <a:pt x="307" y="258"/>
                  </a:cubicBezTo>
                  <a:cubicBezTo>
                    <a:pt x="308" y="259"/>
                    <a:pt x="308" y="259"/>
                    <a:pt x="308" y="259"/>
                  </a:cubicBezTo>
                  <a:cubicBezTo>
                    <a:pt x="308" y="260"/>
                    <a:pt x="308" y="260"/>
                    <a:pt x="308" y="260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08" y="263"/>
                    <a:pt x="308" y="263"/>
                    <a:pt x="308" y="263"/>
                  </a:cubicBezTo>
                  <a:cubicBezTo>
                    <a:pt x="310" y="262"/>
                    <a:pt x="310" y="262"/>
                    <a:pt x="310" y="262"/>
                  </a:cubicBezTo>
                  <a:cubicBezTo>
                    <a:pt x="312" y="264"/>
                    <a:pt x="312" y="264"/>
                    <a:pt x="312" y="264"/>
                  </a:cubicBezTo>
                  <a:cubicBezTo>
                    <a:pt x="315" y="264"/>
                    <a:pt x="315" y="264"/>
                    <a:pt x="315" y="264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8" y="264"/>
                    <a:pt x="318" y="264"/>
                    <a:pt x="318" y="264"/>
                  </a:cubicBezTo>
                  <a:cubicBezTo>
                    <a:pt x="319" y="265"/>
                    <a:pt x="319" y="265"/>
                    <a:pt x="319" y="265"/>
                  </a:cubicBezTo>
                  <a:cubicBezTo>
                    <a:pt x="321" y="264"/>
                    <a:pt x="321" y="264"/>
                    <a:pt x="321" y="264"/>
                  </a:cubicBezTo>
                  <a:cubicBezTo>
                    <a:pt x="323" y="263"/>
                    <a:pt x="323" y="263"/>
                    <a:pt x="323" y="263"/>
                  </a:cubicBezTo>
                  <a:cubicBezTo>
                    <a:pt x="324" y="262"/>
                    <a:pt x="324" y="262"/>
                    <a:pt x="324" y="262"/>
                  </a:cubicBezTo>
                  <a:cubicBezTo>
                    <a:pt x="326" y="263"/>
                    <a:pt x="326" y="263"/>
                    <a:pt x="326" y="263"/>
                  </a:cubicBezTo>
                  <a:cubicBezTo>
                    <a:pt x="328" y="266"/>
                    <a:pt x="328" y="266"/>
                    <a:pt x="328" y="266"/>
                  </a:cubicBezTo>
                  <a:cubicBezTo>
                    <a:pt x="330" y="266"/>
                    <a:pt x="330" y="266"/>
                    <a:pt x="330" y="266"/>
                  </a:cubicBezTo>
                  <a:cubicBezTo>
                    <a:pt x="332" y="267"/>
                    <a:pt x="332" y="267"/>
                    <a:pt x="332" y="267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7" y="265"/>
                    <a:pt x="337" y="265"/>
                    <a:pt x="337" y="265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2" y="266"/>
                    <a:pt x="332" y="266"/>
                    <a:pt x="332" y="266"/>
                  </a:cubicBezTo>
                  <a:cubicBezTo>
                    <a:pt x="332" y="264"/>
                    <a:pt x="332" y="264"/>
                    <a:pt x="332" y="264"/>
                  </a:cubicBezTo>
                  <a:cubicBezTo>
                    <a:pt x="330" y="263"/>
                    <a:pt x="330" y="263"/>
                    <a:pt x="330" y="263"/>
                  </a:cubicBezTo>
                  <a:cubicBezTo>
                    <a:pt x="329" y="261"/>
                    <a:pt x="329" y="261"/>
                    <a:pt x="329" y="261"/>
                  </a:cubicBezTo>
                  <a:cubicBezTo>
                    <a:pt x="326" y="261"/>
                    <a:pt x="326" y="261"/>
                    <a:pt x="326" y="261"/>
                  </a:cubicBezTo>
                  <a:cubicBezTo>
                    <a:pt x="326" y="259"/>
                    <a:pt x="326" y="259"/>
                    <a:pt x="326" y="259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0" y="260"/>
                    <a:pt x="320" y="260"/>
                    <a:pt x="320" y="260"/>
                  </a:cubicBezTo>
                  <a:cubicBezTo>
                    <a:pt x="318" y="259"/>
                    <a:pt x="318" y="259"/>
                    <a:pt x="318" y="259"/>
                  </a:cubicBezTo>
                  <a:cubicBezTo>
                    <a:pt x="315" y="259"/>
                    <a:pt x="315" y="259"/>
                    <a:pt x="315" y="259"/>
                  </a:cubicBezTo>
                  <a:cubicBezTo>
                    <a:pt x="312" y="256"/>
                    <a:pt x="312" y="256"/>
                    <a:pt x="312" y="256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9" y="249"/>
                    <a:pt x="309" y="249"/>
                    <a:pt x="309" y="249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2" y="246"/>
                    <a:pt x="312" y="246"/>
                    <a:pt x="312" y="246"/>
                  </a:cubicBezTo>
                  <a:cubicBezTo>
                    <a:pt x="314" y="246"/>
                    <a:pt x="314" y="246"/>
                    <a:pt x="314" y="246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3" y="250"/>
                    <a:pt x="323" y="250"/>
                    <a:pt x="323" y="250"/>
                  </a:cubicBezTo>
                  <a:cubicBezTo>
                    <a:pt x="325" y="247"/>
                    <a:pt x="325" y="247"/>
                    <a:pt x="325" y="247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0" y="243"/>
                    <a:pt x="320" y="243"/>
                    <a:pt x="320" y="243"/>
                  </a:cubicBezTo>
                  <a:cubicBezTo>
                    <a:pt x="317" y="245"/>
                    <a:pt x="317" y="245"/>
                    <a:pt x="317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6" y="242"/>
                    <a:pt x="316" y="242"/>
                    <a:pt x="316" y="242"/>
                  </a:cubicBezTo>
                  <a:cubicBezTo>
                    <a:pt x="317" y="243"/>
                    <a:pt x="317" y="243"/>
                    <a:pt x="317" y="243"/>
                  </a:cubicBezTo>
                  <a:cubicBezTo>
                    <a:pt x="318" y="242"/>
                    <a:pt x="318" y="242"/>
                    <a:pt x="318" y="242"/>
                  </a:cubicBezTo>
                  <a:cubicBezTo>
                    <a:pt x="318" y="240"/>
                    <a:pt x="318" y="240"/>
                    <a:pt x="318" y="240"/>
                  </a:cubicBezTo>
                  <a:cubicBezTo>
                    <a:pt x="320" y="237"/>
                    <a:pt x="320" y="237"/>
                    <a:pt x="320" y="237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30" y="236"/>
                    <a:pt x="330" y="236"/>
                    <a:pt x="330" y="236"/>
                  </a:cubicBezTo>
                  <a:cubicBezTo>
                    <a:pt x="332" y="239"/>
                    <a:pt x="332" y="239"/>
                    <a:pt x="332" y="239"/>
                  </a:cubicBezTo>
                  <a:cubicBezTo>
                    <a:pt x="334" y="240"/>
                    <a:pt x="334" y="240"/>
                    <a:pt x="334" y="240"/>
                  </a:cubicBezTo>
                  <a:cubicBezTo>
                    <a:pt x="340" y="241"/>
                    <a:pt x="340" y="241"/>
                    <a:pt x="340" y="241"/>
                  </a:cubicBezTo>
                  <a:cubicBezTo>
                    <a:pt x="340" y="242"/>
                    <a:pt x="340" y="242"/>
                    <a:pt x="340" y="242"/>
                  </a:cubicBezTo>
                  <a:cubicBezTo>
                    <a:pt x="342" y="244"/>
                    <a:pt x="342" y="244"/>
                    <a:pt x="342" y="244"/>
                  </a:cubicBezTo>
                  <a:cubicBezTo>
                    <a:pt x="346" y="247"/>
                    <a:pt x="346" y="247"/>
                    <a:pt x="346" y="247"/>
                  </a:cubicBezTo>
                  <a:cubicBezTo>
                    <a:pt x="348" y="247"/>
                    <a:pt x="348" y="247"/>
                    <a:pt x="348" y="247"/>
                  </a:cubicBezTo>
                  <a:cubicBezTo>
                    <a:pt x="353" y="247"/>
                    <a:pt x="353" y="247"/>
                    <a:pt x="353" y="247"/>
                  </a:cubicBezTo>
                  <a:cubicBezTo>
                    <a:pt x="357" y="244"/>
                    <a:pt x="357" y="244"/>
                    <a:pt x="357" y="244"/>
                  </a:cubicBezTo>
                  <a:cubicBezTo>
                    <a:pt x="358" y="246"/>
                    <a:pt x="358" y="246"/>
                    <a:pt x="358" y="246"/>
                  </a:cubicBezTo>
                  <a:cubicBezTo>
                    <a:pt x="359" y="246"/>
                    <a:pt x="359" y="246"/>
                    <a:pt x="359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360" y="251"/>
                    <a:pt x="360" y="251"/>
                    <a:pt x="360" y="251"/>
                  </a:cubicBezTo>
                  <a:cubicBezTo>
                    <a:pt x="360" y="252"/>
                    <a:pt x="360" y="252"/>
                    <a:pt x="360" y="252"/>
                  </a:cubicBezTo>
                  <a:cubicBezTo>
                    <a:pt x="358" y="254"/>
                    <a:pt x="358" y="254"/>
                    <a:pt x="358" y="254"/>
                  </a:cubicBezTo>
                  <a:cubicBezTo>
                    <a:pt x="358" y="256"/>
                    <a:pt x="358" y="256"/>
                    <a:pt x="358" y="256"/>
                  </a:cubicBezTo>
                  <a:cubicBezTo>
                    <a:pt x="359" y="258"/>
                    <a:pt x="359" y="258"/>
                    <a:pt x="359" y="258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62" y="263"/>
                    <a:pt x="362" y="263"/>
                    <a:pt x="362" y="263"/>
                  </a:cubicBezTo>
                  <a:cubicBezTo>
                    <a:pt x="362" y="265"/>
                    <a:pt x="362" y="265"/>
                    <a:pt x="362" y="265"/>
                  </a:cubicBezTo>
                  <a:cubicBezTo>
                    <a:pt x="361" y="267"/>
                    <a:pt x="361" y="267"/>
                    <a:pt x="361" y="267"/>
                  </a:cubicBezTo>
                  <a:cubicBezTo>
                    <a:pt x="362" y="272"/>
                    <a:pt x="362" y="272"/>
                    <a:pt x="362" y="272"/>
                  </a:cubicBezTo>
                  <a:cubicBezTo>
                    <a:pt x="363" y="272"/>
                    <a:pt x="363" y="272"/>
                    <a:pt x="363" y="272"/>
                  </a:cubicBezTo>
                  <a:cubicBezTo>
                    <a:pt x="363" y="270"/>
                    <a:pt x="363" y="270"/>
                    <a:pt x="363" y="270"/>
                  </a:cubicBezTo>
                  <a:cubicBezTo>
                    <a:pt x="363" y="269"/>
                    <a:pt x="363" y="269"/>
                    <a:pt x="363" y="269"/>
                  </a:cubicBezTo>
                  <a:cubicBezTo>
                    <a:pt x="364" y="268"/>
                    <a:pt x="364" y="268"/>
                    <a:pt x="364" y="268"/>
                  </a:cubicBezTo>
                  <a:cubicBezTo>
                    <a:pt x="364" y="265"/>
                    <a:pt x="364" y="265"/>
                    <a:pt x="364" y="265"/>
                  </a:cubicBezTo>
                  <a:cubicBezTo>
                    <a:pt x="365" y="265"/>
                    <a:pt x="365" y="265"/>
                    <a:pt x="365" y="265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7" y="263"/>
                    <a:pt x="367" y="263"/>
                    <a:pt x="367" y="263"/>
                  </a:cubicBezTo>
                  <a:cubicBezTo>
                    <a:pt x="368" y="266"/>
                    <a:pt x="368" y="266"/>
                    <a:pt x="368" y="266"/>
                  </a:cubicBezTo>
                  <a:cubicBezTo>
                    <a:pt x="369" y="270"/>
                    <a:pt x="369" y="270"/>
                    <a:pt x="369" y="270"/>
                  </a:cubicBezTo>
                  <a:cubicBezTo>
                    <a:pt x="369" y="272"/>
                    <a:pt x="369" y="272"/>
                    <a:pt x="369" y="272"/>
                  </a:cubicBezTo>
                  <a:cubicBezTo>
                    <a:pt x="368" y="272"/>
                    <a:pt x="368" y="272"/>
                    <a:pt x="368" y="272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7" y="275"/>
                    <a:pt x="367" y="275"/>
                    <a:pt x="367" y="275"/>
                  </a:cubicBezTo>
                  <a:cubicBezTo>
                    <a:pt x="370" y="277"/>
                    <a:pt x="370" y="277"/>
                    <a:pt x="370" y="277"/>
                  </a:cubicBezTo>
                  <a:cubicBezTo>
                    <a:pt x="373" y="277"/>
                    <a:pt x="373" y="277"/>
                    <a:pt x="373" y="277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77" y="280"/>
                    <a:pt x="377" y="280"/>
                    <a:pt x="377" y="280"/>
                  </a:cubicBezTo>
                  <a:cubicBezTo>
                    <a:pt x="377" y="282"/>
                    <a:pt x="377" y="282"/>
                    <a:pt x="377" y="282"/>
                  </a:cubicBezTo>
                  <a:cubicBezTo>
                    <a:pt x="379" y="283"/>
                    <a:pt x="379" y="283"/>
                    <a:pt x="379" y="283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6" y="287"/>
                    <a:pt x="386" y="287"/>
                    <a:pt x="386" y="287"/>
                  </a:cubicBezTo>
                  <a:cubicBezTo>
                    <a:pt x="386" y="286"/>
                    <a:pt x="386" y="286"/>
                    <a:pt x="386" y="286"/>
                  </a:cubicBezTo>
                  <a:cubicBezTo>
                    <a:pt x="386" y="283"/>
                    <a:pt x="386" y="283"/>
                    <a:pt x="386" y="283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91" y="281"/>
                    <a:pt x="391" y="281"/>
                    <a:pt x="391" y="281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7" y="283"/>
                    <a:pt x="397" y="283"/>
                    <a:pt x="397" y="283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9" y="288"/>
                    <a:pt x="399" y="288"/>
                    <a:pt x="399" y="288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6" y="283"/>
                    <a:pt x="396" y="283"/>
                    <a:pt x="396" y="283"/>
                  </a:cubicBezTo>
                  <a:cubicBezTo>
                    <a:pt x="394" y="282"/>
                    <a:pt x="394" y="282"/>
                    <a:pt x="394" y="282"/>
                  </a:cubicBezTo>
                  <a:cubicBezTo>
                    <a:pt x="391" y="280"/>
                    <a:pt x="391" y="280"/>
                    <a:pt x="391" y="280"/>
                  </a:cubicBezTo>
                  <a:cubicBezTo>
                    <a:pt x="388" y="280"/>
                    <a:pt x="388" y="280"/>
                    <a:pt x="388" y="280"/>
                  </a:cubicBezTo>
                  <a:cubicBezTo>
                    <a:pt x="385" y="282"/>
                    <a:pt x="385" y="282"/>
                    <a:pt x="385" y="282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3" y="282"/>
                    <a:pt x="383" y="282"/>
                    <a:pt x="383" y="282"/>
                  </a:cubicBezTo>
                  <a:cubicBezTo>
                    <a:pt x="380" y="281"/>
                    <a:pt x="380" y="281"/>
                    <a:pt x="380" y="281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75" y="276"/>
                    <a:pt x="375" y="276"/>
                    <a:pt x="375" y="276"/>
                  </a:cubicBezTo>
                  <a:cubicBezTo>
                    <a:pt x="372" y="276"/>
                    <a:pt x="372" y="276"/>
                    <a:pt x="372" y="276"/>
                  </a:cubicBezTo>
                  <a:cubicBezTo>
                    <a:pt x="371" y="273"/>
                    <a:pt x="371" y="273"/>
                    <a:pt x="371" y="273"/>
                  </a:cubicBezTo>
                  <a:cubicBezTo>
                    <a:pt x="372" y="274"/>
                    <a:pt x="372" y="274"/>
                    <a:pt x="372" y="274"/>
                  </a:cubicBezTo>
                  <a:cubicBezTo>
                    <a:pt x="373" y="274"/>
                    <a:pt x="373" y="274"/>
                    <a:pt x="373" y="274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2" y="266"/>
                    <a:pt x="372" y="266"/>
                    <a:pt x="372" y="266"/>
                  </a:cubicBezTo>
                  <a:cubicBezTo>
                    <a:pt x="371" y="262"/>
                    <a:pt x="371" y="262"/>
                    <a:pt x="371" y="262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6" y="257"/>
                    <a:pt x="366" y="257"/>
                    <a:pt x="366" y="257"/>
                  </a:cubicBezTo>
                  <a:cubicBezTo>
                    <a:pt x="364" y="254"/>
                    <a:pt x="364" y="254"/>
                    <a:pt x="364" y="254"/>
                  </a:cubicBezTo>
                  <a:cubicBezTo>
                    <a:pt x="365" y="252"/>
                    <a:pt x="365" y="252"/>
                    <a:pt x="365" y="252"/>
                  </a:cubicBezTo>
                  <a:cubicBezTo>
                    <a:pt x="364" y="250"/>
                    <a:pt x="364" y="250"/>
                    <a:pt x="364" y="250"/>
                  </a:cubicBezTo>
                  <a:cubicBezTo>
                    <a:pt x="364" y="246"/>
                    <a:pt x="364" y="246"/>
                    <a:pt x="364" y="246"/>
                  </a:cubicBezTo>
                  <a:cubicBezTo>
                    <a:pt x="362" y="244"/>
                    <a:pt x="362" y="244"/>
                    <a:pt x="362" y="244"/>
                  </a:cubicBezTo>
                  <a:cubicBezTo>
                    <a:pt x="361" y="244"/>
                    <a:pt x="361" y="244"/>
                    <a:pt x="361" y="244"/>
                  </a:cubicBezTo>
                  <a:cubicBezTo>
                    <a:pt x="358" y="242"/>
                    <a:pt x="358" y="242"/>
                    <a:pt x="358" y="242"/>
                  </a:cubicBezTo>
                  <a:cubicBezTo>
                    <a:pt x="353" y="242"/>
                    <a:pt x="353" y="242"/>
                    <a:pt x="353" y="242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6"/>
                    <a:pt x="349" y="236"/>
                    <a:pt x="349" y="236"/>
                  </a:cubicBezTo>
                  <a:cubicBezTo>
                    <a:pt x="348" y="234"/>
                    <a:pt x="348" y="234"/>
                    <a:pt x="348" y="234"/>
                  </a:cubicBezTo>
                  <a:cubicBezTo>
                    <a:pt x="348" y="233"/>
                    <a:pt x="348" y="233"/>
                    <a:pt x="348" y="233"/>
                  </a:cubicBezTo>
                  <a:cubicBezTo>
                    <a:pt x="346" y="234"/>
                    <a:pt x="346" y="234"/>
                    <a:pt x="346" y="234"/>
                  </a:cubicBezTo>
                  <a:cubicBezTo>
                    <a:pt x="340" y="234"/>
                    <a:pt x="340" y="234"/>
                    <a:pt x="340" y="234"/>
                  </a:cubicBezTo>
                  <a:cubicBezTo>
                    <a:pt x="338" y="234"/>
                    <a:pt x="338" y="234"/>
                    <a:pt x="338" y="234"/>
                  </a:cubicBezTo>
                  <a:cubicBezTo>
                    <a:pt x="336" y="232"/>
                    <a:pt x="336" y="232"/>
                    <a:pt x="336" y="232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4" y="228"/>
                    <a:pt x="334" y="228"/>
                    <a:pt x="334" y="228"/>
                  </a:cubicBezTo>
                  <a:cubicBezTo>
                    <a:pt x="334" y="225"/>
                    <a:pt x="334" y="225"/>
                    <a:pt x="334" y="225"/>
                  </a:cubicBezTo>
                  <a:cubicBezTo>
                    <a:pt x="332" y="221"/>
                    <a:pt x="332" y="221"/>
                    <a:pt x="332" y="221"/>
                  </a:cubicBezTo>
                  <a:cubicBezTo>
                    <a:pt x="329" y="219"/>
                    <a:pt x="329" y="219"/>
                    <a:pt x="329" y="219"/>
                  </a:cubicBezTo>
                  <a:cubicBezTo>
                    <a:pt x="329" y="218"/>
                    <a:pt x="329" y="218"/>
                    <a:pt x="329" y="218"/>
                  </a:cubicBezTo>
                  <a:cubicBezTo>
                    <a:pt x="329" y="217"/>
                    <a:pt x="329" y="217"/>
                    <a:pt x="329" y="217"/>
                  </a:cubicBezTo>
                  <a:cubicBezTo>
                    <a:pt x="327" y="217"/>
                    <a:pt x="327" y="217"/>
                    <a:pt x="327" y="217"/>
                  </a:cubicBezTo>
                  <a:cubicBezTo>
                    <a:pt x="326" y="216"/>
                    <a:pt x="326" y="216"/>
                    <a:pt x="326" y="216"/>
                  </a:cubicBezTo>
                  <a:cubicBezTo>
                    <a:pt x="327" y="214"/>
                    <a:pt x="327" y="214"/>
                    <a:pt x="327" y="214"/>
                  </a:cubicBezTo>
                  <a:cubicBezTo>
                    <a:pt x="327" y="212"/>
                    <a:pt x="327" y="212"/>
                    <a:pt x="327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6" y="210"/>
                    <a:pt x="326" y="210"/>
                    <a:pt x="326" y="210"/>
                  </a:cubicBezTo>
                  <a:cubicBezTo>
                    <a:pt x="329" y="209"/>
                    <a:pt x="329" y="209"/>
                    <a:pt x="329" y="209"/>
                  </a:cubicBezTo>
                  <a:cubicBezTo>
                    <a:pt x="331" y="207"/>
                    <a:pt x="331" y="207"/>
                    <a:pt x="331" y="207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38" y="206"/>
                    <a:pt x="338" y="206"/>
                    <a:pt x="338" y="206"/>
                  </a:cubicBezTo>
                  <a:cubicBezTo>
                    <a:pt x="345" y="204"/>
                    <a:pt x="345" y="204"/>
                    <a:pt x="345" y="204"/>
                  </a:cubicBezTo>
                  <a:cubicBezTo>
                    <a:pt x="347" y="202"/>
                    <a:pt x="347" y="202"/>
                    <a:pt x="347" y="202"/>
                  </a:cubicBezTo>
                  <a:cubicBezTo>
                    <a:pt x="349" y="201"/>
                    <a:pt x="349" y="201"/>
                    <a:pt x="349" y="201"/>
                  </a:cubicBezTo>
                  <a:cubicBezTo>
                    <a:pt x="351" y="202"/>
                    <a:pt x="351" y="202"/>
                    <a:pt x="351" y="202"/>
                  </a:cubicBezTo>
                  <a:cubicBezTo>
                    <a:pt x="353" y="201"/>
                    <a:pt x="353" y="201"/>
                    <a:pt x="353" y="201"/>
                  </a:cubicBezTo>
                  <a:cubicBezTo>
                    <a:pt x="354" y="199"/>
                    <a:pt x="354" y="199"/>
                    <a:pt x="354" y="199"/>
                  </a:cubicBezTo>
                  <a:cubicBezTo>
                    <a:pt x="357" y="198"/>
                    <a:pt x="357" y="198"/>
                    <a:pt x="357" y="198"/>
                  </a:cubicBezTo>
                  <a:cubicBezTo>
                    <a:pt x="363" y="195"/>
                    <a:pt x="363" y="195"/>
                    <a:pt x="363" y="195"/>
                  </a:cubicBezTo>
                  <a:cubicBezTo>
                    <a:pt x="364" y="196"/>
                    <a:pt x="364" y="196"/>
                    <a:pt x="364" y="196"/>
                  </a:cubicBezTo>
                  <a:cubicBezTo>
                    <a:pt x="363" y="198"/>
                    <a:pt x="363" y="198"/>
                    <a:pt x="363" y="198"/>
                  </a:cubicBezTo>
                  <a:cubicBezTo>
                    <a:pt x="363" y="199"/>
                    <a:pt x="363" y="199"/>
                    <a:pt x="363" y="199"/>
                  </a:cubicBezTo>
                  <a:cubicBezTo>
                    <a:pt x="362" y="200"/>
                    <a:pt x="362" y="200"/>
                    <a:pt x="362" y="200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4" y="208"/>
                    <a:pt x="364" y="208"/>
                    <a:pt x="364" y="208"/>
                  </a:cubicBezTo>
                  <a:cubicBezTo>
                    <a:pt x="367" y="208"/>
                    <a:pt x="367" y="208"/>
                    <a:pt x="367" y="208"/>
                  </a:cubicBezTo>
                  <a:cubicBezTo>
                    <a:pt x="365" y="207"/>
                    <a:pt x="365" y="207"/>
                    <a:pt x="365" y="207"/>
                  </a:cubicBezTo>
                  <a:cubicBezTo>
                    <a:pt x="362" y="204"/>
                    <a:pt x="362" y="204"/>
                    <a:pt x="362" y="204"/>
                  </a:cubicBezTo>
                  <a:cubicBezTo>
                    <a:pt x="362" y="203"/>
                    <a:pt x="362" y="203"/>
                    <a:pt x="362" y="203"/>
                  </a:cubicBezTo>
                  <a:cubicBezTo>
                    <a:pt x="363" y="201"/>
                    <a:pt x="363" y="201"/>
                    <a:pt x="363" y="201"/>
                  </a:cubicBezTo>
                  <a:cubicBezTo>
                    <a:pt x="367" y="199"/>
                    <a:pt x="367" y="199"/>
                    <a:pt x="367" y="199"/>
                  </a:cubicBezTo>
                  <a:cubicBezTo>
                    <a:pt x="368" y="196"/>
                    <a:pt x="368" y="196"/>
                    <a:pt x="368" y="196"/>
                  </a:cubicBezTo>
                  <a:cubicBezTo>
                    <a:pt x="367" y="193"/>
                    <a:pt x="367" y="193"/>
                    <a:pt x="367" y="193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2" y="192"/>
                    <a:pt x="362" y="192"/>
                    <a:pt x="362" y="192"/>
                  </a:cubicBezTo>
                  <a:cubicBezTo>
                    <a:pt x="363" y="190"/>
                    <a:pt x="363" y="190"/>
                    <a:pt x="363" y="190"/>
                  </a:cubicBezTo>
                  <a:cubicBezTo>
                    <a:pt x="360" y="190"/>
                    <a:pt x="360" y="190"/>
                    <a:pt x="360" y="190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58" y="190"/>
                    <a:pt x="358" y="190"/>
                    <a:pt x="358" y="190"/>
                  </a:cubicBezTo>
                  <a:cubicBezTo>
                    <a:pt x="357" y="188"/>
                    <a:pt x="357" y="188"/>
                    <a:pt x="357" y="188"/>
                  </a:cubicBezTo>
                  <a:cubicBezTo>
                    <a:pt x="354" y="188"/>
                    <a:pt x="354" y="188"/>
                    <a:pt x="354" y="188"/>
                  </a:cubicBezTo>
                  <a:cubicBezTo>
                    <a:pt x="353" y="188"/>
                    <a:pt x="353" y="188"/>
                    <a:pt x="353" y="188"/>
                  </a:cubicBezTo>
                  <a:cubicBezTo>
                    <a:pt x="351" y="186"/>
                    <a:pt x="351" y="186"/>
                    <a:pt x="351" y="186"/>
                  </a:cubicBezTo>
                  <a:cubicBezTo>
                    <a:pt x="352" y="185"/>
                    <a:pt x="352" y="185"/>
                    <a:pt x="352" y="185"/>
                  </a:cubicBezTo>
                  <a:cubicBezTo>
                    <a:pt x="352" y="184"/>
                    <a:pt x="352" y="184"/>
                    <a:pt x="352" y="184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5" y="185"/>
                    <a:pt x="355" y="185"/>
                    <a:pt x="355" y="185"/>
                  </a:cubicBezTo>
                  <a:cubicBezTo>
                    <a:pt x="357" y="185"/>
                    <a:pt x="357" y="185"/>
                    <a:pt x="357" y="185"/>
                  </a:cubicBezTo>
                  <a:cubicBezTo>
                    <a:pt x="359" y="184"/>
                    <a:pt x="359" y="184"/>
                    <a:pt x="359" y="184"/>
                  </a:cubicBezTo>
                  <a:cubicBezTo>
                    <a:pt x="358" y="183"/>
                    <a:pt x="358" y="183"/>
                    <a:pt x="358" y="183"/>
                  </a:cubicBezTo>
                  <a:cubicBezTo>
                    <a:pt x="357" y="183"/>
                    <a:pt x="357" y="183"/>
                    <a:pt x="357" y="183"/>
                  </a:cubicBezTo>
                  <a:cubicBezTo>
                    <a:pt x="355" y="184"/>
                    <a:pt x="355" y="184"/>
                    <a:pt x="355" y="184"/>
                  </a:cubicBezTo>
                  <a:cubicBezTo>
                    <a:pt x="354" y="183"/>
                    <a:pt x="354" y="183"/>
                    <a:pt x="354" y="183"/>
                  </a:cubicBezTo>
                  <a:cubicBezTo>
                    <a:pt x="353" y="181"/>
                    <a:pt x="353" y="181"/>
                    <a:pt x="353" y="181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0"/>
                    <a:pt x="349" y="180"/>
                    <a:pt x="349" y="180"/>
                  </a:cubicBezTo>
                  <a:cubicBezTo>
                    <a:pt x="347" y="181"/>
                    <a:pt x="347" y="181"/>
                    <a:pt x="347" y="181"/>
                  </a:cubicBezTo>
                  <a:cubicBezTo>
                    <a:pt x="346" y="179"/>
                    <a:pt x="346" y="179"/>
                    <a:pt x="346" y="179"/>
                  </a:cubicBezTo>
                  <a:cubicBezTo>
                    <a:pt x="347" y="178"/>
                    <a:pt x="347" y="178"/>
                    <a:pt x="347" y="178"/>
                  </a:cubicBezTo>
                  <a:cubicBezTo>
                    <a:pt x="347" y="176"/>
                    <a:pt x="347" y="176"/>
                    <a:pt x="347" y="176"/>
                  </a:cubicBezTo>
                  <a:cubicBezTo>
                    <a:pt x="345" y="175"/>
                    <a:pt x="345" y="175"/>
                    <a:pt x="345" y="175"/>
                  </a:cubicBezTo>
                  <a:cubicBezTo>
                    <a:pt x="346" y="174"/>
                    <a:pt x="346" y="174"/>
                    <a:pt x="346" y="174"/>
                  </a:cubicBezTo>
                  <a:cubicBezTo>
                    <a:pt x="347" y="175"/>
                    <a:pt x="347" y="175"/>
                    <a:pt x="347" y="175"/>
                  </a:cubicBezTo>
                  <a:cubicBezTo>
                    <a:pt x="349" y="177"/>
                    <a:pt x="349" y="177"/>
                    <a:pt x="349" y="177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3" y="178"/>
                    <a:pt x="353" y="178"/>
                    <a:pt x="353" y="178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4" y="175"/>
                    <a:pt x="354" y="175"/>
                    <a:pt x="354" y="175"/>
                  </a:cubicBezTo>
                  <a:cubicBezTo>
                    <a:pt x="354" y="172"/>
                    <a:pt x="354" y="172"/>
                    <a:pt x="354" y="172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5" y="170"/>
                    <a:pt x="355" y="170"/>
                    <a:pt x="355" y="170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2" y="168"/>
                    <a:pt x="352" y="168"/>
                    <a:pt x="352" y="168"/>
                  </a:cubicBezTo>
                  <a:cubicBezTo>
                    <a:pt x="351" y="169"/>
                    <a:pt x="351" y="169"/>
                    <a:pt x="351" y="169"/>
                  </a:cubicBezTo>
                  <a:cubicBezTo>
                    <a:pt x="350" y="169"/>
                    <a:pt x="350" y="169"/>
                    <a:pt x="350" y="169"/>
                  </a:cubicBezTo>
                  <a:cubicBezTo>
                    <a:pt x="350" y="168"/>
                    <a:pt x="350" y="168"/>
                    <a:pt x="350" y="168"/>
                  </a:cubicBezTo>
                  <a:cubicBezTo>
                    <a:pt x="352" y="166"/>
                    <a:pt x="352" y="166"/>
                    <a:pt x="352" y="166"/>
                  </a:cubicBezTo>
                  <a:cubicBezTo>
                    <a:pt x="355" y="166"/>
                    <a:pt x="355" y="166"/>
                    <a:pt x="355" y="166"/>
                  </a:cubicBezTo>
                  <a:cubicBezTo>
                    <a:pt x="357" y="165"/>
                    <a:pt x="357" y="165"/>
                    <a:pt x="357" y="165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8" y="162"/>
                    <a:pt x="358" y="162"/>
                    <a:pt x="358" y="162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59" y="159"/>
                    <a:pt x="359" y="159"/>
                    <a:pt x="359" y="159"/>
                  </a:cubicBezTo>
                  <a:cubicBezTo>
                    <a:pt x="358" y="159"/>
                    <a:pt x="358" y="159"/>
                    <a:pt x="358" y="159"/>
                  </a:cubicBezTo>
                  <a:cubicBezTo>
                    <a:pt x="360" y="156"/>
                    <a:pt x="360" y="156"/>
                    <a:pt x="360" y="156"/>
                  </a:cubicBezTo>
                  <a:cubicBezTo>
                    <a:pt x="361" y="156"/>
                    <a:pt x="361" y="156"/>
                    <a:pt x="361" y="156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63" y="157"/>
                    <a:pt x="363" y="157"/>
                    <a:pt x="363" y="157"/>
                  </a:cubicBezTo>
                  <a:cubicBezTo>
                    <a:pt x="363" y="155"/>
                    <a:pt x="363" y="155"/>
                    <a:pt x="363" y="155"/>
                  </a:cubicBezTo>
                  <a:cubicBezTo>
                    <a:pt x="364" y="155"/>
                    <a:pt x="364" y="155"/>
                    <a:pt x="364" y="155"/>
                  </a:cubicBezTo>
                  <a:cubicBezTo>
                    <a:pt x="363" y="154"/>
                    <a:pt x="363" y="154"/>
                    <a:pt x="363" y="154"/>
                  </a:cubicBezTo>
                  <a:cubicBezTo>
                    <a:pt x="363" y="153"/>
                    <a:pt x="363" y="153"/>
                    <a:pt x="363" y="153"/>
                  </a:cubicBezTo>
                  <a:cubicBezTo>
                    <a:pt x="366" y="152"/>
                    <a:pt x="366" y="152"/>
                    <a:pt x="366" y="152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67" y="150"/>
                    <a:pt x="367" y="150"/>
                    <a:pt x="367" y="150"/>
                  </a:cubicBezTo>
                  <a:cubicBezTo>
                    <a:pt x="368" y="150"/>
                    <a:pt x="368" y="150"/>
                    <a:pt x="368" y="150"/>
                  </a:cubicBezTo>
                  <a:cubicBezTo>
                    <a:pt x="370" y="150"/>
                    <a:pt x="370" y="150"/>
                    <a:pt x="370" y="150"/>
                  </a:cubicBezTo>
                  <a:cubicBezTo>
                    <a:pt x="373" y="150"/>
                    <a:pt x="373" y="150"/>
                    <a:pt x="373" y="150"/>
                  </a:cubicBezTo>
                  <a:cubicBezTo>
                    <a:pt x="372" y="149"/>
                    <a:pt x="372" y="149"/>
                    <a:pt x="372" y="149"/>
                  </a:cubicBezTo>
                  <a:cubicBezTo>
                    <a:pt x="372" y="147"/>
                    <a:pt x="372" y="147"/>
                    <a:pt x="372" y="147"/>
                  </a:cubicBezTo>
                  <a:cubicBezTo>
                    <a:pt x="376" y="147"/>
                    <a:pt x="376" y="147"/>
                    <a:pt x="376" y="147"/>
                  </a:cubicBezTo>
                  <a:cubicBezTo>
                    <a:pt x="378" y="145"/>
                    <a:pt x="378" y="145"/>
                    <a:pt x="378" y="145"/>
                  </a:cubicBezTo>
                  <a:cubicBezTo>
                    <a:pt x="379" y="144"/>
                    <a:pt x="379" y="144"/>
                    <a:pt x="379" y="144"/>
                  </a:cubicBezTo>
                  <a:cubicBezTo>
                    <a:pt x="384" y="141"/>
                    <a:pt x="384" y="141"/>
                    <a:pt x="384" y="141"/>
                  </a:cubicBezTo>
                  <a:cubicBezTo>
                    <a:pt x="384" y="140"/>
                    <a:pt x="384" y="140"/>
                    <a:pt x="384" y="140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0"/>
                    <a:pt x="379" y="140"/>
                    <a:pt x="379" y="140"/>
                  </a:cubicBezTo>
                  <a:cubicBezTo>
                    <a:pt x="377" y="142"/>
                    <a:pt x="377" y="142"/>
                    <a:pt x="377" y="142"/>
                  </a:cubicBezTo>
                  <a:cubicBezTo>
                    <a:pt x="376" y="141"/>
                    <a:pt x="376" y="141"/>
                    <a:pt x="376" y="141"/>
                  </a:cubicBezTo>
                  <a:cubicBezTo>
                    <a:pt x="376" y="137"/>
                    <a:pt x="376" y="137"/>
                    <a:pt x="376" y="137"/>
                  </a:cubicBezTo>
                  <a:cubicBezTo>
                    <a:pt x="377" y="137"/>
                    <a:pt x="377" y="137"/>
                    <a:pt x="377" y="137"/>
                  </a:cubicBezTo>
                  <a:cubicBezTo>
                    <a:pt x="378" y="135"/>
                    <a:pt x="378" y="135"/>
                    <a:pt x="378" y="135"/>
                  </a:cubicBezTo>
                  <a:cubicBezTo>
                    <a:pt x="379" y="135"/>
                    <a:pt x="379" y="135"/>
                    <a:pt x="379" y="135"/>
                  </a:cubicBezTo>
                  <a:cubicBezTo>
                    <a:pt x="379" y="136"/>
                    <a:pt x="379" y="136"/>
                    <a:pt x="379" y="136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79" y="133"/>
                    <a:pt x="379" y="133"/>
                    <a:pt x="379" y="133"/>
                  </a:cubicBezTo>
                  <a:cubicBezTo>
                    <a:pt x="381" y="133"/>
                    <a:pt x="381" y="133"/>
                    <a:pt x="381" y="133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9" y="133"/>
                    <a:pt x="389" y="133"/>
                    <a:pt x="389" y="133"/>
                  </a:cubicBezTo>
                  <a:cubicBezTo>
                    <a:pt x="393" y="132"/>
                    <a:pt x="393" y="132"/>
                    <a:pt x="393" y="132"/>
                  </a:cubicBezTo>
                  <a:cubicBezTo>
                    <a:pt x="395" y="132"/>
                    <a:pt x="395" y="132"/>
                    <a:pt x="395" y="132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4" y="137"/>
                    <a:pt x="394" y="137"/>
                    <a:pt x="394" y="137"/>
                  </a:cubicBezTo>
                  <a:cubicBezTo>
                    <a:pt x="394" y="138"/>
                    <a:pt x="394" y="138"/>
                    <a:pt x="394" y="138"/>
                  </a:cubicBezTo>
                  <a:cubicBezTo>
                    <a:pt x="396" y="140"/>
                    <a:pt x="396" y="140"/>
                    <a:pt x="396" y="140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398" y="135"/>
                    <a:pt x="398" y="135"/>
                    <a:pt x="398" y="135"/>
                  </a:cubicBezTo>
                  <a:cubicBezTo>
                    <a:pt x="398" y="133"/>
                    <a:pt x="398" y="133"/>
                    <a:pt x="398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400" y="134"/>
                    <a:pt x="400" y="134"/>
                    <a:pt x="400" y="134"/>
                  </a:cubicBezTo>
                  <a:cubicBezTo>
                    <a:pt x="400" y="137"/>
                    <a:pt x="400" y="137"/>
                    <a:pt x="400" y="137"/>
                  </a:cubicBezTo>
                  <a:cubicBezTo>
                    <a:pt x="401" y="137"/>
                    <a:pt x="401" y="137"/>
                    <a:pt x="401" y="137"/>
                  </a:cubicBezTo>
                  <a:cubicBezTo>
                    <a:pt x="402" y="135"/>
                    <a:pt x="402" y="135"/>
                    <a:pt x="402" y="135"/>
                  </a:cubicBezTo>
                  <a:cubicBezTo>
                    <a:pt x="401" y="133"/>
                    <a:pt x="401" y="133"/>
                    <a:pt x="401" y="133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4" y="134"/>
                    <a:pt x="404" y="134"/>
                    <a:pt x="404" y="134"/>
                  </a:cubicBezTo>
                  <a:cubicBezTo>
                    <a:pt x="406" y="132"/>
                    <a:pt x="406" y="132"/>
                    <a:pt x="406" y="132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405" y="129"/>
                    <a:pt x="405" y="129"/>
                    <a:pt x="405" y="129"/>
                  </a:cubicBezTo>
                  <a:cubicBezTo>
                    <a:pt x="407" y="129"/>
                    <a:pt x="407" y="129"/>
                    <a:pt x="407" y="129"/>
                  </a:cubicBezTo>
                  <a:cubicBezTo>
                    <a:pt x="408" y="128"/>
                    <a:pt x="408" y="128"/>
                    <a:pt x="408" y="128"/>
                  </a:cubicBezTo>
                  <a:cubicBezTo>
                    <a:pt x="406" y="128"/>
                    <a:pt x="406" y="128"/>
                    <a:pt x="406" y="128"/>
                  </a:cubicBezTo>
                  <a:cubicBezTo>
                    <a:pt x="408" y="126"/>
                    <a:pt x="408" y="126"/>
                    <a:pt x="408" y="126"/>
                  </a:cubicBezTo>
                  <a:cubicBezTo>
                    <a:pt x="411" y="126"/>
                    <a:pt x="411" y="126"/>
                    <a:pt x="411" y="126"/>
                  </a:cubicBezTo>
                  <a:cubicBezTo>
                    <a:pt x="412" y="125"/>
                    <a:pt x="412" y="125"/>
                    <a:pt x="412" y="125"/>
                  </a:cubicBezTo>
                  <a:cubicBezTo>
                    <a:pt x="413" y="125"/>
                    <a:pt x="413" y="125"/>
                    <a:pt x="413" y="125"/>
                  </a:cubicBezTo>
                  <a:cubicBezTo>
                    <a:pt x="413" y="126"/>
                    <a:pt x="413" y="126"/>
                    <a:pt x="413" y="126"/>
                  </a:cubicBezTo>
                  <a:cubicBezTo>
                    <a:pt x="414" y="127"/>
                    <a:pt x="414" y="127"/>
                    <a:pt x="414" y="127"/>
                  </a:cubicBezTo>
                  <a:cubicBezTo>
                    <a:pt x="417" y="127"/>
                    <a:pt x="417" y="127"/>
                    <a:pt x="417" y="127"/>
                  </a:cubicBezTo>
                  <a:cubicBezTo>
                    <a:pt x="417" y="129"/>
                    <a:pt x="417" y="129"/>
                    <a:pt x="417" y="129"/>
                  </a:cubicBezTo>
                  <a:cubicBezTo>
                    <a:pt x="418" y="130"/>
                    <a:pt x="418" y="130"/>
                    <a:pt x="418" y="130"/>
                  </a:cubicBezTo>
                  <a:cubicBezTo>
                    <a:pt x="416" y="134"/>
                    <a:pt x="416" y="134"/>
                    <a:pt x="416" y="134"/>
                  </a:cubicBezTo>
                  <a:cubicBezTo>
                    <a:pt x="419" y="133"/>
                    <a:pt x="419" y="133"/>
                    <a:pt x="419" y="133"/>
                  </a:cubicBezTo>
                  <a:cubicBezTo>
                    <a:pt x="421" y="130"/>
                    <a:pt x="421" y="130"/>
                    <a:pt x="421" y="130"/>
                  </a:cubicBezTo>
                  <a:cubicBezTo>
                    <a:pt x="419" y="126"/>
                    <a:pt x="419" y="126"/>
                    <a:pt x="419" y="126"/>
                  </a:cubicBezTo>
                  <a:cubicBezTo>
                    <a:pt x="416" y="125"/>
                    <a:pt x="416" y="125"/>
                    <a:pt x="416" y="125"/>
                  </a:cubicBezTo>
                  <a:cubicBezTo>
                    <a:pt x="415" y="122"/>
                    <a:pt x="415" y="122"/>
                    <a:pt x="415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2" y="123"/>
                    <a:pt x="412" y="123"/>
                    <a:pt x="412" y="123"/>
                  </a:cubicBezTo>
                  <a:cubicBezTo>
                    <a:pt x="410" y="123"/>
                    <a:pt x="410" y="123"/>
                    <a:pt x="410" y="123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7" y="120"/>
                    <a:pt x="407" y="120"/>
                    <a:pt x="407" y="120"/>
                  </a:cubicBezTo>
                  <a:cubicBezTo>
                    <a:pt x="408" y="119"/>
                    <a:pt x="408" y="119"/>
                    <a:pt x="408" y="119"/>
                  </a:cubicBezTo>
                  <a:cubicBezTo>
                    <a:pt x="412" y="119"/>
                    <a:pt x="412" y="119"/>
                    <a:pt x="412" y="119"/>
                  </a:cubicBezTo>
                  <a:cubicBezTo>
                    <a:pt x="413" y="118"/>
                    <a:pt x="413" y="118"/>
                    <a:pt x="413" y="118"/>
                  </a:cubicBezTo>
                  <a:cubicBezTo>
                    <a:pt x="415" y="118"/>
                    <a:pt x="415" y="118"/>
                    <a:pt x="415" y="118"/>
                  </a:cubicBezTo>
                  <a:cubicBezTo>
                    <a:pt x="417" y="118"/>
                    <a:pt x="417" y="118"/>
                    <a:pt x="417" y="118"/>
                  </a:cubicBezTo>
                  <a:cubicBezTo>
                    <a:pt x="418" y="117"/>
                    <a:pt x="418" y="117"/>
                    <a:pt x="418" y="117"/>
                  </a:cubicBezTo>
                  <a:cubicBezTo>
                    <a:pt x="419" y="118"/>
                    <a:pt x="419" y="118"/>
                    <a:pt x="419" y="118"/>
                  </a:cubicBezTo>
                  <a:cubicBezTo>
                    <a:pt x="423" y="117"/>
                    <a:pt x="423" y="117"/>
                    <a:pt x="423" y="117"/>
                  </a:cubicBezTo>
                  <a:cubicBezTo>
                    <a:pt x="426" y="118"/>
                    <a:pt x="426" y="118"/>
                    <a:pt x="426" y="118"/>
                  </a:cubicBezTo>
                  <a:cubicBezTo>
                    <a:pt x="427" y="117"/>
                    <a:pt x="427" y="117"/>
                    <a:pt x="427" y="117"/>
                  </a:cubicBezTo>
                  <a:cubicBezTo>
                    <a:pt x="428" y="118"/>
                    <a:pt x="428" y="118"/>
                    <a:pt x="428" y="118"/>
                  </a:cubicBezTo>
                  <a:cubicBezTo>
                    <a:pt x="430" y="117"/>
                    <a:pt x="430" y="117"/>
                    <a:pt x="430" y="117"/>
                  </a:cubicBezTo>
                  <a:cubicBezTo>
                    <a:pt x="429" y="116"/>
                    <a:pt x="429" y="116"/>
                    <a:pt x="429" y="116"/>
                  </a:cubicBezTo>
                  <a:cubicBezTo>
                    <a:pt x="426" y="115"/>
                    <a:pt x="426" y="115"/>
                    <a:pt x="426" y="115"/>
                  </a:cubicBezTo>
                  <a:cubicBezTo>
                    <a:pt x="424" y="114"/>
                    <a:pt x="424" y="114"/>
                    <a:pt x="424" y="114"/>
                  </a:cubicBezTo>
                  <a:cubicBezTo>
                    <a:pt x="421" y="115"/>
                    <a:pt x="421" y="115"/>
                    <a:pt x="421" y="115"/>
                  </a:cubicBezTo>
                  <a:cubicBezTo>
                    <a:pt x="418" y="115"/>
                    <a:pt x="418" y="115"/>
                    <a:pt x="418" y="115"/>
                  </a:cubicBezTo>
                  <a:cubicBezTo>
                    <a:pt x="418" y="114"/>
                    <a:pt x="418" y="114"/>
                    <a:pt x="418" y="114"/>
                  </a:cubicBezTo>
                  <a:cubicBezTo>
                    <a:pt x="418" y="111"/>
                    <a:pt x="418" y="111"/>
                    <a:pt x="418" y="111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8" y="109"/>
                    <a:pt x="418" y="109"/>
                    <a:pt x="418" y="109"/>
                  </a:cubicBezTo>
                  <a:cubicBezTo>
                    <a:pt x="416" y="107"/>
                    <a:pt x="416" y="107"/>
                    <a:pt x="416" y="107"/>
                  </a:cubicBezTo>
                  <a:cubicBezTo>
                    <a:pt x="414" y="107"/>
                    <a:pt x="414" y="107"/>
                    <a:pt x="414" y="107"/>
                  </a:cubicBezTo>
                  <a:cubicBezTo>
                    <a:pt x="412" y="105"/>
                    <a:pt x="412" y="105"/>
                    <a:pt x="412" y="105"/>
                  </a:cubicBezTo>
                  <a:cubicBezTo>
                    <a:pt x="412" y="103"/>
                    <a:pt x="412" y="103"/>
                    <a:pt x="412" y="103"/>
                  </a:cubicBezTo>
                  <a:cubicBezTo>
                    <a:pt x="414" y="103"/>
                    <a:pt x="414" y="103"/>
                    <a:pt x="414" y="103"/>
                  </a:cubicBezTo>
                  <a:cubicBezTo>
                    <a:pt x="414" y="100"/>
                    <a:pt x="414" y="100"/>
                    <a:pt x="414" y="100"/>
                  </a:cubicBezTo>
                  <a:cubicBezTo>
                    <a:pt x="411" y="99"/>
                    <a:pt x="411" y="99"/>
                    <a:pt x="411" y="99"/>
                  </a:cubicBezTo>
                  <a:cubicBezTo>
                    <a:pt x="412" y="90"/>
                    <a:pt x="412" y="90"/>
                    <a:pt x="412" y="90"/>
                  </a:cubicBezTo>
                  <a:cubicBezTo>
                    <a:pt x="414" y="88"/>
                    <a:pt x="414" y="88"/>
                    <a:pt x="414" y="88"/>
                  </a:cubicBezTo>
                  <a:cubicBezTo>
                    <a:pt x="413" y="86"/>
                    <a:pt x="413" y="86"/>
                    <a:pt x="413" y="86"/>
                  </a:cubicBezTo>
                  <a:cubicBezTo>
                    <a:pt x="413" y="83"/>
                    <a:pt x="413" y="83"/>
                    <a:pt x="413" y="83"/>
                  </a:cubicBezTo>
                  <a:cubicBezTo>
                    <a:pt x="415" y="82"/>
                    <a:pt x="415" y="82"/>
                    <a:pt x="415" y="82"/>
                  </a:cubicBezTo>
                  <a:cubicBezTo>
                    <a:pt x="414" y="80"/>
                    <a:pt x="414" y="80"/>
                    <a:pt x="414" y="80"/>
                  </a:cubicBezTo>
                  <a:cubicBezTo>
                    <a:pt x="415" y="79"/>
                    <a:pt x="415" y="79"/>
                    <a:pt x="415" y="79"/>
                  </a:cubicBezTo>
                  <a:cubicBezTo>
                    <a:pt x="416" y="78"/>
                    <a:pt x="416" y="78"/>
                    <a:pt x="416" y="78"/>
                  </a:cubicBezTo>
                  <a:cubicBezTo>
                    <a:pt x="418" y="76"/>
                    <a:pt x="418" y="76"/>
                    <a:pt x="418" y="76"/>
                  </a:cubicBezTo>
                  <a:cubicBezTo>
                    <a:pt x="420" y="76"/>
                    <a:pt x="420" y="76"/>
                    <a:pt x="420" y="76"/>
                  </a:cubicBezTo>
                  <a:cubicBezTo>
                    <a:pt x="422" y="78"/>
                    <a:pt x="422" y="78"/>
                    <a:pt x="422" y="78"/>
                  </a:cubicBezTo>
                  <a:cubicBezTo>
                    <a:pt x="423" y="77"/>
                    <a:pt x="423" y="77"/>
                    <a:pt x="423" y="77"/>
                  </a:cubicBezTo>
                  <a:cubicBezTo>
                    <a:pt x="425" y="76"/>
                    <a:pt x="425" y="76"/>
                    <a:pt x="425" y="76"/>
                  </a:cubicBezTo>
                  <a:cubicBezTo>
                    <a:pt x="426" y="79"/>
                    <a:pt x="426" y="79"/>
                    <a:pt x="426" y="79"/>
                  </a:cubicBezTo>
                  <a:cubicBezTo>
                    <a:pt x="428" y="79"/>
                    <a:pt x="428" y="79"/>
                    <a:pt x="428" y="79"/>
                  </a:cubicBezTo>
                  <a:cubicBezTo>
                    <a:pt x="430" y="77"/>
                    <a:pt x="430" y="77"/>
                    <a:pt x="430" y="77"/>
                  </a:cubicBezTo>
                  <a:cubicBezTo>
                    <a:pt x="431" y="78"/>
                    <a:pt x="431" y="78"/>
                    <a:pt x="431" y="78"/>
                  </a:cubicBezTo>
                  <a:cubicBezTo>
                    <a:pt x="431" y="80"/>
                    <a:pt x="431" y="80"/>
                    <a:pt x="431" y="80"/>
                  </a:cubicBezTo>
                  <a:cubicBezTo>
                    <a:pt x="432" y="81"/>
                    <a:pt x="432" y="81"/>
                    <a:pt x="432" y="81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3" y="84"/>
                    <a:pt x="433" y="84"/>
                    <a:pt x="433" y="84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433" y="88"/>
                    <a:pt x="433" y="88"/>
                    <a:pt x="433" y="8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8" y="93"/>
                    <a:pt x="428" y="93"/>
                    <a:pt x="428" y="93"/>
                  </a:cubicBezTo>
                  <a:cubicBezTo>
                    <a:pt x="429" y="94"/>
                    <a:pt x="429" y="94"/>
                    <a:pt x="429" y="94"/>
                  </a:cubicBezTo>
                  <a:cubicBezTo>
                    <a:pt x="433" y="92"/>
                    <a:pt x="433" y="92"/>
                    <a:pt x="433" y="92"/>
                  </a:cubicBezTo>
                  <a:cubicBezTo>
                    <a:pt x="436" y="88"/>
                    <a:pt x="436" y="88"/>
                    <a:pt x="436" y="88"/>
                  </a:cubicBezTo>
                  <a:cubicBezTo>
                    <a:pt x="437" y="88"/>
                    <a:pt x="437" y="88"/>
                    <a:pt x="437" y="88"/>
                  </a:cubicBezTo>
                  <a:cubicBezTo>
                    <a:pt x="437" y="89"/>
                    <a:pt x="437" y="89"/>
                    <a:pt x="437" y="89"/>
                  </a:cubicBezTo>
                  <a:cubicBezTo>
                    <a:pt x="436" y="91"/>
                    <a:pt x="436" y="91"/>
                    <a:pt x="436" y="91"/>
                  </a:cubicBezTo>
                  <a:cubicBezTo>
                    <a:pt x="436" y="92"/>
                    <a:pt x="436" y="92"/>
                    <a:pt x="436" y="92"/>
                  </a:cubicBezTo>
                  <a:cubicBezTo>
                    <a:pt x="438" y="92"/>
                    <a:pt x="438" y="92"/>
                    <a:pt x="438" y="92"/>
                  </a:cubicBezTo>
                  <a:cubicBezTo>
                    <a:pt x="439" y="90"/>
                    <a:pt x="439" y="90"/>
                    <a:pt x="439" y="90"/>
                  </a:cubicBezTo>
                  <a:cubicBezTo>
                    <a:pt x="441" y="89"/>
                    <a:pt x="441" y="89"/>
                    <a:pt x="441" y="89"/>
                  </a:cubicBezTo>
                  <a:cubicBezTo>
                    <a:pt x="442" y="90"/>
                    <a:pt x="442" y="90"/>
                    <a:pt x="442" y="90"/>
                  </a:cubicBezTo>
                  <a:cubicBezTo>
                    <a:pt x="444" y="90"/>
                    <a:pt x="444" y="90"/>
                    <a:pt x="444" y="90"/>
                  </a:cubicBezTo>
                  <a:cubicBezTo>
                    <a:pt x="445" y="88"/>
                    <a:pt x="445" y="88"/>
                    <a:pt x="445" y="88"/>
                  </a:cubicBezTo>
                  <a:cubicBezTo>
                    <a:pt x="446" y="88"/>
                    <a:pt x="446" y="88"/>
                    <a:pt x="446" y="88"/>
                  </a:cubicBezTo>
                  <a:cubicBezTo>
                    <a:pt x="447" y="88"/>
                    <a:pt x="447" y="88"/>
                    <a:pt x="447" y="88"/>
                  </a:cubicBezTo>
                  <a:cubicBezTo>
                    <a:pt x="448" y="88"/>
                    <a:pt x="448" y="88"/>
                    <a:pt x="448" y="88"/>
                  </a:cubicBezTo>
                  <a:cubicBezTo>
                    <a:pt x="450" y="90"/>
                    <a:pt x="450" y="90"/>
                    <a:pt x="450" y="90"/>
                  </a:cubicBezTo>
                  <a:cubicBezTo>
                    <a:pt x="450" y="92"/>
                    <a:pt x="450" y="92"/>
                    <a:pt x="450" y="92"/>
                  </a:cubicBezTo>
                  <a:cubicBezTo>
                    <a:pt x="452" y="94"/>
                    <a:pt x="452" y="94"/>
                    <a:pt x="452" y="94"/>
                  </a:cubicBezTo>
                  <a:cubicBezTo>
                    <a:pt x="451" y="95"/>
                    <a:pt x="451" y="95"/>
                    <a:pt x="451" y="95"/>
                  </a:cubicBezTo>
                  <a:cubicBezTo>
                    <a:pt x="451" y="97"/>
                    <a:pt x="451" y="97"/>
                    <a:pt x="451" y="97"/>
                  </a:cubicBezTo>
                  <a:cubicBezTo>
                    <a:pt x="450" y="100"/>
                    <a:pt x="450" y="100"/>
                    <a:pt x="450" y="100"/>
                  </a:cubicBezTo>
                  <a:cubicBezTo>
                    <a:pt x="452" y="103"/>
                    <a:pt x="452" y="103"/>
                    <a:pt x="452" y="103"/>
                  </a:cubicBezTo>
                  <a:cubicBezTo>
                    <a:pt x="452" y="105"/>
                    <a:pt x="452" y="105"/>
                    <a:pt x="452" y="105"/>
                  </a:cubicBezTo>
                  <a:cubicBezTo>
                    <a:pt x="450" y="106"/>
                    <a:pt x="450" y="106"/>
                    <a:pt x="450" y="106"/>
                  </a:cubicBezTo>
                  <a:cubicBezTo>
                    <a:pt x="449" y="107"/>
                    <a:pt x="449" y="107"/>
                    <a:pt x="449" y="107"/>
                  </a:cubicBezTo>
                  <a:cubicBezTo>
                    <a:pt x="450" y="107"/>
                    <a:pt x="450" y="107"/>
                    <a:pt x="450" y="107"/>
                  </a:cubicBezTo>
                  <a:cubicBezTo>
                    <a:pt x="453" y="106"/>
                    <a:pt x="453" y="106"/>
                    <a:pt x="453" y="106"/>
                  </a:cubicBezTo>
                  <a:cubicBezTo>
                    <a:pt x="455" y="104"/>
                    <a:pt x="455" y="104"/>
                    <a:pt x="455" y="104"/>
                  </a:cubicBezTo>
                  <a:cubicBezTo>
                    <a:pt x="458" y="104"/>
                    <a:pt x="458" y="104"/>
                    <a:pt x="458" y="104"/>
                  </a:cubicBezTo>
                  <a:cubicBezTo>
                    <a:pt x="459" y="102"/>
                    <a:pt x="459" y="102"/>
                    <a:pt x="459" y="102"/>
                  </a:cubicBezTo>
                  <a:cubicBezTo>
                    <a:pt x="459" y="98"/>
                    <a:pt x="459" y="98"/>
                    <a:pt x="459" y="98"/>
                  </a:cubicBezTo>
                  <a:cubicBezTo>
                    <a:pt x="458" y="96"/>
                    <a:pt x="458" y="96"/>
                    <a:pt x="458" y="96"/>
                  </a:cubicBezTo>
                  <a:cubicBezTo>
                    <a:pt x="457" y="96"/>
                    <a:pt x="457" y="96"/>
                    <a:pt x="457" y="96"/>
                  </a:cubicBezTo>
                  <a:cubicBezTo>
                    <a:pt x="456" y="96"/>
                    <a:pt x="456" y="96"/>
                    <a:pt x="456" y="96"/>
                  </a:cubicBezTo>
                  <a:cubicBezTo>
                    <a:pt x="456" y="94"/>
                    <a:pt x="456" y="94"/>
                    <a:pt x="456" y="94"/>
                  </a:cubicBezTo>
                  <a:cubicBezTo>
                    <a:pt x="456" y="93"/>
                    <a:pt x="456" y="93"/>
                    <a:pt x="456" y="93"/>
                  </a:cubicBezTo>
                  <a:cubicBezTo>
                    <a:pt x="458" y="93"/>
                    <a:pt x="458" y="93"/>
                    <a:pt x="458" y="93"/>
                  </a:cubicBezTo>
                  <a:cubicBezTo>
                    <a:pt x="458" y="94"/>
                    <a:pt x="458" y="94"/>
                    <a:pt x="458" y="94"/>
                  </a:cubicBezTo>
                  <a:cubicBezTo>
                    <a:pt x="460" y="93"/>
                    <a:pt x="460" y="93"/>
                    <a:pt x="460" y="93"/>
                  </a:cubicBezTo>
                  <a:cubicBezTo>
                    <a:pt x="463" y="93"/>
                    <a:pt x="463" y="93"/>
                    <a:pt x="463" y="93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66" y="91"/>
                    <a:pt x="466" y="91"/>
                    <a:pt x="466" y="91"/>
                  </a:cubicBezTo>
                  <a:cubicBezTo>
                    <a:pt x="469" y="91"/>
                    <a:pt x="469" y="91"/>
                    <a:pt x="469" y="91"/>
                  </a:cubicBezTo>
                  <a:cubicBezTo>
                    <a:pt x="469" y="89"/>
                    <a:pt x="469" y="89"/>
                    <a:pt x="469" y="89"/>
                  </a:cubicBezTo>
                  <a:cubicBezTo>
                    <a:pt x="471" y="87"/>
                    <a:pt x="471" y="87"/>
                    <a:pt x="471" y="87"/>
                  </a:cubicBezTo>
                  <a:cubicBezTo>
                    <a:pt x="471" y="88"/>
                    <a:pt x="471" y="88"/>
                    <a:pt x="471" y="88"/>
                  </a:cubicBezTo>
                  <a:cubicBezTo>
                    <a:pt x="473" y="87"/>
                    <a:pt x="473" y="87"/>
                    <a:pt x="473" y="87"/>
                  </a:cubicBezTo>
                  <a:cubicBezTo>
                    <a:pt x="475" y="86"/>
                    <a:pt x="475" y="86"/>
                    <a:pt x="475" y="86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90"/>
                    <a:pt x="477" y="90"/>
                    <a:pt x="477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3" y="91"/>
                    <a:pt x="483" y="91"/>
                    <a:pt x="483" y="91"/>
                  </a:cubicBezTo>
                  <a:cubicBezTo>
                    <a:pt x="490" y="95"/>
                    <a:pt x="490" y="95"/>
                    <a:pt x="490" y="95"/>
                  </a:cubicBezTo>
                  <a:cubicBezTo>
                    <a:pt x="491" y="95"/>
                    <a:pt x="491" y="95"/>
                    <a:pt x="491" y="95"/>
                  </a:cubicBezTo>
                  <a:cubicBezTo>
                    <a:pt x="492" y="97"/>
                    <a:pt x="492" y="97"/>
                    <a:pt x="492" y="97"/>
                  </a:cubicBezTo>
                  <a:cubicBezTo>
                    <a:pt x="492" y="98"/>
                    <a:pt x="492" y="98"/>
                    <a:pt x="492" y="98"/>
                  </a:cubicBezTo>
                  <a:cubicBezTo>
                    <a:pt x="495" y="102"/>
                    <a:pt x="495" y="102"/>
                    <a:pt x="495" y="102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96" y="100"/>
                    <a:pt x="496" y="100"/>
                    <a:pt x="496" y="100"/>
                  </a:cubicBezTo>
                  <a:cubicBezTo>
                    <a:pt x="497" y="99"/>
                    <a:pt x="497" y="99"/>
                    <a:pt x="497" y="99"/>
                  </a:cubicBezTo>
                  <a:cubicBezTo>
                    <a:pt x="497" y="98"/>
                    <a:pt x="497" y="98"/>
                    <a:pt x="497" y="98"/>
                  </a:cubicBezTo>
                  <a:cubicBezTo>
                    <a:pt x="496" y="97"/>
                    <a:pt x="496" y="97"/>
                    <a:pt x="496" y="97"/>
                  </a:cubicBezTo>
                  <a:cubicBezTo>
                    <a:pt x="495" y="97"/>
                    <a:pt x="495" y="97"/>
                    <a:pt x="495" y="97"/>
                  </a:cubicBezTo>
                  <a:cubicBezTo>
                    <a:pt x="495" y="96"/>
                    <a:pt x="495" y="96"/>
                    <a:pt x="495" y="96"/>
                  </a:cubicBezTo>
                  <a:cubicBezTo>
                    <a:pt x="496" y="95"/>
                    <a:pt x="496" y="95"/>
                    <a:pt x="496" y="95"/>
                  </a:cubicBezTo>
                  <a:cubicBezTo>
                    <a:pt x="497" y="95"/>
                    <a:pt x="497" y="95"/>
                    <a:pt x="497" y="95"/>
                  </a:cubicBezTo>
                  <a:cubicBezTo>
                    <a:pt x="498" y="96"/>
                    <a:pt x="498" y="96"/>
                    <a:pt x="498" y="96"/>
                  </a:cubicBezTo>
                  <a:cubicBezTo>
                    <a:pt x="499" y="97"/>
                    <a:pt x="499" y="97"/>
                    <a:pt x="499" y="97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2" y="101"/>
                    <a:pt x="502" y="101"/>
                    <a:pt x="502" y="101"/>
                  </a:cubicBezTo>
                  <a:cubicBezTo>
                    <a:pt x="502" y="103"/>
                    <a:pt x="502" y="103"/>
                    <a:pt x="502" y="103"/>
                  </a:cubicBezTo>
                  <a:cubicBezTo>
                    <a:pt x="503" y="104"/>
                    <a:pt x="503" y="104"/>
                    <a:pt x="503" y="104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3"/>
                    <a:pt x="505" y="103"/>
                    <a:pt x="505" y="103"/>
                  </a:cubicBezTo>
                  <a:cubicBezTo>
                    <a:pt x="506" y="104"/>
                    <a:pt x="506" y="104"/>
                    <a:pt x="506" y="104"/>
                  </a:cubicBezTo>
                  <a:cubicBezTo>
                    <a:pt x="507" y="105"/>
                    <a:pt x="507" y="105"/>
                    <a:pt x="507" y="105"/>
                  </a:cubicBezTo>
                  <a:cubicBezTo>
                    <a:pt x="508" y="107"/>
                    <a:pt x="508" y="107"/>
                    <a:pt x="508" y="107"/>
                  </a:cubicBezTo>
                  <a:cubicBezTo>
                    <a:pt x="509" y="109"/>
                    <a:pt x="509" y="109"/>
                    <a:pt x="509" y="109"/>
                  </a:cubicBezTo>
                  <a:cubicBezTo>
                    <a:pt x="509" y="110"/>
                    <a:pt x="509" y="110"/>
                    <a:pt x="509" y="110"/>
                  </a:cubicBezTo>
                  <a:cubicBezTo>
                    <a:pt x="508" y="110"/>
                    <a:pt x="508" y="110"/>
                    <a:pt x="508" y="110"/>
                  </a:cubicBezTo>
                  <a:cubicBezTo>
                    <a:pt x="508" y="109"/>
                    <a:pt x="508" y="109"/>
                    <a:pt x="508" y="109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04" y="108"/>
                    <a:pt x="504" y="108"/>
                    <a:pt x="504" y="108"/>
                  </a:cubicBezTo>
                  <a:cubicBezTo>
                    <a:pt x="501" y="106"/>
                    <a:pt x="501" y="106"/>
                    <a:pt x="501" y="106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4" y="112"/>
                    <a:pt x="504" y="112"/>
                    <a:pt x="504" y="112"/>
                  </a:cubicBezTo>
                  <a:cubicBezTo>
                    <a:pt x="505" y="113"/>
                    <a:pt x="505" y="113"/>
                    <a:pt x="505" y="113"/>
                  </a:cubicBezTo>
                  <a:cubicBezTo>
                    <a:pt x="505" y="112"/>
                    <a:pt x="505" y="112"/>
                    <a:pt x="505" y="112"/>
                  </a:cubicBezTo>
                  <a:cubicBezTo>
                    <a:pt x="506" y="110"/>
                    <a:pt x="506" y="110"/>
                    <a:pt x="506" y="110"/>
                  </a:cubicBezTo>
                  <a:cubicBezTo>
                    <a:pt x="507" y="110"/>
                    <a:pt x="507" y="110"/>
                    <a:pt x="507" y="110"/>
                  </a:cubicBezTo>
                  <a:cubicBezTo>
                    <a:pt x="508" y="112"/>
                    <a:pt x="508" y="112"/>
                    <a:pt x="508" y="112"/>
                  </a:cubicBezTo>
                  <a:cubicBezTo>
                    <a:pt x="509" y="112"/>
                    <a:pt x="509" y="112"/>
                    <a:pt x="509" y="112"/>
                  </a:cubicBezTo>
                  <a:cubicBezTo>
                    <a:pt x="510" y="112"/>
                    <a:pt x="510" y="112"/>
                    <a:pt x="510" y="112"/>
                  </a:cubicBezTo>
                  <a:cubicBezTo>
                    <a:pt x="511" y="112"/>
                    <a:pt x="511" y="112"/>
                    <a:pt x="511" y="112"/>
                  </a:cubicBezTo>
                  <a:cubicBezTo>
                    <a:pt x="511" y="113"/>
                    <a:pt x="511" y="113"/>
                    <a:pt x="511" y="113"/>
                  </a:cubicBezTo>
                  <a:cubicBezTo>
                    <a:pt x="511" y="114"/>
                    <a:pt x="511" y="114"/>
                    <a:pt x="511" y="114"/>
                  </a:cubicBezTo>
                  <a:cubicBezTo>
                    <a:pt x="512" y="117"/>
                    <a:pt x="512" y="117"/>
                    <a:pt x="512" y="117"/>
                  </a:cubicBezTo>
                  <a:cubicBezTo>
                    <a:pt x="513" y="120"/>
                    <a:pt x="513" y="120"/>
                    <a:pt x="513" y="120"/>
                  </a:cubicBezTo>
                  <a:cubicBezTo>
                    <a:pt x="513" y="123"/>
                    <a:pt x="513" y="123"/>
                    <a:pt x="513" y="123"/>
                  </a:cubicBezTo>
                  <a:cubicBezTo>
                    <a:pt x="512" y="126"/>
                    <a:pt x="512" y="126"/>
                    <a:pt x="512" y="126"/>
                  </a:cubicBezTo>
                  <a:cubicBezTo>
                    <a:pt x="511" y="127"/>
                    <a:pt x="511" y="127"/>
                    <a:pt x="511" y="127"/>
                  </a:cubicBezTo>
                  <a:cubicBezTo>
                    <a:pt x="510" y="128"/>
                    <a:pt x="510" y="128"/>
                    <a:pt x="510" y="128"/>
                  </a:cubicBezTo>
                  <a:cubicBezTo>
                    <a:pt x="511" y="130"/>
                    <a:pt x="511" y="130"/>
                    <a:pt x="511" y="130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9" y="133"/>
                    <a:pt x="509" y="133"/>
                    <a:pt x="509" y="133"/>
                  </a:cubicBezTo>
                  <a:cubicBezTo>
                    <a:pt x="510" y="134"/>
                    <a:pt x="510" y="134"/>
                    <a:pt x="510" y="13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08" y="138"/>
                    <a:pt x="508" y="138"/>
                    <a:pt x="508" y="138"/>
                  </a:cubicBezTo>
                  <a:cubicBezTo>
                    <a:pt x="508" y="139"/>
                    <a:pt x="508" y="139"/>
                    <a:pt x="508" y="139"/>
                  </a:cubicBezTo>
                  <a:cubicBezTo>
                    <a:pt x="507" y="142"/>
                    <a:pt x="507" y="142"/>
                    <a:pt x="507" y="142"/>
                  </a:cubicBezTo>
                  <a:cubicBezTo>
                    <a:pt x="506" y="143"/>
                    <a:pt x="506" y="143"/>
                    <a:pt x="506" y="143"/>
                  </a:cubicBezTo>
                  <a:cubicBezTo>
                    <a:pt x="506" y="144"/>
                    <a:pt x="506" y="144"/>
                    <a:pt x="506" y="144"/>
                  </a:cubicBezTo>
                  <a:cubicBezTo>
                    <a:pt x="505" y="146"/>
                    <a:pt x="505" y="146"/>
                    <a:pt x="505" y="146"/>
                  </a:cubicBezTo>
                  <a:cubicBezTo>
                    <a:pt x="504" y="146"/>
                    <a:pt x="504" y="146"/>
                    <a:pt x="504" y="146"/>
                  </a:cubicBezTo>
                  <a:cubicBezTo>
                    <a:pt x="502" y="148"/>
                    <a:pt x="502" y="148"/>
                    <a:pt x="502" y="148"/>
                  </a:cubicBezTo>
                  <a:cubicBezTo>
                    <a:pt x="500" y="148"/>
                    <a:pt x="500" y="148"/>
                    <a:pt x="500" y="148"/>
                  </a:cubicBezTo>
                  <a:cubicBezTo>
                    <a:pt x="502" y="149"/>
                    <a:pt x="502" y="149"/>
                    <a:pt x="502" y="149"/>
                  </a:cubicBezTo>
                  <a:cubicBezTo>
                    <a:pt x="503" y="149"/>
                    <a:pt x="503" y="149"/>
                    <a:pt x="503" y="149"/>
                  </a:cubicBezTo>
                  <a:cubicBezTo>
                    <a:pt x="504" y="148"/>
                    <a:pt x="504" y="148"/>
                    <a:pt x="504" y="148"/>
                  </a:cubicBezTo>
                  <a:cubicBezTo>
                    <a:pt x="505" y="148"/>
                    <a:pt x="505" y="148"/>
                    <a:pt x="505" y="148"/>
                  </a:cubicBezTo>
                  <a:cubicBezTo>
                    <a:pt x="506" y="150"/>
                    <a:pt x="506" y="150"/>
                    <a:pt x="506" y="150"/>
                  </a:cubicBezTo>
                  <a:cubicBezTo>
                    <a:pt x="504" y="153"/>
                    <a:pt x="504" y="153"/>
                    <a:pt x="504" y="153"/>
                  </a:cubicBezTo>
                  <a:cubicBezTo>
                    <a:pt x="503" y="155"/>
                    <a:pt x="503" y="155"/>
                    <a:pt x="503" y="155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3" y="161"/>
                    <a:pt x="503" y="161"/>
                    <a:pt x="503" y="161"/>
                  </a:cubicBezTo>
                  <a:cubicBezTo>
                    <a:pt x="503" y="162"/>
                    <a:pt x="503" y="162"/>
                    <a:pt x="503" y="162"/>
                  </a:cubicBezTo>
                  <a:cubicBezTo>
                    <a:pt x="502" y="166"/>
                    <a:pt x="502" y="166"/>
                    <a:pt x="502" y="166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7" y="167"/>
                    <a:pt x="497" y="167"/>
                    <a:pt x="497" y="167"/>
                  </a:cubicBezTo>
                  <a:cubicBezTo>
                    <a:pt x="497" y="168"/>
                    <a:pt x="497" y="168"/>
                    <a:pt x="497" y="168"/>
                  </a:cubicBezTo>
                  <a:cubicBezTo>
                    <a:pt x="497" y="169"/>
                    <a:pt x="497" y="169"/>
                    <a:pt x="497" y="169"/>
                  </a:cubicBezTo>
                  <a:cubicBezTo>
                    <a:pt x="498" y="173"/>
                    <a:pt x="498" y="173"/>
                    <a:pt x="498" y="173"/>
                  </a:cubicBezTo>
                  <a:cubicBezTo>
                    <a:pt x="498" y="174"/>
                    <a:pt x="498" y="174"/>
                    <a:pt x="498" y="174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6" y="180"/>
                    <a:pt x="496" y="180"/>
                    <a:pt x="496" y="180"/>
                  </a:cubicBezTo>
                  <a:cubicBezTo>
                    <a:pt x="496" y="182"/>
                    <a:pt x="496" y="182"/>
                    <a:pt x="496" y="182"/>
                  </a:cubicBezTo>
                  <a:cubicBezTo>
                    <a:pt x="495" y="183"/>
                    <a:pt x="495" y="183"/>
                    <a:pt x="495" y="183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7" y="185"/>
                    <a:pt x="497" y="185"/>
                    <a:pt x="497" y="185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4" y="193"/>
                    <a:pt x="494" y="193"/>
                    <a:pt x="494" y="193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6" y="192"/>
                    <a:pt x="496" y="192"/>
                    <a:pt x="496" y="192"/>
                  </a:cubicBezTo>
                  <a:cubicBezTo>
                    <a:pt x="498" y="190"/>
                    <a:pt x="498" y="190"/>
                    <a:pt x="498" y="190"/>
                  </a:cubicBezTo>
                  <a:cubicBezTo>
                    <a:pt x="498" y="188"/>
                    <a:pt x="498" y="188"/>
                    <a:pt x="498" y="188"/>
                  </a:cubicBezTo>
                  <a:cubicBezTo>
                    <a:pt x="498" y="187"/>
                    <a:pt x="498" y="187"/>
                    <a:pt x="498" y="187"/>
                  </a:cubicBezTo>
                  <a:cubicBezTo>
                    <a:pt x="499" y="186"/>
                    <a:pt x="499" y="186"/>
                    <a:pt x="499" y="186"/>
                  </a:cubicBezTo>
                  <a:cubicBezTo>
                    <a:pt x="501" y="186"/>
                    <a:pt x="501" y="186"/>
                    <a:pt x="501" y="186"/>
                  </a:cubicBezTo>
                  <a:cubicBezTo>
                    <a:pt x="502" y="186"/>
                    <a:pt x="502" y="186"/>
                    <a:pt x="502" y="186"/>
                  </a:cubicBezTo>
                  <a:cubicBezTo>
                    <a:pt x="501" y="185"/>
                    <a:pt x="501" y="185"/>
                    <a:pt x="501" y="185"/>
                  </a:cubicBezTo>
                  <a:cubicBezTo>
                    <a:pt x="498" y="182"/>
                    <a:pt x="498" y="182"/>
                    <a:pt x="498" y="182"/>
                  </a:cubicBezTo>
                  <a:cubicBezTo>
                    <a:pt x="497" y="180"/>
                    <a:pt x="497" y="180"/>
                    <a:pt x="497" y="180"/>
                  </a:cubicBezTo>
                  <a:cubicBezTo>
                    <a:pt x="498" y="178"/>
                    <a:pt x="498" y="178"/>
                    <a:pt x="498" y="178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504" y="177"/>
                    <a:pt x="504" y="177"/>
                    <a:pt x="504" y="177"/>
                  </a:cubicBezTo>
                  <a:cubicBezTo>
                    <a:pt x="507" y="175"/>
                    <a:pt x="507" y="175"/>
                    <a:pt x="507" y="175"/>
                  </a:cubicBezTo>
                  <a:cubicBezTo>
                    <a:pt x="508" y="175"/>
                    <a:pt x="508" y="175"/>
                    <a:pt x="508" y="175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8" y="173"/>
                    <a:pt x="508" y="173"/>
                    <a:pt x="508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69"/>
                    <a:pt x="512" y="169"/>
                    <a:pt x="512" y="169"/>
                  </a:cubicBezTo>
                  <a:cubicBezTo>
                    <a:pt x="511" y="167"/>
                    <a:pt x="511" y="167"/>
                    <a:pt x="511" y="167"/>
                  </a:cubicBezTo>
                  <a:cubicBezTo>
                    <a:pt x="511" y="166"/>
                    <a:pt x="511" y="166"/>
                    <a:pt x="511" y="166"/>
                  </a:cubicBezTo>
                  <a:cubicBezTo>
                    <a:pt x="513" y="167"/>
                    <a:pt x="513" y="167"/>
                    <a:pt x="513" y="167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6" y="165"/>
                    <a:pt x="516" y="165"/>
                    <a:pt x="516" y="165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8" y="161"/>
                    <a:pt x="518" y="161"/>
                    <a:pt x="518" y="161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8" y="158"/>
                    <a:pt x="518" y="158"/>
                    <a:pt x="518" y="158"/>
                  </a:cubicBezTo>
                  <a:cubicBezTo>
                    <a:pt x="515" y="159"/>
                    <a:pt x="515" y="159"/>
                    <a:pt x="515" y="159"/>
                  </a:cubicBezTo>
                  <a:cubicBezTo>
                    <a:pt x="514" y="161"/>
                    <a:pt x="514" y="161"/>
                    <a:pt x="514" y="161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0" y="162"/>
                    <a:pt x="510" y="162"/>
                    <a:pt x="510" y="162"/>
                  </a:cubicBezTo>
                  <a:cubicBezTo>
                    <a:pt x="509" y="159"/>
                    <a:pt x="509" y="159"/>
                    <a:pt x="509" y="159"/>
                  </a:cubicBezTo>
                  <a:cubicBezTo>
                    <a:pt x="510" y="157"/>
                    <a:pt x="510" y="157"/>
                    <a:pt x="510" y="157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11" y="153"/>
                    <a:pt x="511" y="153"/>
                    <a:pt x="511" y="153"/>
                  </a:cubicBezTo>
                  <a:cubicBezTo>
                    <a:pt x="514" y="153"/>
                    <a:pt x="514" y="153"/>
                    <a:pt x="514" y="153"/>
                  </a:cubicBezTo>
                  <a:cubicBezTo>
                    <a:pt x="517" y="155"/>
                    <a:pt x="517" y="155"/>
                    <a:pt x="517" y="155"/>
                  </a:cubicBezTo>
                  <a:cubicBezTo>
                    <a:pt x="518" y="153"/>
                    <a:pt x="518" y="153"/>
                    <a:pt x="518" y="153"/>
                  </a:cubicBezTo>
                  <a:cubicBezTo>
                    <a:pt x="518" y="151"/>
                    <a:pt x="518" y="151"/>
                    <a:pt x="518" y="151"/>
                  </a:cubicBezTo>
                  <a:cubicBezTo>
                    <a:pt x="520" y="150"/>
                    <a:pt x="520" y="150"/>
                    <a:pt x="520" y="150"/>
                  </a:cubicBezTo>
                  <a:cubicBezTo>
                    <a:pt x="521" y="152"/>
                    <a:pt x="521" y="152"/>
                    <a:pt x="521" y="152"/>
                  </a:cubicBezTo>
                  <a:cubicBezTo>
                    <a:pt x="520" y="153"/>
                    <a:pt x="520" y="153"/>
                    <a:pt x="520" y="153"/>
                  </a:cubicBezTo>
                  <a:cubicBezTo>
                    <a:pt x="520" y="155"/>
                    <a:pt x="520" y="155"/>
                    <a:pt x="520" y="155"/>
                  </a:cubicBezTo>
                  <a:cubicBezTo>
                    <a:pt x="524" y="159"/>
                    <a:pt x="524" y="159"/>
                    <a:pt x="524" y="159"/>
                  </a:cubicBezTo>
                  <a:cubicBezTo>
                    <a:pt x="527" y="159"/>
                    <a:pt x="527" y="159"/>
                    <a:pt x="527" y="159"/>
                  </a:cubicBezTo>
                  <a:cubicBezTo>
                    <a:pt x="528" y="158"/>
                    <a:pt x="528" y="158"/>
                    <a:pt x="528" y="158"/>
                  </a:cubicBezTo>
                  <a:cubicBezTo>
                    <a:pt x="531" y="157"/>
                    <a:pt x="531" y="157"/>
                    <a:pt x="531" y="157"/>
                  </a:cubicBezTo>
                  <a:cubicBezTo>
                    <a:pt x="533" y="156"/>
                    <a:pt x="533" y="156"/>
                    <a:pt x="533" y="156"/>
                  </a:cubicBezTo>
                  <a:cubicBezTo>
                    <a:pt x="532" y="154"/>
                    <a:pt x="532" y="154"/>
                    <a:pt x="532" y="154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30" y="150"/>
                    <a:pt x="530" y="150"/>
                    <a:pt x="530" y="150"/>
                  </a:cubicBezTo>
                  <a:cubicBezTo>
                    <a:pt x="531" y="150"/>
                    <a:pt x="531" y="150"/>
                    <a:pt x="531" y="150"/>
                  </a:cubicBezTo>
                  <a:cubicBezTo>
                    <a:pt x="534" y="153"/>
                    <a:pt x="534" y="153"/>
                    <a:pt x="534" y="153"/>
                  </a:cubicBezTo>
                  <a:cubicBezTo>
                    <a:pt x="535" y="154"/>
                    <a:pt x="535" y="154"/>
                    <a:pt x="535" y="154"/>
                  </a:cubicBezTo>
                  <a:cubicBezTo>
                    <a:pt x="537" y="155"/>
                    <a:pt x="537" y="155"/>
                    <a:pt x="537" y="155"/>
                  </a:cubicBezTo>
                  <a:cubicBezTo>
                    <a:pt x="537" y="156"/>
                    <a:pt x="537" y="156"/>
                    <a:pt x="537" y="156"/>
                  </a:cubicBezTo>
                  <a:cubicBezTo>
                    <a:pt x="537" y="158"/>
                    <a:pt x="537" y="158"/>
                    <a:pt x="537" y="158"/>
                  </a:cubicBezTo>
                  <a:cubicBezTo>
                    <a:pt x="539" y="160"/>
                    <a:pt x="539" y="160"/>
                    <a:pt x="539" y="160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0" y="164"/>
                    <a:pt x="540" y="164"/>
                    <a:pt x="540" y="164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3" y="161"/>
                    <a:pt x="543" y="161"/>
                    <a:pt x="543" y="161"/>
                  </a:cubicBezTo>
                  <a:cubicBezTo>
                    <a:pt x="544" y="159"/>
                    <a:pt x="544" y="159"/>
                    <a:pt x="544" y="159"/>
                  </a:cubicBezTo>
                  <a:cubicBezTo>
                    <a:pt x="543" y="159"/>
                    <a:pt x="543" y="159"/>
                    <a:pt x="543" y="159"/>
                  </a:cubicBezTo>
                  <a:cubicBezTo>
                    <a:pt x="542" y="159"/>
                    <a:pt x="542" y="159"/>
                    <a:pt x="542" y="159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3" y="154"/>
                    <a:pt x="543" y="154"/>
                    <a:pt x="543" y="154"/>
                  </a:cubicBezTo>
                  <a:cubicBezTo>
                    <a:pt x="544" y="153"/>
                    <a:pt x="544" y="153"/>
                    <a:pt x="544" y="153"/>
                  </a:cubicBezTo>
                  <a:cubicBezTo>
                    <a:pt x="545" y="153"/>
                    <a:pt x="545" y="153"/>
                    <a:pt x="545" y="153"/>
                  </a:cubicBezTo>
                  <a:cubicBezTo>
                    <a:pt x="546" y="151"/>
                    <a:pt x="546" y="151"/>
                    <a:pt x="546" y="151"/>
                  </a:cubicBezTo>
                  <a:cubicBezTo>
                    <a:pt x="550" y="151"/>
                    <a:pt x="550" y="151"/>
                    <a:pt x="550" y="151"/>
                  </a:cubicBezTo>
                  <a:cubicBezTo>
                    <a:pt x="555" y="149"/>
                    <a:pt x="555" y="149"/>
                    <a:pt x="555" y="149"/>
                  </a:cubicBezTo>
                  <a:cubicBezTo>
                    <a:pt x="562" y="149"/>
                    <a:pt x="562" y="149"/>
                    <a:pt x="562" y="149"/>
                  </a:cubicBezTo>
                  <a:cubicBezTo>
                    <a:pt x="568" y="146"/>
                    <a:pt x="568" y="146"/>
                    <a:pt x="568" y="146"/>
                  </a:cubicBezTo>
                  <a:cubicBezTo>
                    <a:pt x="570" y="146"/>
                    <a:pt x="570" y="146"/>
                    <a:pt x="570" y="146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3" y="149"/>
                    <a:pt x="573" y="149"/>
                    <a:pt x="573" y="149"/>
                  </a:cubicBezTo>
                  <a:cubicBezTo>
                    <a:pt x="572" y="149"/>
                    <a:pt x="572" y="149"/>
                    <a:pt x="572" y="149"/>
                  </a:cubicBezTo>
                  <a:cubicBezTo>
                    <a:pt x="571" y="151"/>
                    <a:pt x="571" y="151"/>
                    <a:pt x="571" y="151"/>
                  </a:cubicBezTo>
                  <a:cubicBezTo>
                    <a:pt x="572" y="154"/>
                    <a:pt x="572" y="154"/>
                    <a:pt x="572" y="154"/>
                  </a:cubicBezTo>
                  <a:cubicBezTo>
                    <a:pt x="574" y="156"/>
                    <a:pt x="574" y="156"/>
                    <a:pt x="574" y="156"/>
                  </a:cubicBezTo>
                  <a:cubicBezTo>
                    <a:pt x="582" y="157"/>
                    <a:pt x="582" y="157"/>
                    <a:pt x="582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7"/>
                    <a:pt x="589" y="157"/>
                    <a:pt x="589" y="157"/>
                  </a:cubicBezTo>
                  <a:cubicBezTo>
                    <a:pt x="595" y="157"/>
                    <a:pt x="595" y="157"/>
                    <a:pt x="595" y="157"/>
                  </a:cubicBezTo>
                  <a:cubicBezTo>
                    <a:pt x="598" y="154"/>
                    <a:pt x="598" y="154"/>
                    <a:pt x="598" y="154"/>
                  </a:cubicBezTo>
                  <a:cubicBezTo>
                    <a:pt x="600" y="155"/>
                    <a:pt x="600" y="155"/>
                    <a:pt x="600" y="155"/>
                  </a:cubicBezTo>
                  <a:cubicBezTo>
                    <a:pt x="602" y="155"/>
                    <a:pt x="602" y="155"/>
                    <a:pt x="602" y="155"/>
                  </a:cubicBezTo>
                  <a:cubicBezTo>
                    <a:pt x="603" y="153"/>
                    <a:pt x="603" y="153"/>
                    <a:pt x="603" y="153"/>
                  </a:cubicBezTo>
                  <a:cubicBezTo>
                    <a:pt x="602" y="152"/>
                    <a:pt x="602" y="152"/>
                    <a:pt x="602" y="152"/>
                  </a:cubicBezTo>
                  <a:cubicBezTo>
                    <a:pt x="604" y="151"/>
                    <a:pt x="604" y="151"/>
                    <a:pt x="604" y="151"/>
                  </a:cubicBezTo>
                  <a:cubicBezTo>
                    <a:pt x="605" y="152"/>
                    <a:pt x="605" y="152"/>
                    <a:pt x="605" y="152"/>
                  </a:cubicBezTo>
                  <a:cubicBezTo>
                    <a:pt x="608" y="151"/>
                    <a:pt x="608" y="151"/>
                    <a:pt x="608" y="151"/>
                  </a:cubicBezTo>
                  <a:cubicBezTo>
                    <a:pt x="608" y="153"/>
                    <a:pt x="608" y="153"/>
                    <a:pt x="608" y="153"/>
                  </a:cubicBezTo>
                  <a:cubicBezTo>
                    <a:pt x="609" y="153"/>
                    <a:pt x="609" y="153"/>
                    <a:pt x="609" y="153"/>
                  </a:cubicBezTo>
                  <a:cubicBezTo>
                    <a:pt x="610" y="151"/>
                    <a:pt x="610" y="151"/>
                    <a:pt x="610" y="151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08" y="148"/>
                    <a:pt x="608" y="148"/>
                    <a:pt x="608" y="148"/>
                  </a:cubicBezTo>
                  <a:cubicBezTo>
                    <a:pt x="608" y="147"/>
                    <a:pt x="608" y="147"/>
                    <a:pt x="608" y="147"/>
                  </a:cubicBezTo>
                  <a:cubicBezTo>
                    <a:pt x="607" y="145"/>
                    <a:pt x="607" y="145"/>
                    <a:pt x="607" y="145"/>
                  </a:cubicBezTo>
                  <a:cubicBezTo>
                    <a:pt x="605" y="145"/>
                    <a:pt x="605" y="145"/>
                    <a:pt x="605" y="145"/>
                  </a:cubicBezTo>
                  <a:cubicBezTo>
                    <a:pt x="605" y="143"/>
                    <a:pt x="605" y="143"/>
                    <a:pt x="605" y="143"/>
                  </a:cubicBezTo>
                  <a:cubicBezTo>
                    <a:pt x="604" y="142"/>
                    <a:pt x="604" y="142"/>
                    <a:pt x="604" y="142"/>
                  </a:cubicBezTo>
                  <a:cubicBezTo>
                    <a:pt x="604" y="141"/>
                    <a:pt x="604" y="141"/>
                    <a:pt x="604" y="141"/>
                  </a:cubicBezTo>
                  <a:cubicBezTo>
                    <a:pt x="603" y="139"/>
                    <a:pt x="603" y="139"/>
                    <a:pt x="603" y="139"/>
                  </a:cubicBezTo>
                  <a:cubicBezTo>
                    <a:pt x="602" y="137"/>
                    <a:pt x="602" y="137"/>
                    <a:pt x="602" y="137"/>
                  </a:cubicBezTo>
                  <a:cubicBezTo>
                    <a:pt x="603" y="135"/>
                    <a:pt x="603" y="135"/>
                    <a:pt x="603" y="135"/>
                  </a:cubicBezTo>
                  <a:cubicBezTo>
                    <a:pt x="604" y="136"/>
                    <a:pt x="604" y="136"/>
                    <a:pt x="604" y="136"/>
                  </a:cubicBezTo>
                  <a:cubicBezTo>
                    <a:pt x="604" y="137"/>
                    <a:pt x="604" y="137"/>
                    <a:pt x="604" y="137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3"/>
                    <a:pt x="606" y="133"/>
                    <a:pt x="606" y="133"/>
                  </a:cubicBezTo>
                  <a:cubicBezTo>
                    <a:pt x="607" y="133"/>
                    <a:pt x="607" y="133"/>
                    <a:pt x="607" y="133"/>
                  </a:cubicBezTo>
                  <a:cubicBezTo>
                    <a:pt x="609" y="134"/>
                    <a:pt x="609" y="134"/>
                    <a:pt x="609" y="134"/>
                  </a:cubicBezTo>
                  <a:cubicBezTo>
                    <a:pt x="610" y="134"/>
                    <a:pt x="610" y="134"/>
                    <a:pt x="610" y="134"/>
                  </a:cubicBezTo>
                  <a:cubicBezTo>
                    <a:pt x="610" y="132"/>
                    <a:pt x="610" y="132"/>
                    <a:pt x="610" y="132"/>
                  </a:cubicBezTo>
                  <a:cubicBezTo>
                    <a:pt x="611" y="133"/>
                    <a:pt x="611" y="133"/>
                    <a:pt x="611" y="133"/>
                  </a:cubicBezTo>
                  <a:cubicBezTo>
                    <a:pt x="613" y="133"/>
                    <a:pt x="613" y="133"/>
                    <a:pt x="613" y="133"/>
                  </a:cubicBezTo>
                  <a:cubicBezTo>
                    <a:pt x="615" y="133"/>
                    <a:pt x="615" y="133"/>
                    <a:pt x="615" y="133"/>
                  </a:cubicBezTo>
                  <a:cubicBezTo>
                    <a:pt x="615" y="132"/>
                    <a:pt x="615" y="132"/>
                    <a:pt x="615" y="132"/>
                  </a:cubicBezTo>
                  <a:cubicBezTo>
                    <a:pt x="617" y="134"/>
                    <a:pt x="617" y="134"/>
                    <a:pt x="617" y="134"/>
                  </a:cubicBezTo>
                  <a:cubicBezTo>
                    <a:pt x="618" y="134"/>
                    <a:pt x="618" y="134"/>
                    <a:pt x="618" y="134"/>
                  </a:cubicBezTo>
                  <a:cubicBezTo>
                    <a:pt x="619" y="135"/>
                    <a:pt x="619" y="135"/>
                    <a:pt x="619" y="135"/>
                  </a:cubicBezTo>
                  <a:cubicBezTo>
                    <a:pt x="620" y="135"/>
                    <a:pt x="620" y="135"/>
                    <a:pt x="620" y="135"/>
                  </a:cubicBezTo>
                  <a:cubicBezTo>
                    <a:pt x="620" y="133"/>
                    <a:pt x="620" y="133"/>
                    <a:pt x="620" y="133"/>
                  </a:cubicBezTo>
                  <a:cubicBezTo>
                    <a:pt x="622" y="133"/>
                    <a:pt x="622" y="133"/>
                    <a:pt x="622" y="133"/>
                  </a:cubicBezTo>
                  <a:cubicBezTo>
                    <a:pt x="623" y="135"/>
                    <a:pt x="623" y="135"/>
                    <a:pt x="623" y="135"/>
                  </a:cubicBezTo>
                  <a:cubicBezTo>
                    <a:pt x="622" y="136"/>
                    <a:pt x="622" y="136"/>
                    <a:pt x="622" y="136"/>
                  </a:cubicBezTo>
                  <a:cubicBezTo>
                    <a:pt x="621" y="137"/>
                    <a:pt x="621" y="137"/>
                    <a:pt x="621" y="137"/>
                  </a:cubicBezTo>
                  <a:cubicBezTo>
                    <a:pt x="622" y="138"/>
                    <a:pt x="622" y="138"/>
                    <a:pt x="622" y="138"/>
                  </a:cubicBezTo>
                  <a:cubicBezTo>
                    <a:pt x="624" y="137"/>
                    <a:pt x="624" y="137"/>
                    <a:pt x="624" y="137"/>
                  </a:cubicBezTo>
                  <a:cubicBezTo>
                    <a:pt x="624" y="138"/>
                    <a:pt x="624" y="138"/>
                    <a:pt x="624" y="138"/>
                  </a:cubicBezTo>
                  <a:cubicBezTo>
                    <a:pt x="624" y="136"/>
                    <a:pt x="624" y="136"/>
                    <a:pt x="624" y="136"/>
                  </a:cubicBezTo>
                  <a:cubicBezTo>
                    <a:pt x="625" y="136"/>
                    <a:pt x="625" y="136"/>
                    <a:pt x="625" y="136"/>
                  </a:cubicBezTo>
                  <a:cubicBezTo>
                    <a:pt x="626" y="136"/>
                    <a:pt x="626" y="136"/>
                    <a:pt x="626" y="136"/>
                  </a:cubicBezTo>
                  <a:cubicBezTo>
                    <a:pt x="626" y="135"/>
                    <a:pt x="626" y="135"/>
                    <a:pt x="626" y="135"/>
                  </a:cubicBezTo>
                  <a:cubicBezTo>
                    <a:pt x="625" y="134"/>
                    <a:pt x="625" y="134"/>
                    <a:pt x="625" y="134"/>
                  </a:cubicBezTo>
                  <a:cubicBezTo>
                    <a:pt x="625" y="133"/>
                    <a:pt x="625" y="133"/>
                    <a:pt x="625" y="133"/>
                  </a:cubicBezTo>
                  <a:cubicBezTo>
                    <a:pt x="627" y="133"/>
                    <a:pt x="627" y="133"/>
                    <a:pt x="627" y="133"/>
                  </a:cubicBezTo>
                  <a:cubicBezTo>
                    <a:pt x="629" y="132"/>
                    <a:pt x="629" y="132"/>
                    <a:pt x="629" y="132"/>
                  </a:cubicBezTo>
                  <a:cubicBezTo>
                    <a:pt x="630" y="133"/>
                    <a:pt x="630" y="133"/>
                    <a:pt x="630" y="133"/>
                  </a:cubicBezTo>
                  <a:cubicBezTo>
                    <a:pt x="631" y="132"/>
                    <a:pt x="631" y="132"/>
                    <a:pt x="631" y="132"/>
                  </a:cubicBezTo>
                  <a:cubicBezTo>
                    <a:pt x="633" y="132"/>
                    <a:pt x="633" y="132"/>
                    <a:pt x="633" y="132"/>
                  </a:cubicBezTo>
                  <a:cubicBezTo>
                    <a:pt x="633" y="134"/>
                    <a:pt x="633" y="134"/>
                    <a:pt x="633" y="134"/>
                  </a:cubicBezTo>
                  <a:cubicBezTo>
                    <a:pt x="634" y="136"/>
                    <a:pt x="634" y="136"/>
                    <a:pt x="634" y="136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7" y="133"/>
                    <a:pt x="637" y="133"/>
                    <a:pt x="637" y="133"/>
                  </a:cubicBezTo>
                  <a:cubicBezTo>
                    <a:pt x="637" y="136"/>
                    <a:pt x="637" y="136"/>
                    <a:pt x="637" y="136"/>
                  </a:cubicBezTo>
                  <a:cubicBezTo>
                    <a:pt x="638" y="136"/>
                    <a:pt x="638" y="136"/>
                    <a:pt x="638" y="136"/>
                  </a:cubicBezTo>
                  <a:cubicBezTo>
                    <a:pt x="640" y="135"/>
                    <a:pt x="640" y="135"/>
                    <a:pt x="640" y="135"/>
                  </a:cubicBezTo>
                  <a:cubicBezTo>
                    <a:pt x="642" y="136"/>
                    <a:pt x="642" y="136"/>
                    <a:pt x="642" y="136"/>
                  </a:cubicBezTo>
                  <a:cubicBezTo>
                    <a:pt x="642" y="139"/>
                    <a:pt x="642" y="139"/>
                    <a:pt x="642" y="139"/>
                  </a:cubicBezTo>
                  <a:cubicBezTo>
                    <a:pt x="643" y="137"/>
                    <a:pt x="643" y="137"/>
                    <a:pt x="643" y="137"/>
                  </a:cubicBezTo>
                  <a:cubicBezTo>
                    <a:pt x="645" y="136"/>
                    <a:pt x="645" y="136"/>
                    <a:pt x="645" y="136"/>
                  </a:cubicBezTo>
                  <a:cubicBezTo>
                    <a:pt x="645" y="137"/>
                    <a:pt x="645" y="137"/>
                    <a:pt x="645" y="137"/>
                  </a:cubicBezTo>
                  <a:cubicBezTo>
                    <a:pt x="644" y="139"/>
                    <a:pt x="644" y="139"/>
                    <a:pt x="644" y="139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8" y="141"/>
                    <a:pt x="648" y="141"/>
                    <a:pt x="648" y="141"/>
                  </a:cubicBezTo>
                  <a:cubicBezTo>
                    <a:pt x="648" y="143"/>
                    <a:pt x="648" y="143"/>
                    <a:pt x="648" y="143"/>
                  </a:cubicBezTo>
                  <a:cubicBezTo>
                    <a:pt x="649" y="142"/>
                    <a:pt x="649" y="142"/>
                    <a:pt x="649" y="142"/>
                  </a:cubicBezTo>
                  <a:cubicBezTo>
                    <a:pt x="650" y="142"/>
                    <a:pt x="650" y="142"/>
                    <a:pt x="650" y="142"/>
                  </a:cubicBezTo>
                  <a:cubicBezTo>
                    <a:pt x="650" y="144"/>
                    <a:pt x="650" y="144"/>
                    <a:pt x="650" y="144"/>
                  </a:cubicBezTo>
                  <a:cubicBezTo>
                    <a:pt x="649" y="145"/>
                    <a:pt x="649" y="145"/>
                    <a:pt x="649" y="145"/>
                  </a:cubicBezTo>
                  <a:cubicBezTo>
                    <a:pt x="649" y="148"/>
                    <a:pt x="649" y="148"/>
                    <a:pt x="649" y="148"/>
                  </a:cubicBezTo>
                  <a:cubicBezTo>
                    <a:pt x="652" y="145"/>
                    <a:pt x="652" y="145"/>
                    <a:pt x="652" y="145"/>
                  </a:cubicBezTo>
                  <a:cubicBezTo>
                    <a:pt x="653" y="145"/>
                    <a:pt x="653" y="145"/>
                    <a:pt x="653" y="145"/>
                  </a:cubicBezTo>
                  <a:cubicBezTo>
                    <a:pt x="653" y="147"/>
                    <a:pt x="653" y="147"/>
                    <a:pt x="653" y="147"/>
                  </a:cubicBezTo>
                  <a:cubicBezTo>
                    <a:pt x="650" y="150"/>
                    <a:pt x="650" y="150"/>
                    <a:pt x="650" y="150"/>
                  </a:cubicBezTo>
                  <a:cubicBezTo>
                    <a:pt x="650" y="152"/>
                    <a:pt x="650" y="152"/>
                    <a:pt x="650" y="152"/>
                  </a:cubicBezTo>
                  <a:cubicBezTo>
                    <a:pt x="653" y="152"/>
                    <a:pt x="653" y="152"/>
                    <a:pt x="653" y="152"/>
                  </a:cubicBezTo>
                  <a:cubicBezTo>
                    <a:pt x="654" y="151"/>
                    <a:pt x="654" y="151"/>
                    <a:pt x="654" y="151"/>
                  </a:cubicBezTo>
                  <a:cubicBezTo>
                    <a:pt x="655" y="151"/>
                    <a:pt x="655" y="151"/>
                    <a:pt x="655" y="151"/>
                  </a:cubicBezTo>
                  <a:cubicBezTo>
                    <a:pt x="656" y="151"/>
                    <a:pt x="656" y="151"/>
                    <a:pt x="656" y="151"/>
                  </a:cubicBezTo>
                  <a:cubicBezTo>
                    <a:pt x="656" y="153"/>
                    <a:pt x="656" y="153"/>
                    <a:pt x="656" y="153"/>
                  </a:cubicBezTo>
                  <a:cubicBezTo>
                    <a:pt x="658" y="152"/>
                    <a:pt x="658" y="152"/>
                    <a:pt x="658" y="152"/>
                  </a:cubicBezTo>
                  <a:cubicBezTo>
                    <a:pt x="660" y="154"/>
                    <a:pt x="660" y="154"/>
                    <a:pt x="660" y="154"/>
                  </a:cubicBezTo>
                  <a:cubicBezTo>
                    <a:pt x="659" y="157"/>
                    <a:pt x="659" y="157"/>
                    <a:pt x="659" y="157"/>
                  </a:cubicBezTo>
                  <a:cubicBezTo>
                    <a:pt x="661" y="156"/>
                    <a:pt x="661" y="156"/>
                    <a:pt x="661" y="156"/>
                  </a:cubicBezTo>
                  <a:cubicBezTo>
                    <a:pt x="661" y="158"/>
                    <a:pt x="661" y="158"/>
                    <a:pt x="661" y="158"/>
                  </a:cubicBezTo>
                  <a:cubicBezTo>
                    <a:pt x="663" y="157"/>
                    <a:pt x="663" y="157"/>
                    <a:pt x="663" y="157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661" y="161"/>
                    <a:pt x="661" y="161"/>
                    <a:pt x="661" y="161"/>
                  </a:cubicBezTo>
                  <a:cubicBezTo>
                    <a:pt x="659" y="162"/>
                    <a:pt x="659" y="162"/>
                    <a:pt x="659" y="162"/>
                  </a:cubicBezTo>
                  <a:cubicBezTo>
                    <a:pt x="658" y="161"/>
                    <a:pt x="658" y="161"/>
                    <a:pt x="658" y="161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0" y="160"/>
                    <a:pt x="650" y="160"/>
                    <a:pt x="650" y="160"/>
                  </a:cubicBezTo>
                  <a:cubicBezTo>
                    <a:pt x="652" y="161"/>
                    <a:pt x="652" y="161"/>
                    <a:pt x="652" y="161"/>
                  </a:cubicBezTo>
                  <a:cubicBezTo>
                    <a:pt x="653" y="163"/>
                    <a:pt x="653" y="163"/>
                    <a:pt x="653" y="163"/>
                  </a:cubicBezTo>
                  <a:cubicBezTo>
                    <a:pt x="656" y="163"/>
                    <a:pt x="656" y="163"/>
                    <a:pt x="656" y="163"/>
                  </a:cubicBezTo>
                  <a:cubicBezTo>
                    <a:pt x="657" y="164"/>
                    <a:pt x="657" y="164"/>
                    <a:pt x="657" y="164"/>
                  </a:cubicBezTo>
                  <a:cubicBezTo>
                    <a:pt x="660" y="167"/>
                    <a:pt x="660" y="167"/>
                    <a:pt x="660" y="167"/>
                  </a:cubicBezTo>
                  <a:cubicBezTo>
                    <a:pt x="663" y="168"/>
                    <a:pt x="663" y="168"/>
                    <a:pt x="663" y="168"/>
                  </a:cubicBezTo>
                  <a:cubicBezTo>
                    <a:pt x="665" y="166"/>
                    <a:pt x="665" y="166"/>
                    <a:pt x="665" y="166"/>
                  </a:cubicBezTo>
                  <a:cubicBezTo>
                    <a:pt x="665" y="165"/>
                    <a:pt x="665" y="165"/>
                    <a:pt x="665" y="165"/>
                  </a:cubicBezTo>
                  <a:cubicBezTo>
                    <a:pt x="664" y="163"/>
                    <a:pt x="664" y="163"/>
                    <a:pt x="664" y="163"/>
                  </a:cubicBezTo>
                  <a:cubicBezTo>
                    <a:pt x="663" y="162"/>
                    <a:pt x="663" y="162"/>
                    <a:pt x="663" y="162"/>
                  </a:cubicBezTo>
                  <a:cubicBezTo>
                    <a:pt x="664" y="162"/>
                    <a:pt x="664" y="162"/>
                    <a:pt x="664" y="162"/>
                  </a:cubicBezTo>
                  <a:cubicBezTo>
                    <a:pt x="666" y="164"/>
                    <a:pt x="666" y="164"/>
                    <a:pt x="666" y="164"/>
                  </a:cubicBezTo>
                  <a:cubicBezTo>
                    <a:pt x="668" y="165"/>
                    <a:pt x="668" y="165"/>
                    <a:pt x="668" y="165"/>
                  </a:cubicBezTo>
                  <a:cubicBezTo>
                    <a:pt x="669" y="166"/>
                    <a:pt x="669" y="166"/>
                    <a:pt x="669" y="166"/>
                  </a:cubicBezTo>
                  <a:cubicBezTo>
                    <a:pt x="667" y="166"/>
                    <a:pt x="667" y="166"/>
                    <a:pt x="667" y="166"/>
                  </a:cubicBezTo>
                  <a:cubicBezTo>
                    <a:pt x="664" y="169"/>
                    <a:pt x="664" y="169"/>
                    <a:pt x="664" y="169"/>
                  </a:cubicBezTo>
                  <a:cubicBezTo>
                    <a:pt x="665" y="170"/>
                    <a:pt x="665" y="170"/>
                    <a:pt x="665" y="170"/>
                  </a:cubicBezTo>
                  <a:cubicBezTo>
                    <a:pt x="666" y="170"/>
                    <a:pt x="666" y="170"/>
                    <a:pt x="666" y="170"/>
                  </a:cubicBezTo>
                  <a:cubicBezTo>
                    <a:pt x="667" y="169"/>
                    <a:pt x="667" y="169"/>
                    <a:pt x="667" y="169"/>
                  </a:cubicBezTo>
                  <a:cubicBezTo>
                    <a:pt x="669" y="169"/>
                    <a:pt x="669" y="169"/>
                    <a:pt x="669" y="169"/>
                  </a:cubicBezTo>
                  <a:cubicBezTo>
                    <a:pt x="674" y="174"/>
                    <a:pt x="674" y="174"/>
                    <a:pt x="674" y="174"/>
                  </a:cubicBezTo>
                  <a:cubicBezTo>
                    <a:pt x="676" y="175"/>
                    <a:pt x="676" y="175"/>
                    <a:pt x="676" y="175"/>
                  </a:cubicBezTo>
                  <a:cubicBezTo>
                    <a:pt x="678" y="177"/>
                    <a:pt x="678" y="177"/>
                    <a:pt x="678" y="177"/>
                  </a:cubicBezTo>
                  <a:cubicBezTo>
                    <a:pt x="682" y="178"/>
                    <a:pt x="682" y="178"/>
                    <a:pt x="682" y="178"/>
                  </a:cubicBezTo>
                  <a:cubicBezTo>
                    <a:pt x="684" y="181"/>
                    <a:pt x="684" y="181"/>
                    <a:pt x="684" y="181"/>
                  </a:cubicBezTo>
                  <a:cubicBezTo>
                    <a:pt x="687" y="181"/>
                    <a:pt x="687" y="181"/>
                    <a:pt x="687" y="181"/>
                  </a:cubicBezTo>
                  <a:cubicBezTo>
                    <a:pt x="687" y="180"/>
                    <a:pt x="687" y="180"/>
                    <a:pt x="687" y="180"/>
                  </a:cubicBezTo>
                  <a:cubicBezTo>
                    <a:pt x="687" y="179"/>
                    <a:pt x="687" y="179"/>
                    <a:pt x="687" y="179"/>
                  </a:cubicBezTo>
                  <a:cubicBezTo>
                    <a:pt x="688" y="178"/>
                    <a:pt x="688" y="178"/>
                    <a:pt x="688" y="178"/>
                  </a:cubicBezTo>
                  <a:cubicBezTo>
                    <a:pt x="689" y="180"/>
                    <a:pt x="689" y="180"/>
                    <a:pt x="689" y="180"/>
                  </a:cubicBezTo>
                  <a:cubicBezTo>
                    <a:pt x="690" y="181"/>
                    <a:pt x="690" y="181"/>
                    <a:pt x="690" y="181"/>
                  </a:cubicBezTo>
                  <a:cubicBezTo>
                    <a:pt x="691" y="183"/>
                    <a:pt x="691" y="183"/>
                    <a:pt x="691" y="183"/>
                  </a:cubicBezTo>
                  <a:cubicBezTo>
                    <a:pt x="692" y="183"/>
                    <a:pt x="692" y="183"/>
                    <a:pt x="692" y="183"/>
                  </a:cubicBezTo>
                  <a:cubicBezTo>
                    <a:pt x="692" y="181"/>
                    <a:pt x="692" y="181"/>
                    <a:pt x="692" y="181"/>
                  </a:cubicBezTo>
                  <a:cubicBezTo>
                    <a:pt x="690" y="172"/>
                    <a:pt x="690" y="172"/>
                    <a:pt x="690" y="172"/>
                  </a:cubicBezTo>
                  <a:cubicBezTo>
                    <a:pt x="689" y="167"/>
                    <a:pt x="689" y="167"/>
                    <a:pt x="689" y="167"/>
                  </a:cubicBezTo>
                  <a:cubicBezTo>
                    <a:pt x="686" y="162"/>
                    <a:pt x="686" y="162"/>
                    <a:pt x="686" y="162"/>
                  </a:cubicBezTo>
                  <a:cubicBezTo>
                    <a:pt x="686" y="157"/>
                    <a:pt x="686" y="157"/>
                    <a:pt x="686" y="157"/>
                  </a:cubicBezTo>
                  <a:cubicBezTo>
                    <a:pt x="684" y="155"/>
                    <a:pt x="684" y="155"/>
                    <a:pt x="684" y="155"/>
                  </a:cubicBezTo>
                  <a:cubicBezTo>
                    <a:pt x="684" y="153"/>
                    <a:pt x="684" y="153"/>
                    <a:pt x="684" y="153"/>
                  </a:cubicBezTo>
                  <a:cubicBezTo>
                    <a:pt x="686" y="154"/>
                    <a:pt x="686" y="154"/>
                    <a:pt x="686" y="154"/>
                  </a:cubicBezTo>
                  <a:cubicBezTo>
                    <a:pt x="687" y="156"/>
                    <a:pt x="687" y="156"/>
                    <a:pt x="687" y="156"/>
                  </a:cubicBezTo>
                  <a:cubicBezTo>
                    <a:pt x="689" y="158"/>
                    <a:pt x="689" y="158"/>
                    <a:pt x="689" y="158"/>
                  </a:cubicBezTo>
                  <a:cubicBezTo>
                    <a:pt x="691" y="159"/>
                    <a:pt x="691" y="159"/>
                    <a:pt x="691" y="159"/>
                  </a:cubicBezTo>
                  <a:cubicBezTo>
                    <a:pt x="693" y="161"/>
                    <a:pt x="693" y="161"/>
                    <a:pt x="693" y="161"/>
                  </a:cubicBezTo>
                  <a:cubicBezTo>
                    <a:pt x="696" y="161"/>
                    <a:pt x="696" y="161"/>
                    <a:pt x="696" y="161"/>
                  </a:cubicBezTo>
                  <a:cubicBezTo>
                    <a:pt x="703" y="160"/>
                    <a:pt x="703" y="160"/>
                    <a:pt x="703" y="160"/>
                  </a:cubicBezTo>
                  <a:cubicBezTo>
                    <a:pt x="704" y="161"/>
                    <a:pt x="704" y="161"/>
                    <a:pt x="704" y="161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707" y="162"/>
                    <a:pt x="707" y="162"/>
                    <a:pt x="707" y="162"/>
                  </a:cubicBezTo>
                  <a:cubicBezTo>
                    <a:pt x="708" y="161"/>
                    <a:pt x="708" y="161"/>
                    <a:pt x="708" y="161"/>
                  </a:cubicBezTo>
                  <a:cubicBezTo>
                    <a:pt x="706" y="159"/>
                    <a:pt x="706" y="159"/>
                    <a:pt x="706" y="159"/>
                  </a:cubicBezTo>
                  <a:cubicBezTo>
                    <a:pt x="707" y="158"/>
                    <a:pt x="707" y="158"/>
                    <a:pt x="707" y="158"/>
                  </a:cubicBezTo>
                  <a:cubicBezTo>
                    <a:pt x="705" y="157"/>
                    <a:pt x="705" y="157"/>
                    <a:pt x="705" y="157"/>
                  </a:cubicBezTo>
                  <a:cubicBezTo>
                    <a:pt x="706" y="156"/>
                    <a:pt x="706" y="156"/>
                    <a:pt x="706" y="156"/>
                  </a:cubicBezTo>
                  <a:cubicBezTo>
                    <a:pt x="706" y="154"/>
                    <a:pt x="706" y="154"/>
                    <a:pt x="706" y="154"/>
                  </a:cubicBezTo>
                  <a:cubicBezTo>
                    <a:pt x="712" y="152"/>
                    <a:pt x="712" y="152"/>
                    <a:pt x="712" y="152"/>
                  </a:cubicBezTo>
                  <a:cubicBezTo>
                    <a:pt x="713" y="152"/>
                    <a:pt x="713" y="152"/>
                    <a:pt x="713" y="152"/>
                  </a:cubicBezTo>
                  <a:cubicBezTo>
                    <a:pt x="715" y="152"/>
                    <a:pt x="715" y="152"/>
                    <a:pt x="715" y="152"/>
                  </a:cubicBezTo>
                  <a:cubicBezTo>
                    <a:pt x="717" y="153"/>
                    <a:pt x="717" y="153"/>
                    <a:pt x="717" y="153"/>
                  </a:cubicBezTo>
                  <a:cubicBezTo>
                    <a:pt x="719" y="153"/>
                    <a:pt x="719" y="153"/>
                    <a:pt x="719" y="153"/>
                  </a:cubicBezTo>
                  <a:cubicBezTo>
                    <a:pt x="721" y="155"/>
                    <a:pt x="721" y="155"/>
                    <a:pt x="721" y="155"/>
                  </a:cubicBezTo>
                  <a:cubicBezTo>
                    <a:pt x="723" y="156"/>
                    <a:pt x="723" y="156"/>
                    <a:pt x="723" y="156"/>
                  </a:cubicBezTo>
                  <a:cubicBezTo>
                    <a:pt x="725" y="158"/>
                    <a:pt x="725" y="158"/>
                    <a:pt x="725" y="158"/>
                  </a:cubicBezTo>
                  <a:cubicBezTo>
                    <a:pt x="728" y="158"/>
                    <a:pt x="728" y="158"/>
                    <a:pt x="728" y="158"/>
                  </a:cubicBezTo>
                  <a:cubicBezTo>
                    <a:pt x="728" y="160"/>
                    <a:pt x="728" y="160"/>
                    <a:pt x="728" y="160"/>
                  </a:cubicBezTo>
                  <a:cubicBezTo>
                    <a:pt x="732" y="160"/>
                    <a:pt x="732" y="160"/>
                    <a:pt x="732" y="160"/>
                  </a:cubicBezTo>
                  <a:cubicBezTo>
                    <a:pt x="730" y="158"/>
                    <a:pt x="730" y="158"/>
                    <a:pt x="730" y="158"/>
                  </a:cubicBezTo>
                  <a:cubicBezTo>
                    <a:pt x="730" y="157"/>
                    <a:pt x="730" y="157"/>
                    <a:pt x="730" y="157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734" y="157"/>
                    <a:pt x="734" y="157"/>
                    <a:pt x="734" y="157"/>
                  </a:cubicBezTo>
                  <a:cubicBezTo>
                    <a:pt x="732" y="156"/>
                    <a:pt x="732" y="156"/>
                    <a:pt x="732" y="156"/>
                  </a:cubicBezTo>
                  <a:cubicBezTo>
                    <a:pt x="733" y="154"/>
                    <a:pt x="733" y="154"/>
                    <a:pt x="733" y="154"/>
                  </a:cubicBezTo>
                  <a:cubicBezTo>
                    <a:pt x="732" y="153"/>
                    <a:pt x="732" y="153"/>
                    <a:pt x="732" y="153"/>
                  </a:cubicBezTo>
                  <a:cubicBezTo>
                    <a:pt x="729" y="154"/>
                    <a:pt x="729" y="154"/>
                    <a:pt x="729" y="154"/>
                  </a:cubicBezTo>
                  <a:cubicBezTo>
                    <a:pt x="727" y="154"/>
                    <a:pt x="727" y="154"/>
                    <a:pt x="727" y="154"/>
                  </a:cubicBezTo>
                  <a:cubicBezTo>
                    <a:pt x="727" y="151"/>
                    <a:pt x="727" y="151"/>
                    <a:pt x="727" y="151"/>
                  </a:cubicBezTo>
                  <a:cubicBezTo>
                    <a:pt x="726" y="149"/>
                    <a:pt x="726" y="149"/>
                    <a:pt x="726" y="149"/>
                  </a:cubicBezTo>
                  <a:cubicBezTo>
                    <a:pt x="727" y="148"/>
                    <a:pt x="727" y="148"/>
                    <a:pt x="727" y="148"/>
                  </a:cubicBezTo>
                  <a:cubicBezTo>
                    <a:pt x="729" y="149"/>
                    <a:pt x="729" y="149"/>
                    <a:pt x="729" y="149"/>
                  </a:cubicBezTo>
                  <a:cubicBezTo>
                    <a:pt x="730" y="148"/>
                    <a:pt x="730" y="148"/>
                    <a:pt x="730" y="148"/>
                  </a:cubicBezTo>
                  <a:cubicBezTo>
                    <a:pt x="729" y="146"/>
                    <a:pt x="729" y="146"/>
                    <a:pt x="729" y="146"/>
                  </a:cubicBezTo>
                  <a:cubicBezTo>
                    <a:pt x="730" y="146"/>
                    <a:pt x="730" y="146"/>
                    <a:pt x="730" y="146"/>
                  </a:cubicBezTo>
                  <a:cubicBezTo>
                    <a:pt x="733" y="148"/>
                    <a:pt x="733" y="148"/>
                    <a:pt x="733" y="148"/>
                  </a:cubicBezTo>
                  <a:cubicBezTo>
                    <a:pt x="734" y="150"/>
                    <a:pt x="734" y="150"/>
                    <a:pt x="734" y="150"/>
                  </a:cubicBezTo>
                  <a:cubicBezTo>
                    <a:pt x="735" y="150"/>
                    <a:pt x="735" y="150"/>
                    <a:pt x="735" y="150"/>
                  </a:cubicBezTo>
                  <a:cubicBezTo>
                    <a:pt x="736" y="150"/>
                    <a:pt x="736" y="150"/>
                    <a:pt x="736" y="150"/>
                  </a:cubicBezTo>
                  <a:cubicBezTo>
                    <a:pt x="737" y="150"/>
                    <a:pt x="737" y="150"/>
                    <a:pt x="737" y="150"/>
                  </a:cubicBezTo>
                  <a:cubicBezTo>
                    <a:pt x="737" y="148"/>
                    <a:pt x="737" y="148"/>
                    <a:pt x="737" y="148"/>
                  </a:cubicBezTo>
                  <a:cubicBezTo>
                    <a:pt x="738" y="147"/>
                    <a:pt x="738" y="147"/>
                    <a:pt x="738" y="147"/>
                  </a:cubicBezTo>
                  <a:cubicBezTo>
                    <a:pt x="740" y="148"/>
                    <a:pt x="740" y="148"/>
                    <a:pt x="740" y="148"/>
                  </a:cubicBezTo>
                  <a:cubicBezTo>
                    <a:pt x="740" y="146"/>
                    <a:pt x="740" y="146"/>
                    <a:pt x="740" y="146"/>
                  </a:cubicBezTo>
                  <a:cubicBezTo>
                    <a:pt x="737" y="143"/>
                    <a:pt x="737" y="143"/>
                    <a:pt x="737" y="143"/>
                  </a:cubicBezTo>
                  <a:cubicBezTo>
                    <a:pt x="735" y="143"/>
                    <a:pt x="735" y="143"/>
                    <a:pt x="735" y="143"/>
                  </a:cubicBezTo>
                  <a:cubicBezTo>
                    <a:pt x="733" y="141"/>
                    <a:pt x="733" y="141"/>
                    <a:pt x="733" y="141"/>
                  </a:cubicBezTo>
                  <a:cubicBezTo>
                    <a:pt x="734" y="139"/>
                    <a:pt x="734" y="139"/>
                    <a:pt x="734" y="139"/>
                  </a:cubicBezTo>
                  <a:cubicBezTo>
                    <a:pt x="733" y="137"/>
                    <a:pt x="733" y="137"/>
                    <a:pt x="733" y="137"/>
                  </a:cubicBezTo>
                  <a:cubicBezTo>
                    <a:pt x="731" y="138"/>
                    <a:pt x="731" y="138"/>
                    <a:pt x="731" y="138"/>
                  </a:cubicBezTo>
                  <a:cubicBezTo>
                    <a:pt x="729" y="138"/>
                    <a:pt x="729" y="138"/>
                    <a:pt x="729" y="138"/>
                  </a:cubicBezTo>
                  <a:cubicBezTo>
                    <a:pt x="731" y="136"/>
                    <a:pt x="731" y="136"/>
                    <a:pt x="731" y="136"/>
                  </a:cubicBezTo>
                  <a:cubicBezTo>
                    <a:pt x="730" y="135"/>
                    <a:pt x="730" y="135"/>
                    <a:pt x="730" y="135"/>
                  </a:cubicBezTo>
                  <a:cubicBezTo>
                    <a:pt x="731" y="134"/>
                    <a:pt x="731" y="134"/>
                    <a:pt x="731" y="134"/>
                  </a:cubicBezTo>
                  <a:cubicBezTo>
                    <a:pt x="729" y="132"/>
                    <a:pt x="729" y="132"/>
                    <a:pt x="729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3" y="129"/>
                    <a:pt x="733" y="129"/>
                    <a:pt x="733" y="129"/>
                  </a:cubicBezTo>
                  <a:cubicBezTo>
                    <a:pt x="730" y="130"/>
                    <a:pt x="730" y="130"/>
                    <a:pt x="730" y="130"/>
                  </a:cubicBezTo>
                  <a:cubicBezTo>
                    <a:pt x="728" y="132"/>
                    <a:pt x="728" y="132"/>
                    <a:pt x="728" y="132"/>
                  </a:cubicBezTo>
                  <a:cubicBezTo>
                    <a:pt x="728" y="134"/>
                    <a:pt x="728" y="134"/>
                    <a:pt x="728" y="134"/>
                  </a:cubicBezTo>
                  <a:cubicBezTo>
                    <a:pt x="724" y="133"/>
                    <a:pt x="724" y="133"/>
                    <a:pt x="724" y="133"/>
                  </a:cubicBezTo>
                  <a:cubicBezTo>
                    <a:pt x="723" y="130"/>
                    <a:pt x="723" y="130"/>
                    <a:pt x="723" y="130"/>
                  </a:cubicBezTo>
                  <a:cubicBezTo>
                    <a:pt x="724" y="128"/>
                    <a:pt x="724" y="128"/>
                    <a:pt x="724" y="128"/>
                  </a:cubicBezTo>
                  <a:cubicBezTo>
                    <a:pt x="724" y="126"/>
                    <a:pt x="724" y="126"/>
                    <a:pt x="724" y="126"/>
                  </a:cubicBezTo>
                  <a:cubicBezTo>
                    <a:pt x="727" y="124"/>
                    <a:pt x="727" y="124"/>
                    <a:pt x="727" y="124"/>
                  </a:cubicBezTo>
                  <a:cubicBezTo>
                    <a:pt x="729" y="125"/>
                    <a:pt x="729" y="125"/>
                    <a:pt x="729" y="125"/>
                  </a:cubicBezTo>
                  <a:cubicBezTo>
                    <a:pt x="732" y="122"/>
                    <a:pt x="732" y="122"/>
                    <a:pt x="732" y="122"/>
                  </a:cubicBezTo>
                  <a:cubicBezTo>
                    <a:pt x="732" y="121"/>
                    <a:pt x="732" y="121"/>
                    <a:pt x="732" y="121"/>
                  </a:cubicBezTo>
                  <a:cubicBezTo>
                    <a:pt x="730" y="118"/>
                    <a:pt x="730" y="118"/>
                    <a:pt x="730" y="118"/>
                  </a:cubicBezTo>
                  <a:cubicBezTo>
                    <a:pt x="729" y="119"/>
                    <a:pt x="729" y="119"/>
                    <a:pt x="729" y="119"/>
                  </a:cubicBezTo>
                  <a:cubicBezTo>
                    <a:pt x="727" y="118"/>
                    <a:pt x="727" y="118"/>
                    <a:pt x="727" y="118"/>
                  </a:cubicBezTo>
                  <a:cubicBezTo>
                    <a:pt x="724" y="118"/>
                    <a:pt x="724" y="118"/>
                    <a:pt x="724" y="118"/>
                  </a:cubicBezTo>
                  <a:cubicBezTo>
                    <a:pt x="722" y="116"/>
                    <a:pt x="722" y="116"/>
                    <a:pt x="722" y="116"/>
                  </a:cubicBezTo>
                  <a:cubicBezTo>
                    <a:pt x="724" y="115"/>
                    <a:pt x="724" y="115"/>
                    <a:pt x="724" y="115"/>
                  </a:cubicBezTo>
                  <a:cubicBezTo>
                    <a:pt x="728" y="114"/>
                    <a:pt x="728" y="114"/>
                    <a:pt x="728" y="114"/>
                  </a:cubicBezTo>
                  <a:cubicBezTo>
                    <a:pt x="732" y="116"/>
                    <a:pt x="732" y="116"/>
                    <a:pt x="732" y="116"/>
                  </a:cubicBezTo>
                  <a:cubicBezTo>
                    <a:pt x="736" y="115"/>
                    <a:pt x="736" y="115"/>
                    <a:pt x="736" y="115"/>
                  </a:cubicBezTo>
                  <a:cubicBezTo>
                    <a:pt x="741" y="115"/>
                    <a:pt x="741" y="115"/>
                    <a:pt x="741" y="115"/>
                  </a:cubicBezTo>
                  <a:cubicBezTo>
                    <a:pt x="752" y="114"/>
                    <a:pt x="752" y="114"/>
                    <a:pt x="752" y="114"/>
                  </a:cubicBezTo>
                  <a:cubicBezTo>
                    <a:pt x="753" y="113"/>
                    <a:pt x="753" y="113"/>
                    <a:pt x="753" y="113"/>
                  </a:cubicBezTo>
                  <a:cubicBezTo>
                    <a:pt x="761" y="113"/>
                    <a:pt x="761" y="113"/>
                    <a:pt x="761" y="113"/>
                  </a:cubicBezTo>
                  <a:cubicBezTo>
                    <a:pt x="764" y="114"/>
                    <a:pt x="764" y="114"/>
                    <a:pt x="764" y="114"/>
                  </a:cubicBezTo>
                  <a:cubicBezTo>
                    <a:pt x="767" y="113"/>
                    <a:pt x="767" y="113"/>
                    <a:pt x="767" y="113"/>
                  </a:cubicBezTo>
                  <a:cubicBezTo>
                    <a:pt x="771" y="113"/>
                    <a:pt x="771" y="113"/>
                    <a:pt x="771" y="113"/>
                  </a:cubicBezTo>
                  <a:cubicBezTo>
                    <a:pt x="769" y="114"/>
                    <a:pt x="769" y="114"/>
                    <a:pt x="769" y="114"/>
                  </a:cubicBezTo>
                  <a:cubicBezTo>
                    <a:pt x="763" y="117"/>
                    <a:pt x="763" y="117"/>
                    <a:pt x="763" y="117"/>
                  </a:cubicBezTo>
                  <a:cubicBezTo>
                    <a:pt x="761" y="116"/>
                    <a:pt x="761" y="116"/>
                    <a:pt x="761" y="116"/>
                  </a:cubicBezTo>
                  <a:cubicBezTo>
                    <a:pt x="760" y="116"/>
                    <a:pt x="760" y="116"/>
                    <a:pt x="760" y="116"/>
                  </a:cubicBezTo>
                  <a:cubicBezTo>
                    <a:pt x="758" y="115"/>
                    <a:pt x="758" y="115"/>
                    <a:pt x="758" y="115"/>
                  </a:cubicBezTo>
                  <a:cubicBezTo>
                    <a:pt x="757" y="119"/>
                    <a:pt x="757" y="119"/>
                    <a:pt x="757" y="119"/>
                  </a:cubicBezTo>
                  <a:cubicBezTo>
                    <a:pt x="759" y="121"/>
                    <a:pt x="759" y="121"/>
                    <a:pt x="759" y="121"/>
                  </a:cubicBezTo>
                  <a:cubicBezTo>
                    <a:pt x="757" y="121"/>
                    <a:pt x="757" y="121"/>
                    <a:pt x="757" y="121"/>
                  </a:cubicBezTo>
                  <a:cubicBezTo>
                    <a:pt x="757" y="123"/>
                    <a:pt x="757" y="123"/>
                    <a:pt x="757" y="123"/>
                  </a:cubicBezTo>
                  <a:cubicBezTo>
                    <a:pt x="759" y="124"/>
                    <a:pt x="759" y="124"/>
                    <a:pt x="759" y="124"/>
                  </a:cubicBezTo>
                  <a:cubicBezTo>
                    <a:pt x="761" y="122"/>
                    <a:pt x="761" y="122"/>
                    <a:pt x="761" y="122"/>
                  </a:cubicBezTo>
                  <a:cubicBezTo>
                    <a:pt x="761" y="120"/>
                    <a:pt x="761" y="120"/>
                    <a:pt x="761" y="120"/>
                  </a:cubicBezTo>
                  <a:cubicBezTo>
                    <a:pt x="766" y="117"/>
                    <a:pt x="766" y="117"/>
                    <a:pt x="766" y="117"/>
                  </a:cubicBezTo>
                  <a:cubicBezTo>
                    <a:pt x="772" y="115"/>
                    <a:pt x="772" y="115"/>
                    <a:pt x="772" y="115"/>
                  </a:cubicBezTo>
                  <a:cubicBezTo>
                    <a:pt x="773" y="118"/>
                    <a:pt x="773" y="118"/>
                    <a:pt x="773" y="118"/>
                  </a:cubicBezTo>
                  <a:cubicBezTo>
                    <a:pt x="773" y="122"/>
                    <a:pt x="773" y="122"/>
                    <a:pt x="773" y="122"/>
                  </a:cubicBezTo>
                  <a:cubicBezTo>
                    <a:pt x="772" y="123"/>
                    <a:pt x="772" y="123"/>
                    <a:pt x="772" y="123"/>
                  </a:cubicBezTo>
                  <a:cubicBezTo>
                    <a:pt x="771" y="121"/>
                    <a:pt x="771" y="121"/>
                    <a:pt x="771" y="121"/>
                  </a:cubicBezTo>
                  <a:cubicBezTo>
                    <a:pt x="770" y="119"/>
                    <a:pt x="770" y="119"/>
                    <a:pt x="770" y="119"/>
                  </a:cubicBezTo>
                  <a:cubicBezTo>
                    <a:pt x="770" y="117"/>
                    <a:pt x="770" y="117"/>
                    <a:pt x="770" y="117"/>
                  </a:cubicBezTo>
                  <a:cubicBezTo>
                    <a:pt x="768" y="119"/>
                    <a:pt x="768" y="119"/>
                    <a:pt x="768" y="119"/>
                  </a:cubicBezTo>
                  <a:cubicBezTo>
                    <a:pt x="767" y="118"/>
                    <a:pt x="767" y="118"/>
                    <a:pt x="767" y="118"/>
                  </a:cubicBezTo>
                  <a:cubicBezTo>
                    <a:pt x="768" y="121"/>
                    <a:pt x="768" y="121"/>
                    <a:pt x="768" y="121"/>
                  </a:cubicBezTo>
                  <a:cubicBezTo>
                    <a:pt x="770" y="122"/>
                    <a:pt x="770" y="122"/>
                    <a:pt x="770" y="122"/>
                  </a:cubicBezTo>
                  <a:cubicBezTo>
                    <a:pt x="770" y="126"/>
                    <a:pt x="770" y="126"/>
                    <a:pt x="770" y="126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8" y="128"/>
                    <a:pt x="768" y="128"/>
                    <a:pt x="768" y="128"/>
                  </a:cubicBezTo>
                  <a:cubicBezTo>
                    <a:pt x="766" y="129"/>
                    <a:pt x="766" y="129"/>
                    <a:pt x="766" y="129"/>
                  </a:cubicBezTo>
                  <a:cubicBezTo>
                    <a:pt x="769" y="130"/>
                    <a:pt x="769" y="130"/>
                    <a:pt x="769" y="130"/>
                  </a:cubicBezTo>
                  <a:cubicBezTo>
                    <a:pt x="768" y="131"/>
                    <a:pt x="768" y="131"/>
                    <a:pt x="768" y="131"/>
                  </a:cubicBezTo>
                  <a:cubicBezTo>
                    <a:pt x="769" y="132"/>
                    <a:pt x="769" y="132"/>
                    <a:pt x="769" y="132"/>
                  </a:cubicBezTo>
                  <a:cubicBezTo>
                    <a:pt x="771" y="132"/>
                    <a:pt x="771" y="132"/>
                    <a:pt x="771" y="132"/>
                  </a:cubicBezTo>
                  <a:cubicBezTo>
                    <a:pt x="773" y="131"/>
                    <a:pt x="773" y="131"/>
                    <a:pt x="773" y="131"/>
                  </a:cubicBezTo>
                  <a:cubicBezTo>
                    <a:pt x="773" y="128"/>
                    <a:pt x="773" y="128"/>
                    <a:pt x="773" y="128"/>
                  </a:cubicBezTo>
                  <a:cubicBezTo>
                    <a:pt x="775" y="126"/>
                    <a:pt x="775" y="126"/>
                    <a:pt x="775" y="126"/>
                  </a:cubicBezTo>
                  <a:cubicBezTo>
                    <a:pt x="774" y="124"/>
                    <a:pt x="774" y="124"/>
                    <a:pt x="774" y="124"/>
                  </a:cubicBezTo>
                  <a:cubicBezTo>
                    <a:pt x="774" y="122"/>
                    <a:pt x="774" y="122"/>
                    <a:pt x="774" y="122"/>
                  </a:cubicBezTo>
                  <a:cubicBezTo>
                    <a:pt x="774" y="113"/>
                    <a:pt x="774" y="113"/>
                    <a:pt x="774" y="113"/>
                  </a:cubicBezTo>
                  <a:cubicBezTo>
                    <a:pt x="777" y="110"/>
                    <a:pt x="777" y="110"/>
                    <a:pt x="777" y="110"/>
                  </a:cubicBezTo>
                  <a:cubicBezTo>
                    <a:pt x="781" y="109"/>
                    <a:pt x="781" y="109"/>
                    <a:pt x="781" y="109"/>
                  </a:cubicBezTo>
                  <a:cubicBezTo>
                    <a:pt x="786" y="108"/>
                    <a:pt x="786" y="108"/>
                    <a:pt x="786" y="108"/>
                  </a:cubicBezTo>
                  <a:cubicBezTo>
                    <a:pt x="791" y="108"/>
                    <a:pt x="791" y="108"/>
                    <a:pt x="791" y="108"/>
                  </a:cubicBezTo>
                  <a:cubicBezTo>
                    <a:pt x="797" y="111"/>
                    <a:pt x="797" y="111"/>
                    <a:pt x="797" y="111"/>
                  </a:cubicBezTo>
                  <a:cubicBezTo>
                    <a:pt x="800" y="114"/>
                    <a:pt x="800" y="114"/>
                    <a:pt x="800" y="114"/>
                  </a:cubicBezTo>
                  <a:cubicBezTo>
                    <a:pt x="800" y="116"/>
                    <a:pt x="800" y="116"/>
                    <a:pt x="800" y="116"/>
                  </a:cubicBezTo>
                  <a:cubicBezTo>
                    <a:pt x="798" y="117"/>
                    <a:pt x="798" y="117"/>
                    <a:pt x="798" y="117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7"/>
                    <a:pt x="795" y="117"/>
                    <a:pt x="795" y="117"/>
                  </a:cubicBezTo>
                  <a:cubicBezTo>
                    <a:pt x="795" y="119"/>
                    <a:pt x="795" y="119"/>
                    <a:pt x="795" y="119"/>
                  </a:cubicBezTo>
                  <a:cubicBezTo>
                    <a:pt x="795" y="121"/>
                    <a:pt x="795" y="121"/>
                    <a:pt x="795" y="121"/>
                  </a:cubicBezTo>
                  <a:cubicBezTo>
                    <a:pt x="794" y="122"/>
                    <a:pt x="794" y="122"/>
                    <a:pt x="794" y="122"/>
                  </a:cubicBezTo>
                  <a:cubicBezTo>
                    <a:pt x="795" y="123"/>
                    <a:pt x="795" y="123"/>
                    <a:pt x="795" y="123"/>
                  </a:cubicBezTo>
                  <a:cubicBezTo>
                    <a:pt x="797" y="121"/>
                    <a:pt x="797" y="121"/>
                    <a:pt x="797" y="121"/>
                  </a:cubicBezTo>
                  <a:cubicBezTo>
                    <a:pt x="800" y="121"/>
                    <a:pt x="800" y="121"/>
                    <a:pt x="800" y="121"/>
                  </a:cubicBezTo>
                  <a:cubicBezTo>
                    <a:pt x="802" y="119"/>
                    <a:pt x="802" y="119"/>
                    <a:pt x="802" y="119"/>
                  </a:cubicBezTo>
                  <a:cubicBezTo>
                    <a:pt x="803" y="122"/>
                    <a:pt x="803" y="122"/>
                    <a:pt x="803" y="122"/>
                  </a:cubicBezTo>
                  <a:cubicBezTo>
                    <a:pt x="804" y="124"/>
                    <a:pt x="804" y="124"/>
                    <a:pt x="804" y="124"/>
                  </a:cubicBezTo>
                  <a:cubicBezTo>
                    <a:pt x="804" y="126"/>
                    <a:pt x="804" y="126"/>
                    <a:pt x="804" y="126"/>
                  </a:cubicBezTo>
                  <a:cubicBezTo>
                    <a:pt x="805" y="127"/>
                    <a:pt x="805" y="127"/>
                    <a:pt x="805" y="127"/>
                  </a:cubicBezTo>
                  <a:cubicBezTo>
                    <a:pt x="806" y="125"/>
                    <a:pt x="806" y="125"/>
                    <a:pt x="806" y="125"/>
                  </a:cubicBezTo>
                  <a:cubicBezTo>
                    <a:pt x="806" y="124"/>
                    <a:pt x="806" y="124"/>
                    <a:pt x="806" y="124"/>
                  </a:cubicBezTo>
                  <a:cubicBezTo>
                    <a:pt x="808" y="122"/>
                    <a:pt x="808" y="122"/>
                    <a:pt x="808" y="122"/>
                  </a:cubicBezTo>
                  <a:cubicBezTo>
                    <a:pt x="810" y="123"/>
                    <a:pt x="810" y="123"/>
                    <a:pt x="810" y="123"/>
                  </a:cubicBezTo>
                  <a:cubicBezTo>
                    <a:pt x="811" y="125"/>
                    <a:pt x="811" y="125"/>
                    <a:pt x="811" y="125"/>
                  </a:cubicBezTo>
                  <a:cubicBezTo>
                    <a:pt x="810" y="126"/>
                    <a:pt x="810" y="126"/>
                    <a:pt x="810" y="126"/>
                  </a:cubicBezTo>
                  <a:cubicBezTo>
                    <a:pt x="809" y="129"/>
                    <a:pt x="809" y="129"/>
                    <a:pt x="809" y="129"/>
                  </a:cubicBezTo>
                  <a:cubicBezTo>
                    <a:pt x="810" y="130"/>
                    <a:pt x="810" y="130"/>
                    <a:pt x="810" y="130"/>
                  </a:cubicBezTo>
                  <a:cubicBezTo>
                    <a:pt x="811" y="129"/>
                    <a:pt x="811" y="129"/>
                    <a:pt x="811" y="129"/>
                  </a:cubicBezTo>
                  <a:cubicBezTo>
                    <a:pt x="812" y="127"/>
                    <a:pt x="812" y="127"/>
                    <a:pt x="812" y="127"/>
                  </a:cubicBezTo>
                  <a:cubicBezTo>
                    <a:pt x="813" y="127"/>
                    <a:pt x="813" y="127"/>
                    <a:pt x="813" y="127"/>
                  </a:cubicBezTo>
                  <a:cubicBezTo>
                    <a:pt x="814" y="128"/>
                    <a:pt x="814" y="128"/>
                    <a:pt x="814" y="128"/>
                  </a:cubicBezTo>
                  <a:cubicBezTo>
                    <a:pt x="814" y="126"/>
                    <a:pt x="814" y="126"/>
                    <a:pt x="814" y="126"/>
                  </a:cubicBezTo>
                  <a:cubicBezTo>
                    <a:pt x="815" y="122"/>
                    <a:pt x="815" y="122"/>
                    <a:pt x="815" y="122"/>
                  </a:cubicBezTo>
                  <a:cubicBezTo>
                    <a:pt x="816" y="122"/>
                    <a:pt x="816" y="122"/>
                    <a:pt x="816" y="122"/>
                  </a:cubicBezTo>
                  <a:cubicBezTo>
                    <a:pt x="818" y="122"/>
                    <a:pt x="818" y="122"/>
                    <a:pt x="818" y="122"/>
                  </a:cubicBezTo>
                  <a:cubicBezTo>
                    <a:pt x="822" y="125"/>
                    <a:pt x="822" y="125"/>
                    <a:pt x="822" y="125"/>
                  </a:cubicBezTo>
                  <a:cubicBezTo>
                    <a:pt x="826" y="126"/>
                    <a:pt x="826" y="126"/>
                    <a:pt x="826" y="126"/>
                  </a:cubicBezTo>
                  <a:cubicBezTo>
                    <a:pt x="829" y="129"/>
                    <a:pt x="829" y="129"/>
                    <a:pt x="829" y="129"/>
                  </a:cubicBezTo>
                  <a:cubicBezTo>
                    <a:pt x="828" y="131"/>
                    <a:pt x="828" y="131"/>
                    <a:pt x="828" y="131"/>
                  </a:cubicBezTo>
                  <a:cubicBezTo>
                    <a:pt x="825" y="132"/>
                    <a:pt x="825" y="132"/>
                    <a:pt x="825" y="132"/>
                  </a:cubicBezTo>
                  <a:cubicBezTo>
                    <a:pt x="823" y="134"/>
                    <a:pt x="823" y="134"/>
                    <a:pt x="823" y="134"/>
                  </a:cubicBezTo>
                  <a:cubicBezTo>
                    <a:pt x="826" y="133"/>
                    <a:pt x="826" y="133"/>
                    <a:pt x="826" y="133"/>
                  </a:cubicBezTo>
                  <a:cubicBezTo>
                    <a:pt x="830" y="132"/>
                    <a:pt x="830" y="132"/>
                    <a:pt x="830" y="132"/>
                  </a:cubicBezTo>
                  <a:cubicBezTo>
                    <a:pt x="832" y="133"/>
                    <a:pt x="832" y="133"/>
                    <a:pt x="832" y="133"/>
                  </a:cubicBezTo>
                  <a:cubicBezTo>
                    <a:pt x="835" y="132"/>
                    <a:pt x="835" y="132"/>
                    <a:pt x="835" y="132"/>
                  </a:cubicBezTo>
                  <a:cubicBezTo>
                    <a:pt x="837" y="130"/>
                    <a:pt x="837" y="130"/>
                    <a:pt x="837" y="130"/>
                  </a:cubicBezTo>
                  <a:cubicBezTo>
                    <a:pt x="839" y="130"/>
                    <a:pt x="839" y="130"/>
                    <a:pt x="839" y="130"/>
                  </a:cubicBezTo>
                  <a:cubicBezTo>
                    <a:pt x="843" y="127"/>
                    <a:pt x="843" y="127"/>
                    <a:pt x="843" y="127"/>
                  </a:cubicBezTo>
                  <a:cubicBezTo>
                    <a:pt x="844" y="126"/>
                    <a:pt x="844" y="126"/>
                    <a:pt x="844" y="126"/>
                  </a:cubicBezTo>
                  <a:cubicBezTo>
                    <a:pt x="847" y="123"/>
                    <a:pt x="847" y="123"/>
                    <a:pt x="847" y="123"/>
                  </a:cubicBezTo>
                  <a:cubicBezTo>
                    <a:pt x="850" y="122"/>
                    <a:pt x="850" y="122"/>
                    <a:pt x="850" y="122"/>
                  </a:cubicBezTo>
                  <a:cubicBezTo>
                    <a:pt x="856" y="119"/>
                    <a:pt x="856" y="119"/>
                    <a:pt x="856" y="119"/>
                  </a:cubicBezTo>
                  <a:cubicBezTo>
                    <a:pt x="860" y="118"/>
                    <a:pt x="860" y="118"/>
                    <a:pt x="860" y="118"/>
                  </a:cubicBezTo>
                  <a:cubicBezTo>
                    <a:pt x="861" y="118"/>
                    <a:pt x="861" y="118"/>
                    <a:pt x="861" y="118"/>
                  </a:cubicBezTo>
                  <a:cubicBezTo>
                    <a:pt x="862" y="118"/>
                    <a:pt x="862" y="118"/>
                    <a:pt x="862" y="118"/>
                  </a:cubicBezTo>
                  <a:cubicBezTo>
                    <a:pt x="865" y="115"/>
                    <a:pt x="865" y="115"/>
                    <a:pt x="865" y="115"/>
                  </a:cubicBezTo>
                  <a:cubicBezTo>
                    <a:pt x="867" y="115"/>
                    <a:pt x="867" y="115"/>
                    <a:pt x="867" y="115"/>
                  </a:cubicBezTo>
                  <a:cubicBezTo>
                    <a:pt x="872" y="115"/>
                    <a:pt x="872" y="115"/>
                    <a:pt x="872" y="115"/>
                  </a:cubicBezTo>
                  <a:cubicBezTo>
                    <a:pt x="881" y="118"/>
                    <a:pt x="881" y="118"/>
                    <a:pt x="881" y="118"/>
                  </a:cubicBezTo>
                  <a:cubicBezTo>
                    <a:pt x="884" y="122"/>
                    <a:pt x="884" y="122"/>
                    <a:pt x="884" y="122"/>
                  </a:cubicBezTo>
                  <a:cubicBezTo>
                    <a:pt x="888" y="124"/>
                    <a:pt x="888" y="124"/>
                    <a:pt x="888" y="124"/>
                  </a:cubicBezTo>
                  <a:cubicBezTo>
                    <a:pt x="891" y="127"/>
                    <a:pt x="891" y="127"/>
                    <a:pt x="891" y="127"/>
                  </a:cubicBezTo>
                  <a:cubicBezTo>
                    <a:pt x="893" y="130"/>
                    <a:pt x="893" y="130"/>
                    <a:pt x="893" y="130"/>
                  </a:cubicBezTo>
                  <a:cubicBezTo>
                    <a:pt x="893" y="132"/>
                    <a:pt x="893" y="132"/>
                    <a:pt x="893" y="132"/>
                  </a:cubicBezTo>
                  <a:cubicBezTo>
                    <a:pt x="894" y="133"/>
                    <a:pt x="894" y="133"/>
                    <a:pt x="894" y="133"/>
                  </a:cubicBezTo>
                  <a:cubicBezTo>
                    <a:pt x="894" y="135"/>
                    <a:pt x="894" y="135"/>
                    <a:pt x="894" y="135"/>
                  </a:cubicBezTo>
                  <a:cubicBezTo>
                    <a:pt x="895" y="139"/>
                    <a:pt x="895" y="139"/>
                    <a:pt x="895" y="139"/>
                  </a:cubicBezTo>
                  <a:cubicBezTo>
                    <a:pt x="896" y="141"/>
                    <a:pt x="896" y="141"/>
                    <a:pt x="896" y="141"/>
                  </a:cubicBezTo>
                  <a:cubicBezTo>
                    <a:pt x="894" y="142"/>
                    <a:pt x="894" y="142"/>
                    <a:pt x="894" y="142"/>
                  </a:cubicBezTo>
                  <a:cubicBezTo>
                    <a:pt x="896" y="142"/>
                    <a:pt x="896" y="142"/>
                    <a:pt x="896" y="142"/>
                  </a:cubicBezTo>
                  <a:cubicBezTo>
                    <a:pt x="898" y="139"/>
                    <a:pt x="898" y="139"/>
                    <a:pt x="898" y="139"/>
                  </a:cubicBezTo>
                  <a:cubicBezTo>
                    <a:pt x="901" y="139"/>
                    <a:pt x="901" y="139"/>
                    <a:pt x="901" y="139"/>
                  </a:cubicBezTo>
                  <a:cubicBezTo>
                    <a:pt x="902" y="141"/>
                    <a:pt x="902" y="141"/>
                    <a:pt x="902" y="141"/>
                  </a:cubicBezTo>
                  <a:cubicBezTo>
                    <a:pt x="902" y="139"/>
                    <a:pt x="902" y="139"/>
                    <a:pt x="902" y="139"/>
                  </a:cubicBezTo>
                  <a:cubicBezTo>
                    <a:pt x="904" y="139"/>
                    <a:pt x="904" y="139"/>
                    <a:pt x="904" y="139"/>
                  </a:cubicBezTo>
                  <a:cubicBezTo>
                    <a:pt x="906" y="140"/>
                    <a:pt x="906" y="140"/>
                    <a:pt x="906" y="140"/>
                  </a:cubicBezTo>
                  <a:cubicBezTo>
                    <a:pt x="907" y="142"/>
                    <a:pt x="907" y="142"/>
                    <a:pt x="907" y="142"/>
                  </a:cubicBezTo>
                  <a:cubicBezTo>
                    <a:pt x="908" y="141"/>
                    <a:pt x="908" y="141"/>
                    <a:pt x="908" y="141"/>
                  </a:cubicBezTo>
                  <a:cubicBezTo>
                    <a:pt x="907" y="138"/>
                    <a:pt x="907" y="138"/>
                    <a:pt x="907" y="138"/>
                  </a:cubicBezTo>
                  <a:cubicBezTo>
                    <a:pt x="908" y="138"/>
                    <a:pt x="908" y="138"/>
                    <a:pt x="908" y="138"/>
                  </a:cubicBezTo>
                  <a:cubicBezTo>
                    <a:pt x="910" y="140"/>
                    <a:pt x="910" y="140"/>
                    <a:pt x="910" y="140"/>
                  </a:cubicBezTo>
                  <a:cubicBezTo>
                    <a:pt x="913" y="143"/>
                    <a:pt x="913" y="143"/>
                    <a:pt x="913" y="143"/>
                  </a:cubicBezTo>
                  <a:cubicBezTo>
                    <a:pt x="913" y="146"/>
                    <a:pt x="913" y="146"/>
                    <a:pt x="913" y="146"/>
                  </a:cubicBezTo>
                  <a:cubicBezTo>
                    <a:pt x="915" y="146"/>
                    <a:pt x="915" y="146"/>
                    <a:pt x="915" y="146"/>
                  </a:cubicBezTo>
                  <a:cubicBezTo>
                    <a:pt x="917" y="149"/>
                    <a:pt x="917" y="149"/>
                    <a:pt x="917" y="149"/>
                  </a:cubicBezTo>
                  <a:cubicBezTo>
                    <a:pt x="917" y="148"/>
                    <a:pt x="917" y="148"/>
                    <a:pt x="917" y="148"/>
                  </a:cubicBezTo>
                  <a:cubicBezTo>
                    <a:pt x="916" y="145"/>
                    <a:pt x="916" y="145"/>
                    <a:pt x="916" y="145"/>
                  </a:cubicBezTo>
                  <a:cubicBezTo>
                    <a:pt x="915" y="145"/>
                    <a:pt x="915" y="145"/>
                    <a:pt x="915" y="145"/>
                  </a:cubicBezTo>
                  <a:cubicBezTo>
                    <a:pt x="914" y="143"/>
                    <a:pt x="914" y="143"/>
                    <a:pt x="914" y="143"/>
                  </a:cubicBezTo>
                  <a:cubicBezTo>
                    <a:pt x="916" y="144"/>
                    <a:pt x="916" y="144"/>
                    <a:pt x="916" y="144"/>
                  </a:cubicBezTo>
                  <a:cubicBezTo>
                    <a:pt x="918" y="144"/>
                    <a:pt x="918" y="144"/>
                    <a:pt x="918" y="144"/>
                  </a:cubicBezTo>
                  <a:cubicBezTo>
                    <a:pt x="919" y="146"/>
                    <a:pt x="919" y="146"/>
                    <a:pt x="919" y="146"/>
                  </a:cubicBezTo>
                  <a:cubicBezTo>
                    <a:pt x="922" y="149"/>
                    <a:pt x="922" y="149"/>
                    <a:pt x="922" y="149"/>
                  </a:cubicBezTo>
                  <a:cubicBezTo>
                    <a:pt x="921" y="146"/>
                    <a:pt x="921" y="146"/>
                    <a:pt x="921" y="146"/>
                  </a:cubicBezTo>
                  <a:cubicBezTo>
                    <a:pt x="918" y="142"/>
                    <a:pt x="918" y="142"/>
                    <a:pt x="918" y="142"/>
                  </a:cubicBezTo>
                  <a:cubicBezTo>
                    <a:pt x="918" y="138"/>
                    <a:pt x="918" y="138"/>
                    <a:pt x="918" y="138"/>
                  </a:cubicBezTo>
                  <a:cubicBezTo>
                    <a:pt x="918" y="134"/>
                    <a:pt x="918" y="134"/>
                    <a:pt x="918" y="134"/>
                  </a:cubicBezTo>
                  <a:cubicBezTo>
                    <a:pt x="920" y="132"/>
                    <a:pt x="920" y="132"/>
                    <a:pt x="920" y="132"/>
                  </a:cubicBezTo>
                  <a:cubicBezTo>
                    <a:pt x="924" y="132"/>
                    <a:pt x="924" y="132"/>
                    <a:pt x="924" y="132"/>
                  </a:cubicBezTo>
                  <a:cubicBezTo>
                    <a:pt x="925" y="130"/>
                    <a:pt x="925" y="130"/>
                    <a:pt x="925" y="130"/>
                  </a:cubicBezTo>
                  <a:cubicBezTo>
                    <a:pt x="928" y="129"/>
                    <a:pt x="928" y="129"/>
                    <a:pt x="928" y="129"/>
                  </a:cubicBezTo>
                  <a:cubicBezTo>
                    <a:pt x="928" y="128"/>
                    <a:pt x="928" y="128"/>
                    <a:pt x="928" y="128"/>
                  </a:cubicBezTo>
                  <a:cubicBezTo>
                    <a:pt x="929" y="127"/>
                    <a:pt x="929" y="127"/>
                    <a:pt x="929" y="127"/>
                  </a:cubicBezTo>
                  <a:cubicBezTo>
                    <a:pt x="930" y="127"/>
                    <a:pt x="930" y="127"/>
                    <a:pt x="930" y="127"/>
                  </a:cubicBezTo>
                  <a:cubicBezTo>
                    <a:pt x="932" y="129"/>
                    <a:pt x="932" y="129"/>
                    <a:pt x="932" y="129"/>
                  </a:cubicBezTo>
                  <a:cubicBezTo>
                    <a:pt x="933" y="129"/>
                    <a:pt x="933" y="129"/>
                    <a:pt x="933" y="129"/>
                  </a:cubicBezTo>
                  <a:cubicBezTo>
                    <a:pt x="936" y="129"/>
                    <a:pt x="936" y="129"/>
                    <a:pt x="936" y="129"/>
                  </a:cubicBezTo>
                  <a:cubicBezTo>
                    <a:pt x="938" y="127"/>
                    <a:pt x="938" y="127"/>
                    <a:pt x="938" y="127"/>
                  </a:cubicBezTo>
                  <a:cubicBezTo>
                    <a:pt x="939" y="127"/>
                    <a:pt x="939" y="127"/>
                    <a:pt x="939" y="127"/>
                  </a:cubicBezTo>
                  <a:cubicBezTo>
                    <a:pt x="943" y="126"/>
                    <a:pt x="943" y="126"/>
                    <a:pt x="943" y="126"/>
                  </a:cubicBezTo>
                  <a:cubicBezTo>
                    <a:pt x="946" y="126"/>
                    <a:pt x="946" y="126"/>
                    <a:pt x="946" y="126"/>
                  </a:cubicBezTo>
                  <a:cubicBezTo>
                    <a:pt x="948" y="125"/>
                    <a:pt x="948" y="125"/>
                    <a:pt x="948" y="125"/>
                  </a:cubicBezTo>
                  <a:cubicBezTo>
                    <a:pt x="949" y="125"/>
                    <a:pt x="949" y="125"/>
                    <a:pt x="949" y="125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50" y="127"/>
                    <a:pt x="950" y="127"/>
                    <a:pt x="950" y="127"/>
                  </a:cubicBezTo>
                  <a:cubicBezTo>
                    <a:pt x="951" y="126"/>
                    <a:pt x="951" y="126"/>
                    <a:pt x="951" y="126"/>
                  </a:cubicBezTo>
                  <a:cubicBezTo>
                    <a:pt x="953" y="123"/>
                    <a:pt x="953" y="123"/>
                    <a:pt x="953" y="123"/>
                  </a:cubicBezTo>
                  <a:cubicBezTo>
                    <a:pt x="953" y="121"/>
                    <a:pt x="953" y="121"/>
                    <a:pt x="953" y="121"/>
                  </a:cubicBezTo>
                  <a:cubicBezTo>
                    <a:pt x="953" y="119"/>
                    <a:pt x="953" y="119"/>
                    <a:pt x="953" y="119"/>
                  </a:cubicBezTo>
                  <a:cubicBezTo>
                    <a:pt x="953" y="117"/>
                    <a:pt x="953" y="117"/>
                    <a:pt x="953" y="117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7" y="117"/>
                    <a:pt x="957" y="117"/>
                    <a:pt x="957" y="117"/>
                  </a:cubicBezTo>
                  <a:cubicBezTo>
                    <a:pt x="957" y="119"/>
                    <a:pt x="957" y="119"/>
                    <a:pt x="957" y="119"/>
                  </a:cubicBezTo>
                  <a:cubicBezTo>
                    <a:pt x="958" y="120"/>
                    <a:pt x="958" y="120"/>
                    <a:pt x="958" y="120"/>
                  </a:cubicBezTo>
                  <a:cubicBezTo>
                    <a:pt x="960" y="120"/>
                    <a:pt x="960" y="120"/>
                    <a:pt x="960" y="120"/>
                  </a:cubicBezTo>
                  <a:cubicBezTo>
                    <a:pt x="962" y="122"/>
                    <a:pt x="962" y="122"/>
                    <a:pt x="962" y="122"/>
                  </a:cubicBezTo>
                  <a:cubicBezTo>
                    <a:pt x="962" y="124"/>
                    <a:pt x="962" y="124"/>
                    <a:pt x="962" y="124"/>
                  </a:cubicBezTo>
                  <a:cubicBezTo>
                    <a:pt x="964" y="127"/>
                    <a:pt x="964" y="127"/>
                    <a:pt x="964" y="127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68" y="127"/>
                    <a:pt x="968" y="127"/>
                    <a:pt x="968" y="127"/>
                  </a:cubicBezTo>
                  <a:cubicBezTo>
                    <a:pt x="972" y="128"/>
                    <a:pt x="972" y="128"/>
                    <a:pt x="972" y="128"/>
                  </a:cubicBezTo>
                  <a:cubicBezTo>
                    <a:pt x="973" y="127"/>
                    <a:pt x="973" y="127"/>
                    <a:pt x="973" y="127"/>
                  </a:cubicBezTo>
                  <a:cubicBezTo>
                    <a:pt x="974" y="128"/>
                    <a:pt x="974" y="128"/>
                    <a:pt x="974" y="128"/>
                  </a:cubicBezTo>
                  <a:cubicBezTo>
                    <a:pt x="977" y="132"/>
                    <a:pt x="977" y="132"/>
                    <a:pt x="977" y="132"/>
                  </a:cubicBezTo>
                  <a:cubicBezTo>
                    <a:pt x="977" y="133"/>
                    <a:pt x="977" y="133"/>
                    <a:pt x="977" y="133"/>
                  </a:cubicBezTo>
                  <a:cubicBezTo>
                    <a:pt x="978" y="135"/>
                    <a:pt x="978" y="135"/>
                    <a:pt x="978" y="135"/>
                  </a:cubicBezTo>
                  <a:cubicBezTo>
                    <a:pt x="981" y="135"/>
                    <a:pt x="981" y="135"/>
                    <a:pt x="981" y="135"/>
                  </a:cubicBezTo>
                  <a:cubicBezTo>
                    <a:pt x="982" y="134"/>
                    <a:pt x="982" y="134"/>
                    <a:pt x="982" y="134"/>
                  </a:cubicBezTo>
                  <a:cubicBezTo>
                    <a:pt x="985" y="134"/>
                    <a:pt x="985" y="134"/>
                    <a:pt x="985" y="134"/>
                  </a:cubicBezTo>
                  <a:cubicBezTo>
                    <a:pt x="984" y="132"/>
                    <a:pt x="984" y="132"/>
                    <a:pt x="984" y="132"/>
                  </a:cubicBezTo>
                  <a:cubicBezTo>
                    <a:pt x="986" y="131"/>
                    <a:pt x="986" y="131"/>
                    <a:pt x="986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7" y="129"/>
                    <a:pt x="987" y="129"/>
                    <a:pt x="987" y="129"/>
                  </a:cubicBezTo>
                  <a:cubicBezTo>
                    <a:pt x="988" y="128"/>
                    <a:pt x="988" y="128"/>
                    <a:pt x="988" y="128"/>
                  </a:cubicBezTo>
                  <a:cubicBezTo>
                    <a:pt x="987" y="127"/>
                    <a:pt x="987" y="127"/>
                    <a:pt x="987" y="127"/>
                  </a:cubicBezTo>
                  <a:cubicBezTo>
                    <a:pt x="988" y="126"/>
                    <a:pt x="988" y="126"/>
                    <a:pt x="988" y="126"/>
                  </a:cubicBezTo>
                  <a:cubicBezTo>
                    <a:pt x="986" y="124"/>
                    <a:pt x="986" y="124"/>
                    <a:pt x="986" y="124"/>
                  </a:cubicBezTo>
                  <a:cubicBezTo>
                    <a:pt x="983" y="123"/>
                    <a:pt x="983" y="123"/>
                    <a:pt x="983" y="123"/>
                  </a:cubicBezTo>
                  <a:cubicBezTo>
                    <a:pt x="983" y="120"/>
                    <a:pt x="983" y="120"/>
                    <a:pt x="983" y="120"/>
                  </a:cubicBezTo>
                  <a:cubicBezTo>
                    <a:pt x="980" y="117"/>
                    <a:pt x="980" y="117"/>
                    <a:pt x="980" y="117"/>
                  </a:cubicBezTo>
                  <a:cubicBezTo>
                    <a:pt x="978" y="117"/>
                    <a:pt x="978" y="117"/>
                    <a:pt x="978" y="117"/>
                  </a:cubicBezTo>
                  <a:cubicBezTo>
                    <a:pt x="978" y="115"/>
                    <a:pt x="978" y="115"/>
                    <a:pt x="978" y="115"/>
                  </a:cubicBezTo>
                  <a:cubicBezTo>
                    <a:pt x="974" y="114"/>
                    <a:pt x="974" y="114"/>
                    <a:pt x="974" y="114"/>
                  </a:cubicBezTo>
                  <a:cubicBezTo>
                    <a:pt x="973" y="115"/>
                    <a:pt x="973" y="115"/>
                    <a:pt x="973" y="115"/>
                  </a:cubicBezTo>
                  <a:cubicBezTo>
                    <a:pt x="972" y="115"/>
                    <a:pt x="972" y="115"/>
                    <a:pt x="972" y="115"/>
                  </a:cubicBezTo>
                  <a:cubicBezTo>
                    <a:pt x="972" y="113"/>
                    <a:pt x="972" y="113"/>
                    <a:pt x="972" y="113"/>
                  </a:cubicBezTo>
                  <a:cubicBezTo>
                    <a:pt x="973" y="112"/>
                    <a:pt x="973" y="112"/>
                    <a:pt x="973" y="112"/>
                  </a:cubicBezTo>
                  <a:cubicBezTo>
                    <a:pt x="971" y="109"/>
                    <a:pt x="971" y="109"/>
                    <a:pt x="971" y="109"/>
                  </a:cubicBezTo>
                  <a:cubicBezTo>
                    <a:pt x="971" y="107"/>
                    <a:pt x="971" y="107"/>
                    <a:pt x="971" y="107"/>
                  </a:cubicBezTo>
                  <a:cubicBezTo>
                    <a:pt x="970" y="107"/>
                    <a:pt x="970" y="107"/>
                    <a:pt x="970" y="107"/>
                  </a:cubicBezTo>
                  <a:cubicBezTo>
                    <a:pt x="968" y="104"/>
                    <a:pt x="968" y="104"/>
                    <a:pt x="968" y="104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70" y="101"/>
                    <a:pt x="970" y="101"/>
                    <a:pt x="970" y="101"/>
                  </a:cubicBezTo>
                  <a:cubicBezTo>
                    <a:pt x="972" y="102"/>
                    <a:pt x="972" y="102"/>
                    <a:pt x="972" y="102"/>
                  </a:cubicBezTo>
                  <a:cubicBezTo>
                    <a:pt x="976" y="101"/>
                    <a:pt x="976" y="101"/>
                    <a:pt x="976" y="101"/>
                  </a:cubicBezTo>
                  <a:cubicBezTo>
                    <a:pt x="980" y="101"/>
                    <a:pt x="980" y="101"/>
                    <a:pt x="980" y="101"/>
                  </a:cubicBezTo>
                  <a:cubicBezTo>
                    <a:pt x="980" y="100"/>
                    <a:pt x="980" y="100"/>
                    <a:pt x="980" y="100"/>
                  </a:cubicBezTo>
                  <a:cubicBezTo>
                    <a:pt x="983" y="99"/>
                    <a:pt x="983" y="99"/>
                    <a:pt x="983" y="99"/>
                  </a:cubicBezTo>
                  <a:cubicBezTo>
                    <a:pt x="985" y="101"/>
                    <a:pt x="985" y="101"/>
                    <a:pt x="985" y="101"/>
                  </a:cubicBezTo>
                  <a:cubicBezTo>
                    <a:pt x="986" y="100"/>
                    <a:pt x="986" y="100"/>
                    <a:pt x="986" y="100"/>
                  </a:cubicBezTo>
                  <a:cubicBezTo>
                    <a:pt x="988" y="100"/>
                    <a:pt x="988" y="100"/>
                    <a:pt x="988" y="100"/>
                  </a:cubicBezTo>
                  <a:cubicBezTo>
                    <a:pt x="987" y="99"/>
                    <a:pt x="987" y="99"/>
                    <a:pt x="987" y="99"/>
                  </a:cubicBezTo>
                  <a:cubicBezTo>
                    <a:pt x="990" y="98"/>
                    <a:pt x="990" y="98"/>
                    <a:pt x="990" y="98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2" y="97"/>
                    <a:pt x="992" y="97"/>
                    <a:pt x="992" y="97"/>
                  </a:cubicBezTo>
                  <a:cubicBezTo>
                    <a:pt x="994" y="98"/>
                    <a:pt x="994" y="98"/>
                    <a:pt x="994" y="98"/>
                  </a:cubicBezTo>
                  <a:cubicBezTo>
                    <a:pt x="994" y="96"/>
                    <a:pt x="994" y="96"/>
                    <a:pt x="994" y="96"/>
                  </a:cubicBezTo>
                  <a:cubicBezTo>
                    <a:pt x="1001" y="94"/>
                    <a:pt x="1001" y="94"/>
                    <a:pt x="1001" y="94"/>
                  </a:cubicBezTo>
                  <a:cubicBezTo>
                    <a:pt x="1002" y="96"/>
                    <a:pt x="1002" y="96"/>
                    <a:pt x="1002" y="96"/>
                  </a:cubicBezTo>
                  <a:cubicBezTo>
                    <a:pt x="1002" y="95"/>
                    <a:pt x="1002" y="95"/>
                    <a:pt x="1002" y="95"/>
                  </a:cubicBezTo>
                  <a:cubicBezTo>
                    <a:pt x="1003" y="93"/>
                    <a:pt x="1003" y="93"/>
                    <a:pt x="1003" y="93"/>
                  </a:cubicBezTo>
                  <a:cubicBezTo>
                    <a:pt x="1004" y="94"/>
                    <a:pt x="1004" y="94"/>
                    <a:pt x="1004" y="94"/>
                  </a:cubicBezTo>
                  <a:cubicBezTo>
                    <a:pt x="1007" y="93"/>
                    <a:pt x="1007" y="93"/>
                    <a:pt x="1007" y="93"/>
                  </a:cubicBezTo>
                  <a:cubicBezTo>
                    <a:pt x="1008" y="93"/>
                    <a:pt x="1008" y="93"/>
                    <a:pt x="1008" y="93"/>
                  </a:cubicBezTo>
                  <a:cubicBezTo>
                    <a:pt x="1009" y="94"/>
                    <a:pt x="1009" y="94"/>
                    <a:pt x="1009" y="94"/>
                  </a:cubicBezTo>
                  <a:cubicBezTo>
                    <a:pt x="1013" y="95"/>
                    <a:pt x="1013" y="95"/>
                    <a:pt x="1013" y="95"/>
                  </a:cubicBezTo>
                  <a:cubicBezTo>
                    <a:pt x="1014" y="94"/>
                    <a:pt x="1014" y="94"/>
                    <a:pt x="1014" y="94"/>
                  </a:cubicBezTo>
                  <a:cubicBezTo>
                    <a:pt x="1015" y="95"/>
                    <a:pt x="1015" y="95"/>
                    <a:pt x="1015" y="95"/>
                  </a:cubicBezTo>
                  <a:cubicBezTo>
                    <a:pt x="1016" y="95"/>
                    <a:pt x="1016" y="95"/>
                    <a:pt x="1016" y="95"/>
                  </a:cubicBezTo>
                  <a:cubicBezTo>
                    <a:pt x="1017" y="94"/>
                    <a:pt x="1017" y="94"/>
                    <a:pt x="1017" y="94"/>
                  </a:cubicBezTo>
                  <a:cubicBezTo>
                    <a:pt x="1020" y="94"/>
                    <a:pt x="1020" y="94"/>
                    <a:pt x="1020" y="94"/>
                  </a:cubicBezTo>
                  <a:cubicBezTo>
                    <a:pt x="1026" y="96"/>
                    <a:pt x="1026" y="96"/>
                    <a:pt x="1026" y="96"/>
                  </a:cubicBezTo>
                  <a:cubicBezTo>
                    <a:pt x="1028" y="97"/>
                    <a:pt x="1028" y="97"/>
                    <a:pt x="1028" y="97"/>
                  </a:cubicBezTo>
                  <a:cubicBezTo>
                    <a:pt x="1029" y="96"/>
                    <a:pt x="1029" y="96"/>
                    <a:pt x="1029" y="96"/>
                  </a:cubicBezTo>
                  <a:cubicBezTo>
                    <a:pt x="1028" y="96"/>
                    <a:pt x="1028" y="96"/>
                    <a:pt x="1028" y="96"/>
                  </a:cubicBezTo>
                  <a:cubicBezTo>
                    <a:pt x="1030" y="95"/>
                    <a:pt x="1030" y="95"/>
                    <a:pt x="1030" y="95"/>
                  </a:cubicBezTo>
                  <a:cubicBezTo>
                    <a:pt x="1032" y="96"/>
                    <a:pt x="1032" y="96"/>
                    <a:pt x="1032" y="96"/>
                  </a:cubicBezTo>
                  <a:cubicBezTo>
                    <a:pt x="1031" y="97"/>
                    <a:pt x="1031" y="97"/>
                    <a:pt x="1031" y="97"/>
                  </a:cubicBezTo>
                  <a:cubicBezTo>
                    <a:pt x="1031" y="98"/>
                    <a:pt x="1031" y="98"/>
                    <a:pt x="1031" y="98"/>
                  </a:cubicBezTo>
                  <a:cubicBezTo>
                    <a:pt x="1034" y="97"/>
                    <a:pt x="1034" y="97"/>
                    <a:pt x="1034" y="97"/>
                  </a:cubicBezTo>
                  <a:cubicBezTo>
                    <a:pt x="1040" y="98"/>
                    <a:pt x="1040" y="98"/>
                    <a:pt x="1040" y="98"/>
                  </a:cubicBezTo>
                  <a:cubicBezTo>
                    <a:pt x="1045" y="101"/>
                    <a:pt x="1045" y="101"/>
                    <a:pt x="1045" y="101"/>
                  </a:cubicBezTo>
                  <a:cubicBezTo>
                    <a:pt x="1045" y="102"/>
                    <a:pt x="1045" y="102"/>
                    <a:pt x="1045" y="102"/>
                  </a:cubicBezTo>
                  <a:cubicBezTo>
                    <a:pt x="1043" y="101"/>
                    <a:pt x="1043" y="101"/>
                    <a:pt x="1043" y="101"/>
                  </a:cubicBezTo>
                  <a:cubicBezTo>
                    <a:pt x="1040" y="100"/>
                    <a:pt x="1040" y="100"/>
                    <a:pt x="1040" y="100"/>
                  </a:cubicBezTo>
                  <a:cubicBezTo>
                    <a:pt x="1040" y="101"/>
                    <a:pt x="1040" y="101"/>
                    <a:pt x="1040" y="101"/>
                  </a:cubicBezTo>
                  <a:cubicBezTo>
                    <a:pt x="1045" y="103"/>
                    <a:pt x="1045" y="103"/>
                    <a:pt x="1045" y="103"/>
                  </a:cubicBezTo>
                  <a:cubicBezTo>
                    <a:pt x="1048" y="103"/>
                    <a:pt x="1048" y="103"/>
                    <a:pt x="1048" y="103"/>
                  </a:cubicBezTo>
                  <a:cubicBezTo>
                    <a:pt x="1049" y="101"/>
                    <a:pt x="1049" y="101"/>
                    <a:pt x="1049" y="101"/>
                  </a:cubicBezTo>
                  <a:cubicBezTo>
                    <a:pt x="1051" y="101"/>
                    <a:pt x="1051" y="101"/>
                    <a:pt x="1051" y="101"/>
                  </a:cubicBezTo>
                  <a:cubicBezTo>
                    <a:pt x="1053" y="101"/>
                    <a:pt x="1053" y="101"/>
                    <a:pt x="1053" y="101"/>
                  </a:cubicBezTo>
                  <a:cubicBezTo>
                    <a:pt x="1053" y="100"/>
                    <a:pt x="1053" y="100"/>
                    <a:pt x="1053" y="100"/>
                  </a:cubicBezTo>
                  <a:cubicBezTo>
                    <a:pt x="1054" y="99"/>
                    <a:pt x="1054" y="99"/>
                    <a:pt x="1054" y="99"/>
                  </a:cubicBezTo>
                  <a:cubicBezTo>
                    <a:pt x="1056" y="100"/>
                    <a:pt x="1056" y="100"/>
                    <a:pt x="1056" y="100"/>
                  </a:cubicBezTo>
                  <a:cubicBezTo>
                    <a:pt x="1057" y="101"/>
                    <a:pt x="1057" y="101"/>
                    <a:pt x="1057" y="101"/>
                  </a:cubicBezTo>
                  <a:cubicBezTo>
                    <a:pt x="1058" y="102"/>
                    <a:pt x="1058" y="102"/>
                    <a:pt x="1058" y="102"/>
                  </a:cubicBezTo>
                  <a:cubicBezTo>
                    <a:pt x="1058" y="101"/>
                    <a:pt x="1058" y="101"/>
                    <a:pt x="1058" y="101"/>
                  </a:cubicBezTo>
                  <a:cubicBezTo>
                    <a:pt x="1058" y="100"/>
                    <a:pt x="1058" y="100"/>
                    <a:pt x="1058" y="100"/>
                  </a:cubicBezTo>
                  <a:cubicBezTo>
                    <a:pt x="1061" y="101"/>
                    <a:pt x="1061" y="101"/>
                    <a:pt x="1061" y="101"/>
                  </a:cubicBezTo>
                  <a:cubicBezTo>
                    <a:pt x="1061" y="102"/>
                    <a:pt x="1061" y="102"/>
                    <a:pt x="1061" y="102"/>
                  </a:cubicBezTo>
                  <a:cubicBezTo>
                    <a:pt x="1064" y="103"/>
                    <a:pt x="1064" y="103"/>
                    <a:pt x="1064" y="103"/>
                  </a:cubicBezTo>
                  <a:cubicBezTo>
                    <a:pt x="1066" y="102"/>
                    <a:pt x="1066" y="102"/>
                    <a:pt x="1066" y="102"/>
                  </a:cubicBezTo>
                  <a:cubicBezTo>
                    <a:pt x="1074" y="104"/>
                    <a:pt x="1074" y="104"/>
                    <a:pt x="1074" y="104"/>
                  </a:cubicBezTo>
                  <a:cubicBezTo>
                    <a:pt x="1073" y="102"/>
                    <a:pt x="1073" y="102"/>
                    <a:pt x="1073" y="102"/>
                  </a:cubicBezTo>
                  <a:cubicBezTo>
                    <a:pt x="1075" y="102"/>
                    <a:pt x="1075" y="102"/>
                    <a:pt x="1075" y="102"/>
                  </a:cubicBezTo>
                  <a:cubicBezTo>
                    <a:pt x="1076" y="104"/>
                    <a:pt x="1076" y="104"/>
                    <a:pt x="1076" y="104"/>
                  </a:cubicBezTo>
                  <a:cubicBezTo>
                    <a:pt x="1077" y="104"/>
                    <a:pt x="1077" y="104"/>
                    <a:pt x="1077" y="104"/>
                  </a:cubicBezTo>
                  <a:cubicBezTo>
                    <a:pt x="1077" y="103"/>
                    <a:pt x="1077" y="103"/>
                    <a:pt x="1077" y="103"/>
                  </a:cubicBezTo>
                  <a:cubicBezTo>
                    <a:pt x="1078" y="102"/>
                    <a:pt x="1078" y="102"/>
                    <a:pt x="1078" y="102"/>
                  </a:cubicBezTo>
                  <a:cubicBezTo>
                    <a:pt x="1081" y="103"/>
                    <a:pt x="1081" y="103"/>
                    <a:pt x="1081" y="103"/>
                  </a:cubicBezTo>
                  <a:cubicBezTo>
                    <a:pt x="1080" y="104"/>
                    <a:pt x="1080" y="104"/>
                    <a:pt x="1080" y="104"/>
                  </a:cubicBezTo>
                  <a:cubicBezTo>
                    <a:pt x="1081" y="105"/>
                    <a:pt x="1081" y="105"/>
                    <a:pt x="1081" y="105"/>
                  </a:cubicBezTo>
                  <a:cubicBezTo>
                    <a:pt x="1084" y="105"/>
                    <a:pt x="1084" y="105"/>
                    <a:pt x="1084" y="105"/>
                  </a:cubicBezTo>
                  <a:cubicBezTo>
                    <a:pt x="1084" y="104"/>
                    <a:pt x="1084" y="104"/>
                    <a:pt x="1084" y="104"/>
                  </a:cubicBezTo>
                  <a:cubicBezTo>
                    <a:pt x="1083" y="103"/>
                    <a:pt x="1083" y="103"/>
                    <a:pt x="1083" y="103"/>
                  </a:cubicBezTo>
                  <a:cubicBezTo>
                    <a:pt x="1086" y="103"/>
                    <a:pt x="1086" y="103"/>
                    <a:pt x="1086" y="103"/>
                  </a:cubicBezTo>
                  <a:cubicBezTo>
                    <a:pt x="1087" y="104"/>
                    <a:pt x="1087" y="104"/>
                    <a:pt x="1087" y="104"/>
                  </a:cubicBezTo>
                  <a:cubicBezTo>
                    <a:pt x="1086" y="105"/>
                    <a:pt x="1086" y="105"/>
                    <a:pt x="1086" y="105"/>
                  </a:cubicBezTo>
                  <a:cubicBezTo>
                    <a:pt x="1088" y="107"/>
                    <a:pt x="1088" y="107"/>
                    <a:pt x="1088" y="107"/>
                  </a:cubicBezTo>
                  <a:cubicBezTo>
                    <a:pt x="1091" y="108"/>
                    <a:pt x="1091" y="108"/>
                    <a:pt x="1091" y="108"/>
                  </a:cubicBezTo>
                  <a:cubicBezTo>
                    <a:pt x="1093" y="107"/>
                    <a:pt x="1093" y="107"/>
                    <a:pt x="1093" y="107"/>
                  </a:cubicBezTo>
                  <a:cubicBezTo>
                    <a:pt x="1090" y="106"/>
                    <a:pt x="1090" y="106"/>
                    <a:pt x="1090" y="106"/>
                  </a:cubicBezTo>
                  <a:cubicBezTo>
                    <a:pt x="1088" y="105"/>
                    <a:pt x="1088" y="105"/>
                    <a:pt x="1088" y="105"/>
                  </a:cubicBezTo>
                  <a:cubicBezTo>
                    <a:pt x="1088" y="104"/>
                    <a:pt x="1088" y="104"/>
                    <a:pt x="1088" y="104"/>
                  </a:cubicBezTo>
                  <a:cubicBezTo>
                    <a:pt x="1090" y="103"/>
                    <a:pt x="1090" y="103"/>
                    <a:pt x="1090" y="103"/>
                  </a:cubicBezTo>
                  <a:cubicBezTo>
                    <a:pt x="1092" y="104"/>
                    <a:pt x="1092" y="104"/>
                    <a:pt x="1092" y="104"/>
                  </a:cubicBezTo>
                  <a:cubicBezTo>
                    <a:pt x="1095" y="106"/>
                    <a:pt x="1095" y="106"/>
                    <a:pt x="1095" y="106"/>
                  </a:cubicBezTo>
                  <a:cubicBezTo>
                    <a:pt x="1096" y="108"/>
                    <a:pt x="1096" y="108"/>
                    <a:pt x="1096" y="108"/>
                  </a:cubicBezTo>
                  <a:cubicBezTo>
                    <a:pt x="1097" y="108"/>
                    <a:pt x="1097" y="108"/>
                    <a:pt x="1097" y="108"/>
                  </a:cubicBezTo>
                  <a:cubicBezTo>
                    <a:pt x="1098" y="107"/>
                    <a:pt x="1098" y="107"/>
                    <a:pt x="1098" y="107"/>
                  </a:cubicBezTo>
                  <a:cubicBezTo>
                    <a:pt x="1097" y="106"/>
                    <a:pt x="1097" y="106"/>
                    <a:pt x="1097" y="106"/>
                  </a:cubicBezTo>
                  <a:cubicBezTo>
                    <a:pt x="1098" y="106"/>
                    <a:pt x="1098" y="106"/>
                    <a:pt x="1098" y="106"/>
                  </a:cubicBezTo>
                  <a:cubicBezTo>
                    <a:pt x="1100" y="107"/>
                    <a:pt x="1100" y="107"/>
                    <a:pt x="1100" y="107"/>
                  </a:cubicBezTo>
                  <a:cubicBezTo>
                    <a:pt x="1099" y="108"/>
                    <a:pt x="1099" y="108"/>
                    <a:pt x="1099" y="108"/>
                  </a:cubicBezTo>
                  <a:cubicBezTo>
                    <a:pt x="1101" y="110"/>
                    <a:pt x="1101" y="110"/>
                    <a:pt x="1101" y="110"/>
                  </a:cubicBezTo>
                  <a:cubicBezTo>
                    <a:pt x="1104" y="115"/>
                    <a:pt x="1104" y="115"/>
                    <a:pt x="1104" y="115"/>
                  </a:cubicBezTo>
                  <a:cubicBezTo>
                    <a:pt x="1107" y="116"/>
                    <a:pt x="1107" y="116"/>
                    <a:pt x="1107" y="116"/>
                  </a:cubicBezTo>
                  <a:cubicBezTo>
                    <a:pt x="1107" y="118"/>
                    <a:pt x="1107" y="118"/>
                    <a:pt x="1107" y="118"/>
                  </a:cubicBezTo>
                  <a:cubicBezTo>
                    <a:pt x="1109" y="119"/>
                    <a:pt x="1109" y="119"/>
                    <a:pt x="1109" y="119"/>
                  </a:cubicBezTo>
                  <a:cubicBezTo>
                    <a:pt x="1110" y="121"/>
                    <a:pt x="1110" y="121"/>
                    <a:pt x="1110" y="121"/>
                  </a:cubicBezTo>
                  <a:cubicBezTo>
                    <a:pt x="1109" y="122"/>
                    <a:pt x="1109" y="122"/>
                    <a:pt x="1109" y="122"/>
                  </a:cubicBezTo>
                  <a:cubicBezTo>
                    <a:pt x="1110" y="124"/>
                    <a:pt x="1110" y="124"/>
                    <a:pt x="1110" y="124"/>
                  </a:cubicBezTo>
                  <a:cubicBezTo>
                    <a:pt x="1111" y="125"/>
                    <a:pt x="1111" y="125"/>
                    <a:pt x="1111" y="125"/>
                  </a:cubicBezTo>
                  <a:cubicBezTo>
                    <a:pt x="1113" y="123"/>
                    <a:pt x="1113" y="123"/>
                    <a:pt x="1113" y="123"/>
                  </a:cubicBezTo>
                  <a:cubicBezTo>
                    <a:pt x="1115" y="123"/>
                    <a:pt x="1115" y="123"/>
                    <a:pt x="1115" y="123"/>
                  </a:cubicBezTo>
                  <a:cubicBezTo>
                    <a:pt x="1117" y="126"/>
                    <a:pt x="1117" y="126"/>
                    <a:pt x="1117" y="126"/>
                  </a:cubicBezTo>
                  <a:cubicBezTo>
                    <a:pt x="1118" y="126"/>
                    <a:pt x="1118" y="126"/>
                    <a:pt x="1118" y="126"/>
                  </a:cubicBezTo>
                  <a:cubicBezTo>
                    <a:pt x="1119" y="126"/>
                    <a:pt x="1119" y="126"/>
                    <a:pt x="1119" y="126"/>
                  </a:cubicBezTo>
                  <a:cubicBezTo>
                    <a:pt x="1118" y="125"/>
                    <a:pt x="1118" y="125"/>
                    <a:pt x="1118" y="125"/>
                  </a:cubicBezTo>
                  <a:cubicBezTo>
                    <a:pt x="1117" y="123"/>
                    <a:pt x="1117" y="123"/>
                    <a:pt x="1117" y="123"/>
                  </a:cubicBezTo>
                  <a:cubicBezTo>
                    <a:pt x="1118" y="122"/>
                    <a:pt x="1118" y="122"/>
                    <a:pt x="1118" y="122"/>
                  </a:cubicBezTo>
                  <a:cubicBezTo>
                    <a:pt x="1119" y="122"/>
                    <a:pt x="1119" y="122"/>
                    <a:pt x="1119" y="122"/>
                  </a:cubicBezTo>
                  <a:cubicBezTo>
                    <a:pt x="1120" y="125"/>
                    <a:pt x="1120" y="125"/>
                    <a:pt x="1120" y="125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1" y="123"/>
                    <a:pt x="1121" y="123"/>
                    <a:pt x="1121" y="123"/>
                  </a:cubicBezTo>
                  <a:cubicBezTo>
                    <a:pt x="1121" y="121"/>
                    <a:pt x="1121" y="121"/>
                    <a:pt x="1121" y="121"/>
                  </a:cubicBezTo>
                  <a:cubicBezTo>
                    <a:pt x="1119" y="120"/>
                    <a:pt x="1119" y="120"/>
                    <a:pt x="1119" y="120"/>
                  </a:cubicBezTo>
                  <a:cubicBezTo>
                    <a:pt x="1117" y="121"/>
                    <a:pt x="1117" y="121"/>
                    <a:pt x="1117" y="121"/>
                  </a:cubicBezTo>
                  <a:cubicBezTo>
                    <a:pt x="1115" y="121"/>
                    <a:pt x="1115" y="121"/>
                    <a:pt x="1115" y="121"/>
                  </a:cubicBezTo>
                  <a:cubicBezTo>
                    <a:pt x="1114" y="120"/>
                    <a:pt x="1114" y="120"/>
                    <a:pt x="1114" y="120"/>
                  </a:cubicBezTo>
                  <a:cubicBezTo>
                    <a:pt x="1116" y="119"/>
                    <a:pt x="1116" y="119"/>
                    <a:pt x="1116" y="119"/>
                  </a:cubicBezTo>
                  <a:cubicBezTo>
                    <a:pt x="1115" y="116"/>
                    <a:pt x="1115" y="116"/>
                    <a:pt x="1115" y="116"/>
                  </a:cubicBezTo>
                  <a:cubicBezTo>
                    <a:pt x="1112" y="114"/>
                    <a:pt x="1112" y="114"/>
                    <a:pt x="1112" y="114"/>
                  </a:cubicBezTo>
                  <a:cubicBezTo>
                    <a:pt x="1110" y="113"/>
                    <a:pt x="1110" y="113"/>
                    <a:pt x="1110" y="113"/>
                  </a:cubicBezTo>
                  <a:cubicBezTo>
                    <a:pt x="1109" y="111"/>
                    <a:pt x="1109" y="111"/>
                    <a:pt x="1109" y="111"/>
                  </a:cubicBezTo>
                  <a:cubicBezTo>
                    <a:pt x="1108" y="111"/>
                    <a:pt x="1108" y="111"/>
                    <a:pt x="1108" y="111"/>
                  </a:cubicBezTo>
                  <a:cubicBezTo>
                    <a:pt x="1106" y="113"/>
                    <a:pt x="1106" y="113"/>
                    <a:pt x="1106" y="113"/>
                  </a:cubicBezTo>
                  <a:cubicBezTo>
                    <a:pt x="1106" y="112"/>
                    <a:pt x="1106" y="112"/>
                    <a:pt x="1106" y="112"/>
                  </a:cubicBezTo>
                  <a:cubicBezTo>
                    <a:pt x="1107" y="110"/>
                    <a:pt x="1107" y="110"/>
                    <a:pt x="1107" y="110"/>
                  </a:cubicBezTo>
                  <a:cubicBezTo>
                    <a:pt x="1109" y="108"/>
                    <a:pt x="1109" y="108"/>
                    <a:pt x="1109" y="108"/>
                  </a:cubicBezTo>
                  <a:cubicBezTo>
                    <a:pt x="1111" y="105"/>
                    <a:pt x="1111" y="105"/>
                    <a:pt x="1111" y="105"/>
                  </a:cubicBezTo>
                  <a:cubicBezTo>
                    <a:pt x="1112" y="104"/>
                    <a:pt x="1112" y="104"/>
                    <a:pt x="1112" y="104"/>
                  </a:cubicBezTo>
                  <a:cubicBezTo>
                    <a:pt x="1112" y="105"/>
                    <a:pt x="1112" y="105"/>
                    <a:pt x="1112" y="105"/>
                  </a:cubicBezTo>
                  <a:cubicBezTo>
                    <a:pt x="1113" y="109"/>
                    <a:pt x="1113" y="109"/>
                    <a:pt x="1113" y="109"/>
                  </a:cubicBezTo>
                  <a:cubicBezTo>
                    <a:pt x="1115" y="109"/>
                    <a:pt x="1115" y="109"/>
                    <a:pt x="1115" y="109"/>
                  </a:cubicBezTo>
                  <a:cubicBezTo>
                    <a:pt x="1116" y="108"/>
                    <a:pt x="1116" y="108"/>
                    <a:pt x="1116" y="108"/>
                  </a:cubicBezTo>
                  <a:cubicBezTo>
                    <a:pt x="1114" y="107"/>
                    <a:pt x="1114" y="107"/>
                    <a:pt x="1114" y="107"/>
                  </a:cubicBezTo>
                  <a:cubicBezTo>
                    <a:pt x="1113" y="105"/>
                    <a:pt x="1113" y="105"/>
                    <a:pt x="1113" y="105"/>
                  </a:cubicBezTo>
                  <a:cubicBezTo>
                    <a:pt x="1114" y="105"/>
                    <a:pt x="1114" y="105"/>
                    <a:pt x="1114" y="105"/>
                  </a:cubicBezTo>
                  <a:cubicBezTo>
                    <a:pt x="1116" y="104"/>
                    <a:pt x="1116" y="104"/>
                    <a:pt x="1116" y="104"/>
                  </a:cubicBezTo>
                  <a:cubicBezTo>
                    <a:pt x="1117" y="103"/>
                    <a:pt x="1117" y="103"/>
                    <a:pt x="1117" y="103"/>
                  </a:cubicBezTo>
                  <a:cubicBezTo>
                    <a:pt x="1115" y="103"/>
                    <a:pt x="1115" y="103"/>
                    <a:pt x="1115" y="103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8" y="101"/>
                    <a:pt x="1118" y="101"/>
                    <a:pt x="1118" y="101"/>
                  </a:cubicBezTo>
                  <a:cubicBezTo>
                    <a:pt x="1120" y="99"/>
                    <a:pt x="1120" y="99"/>
                    <a:pt x="1120" y="99"/>
                  </a:cubicBezTo>
                  <a:cubicBezTo>
                    <a:pt x="1121" y="99"/>
                    <a:pt x="1121" y="99"/>
                    <a:pt x="1121" y="99"/>
                  </a:cubicBezTo>
                  <a:cubicBezTo>
                    <a:pt x="1122" y="100"/>
                    <a:pt x="1122" y="100"/>
                    <a:pt x="1122" y="100"/>
                  </a:cubicBezTo>
                  <a:cubicBezTo>
                    <a:pt x="1123" y="100"/>
                    <a:pt x="1123" y="100"/>
                    <a:pt x="1123" y="100"/>
                  </a:cubicBezTo>
                  <a:cubicBezTo>
                    <a:pt x="1124" y="100"/>
                    <a:pt x="1124" y="100"/>
                    <a:pt x="1124" y="100"/>
                  </a:cubicBezTo>
                  <a:cubicBezTo>
                    <a:pt x="1125" y="101"/>
                    <a:pt x="1125" y="101"/>
                    <a:pt x="1125" y="101"/>
                  </a:cubicBezTo>
                  <a:cubicBezTo>
                    <a:pt x="1126" y="102"/>
                    <a:pt x="1126" y="102"/>
                    <a:pt x="1126" y="102"/>
                  </a:cubicBezTo>
                  <a:cubicBezTo>
                    <a:pt x="1129" y="103"/>
                    <a:pt x="1129" y="103"/>
                    <a:pt x="1129" y="103"/>
                  </a:cubicBezTo>
                  <a:cubicBezTo>
                    <a:pt x="1130" y="102"/>
                    <a:pt x="1130" y="102"/>
                    <a:pt x="1130" y="102"/>
                  </a:cubicBezTo>
                  <a:cubicBezTo>
                    <a:pt x="1135" y="103"/>
                    <a:pt x="1135" y="103"/>
                    <a:pt x="1135" y="103"/>
                  </a:cubicBezTo>
                  <a:cubicBezTo>
                    <a:pt x="1135" y="105"/>
                    <a:pt x="1135" y="105"/>
                    <a:pt x="1135" y="105"/>
                  </a:cubicBezTo>
                  <a:cubicBezTo>
                    <a:pt x="1135" y="106"/>
                    <a:pt x="1135" y="106"/>
                    <a:pt x="1135" y="106"/>
                  </a:cubicBezTo>
                  <a:cubicBezTo>
                    <a:pt x="1136" y="105"/>
                    <a:pt x="1136" y="105"/>
                    <a:pt x="1136" y="105"/>
                  </a:cubicBezTo>
                  <a:cubicBezTo>
                    <a:pt x="1137" y="104"/>
                    <a:pt x="1137" y="104"/>
                    <a:pt x="1137" y="104"/>
                  </a:cubicBezTo>
                  <a:cubicBezTo>
                    <a:pt x="1138" y="104"/>
                    <a:pt x="1138" y="104"/>
                    <a:pt x="1138" y="104"/>
                  </a:cubicBezTo>
                  <a:cubicBezTo>
                    <a:pt x="1138" y="106"/>
                    <a:pt x="1138" y="106"/>
                    <a:pt x="1138" y="106"/>
                  </a:cubicBezTo>
                  <a:cubicBezTo>
                    <a:pt x="1140" y="105"/>
                    <a:pt x="1140" y="105"/>
                    <a:pt x="1140" y="105"/>
                  </a:cubicBezTo>
                  <a:cubicBezTo>
                    <a:pt x="1141" y="103"/>
                    <a:pt x="1141" y="103"/>
                    <a:pt x="1141" y="103"/>
                  </a:cubicBezTo>
                  <a:cubicBezTo>
                    <a:pt x="1143" y="104"/>
                    <a:pt x="1143" y="104"/>
                    <a:pt x="1143" y="104"/>
                  </a:cubicBezTo>
                  <a:cubicBezTo>
                    <a:pt x="1143" y="105"/>
                    <a:pt x="1143" y="105"/>
                    <a:pt x="1143" y="105"/>
                  </a:cubicBezTo>
                  <a:cubicBezTo>
                    <a:pt x="1142" y="107"/>
                    <a:pt x="1142" y="107"/>
                    <a:pt x="1142" y="107"/>
                  </a:cubicBezTo>
                  <a:cubicBezTo>
                    <a:pt x="1142" y="108"/>
                    <a:pt x="1142" y="108"/>
                    <a:pt x="1142" y="108"/>
                  </a:cubicBezTo>
                  <a:cubicBezTo>
                    <a:pt x="1143" y="112"/>
                    <a:pt x="1143" y="112"/>
                    <a:pt x="1143" y="112"/>
                  </a:cubicBezTo>
                  <a:cubicBezTo>
                    <a:pt x="1142" y="115"/>
                    <a:pt x="1142" y="115"/>
                    <a:pt x="1142" y="115"/>
                  </a:cubicBezTo>
                  <a:cubicBezTo>
                    <a:pt x="1143" y="116"/>
                    <a:pt x="1143" y="116"/>
                    <a:pt x="1143" y="116"/>
                  </a:cubicBezTo>
                  <a:cubicBezTo>
                    <a:pt x="1144" y="115"/>
                    <a:pt x="1144" y="115"/>
                    <a:pt x="1144" y="115"/>
                  </a:cubicBezTo>
                  <a:cubicBezTo>
                    <a:pt x="1145" y="117"/>
                    <a:pt x="1145" y="117"/>
                    <a:pt x="1145" y="117"/>
                  </a:cubicBezTo>
                  <a:cubicBezTo>
                    <a:pt x="1147" y="118"/>
                    <a:pt x="1147" y="118"/>
                    <a:pt x="1147" y="118"/>
                  </a:cubicBezTo>
                  <a:cubicBezTo>
                    <a:pt x="1148" y="120"/>
                    <a:pt x="1148" y="120"/>
                    <a:pt x="1148" y="120"/>
                  </a:cubicBezTo>
                  <a:cubicBezTo>
                    <a:pt x="1147" y="121"/>
                    <a:pt x="1147" y="121"/>
                    <a:pt x="1147" y="121"/>
                  </a:cubicBezTo>
                  <a:cubicBezTo>
                    <a:pt x="1144" y="121"/>
                    <a:pt x="1144" y="121"/>
                    <a:pt x="1144" y="121"/>
                  </a:cubicBezTo>
                  <a:cubicBezTo>
                    <a:pt x="1141" y="121"/>
                    <a:pt x="1141" y="121"/>
                    <a:pt x="1141" y="121"/>
                  </a:cubicBezTo>
                  <a:cubicBezTo>
                    <a:pt x="1145" y="122"/>
                    <a:pt x="1145" y="122"/>
                    <a:pt x="1145" y="122"/>
                  </a:cubicBezTo>
                  <a:cubicBezTo>
                    <a:pt x="1146" y="124"/>
                    <a:pt x="1146" y="124"/>
                    <a:pt x="1146" y="124"/>
                  </a:cubicBezTo>
                  <a:cubicBezTo>
                    <a:pt x="1146" y="125"/>
                    <a:pt x="1146" y="125"/>
                    <a:pt x="1146" y="125"/>
                  </a:cubicBezTo>
                  <a:cubicBezTo>
                    <a:pt x="1144" y="126"/>
                    <a:pt x="1144" y="126"/>
                    <a:pt x="1144" y="126"/>
                  </a:cubicBezTo>
                  <a:cubicBezTo>
                    <a:pt x="1142" y="129"/>
                    <a:pt x="1142" y="129"/>
                    <a:pt x="1142" y="129"/>
                  </a:cubicBezTo>
                  <a:cubicBezTo>
                    <a:pt x="1142" y="128"/>
                    <a:pt x="1142" y="128"/>
                    <a:pt x="1142" y="128"/>
                  </a:cubicBezTo>
                  <a:cubicBezTo>
                    <a:pt x="1140" y="129"/>
                    <a:pt x="1140" y="129"/>
                    <a:pt x="1140" y="129"/>
                  </a:cubicBezTo>
                  <a:cubicBezTo>
                    <a:pt x="1137" y="129"/>
                    <a:pt x="1137" y="129"/>
                    <a:pt x="1137" y="129"/>
                  </a:cubicBezTo>
                  <a:cubicBezTo>
                    <a:pt x="1135" y="131"/>
                    <a:pt x="1135" y="131"/>
                    <a:pt x="1135" y="131"/>
                  </a:cubicBezTo>
                  <a:cubicBezTo>
                    <a:pt x="1138" y="131"/>
                    <a:pt x="1138" y="131"/>
                    <a:pt x="1138" y="131"/>
                  </a:cubicBezTo>
                  <a:cubicBezTo>
                    <a:pt x="1139" y="131"/>
                    <a:pt x="1139" y="131"/>
                    <a:pt x="1139" y="131"/>
                  </a:cubicBezTo>
                  <a:cubicBezTo>
                    <a:pt x="1140" y="133"/>
                    <a:pt x="1140" y="133"/>
                    <a:pt x="1140" y="133"/>
                  </a:cubicBezTo>
                  <a:cubicBezTo>
                    <a:pt x="1141" y="131"/>
                    <a:pt x="1141" y="131"/>
                    <a:pt x="1141" y="131"/>
                  </a:cubicBezTo>
                  <a:cubicBezTo>
                    <a:pt x="1142" y="131"/>
                    <a:pt x="1142" y="131"/>
                    <a:pt x="1142" y="131"/>
                  </a:cubicBezTo>
                  <a:cubicBezTo>
                    <a:pt x="1142" y="133"/>
                    <a:pt x="1142" y="133"/>
                    <a:pt x="1142" y="133"/>
                  </a:cubicBezTo>
                  <a:cubicBezTo>
                    <a:pt x="1144" y="135"/>
                    <a:pt x="1144" y="135"/>
                    <a:pt x="1144" y="135"/>
                  </a:cubicBezTo>
                  <a:cubicBezTo>
                    <a:pt x="1143" y="136"/>
                    <a:pt x="1143" y="136"/>
                    <a:pt x="1143" y="136"/>
                  </a:cubicBezTo>
                  <a:cubicBezTo>
                    <a:pt x="1142" y="139"/>
                    <a:pt x="1142" y="139"/>
                    <a:pt x="1142" y="139"/>
                  </a:cubicBezTo>
                  <a:cubicBezTo>
                    <a:pt x="1144" y="137"/>
                    <a:pt x="1144" y="137"/>
                    <a:pt x="1144" y="137"/>
                  </a:cubicBezTo>
                  <a:cubicBezTo>
                    <a:pt x="1146" y="136"/>
                    <a:pt x="1146" y="136"/>
                    <a:pt x="1146" y="136"/>
                  </a:cubicBezTo>
                  <a:cubicBezTo>
                    <a:pt x="1149" y="138"/>
                    <a:pt x="1149" y="138"/>
                    <a:pt x="1149" y="138"/>
                  </a:cubicBezTo>
                  <a:cubicBezTo>
                    <a:pt x="1149" y="140"/>
                    <a:pt x="1149" y="140"/>
                    <a:pt x="1149" y="140"/>
                  </a:cubicBezTo>
                  <a:cubicBezTo>
                    <a:pt x="1150" y="142"/>
                    <a:pt x="1150" y="142"/>
                    <a:pt x="1150" y="142"/>
                  </a:cubicBezTo>
                  <a:cubicBezTo>
                    <a:pt x="1148" y="143"/>
                    <a:pt x="1148" y="143"/>
                    <a:pt x="1148" y="143"/>
                  </a:cubicBezTo>
                  <a:cubicBezTo>
                    <a:pt x="1149" y="144"/>
                    <a:pt x="1149" y="144"/>
                    <a:pt x="1149" y="144"/>
                  </a:cubicBezTo>
                  <a:cubicBezTo>
                    <a:pt x="1149" y="147"/>
                    <a:pt x="1149" y="147"/>
                    <a:pt x="1149" y="147"/>
                  </a:cubicBezTo>
                  <a:cubicBezTo>
                    <a:pt x="1147" y="147"/>
                    <a:pt x="1147" y="147"/>
                    <a:pt x="1147" y="147"/>
                  </a:cubicBezTo>
                  <a:cubicBezTo>
                    <a:pt x="1147" y="149"/>
                    <a:pt x="1147" y="149"/>
                    <a:pt x="1147" y="149"/>
                  </a:cubicBezTo>
                  <a:cubicBezTo>
                    <a:pt x="1148" y="150"/>
                    <a:pt x="1148" y="150"/>
                    <a:pt x="1148" y="150"/>
                  </a:cubicBezTo>
                  <a:cubicBezTo>
                    <a:pt x="1148" y="148"/>
                    <a:pt x="1148" y="148"/>
                    <a:pt x="1148" y="148"/>
                  </a:cubicBezTo>
                  <a:cubicBezTo>
                    <a:pt x="1150" y="148"/>
                    <a:pt x="1150" y="148"/>
                    <a:pt x="1150" y="148"/>
                  </a:cubicBezTo>
                  <a:cubicBezTo>
                    <a:pt x="1151" y="149"/>
                    <a:pt x="1151" y="149"/>
                    <a:pt x="1151" y="149"/>
                  </a:cubicBezTo>
                  <a:cubicBezTo>
                    <a:pt x="1150" y="151"/>
                    <a:pt x="1150" y="151"/>
                    <a:pt x="1150" y="151"/>
                  </a:cubicBezTo>
                  <a:cubicBezTo>
                    <a:pt x="1152" y="151"/>
                    <a:pt x="1152" y="151"/>
                    <a:pt x="1152" y="151"/>
                  </a:cubicBezTo>
                  <a:cubicBezTo>
                    <a:pt x="1153" y="152"/>
                    <a:pt x="1153" y="152"/>
                    <a:pt x="1153" y="152"/>
                  </a:cubicBezTo>
                  <a:cubicBezTo>
                    <a:pt x="1153" y="151"/>
                    <a:pt x="1153" y="151"/>
                    <a:pt x="1153" y="151"/>
                  </a:cubicBezTo>
                  <a:cubicBezTo>
                    <a:pt x="1154" y="150"/>
                    <a:pt x="1154" y="150"/>
                    <a:pt x="1154" y="150"/>
                  </a:cubicBezTo>
                  <a:cubicBezTo>
                    <a:pt x="1156" y="151"/>
                    <a:pt x="1156" y="151"/>
                    <a:pt x="1156" y="151"/>
                  </a:cubicBezTo>
                  <a:cubicBezTo>
                    <a:pt x="1157" y="151"/>
                    <a:pt x="1157" y="151"/>
                    <a:pt x="1157" y="151"/>
                  </a:cubicBezTo>
                  <a:cubicBezTo>
                    <a:pt x="1157" y="153"/>
                    <a:pt x="1157" y="153"/>
                    <a:pt x="1157" y="153"/>
                  </a:cubicBezTo>
                  <a:cubicBezTo>
                    <a:pt x="1156" y="154"/>
                    <a:pt x="1156" y="154"/>
                    <a:pt x="1156" y="154"/>
                  </a:cubicBezTo>
                  <a:cubicBezTo>
                    <a:pt x="1154" y="153"/>
                    <a:pt x="1154" y="153"/>
                    <a:pt x="1154" y="153"/>
                  </a:cubicBezTo>
                  <a:cubicBezTo>
                    <a:pt x="1153" y="154"/>
                    <a:pt x="1153" y="154"/>
                    <a:pt x="1153" y="154"/>
                  </a:cubicBezTo>
                  <a:cubicBezTo>
                    <a:pt x="1155" y="155"/>
                    <a:pt x="1155" y="155"/>
                    <a:pt x="1155" y="155"/>
                  </a:cubicBezTo>
                  <a:cubicBezTo>
                    <a:pt x="1157" y="155"/>
                    <a:pt x="1157" y="155"/>
                    <a:pt x="1157" y="155"/>
                  </a:cubicBezTo>
                  <a:cubicBezTo>
                    <a:pt x="1158" y="157"/>
                    <a:pt x="1158" y="157"/>
                    <a:pt x="1158" y="157"/>
                  </a:cubicBezTo>
                  <a:cubicBezTo>
                    <a:pt x="1158" y="159"/>
                    <a:pt x="1158" y="159"/>
                    <a:pt x="1158" y="159"/>
                  </a:cubicBezTo>
                  <a:cubicBezTo>
                    <a:pt x="1155" y="160"/>
                    <a:pt x="1155" y="160"/>
                    <a:pt x="1155" y="160"/>
                  </a:cubicBezTo>
                  <a:cubicBezTo>
                    <a:pt x="1153" y="157"/>
                    <a:pt x="1153" y="157"/>
                    <a:pt x="1153" y="157"/>
                  </a:cubicBezTo>
                  <a:cubicBezTo>
                    <a:pt x="1153" y="156"/>
                    <a:pt x="1153" y="156"/>
                    <a:pt x="1153" y="156"/>
                  </a:cubicBezTo>
                  <a:cubicBezTo>
                    <a:pt x="1154" y="160"/>
                    <a:pt x="1154" y="160"/>
                    <a:pt x="1154" y="160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1" y="160"/>
                    <a:pt x="1151" y="160"/>
                    <a:pt x="1151" y="160"/>
                  </a:cubicBezTo>
                  <a:cubicBezTo>
                    <a:pt x="1150" y="160"/>
                    <a:pt x="1150" y="160"/>
                    <a:pt x="1150" y="160"/>
                  </a:cubicBezTo>
                  <a:cubicBezTo>
                    <a:pt x="1149" y="160"/>
                    <a:pt x="1149" y="160"/>
                    <a:pt x="1149" y="160"/>
                  </a:cubicBezTo>
                  <a:cubicBezTo>
                    <a:pt x="1145" y="159"/>
                    <a:pt x="1145" y="159"/>
                    <a:pt x="1145" y="159"/>
                  </a:cubicBezTo>
                  <a:cubicBezTo>
                    <a:pt x="1143" y="160"/>
                    <a:pt x="1143" y="160"/>
                    <a:pt x="1143" y="160"/>
                  </a:cubicBezTo>
                  <a:cubicBezTo>
                    <a:pt x="1141" y="160"/>
                    <a:pt x="1141" y="160"/>
                    <a:pt x="1141" y="160"/>
                  </a:cubicBezTo>
                  <a:cubicBezTo>
                    <a:pt x="1142" y="159"/>
                    <a:pt x="1142" y="159"/>
                    <a:pt x="1142" y="159"/>
                  </a:cubicBezTo>
                  <a:cubicBezTo>
                    <a:pt x="1141" y="158"/>
                    <a:pt x="1141" y="158"/>
                    <a:pt x="1141" y="158"/>
                  </a:cubicBezTo>
                  <a:cubicBezTo>
                    <a:pt x="1140" y="157"/>
                    <a:pt x="1140" y="157"/>
                    <a:pt x="1140" y="157"/>
                  </a:cubicBezTo>
                  <a:cubicBezTo>
                    <a:pt x="1140" y="160"/>
                    <a:pt x="1140" y="160"/>
                    <a:pt x="1140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40" y="162"/>
                    <a:pt x="1140" y="162"/>
                    <a:pt x="1140" y="162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2"/>
                    <a:pt x="1138" y="162"/>
                    <a:pt x="1138" y="162"/>
                  </a:cubicBezTo>
                  <a:cubicBezTo>
                    <a:pt x="1137" y="162"/>
                    <a:pt x="1137" y="162"/>
                    <a:pt x="1137" y="162"/>
                  </a:cubicBezTo>
                  <a:cubicBezTo>
                    <a:pt x="1133" y="163"/>
                    <a:pt x="1133" y="163"/>
                    <a:pt x="1133" y="163"/>
                  </a:cubicBezTo>
                  <a:cubicBezTo>
                    <a:pt x="1132" y="162"/>
                    <a:pt x="1132" y="162"/>
                    <a:pt x="1132" y="162"/>
                  </a:cubicBezTo>
                  <a:cubicBezTo>
                    <a:pt x="1133" y="161"/>
                    <a:pt x="1133" y="161"/>
                    <a:pt x="1133" y="161"/>
                  </a:cubicBezTo>
                  <a:cubicBezTo>
                    <a:pt x="1132" y="159"/>
                    <a:pt x="1132" y="159"/>
                    <a:pt x="1132" y="159"/>
                  </a:cubicBezTo>
                  <a:cubicBezTo>
                    <a:pt x="1131" y="159"/>
                    <a:pt x="1131" y="159"/>
                    <a:pt x="1131" y="159"/>
                  </a:cubicBezTo>
                  <a:cubicBezTo>
                    <a:pt x="1127" y="156"/>
                    <a:pt x="1127" y="156"/>
                    <a:pt x="1127" y="156"/>
                  </a:cubicBezTo>
                  <a:cubicBezTo>
                    <a:pt x="1126" y="155"/>
                    <a:pt x="1126" y="155"/>
                    <a:pt x="1126" y="155"/>
                  </a:cubicBezTo>
                  <a:cubicBezTo>
                    <a:pt x="1127" y="154"/>
                    <a:pt x="1127" y="154"/>
                    <a:pt x="1127" y="154"/>
                  </a:cubicBezTo>
                  <a:cubicBezTo>
                    <a:pt x="1124" y="153"/>
                    <a:pt x="1124" y="153"/>
                    <a:pt x="1124" y="153"/>
                  </a:cubicBezTo>
                  <a:cubicBezTo>
                    <a:pt x="1123" y="155"/>
                    <a:pt x="1123" y="155"/>
                    <a:pt x="1123" y="155"/>
                  </a:cubicBezTo>
                  <a:cubicBezTo>
                    <a:pt x="1120" y="156"/>
                    <a:pt x="1120" y="156"/>
                    <a:pt x="1120" y="156"/>
                  </a:cubicBezTo>
                  <a:cubicBezTo>
                    <a:pt x="1119" y="157"/>
                    <a:pt x="1119" y="157"/>
                    <a:pt x="1119" y="157"/>
                  </a:cubicBezTo>
                  <a:cubicBezTo>
                    <a:pt x="1118" y="158"/>
                    <a:pt x="1118" y="158"/>
                    <a:pt x="1118" y="158"/>
                  </a:cubicBezTo>
                  <a:cubicBezTo>
                    <a:pt x="1118" y="155"/>
                    <a:pt x="1118" y="155"/>
                    <a:pt x="1118" y="155"/>
                  </a:cubicBezTo>
                  <a:cubicBezTo>
                    <a:pt x="1117" y="154"/>
                    <a:pt x="1117" y="154"/>
                    <a:pt x="1117" y="154"/>
                  </a:cubicBezTo>
                  <a:cubicBezTo>
                    <a:pt x="1117" y="155"/>
                    <a:pt x="1117" y="155"/>
                    <a:pt x="1117" y="155"/>
                  </a:cubicBezTo>
                  <a:cubicBezTo>
                    <a:pt x="1117" y="159"/>
                    <a:pt x="1117" y="159"/>
                    <a:pt x="1117" y="159"/>
                  </a:cubicBezTo>
                  <a:cubicBezTo>
                    <a:pt x="1118" y="161"/>
                    <a:pt x="1118" y="161"/>
                    <a:pt x="1118" y="161"/>
                  </a:cubicBezTo>
                  <a:cubicBezTo>
                    <a:pt x="1117" y="163"/>
                    <a:pt x="1117" y="163"/>
                    <a:pt x="1117" y="163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2" y="167"/>
                    <a:pt x="1112" y="167"/>
                    <a:pt x="1112" y="167"/>
                  </a:cubicBezTo>
                  <a:cubicBezTo>
                    <a:pt x="1112" y="164"/>
                    <a:pt x="1112" y="164"/>
                    <a:pt x="1112" y="164"/>
                  </a:cubicBezTo>
                  <a:cubicBezTo>
                    <a:pt x="1110" y="164"/>
                    <a:pt x="1110" y="164"/>
                    <a:pt x="1110" y="164"/>
                  </a:cubicBezTo>
                  <a:cubicBezTo>
                    <a:pt x="1109" y="164"/>
                    <a:pt x="1109" y="164"/>
                    <a:pt x="1109" y="164"/>
                  </a:cubicBezTo>
                  <a:cubicBezTo>
                    <a:pt x="1104" y="161"/>
                    <a:pt x="1104" y="161"/>
                    <a:pt x="1104" y="161"/>
                  </a:cubicBezTo>
                  <a:cubicBezTo>
                    <a:pt x="1105" y="160"/>
                    <a:pt x="1105" y="160"/>
                    <a:pt x="1105" y="160"/>
                  </a:cubicBezTo>
                  <a:cubicBezTo>
                    <a:pt x="1104" y="156"/>
                    <a:pt x="1104" y="156"/>
                    <a:pt x="1104" y="156"/>
                  </a:cubicBezTo>
                  <a:cubicBezTo>
                    <a:pt x="1102" y="155"/>
                    <a:pt x="1102" y="155"/>
                    <a:pt x="1102" y="155"/>
                  </a:cubicBezTo>
                  <a:cubicBezTo>
                    <a:pt x="1102" y="154"/>
                    <a:pt x="1102" y="154"/>
                    <a:pt x="1102" y="154"/>
                  </a:cubicBezTo>
                  <a:cubicBezTo>
                    <a:pt x="1101" y="153"/>
                    <a:pt x="1101" y="153"/>
                    <a:pt x="1101" y="153"/>
                  </a:cubicBezTo>
                  <a:cubicBezTo>
                    <a:pt x="1100" y="154"/>
                    <a:pt x="1100" y="154"/>
                    <a:pt x="1100" y="154"/>
                  </a:cubicBezTo>
                  <a:cubicBezTo>
                    <a:pt x="1101" y="155"/>
                    <a:pt x="1101" y="155"/>
                    <a:pt x="1101" y="155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1" y="158"/>
                    <a:pt x="1101" y="158"/>
                    <a:pt x="1101" y="158"/>
                  </a:cubicBezTo>
                  <a:cubicBezTo>
                    <a:pt x="1101" y="159"/>
                    <a:pt x="1101" y="159"/>
                    <a:pt x="1101" y="159"/>
                  </a:cubicBezTo>
                  <a:cubicBezTo>
                    <a:pt x="1098" y="157"/>
                    <a:pt x="1098" y="157"/>
                    <a:pt x="1098" y="157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7" y="157"/>
                    <a:pt x="1097" y="157"/>
                    <a:pt x="1097" y="157"/>
                  </a:cubicBezTo>
                  <a:cubicBezTo>
                    <a:pt x="1096" y="158"/>
                    <a:pt x="1096" y="158"/>
                    <a:pt x="1096" y="158"/>
                  </a:cubicBezTo>
                  <a:cubicBezTo>
                    <a:pt x="1097" y="159"/>
                    <a:pt x="1097" y="159"/>
                    <a:pt x="1097" y="159"/>
                  </a:cubicBezTo>
                  <a:cubicBezTo>
                    <a:pt x="1099" y="159"/>
                    <a:pt x="1099" y="159"/>
                    <a:pt x="1099" y="159"/>
                  </a:cubicBezTo>
                  <a:cubicBezTo>
                    <a:pt x="1100" y="160"/>
                    <a:pt x="1100" y="160"/>
                    <a:pt x="1100" y="160"/>
                  </a:cubicBezTo>
                  <a:cubicBezTo>
                    <a:pt x="1099" y="162"/>
                    <a:pt x="1099" y="162"/>
                    <a:pt x="1099" y="162"/>
                  </a:cubicBezTo>
                  <a:cubicBezTo>
                    <a:pt x="1097" y="162"/>
                    <a:pt x="1097" y="162"/>
                    <a:pt x="1097" y="162"/>
                  </a:cubicBezTo>
                  <a:cubicBezTo>
                    <a:pt x="1096" y="164"/>
                    <a:pt x="1096" y="164"/>
                    <a:pt x="1096" y="164"/>
                  </a:cubicBezTo>
                  <a:cubicBezTo>
                    <a:pt x="1097" y="164"/>
                    <a:pt x="1097" y="164"/>
                    <a:pt x="1097" y="164"/>
                  </a:cubicBezTo>
                  <a:cubicBezTo>
                    <a:pt x="1102" y="170"/>
                    <a:pt x="1102" y="170"/>
                    <a:pt x="1102" y="170"/>
                  </a:cubicBezTo>
                  <a:cubicBezTo>
                    <a:pt x="1106" y="171"/>
                    <a:pt x="1106" y="171"/>
                    <a:pt x="1106" y="171"/>
                  </a:cubicBezTo>
                  <a:cubicBezTo>
                    <a:pt x="1108" y="170"/>
                    <a:pt x="1108" y="170"/>
                    <a:pt x="1108" y="170"/>
                  </a:cubicBezTo>
                  <a:cubicBezTo>
                    <a:pt x="1110" y="171"/>
                    <a:pt x="1110" y="171"/>
                    <a:pt x="1110" y="171"/>
                  </a:cubicBezTo>
                  <a:cubicBezTo>
                    <a:pt x="1111" y="174"/>
                    <a:pt x="1111" y="174"/>
                    <a:pt x="1111" y="174"/>
                  </a:cubicBezTo>
                  <a:cubicBezTo>
                    <a:pt x="1110" y="174"/>
                    <a:pt x="1110" y="174"/>
                    <a:pt x="1110" y="174"/>
                  </a:cubicBezTo>
                  <a:cubicBezTo>
                    <a:pt x="1109" y="172"/>
                    <a:pt x="1109" y="172"/>
                    <a:pt x="1109" y="172"/>
                  </a:cubicBezTo>
                  <a:cubicBezTo>
                    <a:pt x="1108" y="171"/>
                    <a:pt x="1108" y="171"/>
                    <a:pt x="1108" y="171"/>
                  </a:cubicBezTo>
                  <a:cubicBezTo>
                    <a:pt x="1109" y="174"/>
                    <a:pt x="1109" y="174"/>
                    <a:pt x="1109" y="174"/>
                  </a:cubicBezTo>
                  <a:cubicBezTo>
                    <a:pt x="1112" y="176"/>
                    <a:pt x="1112" y="176"/>
                    <a:pt x="1112" y="176"/>
                  </a:cubicBezTo>
                  <a:cubicBezTo>
                    <a:pt x="1112" y="178"/>
                    <a:pt x="1112" y="178"/>
                    <a:pt x="1112" y="178"/>
                  </a:cubicBezTo>
                  <a:cubicBezTo>
                    <a:pt x="1114" y="180"/>
                    <a:pt x="1114" y="180"/>
                    <a:pt x="1114" y="180"/>
                  </a:cubicBezTo>
                  <a:cubicBezTo>
                    <a:pt x="1114" y="184"/>
                    <a:pt x="1114" y="184"/>
                    <a:pt x="1114" y="184"/>
                  </a:cubicBezTo>
                  <a:cubicBezTo>
                    <a:pt x="1112" y="190"/>
                    <a:pt x="1112" y="190"/>
                    <a:pt x="1112" y="190"/>
                  </a:cubicBezTo>
                  <a:cubicBezTo>
                    <a:pt x="1113" y="193"/>
                    <a:pt x="1113" y="193"/>
                    <a:pt x="1113" y="193"/>
                  </a:cubicBezTo>
                  <a:cubicBezTo>
                    <a:pt x="1113" y="195"/>
                    <a:pt x="1113" y="195"/>
                    <a:pt x="1113" y="195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1112" y="200"/>
                    <a:pt x="1112" y="200"/>
                    <a:pt x="1112" y="200"/>
                  </a:cubicBezTo>
                  <a:cubicBezTo>
                    <a:pt x="1112" y="202"/>
                    <a:pt x="1112" y="202"/>
                    <a:pt x="1112" y="202"/>
                  </a:cubicBezTo>
                  <a:cubicBezTo>
                    <a:pt x="1110" y="203"/>
                    <a:pt x="1110" y="203"/>
                    <a:pt x="1110" y="203"/>
                  </a:cubicBezTo>
                  <a:cubicBezTo>
                    <a:pt x="1111" y="202"/>
                    <a:pt x="1111" y="202"/>
                    <a:pt x="1111" y="202"/>
                  </a:cubicBezTo>
                  <a:cubicBezTo>
                    <a:pt x="1110" y="201"/>
                    <a:pt x="1110" y="201"/>
                    <a:pt x="1110" y="201"/>
                  </a:cubicBezTo>
                  <a:cubicBezTo>
                    <a:pt x="1106" y="204"/>
                    <a:pt x="1106" y="204"/>
                    <a:pt x="1106" y="204"/>
                  </a:cubicBezTo>
                  <a:cubicBezTo>
                    <a:pt x="1105" y="203"/>
                    <a:pt x="1105" y="203"/>
                    <a:pt x="1105" y="203"/>
                  </a:cubicBezTo>
                  <a:cubicBezTo>
                    <a:pt x="1103" y="204"/>
                    <a:pt x="1103" y="204"/>
                    <a:pt x="1103" y="204"/>
                  </a:cubicBezTo>
                  <a:cubicBezTo>
                    <a:pt x="1102" y="204"/>
                    <a:pt x="1102" y="204"/>
                    <a:pt x="1102" y="204"/>
                  </a:cubicBezTo>
                  <a:cubicBezTo>
                    <a:pt x="1101" y="202"/>
                    <a:pt x="1101" y="202"/>
                    <a:pt x="1101" y="202"/>
                  </a:cubicBezTo>
                  <a:cubicBezTo>
                    <a:pt x="1099" y="202"/>
                    <a:pt x="1099" y="202"/>
                    <a:pt x="1099" y="202"/>
                  </a:cubicBezTo>
                  <a:cubicBezTo>
                    <a:pt x="1097" y="199"/>
                    <a:pt x="1097" y="199"/>
                    <a:pt x="1097" y="199"/>
                  </a:cubicBezTo>
                  <a:cubicBezTo>
                    <a:pt x="1095" y="198"/>
                    <a:pt x="1095" y="198"/>
                    <a:pt x="1095" y="198"/>
                  </a:cubicBezTo>
                  <a:cubicBezTo>
                    <a:pt x="1092" y="197"/>
                    <a:pt x="1092" y="197"/>
                    <a:pt x="1092" y="197"/>
                  </a:cubicBezTo>
                  <a:cubicBezTo>
                    <a:pt x="1091" y="197"/>
                    <a:pt x="1091" y="197"/>
                    <a:pt x="1091" y="197"/>
                  </a:cubicBezTo>
                  <a:cubicBezTo>
                    <a:pt x="1089" y="197"/>
                    <a:pt x="1089" y="197"/>
                    <a:pt x="1089" y="197"/>
                  </a:cubicBezTo>
                  <a:cubicBezTo>
                    <a:pt x="1088" y="199"/>
                    <a:pt x="1088" y="199"/>
                    <a:pt x="1088" y="199"/>
                  </a:cubicBezTo>
                  <a:cubicBezTo>
                    <a:pt x="1086" y="199"/>
                    <a:pt x="1086" y="199"/>
                    <a:pt x="1086" y="199"/>
                  </a:cubicBezTo>
                  <a:cubicBezTo>
                    <a:pt x="1088" y="200"/>
                    <a:pt x="1088" y="200"/>
                    <a:pt x="1088" y="200"/>
                  </a:cubicBezTo>
                  <a:cubicBezTo>
                    <a:pt x="1090" y="200"/>
                    <a:pt x="1090" y="200"/>
                    <a:pt x="1090" y="200"/>
                  </a:cubicBezTo>
                  <a:cubicBezTo>
                    <a:pt x="1091" y="198"/>
                    <a:pt x="1091" y="198"/>
                    <a:pt x="1091" y="198"/>
                  </a:cubicBezTo>
                  <a:cubicBezTo>
                    <a:pt x="1096" y="200"/>
                    <a:pt x="1096" y="200"/>
                    <a:pt x="1096" y="200"/>
                  </a:cubicBezTo>
                  <a:cubicBezTo>
                    <a:pt x="1097" y="202"/>
                    <a:pt x="1097" y="202"/>
                    <a:pt x="1097" y="202"/>
                  </a:cubicBezTo>
                  <a:cubicBezTo>
                    <a:pt x="1095" y="203"/>
                    <a:pt x="1095" y="203"/>
                    <a:pt x="1095" y="203"/>
                  </a:cubicBezTo>
                  <a:cubicBezTo>
                    <a:pt x="1093" y="202"/>
                    <a:pt x="1093" y="202"/>
                    <a:pt x="1093" y="202"/>
                  </a:cubicBezTo>
                  <a:cubicBezTo>
                    <a:pt x="1091" y="202"/>
                    <a:pt x="1091" y="202"/>
                    <a:pt x="1091" y="202"/>
                  </a:cubicBezTo>
                  <a:cubicBezTo>
                    <a:pt x="1091" y="204"/>
                    <a:pt x="1091" y="204"/>
                    <a:pt x="1091" y="204"/>
                  </a:cubicBezTo>
                  <a:cubicBezTo>
                    <a:pt x="1089" y="202"/>
                    <a:pt x="1089" y="202"/>
                    <a:pt x="1089" y="202"/>
                  </a:cubicBezTo>
                  <a:cubicBezTo>
                    <a:pt x="1088" y="202"/>
                    <a:pt x="1088" y="202"/>
                    <a:pt x="1088" y="202"/>
                  </a:cubicBezTo>
                  <a:cubicBezTo>
                    <a:pt x="1088" y="203"/>
                    <a:pt x="1088" y="203"/>
                    <a:pt x="1088" y="203"/>
                  </a:cubicBezTo>
                  <a:cubicBezTo>
                    <a:pt x="1089" y="205"/>
                    <a:pt x="1089" y="205"/>
                    <a:pt x="1089" y="205"/>
                  </a:cubicBezTo>
                  <a:cubicBezTo>
                    <a:pt x="1092" y="206"/>
                    <a:pt x="1092" y="206"/>
                    <a:pt x="1092" y="206"/>
                  </a:cubicBezTo>
                  <a:cubicBezTo>
                    <a:pt x="1091" y="209"/>
                    <a:pt x="1091" y="209"/>
                    <a:pt x="1091" y="209"/>
                  </a:cubicBezTo>
                  <a:cubicBezTo>
                    <a:pt x="1092" y="212"/>
                    <a:pt x="1092" y="212"/>
                    <a:pt x="1092" y="212"/>
                  </a:cubicBezTo>
                  <a:cubicBezTo>
                    <a:pt x="1094" y="213"/>
                    <a:pt x="1094" y="213"/>
                    <a:pt x="1094" y="213"/>
                  </a:cubicBezTo>
                  <a:cubicBezTo>
                    <a:pt x="1093" y="212"/>
                    <a:pt x="1093" y="212"/>
                    <a:pt x="1093" y="212"/>
                  </a:cubicBezTo>
                  <a:cubicBezTo>
                    <a:pt x="1093" y="208"/>
                    <a:pt x="1093" y="208"/>
                    <a:pt x="1093" y="208"/>
                  </a:cubicBezTo>
                  <a:cubicBezTo>
                    <a:pt x="1094" y="207"/>
                    <a:pt x="1094" y="207"/>
                    <a:pt x="1094" y="207"/>
                  </a:cubicBezTo>
                  <a:cubicBezTo>
                    <a:pt x="1096" y="208"/>
                    <a:pt x="1096" y="208"/>
                    <a:pt x="1096" y="208"/>
                  </a:cubicBezTo>
                  <a:cubicBezTo>
                    <a:pt x="1096" y="207"/>
                    <a:pt x="1096" y="207"/>
                    <a:pt x="1096" y="207"/>
                  </a:cubicBezTo>
                  <a:cubicBezTo>
                    <a:pt x="1099" y="204"/>
                    <a:pt x="1099" y="204"/>
                    <a:pt x="1099" y="204"/>
                  </a:cubicBezTo>
                  <a:cubicBezTo>
                    <a:pt x="1100" y="204"/>
                    <a:pt x="1100" y="204"/>
                    <a:pt x="1100" y="204"/>
                  </a:cubicBezTo>
                  <a:cubicBezTo>
                    <a:pt x="1101" y="205"/>
                    <a:pt x="1101" y="205"/>
                    <a:pt x="1101" y="205"/>
                  </a:cubicBezTo>
                  <a:cubicBezTo>
                    <a:pt x="1101" y="206"/>
                    <a:pt x="1101" y="206"/>
                    <a:pt x="1101" y="206"/>
                  </a:cubicBezTo>
                  <a:cubicBezTo>
                    <a:pt x="1103" y="209"/>
                    <a:pt x="1103" y="209"/>
                    <a:pt x="1103" y="209"/>
                  </a:cubicBezTo>
                  <a:cubicBezTo>
                    <a:pt x="1106" y="210"/>
                    <a:pt x="1106" y="210"/>
                    <a:pt x="1106" y="210"/>
                  </a:cubicBezTo>
                  <a:cubicBezTo>
                    <a:pt x="1108" y="212"/>
                    <a:pt x="1108" y="212"/>
                    <a:pt x="1108" y="212"/>
                  </a:cubicBezTo>
                  <a:cubicBezTo>
                    <a:pt x="1110" y="212"/>
                    <a:pt x="1110" y="212"/>
                    <a:pt x="1110" y="212"/>
                  </a:cubicBezTo>
                  <a:cubicBezTo>
                    <a:pt x="1111" y="210"/>
                    <a:pt x="1111" y="210"/>
                    <a:pt x="1111" y="210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6" y="213"/>
                    <a:pt x="1116" y="213"/>
                    <a:pt x="1116" y="213"/>
                  </a:cubicBezTo>
                  <a:cubicBezTo>
                    <a:pt x="1117" y="214"/>
                    <a:pt x="1117" y="214"/>
                    <a:pt x="1117" y="214"/>
                  </a:cubicBezTo>
                  <a:cubicBezTo>
                    <a:pt x="1115" y="214"/>
                    <a:pt x="1115" y="214"/>
                    <a:pt x="1115" y="214"/>
                  </a:cubicBezTo>
                  <a:cubicBezTo>
                    <a:pt x="1115" y="216"/>
                    <a:pt x="1115" y="216"/>
                    <a:pt x="1115" y="216"/>
                  </a:cubicBezTo>
                  <a:cubicBezTo>
                    <a:pt x="1118" y="219"/>
                    <a:pt x="1118" y="219"/>
                    <a:pt x="1118" y="219"/>
                  </a:cubicBezTo>
                  <a:cubicBezTo>
                    <a:pt x="1119" y="219"/>
                    <a:pt x="1119" y="219"/>
                    <a:pt x="1119" y="219"/>
                  </a:cubicBezTo>
                  <a:cubicBezTo>
                    <a:pt x="1119" y="218"/>
                    <a:pt x="1119" y="218"/>
                    <a:pt x="1119" y="218"/>
                  </a:cubicBezTo>
                  <a:cubicBezTo>
                    <a:pt x="1119" y="215"/>
                    <a:pt x="1119" y="215"/>
                    <a:pt x="1119" y="215"/>
                  </a:cubicBezTo>
                  <a:cubicBezTo>
                    <a:pt x="1122" y="217"/>
                    <a:pt x="1122" y="217"/>
                    <a:pt x="1122" y="217"/>
                  </a:cubicBezTo>
                  <a:cubicBezTo>
                    <a:pt x="1125" y="223"/>
                    <a:pt x="1125" y="223"/>
                    <a:pt x="1125" y="223"/>
                  </a:cubicBezTo>
                  <a:cubicBezTo>
                    <a:pt x="1124" y="222"/>
                    <a:pt x="1124" y="222"/>
                    <a:pt x="1124" y="222"/>
                  </a:cubicBezTo>
                  <a:cubicBezTo>
                    <a:pt x="1123" y="222"/>
                    <a:pt x="1123" y="222"/>
                    <a:pt x="1123" y="222"/>
                  </a:cubicBezTo>
                  <a:cubicBezTo>
                    <a:pt x="1122" y="222"/>
                    <a:pt x="1122" y="222"/>
                    <a:pt x="1122" y="222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2" y="225"/>
                    <a:pt x="1122" y="225"/>
                    <a:pt x="1122" y="225"/>
                  </a:cubicBezTo>
                  <a:cubicBezTo>
                    <a:pt x="1122" y="227"/>
                    <a:pt x="1122" y="227"/>
                    <a:pt x="1122" y="227"/>
                  </a:cubicBezTo>
                  <a:cubicBezTo>
                    <a:pt x="1122" y="228"/>
                    <a:pt x="1122" y="228"/>
                    <a:pt x="1122" y="228"/>
                  </a:cubicBezTo>
                  <a:cubicBezTo>
                    <a:pt x="1124" y="228"/>
                    <a:pt x="1124" y="228"/>
                    <a:pt x="1124" y="228"/>
                  </a:cubicBezTo>
                  <a:cubicBezTo>
                    <a:pt x="1125" y="226"/>
                    <a:pt x="1125" y="226"/>
                    <a:pt x="1125" y="226"/>
                  </a:cubicBezTo>
                  <a:cubicBezTo>
                    <a:pt x="1125" y="225"/>
                    <a:pt x="1125" y="225"/>
                    <a:pt x="1125" y="225"/>
                  </a:cubicBezTo>
                  <a:cubicBezTo>
                    <a:pt x="1126" y="226"/>
                    <a:pt x="1126" y="226"/>
                    <a:pt x="1126" y="226"/>
                  </a:cubicBezTo>
                  <a:cubicBezTo>
                    <a:pt x="1127" y="224"/>
                    <a:pt x="1127" y="224"/>
                    <a:pt x="1127" y="224"/>
                  </a:cubicBezTo>
                  <a:cubicBezTo>
                    <a:pt x="1128" y="227"/>
                    <a:pt x="1128" y="227"/>
                    <a:pt x="1128" y="227"/>
                  </a:cubicBezTo>
                  <a:cubicBezTo>
                    <a:pt x="1132" y="229"/>
                    <a:pt x="1132" y="229"/>
                    <a:pt x="1132" y="229"/>
                  </a:cubicBezTo>
                  <a:cubicBezTo>
                    <a:pt x="1136" y="230"/>
                    <a:pt x="1136" y="230"/>
                    <a:pt x="1136" y="230"/>
                  </a:cubicBezTo>
                  <a:cubicBezTo>
                    <a:pt x="1139" y="232"/>
                    <a:pt x="1139" y="232"/>
                    <a:pt x="1139" y="232"/>
                  </a:cubicBezTo>
                  <a:cubicBezTo>
                    <a:pt x="1137" y="234"/>
                    <a:pt x="1137" y="234"/>
                    <a:pt x="1137" y="234"/>
                  </a:cubicBezTo>
                  <a:cubicBezTo>
                    <a:pt x="1140" y="237"/>
                    <a:pt x="1140" y="237"/>
                    <a:pt x="1140" y="237"/>
                  </a:cubicBezTo>
                  <a:cubicBezTo>
                    <a:pt x="1142" y="237"/>
                    <a:pt x="1142" y="237"/>
                    <a:pt x="1142" y="237"/>
                  </a:cubicBezTo>
                  <a:cubicBezTo>
                    <a:pt x="1144" y="241"/>
                    <a:pt x="1144" y="241"/>
                    <a:pt x="1144" y="241"/>
                  </a:cubicBezTo>
                  <a:cubicBezTo>
                    <a:pt x="1144" y="246"/>
                    <a:pt x="1144" y="246"/>
                    <a:pt x="1144" y="246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5" y="248"/>
                    <a:pt x="1145" y="248"/>
                    <a:pt x="1145" y="248"/>
                  </a:cubicBezTo>
                  <a:cubicBezTo>
                    <a:pt x="1146" y="251"/>
                    <a:pt x="1146" y="251"/>
                    <a:pt x="1146" y="251"/>
                  </a:cubicBezTo>
                  <a:cubicBezTo>
                    <a:pt x="1145" y="251"/>
                    <a:pt x="1145" y="251"/>
                    <a:pt x="1145" y="251"/>
                  </a:cubicBezTo>
                  <a:cubicBezTo>
                    <a:pt x="1144" y="250"/>
                    <a:pt x="1144" y="250"/>
                    <a:pt x="1144" y="250"/>
                  </a:cubicBezTo>
                  <a:cubicBezTo>
                    <a:pt x="1137" y="250"/>
                    <a:pt x="1137" y="250"/>
                    <a:pt x="1137" y="250"/>
                  </a:cubicBezTo>
                  <a:cubicBezTo>
                    <a:pt x="1135" y="249"/>
                    <a:pt x="1135" y="249"/>
                    <a:pt x="1135" y="249"/>
                  </a:cubicBezTo>
                  <a:cubicBezTo>
                    <a:pt x="1134" y="250"/>
                    <a:pt x="1134" y="250"/>
                    <a:pt x="1134" y="250"/>
                  </a:cubicBezTo>
                  <a:cubicBezTo>
                    <a:pt x="1132" y="249"/>
                    <a:pt x="1132" y="249"/>
                    <a:pt x="1132" y="249"/>
                  </a:cubicBezTo>
                  <a:cubicBezTo>
                    <a:pt x="1132" y="248"/>
                    <a:pt x="1132" y="248"/>
                    <a:pt x="1132" y="248"/>
                  </a:cubicBezTo>
                  <a:cubicBezTo>
                    <a:pt x="1131" y="247"/>
                    <a:pt x="1131" y="247"/>
                    <a:pt x="1131" y="247"/>
                  </a:cubicBezTo>
                  <a:cubicBezTo>
                    <a:pt x="1131" y="248"/>
                    <a:pt x="1131" y="248"/>
                    <a:pt x="1131" y="248"/>
                  </a:cubicBezTo>
                  <a:cubicBezTo>
                    <a:pt x="1131" y="249"/>
                    <a:pt x="1131" y="249"/>
                    <a:pt x="1131" y="249"/>
                  </a:cubicBezTo>
                  <a:cubicBezTo>
                    <a:pt x="1129" y="251"/>
                    <a:pt x="1129" y="251"/>
                    <a:pt x="1129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7" y="252"/>
                    <a:pt x="1127" y="252"/>
                    <a:pt x="1127" y="252"/>
                  </a:cubicBezTo>
                  <a:cubicBezTo>
                    <a:pt x="1124" y="255"/>
                    <a:pt x="1124" y="255"/>
                    <a:pt x="1124" y="255"/>
                  </a:cubicBezTo>
                  <a:cubicBezTo>
                    <a:pt x="1122" y="255"/>
                    <a:pt x="1122" y="255"/>
                    <a:pt x="1122" y="255"/>
                  </a:cubicBezTo>
                  <a:cubicBezTo>
                    <a:pt x="1122" y="257"/>
                    <a:pt x="1122" y="257"/>
                    <a:pt x="1122" y="257"/>
                  </a:cubicBezTo>
                  <a:cubicBezTo>
                    <a:pt x="1123" y="257"/>
                    <a:pt x="1123" y="257"/>
                    <a:pt x="1123" y="257"/>
                  </a:cubicBezTo>
                  <a:cubicBezTo>
                    <a:pt x="1121" y="260"/>
                    <a:pt x="1121" y="260"/>
                    <a:pt x="1121" y="260"/>
                  </a:cubicBezTo>
                  <a:cubicBezTo>
                    <a:pt x="1120" y="261"/>
                    <a:pt x="1120" y="261"/>
                    <a:pt x="1120" y="261"/>
                  </a:cubicBezTo>
                  <a:cubicBezTo>
                    <a:pt x="1119" y="261"/>
                    <a:pt x="1119" y="261"/>
                    <a:pt x="1119" y="261"/>
                  </a:cubicBezTo>
                  <a:cubicBezTo>
                    <a:pt x="1118" y="261"/>
                    <a:pt x="1118" y="261"/>
                    <a:pt x="1118" y="261"/>
                  </a:cubicBezTo>
                  <a:cubicBezTo>
                    <a:pt x="1118" y="263"/>
                    <a:pt x="1118" y="263"/>
                    <a:pt x="1118" y="263"/>
                  </a:cubicBezTo>
                  <a:cubicBezTo>
                    <a:pt x="1119" y="266"/>
                    <a:pt x="1119" y="266"/>
                    <a:pt x="1119" y="266"/>
                  </a:cubicBezTo>
                  <a:cubicBezTo>
                    <a:pt x="1117" y="268"/>
                    <a:pt x="1117" y="268"/>
                    <a:pt x="1117" y="268"/>
                  </a:cubicBezTo>
                  <a:cubicBezTo>
                    <a:pt x="1116" y="267"/>
                    <a:pt x="1116" y="267"/>
                    <a:pt x="1116" y="267"/>
                  </a:cubicBezTo>
                  <a:cubicBezTo>
                    <a:pt x="1116" y="268"/>
                    <a:pt x="1116" y="268"/>
                    <a:pt x="1116" y="268"/>
                  </a:cubicBezTo>
                  <a:cubicBezTo>
                    <a:pt x="1117" y="270"/>
                    <a:pt x="1117" y="270"/>
                    <a:pt x="1117" y="270"/>
                  </a:cubicBezTo>
                  <a:cubicBezTo>
                    <a:pt x="1115" y="272"/>
                    <a:pt x="1115" y="272"/>
                    <a:pt x="1115" y="272"/>
                  </a:cubicBezTo>
                  <a:cubicBezTo>
                    <a:pt x="1113" y="272"/>
                    <a:pt x="1113" y="272"/>
                    <a:pt x="1113" y="272"/>
                  </a:cubicBezTo>
                  <a:cubicBezTo>
                    <a:pt x="1114" y="273"/>
                    <a:pt x="1114" y="273"/>
                    <a:pt x="1114" y="273"/>
                  </a:cubicBezTo>
                  <a:cubicBezTo>
                    <a:pt x="1114" y="274"/>
                    <a:pt x="1114" y="274"/>
                    <a:pt x="1114" y="274"/>
                  </a:cubicBezTo>
                  <a:cubicBezTo>
                    <a:pt x="1113" y="275"/>
                    <a:pt x="1113" y="275"/>
                    <a:pt x="1113" y="275"/>
                  </a:cubicBezTo>
                  <a:cubicBezTo>
                    <a:pt x="1112" y="275"/>
                    <a:pt x="1112" y="275"/>
                    <a:pt x="1112" y="275"/>
                  </a:cubicBezTo>
                  <a:cubicBezTo>
                    <a:pt x="1111" y="276"/>
                    <a:pt x="1111" y="276"/>
                    <a:pt x="1111" y="276"/>
                  </a:cubicBezTo>
                  <a:cubicBezTo>
                    <a:pt x="1112" y="277"/>
                    <a:pt x="1112" y="277"/>
                    <a:pt x="1112" y="277"/>
                  </a:cubicBezTo>
                  <a:cubicBezTo>
                    <a:pt x="1112" y="278"/>
                    <a:pt x="1112" y="278"/>
                    <a:pt x="1112" y="278"/>
                  </a:cubicBezTo>
                  <a:cubicBezTo>
                    <a:pt x="1110" y="280"/>
                    <a:pt x="1110" y="280"/>
                    <a:pt x="1110" y="280"/>
                  </a:cubicBezTo>
                  <a:cubicBezTo>
                    <a:pt x="1111" y="281"/>
                    <a:pt x="1111" y="281"/>
                    <a:pt x="1111" y="281"/>
                  </a:cubicBezTo>
                  <a:cubicBezTo>
                    <a:pt x="1111" y="282"/>
                    <a:pt x="1111" y="282"/>
                    <a:pt x="1111" y="282"/>
                  </a:cubicBezTo>
                  <a:cubicBezTo>
                    <a:pt x="1109" y="283"/>
                    <a:pt x="1109" y="283"/>
                    <a:pt x="1109" y="283"/>
                  </a:cubicBezTo>
                  <a:cubicBezTo>
                    <a:pt x="1109" y="282"/>
                    <a:pt x="1109" y="282"/>
                    <a:pt x="1109" y="282"/>
                  </a:cubicBezTo>
                  <a:cubicBezTo>
                    <a:pt x="1107" y="282"/>
                    <a:pt x="1107" y="282"/>
                    <a:pt x="1107" y="282"/>
                  </a:cubicBezTo>
                  <a:cubicBezTo>
                    <a:pt x="1108" y="283"/>
                    <a:pt x="1108" y="283"/>
                    <a:pt x="1108" y="283"/>
                  </a:cubicBezTo>
                  <a:cubicBezTo>
                    <a:pt x="1111" y="285"/>
                    <a:pt x="1111" y="285"/>
                    <a:pt x="1111" y="285"/>
                  </a:cubicBezTo>
                  <a:cubicBezTo>
                    <a:pt x="1110" y="287"/>
                    <a:pt x="1110" y="287"/>
                    <a:pt x="1110" y="287"/>
                  </a:cubicBezTo>
                  <a:cubicBezTo>
                    <a:pt x="1108" y="287"/>
                    <a:pt x="1108" y="287"/>
                    <a:pt x="1108" y="287"/>
                  </a:cubicBezTo>
                  <a:cubicBezTo>
                    <a:pt x="1108" y="288"/>
                    <a:pt x="1108" y="288"/>
                    <a:pt x="1108" y="288"/>
                  </a:cubicBezTo>
                  <a:cubicBezTo>
                    <a:pt x="1109" y="288"/>
                    <a:pt x="1109" y="288"/>
                    <a:pt x="1109" y="288"/>
                  </a:cubicBezTo>
                  <a:cubicBezTo>
                    <a:pt x="1110" y="291"/>
                    <a:pt x="1110" y="291"/>
                    <a:pt x="1110" y="291"/>
                  </a:cubicBezTo>
                  <a:cubicBezTo>
                    <a:pt x="1109" y="292"/>
                    <a:pt x="1109" y="292"/>
                    <a:pt x="1109" y="292"/>
                  </a:cubicBezTo>
                  <a:cubicBezTo>
                    <a:pt x="1110" y="293"/>
                    <a:pt x="1110" y="293"/>
                    <a:pt x="1110" y="293"/>
                  </a:cubicBezTo>
                  <a:cubicBezTo>
                    <a:pt x="1108" y="296"/>
                    <a:pt x="1108" y="296"/>
                    <a:pt x="1108" y="296"/>
                  </a:cubicBezTo>
                  <a:cubicBezTo>
                    <a:pt x="1108" y="297"/>
                    <a:pt x="1108" y="297"/>
                    <a:pt x="1108" y="297"/>
                  </a:cubicBezTo>
                  <a:cubicBezTo>
                    <a:pt x="1107" y="300"/>
                    <a:pt x="1107" y="300"/>
                    <a:pt x="1107" y="300"/>
                  </a:cubicBezTo>
                  <a:cubicBezTo>
                    <a:pt x="1106" y="304"/>
                    <a:pt x="1106" y="304"/>
                    <a:pt x="1106" y="304"/>
                  </a:cubicBezTo>
                  <a:cubicBezTo>
                    <a:pt x="1105" y="306"/>
                    <a:pt x="1105" y="306"/>
                    <a:pt x="1105" y="306"/>
                  </a:cubicBezTo>
                  <a:cubicBezTo>
                    <a:pt x="1105" y="308"/>
                    <a:pt x="1105" y="308"/>
                    <a:pt x="1105" y="308"/>
                  </a:cubicBezTo>
                  <a:cubicBezTo>
                    <a:pt x="1106" y="308"/>
                    <a:pt x="1106" y="308"/>
                    <a:pt x="1106" y="308"/>
                  </a:cubicBezTo>
                  <a:cubicBezTo>
                    <a:pt x="1107" y="309"/>
                    <a:pt x="1107" y="309"/>
                    <a:pt x="1107" y="309"/>
                  </a:cubicBezTo>
                  <a:cubicBezTo>
                    <a:pt x="1106" y="310"/>
                    <a:pt x="1106" y="310"/>
                    <a:pt x="1106" y="310"/>
                  </a:cubicBezTo>
                  <a:cubicBezTo>
                    <a:pt x="1109" y="314"/>
                    <a:pt x="1109" y="314"/>
                    <a:pt x="1109" y="314"/>
                  </a:cubicBezTo>
                  <a:cubicBezTo>
                    <a:pt x="1109" y="315"/>
                    <a:pt x="1109" y="315"/>
                    <a:pt x="1109" y="315"/>
                  </a:cubicBezTo>
                  <a:cubicBezTo>
                    <a:pt x="1107" y="315"/>
                    <a:pt x="1107" y="315"/>
                    <a:pt x="1107" y="315"/>
                  </a:cubicBezTo>
                  <a:cubicBezTo>
                    <a:pt x="1105" y="315"/>
                    <a:pt x="1105" y="315"/>
                    <a:pt x="1105" y="315"/>
                  </a:cubicBezTo>
                  <a:cubicBezTo>
                    <a:pt x="1104" y="313"/>
                    <a:pt x="1104" y="313"/>
                    <a:pt x="1104" y="313"/>
                  </a:cubicBezTo>
                  <a:cubicBezTo>
                    <a:pt x="1103" y="314"/>
                    <a:pt x="1103" y="314"/>
                    <a:pt x="1103" y="314"/>
                  </a:cubicBezTo>
                  <a:cubicBezTo>
                    <a:pt x="1100" y="311"/>
                    <a:pt x="1100" y="311"/>
                    <a:pt x="1100" y="311"/>
                  </a:cubicBezTo>
                  <a:cubicBezTo>
                    <a:pt x="1101" y="311"/>
                    <a:pt x="1101" y="311"/>
                    <a:pt x="1101" y="311"/>
                  </a:cubicBezTo>
                  <a:cubicBezTo>
                    <a:pt x="1100" y="310"/>
                    <a:pt x="1100" y="310"/>
                    <a:pt x="1100" y="310"/>
                  </a:cubicBezTo>
                  <a:cubicBezTo>
                    <a:pt x="1099" y="311"/>
                    <a:pt x="1099" y="311"/>
                    <a:pt x="1099" y="311"/>
                  </a:cubicBezTo>
                  <a:cubicBezTo>
                    <a:pt x="1098" y="310"/>
                    <a:pt x="1098" y="310"/>
                    <a:pt x="1098" y="310"/>
                  </a:cubicBezTo>
                  <a:cubicBezTo>
                    <a:pt x="1097" y="309"/>
                    <a:pt x="1097" y="309"/>
                    <a:pt x="1097" y="309"/>
                  </a:cubicBezTo>
                  <a:cubicBezTo>
                    <a:pt x="1093" y="306"/>
                    <a:pt x="1093" y="306"/>
                    <a:pt x="1093" y="306"/>
                  </a:cubicBezTo>
                  <a:cubicBezTo>
                    <a:pt x="1090" y="306"/>
                    <a:pt x="1090" y="306"/>
                    <a:pt x="1090" y="306"/>
                  </a:cubicBezTo>
                  <a:cubicBezTo>
                    <a:pt x="1087" y="308"/>
                    <a:pt x="1087" y="308"/>
                    <a:pt x="1087" y="308"/>
                  </a:cubicBezTo>
                  <a:cubicBezTo>
                    <a:pt x="1086" y="307"/>
                    <a:pt x="1086" y="307"/>
                    <a:pt x="1086" y="307"/>
                  </a:cubicBezTo>
                  <a:cubicBezTo>
                    <a:pt x="1084" y="307"/>
                    <a:pt x="1084" y="307"/>
                    <a:pt x="1084" y="307"/>
                  </a:cubicBezTo>
                  <a:cubicBezTo>
                    <a:pt x="1082" y="310"/>
                    <a:pt x="1082" y="310"/>
                    <a:pt x="1082" y="310"/>
                  </a:cubicBezTo>
                  <a:cubicBezTo>
                    <a:pt x="1081" y="310"/>
                    <a:pt x="1081" y="310"/>
                    <a:pt x="1081" y="310"/>
                  </a:cubicBezTo>
                  <a:cubicBezTo>
                    <a:pt x="1080" y="313"/>
                    <a:pt x="1080" y="313"/>
                    <a:pt x="1080" y="313"/>
                  </a:cubicBezTo>
                  <a:cubicBezTo>
                    <a:pt x="1079" y="314"/>
                    <a:pt x="1079" y="314"/>
                    <a:pt x="1079" y="314"/>
                  </a:cubicBezTo>
                  <a:cubicBezTo>
                    <a:pt x="1077" y="313"/>
                    <a:pt x="1077" y="313"/>
                    <a:pt x="1077" y="313"/>
                  </a:cubicBezTo>
                  <a:cubicBezTo>
                    <a:pt x="1078" y="316"/>
                    <a:pt x="1078" y="316"/>
                    <a:pt x="1078" y="316"/>
                  </a:cubicBezTo>
                  <a:cubicBezTo>
                    <a:pt x="1077" y="317"/>
                    <a:pt x="1077" y="317"/>
                    <a:pt x="1077" y="317"/>
                  </a:cubicBezTo>
                  <a:cubicBezTo>
                    <a:pt x="1078" y="319"/>
                    <a:pt x="1078" y="319"/>
                    <a:pt x="1078" y="319"/>
                  </a:cubicBezTo>
                  <a:cubicBezTo>
                    <a:pt x="1077" y="321"/>
                    <a:pt x="1077" y="321"/>
                    <a:pt x="1077" y="321"/>
                  </a:cubicBezTo>
                  <a:cubicBezTo>
                    <a:pt x="1077" y="325"/>
                    <a:pt x="1077" y="325"/>
                    <a:pt x="1077" y="325"/>
                  </a:cubicBezTo>
                  <a:cubicBezTo>
                    <a:pt x="1076" y="326"/>
                    <a:pt x="1076" y="326"/>
                    <a:pt x="1076" y="326"/>
                  </a:cubicBezTo>
                  <a:cubicBezTo>
                    <a:pt x="1075" y="325"/>
                    <a:pt x="1075" y="325"/>
                    <a:pt x="1075" y="325"/>
                  </a:cubicBezTo>
                  <a:cubicBezTo>
                    <a:pt x="1072" y="319"/>
                    <a:pt x="1072" y="319"/>
                    <a:pt x="1072" y="319"/>
                  </a:cubicBezTo>
                  <a:cubicBezTo>
                    <a:pt x="1072" y="317"/>
                    <a:pt x="1072" y="317"/>
                    <a:pt x="1072" y="317"/>
                  </a:cubicBezTo>
                  <a:cubicBezTo>
                    <a:pt x="1071" y="316"/>
                    <a:pt x="1071" y="316"/>
                    <a:pt x="1071" y="316"/>
                  </a:cubicBezTo>
                  <a:cubicBezTo>
                    <a:pt x="1069" y="314"/>
                    <a:pt x="1069" y="314"/>
                    <a:pt x="1069" y="314"/>
                  </a:cubicBezTo>
                  <a:cubicBezTo>
                    <a:pt x="1069" y="316"/>
                    <a:pt x="1069" y="316"/>
                    <a:pt x="1069" y="316"/>
                  </a:cubicBezTo>
                  <a:cubicBezTo>
                    <a:pt x="1067" y="320"/>
                    <a:pt x="1067" y="320"/>
                    <a:pt x="1067" y="320"/>
                  </a:cubicBezTo>
                  <a:cubicBezTo>
                    <a:pt x="1066" y="321"/>
                    <a:pt x="1066" y="321"/>
                    <a:pt x="1066" y="321"/>
                  </a:cubicBezTo>
                  <a:cubicBezTo>
                    <a:pt x="1065" y="323"/>
                    <a:pt x="1065" y="323"/>
                    <a:pt x="1065" y="323"/>
                  </a:cubicBezTo>
                  <a:cubicBezTo>
                    <a:pt x="1067" y="323"/>
                    <a:pt x="1067" y="323"/>
                    <a:pt x="1067" y="323"/>
                  </a:cubicBezTo>
                  <a:cubicBezTo>
                    <a:pt x="1065" y="327"/>
                    <a:pt x="1065" y="327"/>
                    <a:pt x="1065" y="327"/>
                  </a:cubicBezTo>
                  <a:cubicBezTo>
                    <a:pt x="1064" y="325"/>
                    <a:pt x="1064" y="325"/>
                    <a:pt x="1064" y="325"/>
                  </a:cubicBezTo>
                  <a:cubicBezTo>
                    <a:pt x="1063" y="325"/>
                    <a:pt x="1063" y="325"/>
                    <a:pt x="1063" y="325"/>
                  </a:cubicBezTo>
                  <a:cubicBezTo>
                    <a:pt x="1062" y="324"/>
                    <a:pt x="1062" y="324"/>
                    <a:pt x="1062" y="324"/>
                  </a:cubicBezTo>
                  <a:cubicBezTo>
                    <a:pt x="1061" y="324"/>
                    <a:pt x="1061" y="324"/>
                    <a:pt x="1061" y="324"/>
                  </a:cubicBezTo>
                  <a:cubicBezTo>
                    <a:pt x="1060" y="327"/>
                    <a:pt x="1060" y="327"/>
                    <a:pt x="1060" y="327"/>
                  </a:cubicBezTo>
                  <a:cubicBezTo>
                    <a:pt x="1059" y="327"/>
                    <a:pt x="1059" y="327"/>
                    <a:pt x="1059" y="327"/>
                  </a:cubicBezTo>
                  <a:cubicBezTo>
                    <a:pt x="1057" y="326"/>
                    <a:pt x="1057" y="326"/>
                    <a:pt x="1057" y="326"/>
                  </a:cubicBezTo>
                  <a:cubicBezTo>
                    <a:pt x="1056" y="326"/>
                    <a:pt x="1056" y="326"/>
                    <a:pt x="1056" y="326"/>
                  </a:cubicBezTo>
                  <a:cubicBezTo>
                    <a:pt x="1056" y="327"/>
                    <a:pt x="1056" y="327"/>
                    <a:pt x="1056" y="327"/>
                  </a:cubicBezTo>
                  <a:cubicBezTo>
                    <a:pt x="1057" y="329"/>
                    <a:pt x="1057" y="329"/>
                    <a:pt x="1057" y="329"/>
                  </a:cubicBezTo>
                  <a:cubicBezTo>
                    <a:pt x="1056" y="330"/>
                    <a:pt x="1056" y="330"/>
                    <a:pt x="1056" y="330"/>
                  </a:cubicBezTo>
                  <a:cubicBezTo>
                    <a:pt x="1056" y="331"/>
                    <a:pt x="1056" y="331"/>
                    <a:pt x="1056" y="331"/>
                  </a:cubicBezTo>
                  <a:cubicBezTo>
                    <a:pt x="1055" y="333"/>
                    <a:pt x="1055" y="333"/>
                    <a:pt x="1055" y="333"/>
                  </a:cubicBezTo>
                  <a:cubicBezTo>
                    <a:pt x="1057" y="335"/>
                    <a:pt x="1057" y="335"/>
                    <a:pt x="1057" y="335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8"/>
                    <a:pt x="1057" y="338"/>
                    <a:pt x="1057" y="338"/>
                  </a:cubicBezTo>
                  <a:cubicBezTo>
                    <a:pt x="1059" y="339"/>
                    <a:pt x="1059" y="339"/>
                    <a:pt x="1059" y="339"/>
                  </a:cubicBezTo>
                  <a:cubicBezTo>
                    <a:pt x="1060" y="340"/>
                    <a:pt x="1060" y="340"/>
                    <a:pt x="1060" y="340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59" y="342"/>
                    <a:pt x="1059" y="342"/>
                    <a:pt x="1059" y="342"/>
                  </a:cubicBezTo>
                  <a:cubicBezTo>
                    <a:pt x="1061" y="344"/>
                    <a:pt x="1061" y="344"/>
                    <a:pt x="1061" y="344"/>
                  </a:cubicBezTo>
                  <a:cubicBezTo>
                    <a:pt x="1062" y="345"/>
                    <a:pt x="1062" y="345"/>
                    <a:pt x="1062" y="345"/>
                  </a:cubicBezTo>
                  <a:cubicBezTo>
                    <a:pt x="1062" y="346"/>
                    <a:pt x="1062" y="346"/>
                    <a:pt x="1062" y="346"/>
                  </a:cubicBezTo>
                  <a:cubicBezTo>
                    <a:pt x="1060" y="344"/>
                    <a:pt x="1060" y="344"/>
                    <a:pt x="1060" y="344"/>
                  </a:cubicBezTo>
                  <a:cubicBezTo>
                    <a:pt x="1059" y="345"/>
                    <a:pt x="1059" y="345"/>
                    <a:pt x="1059" y="345"/>
                  </a:cubicBezTo>
                  <a:cubicBezTo>
                    <a:pt x="1059" y="346"/>
                    <a:pt x="1059" y="346"/>
                    <a:pt x="1059" y="346"/>
                  </a:cubicBezTo>
                  <a:cubicBezTo>
                    <a:pt x="1060" y="347"/>
                    <a:pt x="1060" y="347"/>
                    <a:pt x="1060" y="347"/>
                  </a:cubicBezTo>
                  <a:cubicBezTo>
                    <a:pt x="1061" y="347"/>
                    <a:pt x="1061" y="347"/>
                    <a:pt x="1061" y="347"/>
                  </a:cubicBezTo>
                  <a:cubicBezTo>
                    <a:pt x="1061" y="349"/>
                    <a:pt x="1061" y="349"/>
                    <a:pt x="1061" y="349"/>
                  </a:cubicBezTo>
                  <a:cubicBezTo>
                    <a:pt x="1061" y="351"/>
                    <a:pt x="1061" y="351"/>
                    <a:pt x="1061" y="351"/>
                  </a:cubicBezTo>
                  <a:cubicBezTo>
                    <a:pt x="1061" y="352"/>
                    <a:pt x="1061" y="352"/>
                    <a:pt x="1061" y="352"/>
                  </a:cubicBezTo>
                  <a:cubicBezTo>
                    <a:pt x="1060" y="354"/>
                    <a:pt x="1060" y="354"/>
                    <a:pt x="1060" y="354"/>
                  </a:cubicBezTo>
                  <a:cubicBezTo>
                    <a:pt x="1061" y="356"/>
                    <a:pt x="1061" y="356"/>
                    <a:pt x="1061" y="356"/>
                  </a:cubicBezTo>
                  <a:cubicBezTo>
                    <a:pt x="1060" y="358"/>
                    <a:pt x="1060" y="358"/>
                    <a:pt x="1060" y="358"/>
                  </a:cubicBezTo>
                  <a:cubicBezTo>
                    <a:pt x="1061" y="359"/>
                    <a:pt x="1061" y="359"/>
                    <a:pt x="1061" y="359"/>
                  </a:cubicBezTo>
                  <a:cubicBezTo>
                    <a:pt x="1061" y="360"/>
                    <a:pt x="1061" y="360"/>
                    <a:pt x="1061" y="360"/>
                  </a:cubicBezTo>
                  <a:cubicBezTo>
                    <a:pt x="1061" y="362"/>
                    <a:pt x="1061" y="362"/>
                    <a:pt x="1061" y="362"/>
                  </a:cubicBezTo>
                  <a:cubicBezTo>
                    <a:pt x="1063" y="365"/>
                    <a:pt x="1063" y="365"/>
                    <a:pt x="1063" y="365"/>
                  </a:cubicBezTo>
                  <a:cubicBezTo>
                    <a:pt x="1062" y="366"/>
                    <a:pt x="1062" y="366"/>
                    <a:pt x="1062" y="366"/>
                  </a:cubicBezTo>
                  <a:cubicBezTo>
                    <a:pt x="1063" y="367"/>
                    <a:pt x="1063" y="367"/>
                    <a:pt x="1063" y="367"/>
                  </a:cubicBezTo>
                  <a:cubicBezTo>
                    <a:pt x="1065" y="369"/>
                    <a:pt x="1065" y="369"/>
                    <a:pt x="1065" y="369"/>
                  </a:cubicBezTo>
                  <a:cubicBezTo>
                    <a:pt x="1067" y="372"/>
                    <a:pt x="1067" y="372"/>
                    <a:pt x="1067" y="372"/>
                  </a:cubicBezTo>
                  <a:cubicBezTo>
                    <a:pt x="1069" y="373"/>
                    <a:pt x="1069" y="373"/>
                    <a:pt x="1069" y="373"/>
                  </a:cubicBezTo>
                  <a:cubicBezTo>
                    <a:pt x="1070" y="372"/>
                    <a:pt x="1070" y="372"/>
                    <a:pt x="1070" y="372"/>
                  </a:cubicBezTo>
                  <a:cubicBezTo>
                    <a:pt x="1070" y="371"/>
                    <a:pt x="1070" y="371"/>
                    <a:pt x="1070" y="371"/>
                  </a:cubicBezTo>
                  <a:cubicBezTo>
                    <a:pt x="1068" y="368"/>
                    <a:pt x="1068" y="368"/>
                    <a:pt x="1068" y="368"/>
                  </a:cubicBezTo>
                  <a:cubicBezTo>
                    <a:pt x="1068" y="367"/>
                    <a:pt x="1068" y="367"/>
                    <a:pt x="1068" y="367"/>
                  </a:cubicBezTo>
                  <a:cubicBezTo>
                    <a:pt x="1069" y="366"/>
                    <a:pt x="1069" y="366"/>
                    <a:pt x="1069" y="366"/>
                  </a:cubicBezTo>
                  <a:cubicBezTo>
                    <a:pt x="1071" y="366"/>
                    <a:pt x="1071" y="366"/>
                    <a:pt x="1071" y="366"/>
                  </a:cubicBezTo>
                  <a:cubicBezTo>
                    <a:pt x="1074" y="368"/>
                    <a:pt x="1074" y="368"/>
                    <a:pt x="1074" y="368"/>
                  </a:cubicBezTo>
                  <a:cubicBezTo>
                    <a:pt x="1075" y="368"/>
                    <a:pt x="1075" y="368"/>
                    <a:pt x="1075" y="368"/>
                  </a:cubicBezTo>
                  <a:cubicBezTo>
                    <a:pt x="1077" y="369"/>
                    <a:pt x="1077" y="369"/>
                    <a:pt x="1077" y="369"/>
                  </a:cubicBezTo>
                  <a:cubicBezTo>
                    <a:pt x="1077" y="370"/>
                    <a:pt x="1077" y="370"/>
                    <a:pt x="1077" y="370"/>
                  </a:cubicBezTo>
                  <a:cubicBezTo>
                    <a:pt x="1076" y="371"/>
                    <a:pt x="1076" y="371"/>
                    <a:pt x="1076" y="371"/>
                  </a:cubicBezTo>
                  <a:cubicBezTo>
                    <a:pt x="1077" y="373"/>
                    <a:pt x="1077" y="373"/>
                    <a:pt x="1077" y="373"/>
                  </a:cubicBezTo>
                  <a:cubicBezTo>
                    <a:pt x="1076" y="374"/>
                    <a:pt x="1076" y="374"/>
                    <a:pt x="1076" y="374"/>
                  </a:cubicBezTo>
                  <a:cubicBezTo>
                    <a:pt x="1077" y="376"/>
                    <a:pt x="1077" y="376"/>
                    <a:pt x="1077" y="376"/>
                  </a:cubicBezTo>
                  <a:cubicBezTo>
                    <a:pt x="1076" y="376"/>
                    <a:pt x="1076" y="376"/>
                    <a:pt x="1076" y="376"/>
                  </a:cubicBezTo>
                  <a:cubicBezTo>
                    <a:pt x="1075" y="378"/>
                    <a:pt x="1075" y="378"/>
                    <a:pt x="1075" y="378"/>
                  </a:cubicBezTo>
                  <a:cubicBezTo>
                    <a:pt x="1077" y="381"/>
                    <a:pt x="1077" y="381"/>
                    <a:pt x="1077" y="381"/>
                  </a:cubicBezTo>
                  <a:cubicBezTo>
                    <a:pt x="1078" y="383"/>
                    <a:pt x="1078" y="383"/>
                    <a:pt x="1078" y="383"/>
                  </a:cubicBezTo>
                  <a:cubicBezTo>
                    <a:pt x="1078" y="386"/>
                    <a:pt x="1078" y="386"/>
                    <a:pt x="1078" y="386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1" y="387"/>
                    <a:pt x="1081" y="387"/>
                    <a:pt x="1081" y="387"/>
                  </a:cubicBezTo>
                  <a:cubicBezTo>
                    <a:pt x="1080" y="386"/>
                    <a:pt x="1080" y="386"/>
                    <a:pt x="1080" y="386"/>
                  </a:cubicBezTo>
                  <a:cubicBezTo>
                    <a:pt x="1082" y="385"/>
                    <a:pt x="1082" y="385"/>
                    <a:pt x="1082" y="385"/>
                  </a:cubicBezTo>
                  <a:cubicBezTo>
                    <a:pt x="1082" y="384"/>
                    <a:pt x="1082" y="384"/>
                    <a:pt x="1082" y="384"/>
                  </a:cubicBezTo>
                  <a:cubicBezTo>
                    <a:pt x="1083" y="384"/>
                    <a:pt x="1083" y="384"/>
                    <a:pt x="1083" y="384"/>
                  </a:cubicBezTo>
                  <a:cubicBezTo>
                    <a:pt x="1085" y="385"/>
                    <a:pt x="1085" y="385"/>
                    <a:pt x="1085" y="385"/>
                  </a:cubicBezTo>
                  <a:cubicBezTo>
                    <a:pt x="1085" y="389"/>
                    <a:pt x="1085" y="389"/>
                    <a:pt x="1085" y="389"/>
                  </a:cubicBezTo>
                  <a:cubicBezTo>
                    <a:pt x="1089" y="393"/>
                    <a:pt x="1089" y="393"/>
                    <a:pt x="1089" y="393"/>
                  </a:cubicBezTo>
                  <a:cubicBezTo>
                    <a:pt x="1090" y="396"/>
                    <a:pt x="1090" y="396"/>
                    <a:pt x="1090" y="396"/>
                  </a:cubicBezTo>
                  <a:cubicBezTo>
                    <a:pt x="1089" y="397"/>
                    <a:pt x="1089" y="397"/>
                    <a:pt x="1089" y="397"/>
                  </a:cubicBezTo>
                  <a:cubicBezTo>
                    <a:pt x="1089" y="399"/>
                    <a:pt x="1089" y="399"/>
                    <a:pt x="1089" y="399"/>
                  </a:cubicBezTo>
                  <a:cubicBezTo>
                    <a:pt x="1088" y="400"/>
                    <a:pt x="1088" y="400"/>
                    <a:pt x="1088" y="400"/>
                  </a:cubicBezTo>
                  <a:cubicBezTo>
                    <a:pt x="1086" y="398"/>
                    <a:pt x="1086" y="398"/>
                    <a:pt x="1086" y="398"/>
                  </a:cubicBezTo>
                  <a:cubicBezTo>
                    <a:pt x="1083" y="397"/>
                    <a:pt x="1083" y="397"/>
                    <a:pt x="1083" y="397"/>
                  </a:cubicBezTo>
                  <a:cubicBezTo>
                    <a:pt x="1083" y="395"/>
                    <a:pt x="1083" y="395"/>
                    <a:pt x="1083" y="395"/>
                  </a:cubicBezTo>
                  <a:cubicBezTo>
                    <a:pt x="1084" y="393"/>
                    <a:pt x="1084" y="393"/>
                    <a:pt x="1084" y="393"/>
                  </a:cubicBezTo>
                  <a:cubicBezTo>
                    <a:pt x="1084" y="391"/>
                    <a:pt x="1084" y="391"/>
                    <a:pt x="1084" y="391"/>
                  </a:cubicBezTo>
                  <a:cubicBezTo>
                    <a:pt x="1083" y="389"/>
                    <a:pt x="1083" y="389"/>
                    <a:pt x="1083" y="389"/>
                  </a:cubicBezTo>
                  <a:cubicBezTo>
                    <a:pt x="1082" y="390"/>
                    <a:pt x="1082" y="390"/>
                    <a:pt x="1082" y="390"/>
                  </a:cubicBezTo>
                  <a:cubicBezTo>
                    <a:pt x="1083" y="391"/>
                    <a:pt x="1083" y="391"/>
                    <a:pt x="1083" y="391"/>
                  </a:cubicBezTo>
                  <a:cubicBezTo>
                    <a:pt x="1083" y="392"/>
                    <a:pt x="1083" y="392"/>
                    <a:pt x="1083" y="392"/>
                  </a:cubicBezTo>
                  <a:cubicBezTo>
                    <a:pt x="1081" y="392"/>
                    <a:pt x="1081" y="392"/>
                    <a:pt x="1081" y="392"/>
                  </a:cubicBezTo>
                  <a:cubicBezTo>
                    <a:pt x="1079" y="395"/>
                    <a:pt x="1079" y="395"/>
                    <a:pt x="1079" y="395"/>
                  </a:cubicBezTo>
                  <a:cubicBezTo>
                    <a:pt x="1080" y="396"/>
                    <a:pt x="1080" y="396"/>
                    <a:pt x="1080" y="396"/>
                  </a:cubicBezTo>
                  <a:cubicBezTo>
                    <a:pt x="1082" y="395"/>
                    <a:pt x="1082" y="395"/>
                    <a:pt x="1082" y="395"/>
                  </a:cubicBezTo>
                  <a:cubicBezTo>
                    <a:pt x="1082" y="397"/>
                    <a:pt x="1082" y="397"/>
                    <a:pt x="1082" y="397"/>
                  </a:cubicBezTo>
                  <a:cubicBezTo>
                    <a:pt x="1081" y="399"/>
                    <a:pt x="1081" y="399"/>
                    <a:pt x="1081" y="399"/>
                  </a:cubicBezTo>
                  <a:cubicBezTo>
                    <a:pt x="1081" y="402"/>
                    <a:pt x="1081" y="402"/>
                    <a:pt x="1081" y="402"/>
                  </a:cubicBezTo>
                  <a:cubicBezTo>
                    <a:pt x="1081" y="403"/>
                    <a:pt x="1081" y="403"/>
                    <a:pt x="1081" y="403"/>
                  </a:cubicBezTo>
                  <a:cubicBezTo>
                    <a:pt x="1081" y="409"/>
                    <a:pt x="1081" y="409"/>
                    <a:pt x="1081" y="409"/>
                  </a:cubicBezTo>
                  <a:cubicBezTo>
                    <a:pt x="1082" y="410"/>
                    <a:pt x="1082" y="410"/>
                    <a:pt x="1082" y="410"/>
                  </a:cubicBezTo>
                  <a:cubicBezTo>
                    <a:pt x="1082" y="412"/>
                    <a:pt x="1082" y="412"/>
                    <a:pt x="1082" y="412"/>
                  </a:cubicBezTo>
                  <a:cubicBezTo>
                    <a:pt x="1087" y="418"/>
                    <a:pt x="1087" y="418"/>
                    <a:pt x="1087" y="418"/>
                  </a:cubicBezTo>
                  <a:cubicBezTo>
                    <a:pt x="1088" y="418"/>
                    <a:pt x="1088" y="418"/>
                    <a:pt x="1088" y="418"/>
                  </a:cubicBezTo>
                  <a:cubicBezTo>
                    <a:pt x="1091" y="423"/>
                    <a:pt x="1091" y="423"/>
                    <a:pt x="1091" y="423"/>
                  </a:cubicBezTo>
                  <a:cubicBezTo>
                    <a:pt x="1093" y="424"/>
                    <a:pt x="1093" y="424"/>
                    <a:pt x="1093" y="424"/>
                  </a:cubicBezTo>
                  <a:cubicBezTo>
                    <a:pt x="1092" y="425"/>
                    <a:pt x="1092" y="425"/>
                    <a:pt x="1092" y="425"/>
                  </a:cubicBezTo>
                  <a:cubicBezTo>
                    <a:pt x="1092" y="427"/>
                    <a:pt x="1092" y="427"/>
                    <a:pt x="1092" y="427"/>
                  </a:cubicBezTo>
                  <a:cubicBezTo>
                    <a:pt x="1087" y="429"/>
                    <a:pt x="1087" y="429"/>
                    <a:pt x="1087" y="429"/>
                  </a:cubicBezTo>
                  <a:cubicBezTo>
                    <a:pt x="1087" y="428"/>
                    <a:pt x="1087" y="428"/>
                    <a:pt x="1087" y="428"/>
                  </a:cubicBezTo>
                  <a:cubicBezTo>
                    <a:pt x="1084" y="430"/>
                    <a:pt x="1084" y="430"/>
                    <a:pt x="1084" y="430"/>
                  </a:cubicBezTo>
                  <a:cubicBezTo>
                    <a:pt x="1082" y="430"/>
                    <a:pt x="1082" y="430"/>
                    <a:pt x="1082" y="430"/>
                  </a:cubicBezTo>
                  <a:cubicBezTo>
                    <a:pt x="1083" y="431"/>
                    <a:pt x="1083" y="431"/>
                    <a:pt x="1083" y="431"/>
                  </a:cubicBezTo>
                  <a:cubicBezTo>
                    <a:pt x="1081" y="434"/>
                    <a:pt x="1081" y="434"/>
                    <a:pt x="1081" y="434"/>
                  </a:cubicBezTo>
                  <a:cubicBezTo>
                    <a:pt x="1081" y="436"/>
                    <a:pt x="1081" y="436"/>
                    <a:pt x="1081" y="436"/>
                  </a:cubicBezTo>
                  <a:cubicBezTo>
                    <a:pt x="1080" y="437"/>
                    <a:pt x="1080" y="437"/>
                    <a:pt x="1080" y="437"/>
                  </a:cubicBezTo>
                  <a:cubicBezTo>
                    <a:pt x="1081" y="439"/>
                    <a:pt x="1081" y="439"/>
                    <a:pt x="1081" y="439"/>
                  </a:cubicBezTo>
                  <a:cubicBezTo>
                    <a:pt x="1080" y="443"/>
                    <a:pt x="1080" y="443"/>
                    <a:pt x="1080" y="443"/>
                  </a:cubicBezTo>
                  <a:cubicBezTo>
                    <a:pt x="1082" y="448"/>
                    <a:pt x="1082" y="448"/>
                    <a:pt x="1082" y="448"/>
                  </a:cubicBezTo>
                  <a:cubicBezTo>
                    <a:pt x="1084" y="450"/>
                    <a:pt x="1084" y="450"/>
                    <a:pt x="1084" y="450"/>
                  </a:cubicBezTo>
                  <a:cubicBezTo>
                    <a:pt x="1084" y="452"/>
                    <a:pt x="1084" y="452"/>
                    <a:pt x="1084" y="452"/>
                  </a:cubicBezTo>
                  <a:cubicBezTo>
                    <a:pt x="1087" y="453"/>
                    <a:pt x="1087" y="453"/>
                    <a:pt x="1087" y="453"/>
                  </a:cubicBezTo>
                  <a:cubicBezTo>
                    <a:pt x="1088" y="455"/>
                    <a:pt x="1088" y="455"/>
                    <a:pt x="1088" y="455"/>
                  </a:cubicBezTo>
                  <a:cubicBezTo>
                    <a:pt x="1086" y="455"/>
                    <a:pt x="1086" y="455"/>
                    <a:pt x="1086" y="455"/>
                  </a:cubicBezTo>
                  <a:cubicBezTo>
                    <a:pt x="1086" y="454"/>
                    <a:pt x="1086" y="454"/>
                    <a:pt x="1086" y="454"/>
                  </a:cubicBezTo>
                  <a:cubicBezTo>
                    <a:pt x="1084" y="455"/>
                    <a:pt x="1084" y="455"/>
                    <a:pt x="1084" y="455"/>
                  </a:cubicBezTo>
                  <a:cubicBezTo>
                    <a:pt x="1082" y="457"/>
                    <a:pt x="1082" y="457"/>
                    <a:pt x="1082" y="457"/>
                  </a:cubicBezTo>
                  <a:cubicBezTo>
                    <a:pt x="1081" y="456"/>
                    <a:pt x="1081" y="456"/>
                    <a:pt x="1081" y="456"/>
                  </a:cubicBezTo>
                  <a:cubicBezTo>
                    <a:pt x="1078" y="459"/>
                    <a:pt x="1078" y="459"/>
                    <a:pt x="1078" y="459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076" y="459"/>
                    <a:pt x="1076" y="459"/>
                    <a:pt x="1076" y="459"/>
                  </a:cubicBezTo>
                  <a:cubicBezTo>
                    <a:pt x="1077" y="460"/>
                    <a:pt x="1077" y="460"/>
                    <a:pt x="1077" y="460"/>
                  </a:cubicBezTo>
                  <a:cubicBezTo>
                    <a:pt x="1079" y="460"/>
                    <a:pt x="1079" y="460"/>
                    <a:pt x="1079" y="460"/>
                  </a:cubicBezTo>
                  <a:cubicBezTo>
                    <a:pt x="1078" y="462"/>
                    <a:pt x="1078" y="462"/>
                    <a:pt x="1078" y="462"/>
                  </a:cubicBezTo>
                  <a:cubicBezTo>
                    <a:pt x="1078" y="463"/>
                    <a:pt x="1078" y="463"/>
                    <a:pt x="1078" y="463"/>
                  </a:cubicBezTo>
                  <a:cubicBezTo>
                    <a:pt x="1080" y="465"/>
                    <a:pt x="1080" y="465"/>
                    <a:pt x="1080" y="465"/>
                  </a:cubicBezTo>
                  <a:cubicBezTo>
                    <a:pt x="1079" y="466"/>
                    <a:pt x="1079" y="466"/>
                    <a:pt x="1079" y="466"/>
                  </a:cubicBezTo>
                  <a:cubicBezTo>
                    <a:pt x="1078" y="465"/>
                    <a:pt x="1078" y="465"/>
                    <a:pt x="1078" y="465"/>
                  </a:cubicBezTo>
                  <a:cubicBezTo>
                    <a:pt x="1079" y="468"/>
                    <a:pt x="1079" y="468"/>
                    <a:pt x="1079" y="468"/>
                  </a:cubicBezTo>
                  <a:cubicBezTo>
                    <a:pt x="1079" y="469"/>
                    <a:pt x="1079" y="469"/>
                    <a:pt x="1079" y="469"/>
                  </a:cubicBezTo>
                  <a:cubicBezTo>
                    <a:pt x="1080" y="469"/>
                    <a:pt x="1080" y="469"/>
                    <a:pt x="1080" y="469"/>
                  </a:cubicBezTo>
                  <a:cubicBezTo>
                    <a:pt x="1081" y="469"/>
                    <a:pt x="1081" y="469"/>
                    <a:pt x="1081" y="469"/>
                  </a:cubicBezTo>
                  <a:cubicBezTo>
                    <a:pt x="1082" y="470"/>
                    <a:pt x="1082" y="470"/>
                    <a:pt x="1082" y="470"/>
                  </a:cubicBezTo>
                  <a:cubicBezTo>
                    <a:pt x="1081" y="472"/>
                    <a:pt x="1081" y="472"/>
                    <a:pt x="1081" y="472"/>
                  </a:cubicBezTo>
                  <a:cubicBezTo>
                    <a:pt x="1081" y="474"/>
                    <a:pt x="1081" y="474"/>
                    <a:pt x="1081" y="474"/>
                  </a:cubicBezTo>
                  <a:cubicBezTo>
                    <a:pt x="1082" y="476"/>
                    <a:pt x="1082" y="476"/>
                    <a:pt x="1082" y="476"/>
                  </a:cubicBezTo>
                  <a:cubicBezTo>
                    <a:pt x="1081" y="480"/>
                    <a:pt x="1081" y="480"/>
                    <a:pt x="1081" y="480"/>
                  </a:cubicBezTo>
                  <a:cubicBezTo>
                    <a:pt x="1080" y="481"/>
                    <a:pt x="1080" y="481"/>
                    <a:pt x="1080" y="481"/>
                  </a:cubicBezTo>
                  <a:cubicBezTo>
                    <a:pt x="1081" y="482"/>
                    <a:pt x="1081" y="482"/>
                    <a:pt x="1081" y="482"/>
                  </a:cubicBezTo>
                  <a:cubicBezTo>
                    <a:pt x="1080" y="484"/>
                    <a:pt x="1080" y="484"/>
                    <a:pt x="1080" y="484"/>
                  </a:cubicBezTo>
                  <a:cubicBezTo>
                    <a:pt x="1078" y="486"/>
                    <a:pt x="1078" y="486"/>
                    <a:pt x="1078" y="486"/>
                  </a:cubicBezTo>
                  <a:cubicBezTo>
                    <a:pt x="1078" y="487"/>
                    <a:pt x="1078" y="487"/>
                    <a:pt x="1078" y="487"/>
                  </a:cubicBezTo>
                  <a:cubicBezTo>
                    <a:pt x="1077" y="488"/>
                    <a:pt x="1077" y="488"/>
                    <a:pt x="1077" y="488"/>
                  </a:cubicBezTo>
                  <a:cubicBezTo>
                    <a:pt x="1077" y="491"/>
                    <a:pt x="1077" y="491"/>
                    <a:pt x="1077" y="491"/>
                  </a:cubicBezTo>
                  <a:cubicBezTo>
                    <a:pt x="1075" y="496"/>
                    <a:pt x="1075" y="496"/>
                    <a:pt x="1075" y="496"/>
                  </a:cubicBezTo>
                  <a:cubicBezTo>
                    <a:pt x="1075" y="494"/>
                    <a:pt x="1075" y="494"/>
                    <a:pt x="1075" y="494"/>
                  </a:cubicBezTo>
                  <a:cubicBezTo>
                    <a:pt x="1075" y="492"/>
                    <a:pt x="1075" y="492"/>
                    <a:pt x="1075" y="492"/>
                  </a:cubicBezTo>
                  <a:cubicBezTo>
                    <a:pt x="1075" y="491"/>
                    <a:pt x="1075" y="491"/>
                    <a:pt x="1075" y="491"/>
                  </a:cubicBezTo>
                  <a:cubicBezTo>
                    <a:pt x="1074" y="489"/>
                    <a:pt x="1074" y="489"/>
                    <a:pt x="1074" y="489"/>
                  </a:cubicBezTo>
                  <a:cubicBezTo>
                    <a:pt x="1071" y="489"/>
                    <a:pt x="1071" y="489"/>
                    <a:pt x="1071" y="489"/>
                  </a:cubicBezTo>
                  <a:cubicBezTo>
                    <a:pt x="1069" y="486"/>
                    <a:pt x="1069" y="486"/>
                    <a:pt x="1069" y="486"/>
                  </a:cubicBezTo>
                  <a:cubicBezTo>
                    <a:pt x="1068" y="483"/>
                    <a:pt x="1068" y="483"/>
                    <a:pt x="1068" y="483"/>
                  </a:cubicBezTo>
                  <a:cubicBezTo>
                    <a:pt x="1065" y="476"/>
                    <a:pt x="1065" y="476"/>
                    <a:pt x="1065" y="476"/>
                  </a:cubicBezTo>
                  <a:cubicBezTo>
                    <a:pt x="1063" y="472"/>
                    <a:pt x="1063" y="472"/>
                    <a:pt x="1063" y="472"/>
                  </a:cubicBezTo>
                  <a:cubicBezTo>
                    <a:pt x="1064" y="472"/>
                    <a:pt x="1064" y="472"/>
                    <a:pt x="1064" y="472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6" y="470"/>
                    <a:pt x="1066" y="470"/>
                    <a:pt x="1066" y="470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2" y="470"/>
                    <a:pt x="1062" y="470"/>
                    <a:pt x="1062" y="470"/>
                  </a:cubicBezTo>
                  <a:cubicBezTo>
                    <a:pt x="1059" y="469"/>
                    <a:pt x="1059" y="469"/>
                    <a:pt x="1059" y="469"/>
                  </a:cubicBezTo>
                  <a:cubicBezTo>
                    <a:pt x="1052" y="457"/>
                    <a:pt x="1052" y="457"/>
                    <a:pt x="1052" y="457"/>
                  </a:cubicBezTo>
                  <a:cubicBezTo>
                    <a:pt x="1046" y="449"/>
                    <a:pt x="1046" y="449"/>
                    <a:pt x="1046" y="449"/>
                  </a:cubicBezTo>
                  <a:cubicBezTo>
                    <a:pt x="1046" y="447"/>
                    <a:pt x="1046" y="447"/>
                    <a:pt x="1046" y="447"/>
                  </a:cubicBezTo>
                  <a:cubicBezTo>
                    <a:pt x="1044" y="444"/>
                    <a:pt x="1044" y="444"/>
                    <a:pt x="1044" y="444"/>
                  </a:cubicBezTo>
                  <a:cubicBezTo>
                    <a:pt x="1039" y="437"/>
                    <a:pt x="1039" y="437"/>
                    <a:pt x="1039" y="437"/>
                  </a:cubicBezTo>
                  <a:cubicBezTo>
                    <a:pt x="1034" y="427"/>
                    <a:pt x="1034" y="427"/>
                    <a:pt x="1034" y="427"/>
                  </a:cubicBezTo>
                  <a:cubicBezTo>
                    <a:pt x="1031" y="418"/>
                    <a:pt x="1031" y="418"/>
                    <a:pt x="1031" y="418"/>
                  </a:cubicBezTo>
                  <a:cubicBezTo>
                    <a:pt x="1031" y="415"/>
                    <a:pt x="1031" y="415"/>
                    <a:pt x="1031" y="415"/>
                  </a:cubicBezTo>
                  <a:cubicBezTo>
                    <a:pt x="1028" y="411"/>
                    <a:pt x="1028" y="411"/>
                    <a:pt x="1028" y="411"/>
                  </a:cubicBezTo>
                  <a:cubicBezTo>
                    <a:pt x="1027" y="405"/>
                    <a:pt x="1027" y="405"/>
                    <a:pt x="1027" y="405"/>
                  </a:cubicBezTo>
                  <a:cubicBezTo>
                    <a:pt x="1026" y="402"/>
                    <a:pt x="1026" y="402"/>
                    <a:pt x="1026" y="402"/>
                  </a:cubicBezTo>
                  <a:cubicBezTo>
                    <a:pt x="1026" y="399"/>
                    <a:pt x="1026" y="399"/>
                    <a:pt x="1026" y="399"/>
                  </a:cubicBezTo>
                  <a:cubicBezTo>
                    <a:pt x="1028" y="396"/>
                    <a:pt x="1028" y="396"/>
                    <a:pt x="1028" y="396"/>
                  </a:cubicBezTo>
                  <a:cubicBezTo>
                    <a:pt x="1029" y="393"/>
                    <a:pt x="1029" y="393"/>
                    <a:pt x="1029" y="393"/>
                  </a:cubicBezTo>
                  <a:cubicBezTo>
                    <a:pt x="1030" y="393"/>
                    <a:pt x="1030" y="393"/>
                    <a:pt x="1030" y="393"/>
                  </a:cubicBezTo>
                  <a:cubicBezTo>
                    <a:pt x="1029" y="392"/>
                    <a:pt x="1029" y="392"/>
                    <a:pt x="1029" y="392"/>
                  </a:cubicBezTo>
                  <a:cubicBezTo>
                    <a:pt x="1030" y="391"/>
                    <a:pt x="1030" y="391"/>
                    <a:pt x="1030" y="391"/>
                  </a:cubicBezTo>
                  <a:cubicBezTo>
                    <a:pt x="1030" y="386"/>
                    <a:pt x="1030" y="386"/>
                    <a:pt x="1030" y="386"/>
                  </a:cubicBezTo>
                  <a:cubicBezTo>
                    <a:pt x="1027" y="382"/>
                    <a:pt x="1027" y="382"/>
                    <a:pt x="1027" y="382"/>
                  </a:cubicBezTo>
                  <a:cubicBezTo>
                    <a:pt x="1024" y="382"/>
                    <a:pt x="1024" y="382"/>
                    <a:pt x="1024" y="382"/>
                  </a:cubicBezTo>
                  <a:cubicBezTo>
                    <a:pt x="1024" y="380"/>
                    <a:pt x="1024" y="380"/>
                    <a:pt x="1024" y="380"/>
                  </a:cubicBezTo>
                  <a:cubicBezTo>
                    <a:pt x="1026" y="379"/>
                    <a:pt x="1026" y="379"/>
                    <a:pt x="1026" y="379"/>
                  </a:cubicBezTo>
                  <a:cubicBezTo>
                    <a:pt x="1029" y="380"/>
                    <a:pt x="1029" y="380"/>
                    <a:pt x="1029" y="380"/>
                  </a:cubicBezTo>
                  <a:cubicBezTo>
                    <a:pt x="1031" y="378"/>
                    <a:pt x="1031" y="378"/>
                    <a:pt x="1031" y="378"/>
                  </a:cubicBezTo>
                  <a:cubicBezTo>
                    <a:pt x="1031" y="377"/>
                    <a:pt x="1031" y="377"/>
                    <a:pt x="1031" y="377"/>
                  </a:cubicBezTo>
                  <a:cubicBezTo>
                    <a:pt x="1031" y="374"/>
                    <a:pt x="1031" y="374"/>
                    <a:pt x="1031" y="374"/>
                  </a:cubicBezTo>
                  <a:cubicBezTo>
                    <a:pt x="1034" y="373"/>
                    <a:pt x="1034" y="373"/>
                    <a:pt x="1034" y="373"/>
                  </a:cubicBezTo>
                  <a:cubicBezTo>
                    <a:pt x="1036" y="374"/>
                    <a:pt x="1036" y="374"/>
                    <a:pt x="1036" y="374"/>
                  </a:cubicBezTo>
                  <a:cubicBezTo>
                    <a:pt x="1034" y="372"/>
                    <a:pt x="1034" y="372"/>
                    <a:pt x="1034" y="372"/>
                  </a:cubicBezTo>
                  <a:cubicBezTo>
                    <a:pt x="1037" y="366"/>
                    <a:pt x="1037" y="366"/>
                    <a:pt x="1037" y="366"/>
                  </a:cubicBezTo>
                  <a:cubicBezTo>
                    <a:pt x="1036" y="363"/>
                    <a:pt x="1036" y="363"/>
                    <a:pt x="1036" y="363"/>
                  </a:cubicBezTo>
                  <a:cubicBezTo>
                    <a:pt x="1036" y="360"/>
                    <a:pt x="1036" y="360"/>
                    <a:pt x="1036" y="360"/>
                  </a:cubicBezTo>
                  <a:cubicBezTo>
                    <a:pt x="1035" y="358"/>
                    <a:pt x="1035" y="358"/>
                    <a:pt x="1035" y="358"/>
                  </a:cubicBezTo>
                  <a:cubicBezTo>
                    <a:pt x="1036" y="356"/>
                    <a:pt x="1036" y="356"/>
                    <a:pt x="1036" y="356"/>
                  </a:cubicBezTo>
                  <a:cubicBezTo>
                    <a:pt x="1036" y="354"/>
                    <a:pt x="1036" y="354"/>
                    <a:pt x="1036" y="354"/>
                  </a:cubicBezTo>
                  <a:cubicBezTo>
                    <a:pt x="1036" y="353"/>
                    <a:pt x="1036" y="353"/>
                    <a:pt x="1036" y="353"/>
                  </a:cubicBezTo>
                  <a:cubicBezTo>
                    <a:pt x="1036" y="350"/>
                    <a:pt x="1036" y="350"/>
                    <a:pt x="1036" y="350"/>
                  </a:cubicBezTo>
                  <a:cubicBezTo>
                    <a:pt x="1037" y="350"/>
                    <a:pt x="1037" y="350"/>
                    <a:pt x="1037" y="350"/>
                  </a:cubicBezTo>
                  <a:cubicBezTo>
                    <a:pt x="1036" y="348"/>
                    <a:pt x="1036" y="348"/>
                    <a:pt x="1036" y="348"/>
                  </a:cubicBezTo>
                  <a:cubicBezTo>
                    <a:pt x="1035" y="347"/>
                    <a:pt x="1035" y="347"/>
                    <a:pt x="1035" y="347"/>
                  </a:cubicBezTo>
                  <a:cubicBezTo>
                    <a:pt x="1036" y="346"/>
                    <a:pt x="1036" y="346"/>
                    <a:pt x="1036" y="346"/>
                  </a:cubicBezTo>
                  <a:cubicBezTo>
                    <a:pt x="1036" y="343"/>
                    <a:pt x="1036" y="343"/>
                    <a:pt x="1036" y="343"/>
                  </a:cubicBezTo>
                  <a:cubicBezTo>
                    <a:pt x="1036" y="342"/>
                    <a:pt x="1036" y="342"/>
                    <a:pt x="1036" y="342"/>
                  </a:cubicBezTo>
                  <a:cubicBezTo>
                    <a:pt x="1036" y="340"/>
                    <a:pt x="1036" y="340"/>
                    <a:pt x="1036" y="340"/>
                  </a:cubicBezTo>
                  <a:cubicBezTo>
                    <a:pt x="1038" y="340"/>
                    <a:pt x="1038" y="340"/>
                    <a:pt x="1038" y="340"/>
                  </a:cubicBezTo>
                  <a:cubicBezTo>
                    <a:pt x="1039" y="338"/>
                    <a:pt x="1039" y="338"/>
                    <a:pt x="1039" y="338"/>
                  </a:cubicBezTo>
                  <a:cubicBezTo>
                    <a:pt x="1038" y="336"/>
                    <a:pt x="1038" y="336"/>
                    <a:pt x="1038" y="336"/>
                  </a:cubicBezTo>
                  <a:cubicBezTo>
                    <a:pt x="1039" y="332"/>
                    <a:pt x="1039" y="332"/>
                    <a:pt x="1039" y="332"/>
                  </a:cubicBezTo>
                  <a:cubicBezTo>
                    <a:pt x="1038" y="331"/>
                    <a:pt x="1038" y="331"/>
                    <a:pt x="1038" y="331"/>
                  </a:cubicBezTo>
                  <a:cubicBezTo>
                    <a:pt x="1038" y="330"/>
                    <a:pt x="1038" y="330"/>
                    <a:pt x="1038" y="330"/>
                  </a:cubicBezTo>
                  <a:cubicBezTo>
                    <a:pt x="1039" y="327"/>
                    <a:pt x="1039" y="327"/>
                    <a:pt x="1039" y="327"/>
                  </a:cubicBezTo>
                  <a:cubicBezTo>
                    <a:pt x="1039" y="325"/>
                    <a:pt x="1039" y="325"/>
                    <a:pt x="1039" y="325"/>
                  </a:cubicBezTo>
                  <a:cubicBezTo>
                    <a:pt x="1038" y="325"/>
                    <a:pt x="1038" y="325"/>
                    <a:pt x="1038" y="325"/>
                  </a:cubicBezTo>
                  <a:cubicBezTo>
                    <a:pt x="1037" y="323"/>
                    <a:pt x="1037" y="323"/>
                    <a:pt x="1037" y="323"/>
                  </a:cubicBezTo>
                  <a:cubicBezTo>
                    <a:pt x="1038" y="322"/>
                    <a:pt x="1038" y="322"/>
                    <a:pt x="1038" y="322"/>
                  </a:cubicBezTo>
                  <a:cubicBezTo>
                    <a:pt x="1038" y="320"/>
                    <a:pt x="1038" y="320"/>
                    <a:pt x="1038" y="320"/>
                  </a:cubicBezTo>
                  <a:cubicBezTo>
                    <a:pt x="1040" y="320"/>
                    <a:pt x="1040" y="320"/>
                    <a:pt x="1040" y="320"/>
                  </a:cubicBezTo>
                  <a:cubicBezTo>
                    <a:pt x="1040" y="319"/>
                    <a:pt x="1040" y="319"/>
                    <a:pt x="1040" y="319"/>
                  </a:cubicBezTo>
                  <a:cubicBezTo>
                    <a:pt x="1042" y="318"/>
                    <a:pt x="1042" y="318"/>
                    <a:pt x="1042" y="318"/>
                  </a:cubicBezTo>
                  <a:cubicBezTo>
                    <a:pt x="1042" y="316"/>
                    <a:pt x="1042" y="316"/>
                    <a:pt x="1042" y="316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7" y="313"/>
                    <a:pt x="1047" y="313"/>
                    <a:pt x="1047" y="313"/>
                  </a:cubicBezTo>
                  <a:cubicBezTo>
                    <a:pt x="1048" y="313"/>
                    <a:pt x="1048" y="313"/>
                    <a:pt x="1048" y="313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6" y="311"/>
                    <a:pt x="1046" y="311"/>
                    <a:pt x="1046" y="311"/>
                  </a:cubicBezTo>
                  <a:cubicBezTo>
                    <a:pt x="1045" y="311"/>
                    <a:pt x="1045" y="311"/>
                    <a:pt x="1045" y="311"/>
                  </a:cubicBezTo>
                  <a:cubicBezTo>
                    <a:pt x="1044" y="310"/>
                    <a:pt x="1044" y="310"/>
                    <a:pt x="1044" y="310"/>
                  </a:cubicBezTo>
                  <a:cubicBezTo>
                    <a:pt x="1044" y="307"/>
                    <a:pt x="1044" y="307"/>
                    <a:pt x="1044" y="307"/>
                  </a:cubicBezTo>
                  <a:cubicBezTo>
                    <a:pt x="1045" y="304"/>
                    <a:pt x="1045" y="304"/>
                    <a:pt x="1045" y="304"/>
                  </a:cubicBezTo>
                  <a:cubicBezTo>
                    <a:pt x="1044" y="303"/>
                    <a:pt x="1044" y="303"/>
                    <a:pt x="1044" y="303"/>
                  </a:cubicBezTo>
                  <a:cubicBezTo>
                    <a:pt x="1043" y="301"/>
                    <a:pt x="1043" y="301"/>
                    <a:pt x="1043" y="301"/>
                  </a:cubicBezTo>
                  <a:cubicBezTo>
                    <a:pt x="1042" y="301"/>
                    <a:pt x="1042" y="301"/>
                    <a:pt x="1042" y="301"/>
                  </a:cubicBezTo>
                  <a:cubicBezTo>
                    <a:pt x="1042" y="302"/>
                    <a:pt x="1042" y="302"/>
                    <a:pt x="1042" y="302"/>
                  </a:cubicBezTo>
                  <a:cubicBezTo>
                    <a:pt x="1041" y="302"/>
                    <a:pt x="1041" y="302"/>
                    <a:pt x="1041" y="302"/>
                  </a:cubicBezTo>
                  <a:cubicBezTo>
                    <a:pt x="1041" y="298"/>
                    <a:pt x="1041" y="298"/>
                    <a:pt x="1041" y="298"/>
                  </a:cubicBezTo>
                  <a:cubicBezTo>
                    <a:pt x="1041" y="297"/>
                    <a:pt x="1041" y="297"/>
                    <a:pt x="1041" y="297"/>
                  </a:cubicBezTo>
                  <a:cubicBezTo>
                    <a:pt x="1042" y="296"/>
                    <a:pt x="1042" y="296"/>
                    <a:pt x="1042" y="296"/>
                  </a:cubicBezTo>
                  <a:cubicBezTo>
                    <a:pt x="1041" y="294"/>
                    <a:pt x="1041" y="294"/>
                    <a:pt x="1041" y="294"/>
                  </a:cubicBezTo>
                  <a:cubicBezTo>
                    <a:pt x="1039" y="293"/>
                    <a:pt x="1039" y="293"/>
                    <a:pt x="1039" y="293"/>
                  </a:cubicBezTo>
                  <a:cubicBezTo>
                    <a:pt x="1040" y="293"/>
                    <a:pt x="1040" y="293"/>
                    <a:pt x="1040" y="293"/>
                  </a:cubicBezTo>
                  <a:cubicBezTo>
                    <a:pt x="1039" y="292"/>
                    <a:pt x="1039" y="292"/>
                    <a:pt x="1039" y="292"/>
                  </a:cubicBezTo>
                  <a:cubicBezTo>
                    <a:pt x="1039" y="291"/>
                    <a:pt x="1039" y="291"/>
                    <a:pt x="1039" y="291"/>
                  </a:cubicBezTo>
                  <a:cubicBezTo>
                    <a:pt x="1037" y="289"/>
                    <a:pt x="1037" y="289"/>
                    <a:pt x="1037" y="289"/>
                  </a:cubicBezTo>
                  <a:cubicBezTo>
                    <a:pt x="1037" y="288"/>
                    <a:pt x="1037" y="288"/>
                    <a:pt x="1037" y="288"/>
                  </a:cubicBezTo>
                  <a:cubicBezTo>
                    <a:pt x="1036" y="287"/>
                    <a:pt x="1036" y="287"/>
                    <a:pt x="1036" y="287"/>
                  </a:cubicBezTo>
                  <a:cubicBezTo>
                    <a:pt x="1036" y="285"/>
                    <a:pt x="1036" y="285"/>
                    <a:pt x="1036" y="285"/>
                  </a:cubicBezTo>
                  <a:cubicBezTo>
                    <a:pt x="1035" y="283"/>
                    <a:pt x="1035" y="283"/>
                    <a:pt x="1035" y="283"/>
                  </a:cubicBezTo>
                  <a:cubicBezTo>
                    <a:pt x="1035" y="281"/>
                    <a:pt x="1035" y="281"/>
                    <a:pt x="1035" y="281"/>
                  </a:cubicBezTo>
                  <a:cubicBezTo>
                    <a:pt x="1037" y="279"/>
                    <a:pt x="1037" y="279"/>
                    <a:pt x="1037" y="279"/>
                  </a:cubicBezTo>
                  <a:cubicBezTo>
                    <a:pt x="1039" y="279"/>
                    <a:pt x="1039" y="279"/>
                    <a:pt x="1039" y="279"/>
                  </a:cubicBezTo>
                  <a:cubicBezTo>
                    <a:pt x="1041" y="279"/>
                    <a:pt x="1041" y="279"/>
                    <a:pt x="1041" y="279"/>
                  </a:cubicBezTo>
                  <a:cubicBezTo>
                    <a:pt x="1040" y="278"/>
                    <a:pt x="1040" y="278"/>
                    <a:pt x="1040" y="278"/>
                  </a:cubicBezTo>
                  <a:cubicBezTo>
                    <a:pt x="1042" y="277"/>
                    <a:pt x="1042" y="277"/>
                    <a:pt x="1042" y="277"/>
                  </a:cubicBezTo>
                  <a:cubicBezTo>
                    <a:pt x="1041" y="277"/>
                    <a:pt x="1041" y="277"/>
                    <a:pt x="1041" y="277"/>
                  </a:cubicBezTo>
                  <a:cubicBezTo>
                    <a:pt x="1040" y="277"/>
                    <a:pt x="1040" y="277"/>
                    <a:pt x="1040" y="277"/>
                  </a:cubicBezTo>
                  <a:cubicBezTo>
                    <a:pt x="1039" y="276"/>
                    <a:pt x="1039" y="276"/>
                    <a:pt x="1039" y="276"/>
                  </a:cubicBezTo>
                  <a:cubicBezTo>
                    <a:pt x="1036" y="276"/>
                    <a:pt x="1036" y="276"/>
                    <a:pt x="1036" y="276"/>
                  </a:cubicBezTo>
                  <a:cubicBezTo>
                    <a:pt x="1034" y="274"/>
                    <a:pt x="1034" y="274"/>
                    <a:pt x="1034" y="274"/>
                  </a:cubicBezTo>
                  <a:cubicBezTo>
                    <a:pt x="1033" y="275"/>
                    <a:pt x="1033" y="275"/>
                    <a:pt x="1033" y="275"/>
                  </a:cubicBezTo>
                  <a:cubicBezTo>
                    <a:pt x="1031" y="275"/>
                    <a:pt x="1031" y="275"/>
                    <a:pt x="1031" y="275"/>
                  </a:cubicBezTo>
                  <a:cubicBezTo>
                    <a:pt x="1029" y="277"/>
                    <a:pt x="1029" y="277"/>
                    <a:pt x="1029" y="277"/>
                  </a:cubicBezTo>
                  <a:cubicBezTo>
                    <a:pt x="1027" y="277"/>
                    <a:pt x="1027" y="277"/>
                    <a:pt x="1027" y="277"/>
                  </a:cubicBezTo>
                  <a:cubicBezTo>
                    <a:pt x="1025" y="279"/>
                    <a:pt x="1025" y="279"/>
                    <a:pt x="1025" y="279"/>
                  </a:cubicBezTo>
                  <a:cubicBezTo>
                    <a:pt x="1026" y="280"/>
                    <a:pt x="1026" y="280"/>
                    <a:pt x="1026" y="280"/>
                  </a:cubicBezTo>
                  <a:cubicBezTo>
                    <a:pt x="1026" y="281"/>
                    <a:pt x="1026" y="281"/>
                    <a:pt x="1026" y="281"/>
                  </a:cubicBezTo>
                  <a:cubicBezTo>
                    <a:pt x="1027" y="283"/>
                    <a:pt x="1027" y="283"/>
                    <a:pt x="1027" y="283"/>
                  </a:cubicBezTo>
                  <a:cubicBezTo>
                    <a:pt x="1028" y="285"/>
                    <a:pt x="1028" y="285"/>
                    <a:pt x="1028" y="285"/>
                  </a:cubicBezTo>
                  <a:cubicBezTo>
                    <a:pt x="1027" y="285"/>
                    <a:pt x="1027" y="285"/>
                    <a:pt x="1027" y="285"/>
                  </a:cubicBezTo>
                  <a:cubicBezTo>
                    <a:pt x="1028" y="288"/>
                    <a:pt x="1028" y="288"/>
                    <a:pt x="1028" y="288"/>
                  </a:cubicBezTo>
                  <a:cubicBezTo>
                    <a:pt x="1029" y="289"/>
                    <a:pt x="1029" y="289"/>
                    <a:pt x="1029" y="289"/>
                  </a:cubicBezTo>
                  <a:cubicBezTo>
                    <a:pt x="1030" y="290"/>
                    <a:pt x="1030" y="290"/>
                    <a:pt x="1030" y="290"/>
                  </a:cubicBezTo>
                  <a:cubicBezTo>
                    <a:pt x="1031" y="291"/>
                    <a:pt x="1031" y="291"/>
                    <a:pt x="1031" y="291"/>
                  </a:cubicBezTo>
                  <a:cubicBezTo>
                    <a:pt x="1032" y="295"/>
                    <a:pt x="1032" y="295"/>
                    <a:pt x="1032" y="295"/>
                  </a:cubicBezTo>
                  <a:cubicBezTo>
                    <a:pt x="1034" y="296"/>
                    <a:pt x="1034" y="296"/>
                    <a:pt x="1034" y="296"/>
                  </a:cubicBezTo>
                  <a:cubicBezTo>
                    <a:pt x="1034" y="298"/>
                    <a:pt x="1034" y="298"/>
                    <a:pt x="1034" y="298"/>
                  </a:cubicBezTo>
                  <a:cubicBezTo>
                    <a:pt x="1035" y="299"/>
                    <a:pt x="1035" y="299"/>
                    <a:pt x="1035" y="299"/>
                  </a:cubicBezTo>
                  <a:cubicBezTo>
                    <a:pt x="1034" y="300"/>
                    <a:pt x="1034" y="300"/>
                    <a:pt x="1034" y="300"/>
                  </a:cubicBezTo>
                  <a:cubicBezTo>
                    <a:pt x="1033" y="299"/>
                    <a:pt x="1033" y="299"/>
                    <a:pt x="1033" y="299"/>
                  </a:cubicBezTo>
                  <a:cubicBezTo>
                    <a:pt x="1032" y="297"/>
                    <a:pt x="1032" y="297"/>
                    <a:pt x="1032" y="297"/>
                  </a:cubicBezTo>
                  <a:cubicBezTo>
                    <a:pt x="1030" y="298"/>
                    <a:pt x="1030" y="298"/>
                    <a:pt x="1030" y="298"/>
                  </a:cubicBezTo>
                  <a:cubicBezTo>
                    <a:pt x="1029" y="299"/>
                    <a:pt x="1029" y="299"/>
                    <a:pt x="1029" y="299"/>
                  </a:cubicBezTo>
                  <a:cubicBezTo>
                    <a:pt x="1028" y="302"/>
                    <a:pt x="1028" y="302"/>
                    <a:pt x="1028" y="302"/>
                  </a:cubicBezTo>
                  <a:cubicBezTo>
                    <a:pt x="1029" y="303"/>
                    <a:pt x="1029" y="303"/>
                    <a:pt x="1029" y="303"/>
                  </a:cubicBezTo>
                  <a:cubicBezTo>
                    <a:pt x="1028" y="305"/>
                    <a:pt x="1028" y="305"/>
                    <a:pt x="1028" y="305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7"/>
                    <a:pt x="1028" y="307"/>
                    <a:pt x="1028" y="307"/>
                  </a:cubicBezTo>
                  <a:cubicBezTo>
                    <a:pt x="1028" y="308"/>
                    <a:pt x="1028" y="308"/>
                    <a:pt x="1028" y="308"/>
                  </a:cubicBezTo>
                  <a:cubicBezTo>
                    <a:pt x="1027" y="310"/>
                    <a:pt x="1027" y="310"/>
                    <a:pt x="1027" y="310"/>
                  </a:cubicBezTo>
                  <a:cubicBezTo>
                    <a:pt x="1028" y="311"/>
                    <a:pt x="1028" y="311"/>
                    <a:pt x="1028" y="311"/>
                  </a:cubicBezTo>
                  <a:cubicBezTo>
                    <a:pt x="1027" y="312"/>
                    <a:pt x="1027" y="312"/>
                    <a:pt x="1027" y="312"/>
                  </a:cubicBezTo>
                  <a:cubicBezTo>
                    <a:pt x="1027" y="316"/>
                    <a:pt x="1027" y="316"/>
                    <a:pt x="1027" y="316"/>
                  </a:cubicBezTo>
                  <a:cubicBezTo>
                    <a:pt x="1026" y="318"/>
                    <a:pt x="1026" y="318"/>
                    <a:pt x="1026" y="318"/>
                  </a:cubicBezTo>
                  <a:cubicBezTo>
                    <a:pt x="1026" y="319"/>
                    <a:pt x="1026" y="319"/>
                    <a:pt x="1026" y="319"/>
                  </a:cubicBezTo>
                  <a:cubicBezTo>
                    <a:pt x="1025" y="319"/>
                    <a:pt x="1025" y="319"/>
                    <a:pt x="1025" y="319"/>
                  </a:cubicBezTo>
                  <a:cubicBezTo>
                    <a:pt x="1024" y="322"/>
                    <a:pt x="1024" y="322"/>
                    <a:pt x="1024" y="322"/>
                  </a:cubicBezTo>
                  <a:cubicBezTo>
                    <a:pt x="1023" y="320"/>
                    <a:pt x="1023" y="320"/>
                    <a:pt x="1023" y="320"/>
                  </a:cubicBezTo>
                  <a:cubicBezTo>
                    <a:pt x="1021" y="319"/>
                    <a:pt x="1021" y="319"/>
                    <a:pt x="1021" y="319"/>
                  </a:cubicBezTo>
                  <a:cubicBezTo>
                    <a:pt x="1023" y="316"/>
                    <a:pt x="1023" y="316"/>
                    <a:pt x="1023" y="316"/>
                  </a:cubicBezTo>
                  <a:cubicBezTo>
                    <a:pt x="1022" y="315"/>
                    <a:pt x="1022" y="315"/>
                    <a:pt x="1022" y="315"/>
                  </a:cubicBezTo>
                  <a:cubicBezTo>
                    <a:pt x="1021" y="315"/>
                    <a:pt x="1021" y="315"/>
                    <a:pt x="1021" y="315"/>
                  </a:cubicBezTo>
                  <a:cubicBezTo>
                    <a:pt x="1019" y="316"/>
                    <a:pt x="1019" y="316"/>
                    <a:pt x="1019" y="316"/>
                  </a:cubicBezTo>
                  <a:cubicBezTo>
                    <a:pt x="1019" y="318"/>
                    <a:pt x="1019" y="318"/>
                    <a:pt x="1019" y="318"/>
                  </a:cubicBezTo>
                  <a:cubicBezTo>
                    <a:pt x="1018" y="318"/>
                    <a:pt x="1018" y="318"/>
                    <a:pt x="1018" y="318"/>
                  </a:cubicBezTo>
                  <a:cubicBezTo>
                    <a:pt x="1018" y="315"/>
                    <a:pt x="1018" y="315"/>
                    <a:pt x="1018" y="315"/>
                  </a:cubicBezTo>
                  <a:cubicBezTo>
                    <a:pt x="1016" y="315"/>
                    <a:pt x="1016" y="315"/>
                    <a:pt x="1016" y="315"/>
                  </a:cubicBezTo>
                  <a:cubicBezTo>
                    <a:pt x="1016" y="314"/>
                    <a:pt x="1016" y="314"/>
                    <a:pt x="1016" y="314"/>
                  </a:cubicBezTo>
                  <a:cubicBezTo>
                    <a:pt x="1014" y="315"/>
                    <a:pt x="1014" y="315"/>
                    <a:pt x="1014" y="315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5" y="312"/>
                    <a:pt x="1015" y="312"/>
                    <a:pt x="1015" y="312"/>
                  </a:cubicBezTo>
                  <a:cubicBezTo>
                    <a:pt x="1014" y="312"/>
                    <a:pt x="1014" y="312"/>
                    <a:pt x="1014" y="312"/>
                  </a:cubicBezTo>
                  <a:cubicBezTo>
                    <a:pt x="1014" y="310"/>
                    <a:pt x="1014" y="310"/>
                    <a:pt x="1014" y="310"/>
                  </a:cubicBezTo>
                  <a:cubicBezTo>
                    <a:pt x="1015" y="310"/>
                    <a:pt x="1015" y="310"/>
                    <a:pt x="1015" y="310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5" y="307"/>
                    <a:pt x="1015" y="307"/>
                    <a:pt x="1015" y="307"/>
                  </a:cubicBezTo>
                  <a:cubicBezTo>
                    <a:pt x="1014" y="305"/>
                    <a:pt x="1014" y="305"/>
                    <a:pt x="1014" y="305"/>
                  </a:cubicBezTo>
                  <a:cubicBezTo>
                    <a:pt x="1013" y="304"/>
                    <a:pt x="1013" y="304"/>
                    <a:pt x="1013" y="304"/>
                  </a:cubicBezTo>
                  <a:cubicBezTo>
                    <a:pt x="1014" y="303"/>
                    <a:pt x="1014" y="303"/>
                    <a:pt x="1014" y="303"/>
                  </a:cubicBezTo>
                  <a:cubicBezTo>
                    <a:pt x="1014" y="301"/>
                    <a:pt x="1014" y="301"/>
                    <a:pt x="1014" y="301"/>
                  </a:cubicBezTo>
                  <a:cubicBezTo>
                    <a:pt x="1012" y="300"/>
                    <a:pt x="1012" y="300"/>
                    <a:pt x="1012" y="300"/>
                  </a:cubicBezTo>
                  <a:cubicBezTo>
                    <a:pt x="1012" y="298"/>
                    <a:pt x="1012" y="298"/>
                    <a:pt x="1012" y="298"/>
                  </a:cubicBezTo>
                  <a:cubicBezTo>
                    <a:pt x="1011" y="299"/>
                    <a:pt x="1011" y="299"/>
                    <a:pt x="1011" y="299"/>
                  </a:cubicBezTo>
                  <a:cubicBezTo>
                    <a:pt x="1010" y="301"/>
                    <a:pt x="1010" y="301"/>
                    <a:pt x="1010" y="301"/>
                  </a:cubicBezTo>
                  <a:cubicBezTo>
                    <a:pt x="1009" y="301"/>
                    <a:pt x="1009" y="301"/>
                    <a:pt x="1009" y="301"/>
                  </a:cubicBezTo>
                  <a:cubicBezTo>
                    <a:pt x="1009" y="303"/>
                    <a:pt x="1009" y="303"/>
                    <a:pt x="1009" y="303"/>
                  </a:cubicBezTo>
                  <a:cubicBezTo>
                    <a:pt x="1008" y="305"/>
                    <a:pt x="1008" y="305"/>
                    <a:pt x="1008" y="305"/>
                  </a:cubicBezTo>
                  <a:cubicBezTo>
                    <a:pt x="1007" y="305"/>
                    <a:pt x="1007" y="305"/>
                    <a:pt x="1007" y="305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5" y="303"/>
                    <a:pt x="1005" y="303"/>
                    <a:pt x="1005" y="303"/>
                  </a:cubicBezTo>
                  <a:cubicBezTo>
                    <a:pt x="1004" y="302"/>
                    <a:pt x="1004" y="302"/>
                    <a:pt x="1004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1" y="302"/>
                    <a:pt x="1001" y="302"/>
                    <a:pt x="1001" y="302"/>
                  </a:cubicBezTo>
                  <a:cubicBezTo>
                    <a:pt x="1001" y="304"/>
                    <a:pt x="1001" y="304"/>
                    <a:pt x="1001" y="304"/>
                  </a:cubicBezTo>
                  <a:cubicBezTo>
                    <a:pt x="999" y="304"/>
                    <a:pt x="999" y="304"/>
                    <a:pt x="999" y="304"/>
                  </a:cubicBezTo>
                  <a:cubicBezTo>
                    <a:pt x="999" y="305"/>
                    <a:pt x="999" y="305"/>
                    <a:pt x="999" y="305"/>
                  </a:cubicBezTo>
                  <a:cubicBezTo>
                    <a:pt x="996" y="305"/>
                    <a:pt x="996" y="305"/>
                    <a:pt x="996" y="305"/>
                  </a:cubicBezTo>
                  <a:cubicBezTo>
                    <a:pt x="995" y="307"/>
                    <a:pt x="995" y="307"/>
                    <a:pt x="995" y="307"/>
                  </a:cubicBezTo>
                  <a:cubicBezTo>
                    <a:pt x="994" y="306"/>
                    <a:pt x="994" y="306"/>
                    <a:pt x="994" y="306"/>
                  </a:cubicBezTo>
                  <a:cubicBezTo>
                    <a:pt x="993" y="307"/>
                    <a:pt x="993" y="307"/>
                    <a:pt x="993" y="307"/>
                  </a:cubicBezTo>
                  <a:cubicBezTo>
                    <a:pt x="991" y="307"/>
                    <a:pt x="991" y="307"/>
                    <a:pt x="991" y="307"/>
                  </a:cubicBezTo>
                  <a:cubicBezTo>
                    <a:pt x="989" y="310"/>
                    <a:pt x="989" y="310"/>
                    <a:pt x="989" y="310"/>
                  </a:cubicBezTo>
                  <a:cubicBezTo>
                    <a:pt x="988" y="310"/>
                    <a:pt x="988" y="310"/>
                    <a:pt x="988" y="310"/>
                  </a:cubicBezTo>
                  <a:cubicBezTo>
                    <a:pt x="988" y="313"/>
                    <a:pt x="988" y="313"/>
                    <a:pt x="988" y="313"/>
                  </a:cubicBezTo>
                  <a:cubicBezTo>
                    <a:pt x="986" y="314"/>
                    <a:pt x="986" y="314"/>
                    <a:pt x="986" y="314"/>
                  </a:cubicBezTo>
                  <a:cubicBezTo>
                    <a:pt x="986" y="315"/>
                    <a:pt x="986" y="315"/>
                    <a:pt x="986" y="315"/>
                  </a:cubicBezTo>
                  <a:cubicBezTo>
                    <a:pt x="987" y="316"/>
                    <a:pt x="987" y="316"/>
                    <a:pt x="987" y="316"/>
                  </a:cubicBezTo>
                  <a:cubicBezTo>
                    <a:pt x="988" y="318"/>
                    <a:pt x="988" y="318"/>
                    <a:pt x="988" y="318"/>
                  </a:cubicBezTo>
                  <a:cubicBezTo>
                    <a:pt x="989" y="320"/>
                    <a:pt x="989" y="320"/>
                    <a:pt x="989" y="320"/>
                  </a:cubicBezTo>
                  <a:cubicBezTo>
                    <a:pt x="988" y="322"/>
                    <a:pt x="988" y="322"/>
                    <a:pt x="988" y="322"/>
                  </a:cubicBezTo>
                  <a:cubicBezTo>
                    <a:pt x="987" y="328"/>
                    <a:pt x="987" y="328"/>
                    <a:pt x="987" y="328"/>
                  </a:cubicBezTo>
                  <a:cubicBezTo>
                    <a:pt x="989" y="330"/>
                    <a:pt x="989" y="330"/>
                    <a:pt x="989" y="330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3"/>
                    <a:pt x="988" y="333"/>
                    <a:pt x="988" y="333"/>
                  </a:cubicBezTo>
                  <a:cubicBezTo>
                    <a:pt x="986" y="335"/>
                    <a:pt x="986" y="335"/>
                    <a:pt x="986" y="335"/>
                  </a:cubicBezTo>
                  <a:cubicBezTo>
                    <a:pt x="986" y="338"/>
                    <a:pt x="986" y="338"/>
                    <a:pt x="986" y="338"/>
                  </a:cubicBezTo>
                  <a:cubicBezTo>
                    <a:pt x="985" y="339"/>
                    <a:pt x="985" y="339"/>
                    <a:pt x="985" y="339"/>
                  </a:cubicBezTo>
                  <a:cubicBezTo>
                    <a:pt x="985" y="341"/>
                    <a:pt x="985" y="341"/>
                    <a:pt x="985" y="341"/>
                  </a:cubicBezTo>
                  <a:cubicBezTo>
                    <a:pt x="984" y="344"/>
                    <a:pt x="984" y="344"/>
                    <a:pt x="984" y="344"/>
                  </a:cubicBezTo>
                  <a:cubicBezTo>
                    <a:pt x="986" y="347"/>
                    <a:pt x="986" y="347"/>
                    <a:pt x="986" y="347"/>
                  </a:cubicBezTo>
                  <a:cubicBezTo>
                    <a:pt x="984" y="348"/>
                    <a:pt x="984" y="348"/>
                    <a:pt x="984" y="348"/>
                  </a:cubicBezTo>
                  <a:cubicBezTo>
                    <a:pt x="987" y="351"/>
                    <a:pt x="987" y="351"/>
                    <a:pt x="987" y="351"/>
                  </a:cubicBezTo>
                  <a:cubicBezTo>
                    <a:pt x="986" y="351"/>
                    <a:pt x="986" y="351"/>
                    <a:pt x="986" y="351"/>
                  </a:cubicBezTo>
                  <a:cubicBezTo>
                    <a:pt x="985" y="353"/>
                    <a:pt x="985" y="353"/>
                    <a:pt x="985" y="353"/>
                  </a:cubicBezTo>
                  <a:cubicBezTo>
                    <a:pt x="987" y="354"/>
                    <a:pt x="987" y="354"/>
                    <a:pt x="987" y="354"/>
                  </a:cubicBezTo>
                  <a:cubicBezTo>
                    <a:pt x="987" y="353"/>
                    <a:pt x="987" y="353"/>
                    <a:pt x="987" y="353"/>
                  </a:cubicBezTo>
                  <a:cubicBezTo>
                    <a:pt x="989" y="353"/>
                    <a:pt x="989" y="353"/>
                    <a:pt x="989" y="353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91" y="353"/>
                    <a:pt x="991" y="353"/>
                    <a:pt x="991" y="353"/>
                  </a:cubicBezTo>
                  <a:cubicBezTo>
                    <a:pt x="992" y="353"/>
                    <a:pt x="992" y="353"/>
                    <a:pt x="992" y="353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3" y="352"/>
                    <a:pt x="993" y="352"/>
                    <a:pt x="993" y="352"/>
                  </a:cubicBezTo>
                  <a:cubicBezTo>
                    <a:pt x="995" y="353"/>
                    <a:pt x="995" y="353"/>
                    <a:pt x="995" y="353"/>
                  </a:cubicBezTo>
                  <a:cubicBezTo>
                    <a:pt x="995" y="354"/>
                    <a:pt x="995" y="354"/>
                    <a:pt x="995" y="354"/>
                  </a:cubicBezTo>
                  <a:cubicBezTo>
                    <a:pt x="995" y="355"/>
                    <a:pt x="995" y="355"/>
                    <a:pt x="995" y="355"/>
                  </a:cubicBezTo>
                  <a:cubicBezTo>
                    <a:pt x="996" y="356"/>
                    <a:pt x="996" y="356"/>
                    <a:pt x="996" y="356"/>
                  </a:cubicBezTo>
                  <a:cubicBezTo>
                    <a:pt x="996" y="357"/>
                    <a:pt x="996" y="357"/>
                    <a:pt x="996" y="357"/>
                  </a:cubicBezTo>
                  <a:cubicBezTo>
                    <a:pt x="995" y="357"/>
                    <a:pt x="995" y="357"/>
                    <a:pt x="995" y="357"/>
                  </a:cubicBezTo>
                  <a:cubicBezTo>
                    <a:pt x="993" y="358"/>
                    <a:pt x="993" y="358"/>
                    <a:pt x="993" y="358"/>
                  </a:cubicBezTo>
                  <a:cubicBezTo>
                    <a:pt x="992" y="357"/>
                    <a:pt x="992" y="357"/>
                    <a:pt x="992" y="357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91" y="359"/>
                    <a:pt x="991" y="359"/>
                    <a:pt x="991" y="359"/>
                  </a:cubicBezTo>
                  <a:cubicBezTo>
                    <a:pt x="992" y="360"/>
                    <a:pt x="992" y="360"/>
                    <a:pt x="992" y="360"/>
                  </a:cubicBezTo>
                  <a:cubicBezTo>
                    <a:pt x="989" y="362"/>
                    <a:pt x="989" y="362"/>
                    <a:pt x="989" y="362"/>
                  </a:cubicBezTo>
                  <a:cubicBezTo>
                    <a:pt x="988" y="361"/>
                    <a:pt x="988" y="361"/>
                    <a:pt x="988" y="361"/>
                  </a:cubicBezTo>
                  <a:cubicBezTo>
                    <a:pt x="988" y="360"/>
                    <a:pt x="988" y="360"/>
                    <a:pt x="988" y="360"/>
                  </a:cubicBezTo>
                  <a:cubicBezTo>
                    <a:pt x="987" y="359"/>
                    <a:pt x="987" y="359"/>
                    <a:pt x="987" y="359"/>
                  </a:cubicBezTo>
                  <a:cubicBezTo>
                    <a:pt x="986" y="360"/>
                    <a:pt x="986" y="360"/>
                    <a:pt x="986" y="360"/>
                  </a:cubicBezTo>
                  <a:cubicBezTo>
                    <a:pt x="985" y="359"/>
                    <a:pt x="985" y="359"/>
                    <a:pt x="985" y="359"/>
                  </a:cubicBezTo>
                  <a:cubicBezTo>
                    <a:pt x="984" y="359"/>
                    <a:pt x="984" y="359"/>
                    <a:pt x="984" y="359"/>
                  </a:cubicBezTo>
                  <a:cubicBezTo>
                    <a:pt x="984" y="361"/>
                    <a:pt x="984" y="361"/>
                    <a:pt x="984" y="361"/>
                  </a:cubicBezTo>
                  <a:cubicBezTo>
                    <a:pt x="984" y="362"/>
                    <a:pt x="984" y="362"/>
                    <a:pt x="984" y="362"/>
                  </a:cubicBezTo>
                  <a:cubicBezTo>
                    <a:pt x="983" y="362"/>
                    <a:pt x="983" y="362"/>
                    <a:pt x="983" y="362"/>
                  </a:cubicBezTo>
                  <a:cubicBezTo>
                    <a:pt x="982" y="363"/>
                    <a:pt x="982" y="363"/>
                    <a:pt x="982" y="363"/>
                  </a:cubicBezTo>
                  <a:cubicBezTo>
                    <a:pt x="981" y="364"/>
                    <a:pt x="981" y="364"/>
                    <a:pt x="981" y="364"/>
                  </a:cubicBezTo>
                  <a:cubicBezTo>
                    <a:pt x="982" y="365"/>
                    <a:pt x="982" y="365"/>
                    <a:pt x="982" y="365"/>
                  </a:cubicBezTo>
                  <a:cubicBezTo>
                    <a:pt x="981" y="366"/>
                    <a:pt x="981" y="366"/>
                    <a:pt x="981" y="366"/>
                  </a:cubicBezTo>
                  <a:cubicBezTo>
                    <a:pt x="980" y="366"/>
                    <a:pt x="980" y="366"/>
                    <a:pt x="980" y="366"/>
                  </a:cubicBezTo>
                  <a:cubicBezTo>
                    <a:pt x="978" y="364"/>
                    <a:pt x="978" y="364"/>
                    <a:pt x="978" y="364"/>
                  </a:cubicBezTo>
                  <a:cubicBezTo>
                    <a:pt x="977" y="364"/>
                    <a:pt x="977" y="364"/>
                    <a:pt x="977" y="364"/>
                  </a:cubicBezTo>
                  <a:cubicBezTo>
                    <a:pt x="978" y="365"/>
                    <a:pt x="978" y="365"/>
                    <a:pt x="978" y="365"/>
                  </a:cubicBezTo>
                  <a:cubicBezTo>
                    <a:pt x="976" y="366"/>
                    <a:pt x="976" y="366"/>
                    <a:pt x="976" y="366"/>
                  </a:cubicBezTo>
                  <a:cubicBezTo>
                    <a:pt x="977" y="367"/>
                    <a:pt x="977" y="367"/>
                    <a:pt x="977" y="367"/>
                  </a:cubicBezTo>
                  <a:cubicBezTo>
                    <a:pt x="976" y="368"/>
                    <a:pt x="976" y="368"/>
                    <a:pt x="976" y="368"/>
                  </a:cubicBezTo>
                  <a:cubicBezTo>
                    <a:pt x="973" y="369"/>
                    <a:pt x="973" y="369"/>
                    <a:pt x="973" y="369"/>
                  </a:cubicBezTo>
                  <a:cubicBezTo>
                    <a:pt x="972" y="370"/>
                    <a:pt x="972" y="370"/>
                    <a:pt x="972" y="370"/>
                  </a:cubicBezTo>
                  <a:cubicBezTo>
                    <a:pt x="970" y="367"/>
                    <a:pt x="970" y="367"/>
                    <a:pt x="970" y="367"/>
                  </a:cubicBezTo>
                  <a:cubicBezTo>
                    <a:pt x="969" y="367"/>
                    <a:pt x="969" y="367"/>
                    <a:pt x="969" y="367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70" y="366"/>
                    <a:pt x="970" y="366"/>
                    <a:pt x="970" y="366"/>
                  </a:cubicBezTo>
                  <a:cubicBezTo>
                    <a:pt x="970" y="364"/>
                    <a:pt x="970" y="364"/>
                    <a:pt x="970" y="364"/>
                  </a:cubicBezTo>
                  <a:cubicBezTo>
                    <a:pt x="970" y="363"/>
                    <a:pt x="970" y="363"/>
                    <a:pt x="970" y="363"/>
                  </a:cubicBezTo>
                  <a:cubicBezTo>
                    <a:pt x="973" y="363"/>
                    <a:pt x="973" y="363"/>
                    <a:pt x="973" y="363"/>
                  </a:cubicBezTo>
                  <a:cubicBezTo>
                    <a:pt x="976" y="361"/>
                    <a:pt x="976" y="361"/>
                    <a:pt x="976" y="361"/>
                  </a:cubicBezTo>
                  <a:cubicBezTo>
                    <a:pt x="976" y="360"/>
                    <a:pt x="976" y="360"/>
                    <a:pt x="976" y="360"/>
                  </a:cubicBezTo>
                  <a:cubicBezTo>
                    <a:pt x="974" y="359"/>
                    <a:pt x="974" y="359"/>
                    <a:pt x="974" y="359"/>
                  </a:cubicBezTo>
                  <a:cubicBezTo>
                    <a:pt x="973" y="361"/>
                    <a:pt x="973" y="361"/>
                    <a:pt x="973" y="361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69" y="358"/>
                    <a:pt x="969" y="358"/>
                    <a:pt x="969" y="358"/>
                  </a:cubicBezTo>
                  <a:cubicBezTo>
                    <a:pt x="967" y="358"/>
                    <a:pt x="967" y="358"/>
                    <a:pt x="967" y="358"/>
                  </a:cubicBezTo>
                  <a:cubicBezTo>
                    <a:pt x="965" y="358"/>
                    <a:pt x="965" y="358"/>
                    <a:pt x="965" y="358"/>
                  </a:cubicBezTo>
                  <a:cubicBezTo>
                    <a:pt x="962" y="358"/>
                    <a:pt x="962" y="358"/>
                    <a:pt x="962" y="358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62" y="359"/>
                    <a:pt x="962" y="359"/>
                    <a:pt x="962" y="359"/>
                  </a:cubicBezTo>
                  <a:cubicBezTo>
                    <a:pt x="960" y="359"/>
                    <a:pt x="960" y="359"/>
                    <a:pt x="960" y="359"/>
                  </a:cubicBezTo>
                  <a:cubicBezTo>
                    <a:pt x="961" y="358"/>
                    <a:pt x="961" y="358"/>
                    <a:pt x="961" y="358"/>
                  </a:cubicBezTo>
                  <a:cubicBezTo>
                    <a:pt x="958" y="358"/>
                    <a:pt x="958" y="358"/>
                    <a:pt x="958" y="358"/>
                  </a:cubicBezTo>
                  <a:cubicBezTo>
                    <a:pt x="955" y="357"/>
                    <a:pt x="955" y="357"/>
                    <a:pt x="955" y="357"/>
                  </a:cubicBezTo>
                  <a:cubicBezTo>
                    <a:pt x="954" y="358"/>
                    <a:pt x="954" y="358"/>
                    <a:pt x="954" y="358"/>
                  </a:cubicBezTo>
                  <a:cubicBezTo>
                    <a:pt x="952" y="357"/>
                    <a:pt x="952" y="357"/>
                    <a:pt x="952" y="357"/>
                  </a:cubicBezTo>
                  <a:cubicBezTo>
                    <a:pt x="950" y="357"/>
                    <a:pt x="950" y="357"/>
                    <a:pt x="950" y="357"/>
                  </a:cubicBezTo>
                  <a:cubicBezTo>
                    <a:pt x="948" y="359"/>
                    <a:pt x="948" y="359"/>
                    <a:pt x="948" y="359"/>
                  </a:cubicBezTo>
                  <a:cubicBezTo>
                    <a:pt x="946" y="360"/>
                    <a:pt x="946" y="360"/>
                    <a:pt x="946" y="360"/>
                  </a:cubicBezTo>
                  <a:cubicBezTo>
                    <a:pt x="946" y="361"/>
                    <a:pt x="946" y="361"/>
                    <a:pt x="946" y="361"/>
                  </a:cubicBezTo>
                  <a:cubicBezTo>
                    <a:pt x="949" y="362"/>
                    <a:pt x="949" y="362"/>
                    <a:pt x="949" y="362"/>
                  </a:cubicBezTo>
                  <a:cubicBezTo>
                    <a:pt x="946" y="363"/>
                    <a:pt x="946" y="363"/>
                    <a:pt x="946" y="363"/>
                  </a:cubicBezTo>
                  <a:cubicBezTo>
                    <a:pt x="946" y="362"/>
                    <a:pt x="946" y="362"/>
                    <a:pt x="946" y="362"/>
                  </a:cubicBezTo>
                  <a:cubicBezTo>
                    <a:pt x="944" y="364"/>
                    <a:pt x="944" y="364"/>
                    <a:pt x="944" y="364"/>
                  </a:cubicBezTo>
                  <a:cubicBezTo>
                    <a:pt x="947" y="365"/>
                    <a:pt x="947" y="365"/>
                    <a:pt x="947" y="365"/>
                  </a:cubicBezTo>
                  <a:cubicBezTo>
                    <a:pt x="947" y="364"/>
                    <a:pt x="947" y="364"/>
                    <a:pt x="947" y="364"/>
                  </a:cubicBezTo>
                  <a:cubicBezTo>
                    <a:pt x="948" y="365"/>
                    <a:pt x="948" y="365"/>
                    <a:pt x="948" y="365"/>
                  </a:cubicBezTo>
                  <a:cubicBezTo>
                    <a:pt x="948" y="366"/>
                    <a:pt x="948" y="366"/>
                    <a:pt x="948" y="366"/>
                  </a:cubicBezTo>
                  <a:cubicBezTo>
                    <a:pt x="945" y="368"/>
                    <a:pt x="945" y="368"/>
                    <a:pt x="945" y="368"/>
                  </a:cubicBezTo>
                  <a:cubicBezTo>
                    <a:pt x="944" y="366"/>
                    <a:pt x="944" y="366"/>
                    <a:pt x="944" y="366"/>
                  </a:cubicBezTo>
                  <a:cubicBezTo>
                    <a:pt x="941" y="366"/>
                    <a:pt x="941" y="366"/>
                    <a:pt x="941" y="366"/>
                  </a:cubicBezTo>
                  <a:cubicBezTo>
                    <a:pt x="940" y="367"/>
                    <a:pt x="940" y="367"/>
                    <a:pt x="940" y="367"/>
                  </a:cubicBezTo>
                  <a:cubicBezTo>
                    <a:pt x="940" y="368"/>
                    <a:pt x="940" y="368"/>
                    <a:pt x="940" y="368"/>
                  </a:cubicBezTo>
                  <a:cubicBezTo>
                    <a:pt x="939" y="368"/>
                    <a:pt x="939" y="368"/>
                    <a:pt x="939" y="368"/>
                  </a:cubicBezTo>
                  <a:cubicBezTo>
                    <a:pt x="938" y="369"/>
                    <a:pt x="938" y="369"/>
                    <a:pt x="938" y="369"/>
                  </a:cubicBezTo>
                  <a:cubicBezTo>
                    <a:pt x="937" y="369"/>
                    <a:pt x="937" y="369"/>
                    <a:pt x="937" y="369"/>
                  </a:cubicBezTo>
                  <a:cubicBezTo>
                    <a:pt x="936" y="368"/>
                    <a:pt x="936" y="368"/>
                    <a:pt x="936" y="368"/>
                  </a:cubicBezTo>
                  <a:cubicBezTo>
                    <a:pt x="933" y="368"/>
                    <a:pt x="933" y="368"/>
                    <a:pt x="933" y="368"/>
                  </a:cubicBezTo>
                  <a:cubicBezTo>
                    <a:pt x="931" y="369"/>
                    <a:pt x="931" y="369"/>
                    <a:pt x="931" y="369"/>
                  </a:cubicBezTo>
                  <a:cubicBezTo>
                    <a:pt x="928" y="368"/>
                    <a:pt x="928" y="368"/>
                    <a:pt x="928" y="368"/>
                  </a:cubicBezTo>
                  <a:cubicBezTo>
                    <a:pt x="926" y="369"/>
                    <a:pt x="926" y="369"/>
                    <a:pt x="926" y="369"/>
                  </a:cubicBezTo>
                  <a:cubicBezTo>
                    <a:pt x="926" y="370"/>
                    <a:pt x="926" y="370"/>
                    <a:pt x="926" y="370"/>
                  </a:cubicBezTo>
                  <a:cubicBezTo>
                    <a:pt x="929" y="372"/>
                    <a:pt x="929" y="372"/>
                    <a:pt x="929" y="372"/>
                  </a:cubicBezTo>
                  <a:cubicBezTo>
                    <a:pt x="927" y="373"/>
                    <a:pt x="927" y="373"/>
                    <a:pt x="927" y="373"/>
                  </a:cubicBezTo>
                  <a:cubicBezTo>
                    <a:pt x="926" y="375"/>
                    <a:pt x="926" y="375"/>
                    <a:pt x="926" y="375"/>
                  </a:cubicBezTo>
                  <a:cubicBezTo>
                    <a:pt x="925" y="373"/>
                    <a:pt x="925" y="373"/>
                    <a:pt x="925" y="373"/>
                  </a:cubicBezTo>
                  <a:cubicBezTo>
                    <a:pt x="923" y="373"/>
                    <a:pt x="923" y="373"/>
                    <a:pt x="923" y="373"/>
                  </a:cubicBezTo>
                  <a:cubicBezTo>
                    <a:pt x="924" y="371"/>
                    <a:pt x="924" y="371"/>
                    <a:pt x="924" y="371"/>
                  </a:cubicBezTo>
                  <a:cubicBezTo>
                    <a:pt x="923" y="370"/>
                    <a:pt x="923" y="370"/>
                    <a:pt x="923" y="370"/>
                  </a:cubicBezTo>
                  <a:cubicBezTo>
                    <a:pt x="922" y="371"/>
                    <a:pt x="922" y="371"/>
                    <a:pt x="922" y="371"/>
                  </a:cubicBezTo>
                  <a:cubicBezTo>
                    <a:pt x="920" y="372"/>
                    <a:pt x="920" y="372"/>
                    <a:pt x="920" y="372"/>
                  </a:cubicBezTo>
                  <a:cubicBezTo>
                    <a:pt x="919" y="371"/>
                    <a:pt x="919" y="371"/>
                    <a:pt x="919" y="371"/>
                  </a:cubicBezTo>
                  <a:cubicBezTo>
                    <a:pt x="917" y="373"/>
                    <a:pt x="917" y="373"/>
                    <a:pt x="917" y="373"/>
                  </a:cubicBezTo>
                  <a:cubicBezTo>
                    <a:pt x="915" y="373"/>
                    <a:pt x="915" y="373"/>
                    <a:pt x="915" y="373"/>
                  </a:cubicBezTo>
                  <a:cubicBezTo>
                    <a:pt x="913" y="374"/>
                    <a:pt x="913" y="374"/>
                    <a:pt x="913" y="374"/>
                  </a:cubicBezTo>
                  <a:cubicBezTo>
                    <a:pt x="910" y="374"/>
                    <a:pt x="910" y="374"/>
                    <a:pt x="910" y="374"/>
                  </a:cubicBezTo>
                  <a:cubicBezTo>
                    <a:pt x="907" y="377"/>
                    <a:pt x="907" y="377"/>
                    <a:pt x="907" y="377"/>
                  </a:cubicBezTo>
                  <a:cubicBezTo>
                    <a:pt x="905" y="377"/>
                    <a:pt x="905" y="377"/>
                    <a:pt x="905" y="377"/>
                  </a:cubicBezTo>
                  <a:cubicBezTo>
                    <a:pt x="904" y="376"/>
                    <a:pt x="904" y="376"/>
                    <a:pt x="904" y="376"/>
                  </a:cubicBezTo>
                  <a:cubicBezTo>
                    <a:pt x="903" y="376"/>
                    <a:pt x="903" y="376"/>
                    <a:pt x="903" y="376"/>
                  </a:cubicBezTo>
                  <a:cubicBezTo>
                    <a:pt x="902" y="378"/>
                    <a:pt x="902" y="378"/>
                    <a:pt x="902" y="378"/>
                  </a:cubicBezTo>
                  <a:cubicBezTo>
                    <a:pt x="899" y="380"/>
                    <a:pt x="899" y="380"/>
                    <a:pt x="899" y="380"/>
                  </a:cubicBezTo>
                  <a:cubicBezTo>
                    <a:pt x="899" y="382"/>
                    <a:pt x="899" y="382"/>
                    <a:pt x="899" y="382"/>
                  </a:cubicBezTo>
                  <a:cubicBezTo>
                    <a:pt x="897" y="383"/>
                    <a:pt x="897" y="383"/>
                    <a:pt x="897" y="383"/>
                  </a:cubicBezTo>
                  <a:cubicBezTo>
                    <a:pt x="897" y="385"/>
                    <a:pt x="897" y="385"/>
                    <a:pt x="897" y="385"/>
                  </a:cubicBezTo>
                  <a:cubicBezTo>
                    <a:pt x="899" y="389"/>
                    <a:pt x="899" y="389"/>
                    <a:pt x="899" y="389"/>
                  </a:cubicBezTo>
                  <a:cubicBezTo>
                    <a:pt x="898" y="392"/>
                    <a:pt x="898" y="392"/>
                    <a:pt x="898" y="392"/>
                  </a:cubicBezTo>
                  <a:cubicBezTo>
                    <a:pt x="896" y="395"/>
                    <a:pt x="896" y="395"/>
                    <a:pt x="896" y="395"/>
                  </a:cubicBezTo>
                  <a:cubicBezTo>
                    <a:pt x="894" y="398"/>
                    <a:pt x="894" y="398"/>
                    <a:pt x="894" y="398"/>
                  </a:cubicBezTo>
                  <a:cubicBezTo>
                    <a:pt x="895" y="400"/>
                    <a:pt x="895" y="400"/>
                    <a:pt x="895" y="400"/>
                  </a:cubicBezTo>
                  <a:cubicBezTo>
                    <a:pt x="895" y="404"/>
                    <a:pt x="895" y="404"/>
                    <a:pt x="895" y="404"/>
                  </a:cubicBezTo>
                  <a:cubicBezTo>
                    <a:pt x="896" y="405"/>
                    <a:pt x="896" y="405"/>
                    <a:pt x="896" y="405"/>
                  </a:cubicBezTo>
                  <a:cubicBezTo>
                    <a:pt x="896" y="407"/>
                    <a:pt x="896" y="407"/>
                    <a:pt x="896" y="407"/>
                  </a:cubicBezTo>
                  <a:cubicBezTo>
                    <a:pt x="895" y="407"/>
                    <a:pt x="895" y="407"/>
                    <a:pt x="895" y="407"/>
                  </a:cubicBezTo>
                  <a:cubicBezTo>
                    <a:pt x="894" y="408"/>
                    <a:pt x="894" y="408"/>
                    <a:pt x="894" y="408"/>
                  </a:cubicBezTo>
                  <a:cubicBezTo>
                    <a:pt x="894" y="410"/>
                    <a:pt x="894" y="410"/>
                    <a:pt x="894" y="410"/>
                  </a:cubicBezTo>
                  <a:cubicBezTo>
                    <a:pt x="893" y="410"/>
                    <a:pt x="893" y="410"/>
                    <a:pt x="893" y="410"/>
                  </a:cubicBezTo>
                  <a:cubicBezTo>
                    <a:pt x="894" y="413"/>
                    <a:pt x="894" y="413"/>
                    <a:pt x="894" y="413"/>
                  </a:cubicBezTo>
                  <a:cubicBezTo>
                    <a:pt x="892" y="415"/>
                    <a:pt x="892" y="415"/>
                    <a:pt x="892" y="415"/>
                  </a:cubicBezTo>
                  <a:cubicBezTo>
                    <a:pt x="892" y="417"/>
                    <a:pt x="892" y="417"/>
                    <a:pt x="892" y="417"/>
                  </a:cubicBezTo>
                  <a:cubicBezTo>
                    <a:pt x="889" y="420"/>
                    <a:pt x="889" y="420"/>
                    <a:pt x="889" y="420"/>
                  </a:cubicBezTo>
                  <a:cubicBezTo>
                    <a:pt x="890" y="422"/>
                    <a:pt x="890" y="422"/>
                    <a:pt x="890" y="422"/>
                  </a:cubicBezTo>
                  <a:cubicBezTo>
                    <a:pt x="888" y="422"/>
                    <a:pt x="888" y="422"/>
                    <a:pt x="888" y="422"/>
                  </a:cubicBezTo>
                  <a:cubicBezTo>
                    <a:pt x="888" y="426"/>
                    <a:pt x="888" y="426"/>
                    <a:pt x="888" y="426"/>
                  </a:cubicBezTo>
                  <a:cubicBezTo>
                    <a:pt x="887" y="426"/>
                    <a:pt x="887" y="426"/>
                    <a:pt x="887" y="426"/>
                  </a:cubicBezTo>
                  <a:cubicBezTo>
                    <a:pt x="886" y="430"/>
                    <a:pt x="886" y="430"/>
                    <a:pt x="886" y="430"/>
                  </a:cubicBezTo>
                  <a:cubicBezTo>
                    <a:pt x="886" y="433"/>
                    <a:pt x="886" y="433"/>
                    <a:pt x="886" y="433"/>
                  </a:cubicBezTo>
                  <a:cubicBezTo>
                    <a:pt x="886" y="434"/>
                    <a:pt x="886" y="434"/>
                    <a:pt x="886" y="434"/>
                  </a:cubicBezTo>
                  <a:cubicBezTo>
                    <a:pt x="887" y="436"/>
                    <a:pt x="887" y="436"/>
                    <a:pt x="887" y="436"/>
                  </a:cubicBezTo>
                  <a:cubicBezTo>
                    <a:pt x="885" y="438"/>
                    <a:pt x="885" y="438"/>
                    <a:pt x="885" y="438"/>
                  </a:cubicBezTo>
                  <a:cubicBezTo>
                    <a:pt x="885" y="440"/>
                    <a:pt x="885" y="440"/>
                    <a:pt x="885" y="440"/>
                  </a:cubicBezTo>
                  <a:cubicBezTo>
                    <a:pt x="883" y="443"/>
                    <a:pt x="883" y="443"/>
                    <a:pt x="883" y="443"/>
                  </a:cubicBezTo>
                  <a:cubicBezTo>
                    <a:pt x="884" y="444"/>
                    <a:pt x="884" y="444"/>
                    <a:pt x="884" y="444"/>
                  </a:cubicBezTo>
                  <a:cubicBezTo>
                    <a:pt x="883" y="444"/>
                    <a:pt x="883" y="444"/>
                    <a:pt x="883" y="444"/>
                  </a:cubicBezTo>
                  <a:cubicBezTo>
                    <a:pt x="883" y="446"/>
                    <a:pt x="883" y="446"/>
                    <a:pt x="883" y="446"/>
                  </a:cubicBezTo>
                  <a:cubicBezTo>
                    <a:pt x="880" y="448"/>
                    <a:pt x="880" y="448"/>
                    <a:pt x="880" y="448"/>
                  </a:cubicBezTo>
                  <a:cubicBezTo>
                    <a:pt x="880" y="451"/>
                    <a:pt x="880" y="451"/>
                    <a:pt x="880" y="451"/>
                  </a:cubicBezTo>
                  <a:cubicBezTo>
                    <a:pt x="877" y="454"/>
                    <a:pt x="877" y="454"/>
                    <a:pt x="877" y="454"/>
                  </a:cubicBezTo>
                  <a:cubicBezTo>
                    <a:pt x="877" y="455"/>
                    <a:pt x="877" y="455"/>
                    <a:pt x="877" y="455"/>
                  </a:cubicBezTo>
                  <a:cubicBezTo>
                    <a:pt x="876" y="458"/>
                    <a:pt x="876" y="458"/>
                    <a:pt x="876" y="458"/>
                  </a:cubicBezTo>
                  <a:cubicBezTo>
                    <a:pt x="875" y="459"/>
                    <a:pt x="875" y="459"/>
                    <a:pt x="875" y="459"/>
                  </a:cubicBezTo>
                  <a:cubicBezTo>
                    <a:pt x="874" y="461"/>
                    <a:pt x="874" y="461"/>
                    <a:pt x="874" y="461"/>
                  </a:cubicBezTo>
                  <a:cubicBezTo>
                    <a:pt x="875" y="463"/>
                    <a:pt x="875" y="463"/>
                    <a:pt x="875" y="463"/>
                  </a:cubicBezTo>
                  <a:cubicBezTo>
                    <a:pt x="877" y="464"/>
                    <a:pt x="877" y="464"/>
                    <a:pt x="877" y="464"/>
                  </a:cubicBezTo>
                  <a:cubicBezTo>
                    <a:pt x="879" y="463"/>
                    <a:pt x="879" y="463"/>
                    <a:pt x="879" y="463"/>
                  </a:cubicBezTo>
                  <a:cubicBezTo>
                    <a:pt x="880" y="464"/>
                    <a:pt x="880" y="464"/>
                    <a:pt x="880" y="464"/>
                  </a:cubicBezTo>
                  <a:cubicBezTo>
                    <a:pt x="882" y="465"/>
                    <a:pt x="882" y="465"/>
                    <a:pt x="882" y="465"/>
                  </a:cubicBezTo>
                  <a:cubicBezTo>
                    <a:pt x="884" y="463"/>
                    <a:pt x="884" y="463"/>
                    <a:pt x="884" y="463"/>
                  </a:cubicBezTo>
                  <a:cubicBezTo>
                    <a:pt x="885" y="463"/>
                    <a:pt x="885" y="463"/>
                    <a:pt x="885" y="463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9" y="461"/>
                    <a:pt x="889" y="461"/>
                    <a:pt x="889" y="461"/>
                  </a:cubicBezTo>
                  <a:cubicBezTo>
                    <a:pt x="889" y="466"/>
                    <a:pt x="889" y="466"/>
                    <a:pt x="889" y="466"/>
                  </a:cubicBezTo>
                  <a:cubicBezTo>
                    <a:pt x="891" y="468"/>
                    <a:pt x="891" y="468"/>
                    <a:pt x="891" y="468"/>
                  </a:cubicBezTo>
                  <a:cubicBezTo>
                    <a:pt x="892" y="471"/>
                    <a:pt x="892" y="471"/>
                    <a:pt x="892" y="471"/>
                  </a:cubicBezTo>
                  <a:cubicBezTo>
                    <a:pt x="892" y="473"/>
                    <a:pt x="892" y="473"/>
                    <a:pt x="892" y="473"/>
                  </a:cubicBezTo>
                  <a:cubicBezTo>
                    <a:pt x="894" y="475"/>
                    <a:pt x="894" y="475"/>
                    <a:pt x="894" y="475"/>
                  </a:cubicBezTo>
                  <a:cubicBezTo>
                    <a:pt x="895" y="474"/>
                    <a:pt x="895" y="474"/>
                    <a:pt x="895" y="474"/>
                  </a:cubicBezTo>
                  <a:cubicBezTo>
                    <a:pt x="896" y="474"/>
                    <a:pt x="896" y="474"/>
                    <a:pt x="896" y="474"/>
                  </a:cubicBezTo>
                  <a:cubicBezTo>
                    <a:pt x="897" y="473"/>
                    <a:pt x="897" y="473"/>
                    <a:pt x="897" y="473"/>
                  </a:cubicBezTo>
                  <a:cubicBezTo>
                    <a:pt x="898" y="471"/>
                    <a:pt x="898" y="471"/>
                    <a:pt x="898" y="471"/>
                  </a:cubicBezTo>
                  <a:cubicBezTo>
                    <a:pt x="899" y="471"/>
                    <a:pt x="899" y="471"/>
                    <a:pt x="899" y="471"/>
                  </a:cubicBezTo>
                  <a:cubicBezTo>
                    <a:pt x="899" y="472"/>
                    <a:pt x="899" y="472"/>
                    <a:pt x="899" y="472"/>
                  </a:cubicBezTo>
                  <a:cubicBezTo>
                    <a:pt x="900" y="471"/>
                    <a:pt x="900" y="471"/>
                    <a:pt x="900" y="471"/>
                  </a:cubicBezTo>
                  <a:cubicBezTo>
                    <a:pt x="902" y="471"/>
                    <a:pt x="902" y="471"/>
                    <a:pt x="902" y="471"/>
                  </a:cubicBezTo>
                  <a:cubicBezTo>
                    <a:pt x="902" y="472"/>
                    <a:pt x="902" y="472"/>
                    <a:pt x="902" y="472"/>
                  </a:cubicBezTo>
                  <a:cubicBezTo>
                    <a:pt x="901" y="473"/>
                    <a:pt x="901" y="473"/>
                    <a:pt x="901" y="473"/>
                  </a:cubicBezTo>
                  <a:cubicBezTo>
                    <a:pt x="901" y="476"/>
                    <a:pt x="901" y="476"/>
                    <a:pt x="901" y="476"/>
                  </a:cubicBezTo>
                  <a:cubicBezTo>
                    <a:pt x="900" y="476"/>
                    <a:pt x="900" y="476"/>
                    <a:pt x="900" y="476"/>
                  </a:cubicBezTo>
                  <a:cubicBezTo>
                    <a:pt x="899" y="477"/>
                    <a:pt x="899" y="477"/>
                    <a:pt x="899" y="477"/>
                  </a:cubicBezTo>
                  <a:cubicBezTo>
                    <a:pt x="899" y="478"/>
                    <a:pt x="899" y="478"/>
                    <a:pt x="899" y="478"/>
                  </a:cubicBezTo>
                  <a:cubicBezTo>
                    <a:pt x="903" y="477"/>
                    <a:pt x="903" y="477"/>
                    <a:pt x="903" y="477"/>
                  </a:cubicBezTo>
                  <a:cubicBezTo>
                    <a:pt x="905" y="476"/>
                    <a:pt x="905" y="476"/>
                    <a:pt x="905" y="476"/>
                  </a:cubicBezTo>
                  <a:cubicBezTo>
                    <a:pt x="906" y="473"/>
                    <a:pt x="906" y="473"/>
                    <a:pt x="906" y="473"/>
                  </a:cubicBezTo>
                  <a:cubicBezTo>
                    <a:pt x="906" y="472"/>
                    <a:pt x="906" y="472"/>
                    <a:pt x="906" y="472"/>
                  </a:cubicBezTo>
                  <a:cubicBezTo>
                    <a:pt x="906" y="470"/>
                    <a:pt x="906" y="470"/>
                    <a:pt x="906" y="470"/>
                  </a:cubicBezTo>
                  <a:cubicBezTo>
                    <a:pt x="907" y="473"/>
                    <a:pt x="907" y="473"/>
                    <a:pt x="907" y="473"/>
                  </a:cubicBezTo>
                  <a:cubicBezTo>
                    <a:pt x="907" y="475"/>
                    <a:pt x="907" y="475"/>
                    <a:pt x="907" y="475"/>
                  </a:cubicBezTo>
                  <a:cubicBezTo>
                    <a:pt x="907" y="477"/>
                    <a:pt x="907" y="477"/>
                    <a:pt x="907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09" y="474"/>
                    <a:pt x="909" y="474"/>
                    <a:pt x="909" y="474"/>
                  </a:cubicBezTo>
                  <a:cubicBezTo>
                    <a:pt x="908" y="471"/>
                    <a:pt x="908" y="471"/>
                    <a:pt x="908" y="471"/>
                  </a:cubicBezTo>
                  <a:cubicBezTo>
                    <a:pt x="909" y="470"/>
                    <a:pt x="909" y="470"/>
                    <a:pt x="909" y="470"/>
                  </a:cubicBezTo>
                  <a:cubicBezTo>
                    <a:pt x="907" y="468"/>
                    <a:pt x="907" y="468"/>
                    <a:pt x="907" y="468"/>
                  </a:cubicBezTo>
                  <a:cubicBezTo>
                    <a:pt x="906" y="465"/>
                    <a:pt x="906" y="465"/>
                    <a:pt x="906" y="465"/>
                  </a:cubicBezTo>
                  <a:cubicBezTo>
                    <a:pt x="908" y="465"/>
                    <a:pt x="908" y="465"/>
                    <a:pt x="908" y="465"/>
                  </a:cubicBezTo>
                  <a:cubicBezTo>
                    <a:pt x="910" y="466"/>
                    <a:pt x="910" y="466"/>
                    <a:pt x="910" y="466"/>
                  </a:cubicBezTo>
                  <a:cubicBezTo>
                    <a:pt x="910" y="467"/>
                    <a:pt x="910" y="467"/>
                    <a:pt x="910" y="467"/>
                  </a:cubicBezTo>
                  <a:cubicBezTo>
                    <a:pt x="910" y="468"/>
                    <a:pt x="910" y="468"/>
                    <a:pt x="910" y="468"/>
                  </a:cubicBezTo>
                  <a:cubicBezTo>
                    <a:pt x="911" y="468"/>
                    <a:pt x="911" y="468"/>
                    <a:pt x="911" y="468"/>
                  </a:cubicBezTo>
                  <a:cubicBezTo>
                    <a:pt x="912" y="466"/>
                    <a:pt x="912" y="466"/>
                    <a:pt x="912" y="466"/>
                  </a:cubicBezTo>
                  <a:cubicBezTo>
                    <a:pt x="914" y="466"/>
                    <a:pt x="914" y="466"/>
                    <a:pt x="914" y="466"/>
                  </a:cubicBezTo>
                  <a:cubicBezTo>
                    <a:pt x="916" y="465"/>
                    <a:pt x="916" y="465"/>
                    <a:pt x="916" y="465"/>
                  </a:cubicBezTo>
                  <a:cubicBezTo>
                    <a:pt x="918" y="466"/>
                    <a:pt x="918" y="466"/>
                    <a:pt x="918" y="466"/>
                  </a:cubicBezTo>
                  <a:cubicBezTo>
                    <a:pt x="920" y="466"/>
                    <a:pt x="920" y="466"/>
                    <a:pt x="920" y="466"/>
                  </a:cubicBezTo>
                  <a:cubicBezTo>
                    <a:pt x="921" y="468"/>
                    <a:pt x="921" y="468"/>
                    <a:pt x="921" y="468"/>
                  </a:cubicBezTo>
                  <a:cubicBezTo>
                    <a:pt x="922" y="470"/>
                    <a:pt x="922" y="470"/>
                    <a:pt x="922" y="470"/>
                  </a:cubicBezTo>
                  <a:cubicBezTo>
                    <a:pt x="923" y="470"/>
                    <a:pt x="923" y="470"/>
                    <a:pt x="923" y="470"/>
                  </a:cubicBezTo>
                  <a:cubicBezTo>
                    <a:pt x="925" y="471"/>
                    <a:pt x="925" y="471"/>
                    <a:pt x="925" y="471"/>
                  </a:cubicBezTo>
                  <a:cubicBezTo>
                    <a:pt x="926" y="472"/>
                    <a:pt x="926" y="472"/>
                    <a:pt x="926" y="472"/>
                  </a:cubicBezTo>
                  <a:cubicBezTo>
                    <a:pt x="930" y="473"/>
                    <a:pt x="930" y="473"/>
                    <a:pt x="930" y="473"/>
                  </a:cubicBezTo>
                  <a:cubicBezTo>
                    <a:pt x="931" y="475"/>
                    <a:pt x="931" y="475"/>
                    <a:pt x="931" y="475"/>
                  </a:cubicBezTo>
                  <a:cubicBezTo>
                    <a:pt x="932" y="475"/>
                    <a:pt x="932" y="475"/>
                    <a:pt x="932" y="475"/>
                  </a:cubicBezTo>
                  <a:cubicBezTo>
                    <a:pt x="933" y="476"/>
                    <a:pt x="933" y="476"/>
                    <a:pt x="933" y="476"/>
                  </a:cubicBezTo>
                  <a:cubicBezTo>
                    <a:pt x="934" y="476"/>
                    <a:pt x="934" y="476"/>
                    <a:pt x="934" y="476"/>
                  </a:cubicBezTo>
                  <a:cubicBezTo>
                    <a:pt x="936" y="479"/>
                    <a:pt x="936" y="479"/>
                    <a:pt x="936" y="479"/>
                  </a:cubicBezTo>
                  <a:cubicBezTo>
                    <a:pt x="935" y="480"/>
                    <a:pt x="935" y="480"/>
                    <a:pt x="935" y="480"/>
                  </a:cubicBezTo>
                  <a:cubicBezTo>
                    <a:pt x="935" y="482"/>
                    <a:pt x="935" y="482"/>
                    <a:pt x="935" y="482"/>
                  </a:cubicBezTo>
                  <a:cubicBezTo>
                    <a:pt x="933" y="483"/>
                    <a:pt x="933" y="483"/>
                    <a:pt x="933" y="483"/>
                  </a:cubicBezTo>
                  <a:cubicBezTo>
                    <a:pt x="935" y="485"/>
                    <a:pt x="935" y="485"/>
                    <a:pt x="935" y="485"/>
                  </a:cubicBezTo>
                  <a:cubicBezTo>
                    <a:pt x="936" y="484"/>
                    <a:pt x="936" y="484"/>
                    <a:pt x="936" y="484"/>
                  </a:cubicBezTo>
                  <a:cubicBezTo>
                    <a:pt x="939" y="487"/>
                    <a:pt x="939" y="487"/>
                    <a:pt x="939" y="487"/>
                  </a:cubicBezTo>
                  <a:cubicBezTo>
                    <a:pt x="939" y="489"/>
                    <a:pt x="939" y="489"/>
                    <a:pt x="939" y="489"/>
                  </a:cubicBezTo>
                  <a:cubicBezTo>
                    <a:pt x="938" y="490"/>
                    <a:pt x="938" y="490"/>
                    <a:pt x="938" y="490"/>
                  </a:cubicBezTo>
                  <a:cubicBezTo>
                    <a:pt x="938" y="492"/>
                    <a:pt x="938" y="492"/>
                    <a:pt x="938" y="492"/>
                  </a:cubicBezTo>
                  <a:cubicBezTo>
                    <a:pt x="940" y="494"/>
                    <a:pt x="940" y="494"/>
                    <a:pt x="940" y="494"/>
                  </a:cubicBezTo>
                  <a:cubicBezTo>
                    <a:pt x="941" y="494"/>
                    <a:pt x="941" y="494"/>
                    <a:pt x="941" y="494"/>
                  </a:cubicBezTo>
                  <a:cubicBezTo>
                    <a:pt x="942" y="493"/>
                    <a:pt x="942" y="493"/>
                    <a:pt x="942" y="493"/>
                  </a:cubicBezTo>
                  <a:cubicBezTo>
                    <a:pt x="943" y="495"/>
                    <a:pt x="943" y="495"/>
                    <a:pt x="943" y="495"/>
                  </a:cubicBezTo>
                  <a:cubicBezTo>
                    <a:pt x="942" y="496"/>
                    <a:pt x="942" y="496"/>
                    <a:pt x="942" y="496"/>
                  </a:cubicBezTo>
                  <a:cubicBezTo>
                    <a:pt x="942" y="498"/>
                    <a:pt x="942" y="498"/>
                    <a:pt x="942" y="498"/>
                  </a:cubicBezTo>
                  <a:cubicBezTo>
                    <a:pt x="943" y="499"/>
                    <a:pt x="943" y="499"/>
                    <a:pt x="943" y="499"/>
                  </a:cubicBezTo>
                  <a:cubicBezTo>
                    <a:pt x="942" y="500"/>
                    <a:pt x="942" y="500"/>
                    <a:pt x="942" y="500"/>
                  </a:cubicBezTo>
                  <a:cubicBezTo>
                    <a:pt x="942" y="501"/>
                    <a:pt x="942" y="501"/>
                    <a:pt x="942" y="501"/>
                  </a:cubicBezTo>
                  <a:cubicBezTo>
                    <a:pt x="943" y="503"/>
                    <a:pt x="943" y="503"/>
                    <a:pt x="943" y="503"/>
                  </a:cubicBezTo>
                  <a:cubicBezTo>
                    <a:pt x="942" y="505"/>
                    <a:pt x="942" y="505"/>
                    <a:pt x="942" y="505"/>
                  </a:cubicBezTo>
                  <a:cubicBezTo>
                    <a:pt x="943" y="505"/>
                    <a:pt x="943" y="505"/>
                    <a:pt x="943" y="505"/>
                  </a:cubicBezTo>
                  <a:cubicBezTo>
                    <a:pt x="943" y="506"/>
                    <a:pt x="943" y="506"/>
                    <a:pt x="943" y="506"/>
                  </a:cubicBezTo>
                  <a:cubicBezTo>
                    <a:pt x="942" y="507"/>
                    <a:pt x="942" y="507"/>
                    <a:pt x="942" y="507"/>
                  </a:cubicBezTo>
                  <a:cubicBezTo>
                    <a:pt x="943" y="508"/>
                    <a:pt x="943" y="508"/>
                    <a:pt x="943" y="508"/>
                  </a:cubicBezTo>
                  <a:cubicBezTo>
                    <a:pt x="942" y="509"/>
                    <a:pt x="942" y="509"/>
                    <a:pt x="942" y="509"/>
                  </a:cubicBezTo>
                  <a:cubicBezTo>
                    <a:pt x="943" y="513"/>
                    <a:pt x="943" y="513"/>
                    <a:pt x="943" y="513"/>
                  </a:cubicBezTo>
                  <a:cubicBezTo>
                    <a:pt x="943" y="514"/>
                    <a:pt x="943" y="514"/>
                    <a:pt x="943" y="514"/>
                  </a:cubicBezTo>
                  <a:cubicBezTo>
                    <a:pt x="943" y="518"/>
                    <a:pt x="943" y="518"/>
                    <a:pt x="943" y="518"/>
                  </a:cubicBezTo>
                  <a:cubicBezTo>
                    <a:pt x="943" y="519"/>
                    <a:pt x="943" y="519"/>
                    <a:pt x="943" y="519"/>
                  </a:cubicBezTo>
                  <a:cubicBezTo>
                    <a:pt x="943" y="520"/>
                    <a:pt x="943" y="520"/>
                    <a:pt x="943" y="520"/>
                  </a:cubicBezTo>
                  <a:cubicBezTo>
                    <a:pt x="945" y="526"/>
                    <a:pt x="945" y="526"/>
                    <a:pt x="945" y="526"/>
                  </a:cubicBezTo>
                  <a:cubicBezTo>
                    <a:pt x="947" y="526"/>
                    <a:pt x="947" y="526"/>
                    <a:pt x="947" y="526"/>
                  </a:cubicBezTo>
                  <a:cubicBezTo>
                    <a:pt x="948" y="525"/>
                    <a:pt x="948" y="525"/>
                    <a:pt x="948" y="525"/>
                  </a:cubicBezTo>
                  <a:cubicBezTo>
                    <a:pt x="948" y="526"/>
                    <a:pt x="948" y="526"/>
                    <a:pt x="948" y="526"/>
                  </a:cubicBezTo>
                  <a:cubicBezTo>
                    <a:pt x="947" y="528"/>
                    <a:pt x="947" y="528"/>
                    <a:pt x="947" y="528"/>
                  </a:cubicBezTo>
                  <a:cubicBezTo>
                    <a:pt x="946" y="529"/>
                    <a:pt x="946" y="529"/>
                    <a:pt x="946" y="529"/>
                  </a:cubicBezTo>
                  <a:cubicBezTo>
                    <a:pt x="947" y="531"/>
                    <a:pt x="947" y="531"/>
                    <a:pt x="947" y="531"/>
                  </a:cubicBezTo>
                  <a:cubicBezTo>
                    <a:pt x="948" y="531"/>
                    <a:pt x="948" y="531"/>
                    <a:pt x="948" y="531"/>
                  </a:cubicBezTo>
                  <a:cubicBezTo>
                    <a:pt x="950" y="533"/>
                    <a:pt x="950" y="533"/>
                    <a:pt x="950" y="533"/>
                  </a:cubicBezTo>
                  <a:cubicBezTo>
                    <a:pt x="950" y="537"/>
                    <a:pt x="950" y="537"/>
                    <a:pt x="950" y="537"/>
                  </a:cubicBezTo>
                  <a:cubicBezTo>
                    <a:pt x="951" y="538"/>
                    <a:pt x="951" y="538"/>
                    <a:pt x="951" y="538"/>
                  </a:cubicBezTo>
                  <a:cubicBezTo>
                    <a:pt x="951" y="539"/>
                    <a:pt x="951" y="539"/>
                    <a:pt x="951" y="539"/>
                  </a:cubicBezTo>
                  <a:cubicBezTo>
                    <a:pt x="951" y="543"/>
                    <a:pt x="951" y="543"/>
                    <a:pt x="951" y="543"/>
                  </a:cubicBezTo>
                  <a:cubicBezTo>
                    <a:pt x="953" y="543"/>
                    <a:pt x="953" y="543"/>
                    <a:pt x="953" y="543"/>
                  </a:cubicBezTo>
                  <a:cubicBezTo>
                    <a:pt x="952" y="545"/>
                    <a:pt x="952" y="545"/>
                    <a:pt x="952" y="545"/>
                  </a:cubicBezTo>
                  <a:cubicBezTo>
                    <a:pt x="952" y="546"/>
                    <a:pt x="952" y="546"/>
                    <a:pt x="952" y="546"/>
                  </a:cubicBezTo>
                  <a:cubicBezTo>
                    <a:pt x="952" y="549"/>
                    <a:pt x="952" y="549"/>
                    <a:pt x="952" y="549"/>
                  </a:cubicBezTo>
                  <a:cubicBezTo>
                    <a:pt x="953" y="550"/>
                    <a:pt x="953" y="550"/>
                    <a:pt x="953" y="550"/>
                  </a:cubicBezTo>
                  <a:cubicBezTo>
                    <a:pt x="953" y="553"/>
                    <a:pt x="953" y="553"/>
                    <a:pt x="953" y="553"/>
                  </a:cubicBezTo>
                  <a:cubicBezTo>
                    <a:pt x="950" y="555"/>
                    <a:pt x="950" y="555"/>
                    <a:pt x="950" y="555"/>
                  </a:cubicBezTo>
                  <a:cubicBezTo>
                    <a:pt x="950" y="558"/>
                    <a:pt x="950" y="558"/>
                    <a:pt x="950" y="558"/>
                  </a:cubicBezTo>
                  <a:cubicBezTo>
                    <a:pt x="949" y="561"/>
                    <a:pt x="949" y="561"/>
                    <a:pt x="949" y="561"/>
                  </a:cubicBezTo>
                  <a:cubicBezTo>
                    <a:pt x="949" y="563"/>
                    <a:pt x="949" y="563"/>
                    <a:pt x="949" y="563"/>
                  </a:cubicBezTo>
                  <a:cubicBezTo>
                    <a:pt x="950" y="564"/>
                    <a:pt x="950" y="564"/>
                    <a:pt x="950" y="564"/>
                  </a:cubicBezTo>
                  <a:cubicBezTo>
                    <a:pt x="950" y="566"/>
                    <a:pt x="950" y="566"/>
                    <a:pt x="950" y="566"/>
                  </a:cubicBezTo>
                  <a:cubicBezTo>
                    <a:pt x="948" y="568"/>
                    <a:pt x="948" y="568"/>
                    <a:pt x="948" y="568"/>
                  </a:cubicBezTo>
                  <a:cubicBezTo>
                    <a:pt x="948" y="570"/>
                    <a:pt x="948" y="570"/>
                    <a:pt x="948" y="570"/>
                  </a:cubicBezTo>
                  <a:cubicBezTo>
                    <a:pt x="947" y="573"/>
                    <a:pt x="947" y="573"/>
                    <a:pt x="947" y="573"/>
                  </a:cubicBezTo>
                  <a:cubicBezTo>
                    <a:pt x="948" y="573"/>
                    <a:pt x="948" y="573"/>
                    <a:pt x="948" y="573"/>
                  </a:cubicBezTo>
                  <a:cubicBezTo>
                    <a:pt x="948" y="574"/>
                    <a:pt x="948" y="574"/>
                    <a:pt x="948" y="574"/>
                  </a:cubicBezTo>
                  <a:cubicBezTo>
                    <a:pt x="946" y="576"/>
                    <a:pt x="946" y="576"/>
                    <a:pt x="946" y="576"/>
                  </a:cubicBezTo>
                  <a:cubicBezTo>
                    <a:pt x="947" y="580"/>
                    <a:pt x="947" y="580"/>
                    <a:pt x="947" y="580"/>
                  </a:cubicBezTo>
                  <a:cubicBezTo>
                    <a:pt x="945" y="582"/>
                    <a:pt x="945" y="582"/>
                    <a:pt x="945" y="582"/>
                  </a:cubicBezTo>
                  <a:cubicBezTo>
                    <a:pt x="946" y="584"/>
                    <a:pt x="946" y="584"/>
                    <a:pt x="946" y="584"/>
                  </a:cubicBezTo>
                  <a:cubicBezTo>
                    <a:pt x="947" y="585"/>
                    <a:pt x="947" y="585"/>
                    <a:pt x="947" y="585"/>
                  </a:cubicBezTo>
                  <a:cubicBezTo>
                    <a:pt x="947" y="587"/>
                    <a:pt x="947" y="587"/>
                    <a:pt x="947" y="587"/>
                  </a:cubicBezTo>
                  <a:cubicBezTo>
                    <a:pt x="945" y="589"/>
                    <a:pt x="945" y="589"/>
                    <a:pt x="945" y="589"/>
                  </a:cubicBezTo>
                  <a:cubicBezTo>
                    <a:pt x="944" y="591"/>
                    <a:pt x="944" y="591"/>
                    <a:pt x="944" y="591"/>
                  </a:cubicBezTo>
                  <a:cubicBezTo>
                    <a:pt x="942" y="593"/>
                    <a:pt x="942" y="593"/>
                    <a:pt x="942" y="593"/>
                  </a:cubicBezTo>
                  <a:cubicBezTo>
                    <a:pt x="942" y="594"/>
                    <a:pt x="942" y="594"/>
                    <a:pt x="942" y="594"/>
                  </a:cubicBezTo>
                  <a:cubicBezTo>
                    <a:pt x="940" y="597"/>
                    <a:pt x="940" y="597"/>
                    <a:pt x="940" y="597"/>
                  </a:cubicBezTo>
                  <a:cubicBezTo>
                    <a:pt x="939" y="604"/>
                    <a:pt x="939" y="604"/>
                    <a:pt x="939" y="604"/>
                  </a:cubicBezTo>
                  <a:cubicBezTo>
                    <a:pt x="938" y="605"/>
                    <a:pt x="938" y="605"/>
                    <a:pt x="938" y="605"/>
                  </a:cubicBezTo>
                  <a:cubicBezTo>
                    <a:pt x="937" y="607"/>
                    <a:pt x="937" y="607"/>
                    <a:pt x="937" y="607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5" y="610"/>
                    <a:pt x="935" y="610"/>
                    <a:pt x="935" y="610"/>
                  </a:cubicBezTo>
                  <a:cubicBezTo>
                    <a:pt x="935" y="612"/>
                    <a:pt x="935" y="612"/>
                    <a:pt x="935" y="612"/>
                  </a:cubicBezTo>
                  <a:cubicBezTo>
                    <a:pt x="934" y="613"/>
                    <a:pt x="934" y="613"/>
                    <a:pt x="934" y="613"/>
                  </a:cubicBezTo>
                  <a:cubicBezTo>
                    <a:pt x="934" y="615"/>
                    <a:pt x="934" y="615"/>
                    <a:pt x="934" y="615"/>
                  </a:cubicBezTo>
                  <a:cubicBezTo>
                    <a:pt x="933" y="616"/>
                    <a:pt x="933" y="616"/>
                    <a:pt x="933" y="616"/>
                  </a:cubicBezTo>
                  <a:cubicBezTo>
                    <a:pt x="934" y="617"/>
                    <a:pt x="934" y="617"/>
                    <a:pt x="934" y="617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0" y="619"/>
                    <a:pt x="930" y="619"/>
                    <a:pt x="930" y="619"/>
                  </a:cubicBezTo>
                  <a:cubicBezTo>
                    <a:pt x="931" y="621"/>
                    <a:pt x="931" y="621"/>
                    <a:pt x="931" y="621"/>
                  </a:cubicBezTo>
                  <a:cubicBezTo>
                    <a:pt x="931" y="623"/>
                    <a:pt x="931" y="623"/>
                    <a:pt x="931" y="623"/>
                  </a:cubicBezTo>
                  <a:cubicBezTo>
                    <a:pt x="929" y="624"/>
                    <a:pt x="929" y="624"/>
                    <a:pt x="929" y="624"/>
                  </a:cubicBezTo>
                  <a:cubicBezTo>
                    <a:pt x="929" y="625"/>
                    <a:pt x="929" y="625"/>
                    <a:pt x="929" y="625"/>
                  </a:cubicBezTo>
                  <a:cubicBezTo>
                    <a:pt x="927" y="629"/>
                    <a:pt x="927" y="629"/>
                    <a:pt x="927" y="629"/>
                  </a:cubicBezTo>
                  <a:cubicBezTo>
                    <a:pt x="925" y="631"/>
                    <a:pt x="925" y="631"/>
                    <a:pt x="925" y="631"/>
                  </a:cubicBezTo>
                  <a:cubicBezTo>
                    <a:pt x="924" y="631"/>
                    <a:pt x="924" y="631"/>
                    <a:pt x="924" y="631"/>
                  </a:cubicBezTo>
                  <a:cubicBezTo>
                    <a:pt x="924" y="632"/>
                    <a:pt x="924" y="632"/>
                    <a:pt x="924" y="632"/>
                  </a:cubicBezTo>
                  <a:cubicBezTo>
                    <a:pt x="921" y="633"/>
                    <a:pt x="921" y="633"/>
                    <a:pt x="921" y="633"/>
                  </a:cubicBezTo>
                  <a:cubicBezTo>
                    <a:pt x="919" y="635"/>
                    <a:pt x="919" y="635"/>
                    <a:pt x="919" y="635"/>
                  </a:cubicBezTo>
                  <a:cubicBezTo>
                    <a:pt x="918" y="634"/>
                    <a:pt x="918" y="634"/>
                    <a:pt x="918" y="634"/>
                  </a:cubicBezTo>
                  <a:cubicBezTo>
                    <a:pt x="917" y="635"/>
                    <a:pt x="917" y="635"/>
                    <a:pt x="917" y="635"/>
                  </a:cubicBezTo>
                  <a:cubicBezTo>
                    <a:pt x="914" y="633"/>
                    <a:pt x="914" y="633"/>
                    <a:pt x="914" y="633"/>
                  </a:cubicBezTo>
                  <a:cubicBezTo>
                    <a:pt x="912" y="632"/>
                    <a:pt x="912" y="632"/>
                    <a:pt x="912" y="632"/>
                  </a:cubicBezTo>
                  <a:cubicBezTo>
                    <a:pt x="911" y="629"/>
                    <a:pt x="911" y="629"/>
                    <a:pt x="911" y="629"/>
                  </a:cubicBezTo>
                  <a:cubicBezTo>
                    <a:pt x="910" y="628"/>
                    <a:pt x="910" y="628"/>
                    <a:pt x="910" y="628"/>
                  </a:cubicBezTo>
                  <a:cubicBezTo>
                    <a:pt x="908" y="629"/>
                    <a:pt x="908" y="629"/>
                    <a:pt x="908" y="629"/>
                  </a:cubicBezTo>
                  <a:cubicBezTo>
                    <a:pt x="907" y="628"/>
                    <a:pt x="907" y="628"/>
                    <a:pt x="907" y="628"/>
                  </a:cubicBezTo>
                  <a:cubicBezTo>
                    <a:pt x="906" y="629"/>
                    <a:pt x="906" y="629"/>
                    <a:pt x="906" y="629"/>
                  </a:cubicBezTo>
                  <a:cubicBezTo>
                    <a:pt x="906" y="630"/>
                    <a:pt x="906" y="630"/>
                    <a:pt x="906" y="630"/>
                  </a:cubicBezTo>
                  <a:cubicBezTo>
                    <a:pt x="904" y="632"/>
                    <a:pt x="904" y="632"/>
                    <a:pt x="904" y="632"/>
                  </a:cubicBezTo>
                  <a:cubicBezTo>
                    <a:pt x="904" y="635"/>
                    <a:pt x="904" y="635"/>
                    <a:pt x="904" y="635"/>
                  </a:cubicBezTo>
                  <a:cubicBezTo>
                    <a:pt x="903" y="636"/>
                    <a:pt x="903" y="636"/>
                    <a:pt x="903" y="636"/>
                  </a:cubicBezTo>
                  <a:cubicBezTo>
                    <a:pt x="902" y="639"/>
                    <a:pt x="902" y="639"/>
                    <a:pt x="902" y="639"/>
                  </a:cubicBezTo>
                  <a:cubicBezTo>
                    <a:pt x="902" y="638"/>
                    <a:pt x="902" y="638"/>
                    <a:pt x="902" y="638"/>
                  </a:cubicBezTo>
                  <a:cubicBezTo>
                    <a:pt x="899" y="638"/>
                    <a:pt x="899" y="638"/>
                    <a:pt x="899" y="638"/>
                  </a:cubicBezTo>
                  <a:cubicBezTo>
                    <a:pt x="899" y="641"/>
                    <a:pt x="899" y="641"/>
                    <a:pt x="899" y="641"/>
                  </a:cubicBezTo>
                  <a:cubicBezTo>
                    <a:pt x="898" y="641"/>
                    <a:pt x="898" y="641"/>
                    <a:pt x="898" y="641"/>
                  </a:cubicBezTo>
                  <a:close/>
                  <a:moveTo>
                    <a:pt x="292" y="647"/>
                  </a:moveTo>
                  <a:cubicBezTo>
                    <a:pt x="289" y="645"/>
                    <a:pt x="289" y="645"/>
                    <a:pt x="289" y="645"/>
                  </a:cubicBezTo>
                  <a:cubicBezTo>
                    <a:pt x="279" y="647"/>
                    <a:pt x="279" y="647"/>
                    <a:pt x="279" y="647"/>
                  </a:cubicBezTo>
                  <a:cubicBezTo>
                    <a:pt x="292" y="647"/>
                    <a:pt x="292" y="647"/>
                    <a:pt x="292" y="647"/>
                  </a:cubicBezTo>
                  <a:close/>
                  <a:moveTo>
                    <a:pt x="1028" y="610"/>
                  </a:moveTo>
                  <a:cubicBezTo>
                    <a:pt x="1029" y="610"/>
                    <a:pt x="1029" y="610"/>
                    <a:pt x="1029" y="610"/>
                  </a:cubicBezTo>
                  <a:cubicBezTo>
                    <a:pt x="1030" y="609"/>
                    <a:pt x="1030" y="609"/>
                    <a:pt x="1030" y="609"/>
                  </a:cubicBezTo>
                  <a:cubicBezTo>
                    <a:pt x="1030" y="608"/>
                    <a:pt x="1030" y="608"/>
                    <a:pt x="1030" y="608"/>
                  </a:cubicBezTo>
                  <a:cubicBezTo>
                    <a:pt x="1029" y="608"/>
                    <a:pt x="1029" y="608"/>
                    <a:pt x="1029" y="608"/>
                  </a:cubicBezTo>
                  <a:cubicBezTo>
                    <a:pt x="1028" y="610"/>
                    <a:pt x="1028" y="610"/>
                    <a:pt x="1028" y="610"/>
                  </a:cubicBezTo>
                  <a:close/>
                  <a:moveTo>
                    <a:pt x="58" y="89"/>
                  </a:moveTo>
                  <a:cubicBezTo>
                    <a:pt x="57" y="87"/>
                    <a:pt x="57" y="87"/>
                    <a:pt x="57" y="87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0" y="74"/>
                    <a:pt x="60" y="74"/>
                    <a:pt x="60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89"/>
                    <a:pt x="58" y="89"/>
                    <a:pt x="58" y="89"/>
                  </a:cubicBezTo>
                  <a:close/>
                  <a:moveTo>
                    <a:pt x="72" y="63"/>
                  </a:moveTo>
                  <a:cubicBezTo>
                    <a:pt x="72" y="61"/>
                    <a:pt x="72" y="61"/>
                    <a:pt x="72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3"/>
                    <a:pt x="72" y="63"/>
                  </a:cubicBezTo>
                  <a:close/>
                  <a:moveTo>
                    <a:pt x="68" y="98"/>
                  </a:moveTo>
                  <a:cubicBezTo>
                    <a:pt x="69" y="98"/>
                    <a:pt x="69" y="98"/>
                    <a:pt x="69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8" y="98"/>
                    <a:pt x="68" y="98"/>
                    <a:pt x="68" y="98"/>
                  </a:cubicBezTo>
                  <a:close/>
                  <a:moveTo>
                    <a:pt x="79" y="95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92"/>
                    <a:pt x="76" y="92"/>
                    <a:pt x="76" y="92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9" y="95"/>
                    <a:pt x="79" y="95"/>
                    <a:pt x="79" y="95"/>
                  </a:cubicBezTo>
                  <a:close/>
                  <a:moveTo>
                    <a:pt x="82" y="100"/>
                  </a:moveTo>
                  <a:cubicBezTo>
                    <a:pt x="82" y="100"/>
                    <a:pt x="83" y="100"/>
                    <a:pt x="83" y="100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8" y="97"/>
                    <a:pt x="88" y="97"/>
                    <a:pt x="88" y="97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82" y="100"/>
                    <a:pt x="82" y="100"/>
                    <a:pt x="82" y="100"/>
                  </a:cubicBezTo>
                  <a:close/>
                  <a:moveTo>
                    <a:pt x="105" y="38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6"/>
                    <a:pt x="105" y="38"/>
                    <a:pt x="105" y="38"/>
                  </a:cubicBezTo>
                  <a:close/>
                  <a:moveTo>
                    <a:pt x="106" y="41"/>
                  </a:moveTo>
                  <a:cubicBezTo>
                    <a:pt x="106" y="39"/>
                    <a:pt x="106" y="39"/>
                    <a:pt x="106" y="39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1"/>
                    <a:pt x="106" y="41"/>
                    <a:pt x="106" y="41"/>
                  </a:cubicBezTo>
                  <a:close/>
                  <a:moveTo>
                    <a:pt x="107" y="46"/>
                  </a:moveTo>
                  <a:cubicBezTo>
                    <a:pt x="108" y="45"/>
                    <a:pt x="108" y="45"/>
                    <a:pt x="108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7" y="46"/>
                    <a:pt x="107" y="46"/>
                    <a:pt x="107" y="46"/>
                  </a:cubicBezTo>
                  <a:close/>
                  <a:moveTo>
                    <a:pt x="111" y="47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1" y="47"/>
                    <a:pt x="111" y="47"/>
                    <a:pt x="111" y="47"/>
                  </a:cubicBezTo>
                  <a:close/>
                  <a:moveTo>
                    <a:pt x="104" y="56"/>
                  </a:moveTo>
                  <a:cubicBezTo>
                    <a:pt x="106" y="53"/>
                    <a:pt x="106" y="53"/>
                    <a:pt x="106" y="5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6"/>
                    <a:pt x="104" y="56"/>
                    <a:pt x="104" y="56"/>
                  </a:cubicBezTo>
                  <a:close/>
                  <a:moveTo>
                    <a:pt x="109" y="56"/>
                  </a:moveTo>
                  <a:cubicBezTo>
                    <a:pt x="107" y="56"/>
                    <a:pt x="107" y="56"/>
                    <a:pt x="107" y="56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14" y="59"/>
                  </a:moveTo>
                  <a:cubicBezTo>
                    <a:pt x="111" y="58"/>
                    <a:pt x="111" y="58"/>
                    <a:pt x="111" y="58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4" y="59"/>
                    <a:pt x="114" y="59"/>
                    <a:pt x="114" y="59"/>
                  </a:cubicBezTo>
                  <a:close/>
                  <a:moveTo>
                    <a:pt x="112" y="65"/>
                  </a:moveTo>
                  <a:cubicBezTo>
                    <a:pt x="110" y="63"/>
                    <a:pt x="110" y="63"/>
                    <a:pt x="110" y="63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2" y="65"/>
                    <a:pt x="112" y="65"/>
                    <a:pt x="112" y="65"/>
                  </a:cubicBezTo>
                  <a:close/>
                  <a:moveTo>
                    <a:pt x="113" y="69"/>
                  </a:moveTo>
                  <a:cubicBezTo>
                    <a:pt x="113" y="67"/>
                    <a:pt x="113" y="67"/>
                    <a:pt x="113" y="67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10" y="69"/>
                    <a:pt x="110" y="69"/>
                    <a:pt x="110" y="69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3" y="69"/>
                    <a:pt x="113" y="69"/>
                    <a:pt x="113" y="69"/>
                  </a:cubicBezTo>
                  <a:close/>
                  <a:moveTo>
                    <a:pt x="100" y="72"/>
                  </a:moveTo>
                  <a:cubicBezTo>
                    <a:pt x="100" y="72"/>
                    <a:pt x="99" y="72"/>
                    <a:pt x="99" y="72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00" y="72"/>
                    <a:pt x="100" y="72"/>
                    <a:pt x="100" y="72"/>
                  </a:cubicBezTo>
                  <a:close/>
                  <a:moveTo>
                    <a:pt x="96" y="82"/>
                  </a:moveTo>
                  <a:cubicBezTo>
                    <a:pt x="95" y="80"/>
                    <a:pt x="95" y="80"/>
                    <a:pt x="95" y="80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6" y="82"/>
                    <a:pt x="96" y="82"/>
                    <a:pt x="96" y="82"/>
                  </a:cubicBezTo>
                  <a:close/>
                  <a:moveTo>
                    <a:pt x="98" y="81"/>
                  </a:moveTo>
                  <a:cubicBezTo>
                    <a:pt x="99" y="81"/>
                    <a:pt x="99" y="81"/>
                    <a:pt x="99" y="81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8" y="81"/>
                    <a:pt x="98" y="81"/>
                    <a:pt x="98" y="81"/>
                  </a:cubicBezTo>
                  <a:close/>
                  <a:moveTo>
                    <a:pt x="101" y="79"/>
                  </a:moveTo>
                  <a:cubicBezTo>
                    <a:pt x="101" y="79"/>
                    <a:pt x="103" y="80"/>
                    <a:pt x="103" y="8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79"/>
                    <a:pt x="101" y="79"/>
                    <a:pt x="101" y="79"/>
                  </a:cubicBezTo>
                  <a:close/>
                  <a:moveTo>
                    <a:pt x="101" y="83"/>
                  </a:moveTo>
                  <a:cubicBezTo>
                    <a:pt x="102" y="83"/>
                    <a:pt x="102" y="83"/>
                    <a:pt x="102" y="83"/>
                  </a:cubicBezTo>
                  <a:cubicBezTo>
                    <a:pt x="102" y="81"/>
                    <a:pt x="102" y="81"/>
                    <a:pt x="102" y="81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101" y="83"/>
                    <a:pt x="101" y="83"/>
                    <a:pt x="101" y="83"/>
                  </a:cubicBezTo>
                  <a:close/>
                  <a:moveTo>
                    <a:pt x="99" y="88"/>
                  </a:moveTo>
                  <a:cubicBezTo>
                    <a:pt x="98" y="86"/>
                    <a:pt x="98" y="86"/>
                    <a:pt x="98" y="8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6" y="85"/>
                    <a:pt x="96" y="85"/>
                    <a:pt x="96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9" y="88"/>
                    <a:pt x="99" y="88"/>
                    <a:pt x="99" y="88"/>
                  </a:cubicBezTo>
                  <a:close/>
                  <a:moveTo>
                    <a:pt x="100" y="85"/>
                  </a:moveTo>
                  <a:cubicBezTo>
                    <a:pt x="100" y="87"/>
                    <a:pt x="100" y="87"/>
                    <a:pt x="100" y="8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0" y="85"/>
                    <a:pt x="100" y="85"/>
                    <a:pt x="100" y="85"/>
                  </a:cubicBezTo>
                  <a:close/>
                  <a:moveTo>
                    <a:pt x="114" y="65"/>
                  </a:moveTo>
                  <a:cubicBezTo>
                    <a:pt x="114" y="64"/>
                    <a:pt x="114" y="64"/>
                    <a:pt x="11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6" y="66"/>
                    <a:pt x="116" y="66"/>
                    <a:pt x="116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4" y="65"/>
                    <a:pt x="114" y="65"/>
                    <a:pt x="114" y="65"/>
                  </a:cubicBezTo>
                  <a:close/>
                  <a:moveTo>
                    <a:pt x="103" y="85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3" y="85"/>
                    <a:pt x="103" y="85"/>
                    <a:pt x="103" y="85"/>
                  </a:cubicBezTo>
                  <a:close/>
                  <a:moveTo>
                    <a:pt x="104" y="81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4" y="81"/>
                    <a:pt x="104" y="81"/>
                    <a:pt x="104" y="81"/>
                  </a:cubicBezTo>
                  <a:close/>
                  <a:moveTo>
                    <a:pt x="107" y="80"/>
                  </a:moveTo>
                  <a:cubicBezTo>
                    <a:pt x="107" y="81"/>
                    <a:pt x="107" y="81"/>
                    <a:pt x="107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0"/>
                    <a:pt x="109" y="80"/>
                    <a:pt x="109" y="80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7" y="80"/>
                    <a:pt x="107" y="80"/>
                    <a:pt x="107" y="80"/>
                  </a:cubicBezTo>
                  <a:close/>
                  <a:moveTo>
                    <a:pt x="107" y="73"/>
                  </a:moveTo>
                  <a:cubicBezTo>
                    <a:pt x="106" y="74"/>
                    <a:pt x="106" y="74"/>
                    <a:pt x="106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0" y="73"/>
                    <a:pt x="110" y="73"/>
                    <a:pt x="110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7" y="73"/>
                    <a:pt x="107" y="73"/>
                    <a:pt x="107" y="73"/>
                  </a:cubicBezTo>
                  <a:close/>
                  <a:moveTo>
                    <a:pt x="114" y="72"/>
                  </a:moveTo>
                  <a:cubicBezTo>
                    <a:pt x="115" y="73"/>
                    <a:pt x="115" y="73"/>
                    <a:pt x="115" y="73"/>
                  </a:cubicBezTo>
                  <a:cubicBezTo>
                    <a:pt x="116" y="74"/>
                    <a:pt x="116" y="74"/>
                    <a:pt x="116" y="74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lose/>
                  <a:moveTo>
                    <a:pt x="118" y="89"/>
                  </a:moveTo>
                  <a:cubicBezTo>
                    <a:pt x="118" y="88"/>
                    <a:pt x="118" y="88"/>
                    <a:pt x="118" y="88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7" y="83"/>
                    <a:pt x="117" y="83"/>
                    <a:pt x="117" y="83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11" y="88"/>
                    <a:pt x="111" y="88"/>
                    <a:pt x="111" y="88"/>
                  </a:cubicBezTo>
                  <a:cubicBezTo>
                    <a:pt x="112" y="89"/>
                    <a:pt x="112" y="89"/>
                    <a:pt x="112" y="89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6" y="89"/>
                    <a:pt x="116" y="89"/>
                    <a:pt x="116" y="89"/>
                  </a:cubicBezTo>
                  <a:cubicBezTo>
                    <a:pt x="118" y="89"/>
                    <a:pt x="118" y="89"/>
                    <a:pt x="118" y="89"/>
                  </a:cubicBezTo>
                  <a:close/>
                  <a:moveTo>
                    <a:pt x="122" y="87"/>
                  </a:moveTo>
                  <a:cubicBezTo>
                    <a:pt x="122" y="86"/>
                    <a:pt x="122" y="86"/>
                    <a:pt x="122" y="86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23" y="84"/>
                    <a:pt x="123" y="84"/>
                    <a:pt x="123" y="84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2" y="87"/>
                    <a:pt x="122" y="87"/>
                    <a:pt x="122" y="87"/>
                  </a:cubicBezTo>
                  <a:close/>
                  <a:moveTo>
                    <a:pt x="128" y="87"/>
                  </a:moveTo>
                  <a:cubicBezTo>
                    <a:pt x="128" y="88"/>
                    <a:pt x="128" y="88"/>
                    <a:pt x="128" y="88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1" y="91"/>
                    <a:pt x="131" y="91"/>
                    <a:pt x="131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28" y="87"/>
                    <a:pt x="128" y="87"/>
                    <a:pt x="128" y="87"/>
                  </a:cubicBezTo>
                  <a:close/>
                  <a:moveTo>
                    <a:pt x="127" y="91"/>
                  </a:moveTo>
                  <a:cubicBezTo>
                    <a:pt x="127" y="92"/>
                    <a:pt x="127" y="92"/>
                    <a:pt x="127" y="92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29" y="91"/>
                    <a:pt x="129" y="91"/>
                    <a:pt x="129" y="91"/>
                  </a:cubicBezTo>
                  <a:cubicBezTo>
                    <a:pt x="127" y="91"/>
                    <a:pt x="127" y="91"/>
                    <a:pt x="127" y="91"/>
                  </a:cubicBezTo>
                  <a:close/>
                  <a:moveTo>
                    <a:pt x="128" y="35"/>
                  </a:moveTo>
                  <a:cubicBezTo>
                    <a:pt x="129" y="34"/>
                    <a:pt x="129" y="34"/>
                    <a:pt x="129" y="34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34" y="34"/>
                    <a:pt x="134" y="34"/>
                    <a:pt x="134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lose/>
                  <a:moveTo>
                    <a:pt x="131" y="59"/>
                  </a:moveTo>
                  <a:cubicBezTo>
                    <a:pt x="132" y="57"/>
                    <a:pt x="132" y="57"/>
                    <a:pt x="132" y="57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31" y="59"/>
                    <a:pt x="131" y="59"/>
                    <a:pt x="131" y="59"/>
                  </a:cubicBezTo>
                  <a:close/>
                  <a:moveTo>
                    <a:pt x="135" y="5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9" y="76"/>
                    <a:pt x="129" y="76"/>
                    <a:pt x="129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40" y="63"/>
                    <a:pt x="140" y="63"/>
                    <a:pt x="140" y="63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5" y="56"/>
                    <a:pt x="135" y="56"/>
                    <a:pt x="135" y="56"/>
                  </a:cubicBezTo>
                  <a:close/>
                  <a:moveTo>
                    <a:pt x="144" y="60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4" y="60"/>
                    <a:pt x="144" y="60"/>
                    <a:pt x="144" y="60"/>
                  </a:cubicBezTo>
                  <a:close/>
                  <a:moveTo>
                    <a:pt x="898" y="109"/>
                  </a:moveTo>
                  <a:cubicBezTo>
                    <a:pt x="898" y="109"/>
                    <a:pt x="898" y="109"/>
                    <a:pt x="898" y="109"/>
                  </a:cubicBezTo>
                  <a:cubicBezTo>
                    <a:pt x="899" y="108"/>
                    <a:pt x="899" y="108"/>
                    <a:pt x="899" y="108"/>
                  </a:cubicBezTo>
                  <a:cubicBezTo>
                    <a:pt x="898" y="107"/>
                    <a:pt x="898" y="107"/>
                    <a:pt x="898" y="107"/>
                  </a:cubicBezTo>
                  <a:cubicBezTo>
                    <a:pt x="897" y="108"/>
                    <a:pt x="897" y="108"/>
                    <a:pt x="897" y="108"/>
                  </a:cubicBezTo>
                  <a:cubicBezTo>
                    <a:pt x="898" y="109"/>
                    <a:pt x="898" y="109"/>
                    <a:pt x="898" y="109"/>
                  </a:cubicBezTo>
                  <a:close/>
                  <a:moveTo>
                    <a:pt x="891" y="108"/>
                  </a:moveTo>
                  <a:cubicBezTo>
                    <a:pt x="892" y="108"/>
                    <a:pt x="892" y="108"/>
                    <a:pt x="892" y="108"/>
                  </a:cubicBezTo>
                  <a:cubicBezTo>
                    <a:pt x="893" y="107"/>
                    <a:pt x="893" y="107"/>
                    <a:pt x="893" y="107"/>
                  </a:cubicBezTo>
                  <a:cubicBezTo>
                    <a:pt x="890" y="106"/>
                    <a:pt x="890" y="106"/>
                    <a:pt x="890" y="106"/>
                  </a:cubicBezTo>
                  <a:cubicBezTo>
                    <a:pt x="890" y="107"/>
                    <a:pt x="890" y="107"/>
                    <a:pt x="890" y="107"/>
                  </a:cubicBezTo>
                  <a:cubicBezTo>
                    <a:pt x="891" y="108"/>
                    <a:pt x="891" y="108"/>
                    <a:pt x="891" y="108"/>
                  </a:cubicBezTo>
                  <a:close/>
                  <a:moveTo>
                    <a:pt x="884" y="110"/>
                  </a:moveTo>
                  <a:cubicBezTo>
                    <a:pt x="885" y="110"/>
                    <a:pt x="885" y="110"/>
                    <a:pt x="885" y="110"/>
                  </a:cubicBezTo>
                  <a:cubicBezTo>
                    <a:pt x="886" y="110"/>
                    <a:pt x="886" y="110"/>
                    <a:pt x="886" y="110"/>
                  </a:cubicBezTo>
                  <a:cubicBezTo>
                    <a:pt x="885" y="108"/>
                    <a:pt x="885" y="108"/>
                    <a:pt x="885" y="108"/>
                  </a:cubicBezTo>
                  <a:cubicBezTo>
                    <a:pt x="884" y="108"/>
                    <a:pt x="884" y="108"/>
                    <a:pt x="884" y="108"/>
                  </a:cubicBezTo>
                  <a:cubicBezTo>
                    <a:pt x="883" y="109"/>
                    <a:pt x="883" y="109"/>
                    <a:pt x="883" y="109"/>
                  </a:cubicBezTo>
                  <a:cubicBezTo>
                    <a:pt x="884" y="110"/>
                    <a:pt x="884" y="110"/>
                    <a:pt x="884" y="110"/>
                  </a:cubicBezTo>
                  <a:close/>
                  <a:moveTo>
                    <a:pt x="1037" y="297"/>
                  </a:moveTo>
                  <a:cubicBezTo>
                    <a:pt x="1036" y="297"/>
                    <a:pt x="1036" y="297"/>
                    <a:pt x="1036" y="297"/>
                  </a:cubicBezTo>
                  <a:cubicBezTo>
                    <a:pt x="1037" y="299"/>
                    <a:pt x="1037" y="299"/>
                    <a:pt x="1037" y="299"/>
                  </a:cubicBezTo>
                  <a:cubicBezTo>
                    <a:pt x="1038" y="298"/>
                    <a:pt x="1038" y="298"/>
                    <a:pt x="1038" y="298"/>
                  </a:cubicBezTo>
                  <a:cubicBezTo>
                    <a:pt x="1038" y="297"/>
                    <a:pt x="1038" y="297"/>
                    <a:pt x="1038" y="297"/>
                  </a:cubicBezTo>
                  <a:cubicBezTo>
                    <a:pt x="1037" y="297"/>
                    <a:pt x="1037" y="297"/>
                    <a:pt x="1037" y="297"/>
                  </a:cubicBezTo>
                  <a:cubicBezTo>
                    <a:pt x="1037" y="297"/>
                    <a:pt x="1037" y="297"/>
                    <a:pt x="1037" y="297"/>
                  </a:cubicBezTo>
                  <a:close/>
                  <a:moveTo>
                    <a:pt x="1034" y="294"/>
                  </a:moveTo>
                  <a:cubicBezTo>
                    <a:pt x="1036" y="295"/>
                    <a:pt x="1036" y="295"/>
                    <a:pt x="1036" y="295"/>
                  </a:cubicBezTo>
                  <a:cubicBezTo>
                    <a:pt x="1037" y="295"/>
                    <a:pt x="1037" y="295"/>
                    <a:pt x="1037" y="295"/>
                  </a:cubicBezTo>
                  <a:cubicBezTo>
                    <a:pt x="1037" y="294"/>
                    <a:pt x="1037" y="294"/>
                    <a:pt x="1037" y="294"/>
                  </a:cubicBezTo>
                  <a:cubicBezTo>
                    <a:pt x="1036" y="293"/>
                    <a:pt x="1036" y="293"/>
                    <a:pt x="1036" y="293"/>
                  </a:cubicBezTo>
                  <a:cubicBezTo>
                    <a:pt x="1035" y="293"/>
                    <a:pt x="1035" y="293"/>
                    <a:pt x="1035" y="293"/>
                  </a:cubicBezTo>
                  <a:cubicBezTo>
                    <a:pt x="1034" y="294"/>
                    <a:pt x="1034" y="294"/>
                    <a:pt x="1034" y="294"/>
                  </a:cubicBezTo>
                  <a:close/>
                  <a:moveTo>
                    <a:pt x="165" y="187"/>
                  </a:moveTo>
                  <a:cubicBezTo>
                    <a:pt x="165" y="187"/>
                    <a:pt x="165" y="187"/>
                    <a:pt x="165" y="187"/>
                  </a:cubicBezTo>
                  <a:cubicBezTo>
                    <a:pt x="166" y="186"/>
                    <a:pt x="166" y="186"/>
                    <a:pt x="166" y="186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9" y="183"/>
                    <a:pt x="169" y="183"/>
                    <a:pt x="169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165" y="185"/>
                    <a:pt x="165" y="185"/>
                    <a:pt x="165" y="185"/>
                  </a:cubicBezTo>
                  <a:cubicBezTo>
                    <a:pt x="164" y="186"/>
                    <a:pt x="164" y="186"/>
                    <a:pt x="164" y="186"/>
                  </a:cubicBezTo>
                  <a:cubicBezTo>
                    <a:pt x="165" y="187"/>
                    <a:pt x="165" y="187"/>
                    <a:pt x="165" y="187"/>
                  </a:cubicBezTo>
                  <a:close/>
                  <a:moveTo>
                    <a:pt x="154" y="243"/>
                  </a:moveTo>
                  <a:cubicBezTo>
                    <a:pt x="157" y="243"/>
                    <a:pt x="157" y="243"/>
                    <a:pt x="157" y="243"/>
                  </a:cubicBezTo>
                  <a:cubicBezTo>
                    <a:pt x="159" y="242"/>
                    <a:pt x="159" y="242"/>
                    <a:pt x="159" y="242"/>
                  </a:cubicBezTo>
                  <a:cubicBezTo>
                    <a:pt x="161" y="241"/>
                    <a:pt x="161" y="241"/>
                    <a:pt x="161" y="241"/>
                  </a:cubicBezTo>
                  <a:cubicBezTo>
                    <a:pt x="163" y="241"/>
                    <a:pt x="163" y="241"/>
                    <a:pt x="163" y="241"/>
                  </a:cubicBezTo>
                  <a:cubicBezTo>
                    <a:pt x="164" y="242"/>
                    <a:pt x="164" y="242"/>
                    <a:pt x="164" y="242"/>
                  </a:cubicBezTo>
                  <a:cubicBezTo>
                    <a:pt x="166" y="243"/>
                    <a:pt x="166" y="243"/>
                    <a:pt x="166" y="24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2"/>
                    <a:pt x="168" y="242"/>
                    <a:pt x="168" y="242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72" y="243"/>
                    <a:pt x="172" y="243"/>
                    <a:pt x="172" y="243"/>
                  </a:cubicBezTo>
                  <a:cubicBezTo>
                    <a:pt x="172" y="242"/>
                    <a:pt x="172" y="242"/>
                    <a:pt x="172" y="242"/>
                  </a:cubicBezTo>
                  <a:cubicBezTo>
                    <a:pt x="174" y="241"/>
                    <a:pt x="174" y="241"/>
                    <a:pt x="174" y="241"/>
                  </a:cubicBezTo>
                  <a:cubicBezTo>
                    <a:pt x="175" y="239"/>
                    <a:pt x="175" y="239"/>
                    <a:pt x="175" y="239"/>
                  </a:cubicBezTo>
                  <a:cubicBezTo>
                    <a:pt x="174" y="237"/>
                    <a:pt x="174" y="237"/>
                    <a:pt x="174" y="237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2" y="230"/>
                    <a:pt x="172" y="230"/>
                    <a:pt x="172" y="230"/>
                  </a:cubicBezTo>
                  <a:cubicBezTo>
                    <a:pt x="171" y="230"/>
                    <a:pt x="171" y="230"/>
                    <a:pt x="171" y="230"/>
                  </a:cubicBezTo>
                  <a:cubicBezTo>
                    <a:pt x="170" y="229"/>
                    <a:pt x="170" y="229"/>
                    <a:pt x="170" y="229"/>
                  </a:cubicBezTo>
                  <a:cubicBezTo>
                    <a:pt x="171" y="229"/>
                    <a:pt x="171" y="229"/>
                    <a:pt x="171" y="229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4" y="229"/>
                    <a:pt x="174" y="229"/>
                    <a:pt x="174" y="229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5" y="231"/>
                    <a:pt x="175" y="231"/>
                    <a:pt x="175" y="231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4" y="226"/>
                    <a:pt x="174" y="226"/>
                    <a:pt x="174" y="226"/>
                  </a:cubicBezTo>
                  <a:cubicBezTo>
                    <a:pt x="172" y="223"/>
                    <a:pt x="172" y="223"/>
                    <a:pt x="172" y="223"/>
                  </a:cubicBezTo>
                  <a:cubicBezTo>
                    <a:pt x="173" y="222"/>
                    <a:pt x="173" y="222"/>
                    <a:pt x="173" y="222"/>
                  </a:cubicBezTo>
                  <a:cubicBezTo>
                    <a:pt x="174" y="224"/>
                    <a:pt x="174" y="224"/>
                    <a:pt x="174" y="224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6" y="226"/>
                    <a:pt x="176" y="226"/>
                    <a:pt x="176" y="226"/>
                  </a:cubicBezTo>
                  <a:cubicBezTo>
                    <a:pt x="177" y="226"/>
                    <a:pt x="177" y="226"/>
                    <a:pt x="177" y="226"/>
                  </a:cubicBezTo>
                  <a:cubicBezTo>
                    <a:pt x="178" y="225"/>
                    <a:pt x="178" y="225"/>
                    <a:pt x="178" y="225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7" y="223"/>
                    <a:pt x="177" y="223"/>
                    <a:pt x="177" y="223"/>
                  </a:cubicBezTo>
                  <a:cubicBezTo>
                    <a:pt x="177" y="222"/>
                    <a:pt x="177" y="222"/>
                    <a:pt x="177" y="222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177" y="217"/>
                    <a:pt x="177" y="217"/>
                    <a:pt x="177" y="217"/>
                  </a:cubicBezTo>
                  <a:cubicBezTo>
                    <a:pt x="175" y="215"/>
                    <a:pt x="175" y="215"/>
                    <a:pt x="175" y="215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7" y="216"/>
                    <a:pt x="177" y="216"/>
                    <a:pt x="177" y="216"/>
                  </a:cubicBezTo>
                  <a:cubicBezTo>
                    <a:pt x="179" y="216"/>
                    <a:pt x="179" y="216"/>
                    <a:pt x="179" y="216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9" y="213"/>
                    <a:pt x="179" y="213"/>
                    <a:pt x="179" y="213"/>
                  </a:cubicBezTo>
                  <a:cubicBezTo>
                    <a:pt x="178" y="213"/>
                    <a:pt x="178" y="213"/>
                    <a:pt x="178" y="213"/>
                  </a:cubicBezTo>
                  <a:cubicBezTo>
                    <a:pt x="178" y="211"/>
                    <a:pt x="178" y="211"/>
                    <a:pt x="178" y="211"/>
                  </a:cubicBezTo>
                  <a:cubicBezTo>
                    <a:pt x="179" y="211"/>
                    <a:pt x="179" y="211"/>
                    <a:pt x="179" y="211"/>
                  </a:cubicBezTo>
                  <a:cubicBezTo>
                    <a:pt x="180" y="212"/>
                    <a:pt x="180" y="212"/>
                    <a:pt x="180" y="212"/>
                  </a:cubicBezTo>
                  <a:cubicBezTo>
                    <a:pt x="183" y="213"/>
                    <a:pt x="183" y="213"/>
                    <a:pt x="183" y="213"/>
                  </a:cubicBezTo>
                  <a:cubicBezTo>
                    <a:pt x="183" y="212"/>
                    <a:pt x="183" y="212"/>
                    <a:pt x="183" y="212"/>
                  </a:cubicBezTo>
                  <a:cubicBezTo>
                    <a:pt x="182" y="211"/>
                    <a:pt x="182" y="211"/>
                    <a:pt x="182" y="211"/>
                  </a:cubicBezTo>
                  <a:cubicBezTo>
                    <a:pt x="182" y="210"/>
                    <a:pt x="182" y="210"/>
                    <a:pt x="182" y="210"/>
                  </a:cubicBezTo>
                  <a:cubicBezTo>
                    <a:pt x="183" y="210"/>
                    <a:pt x="183" y="210"/>
                    <a:pt x="183" y="210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6" y="208"/>
                    <a:pt x="186" y="208"/>
                    <a:pt x="186" y="208"/>
                  </a:cubicBezTo>
                  <a:cubicBezTo>
                    <a:pt x="185" y="207"/>
                    <a:pt x="185" y="207"/>
                    <a:pt x="185" y="207"/>
                  </a:cubicBezTo>
                  <a:cubicBezTo>
                    <a:pt x="185" y="206"/>
                    <a:pt x="185" y="206"/>
                    <a:pt x="185" y="206"/>
                  </a:cubicBezTo>
                  <a:cubicBezTo>
                    <a:pt x="188" y="205"/>
                    <a:pt x="188" y="205"/>
                    <a:pt x="188" y="205"/>
                  </a:cubicBezTo>
                  <a:cubicBezTo>
                    <a:pt x="188" y="204"/>
                    <a:pt x="188" y="204"/>
                    <a:pt x="188" y="204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86" y="202"/>
                    <a:pt x="186" y="202"/>
                    <a:pt x="186" y="202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88" y="202"/>
                    <a:pt x="188" y="202"/>
                    <a:pt x="188" y="202"/>
                  </a:cubicBezTo>
                  <a:cubicBezTo>
                    <a:pt x="189" y="201"/>
                    <a:pt x="189" y="201"/>
                    <a:pt x="189" y="201"/>
                  </a:cubicBezTo>
                  <a:cubicBezTo>
                    <a:pt x="191" y="198"/>
                    <a:pt x="191" y="198"/>
                    <a:pt x="191" y="198"/>
                  </a:cubicBezTo>
                  <a:cubicBezTo>
                    <a:pt x="192" y="196"/>
                    <a:pt x="192" y="196"/>
                    <a:pt x="192" y="196"/>
                  </a:cubicBezTo>
                  <a:cubicBezTo>
                    <a:pt x="193" y="195"/>
                    <a:pt x="193" y="195"/>
                    <a:pt x="193" y="195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197" y="188"/>
                    <a:pt x="197" y="188"/>
                    <a:pt x="197" y="188"/>
                  </a:cubicBezTo>
                  <a:cubicBezTo>
                    <a:pt x="198" y="185"/>
                    <a:pt x="198" y="185"/>
                    <a:pt x="198" y="185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203" y="183"/>
                    <a:pt x="203" y="183"/>
                    <a:pt x="203" y="183"/>
                  </a:cubicBezTo>
                  <a:cubicBezTo>
                    <a:pt x="206" y="179"/>
                    <a:pt x="206" y="179"/>
                    <a:pt x="206" y="179"/>
                  </a:cubicBezTo>
                  <a:cubicBezTo>
                    <a:pt x="209" y="176"/>
                    <a:pt x="209" y="176"/>
                    <a:pt x="209" y="176"/>
                  </a:cubicBezTo>
                  <a:cubicBezTo>
                    <a:pt x="210" y="176"/>
                    <a:pt x="210" y="176"/>
                    <a:pt x="210" y="176"/>
                  </a:cubicBezTo>
                  <a:cubicBezTo>
                    <a:pt x="212" y="174"/>
                    <a:pt x="212" y="174"/>
                    <a:pt x="212" y="174"/>
                  </a:cubicBezTo>
                  <a:cubicBezTo>
                    <a:pt x="215" y="173"/>
                    <a:pt x="215" y="173"/>
                    <a:pt x="215" y="173"/>
                  </a:cubicBezTo>
                  <a:cubicBezTo>
                    <a:pt x="217" y="172"/>
                    <a:pt x="217" y="172"/>
                    <a:pt x="217" y="172"/>
                  </a:cubicBezTo>
                  <a:cubicBezTo>
                    <a:pt x="219" y="169"/>
                    <a:pt x="219" y="169"/>
                    <a:pt x="219" y="169"/>
                  </a:cubicBezTo>
                  <a:cubicBezTo>
                    <a:pt x="221" y="168"/>
                    <a:pt x="221" y="168"/>
                    <a:pt x="221" y="168"/>
                  </a:cubicBezTo>
                  <a:cubicBezTo>
                    <a:pt x="222" y="168"/>
                    <a:pt x="222" y="168"/>
                    <a:pt x="222" y="168"/>
                  </a:cubicBezTo>
                  <a:cubicBezTo>
                    <a:pt x="223" y="168"/>
                    <a:pt x="223" y="168"/>
                    <a:pt x="223" y="168"/>
                  </a:cubicBezTo>
                  <a:cubicBezTo>
                    <a:pt x="223" y="167"/>
                    <a:pt x="223" y="167"/>
                    <a:pt x="223" y="167"/>
                  </a:cubicBezTo>
                  <a:cubicBezTo>
                    <a:pt x="223" y="166"/>
                    <a:pt x="223" y="166"/>
                    <a:pt x="223" y="166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2" y="160"/>
                    <a:pt x="222" y="160"/>
                    <a:pt x="222" y="160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0" y="154"/>
                    <a:pt x="220" y="154"/>
                    <a:pt x="220" y="154"/>
                  </a:cubicBezTo>
                  <a:cubicBezTo>
                    <a:pt x="219" y="153"/>
                    <a:pt x="219" y="153"/>
                    <a:pt x="219" y="153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6" y="152"/>
                    <a:pt x="216" y="152"/>
                    <a:pt x="216" y="152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6" y="149"/>
                    <a:pt x="216" y="149"/>
                    <a:pt x="216" y="149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3" y="152"/>
                    <a:pt x="213" y="152"/>
                    <a:pt x="213" y="152"/>
                  </a:cubicBezTo>
                  <a:cubicBezTo>
                    <a:pt x="212" y="151"/>
                    <a:pt x="212" y="151"/>
                    <a:pt x="212" y="151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6" y="155"/>
                    <a:pt x="206" y="155"/>
                    <a:pt x="206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3" y="161"/>
                    <a:pt x="203" y="161"/>
                    <a:pt x="203" y="161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2" y="163"/>
                    <a:pt x="202" y="163"/>
                    <a:pt x="202" y="163"/>
                  </a:cubicBezTo>
                  <a:cubicBezTo>
                    <a:pt x="201" y="163"/>
                    <a:pt x="201" y="163"/>
                    <a:pt x="201" y="163"/>
                  </a:cubicBezTo>
                  <a:cubicBezTo>
                    <a:pt x="201" y="165"/>
                    <a:pt x="201" y="165"/>
                    <a:pt x="201" y="165"/>
                  </a:cubicBezTo>
                  <a:cubicBezTo>
                    <a:pt x="200" y="165"/>
                    <a:pt x="200" y="165"/>
                    <a:pt x="200" y="165"/>
                  </a:cubicBezTo>
                  <a:cubicBezTo>
                    <a:pt x="199" y="167"/>
                    <a:pt x="199" y="167"/>
                    <a:pt x="199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5" y="170"/>
                    <a:pt x="195" y="170"/>
                    <a:pt x="195" y="170"/>
                  </a:cubicBezTo>
                  <a:cubicBezTo>
                    <a:pt x="194" y="169"/>
                    <a:pt x="194" y="169"/>
                    <a:pt x="194" y="169"/>
                  </a:cubicBezTo>
                  <a:cubicBezTo>
                    <a:pt x="193" y="169"/>
                    <a:pt x="193" y="169"/>
                    <a:pt x="193" y="169"/>
                  </a:cubicBezTo>
                  <a:cubicBezTo>
                    <a:pt x="191" y="170"/>
                    <a:pt x="191" y="170"/>
                    <a:pt x="191" y="170"/>
                  </a:cubicBezTo>
                  <a:cubicBezTo>
                    <a:pt x="190" y="172"/>
                    <a:pt x="190" y="172"/>
                    <a:pt x="190" y="172"/>
                  </a:cubicBezTo>
                  <a:cubicBezTo>
                    <a:pt x="189" y="173"/>
                    <a:pt x="189" y="173"/>
                    <a:pt x="189" y="173"/>
                  </a:cubicBezTo>
                  <a:cubicBezTo>
                    <a:pt x="188" y="173"/>
                    <a:pt x="188" y="173"/>
                    <a:pt x="188" y="173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6" y="173"/>
                    <a:pt x="186" y="173"/>
                    <a:pt x="186" y="173"/>
                  </a:cubicBezTo>
                  <a:cubicBezTo>
                    <a:pt x="187" y="175"/>
                    <a:pt x="187" y="175"/>
                    <a:pt x="187" y="175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2"/>
                    <a:pt x="185" y="172"/>
                    <a:pt x="185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4"/>
                    <a:pt x="178" y="174"/>
                    <a:pt x="178" y="174"/>
                  </a:cubicBezTo>
                  <a:cubicBezTo>
                    <a:pt x="177" y="174"/>
                    <a:pt x="177" y="174"/>
                    <a:pt x="177" y="174"/>
                  </a:cubicBezTo>
                  <a:cubicBezTo>
                    <a:pt x="176" y="175"/>
                    <a:pt x="176" y="175"/>
                    <a:pt x="176" y="175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5" y="180"/>
                    <a:pt x="175" y="180"/>
                    <a:pt x="175" y="180"/>
                  </a:cubicBezTo>
                  <a:cubicBezTo>
                    <a:pt x="175" y="179"/>
                    <a:pt x="175" y="179"/>
                    <a:pt x="175" y="17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73" y="179"/>
                    <a:pt x="173" y="179"/>
                    <a:pt x="173" y="179"/>
                  </a:cubicBezTo>
                  <a:cubicBezTo>
                    <a:pt x="172" y="180"/>
                    <a:pt x="172" y="180"/>
                    <a:pt x="172" y="180"/>
                  </a:cubicBezTo>
                  <a:cubicBezTo>
                    <a:pt x="172" y="182"/>
                    <a:pt x="172" y="182"/>
                    <a:pt x="172" y="182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70" y="184"/>
                    <a:pt x="170" y="184"/>
                    <a:pt x="170" y="184"/>
                  </a:cubicBezTo>
                  <a:cubicBezTo>
                    <a:pt x="169" y="185"/>
                    <a:pt x="169" y="185"/>
                    <a:pt x="169" y="185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66" y="188"/>
                    <a:pt x="166" y="188"/>
                    <a:pt x="166" y="188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6" y="191"/>
                    <a:pt x="166" y="191"/>
                    <a:pt x="166" y="191"/>
                  </a:cubicBezTo>
                  <a:cubicBezTo>
                    <a:pt x="167" y="191"/>
                    <a:pt x="167" y="191"/>
                    <a:pt x="167" y="191"/>
                  </a:cubicBezTo>
                  <a:cubicBezTo>
                    <a:pt x="166" y="192"/>
                    <a:pt x="166" y="192"/>
                    <a:pt x="166" y="192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2" y="193"/>
                    <a:pt x="162" y="193"/>
                    <a:pt x="162" y="193"/>
                  </a:cubicBezTo>
                  <a:cubicBezTo>
                    <a:pt x="162" y="195"/>
                    <a:pt x="162" y="195"/>
                    <a:pt x="162" y="195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64" y="197"/>
                    <a:pt x="164" y="197"/>
                    <a:pt x="164" y="197"/>
                  </a:cubicBezTo>
                  <a:cubicBezTo>
                    <a:pt x="165" y="197"/>
                    <a:pt x="165" y="197"/>
                    <a:pt x="165" y="197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63" y="201"/>
                    <a:pt x="163" y="201"/>
                    <a:pt x="163" y="201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58" y="201"/>
                    <a:pt x="158" y="201"/>
                    <a:pt x="158" y="201"/>
                  </a:cubicBezTo>
                  <a:cubicBezTo>
                    <a:pt x="158" y="202"/>
                    <a:pt x="158" y="202"/>
                    <a:pt x="158" y="202"/>
                  </a:cubicBezTo>
                  <a:cubicBezTo>
                    <a:pt x="158" y="203"/>
                    <a:pt x="158" y="203"/>
                    <a:pt x="158" y="203"/>
                  </a:cubicBezTo>
                  <a:cubicBezTo>
                    <a:pt x="157" y="205"/>
                    <a:pt x="157" y="205"/>
                    <a:pt x="157" y="205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4" y="205"/>
                    <a:pt x="154" y="205"/>
                    <a:pt x="154" y="205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52" y="203"/>
                    <a:pt x="152" y="203"/>
                    <a:pt x="152" y="203"/>
                  </a:cubicBezTo>
                  <a:cubicBezTo>
                    <a:pt x="152" y="205"/>
                    <a:pt x="152" y="205"/>
                    <a:pt x="152" y="205"/>
                  </a:cubicBezTo>
                  <a:cubicBezTo>
                    <a:pt x="152" y="207"/>
                    <a:pt x="152" y="207"/>
                    <a:pt x="152" y="207"/>
                  </a:cubicBezTo>
                  <a:cubicBezTo>
                    <a:pt x="154" y="209"/>
                    <a:pt x="154" y="209"/>
                    <a:pt x="154" y="209"/>
                  </a:cubicBezTo>
                  <a:cubicBezTo>
                    <a:pt x="155" y="208"/>
                    <a:pt x="155" y="208"/>
                    <a:pt x="155" y="208"/>
                  </a:cubicBezTo>
                  <a:cubicBezTo>
                    <a:pt x="155" y="209"/>
                    <a:pt x="155" y="209"/>
                    <a:pt x="155" y="209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6" y="213"/>
                    <a:pt x="156" y="213"/>
                    <a:pt x="156" y="213"/>
                  </a:cubicBez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2"/>
                    <a:pt x="161" y="212"/>
                    <a:pt x="161" y="212"/>
                  </a:cubicBezTo>
                  <a:cubicBezTo>
                    <a:pt x="162" y="212"/>
                    <a:pt x="162" y="212"/>
                    <a:pt x="162" y="212"/>
                  </a:cubicBezTo>
                  <a:cubicBezTo>
                    <a:pt x="161" y="213"/>
                    <a:pt x="161" y="213"/>
                    <a:pt x="161" y="213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7" y="215"/>
                    <a:pt x="157" y="215"/>
                    <a:pt x="157" y="215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5" y="215"/>
                    <a:pt x="155" y="215"/>
                    <a:pt x="155" y="215"/>
                  </a:cubicBezTo>
                  <a:cubicBezTo>
                    <a:pt x="156" y="217"/>
                    <a:pt x="156" y="217"/>
                    <a:pt x="156" y="217"/>
                  </a:cubicBezTo>
                  <a:cubicBezTo>
                    <a:pt x="157" y="218"/>
                    <a:pt x="157" y="218"/>
                    <a:pt x="157" y="218"/>
                  </a:cubicBezTo>
                  <a:cubicBezTo>
                    <a:pt x="158" y="218"/>
                    <a:pt x="158" y="218"/>
                    <a:pt x="158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9"/>
                    <a:pt x="160" y="219"/>
                    <a:pt x="160" y="219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6" y="220"/>
                    <a:pt x="156" y="220"/>
                    <a:pt x="156" y="220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7" y="223"/>
                    <a:pt x="157" y="223"/>
                    <a:pt x="157" y="223"/>
                  </a:cubicBezTo>
                  <a:cubicBezTo>
                    <a:pt x="156" y="223"/>
                    <a:pt x="156" y="223"/>
                    <a:pt x="156" y="223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9" y="225"/>
                    <a:pt x="159" y="225"/>
                    <a:pt x="159" y="225"/>
                  </a:cubicBezTo>
                  <a:cubicBezTo>
                    <a:pt x="161" y="226"/>
                    <a:pt x="161" y="226"/>
                    <a:pt x="161" y="226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3" y="228"/>
                    <a:pt x="163" y="228"/>
                    <a:pt x="163" y="228"/>
                  </a:cubicBezTo>
                  <a:cubicBezTo>
                    <a:pt x="161" y="227"/>
                    <a:pt x="161" y="227"/>
                    <a:pt x="161" y="227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57" y="225"/>
                    <a:pt x="157" y="225"/>
                    <a:pt x="157" y="225"/>
                  </a:cubicBezTo>
                  <a:cubicBezTo>
                    <a:pt x="155" y="225"/>
                    <a:pt x="155" y="225"/>
                    <a:pt x="155" y="225"/>
                  </a:cubicBezTo>
                  <a:cubicBezTo>
                    <a:pt x="154" y="226"/>
                    <a:pt x="154" y="226"/>
                    <a:pt x="154" y="226"/>
                  </a:cubicBezTo>
                  <a:cubicBezTo>
                    <a:pt x="154" y="227"/>
                    <a:pt x="154" y="227"/>
                    <a:pt x="154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29"/>
                    <a:pt x="153" y="229"/>
                    <a:pt x="153" y="229"/>
                  </a:cubicBezTo>
                  <a:cubicBezTo>
                    <a:pt x="154" y="230"/>
                    <a:pt x="154" y="230"/>
                    <a:pt x="154" y="230"/>
                  </a:cubicBezTo>
                  <a:cubicBezTo>
                    <a:pt x="154" y="231"/>
                    <a:pt x="154" y="231"/>
                    <a:pt x="154" y="231"/>
                  </a:cubicBezTo>
                  <a:cubicBezTo>
                    <a:pt x="153" y="231"/>
                    <a:pt x="153" y="231"/>
                    <a:pt x="153" y="231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0" y="233"/>
                    <a:pt x="150" y="233"/>
                    <a:pt x="150" y="233"/>
                  </a:cubicBezTo>
                  <a:cubicBezTo>
                    <a:pt x="151" y="234"/>
                    <a:pt x="151" y="234"/>
                    <a:pt x="151" y="234"/>
                  </a:cubicBezTo>
                  <a:cubicBezTo>
                    <a:pt x="150" y="235"/>
                    <a:pt x="150" y="235"/>
                    <a:pt x="150" y="235"/>
                  </a:cubicBezTo>
                  <a:cubicBezTo>
                    <a:pt x="149" y="235"/>
                    <a:pt x="149" y="235"/>
                    <a:pt x="149" y="235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51" y="238"/>
                    <a:pt x="151" y="238"/>
                    <a:pt x="151" y="238"/>
                  </a:cubicBezTo>
                  <a:cubicBezTo>
                    <a:pt x="152" y="238"/>
                    <a:pt x="152" y="238"/>
                    <a:pt x="152" y="238"/>
                  </a:cubicBezTo>
                  <a:cubicBezTo>
                    <a:pt x="153" y="238"/>
                    <a:pt x="153" y="238"/>
                    <a:pt x="153" y="238"/>
                  </a:cubicBezTo>
                  <a:cubicBezTo>
                    <a:pt x="153" y="237"/>
                    <a:pt x="153" y="237"/>
                    <a:pt x="153" y="237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60" y="234"/>
                    <a:pt x="160" y="234"/>
                    <a:pt x="160" y="234"/>
                  </a:cubicBezTo>
                  <a:cubicBezTo>
                    <a:pt x="161" y="235"/>
                    <a:pt x="161" y="235"/>
                    <a:pt x="161" y="235"/>
                  </a:cubicBezTo>
                  <a:cubicBezTo>
                    <a:pt x="161" y="236"/>
                    <a:pt x="161" y="236"/>
                    <a:pt x="161" y="236"/>
                  </a:cubicBezTo>
                  <a:cubicBezTo>
                    <a:pt x="160" y="236"/>
                    <a:pt x="160" y="236"/>
                    <a:pt x="160" y="236"/>
                  </a:cubicBezTo>
                  <a:cubicBezTo>
                    <a:pt x="159" y="235"/>
                    <a:pt x="159" y="235"/>
                    <a:pt x="159" y="23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8" y="236"/>
                    <a:pt x="158" y="236"/>
                    <a:pt x="158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4" y="239"/>
                    <a:pt x="154" y="239"/>
                    <a:pt x="154" y="239"/>
                  </a:cubicBezTo>
                  <a:cubicBezTo>
                    <a:pt x="154" y="240"/>
                    <a:pt x="154" y="240"/>
                    <a:pt x="154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4" y="242"/>
                    <a:pt x="154" y="242"/>
                    <a:pt x="154" y="242"/>
                  </a:cubicBezTo>
                  <a:cubicBezTo>
                    <a:pt x="154" y="242"/>
                    <a:pt x="154" y="243"/>
                    <a:pt x="154" y="243"/>
                  </a:cubicBezTo>
                  <a:close/>
                  <a:moveTo>
                    <a:pt x="162" y="291"/>
                  </a:moveTo>
                  <a:cubicBezTo>
                    <a:pt x="163" y="291"/>
                    <a:pt x="163" y="291"/>
                    <a:pt x="163" y="291"/>
                  </a:cubicBezTo>
                  <a:cubicBezTo>
                    <a:pt x="163" y="290"/>
                    <a:pt x="163" y="290"/>
                    <a:pt x="163" y="290"/>
                  </a:cubicBezTo>
                  <a:cubicBezTo>
                    <a:pt x="162" y="289"/>
                    <a:pt x="162" y="289"/>
                    <a:pt x="162" y="289"/>
                  </a:cubicBezTo>
                  <a:cubicBezTo>
                    <a:pt x="163" y="288"/>
                    <a:pt x="163" y="288"/>
                    <a:pt x="163" y="288"/>
                  </a:cubicBezTo>
                  <a:cubicBezTo>
                    <a:pt x="162" y="286"/>
                    <a:pt x="162" y="286"/>
                    <a:pt x="162" y="286"/>
                  </a:cubicBezTo>
                  <a:cubicBezTo>
                    <a:pt x="160" y="286"/>
                    <a:pt x="160" y="286"/>
                    <a:pt x="160" y="286"/>
                  </a:cubicBezTo>
                  <a:cubicBezTo>
                    <a:pt x="160" y="285"/>
                    <a:pt x="160" y="285"/>
                    <a:pt x="160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57" y="284"/>
                    <a:pt x="157" y="284"/>
                    <a:pt x="157" y="28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7" y="287"/>
                    <a:pt x="157" y="287"/>
                    <a:pt x="157" y="287"/>
                  </a:cubicBezTo>
                  <a:cubicBezTo>
                    <a:pt x="158" y="287"/>
                    <a:pt x="158" y="287"/>
                    <a:pt x="158" y="287"/>
                  </a:cubicBezTo>
                  <a:cubicBezTo>
                    <a:pt x="159" y="287"/>
                    <a:pt x="159" y="287"/>
                    <a:pt x="159" y="287"/>
                  </a:cubicBezTo>
                  <a:cubicBezTo>
                    <a:pt x="159" y="289"/>
                    <a:pt x="159" y="289"/>
                    <a:pt x="159" y="289"/>
                  </a:cubicBezTo>
                  <a:cubicBezTo>
                    <a:pt x="161" y="289"/>
                    <a:pt x="161" y="289"/>
                    <a:pt x="161" y="289"/>
                  </a:cubicBezTo>
                  <a:cubicBezTo>
                    <a:pt x="162" y="291"/>
                    <a:pt x="162" y="291"/>
                    <a:pt x="162" y="291"/>
                  </a:cubicBezTo>
                  <a:close/>
                  <a:moveTo>
                    <a:pt x="193" y="291"/>
                  </a:moveTo>
                  <a:cubicBezTo>
                    <a:pt x="192" y="289"/>
                    <a:pt x="192" y="289"/>
                    <a:pt x="192" y="289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89" y="289"/>
                    <a:pt x="189" y="289"/>
                    <a:pt x="189" y="289"/>
                  </a:cubicBezTo>
                  <a:cubicBezTo>
                    <a:pt x="188" y="287"/>
                    <a:pt x="188" y="287"/>
                    <a:pt x="188" y="287"/>
                  </a:cubicBezTo>
                  <a:cubicBezTo>
                    <a:pt x="186" y="287"/>
                    <a:pt x="186" y="287"/>
                    <a:pt x="186" y="287"/>
                  </a:cubicBezTo>
                  <a:cubicBezTo>
                    <a:pt x="183" y="285"/>
                    <a:pt x="183" y="285"/>
                    <a:pt x="183" y="285"/>
                  </a:cubicBezTo>
                  <a:cubicBezTo>
                    <a:pt x="182" y="283"/>
                    <a:pt x="182" y="283"/>
                    <a:pt x="182" y="283"/>
                  </a:cubicBezTo>
                  <a:cubicBezTo>
                    <a:pt x="180" y="283"/>
                    <a:pt x="180" y="283"/>
                    <a:pt x="180" y="283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5" y="275"/>
                    <a:pt x="175" y="275"/>
                    <a:pt x="175" y="275"/>
                  </a:cubicBezTo>
                  <a:cubicBezTo>
                    <a:pt x="174" y="272"/>
                    <a:pt x="174" y="272"/>
                    <a:pt x="174" y="272"/>
                  </a:cubicBezTo>
                  <a:cubicBezTo>
                    <a:pt x="172" y="269"/>
                    <a:pt x="172" y="269"/>
                    <a:pt x="172" y="269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1" y="262"/>
                    <a:pt x="171" y="262"/>
                    <a:pt x="171" y="262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68" y="254"/>
                    <a:pt x="168" y="254"/>
                    <a:pt x="168" y="254"/>
                  </a:cubicBezTo>
                  <a:cubicBezTo>
                    <a:pt x="166" y="253"/>
                    <a:pt x="166" y="253"/>
                    <a:pt x="166" y="253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71" y="251"/>
                    <a:pt x="171" y="251"/>
                    <a:pt x="171" y="251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70" y="247"/>
                    <a:pt x="170" y="247"/>
                    <a:pt x="170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9" y="247"/>
                    <a:pt x="169" y="247"/>
                    <a:pt x="169" y="247"/>
                  </a:cubicBezTo>
                  <a:cubicBezTo>
                    <a:pt x="171" y="246"/>
                    <a:pt x="171" y="246"/>
                    <a:pt x="171" y="246"/>
                  </a:cubicBezTo>
                  <a:cubicBezTo>
                    <a:pt x="171" y="245"/>
                    <a:pt x="171" y="245"/>
                    <a:pt x="171" y="245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3" y="243"/>
                    <a:pt x="163" y="243"/>
                    <a:pt x="163" y="243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0" y="242"/>
                    <a:pt x="160" y="242"/>
                    <a:pt x="160" y="242"/>
                  </a:cubicBezTo>
                  <a:cubicBezTo>
                    <a:pt x="157" y="244"/>
                    <a:pt x="157" y="244"/>
                    <a:pt x="157" y="244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9"/>
                    <a:pt x="151" y="249"/>
                    <a:pt x="151" y="249"/>
                  </a:cubicBezTo>
                  <a:cubicBezTo>
                    <a:pt x="150" y="250"/>
                    <a:pt x="150" y="250"/>
                    <a:pt x="150" y="250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52" y="252"/>
                    <a:pt x="152" y="252"/>
                    <a:pt x="152" y="252"/>
                  </a:cubicBezTo>
                  <a:cubicBezTo>
                    <a:pt x="153" y="252"/>
                    <a:pt x="153" y="252"/>
                    <a:pt x="153" y="252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51" y="253"/>
                    <a:pt x="151" y="253"/>
                    <a:pt x="151" y="253"/>
                  </a:cubicBezTo>
                  <a:cubicBezTo>
                    <a:pt x="149" y="254"/>
                    <a:pt x="149" y="254"/>
                    <a:pt x="149" y="254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47" y="258"/>
                    <a:pt x="147" y="258"/>
                    <a:pt x="147" y="258"/>
                  </a:cubicBezTo>
                  <a:cubicBezTo>
                    <a:pt x="148" y="259"/>
                    <a:pt x="148" y="259"/>
                    <a:pt x="148" y="259"/>
                  </a:cubicBezTo>
                  <a:cubicBezTo>
                    <a:pt x="149" y="259"/>
                    <a:pt x="149" y="259"/>
                    <a:pt x="149" y="259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51" y="261"/>
                    <a:pt x="151" y="261"/>
                    <a:pt x="151" y="261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60"/>
                    <a:pt x="154" y="260"/>
                    <a:pt x="154" y="260"/>
                  </a:cubicBezTo>
                  <a:cubicBezTo>
                    <a:pt x="152" y="262"/>
                    <a:pt x="152" y="262"/>
                    <a:pt x="152" y="262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53" y="264"/>
                    <a:pt x="153" y="264"/>
                    <a:pt x="153" y="264"/>
                  </a:cubicBezTo>
                  <a:cubicBezTo>
                    <a:pt x="155" y="264"/>
                    <a:pt x="155" y="264"/>
                    <a:pt x="155" y="264"/>
                  </a:cubicBezTo>
                  <a:cubicBezTo>
                    <a:pt x="154" y="265"/>
                    <a:pt x="154" y="265"/>
                    <a:pt x="154" y="265"/>
                  </a:cubicBezTo>
                  <a:cubicBezTo>
                    <a:pt x="153" y="265"/>
                    <a:pt x="153" y="265"/>
                    <a:pt x="153" y="265"/>
                  </a:cubicBezTo>
                  <a:cubicBezTo>
                    <a:pt x="152" y="266"/>
                    <a:pt x="152" y="266"/>
                    <a:pt x="152" y="266"/>
                  </a:cubicBezTo>
                  <a:cubicBezTo>
                    <a:pt x="152" y="267"/>
                    <a:pt x="152" y="267"/>
                    <a:pt x="152" y="267"/>
                  </a:cubicBezTo>
                  <a:cubicBezTo>
                    <a:pt x="153" y="269"/>
                    <a:pt x="153" y="269"/>
                    <a:pt x="153" y="269"/>
                  </a:cubicBezTo>
                  <a:cubicBezTo>
                    <a:pt x="152" y="270"/>
                    <a:pt x="152" y="270"/>
                    <a:pt x="152" y="270"/>
                  </a:cubicBezTo>
                  <a:cubicBezTo>
                    <a:pt x="151" y="269"/>
                    <a:pt x="151" y="269"/>
                    <a:pt x="151" y="269"/>
                  </a:cubicBezTo>
                  <a:cubicBezTo>
                    <a:pt x="150" y="270"/>
                    <a:pt x="150" y="270"/>
                    <a:pt x="150" y="270"/>
                  </a:cubicBezTo>
                  <a:cubicBezTo>
                    <a:pt x="148" y="269"/>
                    <a:pt x="148" y="269"/>
                    <a:pt x="148" y="269"/>
                  </a:cubicBezTo>
                  <a:cubicBezTo>
                    <a:pt x="147" y="269"/>
                    <a:pt x="147" y="269"/>
                    <a:pt x="147" y="269"/>
                  </a:cubicBezTo>
                  <a:cubicBezTo>
                    <a:pt x="146" y="271"/>
                    <a:pt x="146" y="271"/>
                    <a:pt x="146" y="271"/>
                  </a:cubicBezTo>
                  <a:cubicBezTo>
                    <a:pt x="146" y="273"/>
                    <a:pt x="146" y="273"/>
                    <a:pt x="146" y="273"/>
                  </a:cubicBezTo>
                  <a:cubicBezTo>
                    <a:pt x="146" y="275"/>
                    <a:pt x="146" y="275"/>
                    <a:pt x="146" y="275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46" y="278"/>
                    <a:pt x="146" y="278"/>
                    <a:pt x="146" y="278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51" y="283"/>
                    <a:pt x="151" y="283"/>
                    <a:pt x="151" y="283"/>
                  </a:cubicBezTo>
                  <a:cubicBezTo>
                    <a:pt x="153" y="284"/>
                    <a:pt x="153" y="284"/>
                    <a:pt x="153" y="284"/>
                  </a:cubicBezTo>
                  <a:cubicBezTo>
                    <a:pt x="153" y="283"/>
                    <a:pt x="153" y="283"/>
                    <a:pt x="153" y="283"/>
                  </a:cubicBezTo>
                  <a:cubicBezTo>
                    <a:pt x="155" y="283"/>
                    <a:pt x="155" y="283"/>
                    <a:pt x="155" y="283"/>
                  </a:cubicBezTo>
                  <a:cubicBezTo>
                    <a:pt x="156" y="281"/>
                    <a:pt x="156" y="281"/>
                    <a:pt x="156" y="281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5"/>
                    <a:pt x="157" y="275"/>
                    <a:pt x="157" y="275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7" y="280"/>
                    <a:pt x="157" y="280"/>
                    <a:pt x="157" y="280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0" y="281"/>
                    <a:pt x="160" y="281"/>
                    <a:pt x="160" y="281"/>
                  </a:cubicBezTo>
                  <a:cubicBezTo>
                    <a:pt x="160" y="280"/>
                    <a:pt x="160" y="280"/>
                    <a:pt x="160" y="280"/>
                  </a:cubicBezTo>
                  <a:cubicBezTo>
                    <a:pt x="161" y="278"/>
                    <a:pt x="161" y="278"/>
                    <a:pt x="161" y="278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80"/>
                    <a:pt x="161" y="280"/>
                    <a:pt x="161" y="280"/>
                  </a:cubicBezTo>
                  <a:cubicBezTo>
                    <a:pt x="161" y="282"/>
                    <a:pt x="161" y="282"/>
                    <a:pt x="161" y="282"/>
                  </a:cubicBezTo>
                  <a:cubicBezTo>
                    <a:pt x="163" y="284"/>
                    <a:pt x="163" y="284"/>
                    <a:pt x="163" y="284"/>
                  </a:cubicBezTo>
                  <a:cubicBezTo>
                    <a:pt x="165" y="286"/>
                    <a:pt x="165" y="286"/>
                    <a:pt x="165" y="286"/>
                  </a:cubicBezTo>
                  <a:cubicBezTo>
                    <a:pt x="166" y="285"/>
                    <a:pt x="166" y="285"/>
                    <a:pt x="166" y="285"/>
                  </a:cubicBezTo>
                  <a:cubicBezTo>
                    <a:pt x="167" y="285"/>
                    <a:pt x="167" y="285"/>
                    <a:pt x="167" y="285"/>
                  </a:cubicBezTo>
                  <a:cubicBezTo>
                    <a:pt x="168" y="285"/>
                    <a:pt x="168" y="285"/>
                    <a:pt x="168" y="285"/>
                  </a:cubicBezTo>
                  <a:cubicBezTo>
                    <a:pt x="168" y="286"/>
                    <a:pt x="168" y="286"/>
                    <a:pt x="168" y="286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6" y="287"/>
                    <a:pt x="166" y="287"/>
                    <a:pt x="166" y="287"/>
                  </a:cubicBezTo>
                  <a:cubicBezTo>
                    <a:pt x="165" y="288"/>
                    <a:pt x="165" y="288"/>
                    <a:pt x="165" y="288"/>
                  </a:cubicBezTo>
                  <a:cubicBezTo>
                    <a:pt x="165" y="289"/>
                    <a:pt x="165" y="289"/>
                    <a:pt x="165" y="289"/>
                  </a:cubicBezTo>
                  <a:cubicBezTo>
                    <a:pt x="166" y="290"/>
                    <a:pt x="166" y="290"/>
                    <a:pt x="166" y="290"/>
                  </a:cubicBezTo>
                  <a:cubicBezTo>
                    <a:pt x="167" y="291"/>
                    <a:pt x="167" y="291"/>
                    <a:pt x="167" y="291"/>
                  </a:cubicBezTo>
                  <a:cubicBezTo>
                    <a:pt x="166" y="291"/>
                    <a:pt x="166" y="291"/>
                    <a:pt x="166" y="291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8" y="293"/>
                    <a:pt x="168" y="293"/>
                  </a:cubicBezTo>
                  <a:cubicBezTo>
                    <a:pt x="170" y="294"/>
                    <a:pt x="170" y="294"/>
                    <a:pt x="170" y="294"/>
                  </a:cubicBezTo>
                  <a:cubicBezTo>
                    <a:pt x="172" y="294"/>
                    <a:pt x="172" y="294"/>
                    <a:pt x="172" y="294"/>
                  </a:cubicBezTo>
                  <a:cubicBezTo>
                    <a:pt x="174" y="295"/>
                    <a:pt x="174" y="295"/>
                    <a:pt x="174" y="295"/>
                  </a:cubicBezTo>
                  <a:cubicBezTo>
                    <a:pt x="174" y="293"/>
                    <a:pt x="174" y="293"/>
                    <a:pt x="174" y="293"/>
                  </a:cubicBezTo>
                  <a:cubicBezTo>
                    <a:pt x="175" y="293"/>
                    <a:pt x="175" y="293"/>
                    <a:pt x="175" y="293"/>
                  </a:cubicBezTo>
                  <a:cubicBezTo>
                    <a:pt x="175" y="294"/>
                    <a:pt x="175" y="294"/>
                    <a:pt x="175" y="294"/>
                  </a:cubicBezTo>
                  <a:cubicBezTo>
                    <a:pt x="176" y="297"/>
                    <a:pt x="176" y="297"/>
                    <a:pt x="176" y="297"/>
                  </a:cubicBezTo>
                  <a:cubicBezTo>
                    <a:pt x="177" y="298"/>
                    <a:pt x="177" y="298"/>
                    <a:pt x="177" y="298"/>
                  </a:cubicBezTo>
                  <a:cubicBezTo>
                    <a:pt x="179" y="298"/>
                    <a:pt x="179" y="298"/>
                    <a:pt x="179" y="298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7" y="294"/>
                    <a:pt x="177" y="294"/>
                    <a:pt x="177" y="294"/>
                  </a:cubicBezTo>
                  <a:cubicBezTo>
                    <a:pt x="176" y="293"/>
                    <a:pt x="176" y="293"/>
                    <a:pt x="176" y="293"/>
                  </a:cubicBezTo>
                  <a:cubicBezTo>
                    <a:pt x="177" y="293"/>
                    <a:pt x="177" y="293"/>
                    <a:pt x="177" y="293"/>
                  </a:cubicBezTo>
                  <a:cubicBezTo>
                    <a:pt x="178" y="293"/>
                    <a:pt x="178" y="293"/>
                    <a:pt x="178" y="293"/>
                  </a:cubicBezTo>
                  <a:cubicBezTo>
                    <a:pt x="180" y="294"/>
                    <a:pt x="180" y="294"/>
                    <a:pt x="180" y="294"/>
                  </a:cubicBezTo>
                  <a:cubicBezTo>
                    <a:pt x="181" y="295"/>
                    <a:pt x="181" y="295"/>
                    <a:pt x="181" y="295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6" y="297"/>
                    <a:pt x="186" y="297"/>
                    <a:pt x="186" y="297"/>
                  </a:cubicBezTo>
                  <a:cubicBezTo>
                    <a:pt x="188" y="297"/>
                    <a:pt x="188" y="297"/>
                    <a:pt x="188" y="297"/>
                  </a:cubicBezTo>
                  <a:cubicBezTo>
                    <a:pt x="188" y="296"/>
                    <a:pt x="188" y="296"/>
                    <a:pt x="188" y="296"/>
                  </a:cubicBezTo>
                  <a:cubicBezTo>
                    <a:pt x="186" y="295"/>
                    <a:pt x="186" y="295"/>
                    <a:pt x="186" y="295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7" y="294"/>
                    <a:pt x="187" y="294"/>
                    <a:pt x="187" y="294"/>
                  </a:cubicBezTo>
                  <a:cubicBezTo>
                    <a:pt x="189" y="295"/>
                    <a:pt x="189" y="295"/>
                    <a:pt x="189" y="295"/>
                  </a:cubicBezTo>
                  <a:cubicBezTo>
                    <a:pt x="189" y="296"/>
                    <a:pt x="189" y="296"/>
                    <a:pt x="189" y="296"/>
                  </a:cubicBezTo>
                  <a:cubicBezTo>
                    <a:pt x="190" y="296"/>
                    <a:pt x="190" y="296"/>
                    <a:pt x="190" y="296"/>
                  </a:cubicBezTo>
                  <a:cubicBezTo>
                    <a:pt x="190" y="298"/>
                    <a:pt x="190" y="298"/>
                    <a:pt x="190" y="298"/>
                  </a:cubicBezTo>
                  <a:cubicBezTo>
                    <a:pt x="191" y="298"/>
                    <a:pt x="191" y="298"/>
                    <a:pt x="191" y="298"/>
                  </a:cubicBezTo>
                  <a:cubicBezTo>
                    <a:pt x="192" y="298"/>
                    <a:pt x="192" y="298"/>
                    <a:pt x="192" y="298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92" y="295"/>
                    <a:pt x="192" y="295"/>
                    <a:pt x="192" y="295"/>
                  </a:cubicBezTo>
                  <a:cubicBezTo>
                    <a:pt x="191" y="295"/>
                    <a:pt x="191" y="295"/>
                    <a:pt x="191" y="295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1" y="294"/>
                    <a:pt x="191" y="294"/>
                    <a:pt x="191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3" y="293"/>
                    <a:pt x="193" y="293"/>
                    <a:pt x="193" y="29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3" y="291"/>
                    <a:pt x="193" y="291"/>
                    <a:pt x="193" y="291"/>
                  </a:cubicBezTo>
                  <a:close/>
                  <a:moveTo>
                    <a:pt x="61" y="401"/>
                  </a:moveTo>
                  <a:cubicBezTo>
                    <a:pt x="61" y="399"/>
                    <a:pt x="61" y="399"/>
                    <a:pt x="61" y="399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7"/>
                    <a:pt x="60" y="397"/>
                    <a:pt x="60" y="397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1" y="401"/>
                    <a:pt x="61" y="401"/>
                    <a:pt x="61" y="401"/>
                  </a:cubicBezTo>
                  <a:close/>
                  <a:moveTo>
                    <a:pt x="107" y="372"/>
                  </a:moveTo>
                  <a:cubicBezTo>
                    <a:pt x="108" y="371"/>
                    <a:pt x="108" y="371"/>
                    <a:pt x="108" y="371"/>
                  </a:cubicBezTo>
                  <a:cubicBezTo>
                    <a:pt x="108" y="371"/>
                    <a:pt x="108" y="371"/>
                    <a:pt x="108" y="371"/>
                  </a:cubicBezTo>
                  <a:cubicBezTo>
                    <a:pt x="107" y="369"/>
                    <a:pt x="107" y="369"/>
                    <a:pt x="107" y="369"/>
                  </a:cubicBezTo>
                  <a:cubicBezTo>
                    <a:pt x="106" y="370"/>
                    <a:pt x="106" y="370"/>
                    <a:pt x="106" y="370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7" y="372"/>
                    <a:pt x="107" y="372"/>
                    <a:pt x="107" y="372"/>
                  </a:cubicBezTo>
                  <a:close/>
                  <a:moveTo>
                    <a:pt x="142" y="333"/>
                  </a:moveTo>
                  <a:cubicBezTo>
                    <a:pt x="144" y="333"/>
                    <a:pt x="144" y="333"/>
                    <a:pt x="144" y="333"/>
                  </a:cubicBezTo>
                  <a:cubicBezTo>
                    <a:pt x="146" y="331"/>
                    <a:pt x="146" y="331"/>
                    <a:pt x="146" y="331"/>
                  </a:cubicBezTo>
                  <a:cubicBezTo>
                    <a:pt x="148" y="329"/>
                    <a:pt x="148" y="329"/>
                    <a:pt x="148" y="329"/>
                  </a:cubicBezTo>
                  <a:cubicBezTo>
                    <a:pt x="148" y="326"/>
                    <a:pt x="148" y="326"/>
                    <a:pt x="148" y="326"/>
                  </a:cubicBezTo>
                  <a:cubicBezTo>
                    <a:pt x="149" y="325"/>
                    <a:pt x="149" y="325"/>
                    <a:pt x="149" y="325"/>
                  </a:cubicBezTo>
                  <a:cubicBezTo>
                    <a:pt x="150" y="327"/>
                    <a:pt x="150" y="327"/>
                    <a:pt x="150" y="327"/>
                  </a:cubicBezTo>
                  <a:cubicBezTo>
                    <a:pt x="149" y="329"/>
                    <a:pt x="149" y="329"/>
                    <a:pt x="149" y="329"/>
                  </a:cubicBezTo>
                  <a:cubicBezTo>
                    <a:pt x="151" y="327"/>
                    <a:pt x="151" y="327"/>
                    <a:pt x="151" y="327"/>
                  </a:cubicBezTo>
                  <a:cubicBezTo>
                    <a:pt x="151" y="325"/>
                    <a:pt x="151" y="325"/>
                    <a:pt x="151" y="325"/>
                  </a:cubicBezTo>
                  <a:cubicBezTo>
                    <a:pt x="149" y="323"/>
                    <a:pt x="149" y="323"/>
                    <a:pt x="149" y="323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140" y="320"/>
                    <a:pt x="140" y="320"/>
                    <a:pt x="140" y="320"/>
                  </a:cubicBezTo>
                  <a:cubicBezTo>
                    <a:pt x="138" y="321"/>
                    <a:pt x="138" y="321"/>
                    <a:pt x="138" y="321"/>
                  </a:cubicBezTo>
                  <a:cubicBezTo>
                    <a:pt x="137" y="325"/>
                    <a:pt x="137" y="325"/>
                    <a:pt x="137" y="325"/>
                  </a:cubicBezTo>
                  <a:cubicBezTo>
                    <a:pt x="137" y="329"/>
                    <a:pt x="137" y="329"/>
                    <a:pt x="137" y="329"/>
                  </a:cubicBezTo>
                  <a:cubicBezTo>
                    <a:pt x="138" y="331"/>
                    <a:pt x="138" y="331"/>
                    <a:pt x="138" y="331"/>
                  </a:cubicBezTo>
                  <a:cubicBezTo>
                    <a:pt x="138" y="333"/>
                    <a:pt x="138" y="333"/>
                    <a:pt x="138" y="333"/>
                  </a:cubicBezTo>
                  <a:cubicBezTo>
                    <a:pt x="139" y="333"/>
                    <a:pt x="139" y="333"/>
                    <a:pt x="139" y="333"/>
                  </a:cubicBezTo>
                  <a:cubicBezTo>
                    <a:pt x="140" y="333"/>
                    <a:pt x="140" y="333"/>
                    <a:pt x="140" y="333"/>
                  </a:cubicBezTo>
                  <a:cubicBezTo>
                    <a:pt x="140" y="335"/>
                    <a:pt x="140" y="335"/>
                    <a:pt x="140" y="335"/>
                  </a:cubicBezTo>
                  <a:cubicBezTo>
                    <a:pt x="141" y="335"/>
                    <a:pt x="141" y="335"/>
                    <a:pt x="141" y="335"/>
                  </a:cubicBezTo>
                  <a:cubicBezTo>
                    <a:pt x="142" y="333"/>
                    <a:pt x="142" y="333"/>
                    <a:pt x="142" y="333"/>
                  </a:cubicBezTo>
                  <a:close/>
                  <a:moveTo>
                    <a:pt x="158" y="337"/>
                  </a:moveTo>
                  <a:cubicBezTo>
                    <a:pt x="159" y="337"/>
                    <a:pt x="159" y="337"/>
                    <a:pt x="159" y="337"/>
                  </a:cubicBezTo>
                  <a:cubicBezTo>
                    <a:pt x="159" y="336"/>
                    <a:pt x="159" y="336"/>
                    <a:pt x="159" y="336"/>
                  </a:cubicBezTo>
                  <a:cubicBezTo>
                    <a:pt x="161" y="336"/>
                    <a:pt x="161" y="336"/>
                    <a:pt x="161" y="336"/>
                  </a:cubicBezTo>
                  <a:cubicBezTo>
                    <a:pt x="162" y="335"/>
                    <a:pt x="162" y="335"/>
                    <a:pt x="162" y="335"/>
                  </a:cubicBezTo>
                  <a:cubicBezTo>
                    <a:pt x="160" y="335"/>
                    <a:pt x="160" y="335"/>
                    <a:pt x="160" y="335"/>
                  </a:cubicBezTo>
                  <a:cubicBezTo>
                    <a:pt x="158" y="336"/>
                    <a:pt x="158" y="336"/>
                    <a:pt x="158" y="336"/>
                  </a:cubicBezTo>
                  <a:cubicBezTo>
                    <a:pt x="158" y="337"/>
                    <a:pt x="158" y="337"/>
                    <a:pt x="158" y="337"/>
                  </a:cubicBezTo>
                  <a:close/>
                  <a:moveTo>
                    <a:pt x="183" y="336"/>
                  </a:moveTo>
                  <a:cubicBezTo>
                    <a:pt x="184" y="337"/>
                    <a:pt x="184" y="337"/>
                    <a:pt x="184" y="337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5" y="334"/>
                    <a:pt x="185" y="334"/>
                    <a:pt x="185" y="334"/>
                  </a:cubicBezTo>
                  <a:cubicBezTo>
                    <a:pt x="184" y="334"/>
                    <a:pt x="184" y="334"/>
                    <a:pt x="184" y="334"/>
                  </a:cubicBezTo>
                  <a:cubicBezTo>
                    <a:pt x="183" y="335"/>
                    <a:pt x="183" y="335"/>
                    <a:pt x="183" y="335"/>
                  </a:cubicBezTo>
                  <a:cubicBezTo>
                    <a:pt x="183" y="336"/>
                    <a:pt x="183" y="336"/>
                    <a:pt x="183" y="336"/>
                  </a:cubicBezTo>
                  <a:close/>
                  <a:moveTo>
                    <a:pt x="180" y="337"/>
                  </a:moveTo>
                  <a:cubicBezTo>
                    <a:pt x="181" y="337"/>
                    <a:pt x="181" y="337"/>
                    <a:pt x="181" y="337"/>
                  </a:cubicBezTo>
                  <a:cubicBezTo>
                    <a:pt x="182" y="336"/>
                    <a:pt x="182" y="336"/>
                    <a:pt x="182" y="336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0" y="337"/>
                    <a:pt x="180" y="337"/>
                    <a:pt x="180" y="337"/>
                  </a:cubicBezTo>
                  <a:close/>
                  <a:moveTo>
                    <a:pt x="201" y="328"/>
                  </a:moveTo>
                  <a:cubicBezTo>
                    <a:pt x="202" y="328"/>
                    <a:pt x="202" y="328"/>
                    <a:pt x="202" y="328"/>
                  </a:cubicBezTo>
                  <a:cubicBezTo>
                    <a:pt x="203" y="327"/>
                    <a:pt x="203" y="327"/>
                    <a:pt x="203" y="327"/>
                  </a:cubicBezTo>
                  <a:cubicBezTo>
                    <a:pt x="205" y="326"/>
                    <a:pt x="205" y="326"/>
                    <a:pt x="205" y="326"/>
                  </a:cubicBezTo>
                  <a:cubicBezTo>
                    <a:pt x="206" y="326"/>
                    <a:pt x="206" y="326"/>
                    <a:pt x="206" y="326"/>
                  </a:cubicBezTo>
                  <a:cubicBezTo>
                    <a:pt x="204" y="325"/>
                    <a:pt x="204" y="325"/>
                    <a:pt x="204" y="325"/>
                  </a:cubicBezTo>
                  <a:cubicBezTo>
                    <a:pt x="202" y="326"/>
                    <a:pt x="202" y="326"/>
                    <a:pt x="202" y="326"/>
                  </a:cubicBezTo>
                  <a:cubicBezTo>
                    <a:pt x="201" y="328"/>
                    <a:pt x="201" y="328"/>
                    <a:pt x="201" y="328"/>
                  </a:cubicBezTo>
                  <a:close/>
                  <a:moveTo>
                    <a:pt x="192" y="326"/>
                  </a:moveTo>
                  <a:cubicBezTo>
                    <a:pt x="193" y="327"/>
                    <a:pt x="193" y="327"/>
                    <a:pt x="193" y="327"/>
                  </a:cubicBezTo>
                  <a:cubicBezTo>
                    <a:pt x="194" y="327"/>
                    <a:pt x="194" y="327"/>
                    <a:pt x="194" y="327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3" y="325"/>
                    <a:pt x="193" y="325"/>
                    <a:pt x="193" y="325"/>
                  </a:cubicBezTo>
                  <a:cubicBezTo>
                    <a:pt x="192" y="326"/>
                    <a:pt x="192" y="326"/>
                    <a:pt x="192" y="326"/>
                  </a:cubicBezTo>
                  <a:close/>
                  <a:moveTo>
                    <a:pt x="187" y="326"/>
                  </a:moveTo>
                  <a:cubicBezTo>
                    <a:pt x="188" y="326"/>
                    <a:pt x="188" y="326"/>
                    <a:pt x="188" y="326"/>
                  </a:cubicBezTo>
                  <a:cubicBezTo>
                    <a:pt x="189" y="327"/>
                    <a:pt x="189" y="327"/>
                    <a:pt x="189" y="327"/>
                  </a:cubicBezTo>
                  <a:cubicBezTo>
                    <a:pt x="191" y="327"/>
                    <a:pt x="191" y="327"/>
                    <a:pt x="191" y="327"/>
                  </a:cubicBezTo>
                  <a:cubicBezTo>
                    <a:pt x="190" y="325"/>
                    <a:pt x="190" y="325"/>
                    <a:pt x="190" y="325"/>
                  </a:cubicBezTo>
                  <a:cubicBezTo>
                    <a:pt x="188" y="325"/>
                    <a:pt x="188" y="325"/>
                    <a:pt x="188" y="325"/>
                  </a:cubicBezTo>
                  <a:cubicBezTo>
                    <a:pt x="187" y="326"/>
                    <a:pt x="187" y="326"/>
                    <a:pt x="187" y="326"/>
                  </a:cubicBezTo>
                  <a:close/>
                  <a:moveTo>
                    <a:pt x="185" y="326"/>
                  </a:moveTo>
                  <a:cubicBezTo>
                    <a:pt x="185" y="326"/>
                    <a:pt x="185" y="326"/>
                    <a:pt x="185" y="326"/>
                  </a:cubicBezTo>
                  <a:cubicBezTo>
                    <a:pt x="186" y="326"/>
                    <a:pt x="186" y="326"/>
                    <a:pt x="186" y="326"/>
                  </a:cubicBezTo>
                  <a:cubicBezTo>
                    <a:pt x="187" y="325"/>
                    <a:pt x="187" y="325"/>
                    <a:pt x="187" y="325"/>
                  </a:cubicBezTo>
                  <a:cubicBezTo>
                    <a:pt x="186" y="325"/>
                    <a:pt x="186" y="325"/>
                    <a:pt x="186" y="325"/>
                  </a:cubicBezTo>
                  <a:cubicBezTo>
                    <a:pt x="185" y="326"/>
                    <a:pt x="185" y="326"/>
                    <a:pt x="185" y="326"/>
                  </a:cubicBezTo>
                  <a:close/>
                  <a:moveTo>
                    <a:pt x="372" y="268"/>
                  </a:moveTo>
                  <a:cubicBezTo>
                    <a:pt x="372" y="270"/>
                    <a:pt x="372" y="270"/>
                    <a:pt x="372" y="270"/>
                  </a:cubicBezTo>
                  <a:cubicBezTo>
                    <a:pt x="373" y="272"/>
                    <a:pt x="373" y="272"/>
                    <a:pt x="373" y="272"/>
                  </a:cubicBezTo>
                  <a:cubicBezTo>
                    <a:pt x="374" y="270"/>
                    <a:pt x="374" y="270"/>
                    <a:pt x="374" y="270"/>
                  </a:cubicBezTo>
                  <a:cubicBezTo>
                    <a:pt x="373" y="269"/>
                    <a:pt x="373" y="269"/>
                    <a:pt x="373" y="269"/>
                  </a:cubicBezTo>
                  <a:cubicBezTo>
                    <a:pt x="372" y="268"/>
                    <a:pt x="372" y="268"/>
                    <a:pt x="372" y="268"/>
                  </a:cubicBezTo>
                  <a:close/>
                  <a:moveTo>
                    <a:pt x="369" y="263"/>
                  </a:moveTo>
                  <a:cubicBezTo>
                    <a:pt x="369" y="266"/>
                    <a:pt x="369" y="266"/>
                    <a:pt x="369" y="266"/>
                  </a:cubicBezTo>
                  <a:cubicBezTo>
                    <a:pt x="370" y="268"/>
                    <a:pt x="370" y="268"/>
                    <a:pt x="370" y="268"/>
                  </a:cubicBezTo>
                  <a:cubicBezTo>
                    <a:pt x="370" y="271"/>
                    <a:pt x="370" y="271"/>
                    <a:pt x="370" y="271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3"/>
                    <a:pt x="370" y="263"/>
                    <a:pt x="370" y="263"/>
                  </a:cubicBezTo>
                  <a:cubicBezTo>
                    <a:pt x="369" y="263"/>
                    <a:pt x="369" y="263"/>
                    <a:pt x="369" y="263"/>
                  </a:cubicBezTo>
                  <a:close/>
                  <a:moveTo>
                    <a:pt x="367" y="260"/>
                  </a:moveTo>
                  <a:cubicBezTo>
                    <a:pt x="367" y="262"/>
                    <a:pt x="367" y="262"/>
                    <a:pt x="367" y="262"/>
                  </a:cubicBezTo>
                  <a:cubicBezTo>
                    <a:pt x="368" y="262"/>
                    <a:pt x="368" y="262"/>
                    <a:pt x="368" y="262"/>
                  </a:cubicBezTo>
                  <a:cubicBezTo>
                    <a:pt x="368" y="261"/>
                    <a:pt x="368" y="261"/>
                    <a:pt x="368" y="261"/>
                  </a:cubicBezTo>
                  <a:cubicBezTo>
                    <a:pt x="367" y="260"/>
                    <a:pt x="367" y="260"/>
                    <a:pt x="367" y="260"/>
                  </a:cubicBezTo>
                  <a:cubicBezTo>
                    <a:pt x="367" y="260"/>
                    <a:pt x="367" y="260"/>
                    <a:pt x="367" y="260"/>
                  </a:cubicBezTo>
                  <a:close/>
                  <a:moveTo>
                    <a:pt x="207" y="313"/>
                  </a:moveTo>
                  <a:cubicBezTo>
                    <a:pt x="207" y="312"/>
                    <a:pt x="207" y="312"/>
                    <a:pt x="207" y="312"/>
                  </a:cubicBezTo>
                  <a:cubicBezTo>
                    <a:pt x="208" y="311"/>
                    <a:pt x="208" y="311"/>
                    <a:pt x="208" y="311"/>
                  </a:cubicBezTo>
                  <a:cubicBezTo>
                    <a:pt x="207" y="311"/>
                    <a:pt x="207" y="311"/>
                    <a:pt x="207" y="311"/>
                  </a:cubicBezTo>
                  <a:cubicBezTo>
                    <a:pt x="207" y="313"/>
                    <a:pt x="207" y="313"/>
                    <a:pt x="207" y="313"/>
                  </a:cubicBezTo>
                  <a:close/>
                  <a:moveTo>
                    <a:pt x="215" y="320"/>
                  </a:moveTo>
                  <a:cubicBezTo>
                    <a:pt x="215" y="320"/>
                    <a:pt x="216" y="319"/>
                    <a:pt x="216" y="319"/>
                  </a:cubicBezTo>
                  <a:cubicBezTo>
                    <a:pt x="215" y="319"/>
                    <a:pt x="215" y="319"/>
                    <a:pt x="215" y="319"/>
                  </a:cubicBezTo>
                  <a:cubicBezTo>
                    <a:pt x="215" y="320"/>
                    <a:pt x="215" y="320"/>
                    <a:pt x="215" y="320"/>
                  </a:cubicBezTo>
                  <a:close/>
                  <a:moveTo>
                    <a:pt x="214" y="317"/>
                  </a:moveTo>
                  <a:cubicBezTo>
                    <a:pt x="213" y="315"/>
                    <a:pt x="213" y="315"/>
                    <a:pt x="213" y="315"/>
                  </a:cubicBezTo>
                  <a:cubicBezTo>
                    <a:pt x="211" y="314"/>
                    <a:pt x="211" y="314"/>
                    <a:pt x="211" y="314"/>
                  </a:cubicBezTo>
                  <a:cubicBezTo>
                    <a:pt x="209" y="313"/>
                    <a:pt x="209" y="313"/>
                    <a:pt x="209" y="313"/>
                  </a:cubicBezTo>
                  <a:cubicBezTo>
                    <a:pt x="209" y="314"/>
                    <a:pt x="209" y="314"/>
                    <a:pt x="209" y="314"/>
                  </a:cubicBezTo>
                  <a:cubicBezTo>
                    <a:pt x="211" y="315"/>
                    <a:pt x="211" y="315"/>
                    <a:pt x="211" y="315"/>
                  </a:cubicBezTo>
                  <a:cubicBezTo>
                    <a:pt x="214" y="317"/>
                    <a:pt x="214" y="317"/>
                    <a:pt x="214" y="317"/>
                  </a:cubicBezTo>
                  <a:close/>
                  <a:moveTo>
                    <a:pt x="218" y="309"/>
                  </a:moveTo>
                  <a:cubicBezTo>
                    <a:pt x="219" y="307"/>
                    <a:pt x="219" y="307"/>
                    <a:pt x="219" y="307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15" y="302"/>
                    <a:pt x="215" y="302"/>
                    <a:pt x="215" y="302"/>
                  </a:cubicBezTo>
                  <a:cubicBezTo>
                    <a:pt x="213" y="300"/>
                    <a:pt x="213" y="300"/>
                    <a:pt x="213" y="300"/>
                  </a:cubicBezTo>
                  <a:cubicBezTo>
                    <a:pt x="212" y="300"/>
                    <a:pt x="212" y="300"/>
                    <a:pt x="212" y="300"/>
                  </a:cubicBezTo>
                  <a:cubicBezTo>
                    <a:pt x="210" y="298"/>
                    <a:pt x="210" y="298"/>
                    <a:pt x="210" y="298"/>
                  </a:cubicBezTo>
                  <a:cubicBezTo>
                    <a:pt x="208" y="297"/>
                    <a:pt x="208" y="297"/>
                    <a:pt x="208" y="297"/>
                  </a:cubicBezTo>
                  <a:cubicBezTo>
                    <a:pt x="207" y="296"/>
                    <a:pt x="207" y="296"/>
                    <a:pt x="207" y="296"/>
                  </a:cubicBezTo>
                  <a:cubicBezTo>
                    <a:pt x="205" y="294"/>
                    <a:pt x="205" y="294"/>
                    <a:pt x="205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3" y="295"/>
                    <a:pt x="203" y="295"/>
                    <a:pt x="203" y="295"/>
                  </a:cubicBezTo>
                  <a:cubicBezTo>
                    <a:pt x="203" y="296"/>
                    <a:pt x="203" y="296"/>
                    <a:pt x="203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8"/>
                    <a:pt x="204" y="298"/>
                    <a:pt x="204" y="298"/>
                  </a:cubicBezTo>
                  <a:cubicBezTo>
                    <a:pt x="204" y="299"/>
                    <a:pt x="204" y="299"/>
                    <a:pt x="204" y="299"/>
                  </a:cubicBezTo>
                  <a:cubicBezTo>
                    <a:pt x="203" y="300"/>
                    <a:pt x="203" y="300"/>
                    <a:pt x="203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1" y="299"/>
                    <a:pt x="201" y="299"/>
                    <a:pt x="201" y="299"/>
                  </a:cubicBezTo>
                  <a:cubicBezTo>
                    <a:pt x="202" y="300"/>
                    <a:pt x="202" y="300"/>
                    <a:pt x="202" y="300"/>
                  </a:cubicBezTo>
                  <a:cubicBezTo>
                    <a:pt x="205" y="303"/>
                    <a:pt x="205" y="303"/>
                    <a:pt x="205" y="303"/>
                  </a:cubicBezTo>
                  <a:cubicBezTo>
                    <a:pt x="206" y="304"/>
                    <a:pt x="206" y="304"/>
                    <a:pt x="206" y="304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0" y="305"/>
                    <a:pt x="210" y="305"/>
                    <a:pt x="210" y="305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12" y="305"/>
                    <a:pt x="212" y="305"/>
                    <a:pt x="212" y="305"/>
                  </a:cubicBezTo>
                  <a:cubicBezTo>
                    <a:pt x="212" y="307"/>
                    <a:pt x="212" y="307"/>
                    <a:pt x="212" y="307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3" y="309"/>
                    <a:pt x="213" y="309"/>
                    <a:pt x="213" y="309"/>
                  </a:cubicBezTo>
                  <a:cubicBezTo>
                    <a:pt x="215" y="310"/>
                    <a:pt x="215" y="310"/>
                    <a:pt x="215" y="310"/>
                  </a:cubicBezTo>
                  <a:cubicBezTo>
                    <a:pt x="216" y="308"/>
                    <a:pt x="216" y="308"/>
                    <a:pt x="216" y="308"/>
                  </a:cubicBezTo>
                  <a:cubicBezTo>
                    <a:pt x="218" y="309"/>
                    <a:pt x="218" y="309"/>
                    <a:pt x="218" y="309"/>
                  </a:cubicBezTo>
                  <a:close/>
                  <a:moveTo>
                    <a:pt x="260" y="234"/>
                  </a:moveTo>
                  <a:cubicBezTo>
                    <a:pt x="261" y="234"/>
                    <a:pt x="261" y="234"/>
                    <a:pt x="261" y="234"/>
                  </a:cubicBezTo>
                  <a:cubicBezTo>
                    <a:pt x="260" y="233"/>
                    <a:pt x="260" y="233"/>
                    <a:pt x="260" y="233"/>
                  </a:cubicBezTo>
                  <a:cubicBezTo>
                    <a:pt x="260" y="232"/>
                    <a:pt x="260" y="232"/>
                    <a:pt x="260" y="232"/>
                  </a:cubicBezTo>
                  <a:cubicBezTo>
                    <a:pt x="261" y="232"/>
                    <a:pt x="261" y="232"/>
                    <a:pt x="261" y="232"/>
                  </a:cubicBezTo>
                  <a:cubicBezTo>
                    <a:pt x="262" y="234"/>
                    <a:pt x="262" y="234"/>
                    <a:pt x="262" y="234"/>
                  </a:cubicBezTo>
                  <a:cubicBezTo>
                    <a:pt x="263" y="233"/>
                    <a:pt x="263" y="233"/>
                    <a:pt x="263" y="233"/>
                  </a:cubicBezTo>
                  <a:cubicBezTo>
                    <a:pt x="264" y="234"/>
                    <a:pt x="264" y="234"/>
                    <a:pt x="264" y="234"/>
                  </a:cubicBezTo>
                  <a:cubicBezTo>
                    <a:pt x="265" y="233"/>
                    <a:pt x="265" y="233"/>
                    <a:pt x="265" y="233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7" y="231"/>
                    <a:pt x="267" y="231"/>
                    <a:pt x="267" y="231"/>
                  </a:cubicBezTo>
                  <a:cubicBezTo>
                    <a:pt x="269" y="230"/>
                    <a:pt x="269" y="230"/>
                    <a:pt x="269" y="230"/>
                  </a:cubicBezTo>
                  <a:cubicBezTo>
                    <a:pt x="269" y="229"/>
                    <a:pt x="269" y="229"/>
                    <a:pt x="269" y="229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6" y="225"/>
                    <a:pt x="266" y="225"/>
                    <a:pt x="266" y="225"/>
                  </a:cubicBezTo>
                  <a:cubicBezTo>
                    <a:pt x="264" y="223"/>
                    <a:pt x="264" y="223"/>
                    <a:pt x="264" y="223"/>
                  </a:cubicBezTo>
                  <a:cubicBezTo>
                    <a:pt x="263" y="222"/>
                    <a:pt x="263" y="222"/>
                    <a:pt x="263" y="222"/>
                  </a:cubicBezTo>
                  <a:cubicBezTo>
                    <a:pt x="262" y="223"/>
                    <a:pt x="262" y="223"/>
                    <a:pt x="262" y="223"/>
                  </a:cubicBezTo>
                  <a:cubicBezTo>
                    <a:pt x="260" y="224"/>
                    <a:pt x="260" y="224"/>
                    <a:pt x="260" y="224"/>
                  </a:cubicBezTo>
                  <a:cubicBezTo>
                    <a:pt x="259" y="224"/>
                    <a:pt x="259" y="224"/>
                    <a:pt x="259" y="224"/>
                  </a:cubicBezTo>
                  <a:cubicBezTo>
                    <a:pt x="257" y="226"/>
                    <a:pt x="257" y="226"/>
                    <a:pt x="257" y="226"/>
                  </a:cubicBezTo>
                  <a:cubicBezTo>
                    <a:pt x="257" y="227"/>
                    <a:pt x="257" y="227"/>
                    <a:pt x="257" y="227"/>
                  </a:cubicBezTo>
                  <a:cubicBezTo>
                    <a:pt x="258" y="229"/>
                    <a:pt x="258" y="229"/>
                    <a:pt x="258" y="229"/>
                  </a:cubicBezTo>
                  <a:cubicBezTo>
                    <a:pt x="259" y="230"/>
                    <a:pt x="259" y="230"/>
                    <a:pt x="259" y="230"/>
                  </a:cubicBezTo>
                  <a:cubicBezTo>
                    <a:pt x="258" y="233"/>
                    <a:pt x="258" y="233"/>
                    <a:pt x="258" y="233"/>
                  </a:cubicBezTo>
                  <a:cubicBezTo>
                    <a:pt x="260" y="234"/>
                    <a:pt x="260" y="234"/>
                    <a:pt x="260" y="234"/>
                  </a:cubicBezTo>
                  <a:close/>
                  <a:moveTo>
                    <a:pt x="265" y="308"/>
                  </a:moveTo>
                  <a:cubicBezTo>
                    <a:pt x="265" y="308"/>
                    <a:pt x="266" y="309"/>
                    <a:pt x="266" y="309"/>
                  </a:cubicBezTo>
                  <a:cubicBezTo>
                    <a:pt x="267" y="309"/>
                    <a:pt x="267" y="309"/>
                    <a:pt x="267" y="309"/>
                  </a:cubicBezTo>
                  <a:cubicBezTo>
                    <a:pt x="268" y="308"/>
                    <a:pt x="268" y="308"/>
                    <a:pt x="268" y="308"/>
                  </a:cubicBezTo>
                  <a:cubicBezTo>
                    <a:pt x="268" y="307"/>
                    <a:pt x="268" y="307"/>
                    <a:pt x="268" y="307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6"/>
                    <a:pt x="266" y="306"/>
                    <a:pt x="266" y="306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5" y="308"/>
                    <a:pt x="265" y="308"/>
                    <a:pt x="265" y="308"/>
                  </a:cubicBezTo>
                  <a:close/>
                  <a:moveTo>
                    <a:pt x="298" y="350"/>
                  </a:moveTo>
                  <a:cubicBezTo>
                    <a:pt x="298" y="351"/>
                    <a:pt x="298" y="351"/>
                    <a:pt x="298" y="351"/>
                  </a:cubicBezTo>
                  <a:cubicBezTo>
                    <a:pt x="299" y="351"/>
                    <a:pt x="299" y="351"/>
                    <a:pt x="299" y="351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01" y="353"/>
                    <a:pt x="301" y="353"/>
                    <a:pt x="301" y="353"/>
                  </a:cubicBezTo>
                  <a:cubicBezTo>
                    <a:pt x="303" y="353"/>
                    <a:pt x="303" y="353"/>
                    <a:pt x="303" y="353"/>
                  </a:cubicBezTo>
                  <a:cubicBezTo>
                    <a:pt x="304" y="352"/>
                    <a:pt x="304" y="352"/>
                    <a:pt x="304" y="352"/>
                  </a:cubicBezTo>
                  <a:cubicBezTo>
                    <a:pt x="303" y="350"/>
                    <a:pt x="303" y="350"/>
                    <a:pt x="303" y="350"/>
                  </a:cubicBezTo>
                  <a:cubicBezTo>
                    <a:pt x="302" y="350"/>
                    <a:pt x="302" y="350"/>
                    <a:pt x="302" y="350"/>
                  </a:cubicBezTo>
                  <a:cubicBezTo>
                    <a:pt x="301" y="350"/>
                    <a:pt x="301" y="350"/>
                    <a:pt x="301" y="350"/>
                  </a:cubicBezTo>
                  <a:cubicBezTo>
                    <a:pt x="299" y="350"/>
                    <a:pt x="299" y="350"/>
                    <a:pt x="299" y="350"/>
                  </a:cubicBezTo>
                  <a:cubicBezTo>
                    <a:pt x="298" y="350"/>
                    <a:pt x="298" y="350"/>
                    <a:pt x="298" y="350"/>
                  </a:cubicBezTo>
                  <a:close/>
                  <a:moveTo>
                    <a:pt x="292" y="233"/>
                  </a:moveTo>
                  <a:cubicBezTo>
                    <a:pt x="292" y="231"/>
                    <a:pt x="292" y="231"/>
                    <a:pt x="292" y="231"/>
                  </a:cubicBezTo>
                  <a:cubicBezTo>
                    <a:pt x="291" y="230"/>
                    <a:pt x="291" y="230"/>
                    <a:pt x="291" y="230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1" y="227"/>
                    <a:pt x="291" y="227"/>
                    <a:pt x="291" y="227"/>
                  </a:cubicBezTo>
                  <a:cubicBezTo>
                    <a:pt x="290" y="227"/>
                    <a:pt x="290" y="227"/>
                    <a:pt x="290" y="227"/>
                  </a:cubicBezTo>
                  <a:cubicBezTo>
                    <a:pt x="288" y="228"/>
                    <a:pt x="288" y="228"/>
                    <a:pt x="288" y="228"/>
                  </a:cubicBezTo>
                  <a:cubicBezTo>
                    <a:pt x="288" y="231"/>
                    <a:pt x="288" y="231"/>
                    <a:pt x="288" y="231"/>
                  </a:cubicBezTo>
                  <a:cubicBezTo>
                    <a:pt x="288" y="232"/>
                    <a:pt x="288" y="232"/>
                    <a:pt x="288" y="232"/>
                  </a:cubicBezTo>
                  <a:cubicBezTo>
                    <a:pt x="290" y="232"/>
                    <a:pt x="290" y="232"/>
                    <a:pt x="290" y="232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92" y="233"/>
                    <a:pt x="292" y="233"/>
                    <a:pt x="292" y="233"/>
                  </a:cubicBezTo>
                  <a:close/>
                  <a:moveTo>
                    <a:pt x="289" y="220"/>
                  </a:moveTo>
                  <a:cubicBezTo>
                    <a:pt x="291" y="219"/>
                    <a:pt x="291" y="219"/>
                    <a:pt x="291" y="219"/>
                  </a:cubicBezTo>
                  <a:cubicBezTo>
                    <a:pt x="292" y="219"/>
                    <a:pt x="292" y="219"/>
                    <a:pt x="292" y="219"/>
                  </a:cubicBezTo>
                  <a:cubicBezTo>
                    <a:pt x="293" y="218"/>
                    <a:pt x="293" y="218"/>
                    <a:pt x="293" y="218"/>
                  </a:cubicBezTo>
                  <a:cubicBezTo>
                    <a:pt x="293" y="217"/>
                    <a:pt x="293" y="217"/>
                    <a:pt x="293" y="217"/>
                  </a:cubicBezTo>
                  <a:cubicBezTo>
                    <a:pt x="293" y="216"/>
                    <a:pt x="293" y="216"/>
                    <a:pt x="293" y="216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4" y="215"/>
                    <a:pt x="294" y="215"/>
                    <a:pt x="294" y="215"/>
                  </a:cubicBezTo>
                  <a:cubicBezTo>
                    <a:pt x="293" y="215"/>
                    <a:pt x="293" y="215"/>
                    <a:pt x="293" y="215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9" y="219"/>
                    <a:pt x="289" y="219"/>
                    <a:pt x="289" y="219"/>
                  </a:cubicBezTo>
                  <a:cubicBezTo>
                    <a:pt x="289" y="220"/>
                    <a:pt x="289" y="220"/>
                    <a:pt x="289" y="220"/>
                  </a:cubicBezTo>
                  <a:close/>
                  <a:moveTo>
                    <a:pt x="297" y="222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2" y="224"/>
                    <a:pt x="302" y="224"/>
                    <a:pt x="302" y="224"/>
                  </a:cubicBezTo>
                  <a:cubicBezTo>
                    <a:pt x="302" y="223"/>
                    <a:pt x="302" y="223"/>
                    <a:pt x="302" y="223"/>
                  </a:cubicBezTo>
                  <a:cubicBezTo>
                    <a:pt x="300" y="223"/>
                    <a:pt x="300" y="223"/>
                    <a:pt x="300" y="223"/>
                  </a:cubicBezTo>
                  <a:cubicBezTo>
                    <a:pt x="298" y="222"/>
                    <a:pt x="298" y="222"/>
                    <a:pt x="298" y="222"/>
                  </a:cubicBezTo>
                  <a:cubicBezTo>
                    <a:pt x="297" y="222"/>
                    <a:pt x="297" y="222"/>
                    <a:pt x="297" y="222"/>
                  </a:cubicBezTo>
                  <a:close/>
                  <a:moveTo>
                    <a:pt x="314" y="235"/>
                  </a:moveTo>
                  <a:cubicBezTo>
                    <a:pt x="314" y="237"/>
                    <a:pt x="314" y="237"/>
                    <a:pt x="314" y="237"/>
                  </a:cubicBezTo>
                  <a:cubicBezTo>
                    <a:pt x="313" y="238"/>
                    <a:pt x="313" y="238"/>
                    <a:pt x="313" y="238"/>
                  </a:cubicBezTo>
                  <a:cubicBezTo>
                    <a:pt x="312" y="239"/>
                    <a:pt x="312" y="239"/>
                    <a:pt x="312" y="239"/>
                  </a:cubicBezTo>
                  <a:cubicBezTo>
                    <a:pt x="312" y="241"/>
                    <a:pt x="312" y="241"/>
                    <a:pt x="312" y="241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3" y="242"/>
                    <a:pt x="313" y="242"/>
                    <a:pt x="313" y="242"/>
                  </a:cubicBezTo>
                  <a:cubicBezTo>
                    <a:pt x="315" y="240"/>
                    <a:pt x="315" y="240"/>
                    <a:pt x="315" y="240"/>
                  </a:cubicBezTo>
                  <a:cubicBezTo>
                    <a:pt x="316" y="240"/>
                    <a:pt x="316" y="240"/>
                    <a:pt x="316" y="240"/>
                  </a:cubicBezTo>
                  <a:cubicBezTo>
                    <a:pt x="317" y="238"/>
                    <a:pt x="317" y="238"/>
                    <a:pt x="317" y="238"/>
                  </a:cubicBezTo>
                  <a:cubicBezTo>
                    <a:pt x="319" y="237"/>
                    <a:pt x="319" y="237"/>
                    <a:pt x="319" y="237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3"/>
                    <a:pt x="319" y="233"/>
                    <a:pt x="319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5" y="234"/>
                    <a:pt x="315" y="234"/>
                    <a:pt x="315" y="234"/>
                  </a:cubicBezTo>
                  <a:cubicBezTo>
                    <a:pt x="314" y="235"/>
                    <a:pt x="314" y="235"/>
                    <a:pt x="314" y="235"/>
                  </a:cubicBezTo>
                  <a:close/>
                  <a:moveTo>
                    <a:pt x="320" y="219"/>
                  </a:moveTo>
                  <a:cubicBezTo>
                    <a:pt x="319" y="221"/>
                    <a:pt x="319" y="221"/>
                    <a:pt x="319" y="221"/>
                  </a:cubicBezTo>
                  <a:cubicBezTo>
                    <a:pt x="318" y="224"/>
                    <a:pt x="318" y="224"/>
                    <a:pt x="318" y="224"/>
                  </a:cubicBezTo>
                  <a:cubicBezTo>
                    <a:pt x="317" y="226"/>
                    <a:pt x="317" y="226"/>
                    <a:pt x="317" y="226"/>
                  </a:cubicBezTo>
                  <a:cubicBezTo>
                    <a:pt x="317" y="227"/>
                    <a:pt x="317" y="227"/>
                    <a:pt x="317" y="227"/>
                  </a:cubicBezTo>
                  <a:cubicBezTo>
                    <a:pt x="319" y="228"/>
                    <a:pt x="319" y="228"/>
                    <a:pt x="319" y="228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22" y="229"/>
                    <a:pt x="322" y="229"/>
                    <a:pt x="322" y="229"/>
                  </a:cubicBezTo>
                  <a:cubicBezTo>
                    <a:pt x="323" y="229"/>
                    <a:pt x="323" y="229"/>
                    <a:pt x="323" y="229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5" y="228"/>
                    <a:pt x="325" y="228"/>
                    <a:pt x="325" y="228"/>
                  </a:cubicBezTo>
                  <a:cubicBezTo>
                    <a:pt x="323" y="225"/>
                    <a:pt x="323" y="225"/>
                    <a:pt x="323" y="225"/>
                  </a:cubicBezTo>
                  <a:cubicBezTo>
                    <a:pt x="323" y="223"/>
                    <a:pt x="323" y="223"/>
                    <a:pt x="323" y="223"/>
                  </a:cubicBezTo>
                  <a:cubicBezTo>
                    <a:pt x="321" y="221"/>
                    <a:pt x="321" y="221"/>
                    <a:pt x="321" y="221"/>
                  </a:cubicBezTo>
                  <a:cubicBezTo>
                    <a:pt x="320" y="219"/>
                    <a:pt x="320" y="219"/>
                    <a:pt x="320" y="219"/>
                  </a:cubicBezTo>
                  <a:close/>
                  <a:moveTo>
                    <a:pt x="308" y="190"/>
                  </a:moveTo>
                  <a:cubicBezTo>
                    <a:pt x="308" y="188"/>
                    <a:pt x="308" y="188"/>
                    <a:pt x="308" y="188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5" y="187"/>
                    <a:pt x="305" y="187"/>
                    <a:pt x="305" y="187"/>
                  </a:cubicBezTo>
                  <a:cubicBezTo>
                    <a:pt x="304" y="188"/>
                    <a:pt x="304" y="188"/>
                    <a:pt x="304" y="188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90"/>
                    <a:pt x="306" y="190"/>
                    <a:pt x="306" y="190"/>
                  </a:cubicBezTo>
                  <a:cubicBezTo>
                    <a:pt x="307" y="190"/>
                    <a:pt x="307" y="190"/>
                    <a:pt x="307" y="190"/>
                  </a:cubicBezTo>
                  <a:cubicBezTo>
                    <a:pt x="308" y="190"/>
                    <a:pt x="308" y="190"/>
                    <a:pt x="308" y="190"/>
                  </a:cubicBezTo>
                  <a:close/>
                  <a:moveTo>
                    <a:pt x="313" y="168"/>
                  </a:moveTo>
                  <a:cubicBezTo>
                    <a:pt x="313" y="167"/>
                    <a:pt x="313" y="167"/>
                    <a:pt x="313" y="167"/>
                  </a:cubicBezTo>
                  <a:cubicBezTo>
                    <a:pt x="312" y="166"/>
                    <a:pt x="312" y="166"/>
                    <a:pt x="312" y="166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5" y="170"/>
                    <a:pt x="315" y="170"/>
                    <a:pt x="315" y="170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6" y="173"/>
                    <a:pt x="316" y="173"/>
                    <a:pt x="316" y="173"/>
                  </a:cubicBezTo>
                  <a:cubicBezTo>
                    <a:pt x="316" y="171"/>
                    <a:pt x="316" y="171"/>
                    <a:pt x="316" y="171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7" y="168"/>
                    <a:pt x="317" y="168"/>
                    <a:pt x="317" y="168"/>
                  </a:cubicBezTo>
                  <a:cubicBezTo>
                    <a:pt x="317" y="167"/>
                    <a:pt x="317" y="167"/>
                    <a:pt x="317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5" y="165"/>
                    <a:pt x="315" y="165"/>
                    <a:pt x="315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4" y="164"/>
                    <a:pt x="314" y="164"/>
                    <a:pt x="314" y="164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4" y="166"/>
                    <a:pt x="314" y="166"/>
                    <a:pt x="314" y="166"/>
                  </a:cubicBezTo>
                  <a:cubicBezTo>
                    <a:pt x="313" y="168"/>
                    <a:pt x="313" y="168"/>
                    <a:pt x="313" y="168"/>
                  </a:cubicBezTo>
                  <a:close/>
                  <a:moveTo>
                    <a:pt x="311" y="157"/>
                  </a:moveTo>
                  <a:cubicBezTo>
                    <a:pt x="308" y="157"/>
                    <a:pt x="308" y="157"/>
                    <a:pt x="308" y="157"/>
                  </a:cubicBezTo>
                  <a:cubicBezTo>
                    <a:pt x="308" y="156"/>
                    <a:pt x="308" y="156"/>
                    <a:pt x="308" y="156"/>
                  </a:cubicBezTo>
                  <a:cubicBezTo>
                    <a:pt x="307" y="155"/>
                    <a:pt x="307" y="155"/>
                    <a:pt x="307" y="155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8"/>
                    <a:pt x="308" y="158"/>
                    <a:pt x="308" y="158"/>
                  </a:cubicBezTo>
                  <a:cubicBezTo>
                    <a:pt x="310" y="158"/>
                    <a:pt x="310" y="158"/>
                    <a:pt x="310" y="158"/>
                  </a:cubicBezTo>
                  <a:cubicBezTo>
                    <a:pt x="311" y="157"/>
                    <a:pt x="311" y="157"/>
                    <a:pt x="311" y="157"/>
                  </a:cubicBezTo>
                  <a:close/>
                  <a:moveTo>
                    <a:pt x="311" y="155"/>
                  </a:moveTo>
                  <a:cubicBezTo>
                    <a:pt x="311" y="155"/>
                    <a:pt x="312" y="156"/>
                    <a:pt x="312" y="156"/>
                  </a:cubicBezTo>
                  <a:cubicBezTo>
                    <a:pt x="314" y="155"/>
                    <a:pt x="314" y="155"/>
                    <a:pt x="314" y="155"/>
                  </a:cubicBezTo>
                  <a:cubicBezTo>
                    <a:pt x="315" y="156"/>
                    <a:pt x="315" y="156"/>
                    <a:pt x="315" y="156"/>
                  </a:cubicBezTo>
                  <a:cubicBezTo>
                    <a:pt x="317" y="155"/>
                    <a:pt x="317" y="155"/>
                    <a:pt x="317" y="155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314" y="154"/>
                    <a:pt x="314" y="154"/>
                    <a:pt x="314" y="154"/>
                  </a:cubicBezTo>
                  <a:cubicBezTo>
                    <a:pt x="313" y="153"/>
                    <a:pt x="313" y="153"/>
                    <a:pt x="313" y="153"/>
                  </a:cubicBezTo>
                  <a:cubicBezTo>
                    <a:pt x="312" y="153"/>
                    <a:pt x="312" y="153"/>
                    <a:pt x="312" y="153"/>
                  </a:cubicBezTo>
                  <a:cubicBezTo>
                    <a:pt x="311" y="155"/>
                    <a:pt x="311" y="155"/>
                    <a:pt x="311" y="155"/>
                  </a:cubicBezTo>
                  <a:close/>
                  <a:moveTo>
                    <a:pt x="331" y="198"/>
                  </a:moveTo>
                  <a:cubicBezTo>
                    <a:pt x="332" y="196"/>
                    <a:pt x="332" y="196"/>
                    <a:pt x="332" y="196"/>
                  </a:cubicBezTo>
                  <a:cubicBezTo>
                    <a:pt x="331" y="195"/>
                    <a:pt x="331" y="195"/>
                    <a:pt x="331" y="195"/>
                  </a:cubicBezTo>
                  <a:cubicBezTo>
                    <a:pt x="330" y="195"/>
                    <a:pt x="330" y="195"/>
                    <a:pt x="330" y="195"/>
                  </a:cubicBezTo>
                  <a:cubicBezTo>
                    <a:pt x="329" y="196"/>
                    <a:pt x="329" y="196"/>
                    <a:pt x="329" y="196"/>
                  </a:cubicBezTo>
                  <a:cubicBezTo>
                    <a:pt x="329" y="197"/>
                    <a:pt x="329" y="197"/>
                    <a:pt x="329" y="197"/>
                  </a:cubicBezTo>
                  <a:cubicBezTo>
                    <a:pt x="331" y="198"/>
                    <a:pt x="331" y="198"/>
                    <a:pt x="331" y="198"/>
                  </a:cubicBezTo>
                  <a:close/>
                  <a:moveTo>
                    <a:pt x="336" y="196"/>
                  </a:moveTo>
                  <a:cubicBezTo>
                    <a:pt x="337" y="195"/>
                    <a:pt x="337" y="195"/>
                    <a:pt x="337" y="195"/>
                  </a:cubicBezTo>
                  <a:cubicBezTo>
                    <a:pt x="337" y="194"/>
                    <a:pt x="337" y="194"/>
                    <a:pt x="337" y="194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5" y="194"/>
                    <a:pt x="335" y="194"/>
                    <a:pt x="335" y="194"/>
                  </a:cubicBezTo>
                  <a:cubicBezTo>
                    <a:pt x="333" y="195"/>
                    <a:pt x="333" y="195"/>
                    <a:pt x="333" y="195"/>
                  </a:cubicBezTo>
                  <a:cubicBezTo>
                    <a:pt x="334" y="196"/>
                    <a:pt x="334" y="196"/>
                    <a:pt x="334" y="196"/>
                  </a:cubicBezTo>
                  <a:cubicBezTo>
                    <a:pt x="336" y="196"/>
                    <a:pt x="336" y="196"/>
                    <a:pt x="336" y="196"/>
                  </a:cubicBezTo>
                  <a:close/>
                  <a:moveTo>
                    <a:pt x="344" y="197"/>
                  </a:moveTo>
                  <a:cubicBezTo>
                    <a:pt x="345" y="197"/>
                    <a:pt x="345" y="197"/>
                    <a:pt x="345" y="197"/>
                  </a:cubicBezTo>
                  <a:cubicBezTo>
                    <a:pt x="343" y="196"/>
                    <a:pt x="343" y="196"/>
                    <a:pt x="343" y="196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4" y="197"/>
                    <a:pt x="344" y="197"/>
                    <a:pt x="344" y="197"/>
                  </a:cubicBezTo>
                  <a:close/>
                  <a:moveTo>
                    <a:pt x="356" y="193"/>
                  </a:moveTo>
                  <a:cubicBezTo>
                    <a:pt x="357" y="196"/>
                    <a:pt x="357" y="196"/>
                    <a:pt x="357" y="196"/>
                  </a:cubicBezTo>
                  <a:cubicBezTo>
                    <a:pt x="358" y="196"/>
                    <a:pt x="358" y="196"/>
                    <a:pt x="358" y="196"/>
                  </a:cubicBezTo>
                  <a:cubicBezTo>
                    <a:pt x="359" y="195"/>
                    <a:pt x="359" y="195"/>
                    <a:pt x="359" y="195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56" y="193"/>
                    <a:pt x="356" y="193"/>
                    <a:pt x="356" y="193"/>
                  </a:cubicBezTo>
                  <a:close/>
                  <a:moveTo>
                    <a:pt x="349" y="192"/>
                  </a:moveTo>
                  <a:cubicBezTo>
                    <a:pt x="351" y="192"/>
                    <a:pt x="351" y="192"/>
                    <a:pt x="351" y="192"/>
                  </a:cubicBezTo>
                  <a:cubicBezTo>
                    <a:pt x="352" y="191"/>
                    <a:pt x="352" y="191"/>
                    <a:pt x="352" y="191"/>
                  </a:cubicBezTo>
                  <a:cubicBezTo>
                    <a:pt x="350" y="190"/>
                    <a:pt x="350" y="190"/>
                    <a:pt x="350" y="190"/>
                  </a:cubicBezTo>
                  <a:cubicBezTo>
                    <a:pt x="349" y="191"/>
                    <a:pt x="349" y="191"/>
                    <a:pt x="349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49" y="192"/>
                    <a:pt x="349" y="192"/>
                    <a:pt x="349" y="192"/>
                  </a:cubicBezTo>
                  <a:close/>
                  <a:moveTo>
                    <a:pt x="343" y="185"/>
                  </a:moveTo>
                  <a:cubicBezTo>
                    <a:pt x="343" y="184"/>
                    <a:pt x="343" y="184"/>
                    <a:pt x="343" y="184"/>
                  </a:cubicBezTo>
                  <a:cubicBezTo>
                    <a:pt x="342" y="184"/>
                    <a:pt x="342" y="184"/>
                    <a:pt x="342" y="184"/>
                  </a:cubicBezTo>
                  <a:cubicBezTo>
                    <a:pt x="340" y="185"/>
                    <a:pt x="340" y="185"/>
                    <a:pt x="340" y="185"/>
                  </a:cubicBezTo>
                  <a:cubicBezTo>
                    <a:pt x="340" y="186"/>
                    <a:pt x="340" y="186"/>
                    <a:pt x="340" y="186"/>
                  </a:cubicBezTo>
                  <a:cubicBezTo>
                    <a:pt x="342" y="187"/>
                    <a:pt x="342" y="187"/>
                    <a:pt x="342" y="187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5"/>
                    <a:pt x="342" y="185"/>
                    <a:pt x="342" y="185"/>
                  </a:cubicBezTo>
                  <a:cubicBezTo>
                    <a:pt x="343" y="185"/>
                    <a:pt x="343" y="185"/>
                    <a:pt x="343" y="185"/>
                  </a:cubicBezTo>
                  <a:close/>
                  <a:moveTo>
                    <a:pt x="348" y="184"/>
                  </a:moveTo>
                  <a:cubicBezTo>
                    <a:pt x="348" y="182"/>
                    <a:pt x="348" y="182"/>
                    <a:pt x="348" y="182"/>
                  </a:cubicBezTo>
                  <a:cubicBezTo>
                    <a:pt x="346" y="182"/>
                    <a:pt x="346" y="182"/>
                    <a:pt x="346" y="182"/>
                  </a:cubicBezTo>
                  <a:cubicBezTo>
                    <a:pt x="345" y="183"/>
                    <a:pt x="345" y="183"/>
                    <a:pt x="345" y="183"/>
                  </a:cubicBezTo>
                  <a:cubicBezTo>
                    <a:pt x="346" y="185"/>
                    <a:pt x="346" y="185"/>
                    <a:pt x="346" y="185"/>
                  </a:cubicBezTo>
                  <a:cubicBezTo>
                    <a:pt x="347" y="185"/>
                    <a:pt x="347" y="185"/>
                    <a:pt x="347" y="185"/>
                  </a:cubicBezTo>
                  <a:cubicBezTo>
                    <a:pt x="348" y="184"/>
                    <a:pt x="348" y="184"/>
                    <a:pt x="348" y="184"/>
                  </a:cubicBezTo>
                  <a:cubicBezTo>
                    <a:pt x="348" y="184"/>
                    <a:pt x="348" y="184"/>
                    <a:pt x="348" y="184"/>
                  </a:cubicBezTo>
                  <a:close/>
                  <a:moveTo>
                    <a:pt x="349" y="184"/>
                  </a:moveTo>
                  <a:cubicBezTo>
                    <a:pt x="349" y="185"/>
                    <a:pt x="349" y="185"/>
                    <a:pt x="349" y="185"/>
                  </a:cubicBezTo>
                  <a:cubicBezTo>
                    <a:pt x="350" y="185"/>
                    <a:pt x="350" y="185"/>
                    <a:pt x="350" y="185"/>
                  </a:cubicBezTo>
                  <a:cubicBezTo>
                    <a:pt x="351" y="183"/>
                    <a:pt x="351" y="183"/>
                    <a:pt x="351" y="183"/>
                  </a:cubicBezTo>
                  <a:cubicBezTo>
                    <a:pt x="352" y="182"/>
                    <a:pt x="352" y="182"/>
                    <a:pt x="352" y="182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1"/>
                    <a:pt x="349" y="181"/>
                    <a:pt x="349" y="181"/>
                  </a:cubicBezTo>
                  <a:cubicBezTo>
                    <a:pt x="349" y="182"/>
                    <a:pt x="349" y="182"/>
                    <a:pt x="349" y="182"/>
                  </a:cubicBezTo>
                  <a:cubicBezTo>
                    <a:pt x="349" y="183"/>
                    <a:pt x="349" y="183"/>
                    <a:pt x="349" y="183"/>
                  </a:cubicBezTo>
                  <a:cubicBezTo>
                    <a:pt x="349" y="184"/>
                    <a:pt x="349" y="184"/>
                    <a:pt x="349" y="184"/>
                  </a:cubicBezTo>
                  <a:close/>
                  <a:moveTo>
                    <a:pt x="343" y="179"/>
                  </a:moveTo>
                  <a:cubicBezTo>
                    <a:pt x="345" y="177"/>
                    <a:pt x="345" y="177"/>
                    <a:pt x="345" y="177"/>
                  </a:cubicBezTo>
                  <a:cubicBezTo>
                    <a:pt x="344" y="177"/>
                    <a:pt x="344" y="177"/>
                    <a:pt x="344" y="177"/>
                  </a:cubicBezTo>
                  <a:cubicBezTo>
                    <a:pt x="343" y="176"/>
                    <a:pt x="343" y="176"/>
                    <a:pt x="343" y="176"/>
                  </a:cubicBezTo>
                  <a:cubicBezTo>
                    <a:pt x="342" y="177"/>
                    <a:pt x="342" y="177"/>
                    <a:pt x="342" y="177"/>
                  </a:cubicBezTo>
                  <a:cubicBezTo>
                    <a:pt x="340" y="177"/>
                    <a:pt x="340" y="177"/>
                    <a:pt x="340" y="177"/>
                  </a:cubicBezTo>
                  <a:cubicBezTo>
                    <a:pt x="340" y="178"/>
                    <a:pt x="340" y="178"/>
                    <a:pt x="340" y="178"/>
                  </a:cubicBezTo>
                  <a:cubicBezTo>
                    <a:pt x="343" y="178"/>
                    <a:pt x="343" y="178"/>
                    <a:pt x="343" y="178"/>
                  </a:cubicBezTo>
                  <a:cubicBezTo>
                    <a:pt x="343" y="179"/>
                    <a:pt x="343" y="179"/>
                    <a:pt x="343" y="179"/>
                  </a:cubicBezTo>
                  <a:close/>
                  <a:moveTo>
                    <a:pt x="352" y="175"/>
                  </a:moveTo>
                  <a:cubicBezTo>
                    <a:pt x="352" y="175"/>
                    <a:pt x="352" y="175"/>
                    <a:pt x="352" y="175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2" y="173"/>
                    <a:pt x="352" y="173"/>
                    <a:pt x="352" y="173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3" y="172"/>
                    <a:pt x="353" y="172"/>
                    <a:pt x="353" y="172"/>
                  </a:cubicBezTo>
                  <a:cubicBezTo>
                    <a:pt x="352" y="171"/>
                    <a:pt x="352" y="171"/>
                    <a:pt x="352" y="171"/>
                  </a:cubicBezTo>
                  <a:cubicBezTo>
                    <a:pt x="350" y="170"/>
                    <a:pt x="350" y="170"/>
                    <a:pt x="350" y="170"/>
                  </a:cubicBezTo>
                  <a:cubicBezTo>
                    <a:pt x="349" y="171"/>
                    <a:pt x="349" y="171"/>
                    <a:pt x="349" y="171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8" y="173"/>
                    <a:pt x="348" y="173"/>
                    <a:pt x="348" y="173"/>
                  </a:cubicBezTo>
                  <a:cubicBezTo>
                    <a:pt x="349" y="174"/>
                    <a:pt x="349" y="174"/>
                    <a:pt x="349" y="174"/>
                  </a:cubicBezTo>
                  <a:cubicBezTo>
                    <a:pt x="350" y="174"/>
                    <a:pt x="350" y="174"/>
                    <a:pt x="350" y="174"/>
                  </a:cubicBezTo>
                  <a:cubicBezTo>
                    <a:pt x="352" y="175"/>
                    <a:pt x="352" y="175"/>
                    <a:pt x="352" y="175"/>
                  </a:cubicBezTo>
                  <a:close/>
                  <a:moveTo>
                    <a:pt x="345" y="99"/>
                  </a:moveTo>
                  <a:cubicBezTo>
                    <a:pt x="346" y="99"/>
                    <a:pt x="346" y="99"/>
                    <a:pt x="346" y="99"/>
                  </a:cubicBezTo>
                  <a:cubicBezTo>
                    <a:pt x="346" y="98"/>
                    <a:pt x="346" y="98"/>
                    <a:pt x="346" y="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5" y="99"/>
                    <a:pt x="345" y="99"/>
                    <a:pt x="345" y="99"/>
                  </a:cubicBezTo>
                  <a:close/>
                  <a:moveTo>
                    <a:pt x="336" y="115"/>
                  </a:moveTo>
                  <a:cubicBezTo>
                    <a:pt x="336" y="116"/>
                    <a:pt x="336" y="116"/>
                    <a:pt x="336" y="116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8" y="115"/>
                    <a:pt x="338" y="115"/>
                    <a:pt x="338" y="115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39" y="112"/>
                    <a:pt x="339" y="112"/>
                    <a:pt x="339" y="112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6" y="111"/>
                    <a:pt x="336" y="111"/>
                    <a:pt x="336" y="111"/>
                  </a:cubicBezTo>
                  <a:cubicBezTo>
                    <a:pt x="336" y="112"/>
                    <a:pt x="336" y="112"/>
                    <a:pt x="336" y="112"/>
                  </a:cubicBezTo>
                  <a:cubicBezTo>
                    <a:pt x="336" y="113"/>
                    <a:pt x="336" y="113"/>
                    <a:pt x="336" y="113"/>
                  </a:cubicBezTo>
                  <a:cubicBezTo>
                    <a:pt x="336" y="115"/>
                    <a:pt x="336" y="115"/>
                    <a:pt x="336" y="115"/>
                  </a:cubicBezTo>
                  <a:close/>
                  <a:moveTo>
                    <a:pt x="375" y="112"/>
                  </a:moveTo>
                  <a:cubicBezTo>
                    <a:pt x="375" y="112"/>
                    <a:pt x="375" y="112"/>
                    <a:pt x="375" y="112"/>
                  </a:cubicBezTo>
                  <a:cubicBezTo>
                    <a:pt x="377" y="111"/>
                    <a:pt x="377" y="111"/>
                    <a:pt x="377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80" y="110"/>
                    <a:pt x="380" y="110"/>
                    <a:pt x="380" y="110"/>
                  </a:cubicBezTo>
                  <a:cubicBezTo>
                    <a:pt x="382" y="108"/>
                    <a:pt x="382" y="108"/>
                    <a:pt x="382" y="108"/>
                  </a:cubicBezTo>
                  <a:cubicBezTo>
                    <a:pt x="382" y="107"/>
                    <a:pt x="382" y="107"/>
                    <a:pt x="382" y="107"/>
                  </a:cubicBezTo>
                  <a:cubicBezTo>
                    <a:pt x="383" y="106"/>
                    <a:pt x="383" y="106"/>
                    <a:pt x="383" y="106"/>
                  </a:cubicBezTo>
                  <a:cubicBezTo>
                    <a:pt x="383" y="104"/>
                    <a:pt x="383" y="104"/>
                    <a:pt x="383" y="104"/>
                  </a:cubicBezTo>
                  <a:cubicBezTo>
                    <a:pt x="382" y="104"/>
                    <a:pt x="382" y="104"/>
                    <a:pt x="382" y="104"/>
                  </a:cubicBezTo>
                  <a:cubicBezTo>
                    <a:pt x="381" y="104"/>
                    <a:pt x="381" y="104"/>
                    <a:pt x="381" y="104"/>
                  </a:cubicBezTo>
                  <a:cubicBezTo>
                    <a:pt x="381" y="105"/>
                    <a:pt x="381" y="105"/>
                    <a:pt x="381" y="105"/>
                  </a:cubicBezTo>
                  <a:cubicBezTo>
                    <a:pt x="379" y="106"/>
                    <a:pt x="379" y="106"/>
                    <a:pt x="379" y="106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75" y="110"/>
                    <a:pt x="375" y="110"/>
                    <a:pt x="375" y="110"/>
                  </a:cubicBezTo>
                  <a:cubicBezTo>
                    <a:pt x="375" y="112"/>
                    <a:pt x="375" y="112"/>
                    <a:pt x="375" y="112"/>
                  </a:cubicBezTo>
                  <a:close/>
                  <a:moveTo>
                    <a:pt x="392" y="113"/>
                  </a:moveTo>
                  <a:cubicBezTo>
                    <a:pt x="394" y="113"/>
                    <a:pt x="394" y="113"/>
                    <a:pt x="394" y="113"/>
                  </a:cubicBezTo>
                  <a:cubicBezTo>
                    <a:pt x="395" y="111"/>
                    <a:pt x="395" y="111"/>
                    <a:pt x="395" y="111"/>
                  </a:cubicBezTo>
                  <a:cubicBezTo>
                    <a:pt x="393" y="111"/>
                    <a:pt x="393" y="111"/>
                    <a:pt x="393" y="111"/>
                  </a:cubicBezTo>
                  <a:cubicBezTo>
                    <a:pt x="392" y="112"/>
                    <a:pt x="392" y="112"/>
                    <a:pt x="392" y="112"/>
                  </a:cubicBezTo>
                  <a:cubicBezTo>
                    <a:pt x="391" y="112"/>
                    <a:pt x="391" y="112"/>
                    <a:pt x="391" y="112"/>
                  </a:cubicBezTo>
                  <a:cubicBezTo>
                    <a:pt x="392" y="113"/>
                    <a:pt x="392" y="113"/>
                    <a:pt x="392" y="113"/>
                  </a:cubicBezTo>
                  <a:close/>
                  <a:moveTo>
                    <a:pt x="395" y="117"/>
                  </a:moveTo>
                  <a:cubicBezTo>
                    <a:pt x="395" y="117"/>
                    <a:pt x="395" y="117"/>
                    <a:pt x="395" y="117"/>
                  </a:cubicBezTo>
                  <a:cubicBezTo>
                    <a:pt x="396" y="116"/>
                    <a:pt x="396" y="116"/>
                    <a:pt x="396" y="116"/>
                  </a:cubicBezTo>
                  <a:cubicBezTo>
                    <a:pt x="396" y="115"/>
                    <a:pt x="396" y="115"/>
                    <a:pt x="396" y="115"/>
                  </a:cubicBezTo>
                  <a:cubicBezTo>
                    <a:pt x="395" y="115"/>
                    <a:pt x="395" y="115"/>
                    <a:pt x="395" y="115"/>
                  </a:cubicBezTo>
                  <a:cubicBezTo>
                    <a:pt x="394" y="114"/>
                    <a:pt x="394" y="114"/>
                    <a:pt x="394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4" y="115"/>
                    <a:pt x="394" y="115"/>
                    <a:pt x="394" y="115"/>
                  </a:cubicBezTo>
                  <a:cubicBezTo>
                    <a:pt x="395" y="117"/>
                    <a:pt x="395" y="117"/>
                    <a:pt x="395" y="117"/>
                  </a:cubicBezTo>
                  <a:close/>
                  <a:moveTo>
                    <a:pt x="379" y="121"/>
                  </a:moveTo>
                  <a:cubicBezTo>
                    <a:pt x="381" y="120"/>
                    <a:pt x="381" y="120"/>
                    <a:pt x="381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9"/>
                    <a:pt x="380" y="119"/>
                    <a:pt x="380" y="119"/>
                  </a:cubicBezTo>
                  <a:cubicBezTo>
                    <a:pt x="379" y="120"/>
                    <a:pt x="379" y="120"/>
                    <a:pt x="379" y="120"/>
                  </a:cubicBezTo>
                  <a:cubicBezTo>
                    <a:pt x="377" y="120"/>
                    <a:pt x="377" y="120"/>
                    <a:pt x="377" y="120"/>
                  </a:cubicBezTo>
                  <a:cubicBezTo>
                    <a:pt x="378" y="121"/>
                    <a:pt x="378" y="121"/>
                    <a:pt x="378" y="121"/>
                  </a:cubicBezTo>
                  <a:cubicBezTo>
                    <a:pt x="379" y="121"/>
                    <a:pt x="379" y="121"/>
                    <a:pt x="379" y="121"/>
                  </a:cubicBezTo>
                  <a:close/>
                  <a:moveTo>
                    <a:pt x="388" y="121"/>
                  </a:moveTo>
                  <a:cubicBezTo>
                    <a:pt x="389" y="120"/>
                    <a:pt x="389" y="120"/>
                    <a:pt x="389" y="120"/>
                  </a:cubicBezTo>
                  <a:cubicBezTo>
                    <a:pt x="389" y="119"/>
                    <a:pt x="389" y="119"/>
                    <a:pt x="389" y="119"/>
                  </a:cubicBezTo>
                  <a:cubicBezTo>
                    <a:pt x="388" y="119"/>
                    <a:pt x="388" y="119"/>
                    <a:pt x="388" y="119"/>
                  </a:cubicBezTo>
                  <a:cubicBezTo>
                    <a:pt x="388" y="117"/>
                    <a:pt x="388" y="117"/>
                    <a:pt x="388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6" y="119"/>
                    <a:pt x="386" y="119"/>
                    <a:pt x="386" y="119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6" y="120"/>
                    <a:pt x="386" y="120"/>
                    <a:pt x="386" y="120"/>
                  </a:cubicBezTo>
                  <a:cubicBezTo>
                    <a:pt x="387" y="119"/>
                    <a:pt x="387" y="119"/>
                    <a:pt x="387" y="119"/>
                  </a:cubicBezTo>
                  <a:cubicBezTo>
                    <a:pt x="388" y="120"/>
                    <a:pt x="388" y="120"/>
                    <a:pt x="388" y="120"/>
                  </a:cubicBezTo>
                  <a:cubicBezTo>
                    <a:pt x="388" y="121"/>
                    <a:pt x="388" y="121"/>
                    <a:pt x="388" y="121"/>
                  </a:cubicBezTo>
                  <a:close/>
                  <a:moveTo>
                    <a:pt x="389" y="130"/>
                  </a:moveTo>
                  <a:cubicBezTo>
                    <a:pt x="390" y="130"/>
                    <a:pt x="390" y="130"/>
                    <a:pt x="390" y="130"/>
                  </a:cubicBezTo>
                  <a:cubicBezTo>
                    <a:pt x="391" y="131"/>
                    <a:pt x="391" y="131"/>
                    <a:pt x="391" y="131"/>
                  </a:cubicBezTo>
                  <a:cubicBezTo>
                    <a:pt x="393" y="131"/>
                    <a:pt x="393" y="131"/>
                    <a:pt x="393" y="131"/>
                  </a:cubicBezTo>
                  <a:cubicBezTo>
                    <a:pt x="394" y="130"/>
                    <a:pt x="394" y="130"/>
                    <a:pt x="394" y="130"/>
                  </a:cubicBezTo>
                  <a:cubicBezTo>
                    <a:pt x="395" y="130"/>
                    <a:pt x="395" y="130"/>
                    <a:pt x="395" y="130"/>
                  </a:cubicBezTo>
                  <a:cubicBezTo>
                    <a:pt x="397" y="130"/>
                    <a:pt x="397" y="130"/>
                    <a:pt x="397" y="130"/>
                  </a:cubicBezTo>
                  <a:cubicBezTo>
                    <a:pt x="397" y="129"/>
                    <a:pt x="397" y="129"/>
                    <a:pt x="397" y="129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7"/>
                    <a:pt x="397" y="127"/>
                    <a:pt x="397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5" y="126"/>
                    <a:pt x="395" y="126"/>
                    <a:pt x="395" y="126"/>
                  </a:cubicBezTo>
                  <a:cubicBezTo>
                    <a:pt x="394" y="127"/>
                    <a:pt x="394" y="127"/>
                    <a:pt x="394" y="127"/>
                  </a:cubicBezTo>
                  <a:cubicBezTo>
                    <a:pt x="395" y="128"/>
                    <a:pt x="395" y="128"/>
                    <a:pt x="395" y="128"/>
                  </a:cubicBezTo>
                  <a:cubicBezTo>
                    <a:pt x="394" y="128"/>
                    <a:pt x="394" y="128"/>
                    <a:pt x="394" y="128"/>
                  </a:cubicBezTo>
                  <a:cubicBezTo>
                    <a:pt x="393" y="128"/>
                    <a:pt x="393" y="128"/>
                    <a:pt x="393" y="128"/>
                  </a:cubicBezTo>
                  <a:cubicBezTo>
                    <a:pt x="393" y="127"/>
                    <a:pt x="393" y="127"/>
                    <a:pt x="393" y="127"/>
                  </a:cubicBezTo>
                  <a:cubicBezTo>
                    <a:pt x="392" y="127"/>
                    <a:pt x="392" y="127"/>
                    <a:pt x="392" y="127"/>
                  </a:cubicBezTo>
                  <a:cubicBezTo>
                    <a:pt x="391" y="128"/>
                    <a:pt x="391" y="128"/>
                    <a:pt x="391" y="128"/>
                  </a:cubicBezTo>
                  <a:cubicBezTo>
                    <a:pt x="390" y="128"/>
                    <a:pt x="390" y="128"/>
                    <a:pt x="390" y="128"/>
                  </a:cubicBezTo>
                  <a:cubicBezTo>
                    <a:pt x="389" y="128"/>
                    <a:pt x="389" y="128"/>
                    <a:pt x="389" y="128"/>
                  </a:cubicBezTo>
                  <a:cubicBezTo>
                    <a:pt x="388" y="129"/>
                    <a:pt x="388" y="129"/>
                    <a:pt x="388" y="129"/>
                  </a:cubicBezTo>
                  <a:cubicBezTo>
                    <a:pt x="389" y="130"/>
                    <a:pt x="389" y="130"/>
                    <a:pt x="389" y="130"/>
                  </a:cubicBezTo>
                  <a:close/>
                  <a:moveTo>
                    <a:pt x="231" y="78"/>
                  </a:moveTo>
                  <a:cubicBezTo>
                    <a:pt x="233" y="78"/>
                    <a:pt x="233" y="78"/>
                    <a:pt x="233" y="78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5" y="79"/>
                    <a:pt x="235" y="79"/>
                    <a:pt x="235" y="79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3" y="77"/>
                    <a:pt x="233" y="77"/>
                    <a:pt x="233" y="77"/>
                  </a:cubicBezTo>
                  <a:cubicBezTo>
                    <a:pt x="232" y="76"/>
                    <a:pt x="232" y="76"/>
                    <a:pt x="232" y="76"/>
                  </a:cubicBezTo>
                  <a:cubicBezTo>
                    <a:pt x="231" y="77"/>
                    <a:pt x="231" y="77"/>
                    <a:pt x="231" y="77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lose/>
                  <a:moveTo>
                    <a:pt x="227" y="41"/>
                  </a:moveTo>
                  <a:cubicBezTo>
                    <a:pt x="226" y="40"/>
                    <a:pt x="226" y="40"/>
                    <a:pt x="226" y="40"/>
                  </a:cubicBezTo>
                  <a:cubicBezTo>
                    <a:pt x="226" y="39"/>
                    <a:pt x="226" y="39"/>
                    <a:pt x="226" y="39"/>
                  </a:cubicBezTo>
                  <a:cubicBezTo>
                    <a:pt x="228" y="37"/>
                    <a:pt x="228" y="37"/>
                    <a:pt x="228" y="37"/>
                  </a:cubicBezTo>
                  <a:cubicBezTo>
                    <a:pt x="231" y="37"/>
                    <a:pt x="231" y="37"/>
                    <a:pt x="231" y="37"/>
                  </a:cubicBezTo>
                  <a:cubicBezTo>
                    <a:pt x="234" y="37"/>
                    <a:pt x="234" y="37"/>
                    <a:pt x="234" y="37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4" y="40"/>
                    <a:pt x="234" y="40"/>
                    <a:pt x="234" y="40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28" y="41"/>
                    <a:pt x="228" y="41"/>
                    <a:pt x="228" y="41"/>
                  </a:cubicBezTo>
                  <a:cubicBezTo>
                    <a:pt x="228" y="41"/>
                    <a:pt x="227" y="41"/>
                    <a:pt x="227" y="41"/>
                  </a:cubicBezTo>
                  <a:close/>
                  <a:moveTo>
                    <a:pt x="281" y="13"/>
                  </a:moveTo>
                  <a:cubicBezTo>
                    <a:pt x="283" y="11"/>
                    <a:pt x="283" y="11"/>
                    <a:pt x="283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9"/>
                    <a:pt x="287" y="9"/>
                    <a:pt x="287" y="9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8" y="11"/>
                    <a:pt x="288" y="11"/>
                    <a:pt x="288" y="11"/>
                  </a:cubicBezTo>
                  <a:cubicBezTo>
                    <a:pt x="288" y="12"/>
                    <a:pt x="288" y="12"/>
                    <a:pt x="288" y="12"/>
                  </a:cubicBezTo>
                  <a:cubicBezTo>
                    <a:pt x="286" y="13"/>
                    <a:pt x="286" y="13"/>
                    <a:pt x="286" y="13"/>
                  </a:cubicBezTo>
                  <a:cubicBezTo>
                    <a:pt x="284" y="14"/>
                    <a:pt x="284" y="14"/>
                    <a:pt x="284" y="14"/>
                  </a:cubicBezTo>
                  <a:cubicBezTo>
                    <a:pt x="282" y="13"/>
                    <a:pt x="282" y="13"/>
                    <a:pt x="282" y="13"/>
                  </a:cubicBezTo>
                  <a:cubicBezTo>
                    <a:pt x="281" y="13"/>
                    <a:pt x="281" y="13"/>
                    <a:pt x="281" y="13"/>
                  </a:cubicBezTo>
                  <a:close/>
                  <a:moveTo>
                    <a:pt x="321" y="37"/>
                  </a:moveTo>
                  <a:cubicBezTo>
                    <a:pt x="324" y="36"/>
                    <a:pt x="324" y="36"/>
                    <a:pt x="324" y="36"/>
                  </a:cubicBezTo>
                  <a:cubicBezTo>
                    <a:pt x="325" y="34"/>
                    <a:pt x="325" y="34"/>
                    <a:pt x="325" y="34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7" y="30"/>
                    <a:pt x="327" y="30"/>
                    <a:pt x="327" y="30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33" y="26"/>
                    <a:pt x="333" y="26"/>
                    <a:pt x="333" y="26"/>
                  </a:cubicBezTo>
                  <a:cubicBezTo>
                    <a:pt x="334" y="25"/>
                    <a:pt x="334" y="25"/>
                    <a:pt x="334" y="25"/>
                  </a:cubicBezTo>
                  <a:cubicBezTo>
                    <a:pt x="334" y="23"/>
                    <a:pt x="334" y="23"/>
                    <a:pt x="334" y="23"/>
                  </a:cubicBezTo>
                  <a:cubicBezTo>
                    <a:pt x="331" y="21"/>
                    <a:pt x="331" y="21"/>
                    <a:pt x="331" y="21"/>
                  </a:cubicBezTo>
                  <a:cubicBezTo>
                    <a:pt x="328" y="19"/>
                    <a:pt x="328" y="19"/>
                    <a:pt x="328" y="19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8" y="12"/>
                    <a:pt x="328" y="12"/>
                    <a:pt x="328" y="12"/>
                  </a:cubicBezTo>
                  <a:cubicBezTo>
                    <a:pt x="328" y="11"/>
                    <a:pt x="328" y="11"/>
                    <a:pt x="328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2" y="10"/>
                    <a:pt x="322" y="10"/>
                    <a:pt x="322" y="10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3" y="3"/>
                    <a:pt x="313" y="3"/>
                    <a:pt x="313" y="3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6" y="6"/>
                    <a:pt x="306" y="6"/>
                    <a:pt x="306" y="6"/>
                  </a:cubicBezTo>
                  <a:cubicBezTo>
                    <a:pt x="304" y="8"/>
                    <a:pt x="304" y="8"/>
                    <a:pt x="304" y="8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1" y="13"/>
                    <a:pt x="301" y="13"/>
                    <a:pt x="301" y="13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302" y="23"/>
                    <a:pt x="302" y="23"/>
                    <a:pt x="302" y="23"/>
                  </a:cubicBezTo>
                  <a:cubicBezTo>
                    <a:pt x="304" y="24"/>
                    <a:pt x="304" y="24"/>
                    <a:pt x="304" y="24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3" y="31"/>
                    <a:pt x="303" y="31"/>
                    <a:pt x="303" y="31"/>
                  </a:cubicBezTo>
                  <a:cubicBezTo>
                    <a:pt x="303" y="32"/>
                    <a:pt x="303" y="32"/>
                    <a:pt x="303" y="32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4" y="33"/>
                    <a:pt x="304" y="33"/>
                    <a:pt x="304" y="33"/>
                  </a:cubicBezTo>
                  <a:cubicBezTo>
                    <a:pt x="307" y="32"/>
                    <a:pt x="307" y="32"/>
                    <a:pt x="307" y="32"/>
                  </a:cubicBezTo>
                  <a:cubicBezTo>
                    <a:pt x="308" y="33"/>
                    <a:pt x="308" y="33"/>
                    <a:pt x="308" y="33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2" y="36"/>
                    <a:pt x="312" y="36"/>
                    <a:pt x="312" y="36"/>
                  </a:cubicBezTo>
                  <a:cubicBezTo>
                    <a:pt x="313" y="36"/>
                    <a:pt x="313" y="36"/>
                    <a:pt x="313" y="36"/>
                  </a:cubicBezTo>
                  <a:cubicBezTo>
                    <a:pt x="314" y="36"/>
                    <a:pt x="314" y="36"/>
                    <a:pt x="314" y="36"/>
                  </a:cubicBezTo>
                  <a:cubicBezTo>
                    <a:pt x="317" y="37"/>
                    <a:pt x="317" y="37"/>
                    <a:pt x="317" y="37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1" y="37"/>
                    <a:pt x="321" y="37"/>
                    <a:pt x="321" y="37"/>
                  </a:cubicBezTo>
                  <a:close/>
                  <a:moveTo>
                    <a:pt x="313" y="49"/>
                  </a:moveTo>
                  <a:cubicBezTo>
                    <a:pt x="313" y="50"/>
                    <a:pt x="313" y="50"/>
                    <a:pt x="313" y="50"/>
                  </a:cubicBezTo>
                  <a:cubicBezTo>
                    <a:pt x="314" y="51"/>
                    <a:pt x="314" y="51"/>
                    <a:pt x="314" y="51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8" y="50"/>
                    <a:pt x="318" y="50"/>
                    <a:pt x="318" y="50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22" y="45"/>
                    <a:pt x="322" y="45"/>
                    <a:pt x="322" y="45"/>
                  </a:cubicBezTo>
                  <a:cubicBezTo>
                    <a:pt x="323" y="43"/>
                    <a:pt x="323" y="43"/>
                    <a:pt x="323" y="43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19" y="39"/>
                    <a:pt x="319" y="39"/>
                    <a:pt x="319" y="39"/>
                  </a:cubicBezTo>
                  <a:cubicBezTo>
                    <a:pt x="316" y="39"/>
                    <a:pt x="316" y="39"/>
                    <a:pt x="316" y="39"/>
                  </a:cubicBezTo>
                  <a:cubicBezTo>
                    <a:pt x="313" y="39"/>
                    <a:pt x="313" y="39"/>
                    <a:pt x="313" y="39"/>
                  </a:cubicBezTo>
                  <a:cubicBezTo>
                    <a:pt x="312" y="40"/>
                    <a:pt x="312" y="40"/>
                    <a:pt x="312" y="40"/>
                  </a:cubicBezTo>
                  <a:cubicBezTo>
                    <a:pt x="310" y="40"/>
                    <a:pt x="310" y="40"/>
                    <a:pt x="310" y="40"/>
                  </a:cubicBezTo>
                  <a:cubicBezTo>
                    <a:pt x="309" y="40"/>
                    <a:pt x="309" y="40"/>
                    <a:pt x="309" y="40"/>
                  </a:cubicBezTo>
                  <a:cubicBezTo>
                    <a:pt x="307" y="41"/>
                    <a:pt x="307" y="41"/>
                    <a:pt x="307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3"/>
                    <a:pt x="305" y="43"/>
                    <a:pt x="305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308" y="45"/>
                    <a:pt x="308" y="45"/>
                    <a:pt x="308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14" y="48"/>
                    <a:pt x="314" y="48"/>
                    <a:pt x="314" y="48"/>
                  </a:cubicBezTo>
                  <a:cubicBezTo>
                    <a:pt x="317" y="48"/>
                    <a:pt x="317" y="48"/>
                    <a:pt x="317" y="48"/>
                  </a:cubicBezTo>
                  <a:cubicBezTo>
                    <a:pt x="318" y="48"/>
                    <a:pt x="318" y="48"/>
                    <a:pt x="318" y="48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315" y="49"/>
                    <a:pt x="315" y="49"/>
                    <a:pt x="315" y="49"/>
                  </a:cubicBezTo>
                  <a:cubicBezTo>
                    <a:pt x="313" y="49"/>
                    <a:pt x="313" y="49"/>
                    <a:pt x="313" y="49"/>
                  </a:cubicBezTo>
                  <a:close/>
                  <a:moveTo>
                    <a:pt x="372" y="55"/>
                  </a:moveTo>
                  <a:cubicBezTo>
                    <a:pt x="372" y="56"/>
                    <a:pt x="372" y="56"/>
                    <a:pt x="372" y="56"/>
                  </a:cubicBezTo>
                  <a:cubicBezTo>
                    <a:pt x="370" y="59"/>
                    <a:pt x="370" y="59"/>
                    <a:pt x="370" y="59"/>
                  </a:cubicBezTo>
                  <a:cubicBezTo>
                    <a:pt x="368" y="60"/>
                    <a:pt x="368" y="60"/>
                    <a:pt x="368" y="60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64" y="63"/>
                    <a:pt x="364" y="63"/>
                    <a:pt x="364" y="63"/>
                  </a:cubicBezTo>
                  <a:cubicBezTo>
                    <a:pt x="362" y="63"/>
                    <a:pt x="362" y="63"/>
                    <a:pt x="362" y="63"/>
                  </a:cubicBezTo>
                  <a:cubicBezTo>
                    <a:pt x="360" y="62"/>
                    <a:pt x="360" y="62"/>
                    <a:pt x="360" y="62"/>
                  </a:cubicBezTo>
                  <a:cubicBezTo>
                    <a:pt x="359" y="61"/>
                    <a:pt x="359" y="61"/>
                    <a:pt x="359" y="61"/>
                  </a:cubicBezTo>
                  <a:cubicBezTo>
                    <a:pt x="358" y="61"/>
                    <a:pt x="358" y="61"/>
                    <a:pt x="358" y="61"/>
                  </a:cubicBezTo>
                  <a:cubicBezTo>
                    <a:pt x="356" y="60"/>
                    <a:pt x="356" y="60"/>
                    <a:pt x="356" y="60"/>
                  </a:cubicBezTo>
                  <a:cubicBezTo>
                    <a:pt x="355" y="61"/>
                    <a:pt x="355" y="61"/>
                    <a:pt x="355" y="61"/>
                  </a:cubicBezTo>
                  <a:cubicBezTo>
                    <a:pt x="350" y="61"/>
                    <a:pt x="350" y="61"/>
                    <a:pt x="350" y="61"/>
                  </a:cubicBezTo>
                  <a:cubicBezTo>
                    <a:pt x="348" y="59"/>
                    <a:pt x="348" y="59"/>
                    <a:pt x="348" y="59"/>
                  </a:cubicBezTo>
                  <a:cubicBezTo>
                    <a:pt x="347" y="59"/>
                    <a:pt x="347" y="59"/>
                    <a:pt x="347" y="59"/>
                  </a:cubicBezTo>
                  <a:cubicBezTo>
                    <a:pt x="345" y="59"/>
                    <a:pt x="345" y="59"/>
                    <a:pt x="345" y="59"/>
                  </a:cubicBezTo>
                  <a:cubicBezTo>
                    <a:pt x="343" y="60"/>
                    <a:pt x="343" y="60"/>
                    <a:pt x="343" y="60"/>
                  </a:cubicBezTo>
                  <a:cubicBezTo>
                    <a:pt x="341" y="60"/>
                    <a:pt x="341" y="60"/>
                    <a:pt x="341" y="60"/>
                  </a:cubicBezTo>
                  <a:cubicBezTo>
                    <a:pt x="339" y="59"/>
                    <a:pt x="339" y="59"/>
                    <a:pt x="339" y="59"/>
                  </a:cubicBezTo>
                  <a:cubicBezTo>
                    <a:pt x="337" y="59"/>
                    <a:pt x="337" y="59"/>
                    <a:pt x="337" y="5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35" y="54"/>
                    <a:pt x="335" y="54"/>
                    <a:pt x="335" y="54"/>
                  </a:cubicBezTo>
                  <a:cubicBezTo>
                    <a:pt x="333" y="52"/>
                    <a:pt x="333" y="52"/>
                    <a:pt x="333" y="52"/>
                  </a:cubicBezTo>
                  <a:cubicBezTo>
                    <a:pt x="332" y="52"/>
                    <a:pt x="332" y="52"/>
                    <a:pt x="332" y="52"/>
                  </a:cubicBezTo>
                  <a:cubicBezTo>
                    <a:pt x="331" y="53"/>
                    <a:pt x="331" y="53"/>
                    <a:pt x="331" y="53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8" y="51"/>
                    <a:pt x="328" y="51"/>
                    <a:pt x="328" y="51"/>
                  </a:cubicBezTo>
                  <a:cubicBezTo>
                    <a:pt x="327" y="52"/>
                    <a:pt x="327" y="52"/>
                    <a:pt x="327" y="52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7" y="53"/>
                    <a:pt x="327" y="53"/>
                    <a:pt x="327" y="53"/>
                  </a:cubicBezTo>
                  <a:cubicBezTo>
                    <a:pt x="326" y="53"/>
                    <a:pt x="326" y="53"/>
                    <a:pt x="326" y="53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7" y="49"/>
                    <a:pt x="327" y="49"/>
                    <a:pt x="327" y="49"/>
                  </a:cubicBezTo>
                  <a:cubicBezTo>
                    <a:pt x="327" y="48"/>
                    <a:pt x="327" y="48"/>
                    <a:pt x="327" y="48"/>
                  </a:cubicBezTo>
                  <a:cubicBezTo>
                    <a:pt x="326" y="46"/>
                    <a:pt x="326" y="46"/>
                    <a:pt x="326" y="46"/>
                  </a:cubicBezTo>
                  <a:cubicBezTo>
                    <a:pt x="327" y="44"/>
                    <a:pt x="327" y="44"/>
                    <a:pt x="327" y="44"/>
                  </a:cubicBezTo>
                  <a:cubicBezTo>
                    <a:pt x="329" y="42"/>
                    <a:pt x="329" y="42"/>
                    <a:pt x="329" y="42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27" y="41"/>
                    <a:pt x="327" y="41"/>
                    <a:pt x="327" y="41"/>
                  </a:cubicBezTo>
                  <a:cubicBezTo>
                    <a:pt x="325" y="40"/>
                    <a:pt x="325" y="40"/>
                    <a:pt x="325" y="40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27" y="34"/>
                    <a:pt x="327" y="34"/>
                    <a:pt x="327" y="34"/>
                  </a:cubicBezTo>
                  <a:cubicBezTo>
                    <a:pt x="330" y="34"/>
                    <a:pt x="330" y="34"/>
                    <a:pt x="330" y="34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31" y="31"/>
                    <a:pt x="331" y="31"/>
                    <a:pt x="331" y="31"/>
                  </a:cubicBezTo>
                  <a:cubicBezTo>
                    <a:pt x="333" y="30"/>
                    <a:pt x="333" y="30"/>
                    <a:pt x="333" y="30"/>
                  </a:cubicBezTo>
                  <a:cubicBezTo>
                    <a:pt x="336" y="28"/>
                    <a:pt x="336" y="28"/>
                    <a:pt x="336" y="28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7" y="26"/>
                    <a:pt x="337" y="26"/>
                    <a:pt x="337" y="26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46" y="32"/>
                    <a:pt x="346" y="32"/>
                    <a:pt x="346" y="32"/>
                  </a:cubicBezTo>
                  <a:cubicBezTo>
                    <a:pt x="347" y="34"/>
                    <a:pt x="347" y="34"/>
                    <a:pt x="347" y="34"/>
                  </a:cubicBezTo>
                  <a:cubicBezTo>
                    <a:pt x="346" y="36"/>
                    <a:pt x="346" y="36"/>
                    <a:pt x="346" y="36"/>
                  </a:cubicBezTo>
                  <a:cubicBezTo>
                    <a:pt x="346" y="37"/>
                    <a:pt x="346" y="37"/>
                    <a:pt x="346" y="37"/>
                  </a:cubicBezTo>
                  <a:cubicBezTo>
                    <a:pt x="346" y="39"/>
                    <a:pt x="346" y="39"/>
                    <a:pt x="346" y="39"/>
                  </a:cubicBezTo>
                  <a:cubicBezTo>
                    <a:pt x="345" y="40"/>
                    <a:pt x="345" y="40"/>
                    <a:pt x="345" y="40"/>
                  </a:cubicBezTo>
                  <a:cubicBezTo>
                    <a:pt x="345" y="41"/>
                    <a:pt x="345" y="41"/>
                    <a:pt x="345" y="41"/>
                  </a:cubicBezTo>
                  <a:cubicBezTo>
                    <a:pt x="346" y="41"/>
                    <a:pt x="346" y="41"/>
                    <a:pt x="346" y="41"/>
                  </a:cubicBezTo>
                  <a:cubicBezTo>
                    <a:pt x="347" y="38"/>
                    <a:pt x="347" y="38"/>
                    <a:pt x="347" y="38"/>
                  </a:cubicBezTo>
                  <a:cubicBezTo>
                    <a:pt x="348" y="36"/>
                    <a:pt x="348" y="36"/>
                    <a:pt x="348" y="36"/>
                  </a:cubicBezTo>
                  <a:cubicBezTo>
                    <a:pt x="348" y="35"/>
                    <a:pt x="348" y="35"/>
                    <a:pt x="348" y="35"/>
                  </a:cubicBezTo>
                  <a:cubicBezTo>
                    <a:pt x="348" y="33"/>
                    <a:pt x="348" y="33"/>
                    <a:pt x="348" y="33"/>
                  </a:cubicBezTo>
                  <a:cubicBezTo>
                    <a:pt x="348" y="32"/>
                    <a:pt x="348" y="32"/>
                    <a:pt x="348" y="32"/>
                  </a:cubicBezTo>
                  <a:cubicBezTo>
                    <a:pt x="346" y="30"/>
                    <a:pt x="346" y="30"/>
                    <a:pt x="346" y="30"/>
                  </a:cubicBezTo>
                  <a:cubicBezTo>
                    <a:pt x="346" y="28"/>
                    <a:pt x="346" y="28"/>
                    <a:pt x="346" y="28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52" y="27"/>
                    <a:pt x="352" y="27"/>
                    <a:pt x="352" y="27"/>
                  </a:cubicBezTo>
                  <a:cubicBezTo>
                    <a:pt x="358" y="32"/>
                    <a:pt x="358" y="32"/>
                    <a:pt x="358" y="32"/>
                  </a:cubicBezTo>
                  <a:cubicBezTo>
                    <a:pt x="359" y="32"/>
                    <a:pt x="359" y="32"/>
                    <a:pt x="359" y="32"/>
                  </a:cubicBezTo>
                  <a:cubicBezTo>
                    <a:pt x="359" y="33"/>
                    <a:pt x="359" y="33"/>
                    <a:pt x="359" y="33"/>
                  </a:cubicBezTo>
                  <a:cubicBezTo>
                    <a:pt x="360" y="35"/>
                    <a:pt x="360" y="35"/>
                    <a:pt x="360" y="35"/>
                  </a:cubicBezTo>
                  <a:cubicBezTo>
                    <a:pt x="361" y="36"/>
                    <a:pt x="361" y="36"/>
                    <a:pt x="361" y="36"/>
                  </a:cubicBezTo>
                  <a:cubicBezTo>
                    <a:pt x="362" y="38"/>
                    <a:pt x="362" y="38"/>
                    <a:pt x="362" y="38"/>
                  </a:cubicBezTo>
                  <a:cubicBezTo>
                    <a:pt x="362" y="40"/>
                    <a:pt x="362" y="40"/>
                    <a:pt x="362" y="40"/>
                  </a:cubicBezTo>
                  <a:cubicBezTo>
                    <a:pt x="364" y="43"/>
                    <a:pt x="364" y="43"/>
                    <a:pt x="364" y="43"/>
                  </a:cubicBezTo>
                  <a:cubicBezTo>
                    <a:pt x="366" y="46"/>
                    <a:pt x="366" y="46"/>
                    <a:pt x="366" y="46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4" y="47"/>
                    <a:pt x="364" y="47"/>
                    <a:pt x="364" y="47"/>
                  </a:cubicBezTo>
                  <a:cubicBezTo>
                    <a:pt x="363" y="46"/>
                    <a:pt x="363" y="46"/>
                    <a:pt x="363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8"/>
                    <a:pt x="362" y="48"/>
                    <a:pt x="362" y="48"/>
                  </a:cubicBezTo>
                  <a:cubicBezTo>
                    <a:pt x="364" y="49"/>
                    <a:pt x="364" y="49"/>
                    <a:pt x="364" y="49"/>
                  </a:cubicBezTo>
                  <a:cubicBezTo>
                    <a:pt x="367" y="50"/>
                    <a:pt x="367" y="50"/>
                    <a:pt x="367" y="50"/>
                  </a:cubicBezTo>
                  <a:cubicBezTo>
                    <a:pt x="369" y="52"/>
                    <a:pt x="369" y="52"/>
                    <a:pt x="369" y="52"/>
                  </a:cubicBezTo>
                  <a:cubicBezTo>
                    <a:pt x="370" y="52"/>
                    <a:pt x="370" y="52"/>
                    <a:pt x="370" y="52"/>
                  </a:cubicBezTo>
                  <a:cubicBezTo>
                    <a:pt x="372" y="55"/>
                    <a:pt x="372" y="55"/>
                    <a:pt x="372" y="55"/>
                  </a:cubicBezTo>
                  <a:close/>
                  <a:moveTo>
                    <a:pt x="694" y="6"/>
                  </a:moveTo>
                  <a:cubicBezTo>
                    <a:pt x="694" y="2"/>
                    <a:pt x="694" y="2"/>
                    <a:pt x="694" y="2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2"/>
                    <a:pt x="697" y="2"/>
                    <a:pt x="697" y="2"/>
                  </a:cubicBezTo>
                  <a:cubicBezTo>
                    <a:pt x="698" y="3"/>
                    <a:pt x="698" y="3"/>
                    <a:pt x="698" y="3"/>
                  </a:cubicBezTo>
                  <a:cubicBezTo>
                    <a:pt x="697" y="4"/>
                    <a:pt x="697" y="4"/>
                    <a:pt x="697" y="4"/>
                  </a:cubicBezTo>
                  <a:cubicBezTo>
                    <a:pt x="696" y="5"/>
                    <a:pt x="696" y="5"/>
                    <a:pt x="696" y="5"/>
                  </a:cubicBezTo>
                  <a:cubicBezTo>
                    <a:pt x="694" y="6"/>
                    <a:pt x="694" y="6"/>
                    <a:pt x="694" y="6"/>
                  </a:cubicBezTo>
                  <a:close/>
                  <a:moveTo>
                    <a:pt x="712" y="36"/>
                  </a:moveTo>
                  <a:cubicBezTo>
                    <a:pt x="713" y="39"/>
                    <a:pt x="713" y="39"/>
                    <a:pt x="713" y="39"/>
                  </a:cubicBezTo>
                  <a:cubicBezTo>
                    <a:pt x="716" y="43"/>
                    <a:pt x="716" y="43"/>
                    <a:pt x="716" y="43"/>
                  </a:cubicBezTo>
                  <a:cubicBezTo>
                    <a:pt x="717" y="45"/>
                    <a:pt x="717" y="45"/>
                    <a:pt x="717" y="45"/>
                  </a:cubicBezTo>
                  <a:cubicBezTo>
                    <a:pt x="723" y="47"/>
                    <a:pt x="723" y="47"/>
                    <a:pt x="723" y="47"/>
                  </a:cubicBezTo>
                  <a:cubicBezTo>
                    <a:pt x="728" y="47"/>
                    <a:pt x="728" y="47"/>
                    <a:pt x="728" y="47"/>
                  </a:cubicBezTo>
                  <a:cubicBezTo>
                    <a:pt x="731" y="49"/>
                    <a:pt x="731" y="49"/>
                    <a:pt x="731" y="49"/>
                  </a:cubicBezTo>
                  <a:cubicBezTo>
                    <a:pt x="734" y="49"/>
                    <a:pt x="734" y="49"/>
                    <a:pt x="734" y="49"/>
                  </a:cubicBezTo>
                  <a:cubicBezTo>
                    <a:pt x="736" y="48"/>
                    <a:pt x="736" y="48"/>
                    <a:pt x="736" y="48"/>
                  </a:cubicBezTo>
                  <a:cubicBezTo>
                    <a:pt x="739" y="49"/>
                    <a:pt x="739" y="49"/>
                    <a:pt x="739" y="49"/>
                  </a:cubicBezTo>
                  <a:cubicBezTo>
                    <a:pt x="740" y="48"/>
                    <a:pt x="740" y="48"/>
                    <a:pt x="740" y="48"/>
                  </a:cubicBezTo>
                  <a:cubicBezTo>
                    <a:pt x="744" y="46"/>
                    <a:pt x="744" y="46"/>
                    <a:pt x="744" y="46"/>
                  </a:cubicBezTo>
                  <a:cubicBezTo>
                    <a:pt x="744" y="44"/>
                    <a:pt x="744" y="44"/>
                    <a:pt x="744" y="44"/>
                  </a:cubicBezTo>
                  <a:cubicBezTo>
                    <a:pt x="746" y="42"/>
                    <a:pt x="746" y="42"/>
                    <a:pt x="746" y="42"/>
                  </a:cubicBezTo>
                  <a:cubicBezTo>
                    <a:pt x="745" y="39"/>
                    <a:pt x="745" y="39"/>
                    <a:pt x="745" y="39"/>
                  </a:cubicBezTo>
                  <a:cubicBezTo>
                    <a:pt x="743" y="39"/>
                    <a:pt x="743" y="39"/>
                    <a:pt x="743" y="39"/>
                  </a:cubicBezTo>
                  <a:cubicBezTo>
                    <a:pt x="742" y="39"/>
                    <a:pt x="742" y="39"/>
                    <a:pt x="742" y="39"/>
                  </a:cubicBezTo>
                  <a:cubicBezTo>
                    <a:pt x="742" y="38"/>
                    <a:pt x="742" y="38"/>
                    <a:pt x="742" y="38"/>
                  </a:cubicBezTo>
                  <a:cubicBezTo>
                    <a:pt x="742" y="37"/>
                    <a:pt x="742" y="37"/>
                    <a:pt x="742" y="37"/>
                  </a:cubicBezTo>
                  <a:cubicBezTo>
                    <a:pt x="741" y="36"/>
                    <a:pt x="741" y="36"/>
                    <a:pt x="741" y="36"/>
                  </a:cubicBezTo>
                  <a:cubicBezTo>
                    <a:pt x="739" y="37"/>
                    <a:pt x="739" y="37"/>
                    <a:pt x="739" y="37"/>
                  </a:cubicBezTo>
                  <a:cubicBezTo>
                    <a:pt x="737" y="36"/>
                    <a:pt x="737" y="36"/>
                    <a:pt x="737" y="36"/>
                  </a:cubicBezTo>
                  <a:cubicBezTo>
                    <a:pt x="733" y="37"/>
                    <a:pt x="733" y="37"/>
                    <a:pt x="733" y="37"/>
                  </a:cubicBezTo>
                  <a:cubicBezTo>
                    <a:pt x="730" y="39"/>
                    <a:pt x="730" y="39"/>
                    <a:pt x="730" y="39"/>
                  </a:cubicBezTo>
                  <a:cubicBezTo>
                    <a:pt x="728" y="39"/>
                    <a:pt x="728" y="39"/>
                    <a:pt x="728" y="39"/>
                  </a:cubicBezTo>
                  <a:cubicBezTo>
                    <a:pt x="728" y="38"/>
                    <a:pt x="728" y="38"/>
                    <a:pt x="728" y="38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6" y="37"/>
                    <a:pt x="726" y="37"/>
                    <a:pt x="726" y="37"/>
                  </a:cubicBezTo>
                  <a:cubicBezTo>
                    <a:pt x="724" y="37"/>
                    <a:pt x="724" y="37"/>
                    <a:pt x="724" y="37"/>
                  </a:cubicBezTo>
                  <a:cubicBezTo>
                    <a:pt x="721" y="37"/>
                    <a:pt x="721" y="37"/>
                    <a:pt x="721" y="37"/>
                  </a:cubicBezTo>
                  <a:cubicBezTo>
                    <a:pt x="720" y="37"/>
                    <a:pt x="720" y="37"/>
                    <a:pt x="720" y="37"/>
                  </a:cubicBezTo>
                  <a:cubicBezTo>
                    <a:pt x="720" y="38"/>
                    <a:pt x="720" y="38"/>
                    <a:pt x="720" y="38"/>
                  </a:cubicBezTo>
                  <a:cubicBezTo>
                    <a:pt x="719" y="39"/>
                    <a:pt x="719" y="39"/>
                    <a:pt x="719" y="39"/>
                  </a:cubicBezTo>
                  <a:cubicBezTo>
                    <a:pt x="715" y="38"/>
                    <a:pt x="715" y="38"/>
                    <a:pt x="715" y="38"/>
                  </a:cubicBezTo>
                  <a:cubicBezTo>
                    <a:pt x="714" y="37"/>
                    <a:pt x="714" y="37"/>
                    <a:pt x="714" y="37"/>
                  </a:cubicBezTo>
                  <a:cubicBezTo>
                    <a:pt x="714" y="36"/>
                    <a:pt x="714" y="36"/>
                    <a:pt x="714" y="36"/>
                  </a:cubicBezTo>
                  <a:cubicBezTo>
                    <a:pt x="712" y="36"/>
                    <a:pt x="712" y="36"/>
                    <a:pt x="712" y="36"/>
                  </a:cubicBezTo>
                  <a:close/>
                  <a:moveTo>
                    <a:pt x="645" y="66"/>
                  </a:moveTo>
                  <a:cubicBezTo>
                    <a:pt x="643" y="62"/>
                    <a:pt x="643" y="62"/>
                    <a:pt x="643" y="62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41" y="58"/>
                    <a:pt x="641" y="58"/>
                    <a:pt x="641" y="58"/>
                  </a:cubicBezTo>
                  <a:cubicBezTo>
                    <a:pt x="638" y="58"/>
                    <a:pt x="638" y="58"/>
                    <a:pt x="638" y="58"/>
                  </a:cubicBezTo>
                  <a:cubicBezTo>
                    <a:pt x="636" y="56"/>
                    <a:pt x="636" y="56"/>
                    <a:pt x="636" y="56"/>
                  </a:cubicBezTo>
                  <a:cubicBezTo>
                    <a:pt x="635" y="55"/>
                    <a:pt x="635" y="55"/>
                    <a:pt x="635" y="55"/>
                  </a:cubicBezTo>
                  <a:cubicBezTo>
                    <a:pt x="634" y="54"/>
                    <a:pt x="634" y="54"/>
                    <a:pt x="634" y="54"/>
                  </a:cubicBezTo>
                  <a:cubicBezTo>
                    <a:pt x="634" y="56"/>
                    <a:pt x="634" y="56"/>
                    <a:pt x="634" y="56"/>
                  </a:cubicBezTo>
                  <a:cubicBezTo>
                    <a:pt x="636" y="58"/>
                    <a:pt x="636" y="58"/>
                    <a:pt x="636" y="58"/>
                  </a:cubicBezTo>
                  <a:cubicBezTo>
                    <a:pt x="638" y="61"/>
                    <a:pt x="638" y="61"/>
                    <a:pt x="638" y="61"/>
                  </a:cubicBezTo>
                  <a:cubicBezTo>
                    <a:pt x="641" y="64"/>
                    <a:pt x="641" y="64"/>
                    <a:pt x="641" y="64"/>
                  </a:cubicBezTo>
                  <a:cubicBezTo>
                    <a:pt x="642" y="68"/>
                    <a:pt x="642" y="68"/>
                    <a:pt x="642" y="68"/>
                  </a:cubicBezTo>
                  <a:cubicBezTo>
                    <a:pt x="644" y="69"/>
                    <a:pt x="644" y="69"/>
                    <a:pt x="644" y="69"/>
                  </a:cubicBezTo>
                  <a:cubicBezTo>
                    <a:pt x="645" y="68"/>
                    <a:pt x="645" y="68"/>
                    <a:pt x="645" y="68"/>
                  </a:cubicBezTo>
                  <a:cubicBezTo>
                    <a:pt x="645" y="66"/>
                    <a:pt x="645" y="66"/>
                    <a:pt x="645" y="66"/>
                  </a:cubicBezTo>
                  <a:close/>
                  <a:moveTo>
                    <a:pt x="679" y="70"/>
                  </a:moveTo>
                  <a:cubicBezTo>
                    <a:pt x="678" y="70"/>
                    <a:pt x="678" y="70"/>
                    <a:pt x="678" y="70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77" y="68"/>
                    <a:pt x="677" y="68"/>
                    <a:pt x="677" y="68"/>
                  </a:cubicBezTo>
                  <a:cubicBezTo>
                    <a:pt x="677" y="67"/>
                    <a:pt x="677" y="67"/>
                    <a:pt x="677" y="67"/>
                  </a:cubicBezTo>
                  <a:cubicBezTo>
                    <a:pt x="678" y="68"/>
                    <a:pt x="678" y="68"/>
                    <a:pt x="678" y="68"/>
                  </a:cubicBezTo>
                  <a:cubicBezTo>
                    <a:pt x="679" y="69"/>
                    <a:pt x="679" y="69"/>
                    <a:pt x="679" y="69"/>
                  </a:cubicBezTo>
                  <a:cubicBezTo>
                    <a:pt x="680" y="69"/>
                    <a:pt x="680" y="69"/>
                    <a:pt x="680" y="69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2" y="71"/>
                    <a:pt x="682" y="71"/>
                    <a:pt x="682" y="71"/>
                  </a:cubicBezTo>
                  <a:cubicBezTo>
                    <a:pt x="684" y="69"/>
                    <a:pt x="684" y="69"/>
                    <a:pt x="684" y="69"/>
                  </a:cubicBezTo>
                  <a:cubicBezTo>
                    <a:pt x="686" y="66"/>
                    <a:pt x="686" y="66"/>
                    <a:pt x="686" y="66"/>
                  </a:cubicBezTo>
                  <a:cubicBezTo>
                    <a:pt x="689" y="63"/>
                    <a:pt x="689" y="63"/>
                    <a:pt x="689" y="63"/>
                  </a:cubicBezTo>
                  <a:cubicBezTo>
                    <a:pt x="691" y="62"/>
                    <a:pt x="691" y="62"/>
                    <a:pt x="691" y="62"/>
                  </a:cubicBezTo>
                  <a:cubicBezTo>
                    <a:pt x="692" y="61"/>
                    <a:pt x="692" y="61"/>
                    <a:pt x="692" y="61"/>
                  </a:cubicBezTo>
                  <a:cubicBezTo>
                    <a:pt x="693" y="61"/>
                    <a:pt x="693" y="61"/>
                    <a:pt x="693" y="61"/>
                  </a:cubicBezTo>
                  <a:cubicBezTo>
                    <a:pt x="692" y="63"/>
                    <a:pt x="692" y="63"/>
                    <a:pt x="692" y="63"/>
                  </a:cubicBezTo>
                  <a:cubicBezTo>
                    <a:pt x="694" y="63"/>
                    <a:pt x="694" y="63"/>
                    <a:pt x="694" y="63"/>
                  </a:cubicBezTo>
                  <a:cubicBezTo>
                    <a:pt x="695" y="64"/>
                    <a:pt x="695" y="64"/>
                    <a:pt x="695" y="64"/>
                  </a:cubicBezTo>
                  <a:cubicBezTo>
                    <a:pt x="697" y="63"/>
                    <a:pt x="697" y="63"/>
                    <a:pt x="697" y="63"/>
                  </a:cubicBezTo>
                  <a:cubicBezTo>
                    <a:pt x="697" y="61"/>
                    <a:pt x="697" y="61"/>
                    <a:pt x="697" y="61"/>
                  </a:cubicBezTo>
                  <a:cubicBezTo>
                    <a:pt x="699" y="60"/>
                    <a:pt x="699" y="60"/>
                    <a:pt x="699" y="60"/>
                  </a:cubicBezTo>
                  <a:cubicBezTo>
                    <a:pt x="701" y="58"/>
                    <a:pt x="701" y="58"/>
                    <a:pt x="701" y="58"/>
                  </a:cubicBezTo>
                  <a:cubicBezTo>
                    <a:pt x="700" y="58"/>
                    <a:pt x="700" y="58"/>
                    <a:pt x="700" y="58"/>
                  </a:cubicBezTo>
                  <a:cubicBezTo>
                    <a:pt x="698" y="58"/>
                    <a:pt x="698" y="58"/>
                    <a:pt x="698" y="58"/>
                  </a:cubicBezTo>
                  <a:cubicBezTo>
                    <a:pt x="695" y="59"/>
                    <a:pt x="695" y="59"/>
                    <a:pt x="695" y="59"/>
                  </a:cubicBezTo>
                  <a:cubicBezTo>
                    <a:pt x="693" y="58"/>
                    <a:pt x="693" y="58"/>
                    <a:pt x="693" y="58"/>
                  </a:cubicBezTo>
                  <a:cubicBezTo>
                    <a:pt x="690" y="57"/>
                    <a:pt x="690" y="57"/>
                    <a:pt x="690" y="57"/>
                  </a:cubicBezTo>
                  <a:cubicBezTo>
                    <a:pt x="689" y="56"/>
                    <a:pt x="689" y="56"/>
                    <a:pt x="689" y="56"/>
                  </a:cubicBezTo>
                  <a:cubicBezTo>
                    <a:pt x="687" y="56"/>
                    <a:pt x="687" y="56"/>
                    <a:pt x="687" y="56"/>
                  </a:cubicBezTo>
                  <a:cubicBezTo>
                    <a:pt x="686" y="55"/>
                    <a:pt x="686" y="55"/>
                    <a:pt x="686" y="55"/>
                  </a:cubicBezTo>
                  <a:cubicBezTo>
                    <a:pt x="684" y="52"/>
                    <a:pt x="684" y="52"/>
                    <a:pt x="684" y="52"/>
                  </a:cubicBezTo>
                  <a:cubicBezTo>
                    <a:pt x="682" y="51"/>
                    <a:pt x="682" y="51"/>
                    <a:pt x="682" y="51"/>
                  </a:cubicBezTo>
                  <a:cubicBezTo>
                    <a:pt x="681" y="48"/>
                    <a:pt x="681" y="48"/>
                    <a:pt x="681" y="48"/>
                  </a:cubicBezTo>
                  <a:cubicBezTo>
                    <a:pt x="681" y="47"/>
                    <a:pt x="681" y="47"/>
                    <a:pt x="681" y="47"/>
                  </a:cubicBezTo>
                  <a:cubicBezTo>
                    <a:pt x="680" y="45"/>
                    <a:pt x="680" y="45"/>
                    <a:pt x="680" y="45"/>
                  </a:cubicBezTo>
                  <a:cubicBezTo>
                    <a:pt x="679" y="44"/>
                    <a:pt x="679" y="44"/>
                    <a:pt x="679" y="44"/>
                  </a:cubicBezTo>
                  <a:cubicBezTo>
                    <a:pt x="678" y="43"/>
                    <a:pt x="678" y="43"/>
                    <a:pt x="678" y="43"/>
                  </a:cubicBezTo>
                  <a:cubicBezTo>
                    <a:pt x="678" y="42"/>
                    <a:pt x="678" y="42"/>
                    <a:pt x="678" y="42"/>
                  </a:cubicBezTo>
                  <a:cubicBezTo>
                    <a:pt x="679" y="41"/>
                    <a:pt x="679" y="41"/>
                    <a:pt x="679" y="41"/>
                  </a:cubicBezTo>
                  <a:cubicBezTo>
                    <a:pt x="678" y="40"/>
                    <a:pt x="678" y="40"/>
                    <a:pt x="678" y="40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8"/>
                    <a:pt x="679" y="38"/>
                    <a:pt x="679" y="38"/>
                  </a:cubicBezTo>
                  <a:cubicBezTo>
                    <a:pt x="678" y="37"/>
                    <a:pt x="678" y="37"/>
                    <a:pt x="678" y="37"/>
                  </a:cubicBezTo>
                  <a:cubicBezTo>
                    <a:pt x="677" y="36"/>
                    <a:pt x="677" y="36"/>
                    <a:pt x="677" y="36"/>
                  </a:cubicBezTo>
                  <a:cubicBezTo>
                    <a:pt x="674" y="36"/>
                    <a:pt x="674" y="36"/>
                    <a:pt x="674" y="36"/>
                  </a:cubicBezTo>
                  <a:cubicBezTo>
                    <a:pt x="671" y="36"/>
                    <a:pt x="671" y="36"/>
                    <a:pt x="671" y="36"/>
                  </a:cubicBezTo>
                  <a:cubicBezTo>
                    <a:pt x="670" y="34"/>
                    <a:pt x="670" y="34"/>
                    <a:pt x="670" y="34"/>
                  </a:cubicBezTo>
                  <a:cubicBezTo>
                    <a:pt x="668" y="34"/>
                    <a:pt x="668" y="34"/>
                    <a:pt x="668" y="34"/>
                  </a:cubicBezTo>
                  <a:cubicBezTo>
                    <a:pt x="666" y="33"/>
                    <a:pt x="666" y="33"/>
                    <a:pt x="666" y="33"/>
                  </a:cubicBezTo>
                  <a:cubicBezTo>
                    <a:pt x="666" y="34"/>
                    <a:pt x="666" y="34"/>
                    <a:pt x="666" y="34"/>
                  </a:cubicBezTo>
                  <a:cubicBezTo>
                    <a:pt x="668" y="36"/>
                    <a:pt x="668" y="36"/>
                    <a:pt x="668" y="36"/>
                  </a:cubicBezTo>
                  <a:cubicBezTo>
                    <a:pt x="670" y="37"/>
                    <a:pt x="670" y="37"/>
                    <a:pt x="670" y="37"/>
                  </a:cubicBezTo>
                  <a:cubicBezTo>
                    <a:pt x="670" y="38"/>
                    <a:pt x="670" y="38"/>
                    <a:pt x="670" y="38"/>
                  </a:cubicBezTo>
                  <a:cubicBezTo>
                    <a:pt x="668" y="38"/>
                    <a:pt x="668" y="38"/>
                    <a:pt x="668" y="38"/>
                  </a:cubicBezTo>
                  <a:cubicBezTo>
                    <a:pt x="668" y="37"/>
                    <a:pt x="668" y="37"/>
                    <a:pt x="668" y="37"/>
                  </a:cubicBezTo>
                  <a:cubicBezTo>
                    <a:pt x="666" y="37"/>
                    <a:pt x="666" y="37"/>
                    <a:pt x="666" y="37"/>
                  </a:cubicBezTo>
                  <a:cubicBezTo>
                    <a:pt x="665" y="39"/>
                    <a:pt x="665" y="39"/>
                    <a:pt x="665" y="39"/>
                  </a:cubicBezTo>
                  <a:cubicBezTo>
                    <a:pt x="666" y="41"/>
                    <a:pt x="666" y="41"/>
                    <a:pt x="666" y="41"/>
                  </a:cubicBezTo>
                  <a:cubicBezTo>
                    <a:pt x="667" y="42"/>
                    <a:pt x="667" y="42"/>
                    <a:pt x="667" y="42"/>
                  </a:cubicBezTo>
                  <a:cubicBezTo>
                    <a:pt x="667" y="45"/>
                    <a:pt x="667" y="45"/>
                    <a:pt x="667" y="45"/>
                  </a:cubicBezTo>
                  <a:cubicBezTo>
                    <a:pt x="670" y="48"/>
                    <a:pt x="670" y="48"/>
                    <a:pt x="670" y="48"/>
                  </a:cubicBezTo>
                  <a:cubicBezTo>
                    <a:pt x="671" y="49"/>
                    <a:pt x="671" y="49"/>
                    <a:pt x="671" y="49"/>
                  </a:cubicBezTo>
                  <a:cubicBezTo>
                    <a:pt x="670" y="49"/>
                    <a:pt x="670" y="49"/>
                    <a:pt x="670" y="49"/>
                  </a:cubicBezTo>
                  <a:cubicBezTo>
                    <a:pt x="668" y="50"/>
                    <a:pt x="668" y="50"/>
                    <a:pt x="668" y="50"/>
                  </a:cubicBezTo>
                  <a:cubicBezTo>
                    <a:pt x="666" y="48"/>
                    <a:pt x="666" y="48"/>
                    <a:pt x="666" y="48"/>
                  </a:cubicBezTo>
                  <a:cubicBezTo>
                    <a:pt x="665" y="45"/>
                    <a:pt x="665" y="45"/>
                    <a:pt x="665" y="45"/>
                  </a:cubicBezTo>
                  <a:cubicBezTo>
                    <a:pt x="664" y="44"/>
                    <a:pt x="664" y="44"/>
                    <a:pt x="664" y="44"/>
                  </a:cubicBezTo>
                  <a:cubicBezTo>
                    <a:pt x="662" y="45"/>
                    <a:pt x="662" y="45"/>
                    <a:pt x="662" y="45"/>
                  </a:cubicBezTo>
                  <a:cubicBezTo>
                    <a:pt x="661" y="45"/>
                    <a:pt x="661" y="45"/>
                    <a:pt x="661" y="45"/>
                  </a:cubicBezTo>
                  <a:cubicBezTo>
                    <a:pt x="660" y="45"/>
                    <a:pt x="660" y="45"/>
                    <a:pt x="660" y="45"/>
                  </a:cubicBezTo>
                  <a:cubicBezTo>
                    <a:pt x="659" y="44"/>
                    <a:pt x="659" y="44"/>
                    <a:pt x="659" y="44"/>
                  </a:cubicBezTo>
                  <a:cubicBezTo>
                    <a:pt x="659" y="43"/>
                    <a:pt x="659" y="43"/>
                    <a:pt x="659" y="43"/>
                  </a:cubicBezTo>
                  <a:cubicBezTo>
                    <a:pt x="658" y="41"/>
                    <a:pt x="658" y="41"/>
                    <a:pt x="658" y="41"/>
                  </a:cubicBezTo>
                  <a:cubicBezTo>
                    <a:pt x="656" y="41"/>
                    <a:pt x="656" y="41"/>
                    <a:pt x="656" y="41"/>
                  </a:cubicBezTo>
                  <a:cubicBezTo>
                    <a:pt x="654" y="39"/>
                    <a:pt x="654" y="39"/>
                    <a:pt x="654" y="39"/>
                  </a:cubicBezTo>
                  <a:cubicBezTo>
                    <a:pt x="652" y="39"/>
                    <a:pt x="652" y="39"/>
                    <a:pt x="652" y="39"/>
                  </a:cubicBezTo>
                  <a:cubicBezTo>
                    <a:pt x="651" y="38"/>
                    <a:pt x="651" y="38"/>
                    <a:pt x="651" y="38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48" y="38"/>
                    <a:pt x="648" y="38"/>
                    <a:pt x="648" y="38"/>
                  </a:cubicBezTo>
                  <a:cubicBezTo>
                    <a:pt x="647" y="39"/>
                    <a:pt x="647" y="39"/>
                    <a:pt x="647" y="39"/>
                  </a:cubicBezTo>
                  <a:cubicBezTo>
                    <a:pt x="647" y="41"/>
                    <a:pt x="647" y="41"/>
                    <a:pt x="647" y="41"/>
                  </a:cubicBezTo>
                  <a:cubicBezTo>
                    <a:pt x="646" y="42"/>
                    <a:pt x="646" y="42"/>
                    <a:pt x="646" y="42"/>
                  </a:cubicBezTo>
                  <a:cubicBezTo>
                    <a:pt x="646" y="44"/>
                    <a:pt x="646" y="44"/>
                    <a:pt x="646" y="44"/>
                  </a:cubicBezTo>
                  <a:cubicBezTo>
                    <a:pt x="646" y="46"/>
                    <a:pt x="646" y="46"/>
                    <a:pt x="646" y="46"/>
                  </a:cubicBezTo>
                  <a:cubicBezTo>
                    <a:pt x="644" y="48"/>
                    <a:pt x="644" y="48"/>
                    <a:pt x="644" y="48"/>
                  </a:cubicBezTo>
                  <a:cubicBezTo>
                    <a:pt x="644" y="49"/>
                    <a:pt x="644" y="49"/>
                    <a:pt x="644" y="49"/>
                  </a:cubicBezTo>
                  <a:cubicBezTo>
                    <a:pt x="646" y="52"/>
                    <a:pt x="646" y="52"/>
                    <a:pt x="646" y="52"/>
                  </a:cubicBezTo>
                  <a:cubicBezTo>
                    <a:pt x="647" y="52"/>
                    <a:pt x="647" y="52"/>
                    <a:pt x="647" y="52"/>
                  </a:cubicBezTo>
                  <a:cubicBezTo>
                    <a:pt x="648" y="53"/>
                    <a:pt x="648" y="53"/>
                    <a:pt x="648" y="53"/>
                  </a:cubicBezTo>
                  <a:cubicBezTo>
                    <a:pt x="647" y="54"/>
                    <a:pt x="647" y="54"/>
                    <a:pt x="647" y="54"/>
                  </a:cubicBezTo>
                  <a:cubicBezTo>
                    <a:pt x="646" y="54"/>
                    <a:pt x="646" y="54"/>
                    <a:pt x="646" y="54"/>
                  </a:cubicBezTo>
                  <a:cubicBezTo>
                    <a:pt x="647" y="56"/>
                    <a:pt x="647" y="56"/>
                    <a:pt x="647" y="56"/>
                  </a:cubicBezTo>
                  <a:cubicBezTo>
                    <a:pt x="648" y="56"/>
                    <a:pt x="648" y="56"/>
                    <a:pt x="648" y="56"/>
                  </a:cubicBezTo>
                  <a:cubicBezTo>
                    <a:pt x="649" y="58"/>
                    <a:pt x="649" y="58"/>
                    <a:pt x="649" y="58"/>
                  </a:cubicBezTo>
                  <a:cubicBezTo>
                    <a:pt x="649" y="59"/>
                    <a:pt x="649" y="59"/>
                    <a:pt x="649" y="59"/>
                  </a:cubicBezTo>
                  <a:cubicBezTo>
                    <a:pt x="650" y="60"/>
                    <a:pt x="650" y="60"/>
                    <a:pt x="650" y="60"/>
                  </a:cubicBezTo>
                  <a:cubicBezTo>
                    <a:pt x="652" y="60"/>
                    <a:pt x="652" y="60"/>
                    <a:pt x="652" y="60"/>
                  </a:cubicBezTo>
                  <a:cubicBezTo>
                    <a:pt x="652" y="61"/>
                    <a:pt x="652" y="61"/>
                    <a:pt x="652" y="61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3" y="63"/>
                    <a:pt x="653" y="63"/>
                    <a:pt x="653" y="63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5" y="63"/>
                    <a:pt x="655" y="63"/>
                    <a:pt x="655" y="63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4" y="65"/>
                    <a:pt x="654" y="65"/>
                    <a:pt x="654" y="65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2" y="64"/>
                    <a:pt x="652" y="64"/>
                    <a:pt x="652" y="64"/>
                  </a:cubicBezTo>
                  <a:cubicBezTo>
                    <a:pt x="652" y="65"/>
                    <a:pt x="652" y="65"/>
                    <a:pt x="652" y="65"/>
                  </a:cubicBezTo>
                  <a:cubicBezTo>
                    <a:pt x="653" y="67"/>
                    <a:pt x="653" y="67"/>
                    <a:pt x="653" y="67"/>
                  </a:cubicBezTo>
                  <a:cubicBezTo>
                    <a:pt x="658" y="70"/>
                    <a:pt x="658" y="70"/>
                    <a:pt x="658" y="70"/>
                  </a:cubicBezTo>
                  <a:cubicBezTo>
                    <a:pt x="661" y="71"/>
                    <a:pt x="661" y="71"/>
                    <a:pt x="661" y="71"/>
                  </a:cubicBezTo>
                  <a:cubicBezTo>
                    <a:pt x="663" y="71"/>
                    <a:pt x="663" y="71"/>
                    <a:pt x="663" y="71"/>
                  </a:cubicBezTo>
                  <a:cubicBezTo>
                    <a:pt x="665" y="72"/>
                    <a:pt x="665" y="72"/>
                    <a:pt x="665" y="72"/>
                  </a:cubicBezTo>
                  <a:cubicBezTo>
                    <a:pt x="666" y="73"/>
                    <a:pt x="666" y="73"/>
                    <a:pt x="666" y="73"/>
                  </a:cubicBezTo>
                  <a:cubicBezTo>
                    <a:pt x="667" y="75"/>
                    <a:pt x="667" y="75"/>
                    <a:pt x="667" y="75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1" y="77"/>
                    <a:pt x="671" y="77"/>
                    <a:pt x="671" y="77"/>
                  </a:cubicBezTo>
                  <a:cubicBezTo>
                    <a:pt x="674" y="76"/>
                    <a:pt x="674" y="76"/>
                    <a:pt x="674" y="76"/>
                  </a:cubicBezTo>
                  <a:cubicBezTo>
                    <a:pt x="676" y="76"/>
                    <a:pt x="676" y="76"/>
                    <a:pt x="676" y="76"/>
                  </a:cubicBezTo>
                  <a:cubicBezTo>
                    <a:pt x="678" y="77"/>
                    <a:pt x="678" y="77"/>
                    <a:pt x="678" y="77"/>
                  </a:cubicBezTo>
                  <a:cubicBezTo>
                    <a:pt x="679" y="77"/>
                    <a:pt x="679" y="77"/>
                    <a:pt x="679" y="77"/>
                  </a:cubicBezTo>
                  <a:cubicBezTo>
                    <a:pt x="680" y="75"/>
                    <a:pt x="680" y="75"/>
                    <a:pt x="680" y="75"/>
                  </a:cubicBezTo>
                  <a:cubicBezTo>
                    <a:pt x="680" y="73"/>
                    <a:pt x="680" y="73"/>
                    <a:pt x="680" y="73"/>
                  </a:cubicBezTo>
                  <a:cubicBezTo>
                    <a:pt x="679" y="71"/>
                    <a:pt x="679" y="71"/>
                    <a:pt x="679" y="71"/>
                  </a:cubicBezTo>
                  <a:cubicBezTo>
                    <a:pt x="679" y="70"/>
                    <a:pt x="679" y="70"/>
                    <a:pt x="679" y="70"/>
                  </a:cubicBezTo>
                  <a:close/>
                  <a:moveTo>
                    <a:pt x="680" y="36"/>
                  </a:moveTo>
                  <a:cubicBezTo>
                    <a:pt x="682" y="36"/>
                    <a:pt x="682" y="36"/>
                    <a:pt x="682" y="36"/>
                  </a:cubicBezTo>
                  <a:cubicBezTo>
                    <a:pt x="685" y="36"/>
                    <a:pt x="685" y="36"/>
                    <a:pt x="685" y="36"/>
                  </a:cubicBezTo>
                  <a:cubicBezTo>
                    <a:pt x="687" y="36"/>
                    <a:pt x="687" y="36"/>
                    <a:pt x="687" y="36"/>
                  </a:cubicBezTo>
                  <a:cubicBezTo>
                    <a:pt x="691" y="38"/>
                    <a:pt x="691" y="38"/>
                    <a:pt x="691" y="38"/>
                  </a:cubicBezTo>
                  <a:cubicBezTo>
                    <a:pt x="693" y="38"/>
                    <a:pt x="693" y="38"/>
                    <a:pt x="693" y="38"/>
                  </a:cubicBezTo>
                  <a:cubicBezTo>
                    <a:pt x="695" y="38"/>
                    <a:pt x="695" y="38"/>
                    <a:pt x="695" y="38"/>
                  </a:cubicBezTo>
                  <a:cubicBezTo>
                    <a:pt x="699" y="38"/>
                    <a:pt x="699" y="38"/>
                    <a:pt x="699" y="38"/>
                  </a:cubicBezTo>
                  <a:cubicBezTo>
                    <a:pt x="703" y="40"/>
                    <a:pt x="703" y="40"/>
                    <a:pt x="703" y="40"/>
                  </a:cubicBezTo>
                  <a:cubicBezTo>
                    <a:pt x="704" y="41"/>
                    <a:pt x="704" y="41"/>
                    <a:pt x="704" y="41"/>
                  </a:cubicBezTo>
                  <a:cubicBezTo>
                    <a:pt x="702" y="41"/>
                    <a:pt x="702" y="41"/>
                    <a:pt x="702" y="41"/>
                  </a:cubicBezTo>
                  <a:cubicBezTo>
                    <a:pt x="700" y="42"/>
                    <a:pt x="700" y="42"/>
                    <a:pt x="700" y="42"/>
                  </a:cubicBezTo>
                  <a:cubicBezTo>
                    <a:pt x="700" y="44"/>
                    <a:pt x="700" y="44"/>
                    <a:pt x="700" y="44"/>
                  </a:cubicBezTo>
                  <a:cubicBezTo>
                    <a:pt x="702" y="46"/>
                    <a:pt x="702" y="46"/>
                    <a:pt x="702" y="46"/>
                  </a:cubicBezTo>
                  <a:cubicBezTo>
                    <a:pt x="704" y="47"/>
                    <a:pt x="704" y="47"/>
                    <a:pt x="704" y="47"/>
                  </a:cubicBezTo>
                  <a:cubicBezTo>
                    <a:pt x="704" y="49"/>
                    <a:pt x="704" y="49"/>
                    <a:pt x="704" y="49"/>
                  </a:cubicBezTo>
                  <a:cubicBezTo>
                    <a:pt x="705" y="50"/>
                    <a:pt x="705" y="50"/>
                    <a:pt x="705" y="50"/>
                  </a:cubicBezTo>
                  <a:cubicBezTo>
                    <a:pt x="704" y="52"/>
                    <a:pt x="704" y="52"/>
                    <a:pt x="704" y="52"/>
                  </a:cubicBezTo>
                  <a:cubicBezTo>
                    <a:pt x="703" y="54"/>
                    <a:pt x="703" y="54"/>
                    <a:pt x="703" y="54"/>
                  </a:cubicBezTo>
                  <a:cubicBezTo>
                    <a:pt x="702" y="56"/>
                    <a:pt x="702" y="56"/>
                    <a:pt x="702" y="56"/>
                  </a:cubicBezTo>
                  <a:cubicBezTo>
                    <a:pt x="701" y="57"/>
                    <a:pt x="701" y="57"/>
                    <a:pt x="701" y="57"/>
                  </a:cubicBezTo>
                  <a:cubicBezTo>
                    <a:pt x="700" y="55"/>
                    <a:pt x="700" y="55"/>
                    <a:pt x="700" y="55"/>
                  </a:cubicBezTo>
                  <a:cubicBezTo>
                    <a:pt x="699" y="55"/>
                    <a:pt x="699" y="55"/>
                    <a:pt x="699" y="55"/>
                  </a:cubicBezTo>
                  <a:cubicBezTo>
                    <a:pt x="697" y="57"/>
                    <a:pt x="697" y="57"/>
                    <a:pt x="697" y="57"/>
                  </a:cubicBezTo>
                  <a:cubicBezTo>
                    <a:pt x="695" y="57"/>
                    <a:pt x="695" y="57"/>
                    <a:pt x="695" y="57"/>
                  </a:cubicBezTo>
                  <a:cubicBezTo>
                    <a:pt x="691" y="55"/>
                    <a:pt x="691" y="55"/>
                    <a:pt x="691" y="55"/>
                  </a:cubicBezTo>
                  <a:cubicBezTo>
                    <a:pt x="689" y="53"/>
                    <a:pt x="689" y="53"/>
                    <a:pt x="689" y="53"/>
                  </a:cubicBezTo>
                  <a:cubicBezTo>
                    <a:pt x="685" y="50"/>
                    <a:pt x="685" y="50"/>
                    <a:pt x="685" y="50"/>
                  </a:cubicBezTo>
                  <a:cubicBezTo>
                    <a:pt x="684" y="47"/>
                    <a:pt x="684" y="47"/>
                    <a:pt x="684" y="47"/>
                  </a:cubicBezTo>
                  <a:cubicBezTo>
                    <a:pt x="685" y="46"/>
                    <a:pt x="685" y="46"/>
                    <a:pt x="685" y="46"/>
                  </a:cubicBezTo>
                  <a:cubicBezTo>
                    <a:pt x="685" y="44"/>
                    <a:pt x="685" y="44"/>
                    <a:pt x="685" y="44"/>
                  </a:cubicBezTo>
                  <a:cubicBezTo>
                    <a:pt x="686" y="43"/>
                    <a:pt x="686" y="43"/>
                    <a:pt x="686" y="43"/>
                  </a:cubicBezTo>
                  <a:cubicBezTo>
                    <a:pt x="685" y="42"/>
                    <a:pt x="685" y="42"/>
                    <a:pt x="685" y="42"/>
                  </a:cubicBezTo>
                  <a:cubicBezTo>
                    <a:pt x="684" y="41"/>
                    <a:pt x="684" y="41"/>
                    <a:pt x="684" y="41"/>
                  </a:cubicBezTo>
                  <a:cubicBezTo>
                    <a:pt x="683" y="39"/>
                    <a:pt x="683" y="39"/>
                    <a:pt x="683" y="39"/>
                  </a:cubicBezTo>
                  <a:cubicBezTo>
                    <a:pt x="682" y="39"/>
                    <a:pt x="682" y="39"/>
                    <a:pt x="682" y="39"/>
                  </a:cubicBezTo>
                  <a:cubicBezTo>
                    <a:pt x="681" y="37"/>
                    <a:pt x="681" y="37"/>
                    <a:pt x="681" y="37"/>
                  </a:cubicBezTo>
                  <a:cubicBezTo>
                    <a:pt x="680" y="36"/>
                    <a:pt x="680" y="36"/>
                    <a:pt x="680" y="36"/>
                  </a:cubicBezTo>
                  <a:close/>
                  <a:moveTo>
                    <a:pt x="388" y="81"/>
                  </a:moveTo>
                  <a:cubicBezTo>
                    <a:pt x="387" y="81"/>
                    <a:pt x="390" y="80"/>
                    <a:pt x="390" y="80"/>
                  </a:cubicBezTo>
                  <a:cubicBezTo>
                    <a:pt x="391" y="78"/>
                    <a:pt x="391" y="78"/>
                    <a:pt x="391" y="78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4" y="75"/>
                    <a:pt x="394" y="75"/>
                    <a:pt x="394" y="75"/>
                  </a:cubicBezTo>
                  <a:cubicBezTo>
                    <a:pt x="394" y="74"/>
                    <a:pt x="394" y="74"/>
                    <a:pt x="394" y="74"/>
                  </a:cubicBezTo>
                  <a:cubicBezTo>
                    <a:pt x="394" y="72"/>
                    <a:pt x="394" y="72"/>
                    <a:pt x="394" y="72"/>
                  </a:cubicBezTo>
                  <a:cubicBezTo>
                    <a:pt x="398" y="70"/>
                    <a:pt x="398" y="70"/>
                    <a:pt x="398" y="70"/>
                  </a:cubicBezTo>
                  <a:cubicBezTo>
                    <a:pt x="400" y="69"/>
                    <a:pt x="400" y="69"/>
                    <a:pt x="400" y="69"/>
                  </a:cubicBezTo>
                  <a:cubicBezTo>
                    <a:pt x="401" y="70"/>
                    <a:pt x="401" y="70"/>
                    <a:pt x="401" y="70"/>
                  </a:cubicBezTo>
                  <a:cubicBezTo>
                    <a:pt x="402" y="70"/>
                    <a:pt x="402" y="70"/>
                    <a:pt x="402" y="70"/>
                  </a:cubicBezTo>
                  <a:cubicBezTo>
                    <a:pt x="403" y="68"/>
                    <a:pt x="403" y="68"/>
                    <a:pt x="403" y="68"/>
                  </a:cubicBezTo>
                  <a:cubicBezTo>
                    <a:pt x="403" y="67"/>
                    <a:pt x="403" y="67"/>
                    <a:pt x="403" y="67"/>
                  </a:cubicBezTo>
                  <a:cubicBezTo>
                    <a:pt x="405" y="66"/>
                    <a:pt x="405" y="66"/>
                    <a:pt x="405" y="66"/>
                  </a:cubicBezTo>
                  <a:cubicBezTo>
                    <a:pt x="408" y="64"/>
                    <a:pt x="408" y="64"/>
                    <a:pt x="408" y="64"/>
                  </a:cubicBezTo>
                  <a:cubicBezTo>
                    <a:pt x="409" y="63"/>
                    <a:pt x="409" y="63"/>
                    <a:pt x="409" y="63"/>
                  </a:cubicBezTo>
                  <a:cubicBezTo>
                    <a:pt x="410" y="62"/>
                    <a:pt x="410" y="62"/>
                    <a:pt x="410" y="62"/>
                  </a:cubicBezTo>
                  <a:cubicBezTo>
                    <a:pt x="411" y="58"/>
                    <a:pt x="411" y="58"/>
                    <a:pt x="411" y="58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09" y="54"/>
                    <a:pt x="409" y="54"/>
                    <a:pt x="409" y="54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7" y="50"/>
                    <a:pt x="407" y="50"/>
                    <a:pt x="407" y="50"/>
                  </a:cubicBezTo>
                  <a:cubicBezTo>
                    <a:pt x="405" y="48"/>
                    <a:pt x="405" y="48"/>
                    <a:pt x="405" y="48"/>
                  </a:cubicBezTo>
                  <a:cubicBezTo>
                    <a:pt x="403" y="48"/>
                    <a:pt x="403" y="48"/>
                    <a:pt x="403" y="48"/>
                  </a:cubicBezTo>
                  <a:cubicBezTo>
                    <a:pt x="402" y="49"/>
                    <a:pt x="402" y="49"/>
                    <a:pt x="402" y="49"/>
                  </a:cubicBezTo>
                  <a:cubicBezTo>
                    <a:pt x="401" y="48"/>
                    <a:pt x="401" y="48"/>
                    <a:pt x="401" y="48"/>
                  </a:cubicBezTo>
                  <a:cubicBezTo>
                    <a:pt x="399" y="47"/>
                    <a:pt x="399" y="47"/>
                    <a:pt x="399" y="47"/>
                  </a:cubicBezTo>
                  <a:cubicBezTo>
                    <a:pt x="397" y="45"/>
                    <a:pt x="397" y="45"/>
                    <a:pt x="397" y="45"/>
                  </a:cubicBezTo>
                  <a:cubicBezTo>
                    <a:pt x="396" y="45"/>
                    <a:pt x="396" y="45"/>
                    <a:pt x="396" y="45"/>
                  </a:cubicBezTo>
                  <a:cubicBezTo>
                    <a:pt x="395" y="45"/>
                    <a:pt x="395" y="45"/>
                    <a:pt x="395" y="45"/>
                  </a:cubicBezTo>
                  <a:cubicBezTo>
                    <a:pt x="394" y="45"/>
                    <a:pt x="394" y="45"/>
                    <a:pt x="394" y="45"/>
                  </a:cubicBezTo>
                  <a:cubicBezTo>
                    <a:pt x="393" y="44"/>
                    <a:pt x="393" y="44"/>
                    <a:pt x="393" y="44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1" y="42"/>
                    <a:pt x="391" y="42"/>
                    <a:pt x="391" y="42"/>
                  </a:cubicBezTo>
                  <a:cubicBezTo>
                    <a:pt x="391" y="44"/>
                    <a:pt x="391" y="44"/>
                    <a:pt x="391" y="44"/>
                  </a:cubicBezTo>
                  <a:cubicBezTo>
                    <a:pt x="390" y="44"/>
                    <a:pt x="390" y="44"/>
                    <a:pt x="390" y="44"/>
                  </a:cubicBezTo>
                  <a:cubicBezTo>
                    <a:pt x="388" y="41"/>
                    <a:pt x="388" y="41"/>
                    <a:pt x="388" y="41"/>
                  </a:cubicBezTo>
                  <a:cubicBezTo>
                    <a:pt x="387" y="41"/>
                    <a:pt x="387" y="41"/>
                    <a:pt x="387" y="41"/>
                  </a:cubicBezTo>
                  <a:cubicBezTo>
                    <a:pt x="387" y="42"/>
                    <a:pt x="387" y="42"/>
                    <a:pt x="387" y="42"/>
                  </a:cubicBezTo>
                  <a:cubicBezTo>
                    <a:pt x="388" y="43"/>
                    <a:pt x="388" y="43"/>
                    <a:pt x="388" y="43"/>
                  </a:cubicBezTo>
                  <a:cubicBezTo>
                    <a:pt x="388" y="44"/>
                    <a:pt x="388" y="44"/>
                    <a:pt x="388" y="44"/>
                  </a:cubicBezTo>
                  <a:cubicBezTo>
                    <a:pt x="387" y="45"/>
                    <a:pt x="387" y="45"/>
                    <a:pt x="387" y="45"/>
                  </a:cubicBezTo>
                  <a:cubicBezTo>
                    <a:pt x="387" y="47"/>
                    <a:pt x="387" y="47"/>
                    <a:pt x="387" y="47"/>
                  </a:cubicBezTo>
                  <a:cubicBezTo>
                    <a:pt x="386" y="47"/>
                    <a:pt x="386" y="47"/>
                    <a:pt x="386" y="47"/>
                  </a:cubicBezTo>
                  <a:cubicBezTo>
                    <a:pt x="386" y="46"/>
                    <a:pt x="386" y="46"/>
                    <a:pt x="386" y="46"/>
                  </a:cubicBezTo>
                  <a:cubicBezTo>
                    <a:pt x="385" y="40"/>
                    <a:pt x="385" y="40"/>
                    <a:pt x="385" y="40"/>
                  </a:cubicBezTo>
                  <a:cubicBezTo>
                    <a:pt x="384" y="39"/>
                    <a:pt x="384" y="39"/>
                    <a:pt x="384" y="39"/>
                  </a:cubicBezTo>
                  <a:cubicBezTo>
                    <a:pt x="382" y="39"/>
                    <a:pt x="382" y="39"/>
                    <a:pt x="382" y="39"/>
                  </a:cubicBezTo>
                  <a:cubicBezTo>
                    <a:pt x="380" y="38"/>
                    <a:pt x="380" y="38"/>
                    <a:pt x="380" y="38"/>
                  </a:cubicBezTo>
                  <a:cubicBezTo>
                    <a:pt x="378" y="38"/>
                    <a:pt x="378" y="38"/>
                    <a:pt x="378" y="38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78" y="41"/>
                    <a:pt x="378" y="41"/>
                    <a:pt x="378" y="41"/>
                  </a:cubicBezTo>
                  <a:cubicBezTo>
                    <a:pt x="380" y="42"/>
                    <a:pt x="380" y="42"/>
                    <a:pt x="380" y="42"/>
                  </a:cubicBezTo>
                  <a:cubicBezTo>
                    <a:pt x="381" y="43"/>
                    <a:pt x="381" y="43"/>
                    <a:pt x="381" y="4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379" y="44"/>
                    <a:pt x="379" y="44"/>
                    <a:pt x="379" y="44"/>
                  </a:cubicBezTo>
                  <a:cubicBezTo>
                    <a:pt x="378" y="43"/>
                    <a:pt x="378" y="43"/>
                    <a:pt x="378" y="43"/>
                  </a:cubicBezTo>
                  <a:cubicBezTo>
                    <a:pt x="377" y="42"/>
                    <a:pt x="377" y="42"/>
                    <a:pt x="377" y="42"/>
                  </a:cubicBezTo>
                  <a:cubicBezTo>
                    <a:pt x="376" y="42"/>
                    <a:pt x="376" y="42"/>
                    <a:pt x="376" y="42"/>
                  </a:cubicBezTo>
                  <a:cubicBezTo>
                    <a:pt x="377" y="43"/>
                    <a:pt x="377" y="43"/>
                    <a:pt x="377" y="43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7"/>
                    <a:pt x="377" y="47"/>
                    <a:pt x="377" y="47"/>
                  </a:cubicBezTo>
                  <a:cubicBezTo>
                    <a:pt x="377" y="48"/>
                    <a:pt x="377" y="48"/>
                    <a:pt x="377" y="48"/>
                  </a:cubicBezTo>
                  <a:cubicBezTo>
                    <a:pt x="379" y="48"/>
                    <a:pt x="379" y="48"/>
                    <a:pt x="379" y="48"/>
                  </a:cubicBezTo>
                  <a:cubicBezTo>
                    <a:pt x="379" y="49"/>
                    <a:pt x="379" y="49"/>
                    <a:pt x="379" y="49"/>
                  </a:cubicBezTo>
                  <a:cubicBezTo>
                    <a:pt x="379" y="51"/>
                    <a:pt x="379" y="51"/>
                    <a:pt x="379" y="51"/>
                  </a:cubicBezTo>
                  <a:cubicBezTo>
                    <a:pt x="381" y="55"/>
                    <a:pt x="381" y="55"/>
                    <a:pt x="381" y="55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4" y="57"/>
                    <a:pt x="384" y="57"/>
                    <a:pt x="384" y="57"/>
                  </a:cubicBezTo>
                  <a:cubicBezTo>
                    <a:pt x="383" y="58"/>
                    <a:pt x="383" y="58"/>
                    <a:pt x="383" y="58"/>
                  </a:cubicBezTo>
                  <a:cubicBezTo>
                    <a:pt x="381" y="58"/>
                    <a:pt x="381" y="58"/>
                    <a:pt x="381" y="58"/>
                  </a:cubicBezTo>
                  <a:cubicBezTo>
                    <a:pt x="380" y="61"/>
                    <a:pt x="380" y="61"/>
                    <a:pt x="380" y="61"/>
                  </a:cubicBezTo>
                  <a:cubicBezTo>
                    <a:pt x="382" y="64"/>
                    <a:pt x="382" y="64"/>
                    <a:pt x="382" y="64"/>
                  </a:cubicBezTo>
                  <a:cubicBezTo>
                    <a:pt x="383" y="66"/>
                    <a:pt x="383" y="66"/>
                    <a:pt x="383" y="66"/>
                  </a:cubicBezTo>
                  <a:cubicBezTo>
                    <a:pt x="382" y="68"/>
                    <a:pt x="382" y="68"/>
                    <a:pt x="382" y="68"/>
                  </a:cubicBezTo>
                  <a:cubicBezTo>
                    <a:pt x="383" y="69"/>
                    <a:pt x="383" y="69"/>
                    <a:pt x="383" y="69"/>
                  </a:cubicBezTo>
                  <a:cubicBezTo>
                    <a:pt x="384" y="71"/>
                    <a:pt x="384" y="71"/>
                    <a:pt x="384" y="71"/>
                  </a:cubicBezTo>
                  <a:cubicBezTo>
                    <a:pt x="383" y="72"/>
                    <a:pt x="383" y="72"/>
                    <a:pt x="383" y="72"/>
                  </a:cubicBezTo>
                  <a:cubicBezTo>
                    <a:pt x="384" y="74"/>
                    <a:pt x="384" y="74"/>
                    <a:pt x="384" y="74"/>
                  </a:cubicBezTo>
                  <a:cubicBezTo>
                    <a:pt x="385" y="77"/>
                    <a:pt x="385" y="77"/>
                    <a:pt x="385" y="77"/>
                  </a:cubicBezTo>
                  <a:cubicBezTo>
                    <a:pt x="387" y="78"/>
                    <a:pt x="387" y="78"/>
                    <a:pt x="387" y="78"/>
                  </a:cubicBezTo>
                  <a:cubicBezTo>
                    <a:pt x="387" y="80"/>
                    <a:pt x="387" y="80"/>
                    <a:pt x="387" y="80"/>
                  </a:cubicBezTo>
                  <a:cubicBezTo>
                    <a:pt x="388" y="81"/>
                    <a:pt x="388" y="81"/>
                    <a:pt x="388" y="81"/>
                  </a:cubicBezTo>
                  <a:close/>
                  <a:moveTo>
                    <a:pt x="422" y="62"/>
                  </a:moveTo>
                  <a:cubicBezTo>
                    <a:pt x="423" y="60"/>
                    <a:pt x="423" y="60"/>
                    <a:pt x="423" y="60"/>
                  </a:cubicBezTo>
                  <a:cubicBezTo>
                    <a:pt x="423" y="60"/>
                    <a:pt x="423" y="60"/>
                    <a:pt x="423" y="60"/>
                  </a:cubicBezTo>
                  <a:cubicBezTo>
                    <a:pt x="422" y="59"/>
                    <a:pt x="422" y="59"/>
                    <a:pt x="422" y="59"/>
                  </a:cubicBezTo>
                  <a:cubicBezTo>
                    <a:pt x="423" y="58"/>
                    <a:pt x="423" y="58"/>
                    <a:pt x="423" y="58"/>
                  </a:cubicBezTo>
                  <a:cubicBezTo>
                    <a:pt x="424" y="58"/>
                    <a:pt x="424" y="58"/>
                    <a:pt x="424" y="5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2" y="57"/>
                    <a:pt x="422" y="57"/>
                    <a:pt x="422" y="57"/>
                  </a:cubicBezTo>
                  <a:cubicBezTo>
                    <a:pt x="421" y="59"/>
                    <a:pt x="421" y="59"/>
                    <a:pt x="421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0" y="60"/>
                    <a:pt x="420" y="60"/>
                    <a:pt x="420" y="60"/>
                  </a:cubicBezTo>
                  <a:cubicBezTo>
                    <a:pt x="420" y="61"/>
                    <a:pt x="420" y="61"/>
                    <a:pt x="420" y="61"/>
                  </a:cubicBezTo>
                  <a:cubicBezTo>
                    <a:pt x="421" y="62"/>
                    <a:pt x="421" y="62"/>
                    <a:pt x="421" y="62"/>
                  </a:cubicBezTo>
                  <a:cubicBezTo>
                    <a:pt x="422" y="62"/>
                    <a:pt x="422" y="62"/>
                    <a:pt x="422" y="62"/>
                  </a:cubicBezTo>
                  <a:close/>
                  <a:moveTo>
                    <a:pt x="424" y="62"/>
                  </a:moveTo>
                  <a:cubicBezTo>
                    <a:pt x="425" y="61"/>
                    <a:pt x="425" y="61"/>
                    <a:pt x="425" y="61"/>
                  </a:cubicBezTo>
                  <a:cubicBezTo>
                    <a:pt x="427" y="61"/>
                    <a:pt x="427" y="61"/>
                    <a:pt x="427" y="61"/>
                  </a:cubicBezTo>
                  <a:cubicBezTo>
                    <a:pt x="428" y="59"/>
                    <a:pt x="428" y="59"/>
                    <a:pt x="428" y="59"/>
                  </a:cubicBezTo>
                  <a:cubicBezTo>
                    <a:pt x="429" y="59"/>
                    <a:pt x="429" y="59"/>
                    <a:pt x="429" y="59"/>
                  </a:cubicBezTo>
                  <a:cubicBezTo>
                    <a:pt x="430" y="59"/>
                    <a:pt x="430" y="59"/>
                    <a:pt x="430" y="59"/>
                  </a:cubicBezTo>
                  <a:cubicBezTo>
                    <a:pt x="431" y="59"/>
                    <a:pt x="431" y="59"/>
                    <a:pt x="431" y="59"/>
                  </a:cubicBezTo>
                  <a:cubicBezTo>
                    <a:pt x="432" y="61"/>
                    <a:pt x="432" y="61"/>
                    <a:pt x="432" y="61"/>
                  </a:cubicBezTo>
                  <a:cubicBezTo>
                    <a:pt x="431" y="63"/>
                    <a:pt x="431" y="63"/>
                    <a:pt x="431" y="63"/>
                  </a:cubicBezTo>
                  <a:cubicBezTo>
                    <a:pt x="430" y="62"/>
                    <a:pt x="430" y="62"/>
                    <a:pt x="430" y="62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6" y="63"/>
                    <a:pt x="426" y="63"/>
                    <a:pt x="426" y="63"/>
                  </a:cubicBezTo>
                  <a:cubicBezTo>
                    <a:pt x="424" y="63"/>
                    <a:pt x="424" y="63"/>
                    <a:pt x="424" y="63"/>
                  </a:cubicBezTo>
                  <a:cubicBezTo>
                    <a:pt x="424" y="62"/>
                    <a:pt x="424" y="62"/>
                    <a:pt x="424" y="62"/>
                  </a:cubicBezTo>
                  <a:close/>
                  <a:moveTo>
                    <a:pt x="442" y="79"/>
                  </a:moveTo>
                  <a:cubicBezTo>
                    <a:pt x="442" y="80"/>
                    <a:pt x="442" y="80"/>
                    <a:pt x="442" y="80"/>
                  </a:cubicBezTo>
                  <a:cubicBezTo>
                    <a:pt x="443" y="82"/>
                    <a:pt x="443" y="82"/>
                    <a:pt x="443" y="82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5" y="83"/>
                    <a:pt x="445" y="83"/>
                    <a:pt x="445" y="83"/>
                  </a:cubicBezTo>
                  <a:cubicBezTo>
                    <a:pt x="445" y="81"/>
                    <a:pt x="445" y="81"/>
                    <a:pt x="445" y="81"/>
                  </a:cubicBezTo>
                  <a:cubicBezTo>
                    <a:pt x="444" y="78"/>
                    <a:pt x="444" y="78"/>
                    <a:pt x="444" y="78"/>
                  </a:cubicBezTo>
                  <a:cubicBezTo>
                    <a:pt x="442" y="78"/>
                    <a:pt x="442" y="78"/>
                    <a:pt x="442" y="78"/>
                  </a:cubicBezTo>
                  <a:cubicBezTo>
                    <a:pt x="442" y="79"/>
                    <a:pt x="442" y="79"/>
                    <a:pt x="442" y="79"/>
                  </a:cubicBezTo>
                  <a:close/>
                  <a:moveTo>
                    <a:pt x="605" y="132"/>
                  </a:moveTo>
                  <a:cubicBezTo>
                    <a:pt x="606" y="131"/>
                    <a:pt x="606" y="131"/>
                    <a:pt x="606" y="131"/>
                  </a:cubicBezTo>
                  <a:cubicBezTo>
                    <a:pt x="606" y="129"/>
                    <a:pt x="606" y="129"/>
                    <a:pt x="606" y="129"/>
                  </a:cubicBezTo>
                  <a:cubicBezTo>
                    <a:pt x="606" y="128"/>
                    <a:pt x="606" y="128"/>
                    <a:pt x="606" y="128"/>
                  </a:cubicBezTo>
                  <a:cubicBezTo>
                    <a:pt x="604" y="129"/>
                    <a:pt x="604" y="129"/>
                    <a:pt x="604" y="129"/>
                  </a:cubicBezTo>
                  <a:cubicBezTo>
                    <a:pt x="603" y="129"/>
                    <a:pt x="603" y="129"/>
                    <a:pt x="603" y="129"/>
                  </a:cubicBezTo>
                  <a:cubicBezTo>
                    <a:pt x="604" y="131"/>
                    <a:pt x="604" y="131"/>
                    <a:pt x="604" y="131"/>
                  </a:cubicBezTo>
                  <a:cubicBezTo>
                    <a:pt x="605" y="131"/>
                    <a:pt x="605" y="131"/>
                    <a:pt x="605" y="131"/>
                  </a:cubicBezTo>
                  <a:cubicBezTo>
                    <a:pt x="605" y="132"/>
                    <a:pt x="605" y="132"/>
                    <a:pt x="605" y="132"/>
                  </a:cubicBezTo>
                  <a:close/>
                  <a:moveTo>
                    <a:pt x="583" y="156"/>
                  </a:moveTo>
                  <a:cubicBezTo>
                    <a:pt x="586" y="156"/>
                    <a:pt x="586" y="156"/>
                    <a:pt x="586" y="156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7" y="156"/>
                    <a:pt x="587" y="156"/>
                    <a:pt x="587" y="156"/>
                  </a:cubicBezTo>
                  <a:cubicBezTo>
                    <a:pt x="587" y="155"/>
                    <a:pt x="587" y="155"/>
                    <a:pt x="587" y="155"/>
                  </a:cubicBezTo>
                  <a:cubicBezTo>
                    <a:pt x="586" y="154"/>
                    <a:pt x="586" y="154"/>
                    <a:pt x="586" y="154"/>
                  </a:cubicBezTo>
                  <a:cubicBezTo>
                    <a:pt x="584" y="153"/>
                    <a:pt x="584" y="153"/>
                    <a:pt x="584" y="153"/>
                  </a:cubicBezTo>
                  <a:cubicBezTo>
                    <a:pt x="583" y="152"/>
                    <a:pt x="583" y="152"/>
                    <a:pt x="583" y="152"/>
                  </a:cubicBezTo>
                  <a:cubicBezTo>
                    <a:pt x="582" y="153"/>
                    <a:pt x="582" y="153"/>
                    <a:pt x="582" y="153"/>
                  </a:cubicBezTo>
                  <a:cubicBezTo>
                    <a:pt x="582" y="154"/>
                    <a:pt x="582" y="154"/>
                    <a:pt x="582" y="154"/>
                  </a:cubicBezTo>
                  <a:cubicBezTo>
                    <a:pt x="583" y="155"/>
                    <a:pt x="583" y="155"/>
                    <a:pt x="583" y="155"/>
                  </a:cubicBezTo>
                  <a:cubicBezTo>
                    <a:pt x="583" y="155"/>
                    <a:pt x="583" y="156"/>
                    <a:pt x="583" y="156"/>
                  </a:cubicBezTo>
                  <a:close/>
                  <a:moveTo>
                    <a:pt x="522" y="145"/>
                  </a:moveTo>
                  <a:cubicBezTo>
                    <a:pt x="524" y="146"/>
                    <a:pt x="524" y="146"/>
                    <a:pt x="524" y="146"/>
                  </a:cubicBezTo>
                  <a:cubicBezTo>
                    <a:pt x="525" y="146"/>
                    <a:pt x="525" y="146"/>
                    <a:pt x="525" y="146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2"/>
                    <a:pt x="528" y="142"/>
                    <a:pt x="528" y="142"/>
                  </a:cubicBezTo>
                  <a:cubicBezTo>
                    <a:pt x="527" y="141"/>
                    <a:pt x="527" y="141"/>
                    <a:pt x="527" y="141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6" y="137"/>
                    <a:pt x="526" y="137"/>
                    <a:pt x="526" y="137"/>
                  </a:cubicBezTo>
                  <a:cubicBezTo>
                    <a:pt x="525" y="135"/>
                    <a:pt x="525" y="135"/>
                    <a:pt x="525" y="135"/>
                  </a:cubicBezTo>
                  <a:cubicBezTo>
                    <a:pt x="525" y="134"/>
                    <a:pt x="525" y="134"/>
                    <a:pt x="525" y="134"/>
                  </a:cubicBezTo>
                  <a:cubicBezTo>
                    <a:pt x="523" y="134"/>
                    <a:pt x="523" y="134"/>
                    <a:pt x="523" y="134"/>
                  </a:cubicBezTo>
                  <a:cubicBezTo>
                    <a:pt x="520" y="135"/>
                    <a:pt x="520" y="135"/>
                    <a:pt x="520" y="135"/>
                  </a:cubicBezTo>
                  <a:cubicBezTo>
                    <a:pt x="517" y="137"/>
                    <a:pt x="517" y="137"/>
                    <a:pt x="517" y="137"/>
                  </a:cubicBezTo>
                  <a:cubicBezTo>
                    <a:pt x="515" y="137"/>
                    <a:pt x="515" y="137"/>
                    <a:pt x="515" y="137"/>
                  </a:cubicBezTo>
                  <a:cubicBezTo>
                    <a:pt x="515" y="138"/>
                    <a:pt x="515" y="138"/>
                    <a:pt x="515" y="138"/>
                  </a:cubicBezTo>
                  <a:cubicBezTo>
                    <a:pt x="515" y="139"/>
                    <a:pt x="515" y="139"/>
                    <a:pt x="515" y="139"/>
                  </a:cubicBezTo>
                  <a:cubicBezTo>
                    <a:pt x="517" y="140"/>
                    <a:pt x="517" y="140"/>
                    <a:pt x="517" y="140"/>
                  </a:cubicBezTo>
                  <a:cubicBezTo>
                    <a:pt x="517" y="142"/>
                    <a:pt x="517" y="142"/>
                    <a:pt x="517" y="142"/>
                  </a:cubicBezTo>
                  <a:cubicBezTo>
                    <a:pt x="517" y="143"/>
                    <a:pt x="517" y="143"/>
                    <a:pt x="517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8" y="144"/>
                    <a:pt x="518" y="144"/>
                    <a:pt x="518" y="144"/>
                  </a:cubicBezTo>
                  <a:cubicBezTo>
                    <a:pt x="522" y="145"/>
                    <a:pt x="522" y="145"/>
                    <a:pt x="522" y="145"/>
                  </a:cubicBezTo>
                  <a:close/>
                  <a:moveTo>
                    <a:pt x="701" y="92"/>
                  </a:moveTo>
                  <a:cubicBezTo>
                    <a:pt x="702" y="91"/>
                    <a:pt x="702" y="91"/>
                    <a:pt x="702" y="91"/>
                  </a:cubicBezTo>
                  <a:cubicBezTo>
                    <a:pt x="702" y="91"/>
                    <a:pt x="702" y="91"/>
                    <a:pt x="702" y="91"/>
                  </a:cubicBezTo>
                  <a:cubicBezTo>
                    <a:pt x="702" y="89"/>
                    <a:pt x="702" y="89"/>
                    <a:pt x="702" y="89"/>
                  </a:cubicBezTo>
                  <a:cubicBezTo>
                    <a:pt x="703" y="87"/>
                    <a:pt x="703" y="87"/>
                    <a:pt x="703" y="87"/>
                  </a:cubicBezTo>
                  <a:cubicBezTo>
                    <a:pt x="703" y="86"/>
                    <a:pt x="703" y="86"/>
                    <a:pt x="703" y="86"/>
                  </a:cubicBezTo>
                  <a:cubicBezTo>
                    <a:pt x="701" y="83"/>
                    <a:pt x="701" y="83"/>
                    <a:pt x="701" y="83"/>
                  </a:cubicBezTo>
                  <a:cubicBezTo>
                    <a:pt x="700" y="81"/>
                    <a:pt x="700" y="81"/>
                    <a:pt x="700" y="81"/>
                  </a:cubicBezTo>
                  <a:cubicBezTo>
                    <a:pt x="698" y="81"/>
                    <a:pt x="698" y="81"/>
                    <a:pt x="698" y="81"/>
                  </a:cubicBezTo>
                  <a:cubicBezTo>
                    <a:pt x="696" y="81"/>
                    <a:pt x="696" y="81"/>
                    <a:pt x="696" y="81"/>
                  </a:cubicBezTo>
                  <a:cubicBezTo>
                    <a:pt x="695" y="83"/>
                    <a:pt x="695" y="83"/>
                    <a:pt x="695" y="83"/>
                  </a:cubicBezTo>
                  <a:cubicBezTo>
                    <a:pt x="695" y="85"/>
                    <a:pt x="695" y="85"/>
                    <a:pt x="695" y="85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7" y="89"/>
                    <a:pt x="697" y="89"/>
                    <a:pt x="697" y="89"/>
                  </a:cubicBezTo>
                  <a:cubicBezTo>
                    <a:pt x="698" y="89"/>
                    <a:pt x="698" y="89"/>
                    <a:pt x="698" y="89"/>
                  </a:cubicBezTo>
                  <a:cubicBezTo>
                    <a:pt x="700" y="91"/>
                    <a:pt x="700" y="91"/>
                    <a:pt x="700" y="91"/>
                  </a:cubicBezTo>
                  <a:cubicBezTo>
                    <a:pt x="701" y="92"/>
                    <a:pt x="701" y="92"/>
                    <a:pt x="701" y="92"/>
                  </a:cubicBezTo>
                  <a:close/>
                  <a:moveTo>
                    <a:pt x="706" y="105"/>
                  </a:moveTo>
                  <a:cubicBezTo>
                    <a:pt x="708" y="104"/>
                    <a:pt x="708" y="104"/>
                    <a:pt x="708" y="104"/>
                  </a:cubicBezTo>
                  <a:cubicBezTo>
                    <a:pt x="709" y="102"/>
                    <a:pt x="709" y="102"/>
                    <a:pt x="709" y="102"/>
                  </a:cubicBezTo>
                  <a:cubicBezTo>
                    <a:pt x="712" y="101"/>
                    <a:pt x="712" y="101"/>
                    <a:pt x="712" y="101"/>
                  </a:cubicBezTo>
                  <a:cubicBezTo>
                    <a:pt x="714" y="101"/>
                    <a:pt x="714" y="101"/>
                    <a:pt x="714" y="101"/>
                  </a:cubicBezTo>
                  <a:cubicBezTo>
                    <a:pt x="718" y="101"/>
                    <a:pt x="718" y="101"/>
                    <a:pt x="718" y="101"/>
                  </a:cubicBezTo>
                  <a:cubicBezTo>
                    <a:pt x="720" y="101"/>
                    <a:pt x="720" y="101"/>
                    <a:pt x="720" y="101"/>
                  </a:cubicBezTo>
                  <a:cubicBezTo>
                    <a:pt x="724" y="101"/>
                    <a:pt x="724" y="101"/>
                    <a:pt x="724" y="101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9" y="100"/>
                    <a:pt x="729" y="100"/>
                    <a:pt x="729" y="100"/>
                  </a:cubicBezTo>
                  <a:cubicBezTo>
                    <a:pt x="730" y="100"/>
                    <a:pt x="730" y="100"/>
                    <a:pt x="730" y="100"/>
                  </a:cubicBezTo>
                  <a:cubicBezTo>
                    <a:pt x="732" y="99"/>
                    <a:pt x="732" y="99"/>
                    <a:pt x="732" y="99"/>
                  </a:cubicBezTo>
                  <a:cubicBezTo>
                    <a:pt x="730" y="97"/>
                    <a:pt x="730" y="97"/>
                    <a:pt x="730" y="97"/>
                  </a:cubicBezTo>
                  <a:cubicBezTo>
                    <a:pt x="730" y="96"/>
                    <a:pt x="730" y="96"/>
                    <a:pt x="730" y="96"/>
                  </a:cubicBezTo>
                  <a:cubicBezTo>
                    <a:pt x="728" y="93"/>
                    <a:pt x="728" y="93"/>
                    <a:pt x="728" y="93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22" y="90"/>
                    <a:pt x="722" y="90"/>
                    <a:pt x="722" y="90"/>
                  </a:cubicBezTo>
                  <a:cubicBezTo>
                    <a:pt x="719" y="89"/>
                    <a:pt x="719" y="89"/>
                    <a:pt x="719" y="89"/>
                  </a:cubicBezTo>
                  <a:cubicBezTo>
                    <a:pt x="718" y="88"/>
                    <a:pt x="718" y="88"/>
                    <a:pt x="718" y="88"/>
                  </a:cubicBezTo>
                  <a:cubicBezTo>
                    <a:pt x="716" y="88"/>
                    <a:pt x="716" y="88"/>
                    <a:pt x="716" y="88"/>
                  </a:cubicBezTo>
                  <a:cubicBezTo>
                    <a:pt x="715" y="88"/>
                    <a:pt x="715" y="88"/>
                    <a:pt x="715" y="88"/>
                  </a:cubicBezTo>
                  <a:cubicBezTo>
                    <a:pt x="712" y="87"/>
                    <a:pt x="712" y="87"/>
                    <a:pt x="712" y="87"/>
                  </a:cubicBezTo>
                  <a:cubicBezTo>
                    <a:pt x="711" y="87"/>
                    <a:pt x="711" y="87"/>
                    <a:pt x="711" y="87"/>
                  </a:cubicBezTo>
                  <a:cubicBezTo>
                    <a:pt x="710" y="89"/>
                    <a:pt x="710" y="89"/>
                    <a:pt x="710" y="89"/>
                  </a:cubicBezTo>
                  <a:cubicBezTo>
                    <a:pt x="708" y="92"/>
                    <a:pt x="708" y="92"/>
                    <a:pt x="708" y="92"/>
                  </a:cubicBezTo>
                  <a:cubicBezTo>
                    <a:pt x="708" y="94"/>
                    <a:pt x="708" y="94"/>
                    <a:pt x="708" y="94"/>
                  </a:cubicBezTo>
                  <a:cubicBezTo>
                    <a:pt x="708" y="98"/>
                    <a:pt x="708" y="98"/>
                    <a:pt x="708" y="98"/>
                  </a:cubicBezTo>
                  <a:cubicBezTo>
                    <a:pt x="707" y="102"/>
                    <a:pt x="707" y="102"/>
                    <a:pt x="707" y="102"/>
                  </a:cubicBezTo>
                  <a:cubicBezTo>
                    <a:pt x="705" y="103"/>
                    <a:pt x="705" y="103"/>
                    <a:pt x="705" y="103"/>
                  </a:cubicBezTo>
                  <a:cubicBezTo>
                    <a:pt x="705" y="105"/>
                    <a:pt x="705" y="105"/>
                    <a:pt x="705" y="105"/>
                  </a:cubicBezTo>
                  <a:cubicBezTo>
                    <a:pt x="706" y="105"/>
                    <a:pt x="706" y="105"/>
                    <a:pt x="706" y="105"/>
                  </a:cubicBezTo>
                  <a:close/>
                  <a:moveTo>
                    <a:pt x="664" y="96"/>
                  </a:moveTo>
                  <a:cubicBezTo>
                    <a:pt x="665" y="98"/>
                    <a:pt x="665" y="98"/>
                    <a:pt x="665" y="98"/>
                  </a:cubicBezTo>
                  <a:cubicBezTo>
                    <a:pt x="666" y="99"/>
                    <a:pt x="666" y="99"/>
                    <a:pt x="666" y="99"/>
                  </a:cubicBezTo>
                  <a:cubicBezTo>
                    <a:pt x="668" y="99"/>
                    <a:pt x="668" y="99"/>
                    <a:pt x="668" y="99"/>
                  </a:cubicBezTo>
                  <a:cubicBezTo>
                    <a:pt x="670" y="100"/>
                    <a:pt x="670" y="100"/>
                    <a:pt x="670" y="100"/>
                  </a:cubicBezTo>
                  <a:cubicBezTo>
                    <a:pt x="672" y="101"/>
                    <a:pt x="672" y="101"/>
                    <a:pt x="672" y="101"/>
                  </a:cubicBezTo>
                  <a:cubicBezTo>
                    <a:pt x="673" y="102"/>
                    <a:pt x="673" y="102"/>
                    <a:pt x="673" y="102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5" y="101"/>
                    <a:pt x="675" y="101"/>
                    <a:pt x="675" y="101"/>
                  </a:cubicBezTo>
                  <a:cubicBezTo>
                    <a:pt x="672" y="99"/>
                    <a:pt x="672" y="99"/>
                    <a:pt x="672" y="99"/>
                  </a:cubicBezTo>
                  <a:cubicBezTo>
                    <a:pt x="670" y="98"/>
                    <a:pt x="670" y="98"/>
                    <a:pt x="670" y="98"/>
                  </a:cubicBezTo>
                  <a:cubicBezTo>
                    <a:pt x="668" y="98"/>
                    <a:pt x="668" y="98"/>
                    <a:pt x="668" y="98"/>
                  </a:cubicBezTo>
                  <a:cubicBezTo>
                    <a:pt x="666" y="96"/>
                    <a:pt x="666" y="96"/>
                    <a:pt x="666" y="96"/>
                  </a:cubicBezTo>
                  <a:cubicBezTo>
                    <a:pt x="665" y="96"/>
                    <a:pt x="665" y="96"/>
                    <a:pt x="665" y="96"/>
                  </a:cubicBezTo>
                  <a:cubicBezTo>
                    <a:pt x="664" y="96"/>
                    <a:pt x="664" y="96"/>
                    <a:pt x="664" y="96"/>
                  </a:cubicBezTo>
                  <a:close/>
                  <a:moveTo>
                    <a:pt x="720" y="152"/>
                  </a:moveTo>
                  <a:cubicBezTo>
                    <a:pt x="722" y="154"/>
                    <a:pt x="722" y="154"/>
                    <a:pt x="722" y="154"/>
                  </a:cubicBezTo>
                  <a:cubicBezTo>
                    <a:pt x="723" y="155"/>
                    <a:pt x="723" y="155"/>
                    <a:pt x="723" y="155"/>
                  </a:cubicBezTo>
                  <a:cubicBezTo>
                    <a:pt x="724" y="154"/>
                    <a:pt x="724" y="154"/>
                    <a:pt x="724" y="154"/>
                  </a:cubicBezTo>
                  <a:cubicBezTo>
                    <a:pt x="726" y="153"/>
                    <a:pt x="726" y="153"/>
                    <a:pt x="726" y="153"/>
                  </a:cubicBezTo>
                  <a:cubicBezTo>
                    <a:pt x="726" y="152"/>
                    <a:pt x="726" y="152"/>
                    <a:pt x="726" y="152"/>
                  </a:cubicBezTo>
                  <a:cubicBezTo>
                    <a:pt x="726" y="151"/>
                    <a:pt x="726" y="151"/>
                    <a:pt x="726" y="151"/>
                  </a:cubicBezTo>
                  <a:cubicBezTo>
                    <a:pt x="725" y="149"/>
                    <a:pt x="725" y="149"/>
                    <a:pt x="725" y="149"/>
                  </a:cubicBezTo>
                  <a:cubicBezTo>
                    <a:pt x="724" y="149"/>
                    <a:pt x="724" y="149"/>
                    <a:pt x="724" y="149"/>
                  </a:cubicBezTo>
                  <a:cubicBezTo>
                    <a:pt x="724" y="151"/>
                    <a:pt x="724" y="151"/>
                    <a:pt x="724" y="151"/>
                  </a:cubicBezTo>
                  <a:cubicBezTo>
                    <a:pt x="722" y="152"/>
                    <a:pt x="722" y="152"/>
                    <a:pt x="722" y="152"/>
                  </a:cubicBezTo>
                  <a:cubicBezTo>
                    <a:pt x="722" y="152"/>
                    <a:pt x="720" y="152"/>
                    <a:pt x="720" y="152"/>
                  </a:cubicBezTo>
                  <a:close/>
                  <a:moveTo>
                    <a:pt x="917" y="137"/>
                  </a:moveTo>
                  <a:cubicBezTo>
                    <a:pt x="917" y="137"/>
                    <a:pt x="917" y="137"/>
                    <a:pt x="917" y="137"/>
                  </a:cubicBezTo>
                  <a:cubicBezTo>
                    <a:pt x="918" y="135"/>
                    <a:pt x="918" y="135"/>
                    <a:pt x="918" y="135"/>
                  </a:cubicBezTo>
                  <a:cubicBezTo>
                    <a:pt x="917" y="134"/>
                    <a:pt x="917" y="134"/>
                    <a:pt x="917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7" y="137"/>
                    <a:pt x="917" y="137"/>
                    <a:pt x="917" y="137"/>
                  </a:cubicBezTo>
                  <a:close/>
                  <a:moveTo>
                    <a:pt x="915" y="138"/>
                  </a:moveTo>
                  <a:cubicBezTo>
                    <a:pt x="916" y="139"/>
                    <a:pt x="916" y="139"/>
                    <a:pt x="916" y="139"/>
                  </a:cubicBezTo>
                  <a:cubicBezTo>
                    <a:pt x="916" y="137"/>
                    <a:pt x="916" y="137"/>
                    <a:pt x="916" y="137"/>
                  </a:cubicBezTo>
                  <a:cubicBezTo>
                    <a:pt x="915" y="136"/>
                    <a:pt x="915" y="136"/>
                    <a:pt x="915" y="136"/>
                  </a:cubicBezTo>
                  <a:cubicBezTo>
                    <a:pt x="914" y="136"/>
                    <a:pt x="914" y="136"/>
                    <a:pt x="914" y="136"/>
                  </a:cubicBezTo>
                  <a:cubicBezTo>
                    <a:pt x="914" y="137"/>
                    <a:pt x="914" y="137"/>
                    <a:pt x="914" y="137"/>
                  </a:cubicBezTo>
                  <a:cubicBezTo>
                    <a:pt x="915" y="138"/>
                    <a:pt x="915" y="138"/>
                    <a:pt x="915" y="138"/>
                  </a:cubicBezTo>
                  <a:close/>
                  <a:moveTo>
                    <a:pt x="914" y="139"/>
                  </a:moveTo>
                  <a:cubicBezTo>
                    <a:pt x="915" y="141"/>
                    <a:pt x="915" y="141"/>
                    <a:pt x="915" y="141"/>
                  </a:cubicBezTo>
                  <a:cubicBezTo>
                    <a:pt x="916" y="143"/>
                    <a:pt x="916" y="143"/>
                    <a:pt x="916" y="143"/>
                  </a:cubicBezTo>
                  <a:cubicBezTo>
                    <a:pt x="917" y="142"/>
                    <a:pt x="917" y="142"/>
                    <a:pt x="917" y="142"/>
                  </a:cubicBezTo>
                  <a:cubicBezTo>
                    <a:pt x="916" y="140"/>
                    <a:pt x="916" y="140"/>
                    <a:pt x="916" y="140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9"/>
                    <a:pt x="914" y="139"/>
                    <a:pt x="914" y="139"/>
                  </a:cubicBezTo>
                  <a:close/>
                  <a:moveTo>
                    <a:pt x="909" y="138"/>
                  </a:moveTo>
                  <a:cubicBezTo>
                    <a:pt x="910" y="140"/>
                    <a:pt x="910" y="140"/>
                    <a:pt x="910" y="140"/>
                  </a:cubicBezTo>
                  <a:cubicBezTo>
                    <a:pt x="911" y="141"/>
                    <a:pt x="911" y="141"/>
                    <a:pt x="911" y="141"/>
                  </a:cubicBezTo>
                  <a:cubicBezTo>
                    <a:pt x="912" y="140"/>
                    <a:pt x="912" y="140"/>
                    <a:pt x="912" y="140"/>
                  </a:cubicBezTo>
                  <a:cubicBezTo>
                    <a:pt x="912" y="139"/>
                    <a:pt x="912" y="139"/>
                    <a:pt x="912" y="139"/>
                  </a:cubicBezTo>
                  <a:cubicBezTo>
                    <a:pt x="912" y="137"/>
                    <a:pt x="912" y="137"/>
                    <a:pt x="912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09" y="138"/>
                    <a:pt x="909" y="138"/>
                    <a:pt x="909" y="138"/>
                  </a:cubicBezTo>
                  <a:close/>
                  <a:moveTo>
                    <a:pt x="958" y="118"/>
                  </a:moveTo>
                  <a:cubicBezTo>
                    <a:pt x="960" y="119"/>
                    <a:pt x="960" y="119"/>
                    <a:pt x="960" y="119"/>
                  </a:cubicBezTo>
                  <a:cubicBezTo>
                    <a:pt x="962" y="118"/>
                    <a:pt x="962" y="118"/>
                    <a:pt x="962" y="118"/>
                  </a:cubicBezTo>
                  <a:cubicBezTo>
                    <a:pt x="963" y="117"/>
                    <a:pt x="963" y="117"/>
                    <a:pt x="963" y="117"/>
                  </a:cubicBezTo>
                  <a:cubicBezTo>
                    <a:pt x="963" y="115"/>
                    <a:pt x="963" y="115"/>
                    <a:pt x="963" y="115"/>
                  </a:cubicBezTo>
                  <a:cubicBezTo>
                    <a:pt x="962" y="113"/>
                    <a:pt x="962" y="113"/>
                    <a:pt x="962" y="113"/>
                  </a:cubicBezTo>
                  <a:cubicBezTo>
                    <a:pt x="962" y="112"/>
                    <a:pt x="962" y="112"/>
                    <a:pt x="962" y="112"/>
                  </a:cubicBezTo>
                  <a:cubicBezTo>
                    <a:pt x="961" y="111"/>
                    <a:pt x="961" y="111"/>
                    <a:pt x="961" y="111"/>
                  </a:cubicBezTo>
                  <a:cubicBezTo>
                    <a:pt x="960" y="110"/>
                    <a:pt x="960" y="110"/>
                    <a:pt x="960" y="110"/>
                  </a:cubicBezTo>
                  <a:cubicBezTo>
                    <a:pt x="959" y="110"/>
                    <a:pt x="959" y="110"/>
                    <a:pt x="959" y="110"/>
                  </a:cubicBezTo>
                  <a:cubicBezTo>
                    <a:pt x="958" y="110"/>
                    <a:pt x="958" y="110"/>
                    <a:pt x="958" y="110"/>
                  </a:cubicBezTo>
                  <a:cubicBezTo>
                    <a:pt x="956" y="109"/>
                    <a:pt x="956" y="109"/>
                    <a:pt x="956" y="109"/>
                  </a:cubicBezTo>
                  <a:cubicBezTo>
                    <a:pt x="954" y="109"/>
                    <a:pt x="954" y="109"/>
                    <a:pt x="954" y="109"/>
                  </a:cubicBezTo>
                  <a:cubicBezTo>
                    <a:pt x="954" y="110"/>
                    <a:pt x="954" y="110"/>
                    <a:pt x="954" y="110"/>
                  </a:cubicBezTo>
                  <a:cubicBezTo>
                    <a:pt x="953" y="110"/>
                    <a:pt x="953" y="110"/>
                    <a:pt x="953" y="110"/>
                  </a:cubicBezTo>
                  <a:cubicBezTo>
                    <a:pt x="953" y="111"/>
                    <a:pt x="953" y="111"/>
                    <a:pt x="953" y="111"/>
                  </a:cubicBezTo>
                  <a:cubicBezTo>
                    <a:pt x="952" y="111"/>
                    <a:pt x="952" y="111"/>
                    <a:pt x="952" y="111"/>
                  </a:cubicBezTo>
                  <a:cubicBezTo>
                    <a:pt x="951" y="112"/>
                    <a:pt x="951" y="112"/>
                    <a:pt x="951" y="112"/>
                  </a:cubicBezTo>
                  <a:cubicBezTo>
                    <a:pt x="952" y="115"/>
                    <a:pt x="952" y="115"/>
                    <a:pt x="952" y="115"/>
                  </a:cubicBezTo>
                  <a:cubicBezTo>
                    <a:pt x="952" y="116"/>
                    <a:pt x="952" y="116"/>
                    <a:pt x="952" y="116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6" y="116"/>
                    <a:pt x="956" y="116"/>
                    <a:pt x="956" y="116"/>
                  </a:cubicBezTo>
                  <a:cubicBezTo>
                    <a:pt x="958" y="118"/>
                    <a:pt x="958" y="118"/>
                    <a:pt x="958" y="118"/>
                  </a:cubicBezTo>
                  <a:close/>
                  <a:moveTo>
                    <a:pt x="969" y="114"/>
                  </a:moveTo>
                  <a:cubicBezTo>
                    <a:pt x="970" y="113"/>
                    <a:pt x="970" y="113"/>
                    <a:pt x="970" y="113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9" y="112"/>
                    <a:pt x="969" y="112"/>
                    <a:pt x="969" y="112"/>
                  </a:cubicBezTo>
                  <a:cubicBezTo>
                    <a:pt x="968" y="113"/>
                    <a:pt x="968" y="113"/>
                    <a:pt x="968" y="113"/>
                  </a:cubicBezTo>
                  <a:cubicBezTo>
                    <a:pt x="969" y="114"/>
                    <a:pt x="969" y="114"/>
                    <a:pt x="969" y="114"/>
                  </a:cubicBezTo>
                  <a:close/>
                  <a:moveTo>
                    <a:pt x="981" y="585"/>
                  </a:moveTo>
                  <a:cubicBezTo>
                    <a:pt x="981" y="583"/>
                    <a:pt x="981" y="583"/>
                    <a:pt x="981" y="583"/>
                  </a:cubicBezTo>
                  <a:cubicBezTo>
                    <a:pt x="981" y="581"/>
                    <a:pt x="981" y="581"/>
                    <a:pt x="981" y="581"/>
                  </a:cubicBezTo>
                  <a:cubicBezTo>
                    <a:pt x="981" y="580"/>
                    <a:pt x="981" y="580"/>
                    <a:pt x="981" y="580"/>
                  </a:cubicBezTo>
                  <a:cubicBezTo>
                    <a:pt x="980" y="578"/>
                    <a:pt x="980" y="578"/>
                    <a:pt x="980" y="578"/>
                  </a:cubicBezTo>
                  <a:cubicBezTo>
                    <a:pt x="980" y="575"/>
                    <a:pt x="980" y="575"/>
                    <a:pt x="980" y="575"/>
                  </a:cubicBezTo>
                  <a:cubicBezTo>
                    <a:pt x="982" y="573"/>
                    <a:pt x="982" y="573"/>
                    <a:pt x="982" y="573"/>
                  </a:cubicBezTo>
                  <a:cubicBezTo>
                    <a:pt x="983" y="574"/>
                    <a:pt x="983" y="574"/>
                    <a:pt x="983" y="574"/>
                  </a:cubicBezTo>
                  <a:cubicBezTo>
                    <a:pt x="983" y="575"/>
                    <a:pt x="983" y="575"/>
                    <a:pt x="983" y="575"/>
                  </a:cubicBezTo>
                  <a:cubicBezTo>
                    <a:pt x="984" y="576"/>
                    <a:pt x="984" y="576"/>
                    <a:pt x="984" y="576"/>
                  </a:cubicBezTo>
                  <a:cubicBezTo>
                    <a:pt x="987" y="575"/>
                    <a:pt x="987" y="575"/>
                    <a:pt x="987" y="575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9" y="575"/>
                    <a:pt x="989" y="575"/>
                    <a:pt x="989" y="575"/>
                  </a:cubicBezTo>
                  <a:cubicBezTo>
                    <a:pt x="989" y="576"/>
                    <a:pt x="989" y="576"/>
                    <a:pt x="989" y="576"/>
                  </a:cubicBezTo>
                  <a:cubicBezTo>
                    <a:pt x="989" y="577"/>
                    <a:pt x="989" y="577"/>
                    <a:pt x="989" y="577"/>
                  </a:cubicBezTo>
                  <a:cubicBezTo>
                    <a:pt x="991" y="579"/>
                    <a:pt x="991" y="579"/>
                    <a:pt x="991" y="579"/>
                  </a:cubicBezTo>
                  <a:cubicBezTo>
                    <a:pt x="991" y="581"/>
                    <a:pt x="991" y="581"/>
                    <a:pt x="991" y="581"/>
                  </a:cubicBezTo>
                  <a:cubicBezTo>
                    <a:pt x="992" y="582"/>
                    <a:pt x="992" y="582"/>
                    <a:pt x="992" y="582"/>
                  </a:cubicBezTo>
                  <a:cubicBezTo>
                    <a:pt x="992" y="581"/>
                    <a:pt x="992" y="581"/>
                    <a:pt x="992" y="581"/>
                  </a:cubicBezTo>
                  <a:cubicBezTo>
                    <a:pt x="991" y="580"/>
                    <a:pt x="991" y="580"/>
                    <a:pt x="991" y="580"/>
                  </a:cubicBezTo>
                  <a:cubicBezTo>
                    <a:pt x="992" y="578"/>
                    <a:pt x="992" y="578"/>
                    <a:pt x="992" y="578"/>
                  </a:cubicBezTo>
                  <a:cubicBezTo>
                    <a:pt x="992" y="576"/>
                    <a:pt x="992" y="576"/>
                    <a:pt x="992" y="576"/>
                  </a:cubicBezTo>
                  <a:cubicBezTo>
                    <a:pt x="990" y="574"/>
                    <a:pt x="990" y="574"/>
                    <a:pt x="990" y="574"/>
                  </a:cubicBezTo>
                  <a:cubicBezTo>
                    <a:pt x="990" y="572"/>
                    <a:pt x="990" y="572"/>
                    <a:pt x="990" y="572"/>
                  </a:cubicBezTo>
                  <a:cubicBezTo>
                    <a:pt x="989" y="571"/>
                    <a:pt x="989" y="571"/>
                    <a:pt x="989" y="571"/>
                  </a:cubicBezTo>
                  <a:cubicBezTo>
                    <a:pt x="988" y="571"/>
                    <a:pt x="988" y="571"/>
                    <a:pt x="988" y="571"/>
                  </a:cubicBezTo>
                  <a:cubicBezTo>
                    <a:pt x="986" y="571"/>
                    <a:pt x="986" y="571"/>
                    <a:pt x="986" y="571"/>
                  </a:cubicBezTo>
                  <a:cubicBezTo>
                    <a:pt x="984" y="570"/>
                    <a:pt x="984" y="570"/>
                    <a:pt x="984" y="570"/>
                  </a:cubicBezTo>
                  <a:cubicBezTo>
                    <a:pt x="984" y="567"/>
                    <a:pt x="984" y="567"/>
                    <a:pt x="984" y="567"/>
                  </a:cubicBezTo>
                  <a:cubicBezTo>
                    <a:pt x="983" y="565"/>
                    <a:pt x="983" y="565"/>
                    <a:pt x="983" y="565"/>
                  </a:cubicBezTo>
                  <a:cubicBezTo>
                    <a:pt x="980" y="563"/>
                    <a:pt x="980" y="563"/>
                    <a:pt x="980" y="563"/>
                  </a:cubicBezTo>
                  <a:cubicBezTo>
                    <a:pt x="979" y="563"/>
                    <a:pt x="979" y="563"/>
                    <a:pt x="979" y="563"/>
                  </a:cubicBezTo>
                  <a:cubicBezTo>
                    <a:pt x="978" y="561"/>
                    <a:pt x="978" y="561"/>
                    <a:pt x="978" y="561"/>
                  </a:cubicBezTo>
                  <a:cubicBezTo>
                    <a:pt x="977" y="558"/>
                    <a:pt x="977" y="558"/>
                    <a:pt x="977" y="558"/>
                  </a:cubicBezTo>
                  <a:cubicBezTo>
                    <a:pt x="976" y="556"/>
                    <a:pt x="976" y="556"/>
                    <a:pt x="976" y="556"/>
                  </a:cubicBezTo>
                  <a:cubicBezTo>
                    <a:pt x="975" y="554"/>
                    <a:pt x="975" y="554"/>
                    <a:pt x="975" y="554"/>
                  </a:cubicBezTo>
                  <a:cubicBezTo>
                    <a:pt x="975" y="551"/>
                    <a:pt x="975" y="551"/>
                    <a:pt x="975" y="551"/>
                  </a:cubicBezTo>
                  <a:cubicBezTo>
                    <a:pt x="975" y="547"/>
                    <a:pt x="975" y="547"/>
                    <a:pt x="975" y="547"/>
                  </a:cubicBezTo>
                  <a:cubicBezTo>
                    <a:pt x="974" y="546"/>
                    <a:pt x="974" y="546"/>
                    <a:pt x="974" y="546"/>
                  </a:cubicBezTo>
                  <a:cubicBezTo>
                    <a:pt x="974" y="543"/>
                    <a:pt x="974" y="543"/>
                    <a:pt x="974" y="543"/>
                  </a:cubicBezTo>
                  <a:cubicBezTo>
                    <a:pt x="974" y="541"/>
                    <a:pt x="974" y="541"/>
                    <a:pt x="974" y="541"/>
                  </a:cubicBezTo>
                  <a:cubicBezTo>
                    <a:pt x="973" y="539"/>
                    <a:pt x="973" y="539"/>
                    <a:pt x="973" y="539"/>
                  </a:cubicBezTo>
                  <a:cubicBezTo>
                    <a:pt x="973" y="538"/>
                    <a:pt x="973" y="538"/>
                    <a:pt x="973" y="538"/>
                  </a:cubicBezTo>
                  <a:cubicBezTo>
                    <a:pt x="974" y="536"/>
                    <a:pt x="974" y="536"/>
                    <a:pt x="974" y="536"/>
                  </a:cubicBezTo>
                  <a:cubicBezTo>
                    <a:pt x="974" y="535"/>
                    <a:pt x="974" y="535"/>
                    <a:pt x="974" y="535"/>
                  </a:cubicBezTo>
                  <a:cubicBezTo>
                    <a:pt x="975" y="535"/>
                    <a:pt x="975" y="535"/>
                    <a:pt x="975" y="535"/>
                  </a:cubicBezTo>
                  <a:cubicBezTo>
                    <a:pt x="976" y="535"/>
                    <a:pt x="976" y="535"/>
                    <a:pt x="976" y="535"/>
                  </a:cubicBezTo>
                  <a:cubicBezTo>
                    <a:pt x="978" y="535"/>
                    <a:pt x="978" y="535"/>
                    <a:pt x="978" y="535"/>
                  </a:cubicBezTo>
                  <a:cubicBezTo>
                    <a:pt x="980" y="535"/>
                    <a:pt x="980" y="535"/>
                    <a:pt x="980" y="535"/>
                  </a:cubicBezTo>
                  <a:cubicBezTo>
                    <a:pt x="982" y="536"/>
                    <a:pt x="982" y="536"/>
                    <a:pt x="982" y="536"/>
                  </a:cubicBezTo>
                  <a:cubicBezTo>
                    <a:pt x="983" y="539"/>
                    <a:pt x="983" y="539"/>
                    <a:pt x="983" y="539"/>
                  </a:cubicBezTo>
                  <a:cubicBezTo>
                    <a:pt x="985" y="540"/>
                    <a:pt x="985" y="540"/>
                    <a:pt x="985" y="540"/>
                  </a:cubicBezTo>
                  <a:cubicBezTo>
                    <a:pt x="986" y="541"/>
                    <a:pt x="986" y="541"/>
                    <a:pt x="986" y="541"/>
                  </a:cubicBezTo>
                  <a:cubicBezTo>
                    <a:pt x="988" y="543"/>
                    <a:pt x="988" y="543"/>
                    <a:pt x="988" y="543"/>
                  </a:cubicBezTo>
                  <a:cubicBezTo>
                    <a:pt x="989" y="544"/>
                    <a:pt x="989" y="544"/>
                    <a:pt x="989" y="544"/>
                  </a:cubicBezTo>
                  <a:cubicBezTo>
                    <a:pt x="988" y="541"/>
                    <a:pt x="988" y="541"/>
                    <a:pt x="988" y="541"/>
                  </a:cubicBezTo>
                  <a:cubicBezTo>
                    <a:pt x="986" y="539"/>
                    <a:pt x="986" y="539"/>
                    <a:pt x="986" y="539"/>
                  </a:cubicBezTo>
                  <a:cubicBezTo>
                    <a:pt x="984" y="537"/>
                    <a:pt x="984" y="537"/>
                    <a:pt x="984" y="537"/>
                  </a:cubicBezTo>
                  <a:cubicBezTo>
                    <a:pt x="982" y="535"/>
                    <a:pt x="982" y="535"/>
                    <a:pt x="982" y="535"/>
                  </a:cubicBezTo>
                  <a:cubicBezTo>
                    <a:pt x="981" y="533"/>
                    <a:pt x="981" y="533"/>
                    <a:pt x="981" y="533"/>
                  </a:cubicBezTo>
                  <a:cubicBezTo>
                    <a:pt x="981" y="531"/>
                    <a:pt x="981" y="531"/>
                    <a:pt x="981" y="531"/>
                  </a:cubicBezTo>
                  <a:cubicBezTo>
                    <a:pt x="980" y="531"/>
                    <a:pt x="980" y="531"/>
                    <a:pt x="980" y="531"/>
                  </a:cubicBezTo>
                  <a:cubicBezTo>
                    <a:pt x="978" y="527"/>
                    <a:pt x="978" y="527"/>
                    <a:pt x="978" y="527"/>
                  </a:cubicBezTo>
                  <a:cubicBezTo>
                    <a:pt x="977" y="525"/>
                    <a:pt x="977" y="525"/>
                    <a:pt x="977" y="525"/>
                  </a:cubicBezTo>
                  <a:cubicBezTo>
                    <a:pt x="976" y="525"/>
                    <a:pt x="976" y="525"/>
                    <a:pt x="976" y="525"/>
                  </a:cubicBezTo>
                  <a:cubicBezTo>
                    <a:pt x="976" y="523"/>
                    <a:pt x="976" y="523"/>
                    <a:pt x="976" y="523"/>
                  </a:cubicBezTo>
                  <a:cubicBezTo>
                    <a:pt x="973" y="520"/>
                    <a:pt x="973" y="520"/>
                    <a:pt x="973" y="520"/>
                  </a:cubicBezTo>
                  <a:cubicBezTo>
                    <a:pt x="971" y="516"/>
                    <a:pt x="971" y="516"/>
                    <a:pt x="971" y="516"/>
                  </a:cubicBezTo>
                  <a:cubicBezTo>
                    <a:pt x="970" y="514"/>
                    <a:pt x="970" y="514"/>
                    <a:pt x="970" y="514"/>
                  </a:cubicBezTo>
                  <a:cubicBezTo>
                    <a:pt x="967" y="509"/>
                    <a:pt x="967" y="509"/>
                    <a:pt x="967" y="509"/>
                  </a:cubicBezTo>
                  <a:cubicBezTo>
                    <a:pt x="966" y="506"/>
                    <a:pt x="966" y="506"/>
                    <a:pt x="966" y="506"/>
                  </a:cubicBezTo>
                  <a:cubicBezTo>
                    <a:pt x="964" y="506"/>
                    <a:pt x="964" y="506"/>
                    <a:pt x="964" y="506"/>
                  </a:cubicBezTo>
                  <a:cubicBezTo>
                    <a:pt x="964" y="504"/>
                    <a:pt x="964" y="504"/>
                    <a:pt x="964" y="504"/>
                  </a:cubicBezTo>
                  <a:cubicBezTo>
                    <a:pt x="963" y="502"/>
                    <a:pt x="963" y="502"/>
                    <a:pt x="963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0"/>
                    <a:pt x="961" y="500"/>
                    <a:pt x="961" y="500"/>
                  </a:cubicBezTo>
                  <a:cubicBezTo>
                    <a:pt x="961" y="499"/>
                    <a:pt x="961" y="499"/>
                    <a:pt x="961" y="499"/>
                  </a:cubicBezTo>
                  <a:cubicBezTo>
                    <a:pt x="959" y="498"/>
                    <a:pt x="959" y="498"/>
                    <a:pt x="959" y="498"/>
                  </a:cubicBezTo>
                  <a:cubicBezTo>
                    <a:pt x="957" y="496"/>
                    <a:pt x="957" y="496"/>
                    <a:pt x="957" y="496"/>
                  </a:cubicBezTo>
                  <a:cubicBezTo>
                    <a:pt x="956" y="494"/>
                    <a:pt x="956" y="494"/>
                    <a:pt x="956" y="494"/>
                  </a:cubicBezTo>
                  <a:cubicBezTo>
                    <a:pt x="956" y="492"/>
                    <a:pt x="956" y="492"/>
                    <a:pt x="956" y="492"/>
                  </a:cubicBezTo>
                  <a:cubicBezTo>
                    <a:pt x="955" y="490"/>
                    <a:pt x="955" y="490"/>
                    <a:pt x="955" y="490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7"/>
                    <a:pt x="956" y="487"/>
                    <a:pt x="956" y="487"/>
                  </a:cubicBezTo>
                  <a:cubicBezTo>
                    <a:pt x="955" y="484"/>
                    <a:pt x="955" y="484"/>
                    <a:pt x="955" y="484"/>
                  </a:cubicBezTo>
                  <a:cubicBezTo>
                    <a:pt x="955" y="482"/>
                    <a:pt x="955" y="482"/>
                    <a:pt x="955" y="482"/>
                  </a:cubicBezTo>
                  <a:cubicBezTo>
                    <a:pt x="953" y="481"/>
                    <a:pt x="953" y="481"/>
                    <a:pt x="953" y="481"/>
                  </a:cubicBezTo>
                  <a:cubicBezTo>
                    <a:pt x="951" y="479"/>
                    <a:pt x="951" y="479"/>
                    <a:pt x="951" y="479"/>
                  </a:cubicBezTo>
                  <a:cubicBezTo>
                    <a:pt x="951" y="478"/>
                    <a:pt x="951" y="478"/>
                    <a:pt x="951" y="478"/>
                  </a:cubicBezTo>
                  <a:cubicBezTo>
                    <a:pt x="950" y="477"/>
                    <a:pt x="950" y="477"/>
                    <a:pt x="950" y="477"/>
                  </a:cubicBezTo>
                  <a:cubicBezTo>
                    <a:pt x="950" y="476"/>
                    <a:pt x="950" y="476"/>
                    <a:pt x="950" y="476"/>
                  </a:cubicBezTo>
                  <a:cubicBezTo>
                    <a:pt x="951" y="476"/>
                    <a:pt x="951" y="476"/>
                    <a:pt x="951" y="476"/>
                  </a:cubicBezTo>
                  <a:cubicBezTo>
                    <a:pt x="952" y="478"/>
                    <a:pt x="952" y="478"/>
                    <a:pt x="952" y="478"/>
                  </a:cubicBezTo>
                  <a:cubicBezTo>
                    <a:pt x="954" y="480"/>
                    <a:pt x="954" y="480"/>
                    <a:pt x="954" y="480"/>
                  </a:cubicBezTo>
                  <a:cubicBezTo>
                    <a:pt x="953" y="478"/>
                    <a:pt x="953" y="478"/>
                    <a:pt x="953" y="478"/>
                  </a:cubicBezTo>
                  <a:cubicBezTo>
                    <a:pt x="951" y="475"/>
                    <a:pt x="951" y="475"/>
                    <a:pt x="951" y="475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8" y="471"/>
                    <a:pt x="948" y="471"/>
                    <a:pt x="948" y="471"/>
                  </a:cubicBezTo>
                  <a:cubicBezTo>
                    <a:pt x="944" y="468"/>
                    <a:pt x="944" y="468"/>
                    <a:pt x="944" y="468"/>
                  </a:cubicBezTo>
                  <a:cubicBezTo>
                    <a:pt x="943" y="466"/>
                    <a:pt x="943" y="466"/>
                    <a:pt x="943" y="466"/>
                  </a:cubicBezTo>
                  <a:cubicBezTo>
                    <a:pt x="943" y="463"/>
                    <a:pt x="943" y="463"/>
                    <a:pt x="943" y="463"/>
                  </a:cubicBezTo>
                  <a:cubicBezTo>
                    <a:pt x="942" y="462"/>
                    <a:pt x="942" y="462"/>
                    <a:pt x="942" y="462"/>
                  </a:cubicBezTo>
                  <a:cubicBezTo>
                    <a:pt x="940" y="461"/>
                    <a:pt x="940" y="461"/>
                    <a:pt x="940" y="461"/>
                  </a:cubicBezTo>
                  <a:cubicBezTo>
                    <a:pt x="939" y="459"/>
                    <a:pt x="939" y="459"/>
                    <a:pt x="939" y="459"/>
                  </a:cubicBezTo>
                  <a:cubicBezTo>
                    <a:pt x="938" y="458"/>
                    <a:pt x="938" y="458"/>
                    <a:pt x="938" y="458"/>
                  </a:cubicBezTo>
                  <a:cubicBezTo>
                    <a:pt x="937" y="459"/>
                    <a:pt x="937" y="459"/>
                    <a:pt x="937" y="459"/>
                  </a:cubicBezTo>
                  <a:cubicBezTo>
                    <a:pt x="938" y="460"/>
                    <a:pt x="938" y="460"/>
                    <a:pt x="938" y="460"/>
                  </a:cubicBezTo>
                  <a:cubicBezTo>
                    <a:pt x="938" y="461"/>
                    <a:pt x="938" y="461"/>
                    <a:pt x="938" y="461"/>
                  </a:cubicBezTo>
                  <a:cubicBezTo>
                    <a:pt x="937" y="461"/>
                    <a:pt x="937" y="461"/>
                    <a:pt x="937" y="461"/>
                  </a:cubicBezTo>
                  <a:cubicBezTo>
                    <a:pt x="936" y="460"/>
                    <a:pt x="936" y="460"/>
                    <a:pt x="936" y="460"/>
                  </a:cubicBezTo>
                  <a:cubicBezTo>
                    <a:pt x="934" y="460"/>
                    <a:pt x="934" y="460"/>
                    <a:pt x="934" y="460"/>
                  </a:cubicBezTo>
                  <a:cubicBezTo>
                    <a:pt x="937" y="463"/>
                    <a:pt x="937" y="463"/>
                    <a:pt x="937" y="463"/>
                  </a:cubicBezTo>
                  <a:cubicBezTo>
                    <a:pt x="940" y="465"/>
                    <a:pt x="940" y="465"/>
                    <a:pt x="940" y="465"/>
                  </a:cubicBezTo>
                  <a:cubicBezTo>
                    <a:pt x="940" y="466"/>
                    <a:pt x="940" y="466"/>
                    <a:pt x="940" y="466"/>
                  </a:cubicBezTo>
                  <a:cubicBezTo>
                    <a:pt x="940" y="468"/>
                    <a:pt x="940" y="468"/>
                    <a:pt x="940" y="468"/>
                  </a:cubicBezTo>
                  <a:cubicBezTo>
                    <a:pt x="941" y="467"/>
                    <a:pt x="941" y="467"/>
                    <a:pt x="941" y="467"/>
                  </a:cubicBezTo>
                  <a:cubicBezTo>
                    <a:pt x="942" y="467"/>
                    <a:pt x="942" y="467"/>
                    <a:pt x="942" y="467"/>
                  </a:cubicBezTo>
                  <a:cubicBezTo>
                    <a:pt x="942" y="468"/>
                    <a:pt x="942" y="468"/>
                    <a:pt x="942" y="468"/>
                  </a:cubicBezTo>
                  <a:cubicBezTo>
                    <a:pt x="942" y="469"/>
                    <a:pt x="942" y="469"/>
                    <a:pt x="942" y="469"/>
                  </a:cubicBezTo>
                  <a:cubicBezTo>
                    <a:pt x="941" y="470"/>
                    <a:pt x="941" y="470"/>
                    <a:pt x="941" y="470"/>
                  </a:cubicBezTo>
                  <a:cubicBezTo>
                    <a:pt x="941" y="471"/>
                    <a:pt x="941" y="471"/>
                    <a:pt x="941" y="471"/>
                  </a:cubicBezTo>
                  <a:cubicBezTo>
                    <a:pt x="942" y="471"/>
                    <a:pt x="942" y="471"/>
                    <a:pt x="942" y="471"/>
                  </a:cubicBezTo>
                  <a:cubicBezTo>
                    <a:pt x="943" y="473"/>
                    <a:pt x="943" y="473"/>
                    <a:pt x="943" y="473"/>
                  </a:cubicBezTo>
                  <a:cubicBezTo>
                    <a:pt x="941" y="473"/>
                    <a:pt x="941" y="473"/>
                    <a:pt x="941" y="473"/>
                  </a:cubicBezTo>
                  <a:cubicBezTo>
                    <a:pt x="940" y="473"/>
                    <a:pt x="940" y="473"/>
                    <a:pt x="940" y="473"/>
                  </a:cubicBezTo>
                  <a:cubicBezTo>
                    <a:pt x="939" y="472"/>
                    <a:pt x="939" y="472"/>
                    <a:pt x="939" y="472"/>
                  </a:cubicBezTo>
                  <a:cubicBezTo>
                    <a:pt x="938" y="473"/>
                    <a:pt x="938" y="473"/>
                    <a:pt x="938" y="473"/>
                  </a:cubicBezTo>
                  <a:cubicBezTo>
                    <a:pt x="937" y="475"/>
                    <a:pt x="937" y="475"/>
                    <a:pt x="937" y="475"/>
                  </a:cubicBezTo>
                  <a:cubicBezTo>
                    <a:pt x="938" y="477"/>
                    <a:pt x="938" y="477"/>
                    <a:pt x="938" y="477"/>
                  </a:cubicBezTo>
                  <a:cubicBezTo>
                    <a:pt x="939" y="479"/>
                    <a:pt x="939" y="479"/>
                    <a:pt x="939" y="479"/>
                  </a:cubicBezTo>
                  <a:cubicBezTo>
                    <a:pt x="941" y="481"/>
                    <a:pt x="941" y="481"/>
                    <a:pt x="941" y="481"/>
                  </a:cubicBezTo>
                  <a:cubicBezTo>
                    <a:pt x="942" y="484"/>
                    <a:pt x="942" y="484"/>
                    <a:pt x="942" y="484"/>
                  </a:cubicBezTo>
                  <a:cubicBezTo>
                    <a:pt x="942" y="488"/>
                    <a:pt x="942" y="488"/>
                    <a:pt x="942" y="488"/>
                  </a:cubicBezTo>
                  <a:cubicBezTo>
                    <a:pt x="943" y="488"/>
                    <a:pt x="943" y="488"/>
                    <a:pt x="943" y="488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4" y="495"/>
                    <a:pt x="944" y="495"/>
                    <a:pt x="944" y="495"/>
                  </a:cubicBezTo>
                  <a:cubicBezTo>
                    <a:pt x="946" y="498"/>
                    <a:pt x="946" y="498"/>
                    <a:pt x="946" y="498"/>
                  </a:cubicBezTo>
                  <a:cubicBezTo>
                    <a:pt x="948" y="499"/>
                    <a:pt x="948" y="499"/>
                    <a:pt x="948" y="499"/>
                  </a:cubicBezTo>
                  <a:cubicBezTo>
                    <a:pt x="948" y="500"/>
                    <a:pt x="948" y="500"/>
                    <a:pt x="948" y="500"/>
                  </a:cubicBezTo>
                  <a:cubicBezTo>
                    <a:pt x="947" y="501"/>
                    <a:pt x="947" y="501"/>
                    <a:pt x="947" y="501"/>
                  </a:cubicBezTo>
                  <a:cubicBezTo>
                    <a:pt x="951" y="505"/>
                    <a:pt x="951" y="505"/>
                    <a:pt x="951" y="505"/>
                  </a:cubicBezTo>
                  <a:cubicBezTo>
                    <a:pt x="953" y="505"/>
                    <a:pt x="953" y="505"/>
                    <a:pt x="953" y="505"/>
                  </a:cubicBezTo>
                  <a:cubicBezTo>
                    <a:pt x="955" y="508"/>
                    <a:pt x="955" y="508"/>
                    <a:pt x="955" y="508"/>
                  </a:cubicBezTo>
                  <a:cubicBezTo>
                    <a:pt x="956" y="511"/>
                    <a:pt x="956" y="511"/>
                    <a:pt x="956" y="511"/>
                  </a:cubicBezTo>
                  <a:cubicBezTo>
                    <a:pt x="955" y="514"/>
                    <a:pt x="955" y="514"/>
                    <a:pt x="955" y="514"/>
                  </a:cubicBezTo>
                  <a:cubicBezTo>
                    <a:pt x="957" y="516"/>
                    <a:pt x="957" y="516"/>
                    <a:pt x="957" y="516"/>
                  </a:cubicBezTo>
                  <a:cubicBezTo>
                    <a:pt x="957" y="518"/>
                    <a:pt x="957" y="518"/>
                    <a:pt x="957" y="518"/>
                  </a:cubicBezTo>
                  <a:cubicBezTo>
                    <a:pt x="958" y="519"/>
                    <a:pt x="958" y="519"/>
                    <a:pt x="958" y="519"/>
                  </a:cubicBezTo>
                  <a:cubicBezTo>
                    <a:pt x="960" y="521"/>
                    <a:pt x="960" y="521"/>
                    <a:pt x="960" y="521"/>
                  </a:cubicBezTo>
                  <a:cubicBezTo>
                    <a:pt x="959" y="521"/>
                    <a:pt x="959" y="521"/>
                    <a:pt x="959" y="521"/>
                  </a:cubicBezTo>
                  <a:cubicBezTo>
                    <a:pt x="959" y="522"/>
                    <a:pt x="959" y="522"/>
                    <a:pt x="959" y="522"/>
                  </a:cubicBezTo>
                  <a:cubicBezTo>
                    <a:pt x="961" y="525"/>
                    <a:pt x="961" y="525"/>
                    <a:pt x="961" y="525"/>
                  </a:cubicBezTo>
                  <a:cubicBezTo>
                    <a:pt x="962" y="527"/>
                    <a:pt x="962" y="527"/>
                    <a:pt x="962" y="527"/>
                  </a:cubicBezTo>
                  <a:cubicBezTo>
                    <a:pt x="963" y="530"/>
                    <a:pt x="963" y="530"/>
                    <a:pt x="963" y="530"/>
                  </a:cubicBezTo>
                  <a:cubicBezTo>
                    <a:pt x="963" y="533"/>
                    <a:pt x="963" y="533"/>
                    <a:pt x="963" y="533"/>
                  </a:cubicBezTo>
                  <a:cubicBezTo>
                    <a:pt x="964" y="534"/>
                    <a:pt x="964" y="534"/>
                    <a:pt x="964" y="534"/>
                  </a:cubicBezTo>
                  <a:cubicBezTo>
                    <a:pt x="963" y="536"/>
                    <a:pt x="963" y="536"/>
                    <a:pt x="963" y="536"/>
                  </a:cubicBezTo>
                  <a:cubicBezTo>
                    <a:pt x="964" y="539"/>
                    <a:pt x="964" y="539"/>
                    <a:pt x="964" y="539"/>
                  </a:cubicBezTo>
                  <a:cubicBezTo>
                    <a:pt x="965" y="542"/>
                    <a:pt x="965" y="542"/>
                    <a:pt x="965" y="542"/>
                  </a:cubicBezTo>
                  <a:cubicBezTo>
                    <a:pt x="965" y="544"/>
                    <a:pt x="965" y="544"/>
                    <a:pt x="965" y="544"/>
                  </a:cubicBezTo>
                  <a:cubicBezTo>
                    <a:pt x="965" y="546"/>
                    <a:pt x="965" y="546"/>
                    <a:pt x="965" y="546"/>
                  </a:cubicBezTo>
                  <a:cubicBezTo>
                    <a:pt x="967" y="547"/>
                    <a:pt x="967" y="547"/>
                    <a:pt x="967" y="547"/>
                  </a:cubicBezTo>
                  <a:cubicBezTo>
                    <a:pt x="970" y="551"/>
                    <a:pt x="970" y="551"/>
                    <a:pt x="970" y="551"/>
                  </a:cubicBezTo>
                  <a:cubicBezTo>
                    <a:pt x="970" y="553"/>
                    <a:pt x="970" y="553"/>
                    <a:pt x="970" y="553"/>
                  </a:cubicBezTo>
                  <a:cubicBezTo>
                    <a:pt x="971" y="556"/>
                    <a:pt x="971" y="556"/>
                    <a:pt x="971" y="556"/>
                  </a:cubicBezTo>
                  <a:cubicBezTo>
                    <a:pt x="971" y="559"/>
                    <a:pt x="971" y="559"/>
                    <a:pt x="971" y="559"/>
                  </a:cubicBezTo>
                  <a:cubicBezTo>
                    <a:pt x="971" y="562"/>
                    <a:pt x="971" y="562"/>
                    <a:pt x="971" y="562"/>
                  </a:cubicBezTo>
                  <a:cubicBezTo>
                    <a:pt x="973" y="565"/>
                    <a:pt x="973" y="565"/>
                    <a:pt x="973" y="565"/>
                  </a:cubicBezTo>
                  <a:cubicBezTo>
                    <a:pt x="973" y="567"/>
                    <a:pt x="973" y="567"/>
                    <a:pt x="973" y="567"/>
                  </a:cubicBezTo>
                  <a:cubicBezTo>
                    <a:pt x="976" y="570"/>
                    <a:pt x="976" y="570"/>
                    <a:pt x="976" y="570"/>
                  </a:cubicBezTo>
                  <a:cubicBezTo>
                    <a:pt x="976" y="571"/>
                    <a:pt x="976" y="571"/>
                    <a:pt x="976" y="571"/>
                  </a:cubicBezTo>
                  <a:cubicBezTo>
                    <a:pt x="975" y="574"/>
                    <a:pt x="975" y="574"/>
                    <a:pt x="975" y="574"/>
                  </a:cubicBezTo>
                  <a:cubicBezTo>
                    <a:pt x="975" y="578"/>
                    <a:pt x="975" y="578"/>
                    <a:pt x="975" y="578"/>
                  </a:cubicBezTo>
                  <a:cubicBezTo>
                    <a:pt x="976" y="580"/>
                    <a:pt x="976" y="580"/>
                    <a:pt x="976" y="580"/>
                  </a:cubicBezTo>
                  <a:cubicBezTo>
                    <a:pt x="978" y="581"/>
                    <a:pt x="978" y="581"/>
                    <a:pt x="978" y="581"/>
                  </a:cubicBezTo>
                  <a:cubicBezTo>
                    <a:pt x="979" y="584"/>
                    <a:pt x="979" y="584"/>
                    <a:pt x="979" y="584"/>
                  </a:cubicBezTo>
                  <a:cubicBezTo>
                    <a:pt x="981" y="585"/>
                    <a:pt x="981" y="585"/>
                    <a:pt x="981" y="585"/>
                  </a:cubicBezTo>
                  <a:close/>
                  <a:moveTo>
                    <a:pt x="892" y="461"/>
                  </a:moveTo>
                  <a:cubicBezTo>
                    <a:pt x="892" y="460"/>
                    <a:pt x="892" y="460"/>
                    <a:pt x="892" y="460"/>
                  </a:cubicBezTo>
                  <a:cubicBezTo>
                    <a:pt x="892" y="460"/>
                    <a:pt x="892" y="460"/>
                    <a:pt x="892" y="460"/>
                  </a:cubicBezTo>
                  <a:cubicBezTo>
                    <a:pt x="893" y="459"/>
                    <a:pt x="893" y="459"/>
                    <a:pt x="893" y="459"/>
                  </a:cubicBezTo>
                  <a:cubicBezTo>
                    <a:pt x="894" y="459"/>
                    <a:pt x="894" y="459"/>
                    <a:pt x="894" y="459"/>
                  </a:cubicBezTo>
                  <a:cubicBezTo>
                    <a:pt x="895" y="460"/>
                    <a:pt x="895" y="460"/>
                    <a:pt x="895" y="460"/>
                  </a:cubicBezTo>
                  <a:cubicBezTo>
                    <a:pt x="896" y="461"/>
                    <a:pt x="896" y="461"/>
                    <a:pt x="896" y="461"/>
                  </a:cubicBezTo>
                  <a:cubicBezTo>
                    <a:pt x="897" y="460"/>
                    <a:pt x="897" y="460"/>
                    <a:pt x="897" y="460"/>
                  </a:cubicBezTo>
                  <a:cubicBezTo>
                    <a:pt x="898" y="459"/>
                    <a:pt x="898" y="459"/>
                    <a:pt x="898" y="459"/>
                  </a:cubicBezTo>
                  <a:cubicBezTo>
                    <a:pt x="897" y="458"/>
                    <a:pt x="897" y="458"/>
                    <a:pt x="897" y="458"/>
                  </a:cubicBezTo>
                  <a:cubicBezTo>
                    <a:pt x="897" y="457"/>
                    <a:pt x="897" y="457"/>
                    <a:pt x="897" y="457"/>
                  </a:cubicBezTo>
                  <a:cubicBezTo>
                    <a:pt x="898" y="456"/>
                    <a:pt x="898" y="456"/>
                    <a:pt x="898" y="456"/>
                  </a:cubicBezTo>
                  <a:cubicBezTo>
                    <a:pt x="899" y="455"/>
                    <a:pt x="899" y="455"/>
                    <a:pt x="899" y="455"/>
                  </a:cubicBezTo>
                  <a:cubicBezTo>
                    <a:pt x="897" y="455"/>
                    <a:pt x="897" y="455"/>
                    <a:pt x="897" y="455"/>
                  </a:cubicBezTo>
                  <a:cubicBezTo>
                    <a:pt x="897" y="456"/>
                    <a:pt x="897" y="456"/>
                    <a:pt x="897" y="456"/>
                  </a:cubicBezTo>
                  <a:cubicBezTo>
                    <a:pt x="896" y="456"/>
                    <a:pt x="896" y="456"/>
                    <a:pt x="896" y="456"/>
                  </a:cubicBezTo>
                  <a:cubicBezTo>
                    <a:pt x="895" y="456"/>
                    <a:pt x="895" y="456"/>
                    <a:pt x="895" y="456"/>
                  </a:cubicBezTo>
                  <a:cubicBezTo>
                    <a:pt x="896" y="455"/>
                    <a:pt x="896" y="455"/>
                    <a:pt x="896" y="455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4" y="454"/>
                    <a:pt x="894" y="454"/>
                    <a:pt x="894" y="454"/>
                  </a:cubicBezTo>
                  <a:cubicBezTo>
                    <a:pt x="893" y="454"/>
                    <a:pt x="893" y="454"/>
                    <a:pt x="893" y="454"/>
                  </a:cubicBezTo>
                  <a:cubicBezTo>
                    <a:pt x="892" y="454"/>
                    <a:pt x="892" y="454"/>
                    <a:pt x="892" y="454"/>
                  </a:cubicBezTo>
                  <a:cubicBezTo>
                    <a:pt x="891" y="456"/>
                    <a:pt x="891" y="456"/>
                    <a:pt x="891" y="456"/>
                  </a:cubicBezTo>
                  <a:cubicBezTo>
                    <a:pt x="890" y="457"/>
                    <a:pt x="890" y="457"/>
                    <a:pt x="890" y="457"/>
                  </a:cubicBezTo>
                  <a:cubicBezTo>
                    <a:pt x="890" y="458"/>
                    <a:pt x="890" y="458"/>
                    <a:pt x="890" y="458"/>
                  </a:cubicBezTo>
                  <a:cubicBezTo>
                    <a:pt x="892" y="461"/>
                    <a:pt x="892" y="461"/>
                    <a:pt x="892" y="461"/>
                  </a:cubicBezTo>
                  <a:close/>
                  <a:moveTo>
                    <a:pt x="886" y="459"/>
                  </a:moveTo>
                  <a:cubicBezTo>
                    <a:pt x="886" y="459"/>
                    <a:pt x="886" y="459"/>
                    <a:pt x="886" y="459"/>
                  </a:cubicBezTo>
                  <a:cubicBezTo>
                    <a:pt x="886" y="459"/>
                    <a:pt x="886" y="459"/>
                    <a:pt x="886" y="459"/>
                  </a:cubicBezTo>
                  <a:cubicBezTo>
                    <a:pt x="887" y="458"/>
                    <a:pt x="887" y="458"/>
                    <a:pt x="887" y="458"/>
                  </a:cubicBezTo>
                  <a:cubicBezTo>
                    <a:pt x="888" y="459"/>
                    <a:pt x="888" y="459"/>
                    <a:pt x="888" y="459"/>
                  </a:cubicBezTo>
                  <a:cubicBezTo>
                    <a:pt x="889" y="458"/>
                    <a:pt x="889" y="458"/>
                    <a:pt x="889" y="458"/>
                  </a:cubicBezTo>
                  <a:cubicBezTo>
                    <a:pt x="888" y="457"/>
                    <a:pt x="888" y="457"/>
                    <a:pt x="888" y="457"/>
                  </a:cubicBezTo>
                  <a:cubicBezTo>
                    <a:pt x="889" y="456"/>
                    <a:pt x="889" y="456"/>
                    <a:pt x="889" y="456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7" y="456"/>
                    <a:pt x="887" y="456"/>
                    <a:pt x="887" y="456"/>
                  </a:cubicBezTo>
                  <a:cubicBezTo>
                    <a:pt x="885" y="457"/>
                    <a:pt x="885" y="457"/>
                    <a:pt x="885" y="457"/>
                  </a:cubicBezTo>
                  <a:cubicBezTo>
                    <a:pt x="885" y="458"/>
                    <a:pt x="885" y="458"/>
                    <a:pt x="885" y="458"/>
                  </a:cubicBezTo>
                  <a:cubicBezTo>
                    <a:pt x="886" y="459"/>
                    <a:pt x="886" y="459"/>
                    <a:pt x="886" y="459"/>
                  </a:cubicBezTo>
                  <a:close/>
                  <a:moveTo>
                    <a:pt x="898" y="465"/>
                  </a:moveTo>
                  <a:cubicBezTo>
                    <a:pt x="898" y="466"/>
                    <a:pt x="898" y="466"/>
                    <a:pt x="898" y="466"/>
                  </a:cubicBezTo>
                  <a:cubicBezTo>
                    <a:pt x="899" y="465"/>
                    <a:pt x="899" y="465"/>
                    <a:pt x="899" y="465"/>
                  </a:cubicBezTo>
                  <a:cubicBezTo>
                    <a:pt x="900" y="464"/>
                    <a:pt x="900" y="464"/>
                    <a:pt x="900" y="464"/>
                  </a:cubicBezTo>
                  <a:cubicBezTo>
                    <a:pt x="899" y="463"/>
                    <a:pt x="899" y="463"/>
                    <a:pt x="899" y="463"/>
                  </a:cubicBezTo>
                  <a:cubicBezTo>
                    <a:pt x="898" y="463"/>
                    <a:pt x="898" y="463"/>
                    <a:pt x="898" y="463"/>
                  </a:cubicBezTo>
                  <a:cubicBezTo>
                    <a:pt x="899" y="464"/>
                    <a:pt x="899" y="464"/>
                    <a:pt x="899" y="464"/>
                  </a:cubicBezTo>
                  <a:cubicBezTo>
                    <a:pt x="898" y="465"/>
                    <a:pt x="898" y="465"/>
                    <a:pt x="898" y="465"/>
                  </a:cubicBezTo>
                  <a:close/>
                  <a:moveTo>
                    <a:pt x="896" y="463"/>
                  </a:moveTo>
                  <a:cubicBezTo>
                    <a:pt x="896" y="464"/>
                    <a:pt x="896" y="464"/>
                    <a:pt x="896" y="464"/>
                  </a:cubicBezTo>
                  <a:cubicBezTo>
                    <a:pt x="897" y="465"/>
                    <a:pt x="897" y="465"/>
                    <a:pt x="897" y="465"/>
                  </a:cubicBezTo>
                  <a:cubicBezTo>
                    <a:pt x="897" y="464"/>
                    <a:pt x="897" y="464"/>
                    <a:pt x="897" y="464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6" y="463"/>
                    <a:pt x="896" y="463"/>
                    <a:pt x="896" y="463"/>
                  </a:cubicBezTo>
                  <a:close/>
                  <a:moveTo>
                    <a:pt x="896" y="471"/>
                  </a:moveTo>
                  <a:cubicBezTo>
                    <a:pt x="897" y="470"/>
                    <a:pt x="897" y="470"/>
                    <a:pt x="897" y="470"/>
                  </a:cubicBezTo>
                  <a:cubicBezTo>
                    <a:pt x="898" y="469"/>
                    <a:pt x="898" y="469"/>
                    <a:pt x="898" y="469"/>
                  </a:cubicBezTo>
                  <a:cubicBezTo>
                    <a:pt x="899" y="468"/>
                    <a:pt x="899" y="468"/>
                    <a:pt x="899" y="468"/>
                  </a:cubicBezTo>
                  <a:cubicBezTo>
                    <a:pt x="899" y="467"/>
                    <a:pt x="899" y="467"/>
                    <a:pt x="899" y="467"/>
                  </a:cubicBezTo>
                  <a:cubicBezTo>
                    <a:pt x="899" y="466"/>
                    <a:pt x="899" y="466"/>
                    <a:pt x="899" y="466"/>
                  </a:cubicBezTo>
                  <a:cubicBezTo>
                    <a:pt x="896" y="467"/>
                    <a:pt x="896" y="467"/>
                    <a:pt x="896" y="467"/>
                  </a:cubicBezTo>
                  <a:cubicBezTo>
                    <a:pt x="895" y="469"/>
                    <a:pt x="895" y="469"/>
                    <a:pt x="895" y="469"/>
                  </a:cubicBezTo>
                  <a:cubicBezTo>
                    <a:pt x="895" y="470"/>
                    <a:pt x="895" y="470"/>
                    <a:pt x="895" y="470"/>
                  </a:cubicBezTo>
                  <a:cubicBezTo>
                    <a:pt x="896" y="471"/>
                    <a:pt x="896" y="471"/>
                    <a:pt x="896" y="471"/>
                  </a:cubicBezTo>
                  <a:close/>
                  <a:moveTo>
                    <a:pt x="964" y="368"/>
                  </a:moveTo>
                  <a:cubicBezTo>
                    <a:pt x="965" y="369"/>
                    <a:pt x="965" y="369"/>
                    <a:pt x="965" y="369"/>
                  </a:cubicBezTo>
                  <a:cubicBezTo>
                    <a:pt x="966" y="367"/>
                    <a:pt x="966" y="367"/>
                    <a:pt x="966" y="367"/>
                  </a:cubicBezTo>
                  <a:cubicBezTo>
                    <a:pt x="966" y="365"/>
                    <a:pt x="966" y="365"/>
                    <a:pt x="966" y="365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64" y="367"/>
                    <a:pt x="964" y="367"/>
                    <a:pt x="964" y="367"/>
                  </a:cubicBezTo>
                  <a:cubicBezTo>
                    <a:pt x="964" y="368"/>
                    <a:pt x="964" y="368"/>
                    <a:pt x="964" y="368"/>
                  </a:cubicBezTo>
                  <a:close/>
                  <a:moveTo>
                    <a:pt x="1071" y="357"/>
                  </a:moveTo>
                  <a:cubicBezTo>
                    <a:pt x="1072" y="357"/>
                    <a:pt x="1072" y="357"/>
                    <a:pt x="1072" y="357"/>
                  </a:cubicBezTo>
                  <a:cubicBezTo>
                    <a:pt x="1072" y="355"/>
                    <a:pt x="1072" y="355"/>
                    <a:pt x="1072" y="355"/>
                  </a:cubicBezTo>
                  <a:cubicBezTo>
                    <a:pt x="1071" y="354"/>
                    <a:pt x="1071" y="354"/>
                    <a:pt x="1071" y="354"/>
                  </a:cubicBezTo>
                  <a:cubicBezTo>
                    <a:pt x="1071" y="353"/>
                    <a:pt x="1071" y="353"/>
                    <a:pt x="1071" y="353"/>
                  </a:cubicBezTo>
                  <a:cubicBezTo>
                    <a:pt x="1071" y="352"/>
                    <a:pt x="1071" y="352"/>
                    <a:pt x="1071" y="352"/>
                  </a:cubicBezTo>
                  <a:cubicBezTo>
                    <a:pt x="1072" y="350"/>
                    <a:pt x="1072" y="350"/>
                    <a:pt x="1072" y="350"/>
                  </a:cubicBezTo>
                  <a:cubicBezTo>
                    <a:pt x="1074" y="348"/>
                    <a:pt x="1074" y="348"/>
                    <a:pt x="1074" y="348"/>
                  </a:cubicBezTo>
                  <a:cubicBezTo>
                    <a:pt x="1076" y="347"/>
                    <a:pt x="1076" y="347"/>
                    <a:pt x="1076" y="347"/>
                  </a:cubicBezTo>
                  <a:cubicBezTo>
                    <a:pt x="1077" y="346"/>
                    <a:pt x="1077" y="346"/>
                    <a:pt x="1077" y="346"/>
                  </a:cubicBezTo>
                  <a:cubicBezTo>
                    <a:pt x="1076" y="344"/>
                    <a:pt x="1076" y="344"/>
                    <a:pt x="1076" y="344"/>
                  </a:cubicBezTo>
                  <a:cubicBezTo>
                    <a:pt x="1075" y="342"/>
                    <a:pt x="1075" y="342"/>
                    <a:pt x="1075" y="342"/>
                  </a:cubicBezTo>
                  <a:cubicBezTo>
                    <a:pt x="1073" y="340"/>
                    <a:pt x="1073" y="340"/>
                    <a:pt x="1073" y="340"/>
                  </a:cubicBezTo>
                  <a:cubicBezTo>
                    <a:pt x="1072" y="339"/>
                    <a:pt x="1072" y="339"/>
                    <a:pt x="1072" y="339"/>
                  </a:cubicBezTo>
                  <a:cubicBezTo>
                    <a:pt x="1071" y="340"/>
                    <a:pt x="1071" y="340"/>
                    <a:pt x="1071" y="340"/>
                  </a:cubicBezTo>
                  <a:cubicBezTo>
                    <a:pt x="1071" y="341"/>
                    <a:pt x="1071" y="341"/>
                    <a:pt x="1071" y="341"/>
                  </a:cubicBezTo>
                  <a:cubicBezTo>
                    <a:pt x="1070" y="342"/>
                    <a:pt x="1070" y="342"/>
                    <a:pt x="1070" y="342"/>
                  </a:cubicBezTo>
                  <a:cubicBezTo>
                    <a:pt x="1068" y="344"/>
                    <a:pt x="1068" y="344"/>
                    <a:pt x="1068" y="344"/>
                  </a:cubicBezTo>
                  <a:cubicBezTo>
                    <a:pt x="1067" y="345"/>
                    <a:pt x="1067" y="345"/>
                    <a:pt x="1067" y="345"/>
                  </a:cubicBezTo>
                  <a:cubicBezTo>
                    <a:pt x="1066" y="346"/>
                    <a:pt x="1066" y="346"/>
                    <a:pt x="1066" y="346"/>
                  </a:cubicBezTo>
                  <a:cubicBezTo>
                    <a:pt x="1067" y="346"/>
                    <a:pt x="1067" y="346"/>
                    <a:pt x="1067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8" y="347"/>
                    <a:pt x="1068" y="347"/>
                    <a:pt x="1068" y="347"/>
                  </a:cubicBezTo>
                  <a:cubicBezTo>
                    <a:pt x="1069" y="350"/>
                    <a:pt x="1069" y="350"/>
                    <a:pt x="1069" y="350"/>
                  </a:cubicBezTo>
                  <a:cubicBezTo>
                    <a:pt x="1070" y="352"/>
                    <a:pt x="1070" y="352"/>
                    <a:pt x="1070" y="352"/>
                  </a:cubicBezTo>
                  <a:cubicBezTo>
                    <a:pt x="1070" y="353"/>
                    <a:pt x="1070" y="353"/>
                    <a:pt x="1070" y="353"/>
                  </a:cubicBezTo>
                  <a:cubicBezTo>
                    <a:pt x="1069" y="355"/>
                    <a:pt x="1069" y="355"/>
                    <a:pt x="1069" y="355"/>
                  </a:cubicBezTo>
                  <a:cubicBezTo>
                    <a:pt x="1070" y="356"/>
                    <a:pt x="1070" y="356"/>
                    <a:pt x="1070" y="356"/>
                  </a:cubicBezTo>
                  <a:cubicBezTo>
                    <a:pt x="1071" y="357"/>
                    <a:pt x="1071" y="357"/>
                    <a:pt x="1071" y="357"/>
                  </a:cubicBezTo>
                  <a:close/>
                  <a:moveTo>
                    <a:pt x="1134" y="413"/>
                  </a:moveTo>
                  <a:cubicBezTo>
                    <a:pt x="1135" y="414"/>
                    <a:pt x="1135" y="414"/>
                    <a:pt x="1135" y="414"/>
                  </a:cubicBezTo>
                  <a:cubicBezTo>
                    <a:pt x="1137" y="414"/>
                    <a:pt x="1137" y="414"/>
                    <a:pt x="1137" y="414"/>
                  </a:cubicBezTo>
                  <a:cubicBezTo>
                    <a:pt x="1139" y="416"/>
                    <a:pt x="1139" y="416"/>
                    <a:pt x="1139" y="416"/>
                  </a:cubicBezTo>
                  <a:cubicBezTo>
                    <a:pt x="1142" y="417"/>
                    <a:pt x="1142" y="417"/>
                    <a:pt x="1142" y="417"/>
                  </a:cubicBezTo>
                  <a:cubicBezTo>
                    <a:pt x="1143" y="418"/>
                    <a:pt x="1143" y="418"/>
                    <a:pt x="1143" y="418"/>
                  </a:cubicBezTo>
                  <a:cubicBezTo>
                    <a:pt x="1145" y="417"/>
                    <a:pt x="1145" y="417"/>
                    <a:pt x="1145" y="417"/>
                  </a:cubicBezTo>
                  <a:cubicBezTo>
                    <a:pt x="1144" y="416"/>
                    <a:pt x="1144" y="416"/>
                    <a:pt x="1144" y="416"/>
                  </a:cubicBezTo>
                  <a:cubicBezTo>
                    <a:pt x="1142" y="415"/>
                    <a:pt x="1142" y="415"/>
                    <a:pt x="1142" y="415"/>
                  </a:cubicBezTo>
                  <a:cubicBezTo>
                    <a:pt x="1140" y="414"/>
                    <a:pt x="1140" y="414"/>
                    <a:pt x="1140" y="414"/>
                  </a:cubicBezTo>
                  <a:cubicBezTo>
                    <a:pt x="1139" y="414"/>
                    <a:pt x="1139" y="414"/>
                    <a:pt x="1139" y="414"/>
                  </a:cubicBezTo>
                  <a:cubicBezTo>
                    <a:pt x="1137" y="413"/>
                    <a:pt x="1137" y="413"/>
                    <a:pt x="1137" y="413"/>
                  </a:cubicBezTo>
                  <a:cubicBezTo>
                    <a:pt x="1135" y="412"/>
                    <a:pt x="1135" y="412"/>
                    <a:pt x="1135" y="412"/>
                  </a:cubicBezTo>
                  <a:cubicBezTo>
                    <a:pt x="1134" y="413"/>
                    <a:pt x="1134" y="413"/>
                    <a:pt x="1134" y="413"/>
                  </a:cubicBezTo>
                  <a:close/>
                  <a:moveTo>
                    <a:pt x="1116" y="408"/>
                  </a:moveTo>
                  <a:cubicBezTo>
                    <a:pt x="1118" y="409"/>
                    <a:pt x="1118" y="409"/>
                    <a:pt x="1118" y="409"/>
                  </a:cubicBezTo>
                  <a:cubicBezTo>
                    <a:pt x="1119" y="409"/>
                    <a:pt x="1119" y="409"/>
                    <a:pt x="1119" y="409"/>
                  </a:cubicBezTo>
                  <a:cubicBezTo>
                    <a:pt x="1120" y="410"/>
                    <a:pt x="1120" y="410"/>
                    <a:pt x="1120" y="410"/>
                  </a:cubicBezTo>
                  <a:cubicBezTo>
                    <a:pt x="1120" y="411"/>
                    <a:pt x="1120" y="411"/>
                    <a:pt x="1120" y="411"/>
                  </a:cubicBezTo>
                  <a:cubicBezTo>
                    <a:pt x="1122" y="413"/>
                    <a:pt x="1122" y="413"/>
                    <a:pt x="1122" y="413"/>
                  </a:cubicBezTo>
                  <a:cubicBezTo>
                    <a:pt x="1123" y="413"/>
                    <a:pt x="1123" y="413"/>
                    <a:pt x="1123" y="413"/>
                  </a:cubicBezTo>
                  <a:cubicBezTo>
                    <a:pt x="1124" y="415"/>
                    <a:pt x="1124" y="415"/>
                    <a:pt x="1124" y="415"/>
                  </a:cubicBezTo>
                  <a:cubicBezTo>
                    <a:pt x="1125" y="415"/>
                    <a:pt x="1125" y="415"/>
                    <a:pt x="1125" y="415"/>
                  </a:cubicBezTo>
                  <a:cubicBezTo>
                    <a:pt x="1126" y="414"/>
                    <a:pt x="1126" y="414"/>
                    <a:pt x="1126" y="414"/>
                  </a:cubicBezTo>
                  <a:cubicBezTo>
                    <a:pt x="1128" y="416"/>
                    <a:pt x="1128" y="416"/>
                    <a:pt x="1128" y="416"/>
                  </a:cubicBezTo>
                  <a:cubicBezTo>
                    <a:pt x="1129" y="416"/>
                    <a:pt x="1129" y="416"/>
                    <a:pt x="1129" y="416"/>
                  </a:cubicBezTo>
                  <a:cubicBezTo>
                    <a:pt x="1130" y="416"/>
                    <a:pt x="1130" y="416"/>
                    <a:pt x="1130" y="416"/>
                  </a:cubicBezTo>
                  <a:cubicBezTo>
                    <a:pt x="1129" y="414"/>
                    <a:pt x="1129" y="414"/>
                    <a:pt x="1129" y="414"/>
                  </a:cubicBezTo>
                  <a:cubicBezTo>
                    <a:pt x="1127" y="413"/>
                    <a:pt x="1127" y="413"/>
                    <a:pt x="1127" y="413"/>
                  </a:cubicBezTo>
                  <a:cubicBezTo>
                    <a:pt x="1125" y="411"/>
                    <a:pt x="1125" y="411"/>
                    <a:pt x="1125" y="411"/>
                  </a:cubicBezTo>
                  <a:cubicBezTo>
                    <a:pt x="1124" y="410"/>
                    <a:pt x="1124" y="410"/>
                    <a:pt x="1124" y="410"/>
                  </a:cubicBezTo>
                  <a:cubicBezTo>
                    <a:pt x="1122" y="409"/>
                    <a:pt x="1122" y="409"/>
                    <a:pt x="1122" y="409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6"/>
                    <a:pt x="1121" y="406"/>
                    <a:pt x="1121" y="406"/>
                  </a:cubicBezTo>
                  <a:cubicBezTo>
                    <a:pt x="1122" y="406"/>
                    <a:pt x="1122" y="406"/>
                    <a:pt x="1122" y="406"/>
                  </a:cubicBezTo>
                  <a:cubicBezTo>
                    <a:pt x="1120" y="405"/>
                    <a:pt x="1120" y="405"/>
                    <a:pt x="1120" y="405"/>
                  </a:cubicBezTo>
                  <a:cubicBezTo>
                    <a:pt x="1119" y="406"/>
                    <a:pt x="1119" y="406"/>
                    <a:pt x="1119" y="406"/>
                  </a:cubicBezTo>
                  <a:cubicBezTo>
                    <a:pt x="1117" y="406"/>
                    <a:pt x="1117" y="406"/>
                    <a:pt x="1117" y="406"/>
                  </a:cubicBezTo>
                  <a:cubicBezTo>
                    <a:pt x="1116" y="407"/>
                    <a:pt x="1116" y="407"/>
                    <a:pt x="1116" y="407"/>
                  </a:cubicBezTo>
                  <a:cubicBezTo>
                    <a:pt x="1116" y="408"/>
                    <a:pt x="1116" y="408"/>
                    <a:pt x="1116" y="408"/>
                  </a:cubicBezTo>
                  <a:close/>
                  <a:moveTo>
                    <a:pt x="1073" y="499"/>
                  </a:moveTo>
                  <a:cubicBezTo>
                    <a:pt x="1074" y="499"/>
                    <a:pt x="1074" y="499"/>
                    <a:pt x="1074" y="499"/>
                  </a:cubicBezTo>
                  <a:cubicBezTo>
                    <a:pt x="1074" y="498"/>
                    <a:pt x="1074" y="498"/>
                    <a:pt x="1074" y="498"/>
                  </a:cubicBezTo>
                  <a:cubicBezTo>
                    <a:pt x="1074" y="497"/>
                    <a:pt x="1074" y="497"/>
                    <a:pt x="1074" y="497"/>
                  </a:cubicBezTo>
                  <a:cubicBezTo>
                    <a:pt x="1073" y="496"/>
                    <a:pt x="1073" y="496"/>
                    <a:pt x="1073" y="496"/>
                  </a:cubicBezTo>
                  <a:cubicBezTo>
                    <a:pt x="1072" y="497"/>
                    <a:pt x="1072" y="497"/>
                    <a:pt x="1072" y="497"/>
                  </a:cubicBezTo>
                  <a:cubicBezTo>
                    <a:pt x="1072" y="498"/>
                    <a:pt x="1072" y="498"/>
                    <a:pt x="1072" y="498"/>
                  </a:cubicBezTo>
                  <a:cubicBezTo>
                    <a:pt x="1073" y="499"/>
                    <a:pt x="1073" y="499"/>
                    <a:pt x="1073" y="499"/>
                  </a:cubicBezTo>
                  <a:close/>
                  <a:moveTo>
                    <a:pt x="1064" y="497"/>
                  </a:moveTo>
                  <a:cubicBezTo>
                    <a:pt x="1064" y="498"/>
                    <a:pt x="1064" y="498"/>
                    <a:pt x="1064" y="498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6" y="499"/>
                    <a:pt x="1066" y="499"/>
                    <a:pt x="1066" y="499"/>
                  </a:cubicBezTo>
                  <a:cubicBezTo>
                    <a:pt x="1066" y="498"/>
                    <a:pt x="1066" y="498"/>
                    <a:pt x="1066" y="498"/>
                  </a:cubicBezTo>
                  <a:cubicBezTo>
                    <a:pt x="1065" y="496"/>
                    <a:pt x="1065" y="496"/>
                    <a:pt x="1065" y="496"/>
                  </a:cubicBezTo>
                  <a:cubicBezTo>
                    <a:pt x="1064" y="497"/>
                    <a:pt x="1064" y="497"/>
                    <a:pt x="1064" y="497"/>
                  </a:cubicBezTo>
                  <a:close/>
                  <a:moveTo>
                    <a:pt x="1069" y="512"/>
                  </a:moveTo>
                  <a:cubicBezTo>
                    <a:pt x="1069" y="512"/>
                    <a:pt x="1069" y="512"/>
                    <a:pt x="1069" y="512"/>
                  </a:cubicBezTo>
                  <a:cubicBezTo>
                    <a:pt x="1069" y="510"/>
                    <a:pt x="1069" y="510"/>
                    <a:pt x="1069" y="510"/>
                  </a:cubicBezTo>
                  <a:cubicBezTo>
                    <a:pt x="1070" y="508"/>
                    <a:pt x="1070" y="508"/>
                    <a:pt x="1070" y="508"/>
                  </a:cubicBezTo>
                  <a:cubicBezTo>
                    <a:pt x="1071" y="508"/>
                    <a:pt x="1071" y="508"/>
                    <a:pt x="1071" y="508"/>
                  </a:cubicBezTo>
                  <a:cubicBezTo>
                    <a:pt x="1072" y="506"/>
                    <a:pt x="1072" y="506"/>
                    <a:pt x="1072" y="506"/>
                  </a:cubicBezTo>
                  <a:cubicBezTo>
                    <a:pt x="1072" y="504"/>
                    <a:pt x="1072" y="504"/>
                    <a:pt x="1072" y="504"/>
                  </a:cubicBezTo>
                  <a:cubicBezTo>
                    <a:pt x="1072" y="503"/>
                    <a:pt x="1072" y="503"/>
                    <a:pt x="1072" y="503"/>
                  </a:cubicBezTo>
                  <a:cubicBezTo>
                    <a:pt x="1073" y="502"/>
                    <a:pt x="1073" y="502"/>
                    <a:pt x="1073" y="502"/>
                  </a:cubicBezTo>
                  <a:cubicBezTo>
                    <a:pt x="1073" y="500"/>
                    <a:pt x="1073" y="500"/>
                    <a:pt x="1073" y="500"/>
                  </a:cubicBezTo>
                  <a:cubicBezTo>
                    <a:pt x="1070" y="498"/>
                    <a:pt x="1070" y="498"/>
                    <a:pt x="1070" y="498"/>
                  </a:cubicBezTo>
                  <a:cubicBezTo>
                    <a:pt x="1069" y="499"/>
                    <a:pt x="1069" y="499"/>
                    <a:pt x="1069" y="499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69" y="504"/>
                    <a:pt x="1069" y="504"/>
                    <a:pt x="1069" y="504"/>
                  </a:cubicBezTo>
                  <a:cubicBezTo>
                    <a:pt x="1068" y="504"/>
                    <a:pt x="1068" y="504"/>
                    <a:pt x="1068" y="504"/>
                  </a:cubicBezTo>
                  <a:cubicBezTo>
                    <a:pt x="1067" y="506"/>
                    <a:pt x="1067" y="506"/>
                    <a:pt x="1067" y="506"/>
                  </a:cubicBezTo>
                  <a:cubicBezTo>
                    <a:pt x="1066" y="506"/>
                    <a:pt x="1066" y="506"/>
                    <a:pt x="1066" y="506"/>
                  </a:cubicBezTo>
                  <a:cubicBezTo>
                    <a:pt x="1066" y="507"/>
                    <a:pt x="1066" y="507"/>
                    <a:pt x="1066" y="507"/>
                  </a:cubicBezTo>
                  <a:cubicBezTo>
                    <a:pt x="1067" y="508"/>
                    <a:pt x="1067" y="508"/>
                    <a:pt x="1067" y="508"/>
                  </a:cubicBezTo>
                  <a:cubicBezTo>
                    <a:pt x="1067" y="510"/>
                    <a:pt x="1067" y="510"/>
                    <a:pt x="1067" y="510"/>
                  </a:cubicBezTo>
                  <a:cubicBezTo>
                    <a:pt x="1066" y="510"/>
                    <a:pt x="1066" y="510"/>
                    <a:pt x="1066" y="510"/>
                  </a:cubicBezTo>
                  <a:cubicBezTo>
                    <a:pt x="1066" y="511"/>
                    <a:pt x="1066" y="511"/>
                    <a:pt x="1066" y="511"/>
                  </a:cubicBezTo>
                  <a:cubicBezTo>
                    <a:pt x="1068" y="511"/>
                    <a:pt x="1068" y="511"/>
                    <a:pt x="1068" y="511"/>
                  </a:cubicBezTo>
                  <a:cubicBezTo>
                    <a:pt x="1069" y="512"/>
                    <a:pt x="1069" y="512"/>
                    <a:pt x="1069" y="512"/>
                  </a:cubicBezTo>
                  <a:close/>
                  <a:moveTo>
                    <a:pt x="1067" y="522"/>
                  </a:moveTo>
                  <a:cubicBezTo>
                    <a:pt x="1067" y="522"/>
                    <a:pt x="1068" y="521"/>
                    <a:pt x="1068" y="521"/>
                  </a:cubicBezTo>
                  <a:cubicBezTo>
                    <a:pt x="1067" y="520"/>
                    <a:pt x="1067" y="520"/>
                    <a:pt x="1067" y="520"/>
                  </a:cubicBezTo>
                  <a:cubicBezTo>
                    <a:pt x="1067" y="518"/>
                    <a:pt x="1067" y="518"/>
                    <a:pt x="1067" y="518"/>
                  </a:cubicBezTo>
                  <a:cubicBezTo>
                    <a:pt x="1066" y="518"/>
                    <a:pt x="1066" y="518"/>
                    <a:pt x="1066" y="518"/>
                  </a:cubicBezTo>
                  <a:cubicBezTo>
                    <a:pt x="1066" y="519"/>
                    <a:pt x="1066" y="519"/>
                    <a:pt x="1066" y="519"/>
                  </a:cubicBezTo>
                  <a:cubicBezTo>
                    <a:pt x="1066" y="521"/>
                    <a:pt x="1066" y="521"/>
                    <a:pt x="1066" y="521"/>
                  </a:cubicBezTo>
                  <a:cubicBezTo>
                    <a:pt x="1067" y="522"/>
                    <a:pt x="1067" y="522"/>
                    <a:pt x="1067" y="522"/>
                  </a:cubicBezTo>
                  <a:close/>
                  <a:moveTo>
                    <a:pt x="1067" y="526"/>
                  </a:moveTo>
                  <a:cubicBezTo>
                    <a:pt x="1068" y="525"/>
                    <a:pt x="1068" y="525"/>
                    <a:pt x="1068" y="525"/>
                  </a:cubicBezTo>
                  <a:cubicBezTo>
                    <a:pt x="1068" y="524"/>
                    <a:pt x="1068" y="524"/>
                    <a:pt x="1068" y="524"/>
                  </a:cubicBezTo>
                  <a:cubicBezTo>
                    <a:pt x="1067" y="524"/>
                    <a:pt x="1067" y="524"/>
                    <a:pt x="1067" y="524"/>
                  </a:cubicBezTo>
                  <a:cubicBezTo>
                    <a:pt x="1066" y="524"/>
                    <a:pt x="1066" y="524"/>
                    <a:pt x="1066" y="524"/>
                  </a:cubicBezTo>
                  <a:cubicBezTo>
                    <a:pt x="1066" y="525"/>
                    <a:pt x="1066" y="525"/>
                    <a:pt x="1066" y="525"/>
                  </a:cubicBezTo>
                  <a:cubicBezTo>
                    <a:pt x="1067" y="526"/>
                    <a:pt x="1067" y="526"/>
                    <a:pt x="1067" y="526"/>
                  </a:cubicBezTo>
                  <a:close/>
                  <a:moveTo>
                    <a:pt x="1064" y="528"/>
                  </a:moveTo>
                  <a:cubicBezTo>
                    <a:pt x="1065" y="528"/>
                    <a:pt x="1065" y="528"/>
                    <a:pt x="1065" y="528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3" y="528"/>
                    <a:pt x="1063" y="528"/>
                    <a:pt x="1063" y="528"/>
                  </a:cubicBezTo>
                  <a:cubicBezTo>
                    <a:pt x="1064" y="528"/>
                    <a:pt x="1064" y="528"/>
                    <a:pt x="1064" y="528"/>
                  </a:cubicBezTo>
                  <a:close/>
                  <a:moveTo>
                    <a:pt x="1065" y="532"/>
                  </a:moveTo>
                  <a:cubicBezTo>
                    <a:pt x="1066" y="532"/>
                    <a:pt x="1066" y="532"/>
                    <a:pt x="1066" y="532"/>
                  </a:cubicBezTo>
                  <a:cubicBezTo>
                    <a:pt x="1067" y="531"/>
                    <a:pt x="1067" y="531"/>
                    <a:pt x="1067" y="531"/>
                  </a:cubicBezTo>
                  <a:cubicBezTo>
                    <a:pt x="1067" y="530"/>
                    <a:pt x="1067" y="530"/>
                    <a:pt x="1067" y="530"/>
                  </a:cubicBezTo>
                  <a:cubicBezTo>
                    <a:pt x="1066" y="529"/>
                    <a:pt x="1066" y="529"/>
                    <a:pt x="1066" y="529"/>
                  </a:cubicBezTo>
                  <a:cubicBezTo>
                    <a:pt x="1066" y="530"/>
                    <a:pt x="1066" y="530"/>
                    <a:pt x="1066" y="530"/>
                  </a:cubicBezTo>
                  <a:cubicBezTo>
                    <a:pt x="1065" y="532"/>
                    <a:pt x="1065" y="532"/>
                    <a:pt x="1065" y="532"/>
                  </a:cubicBezTo>
                  <a:close/>
                  <a:moveTo>
                    <a:pt x="1063" y="543"/>
                  </a:moveTo>
                  <a:cubicBezTo>
                    <a:pt x="1064" y="543"/>
                    <a:pt x="1064" y="543"/>
                    <a:pt x="1064" y="543"/>
                  </a:cubicBezTo>
                  <a:cubicBezTo>
                    <a:pt x="1063" y="542"/>
                    <a:pt x="1063" y="542"/>
                    <a:pt x="1063" y="542"/>
                  </a:cubicBezTo>
                  <a:cubicBezTo>
                    <a:pt x="1062" y="542"/>
                    <a:pt x="1062" y="542"/>
                    <a:pt x="1062" y="542"/>
                  </a:cubicBezTo>
                  <a:cubicBezTo>
                    <a:pt x="1063" y="543"/>
                    <a:pt x="1063" y="543"/>
                    <a:pt x="1063" y="543"/>
                  </a:cubicBezTo>
                  <a:close/>
                  <a:moveTo>
                    <a:pt x="1063" y="549"/>
                  </a:moveTo>
                  <a:cubicBezTo>
                    <a:pt x="1063" y="548"/>
                    <a:pt x="1063" y="548"/>
                    <a:pt x="1063" y="548"/>
                  </a:cubicBezTo>
                  <a:cubicBezTo>
                    <a:pt x="1063" y="547"/>
                    <a:pt x="1063" y="547"/>
                    <a:pt x="1063" y="547"/>
                  </a:cubicBezTo>
                  <a:cubicBezTo>
                    <a:pt x="1062" y="548"/>
                    <a:pt x="1062" y="548"/>
                    <a:pt x="1062" y="548"/>
                  </a:cubicBezTo>
                  <a:cubicBezTo>
                    <a:pt x="1063" y="549"/>
                    <a:pt x="1063" y="549"/>
                    <a:pt x="1063" y="549"/>
                  </a:cubicBezTo>
                  <a:close/>
                  <a:moveTo>
                    <a:pt x="1062" y="551"/>
                  </a:moveTo>
                  <a:cubicBezTo>
                    <a:pt x="1063" y="552"/>
                    <a:pt x="1063" y="552"/>
                    <a:pt x="1063" y="552"/>
                  </a:cubicBezTo>
                  <a:cubicBezTo>
                    <a:pt x="1063" y="551"/>
                    <a:pt x="1063" y="551"/>
                    <a:pt x="1063" y="551"/>
                  </a:cubicBezTo>
                  <a:cubicBezTo>
                    <a:pt x="1062" y="551"/>
                    <a:pt x="1062" y="551"/>
                    <a:pt x="1062" y="551"/>
                  </a:cubicBezTo>
                  <a:close/>
                  <a:moveTo>
                    <a:pt x="1061" y="554"/>
                  </a:moveTo>
                  <a:cubicBezTo>
                    <a:pt x="1061" y="554"/>
                    <a:pt x="1061" y="554"/>
                    <a:pt x="1061" y="554"/>
                  </a:cubicBezTo>
                  <a:cubicBezTo>
                    <a:pt x="1062" y="555"/>
                    <a:pt x="1062" y="555"/>
                    <a:pt x="1062" y="555"/>
                  </a:cubicBezTo>
                  <a:cubicBezTo>
                    <a:pt x="1062" y="554"/>
                    <a:pt x="1062" y="554"/>
                    <a:pt x="1062" y="554"/>
                  </a:cubicBezTo>
                  <a:cubicBezTo>
                    <a:pt x="1061" y="553"/>
                    <a:pt x="1061" y="553"/>
                    <a:pt x="1061" y="553"/>
                  </a:cubicBezTo>
                  <a:cubicBezTo>
                    <a:pt x="1061" y="554"/>
                    <a:pt x="1061" y="554"/>
                    <a:pt x="1061" y="554"/>
                  </a:cubicBezTo>
                  <a:close/>
                  <a:moveTo>
                    <a:pt x="1059" y="561"/>
                  </a:moveTo>
                  <a:cubicBezTo>
                    <a:pt x="1060" y="560"/>
                    <a:pt x="1060" y="560"/>
                    <a:pt x="1060" y="560"/>
                  </a:cubicBezTo>
                  <a:cubicBezTo>
                    <a:pt x="1060" y="557"/>
                    <a:pt x="1060" y="557"/>
                    <a:pt x="1060" y="557"/>
                  </a:cubicBezTo>
                  <a:cubicBezTo>
                    <a:pt x="1059" y="557"/>
                    <a:pt x="1059" y="557"/>
                    <a:pt x="1059" y="557"/>
                  </a:cubicBezTo>
                  <a:cubicBezTo>
                    <a:pt x="1059" y="559"/>
                    <a:pt x="1059" y="559"/>
                    <a:pt x="1059" y="559"/>
                  </a:cubicBezTo>
                  <a:cubicBezTo>
                    <a:pt x="1059" y="561"/>
                    <a:pt x="1059" y="561"/>
                    <a:pt x="1059" y="561"/>
                  </a:cubicBezTo>
                  <a:cubicBezTo>
                    <a:pt x="1059" y="561"/>
                    <a:pt x="1059" y="561"/>
                    <a:pt x="1059" y="561"/>
                  </a:cubicBezTo>
                  <a:close/>
                  <a:moveTo>
                    <a:pt x="1044" y="581"/>
                  </a:moveTo>
                  <a:cubicBezTo>
                    <a:pt x="1045" y="581"/>
                    <a:pt x="1045" y="581"/>
                    <a:pt x="1045" y="581"/>
                  </a:cubicBezTo>
                  <a:cubicBezTo>
                    <a:pt x="1047" y="580"/>
                    <a:pt x="1047" y="580"/>
                    <a:pt x="1047" y="580"/>
                  </a:cubicBezTo>
                  <a:cubicBezTo>
                    <a:pt x="1048" y="577"/>
                    <a:pt x="1048" y="577"/>
                    <a:pt x="1048" y="577"/>
                  </a:cubicBezTo>
                  <a:cubicBezTo>
                    <a:pt x="1049" y="577"/>
                    <a:pt x="1049" y="577"/>
                    <a:pt x="1049" y="577"/>
                  </a:cubicBezTo>
                  <a:cubicBezTo>
                    <a:pt x="1049" y="575"/>
                    <a:pt x="1049" y="575"/>
                    <a:pt x="1049" y="575"/>
                  </a:cubicBezTo>
                  <a:cubicBezTo>
                    <a:pt x="1050" y="573"/>
                    <a:pt x="1050" y="573"/>
                    <a:pt x="1050" y="573"/>
                  </a:cubicBezTo>
                  <a:cubicBezTo>
                    <a:pt x="1052" y="570"/>
                    <a:pt x="1052" y="570"/>
                    <a:pt x="1052" y="570"/>
                  </a:cubicBezTo>
                  <a:cubicBezTo>
                    <a:pt x="1051" y="571"/>
                    <a:pt x="1051" y="571"/>
                    <a:pt x="1051" y="571"/>
                  </a:cubicBezTo>
                  <a:cubicBezTo>
                    <a:pt x="1049" y="571"/>
                    <a:pt x="1049" y="571"/>
                    <a:pt x="1049" y="571"/>
                  </a:cubicBezTo>
                  <a:cubicBezTo>
                    <a:pt x="1048" y="573"/>
                    <a:pt x="1048" y="573"/>
                    <a:pt x="1048" y="573"/>
                  </a:cubicBezTo>
                  <a:cubicBezTo>
                    <a:pt x="1047" y="574"/>
                    <a:pt x="1047" y="574"/>
                    <a:pt x="1047" y="574"/>
                  </a:cubicBezTo>
                  <a:cubicBezTo>
                    <a:pt x="1047" y="575"/>
                    <a:pt x="1047" y="575"/>
                    <a:pt x="1047" y="575"/>
                  </a:cubicBezTo>
                  <a:cubicBezTo>
                    <a:pt x="1046" y="576"/>
                    <a:pt x="1046" y="576"/>
                    <a:pt x="1046" y="576"/>
                  </a:cubicBezTo>
                  <a:cubicBezTo>
                    <a:pt x="1046" y="577"/>
                    <a:pt x="1046" y="577"/>
                    <a:pt x="1046" y="577"/>
                  </a:cubicBezTo>
                  <a:cubicBezTo>
                    <a:pt x="1045" y="578"/>
                    <a:pt x="1045" y="578"/>
                    <a:pt x="1045" y="578"/>
                  </a:cubicBezTo>
                  <a:cubicBezTo>
                    <a:pt x="1044" y="581"/>
                    <a:pt x="1044" y="581"/>
                    <a:pt x="1044" y="581"/>
                  </a:cubicBezTo>
                  <a:close/>
                  <a:moveTo>
                    <a:pt x="1028" y="600"/>
                  </a:moveTo>
                  <a:cubicBezTo>
                    <a:pt x="1028" y="600"/>
                    <a:pt x="1028" y="600"/>
                    <a:pt x="1028" y="600"/>
                  </a:cubicBezTo>
                  <a:cubicBezTo>
                    <a:pt x="1029" y="598"/>
                    <a:pt x="1029" y="598"/>
                    <a:pt x="1029" y="598"/>
                  </a:cubicBezTo>
                  <a:cubicBezTo>
                    <a:pt x="1030" y="597"/>
                    <a:pt x="1030" y="597"/>
                    <a:pt x="1030" y="597"/>
                  </a:cubicBezTo>
                  <a:cubicBezTo>
                    <a:pt x="1030" y="595"/>
                    <a:pt x="1030" y="595"/>
                    <a:pt x="1030" y="595"/>
                  </a:cubicBezTo>
                  <a:cubicBezTo>
                    <a:pt x="1031" y="594"/>
                    <a:pt x="1031" y="594"/>
                    <a:pt x="1031" y="594"/>
                  </a:cubicBezTo>
                  <a:cubicBezTo>
                    <a:pt x="1031" y="593"/>
                    <a:pt x="1031" y="593"/>
                    <a:pt x="1031" y="593"/>
                  </a:cubicBezTo>
                  <a:cubicBezTo>
                    <a:pt x="1032" y="592"/>
                    <a:pt x="1032" y="592"/>
                    <a:pt x="1032" y="592"/>
                  </a:cubicBezTo>
                  <a:cubicBezTo>
                    <a:pt x="1033" y="593"/>
                    <a:pt x="1033" y="593"/>
                    <a:pt x="1033" y="593"/>
                  </a:cubicBezTo>
                  <a:cubicBezTo>
                    <a:pt x="1034" y="592"/>
                    <a:pt x="1034" y="592"/>
                    <a:pt x="1034" y="592"/>
                  </a:cubicBezTo>
                  <a:cubicBezTo>
                    <a:pt x="1035" y="589"/>
                    <a:pt x="1035" y="589"/>
                    <a:pt x="1035" y="589"/>
                  </a:cubicBezTo>
                  <a:cubicBezTo>
                    <a:pt x="1037" y="587"/>
                    <a:pt x="1037" y="587"/>
                    <a:pt x="1037" y="587"/>
                  </a:cubicBezTo>
                  <a:cubicBezTo>
                    <a:pt x="1039" y="587"/>
                    <a:pt x="1039" y="587"/>
                    <a:pt x="1039" y="587"/>
                  </a:cubicBezTo>
                  <a:cubicBezTo>
                    <a:pt x="1040" y="586"/>
                    <a:pt x="1040" y="586"/>
                    <a:pt x="1040" y="586"/>
                  </a:cubicBezTo>
                  <a:cubicBezTo>
                    <a:pt x="1040" y="584"/>
                    <a:pt x="1040" y="584"/>
                    <a:pt x="1040" y="584"/>
                  </a:cubicBezTo>
                  <a:cubicBezTo>
                    <a:pt x="1039" y="582"/>
                    <a:pt x="1039" y="582"/>
                    <a:pt x="1039" y="582"/>
                  </a:cubicBezTo>
                  <a:cubicBezTo>
                    <a:pt x="1038" y="583"/>
                    <a:pt x="1038" y="583"/>
                    <a:pt x="1038" y="583"/>
                  </a:cubicBezTo>
                  <a:cubicBezTo>
                    <a:pt x="1036" y="585"/>
                    <a:pt x="1036" y="585"/>
                    <a:pt x="1036" y="585"/>
                  </a:cubicBezTo>
                  <a:cubicBezTo>
                    <a:pt x="1036" y="586"/>
                    <a:pt x="1036" y="586"/>
                    <a:pt x="1036" y="586"/>
                  </a:cubicBezTo>
                  <a:cubicBezTo>
                    <a:pt x="1035" y="586"/>
                    <a:pt x="1035" y="586"/>
                    <a:pt x="1035" y="586"/>
                  </a:cubicBezTo>
                  <a:cubicBezTo>
                    <a:pt x="1034" y="587"/>
                    <a:pt x="1034" y="587"/>
                    <a:pt x="1034" y="587"/>
                  </a:cubicBezTo>
                  <a:cubicBezTo>
                    <a:pt x="1033" y="587"/>
                    <a:pt x="1033" y="587"/>
                    <a:pt x="1033" y="587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1" y="587"/>
                    <a:pt x="1031" y="587"/>
                    <a:pt x="1031" y="587"/>
                  </a:cubicBezTo>
                  <a:cubicBezTo>
                    <a:pt x="1032" y="588"/>
                    <a:pt x="1032" y="588"/>
                    <a:pt x="1032" y="588"/>
                  </a:cubicBezTo>
                  <a:cubicBezTo>
                    <a:pt x="1031" y="589"/>
                    <a:pt x="1031" y="589"/>
                    <a:pt x="1031" y="589"/>
                  </a:cubicBezTo>
                  <a:cubicBezTo>
                    <a:pt x="1030" y="591"/>
                    <a:pt x="1030" y="591"/>
                    <a:pt x="1030" y="591"/>
                  </a:cubicBezTo>
                  <a:cubicBezTo>
                    <a:pt x="1029" y="591"/>
                    <a:pt x="1029" y="591"/>
                    <a:pt x="1029" y="591"/>
                  </a:cubicBezTo>
                  <a:cubicBezTo>
                    <a:pt x="1029" y="592"/>
                    <a:pt x="1029" y="592"/>
                    <a:pt x="1029" y="592"/>
                  </a:cubicBezTo>
                  <a:cubicBezTo>
                    <a:pt x="1029" y="594"/>
                    <a:pt x="1029" y="594"/>
                    <a:pt x="1029" y="594"/>
                  </a:cubicBezTo>
                  <a:cubicBezTo>
                    <a:pt x="1027" y="595"/>
                    <a:pt x="1027" y="595"/>
                    <a:pt x="1027" y="595"/>
                  </a:cubicBezTo>
                  <a:cubicBezTo>
                    <a:pt x="1027" y="596"/>
                    <a:pt x="1027" y="596"/>
                    <a:pt x="1027" y="596"/>
                  </a:cubicBezTo>
                  <a:cubicBezTo>
                    <a:pt x="1028" y="596"/>
                    <a:pt x="1028" y="596"/>
                    <a:pt x="1028" y="596"/>
                  </a:cubicBezTo>
                  <a:cubicBezTo>
                    <a:pt x="1027" y="597"/>
                    <a:pt x="1027" y="597"/>
                    <a:pt x="1027" y="597"/>
                  </a:cubicBezTo>
                  <a:cubicBezTo>
                    <a:pt x="1027" y="598"/>
                    <a:pt x="1027" y="598"/>
                    <a:pt x="1027" y="598"/>
                  </a:cubicBezTo>
                  <a:cubicBezTo>
                    <a:pt x="1028" y="600"/>
                    <a:pt x="1028" y="600"/>
                    <a:pt x="1028" y="600"/>
                  </a:cubicBezTo>
                  <a:close/>
                  <a:moveTo>
                    <a:pt x="1020" y="612"/>
                  </a:moveTo>
                  <a:cubicBezTo>
                    <a:pt x="1020" y="612"/>
                    <a:pt x="1020" y="610"/>
                    <a:pt x="1020" y="610"/>
                  </a:cubicBezTo>
                  <a:cubicBezTo>
                    <a:pt x="1021" y="605"/>
                    <a:pt x="1021" y="605"/>
                    <a:pt x="1021" y="605"/>
                  </a:cubicBezTo>
                  <a:cubicBezTo>
                    <a:pt x="1022" y="605"/>
                    <a:pt x="1022" y="605"/>
                    <a:pt x="1022" y="605"/>
                  </a:cubicBezTo>
                  <a:cubicBezTo>
                    <a:pt x="1024" y="603"/>
                    <a:pt x="1024" y="603"/>
                    <a:pt x="1024" y="603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3" y="601"/>
                    <a:pt x="1023" y="601"/>
                    <a:pt x="1023" y="601"/>
                  </a:cubicBezTo>
                  <a:cubicBezTo>
                    <a:pt x="1022" y="601"/>
                    <a:pt x="1022" y="601"/>
                    <a:pt x="1022" y="601"/>
                  </a:cubicBezTo>
                  <a:cubicBezTo>
                    <a:pt x="1021" y="600"/>
                    <a:pt x="1021" y="600"/>
                    <a:pt x="1021" y="600"/>
                  </a:cubicBezTo>
                  <a:cubicBezTo>
                    <a:pt x="1020" y="601"/>
                    <a:pt x="1020" y="601"/>
                    <a:pt x="1020" y="601"/>
                  </a:cubicBezTo>
                  <a:cubicBezTo>
                    <a:pt x="1020" y="603"/>
                    <a:pt x="1020" y="603"/>
                    <a:pt x="1020" y="603"/>
                  </a:cubicBezTo>
                  <a:cubicBezTo>
                    <a:pt x="1020" y="605"/>
                    <a:pt x="1020" y="605"/>
                    <a:pt x="1020" y="605"/>
                  </a:cubicBezTo>
                  <a:cubicBezTo>
                    <a:pt x="1019" y="607"/>
                    <a:pt x="1019" y="607"/>
                    <a:pt x="1019" y="607"/>
                  </a:cubicBezTo>
                  <a:cubicBezTo>
                    <a:pt x="1018" y="609"/>
                    <a:pt x="1018" y="609"/>
                    <a:pt x="1018" y="609"/>
                  </a:cubicBezTo>
                  <a:cubicBezTo>
                    <a:pt x="1019" y="610"/>
                    <a:pt x="1019" y="610"/>
                    <a:pt x="1019" y="610"/>
                  </a:cubicBezTo>
                  <a:cubicBezTo>
                    <a:pt x="1020" y="612"/>
                    <a:pt x="1020" y="612"/>
                    <a:pt x="1020" y="612"/>
                  </a:cubicBezTo>
                  <a:close/>
                  <a:moveTo>
                    <a:pt x="18" y="471"/>
                  </a:moveTo>
                  <a:cubicBezTo>
                    <a:pt x="18" y="471"/>
                    <a:pt x="17" y="473"/>
                    <a:pt x="17" y="473"/>
                  </a:cubicBezTo>
                  <a:cubicBezTo>
                    <a:pt x="19" y="474"/>
                    <a:pt x="19" y="474"/>
                    <a:pt x="19" y="474"/>
                  </a:cubicBezTo>
                  <a:cubicBezTo>
                    <a:pt x="20" y="473"/>
                    <a:pt x="20" y="473"/>
                    <a:pt x="20" y="473"/>
                  </a:cubicBezTo>
                  <a:lnTo>
                    <a:pt x="18" y="4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3"/>
            <p:cNvSpPr>
              <a:spLocks noEditPoints="1"/>
            </p:cNvSpPr>
            <p:nvPr/>
          </p:nvSpPr>
          <p:spPr bwMode="auto">
            <a:xfrm>
              <a:off x="4709807" y="3009010"/>
              <a:ext cx="1277616" cy="945781"/>
            </a:xfrm>
            <a:custGeom>
              <a:avLst/>
              <a:gdLst>
                <a:gd name="T0" fmla="*/ 427 w 572"/>
                <a:gd name="T1" fmla="*/ 56 h 423"/>
                <a:gd name="T2" fmla="*/ 431 w 572"/>
                <a:gd name="T3" fmla="*/ 40 h 423"/>
                <a:gd name="T4" fmla="*/ 433 w 572"/>
                <a:gd name="T5" fmla="*/ 19 h 423"/>
                <a:gd name="T6" fmla="*/ 429 w 572"/>
                <a:gd name="T7" fmla="*/ 6 h 423"/>
                <a:gd name="T8" fmla="*/ 447 w 572"/>
                <a:gd name="T9" fmla="*/ 0 h 423"/>
                <a:gd name="T10" fmla="*/ 464 w 572"/>
                <a:gd name="T11" fmla="*/ 2 h 423"/>
                <a:gd name="T12" fmla="*/ 474 w 572"/>
                <a:gd name="T13" fmla="*/ 8 h 423"/>
                <a:gd name="T14" fmla="*/ 482 w 572"/>
                <a:gd name="T15" fmla="*/ 19 h 423"/>
                <a:gd name="T16" fmla="*/ 495 w 572"/>
                <a:gd name="T17" fmla="*/ 35 h 423"/>
                <a:gd name="T18" fmla="*/ 507 w 572"/>
                <a:gd name="T19" fmla="*/ 50 h 423"/>
                <a:gd name="T20" fmla="*/ 519 w 572"/>
                <a:gd name="T21" fmla="*/ 51 h 423"/>
                <a:gd name="T22" fmla="*/ 530 w 572"/>
                <a:gd name="T23" fmla="*/ 59 h 423"/>
                <a:gd name="T24" fmla="*/ 535 w 572"/>
                <a:gd name="T25" fmla="*/ 69 h 423"/>
                <a:gd name="T26" fmla="*/ 552 w 572"/>
                <a:gd name="T27" fmla="*/ 73 h 423"/>
                <a:gd name="T28" fmla="*/ 564 w 572"/>
                <a:gd name="T29" fmla="*/ 61 h 423"/>
                <a:gd name="T30" fmla="*/ 570 w 572"/>
                <a:gd name="T31" fmla="*/ 75 h 423"/>
                <a:gd name="T32" fmla="*/ 571 w 572"/>
                <a:gd name="T33" fmla="*/ 90 h 423"/>
                <a:gd name="T34" fmla="*/ 570 w 572"/>
                <a:gd name="T35" fmla="*/ 104 h 423"/>
                <a:gd name="T36" fmla="*/ 555 w 572"/>
                <a:gd name="T37" fmla="*/ 111 h 423"/>
                <a:gd name="T38" fmla="*/ 560 w 572"/>
                <a:gd name="T39" fmla="*/ 134 h 423"/>
                <a:gd name="T40" fmla="*/ 517 w 572"/>
                <a:gd name="T41" fmla="*/ 183 h 423"/>
                <a:gd name="T42" fmla="*/ 496 w 572"/>
                <a:gd name="T43" fmla="*/ 195 h 423"/>
                <a:gd name="T44" fmla="*/ 496 w 572"/>
                <a:gd name="T45" fmla="*/ 190 h 423"/>
                <a:gd name="T46" fmla="*/ 496 w 572"/>
                <a:gd name="T47" fmla="*/ 176 h 423"/>
                <a:gd name="T48" fmla="*/ 476 w 572"/>
                <a:gd name="T49" fmla="*/ 183 h 423"/>
                <a:gd name="T50" fmla="*/ 461 w 572"/>
                <a:gd name="T51" fmla="*/ 199 h 423"/>
                <a:gd name="T52" fmla="*/ 473 w 572"/>
                <a:gd name="T53" fmla="*/ 210 h 423"/>
                <a:gd name="T54" fmla="*/ 487 w 572"/>
                <a:gd name="T55" fmla="*/ 210 h 423"/>
                <a:gd name="T56" fmla="*/ 508 w 572"/>
                <a:gd name="T57" fmla="*/ 214 h 423"/>
                <a:gd name="T58" fmla="*/ 496 w 572"/>
                <a:gd name="T59" fmla="*/ 223 h 423"/>
                <a:gd name="T60" fmla="*/ 486 w 572"/>
                <a:gd name="T61" fmla="*/ 236 h 423"/>
                <a:gd name="T62" fmla="*/ 500 w 572"/>
                <a:gd name="T63" fmla="*/ 263 h 423"/>
                <a:gd name="T64" fmla="*/ 505 w 572"/>
                <a:gd name="T65" fmla="*/ 278 h 423"/>
                <a:gd name="T66" fmla="*/ 489 w 572"/>
                <a:gd name="T67" fmla="*/ 276 h 423"/>
                <a:gd name="T68" fmla="*/ 511 w 572"/>
                <a:gd name="T69" fmla="*/ 292 h 423"/>
                <a:gd name="T70" fmla="*/ 511 w 572"/>
                <a:gd name="T71" fmla="*/ 296 h 423"/>
                <a:gd name="T72" fmla="*/ 519 w 572"/>
                <a:gd name="T73" fmla="*/ 303 h 423"/>
                <a:gd name="T74" fmla="*/ 517 w 572"/>
                <a:gd name="T75" fmla="*/ 311 h 423"/>
                <a:gd name="T76" fmla="*/ 513 w 572"/>
                <a:gd name="T77" fmla="*/ 321 h 423"/>
                <a:gd name="T78" fmla="*/ 510 w 572"/>
                <a:gd name="T79" fmla="*/ 332 h 423"/>
                <a:gd name="T80" fmla="*/ 505 w 572"/>
                <a:gd name="T81" fmla="*/ 340 h 423"/>
                <a:gd name="T82" fmla="*/ 505 w 572"/>
                <a:gd name="T83" fmla="*/ 350 h 423"/>
                <a:gd name="T84" fmla="*/ 499 w 572"/>
                <a:gd name="T85" fmla="*/ 353 h 423"/>
                <a:gd name="T86" fmla="*/ 493 w 572"/>
                <a:gd name="T87" fmla="*/ 361 h 423"/>
                <a:gd name="T88" fmla="*/ 487 w 572"/>
                <a:gd name="T89" fmla="*/ 367 h 423"/>
                <a:gd name="T90" fmla="*/ 476 w 572"/>
                <a:gd name="T91" fmla="*/ 377 h 423"/>
                <a:gd name="T92" fmla="*/ 463 w 572"/>
                <a:gd name="T93" fmla="*/ 381 h 423"/>
                <a:gd name="T94" fmla="*/ 454 w 572"/>
                <a:gd name="T95" fmla="*/ 384 h 423"/>
                <a:gd name="T96" fmla="*/ 437 w 572"/>
                <a:gd name="T97" fmla="*/ 391 h 423"/>
                <a:gd name="T98" fmla="*/ 431 w 572"/>
                <a:gd name="T99" fmla="*/ 394 h 423"/>
                <a:gd name="T100" fmla="*/ 427 w 572"/>
                <a:gd name="T101" fmla="*/ 401 h 423"/>
                <a:gd name="T102" fmla="*/ 418 w 572"/>
                <a:gd name="T103" fmla="*/ 390 h 423"/>
                <a:gd name="T104" fmla="*/ 352 w 572"/>
                <a:gd name="T105" fmla="*/ 399 h 423"/>
                <a:gd name="T106" fmla="*/ 487 w 572"/>
                <a:gd name="T107" fmla="*/ 370 h 423"/>
                <a:gd name="T108" fmla="*/ 509 w 572"/>
                <a:gd name="T109" fmla="*/ 280 h 423"/>
                <a:gd name="T110" fmla="*/ 523 w 572"/>
                <a:gd name="T111" fmla="*/ 377 h 423"/>
                <a:gd name="T112" fmla="*/ 525 w 572"/>
                <a:gd name="T113" fmla="*/ 349 h 423"/>
                <a:gd name="T114" fmla="*/ 514 w 572"/>
                <a:gd name="T115" fmla="*/ 374 h 423"/>
                <a:gd name="T116" fmla="*/ 435 w 572"/>
                <a:gd name="T117" fmla="*/ 396 h 423"/>
                <a:gd name="T118" fmla="*/ 419 w 572"/>
                <a:gd name="T119" fmla="*/ 417 h 423"/>
                <a:gd name="T120" fmla="*/ 435 w 572"/>
                <a:gd name="T121" fmla="*/ 41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2" h="423">
                  <a:moveTo>
                    <a:pt x="173" y="89"/>
                  </a:moveTo>
                  <a:cubicBezTo>
                    <a:pt x="176" y="89"/>
                    <a:pt x="176" y="89"/>
                    <a:pt x="176" y="89"/>
                  </a:cubicBezTo>
                  <a:cubicBezTo>
                    <a:pt x="177" y="90"/>
                    <a:pt x="177" y="90"/>
                    <a:pt x="177" y="90"/>
                  </a:cubicBezTo>
                  <a:cubicBezTo>
                    <a:pt x="179" y="90"/>
                    <a:pt x="179" y="90"/>
                    <a:pt x="179" y="90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5" y="58"/>
                    <a:pt x="415" y="58"/>
                    <a:pt x="415" y="58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8" y="59"/>
                    <a:pt x="418" y="59"/>
                    <a:pt x="418" y="59"/>
                  </a:cubicBezTo>
                  <a:cubicBezTo>
                    <a:pt x="420" y="59"/>
                    <a:pt x="420" y="59"/>
                    <a:pt x="420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2" y="60"/>
                    <a:pt x="422" y="60"/>
                    <a:pt x="422" y="60"/>
                  </a:cubicBezTo>
                  <a:cubicBezTo>
                    <a:pt x="427" y="56"/>
                    <a:pt x="427" y="56"/>
                    <a:pt x="427" y="56"/>
                  </a:cubicBezTo>
                  <a:cubicBezTo>
                    <a:pt x="429" y="55"/>
                    <a:pt x="429" y="55"/>
                    <a:pt x="429" y="55"/>
                  </a:cubicBezTo>
                  <a:cubicBezTo>
                    <a:pt x="432" y="54"/>
                    <a:pt x="432" y="54"/>
                    <a:pt x="432" y="54"/>
                  </a:cubicBezTo>
                  <a:cubicBezTo>
                    <a:pt x="433" y="53"/>
                    <a:pt x="433" y="53"/>
                    <a:pt x="433" y="53"/>
                  </a:cubicBezTo>
                  <a:cubicBezTo>
                    <a:pt x="434" y="51"/>
                    <a:pt x="434" y="51"/>
                    <a:pt x="434" y="51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2" y="50"/>
                    <a:pt x="432" y="50"/>
                    <a:pt x="432" y="50"/>
                  </a:cubicBezTo>
                  <a:cubicBezTo>
                    <a:pt x="431" y="49"/>
                    <a:pt x="431" y="49"/>
                    <a:pt x="431" y="49"/>
                  </a:cubicBezTo>
                  <a:cubicBezTo>
                    <a:pt x="430" y="49"/>
                    <a:pt x="430" y="49"/>
                    <a:pt x="430" y="49"/>
                  </a:cubicBezTo>
                  <a:cubicBezTo>
                    <a:pt x="430" y="46"/>
                    <a:pt x="430" y="46"/>
                    <a:pt x="430" y="46"/>
                  </a:cubicBezTo>
                  <a:cubicBezTo>
                    <a:pt x="431" y="46"/>
                    <a:pt x="431" y="46"/>
                    <a:pt x="431" y="46"/>
                  </a:cubicBezTo>
                  <a:cubicBezTo>
                    <a:pt x="431" y="43"/>
                    <a:pt x="431" y="43"/>
                    <a:pt x="431" y="43"/>
                  </a:cubicBezTo>
                  <a:cubicBezTo>
                    <a:pt x="430" y="42"/>
                    <a:pt x="430" y="42"/>
                    <a:pt x="430" y="42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31" y="40"/>
                    <a:pt x="431" y="40"/>
                    <a:pt x="431" y="40"/>
                  </a:cubicBezTo>
                  <a:cubicBezTo>
                    <a:pt x="432" y="38"/>
                    <a:pt x="432" y="38"/>
                    <a:pt x="432" y="38"/>
                  </a:cubicBezTo>
                  <a:cubicBezTo>
                    <a:pt x="431" y="37"/>
                    <a:pt x="431" y="37"/>
                    <a:pt x="431" y="37"/>
                  </a:cubicBezTo>
                  <a:cubicBezTo>
                    <a:pt x="430" y="35"/>
                    <a:pt x="430" y="35"/>
                    <a:pt x="430" y="35"/>
                  </a:cubicBezTo>
                  <a:cubicBezTo>
                    <a:pt x="431" y="34"/>
                    <a:pt x="431" y="34"/>
                    <a:pt x="431" y="34"/>
                  </a:cubicBezTo>
                  <a:cubicBezTo>
                    <a:pt x="430" y="33"/>
                    <a:pt x="430" y="33"/>
                    <a:pt x="430" y="33"/>
                  </a:cubicBezTo>
                  <a:cubicBezTo>
                    <a:pt x="430" y="31"/>
                    <a:pt x="430" y="31"/>
                    <a:pt x="430" y="31"/>
                  </a:cubicBezTo>
                  <a:cubicBezTo>
                    <a:pt x="431" y="30"/>
                    <a:pt x="431" y="30"/>
                    <a:pt x="431" y="30"/>
                  </a:cubicBezTo>
                  <a:cubicBezTo>
                    <a:pt x="432" y="29"/>
                    <a:pt x="432" y="29"/>
                    <a:pt x="432" y="29"/>
                  </a:cubicBezTo>
                  <a:cubicBezTo>
                    <a:pt x="432" y="27"/>
                    <a:pt x="432" y="27"/>
                    <a:pt x="432" y="27"/>
                  </a:cubicBezTo>
                  <a:cubicBezTo>
                    <a:pt x="434" y="25"/>
                    <a:pt x="434" y="25"/>
                    <a:pt x="434" y="25"/>
                  </a:cubicBezTo>
                  <a:cubicBezTo>
                    <a:pt x="435" y="24"/>
                    <a:pt x="435" y="24"/>
                    <a:pt x="435" y="24"/>
                  </a:cubicBezTo>
                  <a:cubicBezTo>
                    <a:pt x="435" y="22"/>
                    <a:pt x="435" y="22"/>
                    <a:pt x="435" y="22"/>
                  </a:cubicBezTo>
                  <a:cubicBezTo>
                    <a:pt x="434" y="21"/>
                    <a:pt x="434" y="21"/>
                    <a:pt x="434" y="21"/>
                  </a:cubicBezTo>
                  <a:cubicBezTo>
                    <a:pt x="434" y="20"/>
                    <a:pt x="434" y="20"/>
                    <a:pt x="434" y="20"/>
                  </a:cubicBezTo>
                  <a:cubicBezTo>
                    <a:pt x="433" y="19"/>
                    <a:pt x="433" y="19"/>
                    <a:pt x="433" y="19"/>
                  </a:cubicBezTo>
                  <a:cubicBezTo>
                    <a:pt x="432" y="17"/>
                    <a:pt x="432" y="17"/>
                    <a:pt x="432" y="17"/>
                  </a:cubicBezTo>
                  <a:cubicBezTo>
                    <a:pt x="431" y="15"/>
                    <a:pt x="431" y="15"/>
                    <a:pt x="431" y="15"/>
                  </a:cubicBezTo>
                  <a:cubicBezTo>
                    <a:pt x="430" y="15"/>
                    <a:pt x="430" y="15"/>
                    <a:pt x="430" y="15"/>
                  </a:cubicBezTo>
                  <a:cubicBezTo>
                    <a:pt x="429" y="15"/>
                    <a:pt x="429" y="15"/>
                    <a:pt x="429" y="15"/>
                  </a:cubicBezTo>
                  <a:cubicBezTo>
                    <a:pt x="427" y="17"/>
                    <a:pt x="427" y="17"/>
                    <a:pt x="427" y="17"/>
                  </a:cubicBezTo>
                  <a:cubicBezTo>
                    <a:pt x="426" y="16"/>
                    <a:pt x="426" y="16"/>
                    <a:pt x="426" y="16"/>
                  </a:cubicBezTo>
                  <a:cubicBezTo>
                    <a:pt x="425" y="16"/>
                    <a:pt x="425" y="16"/>
                    <a:pt x="425" y="16"/>
                  </a:cubicBezTo>
                  <a:cubicBezTo>
                    <a:pt x="425" y="14"/>
                    <a:pt x="425" y="14"/>
                    <a:pt x="425" y="14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26" y="12"/>
                    <a:pt x="426" y="12"/>
                    <a:pt x="426" y="12"/>
                  </a:cubicBezTo>
                  <a:cubicBezTo>
                    <a:pt x="427" y="11"/>
                    <a:pt x="427" y="11"/>
                    <a:pt x="427" y="11"/>
                  </a:cubicBezTo>
                  <a:cubicBezTo>
                    <a:pt x="427" y="9"/>
                    <a:pt x="427" y="9"/>
                    <a:pt x="427" y="9"/>
                  </a:cubicBezTo>
                  <a:cubicBezTo>
                    <a:pt x="428" y="8"/>
                    <a:pt x="428" y="8"/>
                    <a:pt x="428" y="8"/>
                  </a:cubicBezTo>
                  <a:cubicBezTo>
                    <a:pt x="428" y="7"/>
                    <a:pt x="428" y="7"/>
                    <a:pt x="428" y="7"/>
                  </a:cubicBezTo>
                  <a:cubicBezTo>
                    <a:pt x="429" y="6"/>
                    <a:pt x="429" y="6"/>
                    <a:pt x="429" y="6"/>
                  </a:cubicBezTo>
                  <a:cubicBezTo>
                    <a:pt x="432" y="6"/>
                    <a:pt x="432" y="6"/>
                    <a:pt x="432" y="6"/>
                  </a:cubicBezTo>
                  <a:cubicBezTo>
                    <a:pt x="433" y="5"/>
                    <a:pt x="433" y="5"/>
                    <a:pt x="433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5" y="5"/>
                    <a:pt x="435" y="5"/>
                    <a:pt x="435" y="5"/>
                  </a:cubicBezTo>
                  <a:cubicBezTo>
                    <a:pt x="437" y="5"/>
                    <a:pt x="437" y="5"/>
                    <a:pt x="437" y="5"/>
                  </a:cubicBezTo>
                  <a:cubicBezTo>
                    <a:pt x="437" y="3"/>
                    <a:pt x="437" y="3"/>
                    <a:pt x="437" y="3"/>
                  </a:cubicBezTo>
                  <a:cubicBezTo>
                    <a:pt x="439" y="3"/>
                    <a:pt x="439" y="3"/>
                    <a:pt x="439" y="3"/>
                  </a:cubicBezTo>
                  <a:cubicBezTo>
                    <a:pt x="440" y="2"/>
                    <a:pt x="440" y="2"/>
                    <a:pt x="440" y="2"/>
                  </a:cubicBezTo>
                  <a:cubicBezTo>
                    <a:pt x="442" y="2"/>
                    <a:pt x="442" y="2"/>
                    <a:pt x="442" y="2"/>
                  </a:cubicBezTo>
                  <a:cubicBezTo>
                    <a:pt x="443" y="2"/>
                    <a:pt x="443" y="2"/>
                    <a:pt x="443" y="2"/>
                  </a:cubicBezTo>
                  <a:cubicBezTo>
                    <a:pt x="445" y="2"/>
                    <a:pt x="445" y="2"/>
                    <a:pt x="445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3" y="1"/>
                    <a:pt x="453" y="1"/>
                    <a:pt x="453" y="1"/>
                  </a:cubicBezTo>
                  <a:cubicBezTo>
                    <a:pt x="456" y="1"/>
                    <a:pt x="456" y="1"/>
                    <a:pt x="456" y="1"/>
                  </a:cubicBezTo>
                  <a:cubicBezTo>
                    <a:pt x="457" y="2"/>
                    <a:pt x="457" y="2"/>
                    <a:pt x="457" y="2"/>
                  </a:cubicBezTo>
                  <a:cubicBezTo>
                    <a:pt x="458" y="3"/>
                    <a:pt x="458" y="3"/>
                    <a:pt x="458" y="3"/>
                  </a:cubicBezTo>
                  <a:cubicBezTo>
                    <a:pt x="460" y="3"/>
                    <a:pt x="460" y="3"/>
                    <a:pt x="460" y="3"/>
                  </a:cubicBezTo>
                  <a:cubicBezTo>
                    <a:pt x="461" y="2"/>
                    <a:pt x="461" y="2"/>
                    <a:pt x="461" y="2"/>
                  </a:cubicBezTo>
                  <a:cubicBezTo>
                    <a:pt x="461" y="3"/>
                    <a:pt x="461" y="3"/>
                    <a:pt x="461" y="3"/>
                  </a:cubicBezTo>
                  <a:cubicBezTo>
                    <a:pt x="463" y="4"/>
                    <a:pt x="463" y="4"/>
                    <a:pt x="463" y="4"/>
                  </a:cubicBezTo>
                  <a:cubicBezTo>
                    <a:pt x="464" y="3"/>
                    <a:pt x="464" y="3"/>
                    <a:pt x="464" y="3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5" y="2"/>
                    <a:pt x="465" y="2"/>
                    <a:pt x="465" y="2"/>
                  </a:cubicBezTo>
                  <a:cubicBezTo>
                    <a:pt x="466" y="2"/>
                    <a:pt x="466" y="2"/>
                    <a:pt x="466" y="2"/>
                  </a:cubicBezTo>
                  <a:cubicBezTo>
                    <a:pt x="467" y="2"/>
                    <a:pt x="467" y="2"/>
                    <a:pt x="467" y="2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9" y="3"/>
                    <a:pt x="469" y="3"/>
                    <a:pt x="469" y="3"/>
                  </a:cubicBezTo>
                  <a:cubicBezTo>
                    <a:pt x="470" y="3"/>
                    <a:pt x="470" y="3"/>
                    <a:pt x="470" y="3"/>
                  </a:cubicBezTo>
                  <a:cubicBezTo>
                    <a:pt x="470" y="4"/>
                    <a:pt x="470" y="4"/>
                    <a:pt x="470" y="4"/>
                  </a:cubicBezTo>
                  <a:cubicBezTo>
                    <a:pt x="470" y="5"/>
                    <a:pt x="470" y="5"/>
                    <a:pt x="470" y="5"/>
                  </a:cubicBezTo>
                  <a:cubicBezTo>
                    <a:pt x="471" y="6"/>
                    <a:pt x="471" y="6"/>
                    <a:pt x="471" y="6"/>
                  </a:cubicBezTo>
                  <a:cubicBezTo>
                    <a:pt x="472" y="6"/>
                    <a:pt x="472" y="6"/>
                    <a:pt x="472" y="6"/>
                  </a:cubicBezTo>
                  <a:cubicBezTo>
                    <a:pt x="472" y="7"/>
                    <a:pt x="472" y="7"/>
                    <a:pt x="472" y="7"/>
                  </a:cubicBezTo>
                  <a:cubicBezTo>
                    <a:pt x="473" y="6"/>
                    <a:pt x="473" y="6"/>
                    <a:pt x="473" y="6"/>
                  </a:cubicBezTo>
                  <a:cubicBezTo>
                    <a:pt x="474" y="6"/>
                    <a:pt x="474" y="6"/>
                    <a:pt x="474" y="6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4" y="8"/>
                    <a:pt x="474" y="8"/>
                    <a:pt x="474" y="8"/>
                  </a:cubicBezTo>
                  <a:cubicBezTo>
                    <a:pt x="474" y="9"/>
                    <a:pt x="474" y="9"/>
                    <a:pt x="474" y="9"/>
                  </a:cubicBezTo>
                  <a:cubicBezTo>
                    <a:pt x="476" y="9"/>
                    <a:pt x="476" y="9"/>
                    <a:pt x="476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10"/>
                    <a:pt x="477" y="10"/>
                    <a:pt x="477" y="10"/>
                  </a:cubicBezTo>
                  <a:cubicBezTo>
                    <a:pt x="478" y="11"/>
                    <a:pt x="478" y="11"/>
                    <a:pt x="478" y="11"/>
                  </a:cubicBezTo>
                  <a:cubicBezTo>
                    <a:pt x="479" y="12"/>
                    <a:pt x="479" y="12"/>
                    <a:pt x="479" y="12"/>
                  </a:cubicBezTo>
                  <a:cubicBezTo>
                    <a:pt x="479" y="13"/>
                    <a:pt x="479" y="13"/>
                    <a:pt x="479" y="13"/>
                  </a:cubicBezTo>
                  <a:cubicBezTo>
                    <a:pt x="479" y="14"/>
                    <a:pt x="479" y="14"/>
                    <a:pt x="479" y="14"/>
                  </a:cubicBezTo>
                  <a:cubicBezTo>
                    <a:pt x="479" y="15"/>
                    <a:pt x="479" y="15"/>
                    <a:pt x="479" y="15"/>
                  </a:cubicBezTo>
                  <a:cubicBezTo>
                    <a:pt x="480" y="15"/>
                    <a:pt x="480" y="15"/>
                    <a:pt x="480" y="15"/>
                  </a:cubicBezTo>
                  <a:cubicBezTo>
                    <a:pt x="482" y="16"/>
                    <a:pt x="482" y="16"/>
                    <a:pt x="482" y="16"/>
                  </a:cubicBezTo>
                  <a:cubicBezTo>
                    <a:pt x="482" y="17"/>
                    <a:pt x="482" y="17"/>
                    <a:pt x="482" y="17"/>
                  </a:cubicBezTo>
                  <a:cubicBezTo>
                    <a:pt x="482" y="18"/>
                    <a:pt x="482" y="18"/>
                    <a:pt x="482" y="18"/>
                  </a:cubicBezTo>
                  <a:cubicBezTo>
                    <a:pt x="482" y="19"/>
                    <a:pt x="482" y="19"/>
                    <a:pt x="482" y="19"/>
                  </a:cubicBezTo>
                  <a:cubicBezTo>
                    <a:pt x="484" y="20"/>
                    <a:pt x="484" y="20"/>
                    <a:pt x="484" y="20"/>
                  </a:cubicBezTo>
                  <a:cubicBezTo>
                    <a:pt x="484" y="21"/>
                    <a:pt x="484" y="21"/>
                    <a:pt x="484" y="21"/>
                  </a:cubicBezTo>
                  <a:cubicBezTo>
                    <a:pt x="486" y="23"/>
                    <a:pt x="486" y="23"/>
                    <a:pt x="486" y="23"/>
                  </a:cubicBezTo>
                  <a:cubicBezTo>
                    <a:pt x="486" y="24"/>
                    <a:pt x="486" y="24"/>
                    <a:pt x="486" y="24"/>
                  </a:cubicBezTo>
                  <a:cubicBezTo>
                    <a:pt x="487" y="24"/>
                    <a:pt x="487" y="24"/>
                    <a:pt x="487" y="24"/>
                  </a:cubicBezTo>
                  <a:cubicBezTo>
                    <a:pt x="487" y="26"/>
                    <a:pt x="487" y="26"/>
                    <a:pt x="487" y="26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8"/>
                    <a:pt x="488" y="28"/>
                    <a:pt x="488" y="28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89" y="28"/>
                    <a:pt x="489" y="28"/>
                    <a:pt x="489" y="28"/>
                  </a:cubicBezTo>
                  <a:cubicBezTo>
                    <a:pt x="490" y="30"/>
                    <a:pt x="490" y="30"/>
                    <a:pt x="490" y="30"/>
                  </a:cubicBezTo>
                  <a:cubicBezTo>
                    <a:pt x="491" y="31"/>
                    <a:pt x="491" y="31"/>
                    <a:pt x="491" y="31"/>
                  </a:cubicBezTo>
                  <a:cubicBezTo>
                    <a:pt x="492" y="33"/>
                    <a:pt x="492" y="33"/>
                    <a:pt x="492" y="33"/>
                  </a:cubicBezTo>
                  <a:cubicBezTo>
                    <a:pt x="495" y="35"/>
                    <a:pt x="495" y="35"/>
                    <a:pt x="495" y="35"/>
                  </a:cubicBezTo>
                  <a:cubicBezTo>
                    <a:pt x="496" y="37"/>
                    <a:pt x="496" y="37"/>
                    <a:pt x="496" y="37"/>
                  </a:cubicBezTo>
                  <a:cubicBezTo>
                    <a:pt x="496" y="38"/>
                    <a:pt x="496" y="38"/>
                    <a:pt x="496" y="38"/>
                  </a:cubicBezTo>
                  <a:cubicBezTo>
                    <a:pt x="497" y="39"/>
                    <a:pt x="497" y="39"/>
                    <a:pt x="497" y="39"/>
                  </a:cubicBezTo>
                  <a:cubicBezTo>
                    <a:pt x="497" y="41"/>
                    <a:pt x="497" y="41"/>
                    <a:pt x="497" y="41"/>
                  </a:cubicBezTo>
                  <a:cubicBezTo>
                    <a:pt x="498" y="41"/>
                    <a:pt x="498" y="41"/>
                    <a:pt x="498" y="41"/>
                  </a:cubicBezTo>
                  <a:cubicBezTo>
                    <a:pt x="499" y="42"/>
                    <a:pt x="499" y="42"/>
                    <a:pt x="499" y="42"/>
                  </a:cubicBezTo>
                  <a:cubicBezTo>
                    <a:pt x="499" y="43"/>
                    <a:pt x="499" y="43"/>
                    <a:pt x="499" y="43"/>
                  </a:cubicBezTo>
                  <a:cubicBezTo>
                    <a:pt x="499" y="44"/>
                    <a:pt x="499" y="44"/>
                    <a:pt x="499" y="44"/>
                  </a:cubicBezTo>
                  <a:cubicBezTo>
                    <a:pt x="500" y="46"/>
                    <a:pt x="500" y="46"/>
                    <a:pt x="500" y="46"/>
                  </a:cubicBezTo>
                  <a:cubicBezTo>
                    <a:pt x="502" y="48"/>
                    <a:pt x="502" y="48"/>
                    <a:pt x="502" y="48"/>
                  </a:cubicBezTo>
                  <a:cubicBezTo>
                    <a:pt x="504" y="49"/>
                    <a:pt x="504" y="49"/>
                    <a:pt x="504" y="49"/>
                  </a:cubicBezTo>
                  <a:cubicBezTo>
                    <a:pt x="504" y="50"/>
                    <a:pt x="504" y="50"/>
                    <a:pt x="504" y="50"/>
                  </a:cubicBezTo>
                  <a:cubicBezTo>
                    <a:pt x="505" y="50"/>
                    <a:pt x="505" y="50"/>
                    <a:pt x="505" y="50"/>
                  </a:cubicBezTo>
                  <a:cubicBezTo>
                    <a:pt x="506" y="50"/>
                    <a:pt x="506" y="50"/>
                    <a:pt x="506" y="50"/>
                  </a:cubicBezTo>
                  <a:cubicBezTo>
                    <a:pt x="507" y="50"/>
                    <a:pt x="507" y="50"/>
                    <a:pt x="507" y="50"/>
                  </a:cubicBezTo>
                  <a:cubicBezTo>
                    <a:pt x="508" y="50"/>
                    <a:pt x="508" y="50"/>
                    <a:pt x="508" y="50"/>
                  </a:cubicBezTo>
                  <a:cubicBezTo>
                    <a:pt x="510" y="50"/>
                    <a:pt x="510" y="50"/>
                    <a:pt x="510" y="50"/>
                  </a:cubicBezTo>
                  <a:cubicBezTo>
                    <a:pt x="511" y="49"/>
                    <a:pt x="511" y="49"/>
                    <a:pt x="511" y="49"/>
                  </a:cubicBezTo>
                  <a:cubicBezTo>
                    <a:pt x="512" y="49"/>
                    <a:pt x="512" y="49"/>
                    <a:pt x="512" y="49"/>
                  </a:cubicBezTo>
                  <a:cubicBezTo>
                    <a:pt x="512" y="50"/>
                    <a:pt x="512" y="50"/>
                    <a:pt x="512" y="50"/>
                  </a:cubicBezTo>
                  <a:cubicBezTo>
                    <a:pt x="511" y="50"/>
                    <a:pt x="511" y="50"/>
                    <a:pt x="511" y="50"/>
                  </a:cubicBezTo>
                  <a:cubicBezTo>
                    <a:pt x="512" y="51"/>
                    <a:pt x="512" y="51"/>
                    <a:pt x="512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5" y="52"/>
                    <a:pt x="515" y="52"/>
                    <a:pt x="515" y="52"/>
                  </a:cubicBezTo>
                  <a:cubicBezTo>
                    <a:pt x="516" y="53"/>
                    <a:pt x="516" y="53"/>
                    <a:pt x="516" y="53"/>
                  </a:cubicBezTo>
                  <a:cubicBezTo>
                    <a:pt x="516" y="52"/>
                    <a:pt x="516" y="52"/>
                    <a:pt x="516" y="52"/>
                  </a:cubicBezTo>
                  <a:cubicBezTo>
                    <a:pt x="517" y="52"/>
                    <a:pt x="517" y="52"/>
                    <a:pt x="517" y="52"/>
                  </a:cubicBezTo>
                  <a:cubicBezTo>
                    <a:pt x="518" y="52"/>
                    <a:pt x="518" y="52"/>
                    <a:pt x="518" y="52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20" y="52"/>
                    <a:pt x="520" y="52"/>
                    <a:pt x="520" y="52"/>
                  </a:cubicBezTo>
                  <a:cubicBezTo>
                    <a:pt x="520" y="53"/>
                    <a:pt x="520" y="53"/>
                    <a:pt x="520" y="53"/>
                  </a:cubicBezTo>
                  <a:cubicBezTo>
                    <a:pt x="521" y="54"/>
                    <a:pt x="521" y="54"/>
                    <a:pt x="521" y="54"/>
                  </a:cubicBezTo>
                  <a:cubicBezTo>
                    <a:pt x="522" y="54"/>
                    <a:pt x="522" y="54"/>
                    <a:pt x="522" y="54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4" y="55"/>
                    <a:pt x="524" y="55"/>
                    <a:pt x="524" y="55"/>
                  </a:cubicBezTo>
                  <a:cubicBezTo>
                    <a:pt x="525" y="56"/>
                    <a:pt x="525" y="56"/>
                    <a:pt x="525" y="56"/>
                  </a:cubicBezTo>
                  <a:cubicBezTo>
                    <a:pt x="525" y="57"/>
                    <a:pt x="525" y="57"/>
                    <a:pt x="525" y="57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8" y="58"/>
                    <a:pt x="528" y="58"/>
                    <a:pt x="528" y="58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9"/>
                    <a:pt x="532" y="59"/>
                    <a:pt x="532" y="59"/>
                  </a:cubicBezTo>
                  <a:cubicBezTo>
                    <a:pt x="533" y="58"/>
                    <a:pt x="533" y="58"/>
                    <a:pt x="533" y="58"/>
                  </a:cubicBezTo>
                  <a:cubicBezTo>
                    <a:pt x="534" y="58"/>
                    <a:pt x="534" y="58"/>
                    <a:pt x="534" y="58"/>
                  </a:cubicBezTo>
                  <a:cubicBezTo>
                    <a:pt x="535" y="58"/>
                    <a:pt x="535" y="58"/>
                    <a:pt x="535" y="58"/>
                  </a:cubicBezTo>
                  <a:cubicBezTo>
                    <a:pt x="534" y="59"/>
                    <a:pt x="534" y="59"/>
                    <a:pt x="534" y="59"/>
                  </a:cubicBezTo>
                  <a:cubicBezTo>
                    <a:pt x="534" y="61"/>
                    <a:pt x="534" y="61"/>
                    <a:pt x="534" y="61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34" y="63"/>
                    <a:pt x="534" y="63"/>
                    <a:pt x="534" y="63"/>
                  </a:cubicBezTo>
                  <a:cubicBezTo>
                    <a:pt x="535" y="63"/>
                    <a:pt x="535" y="63"/>
                    <a:pt x="535" y="63"/>
                  </a:cubicBezTo>
                  <a:cubicBezTo>
                    <a:pt x="536" y="64"/>
                    <a:pt x="536" y="64"/>
                    <a:pt x="536" y="64"/>
                  </a:cubicBezTo>
                  <a:cubicBezTo>
                    <a:pt x="536" y="66"/>
                    <a:pt x="536" y="66"/>
                    <a:pt x="536" y="66"/>
                  </a:cubicBezTo>
                  <a:cubicBezTo>
                    <a:pt x="536" y="67"/>
                    <a:pt x="536" y="67"/>
                    <a:pt x="536" y="67"/>
                  </a:cubicBezTo>
                  <a:cubicBezTo>
                    <a:pt x="535" y="68"/>
                    <a:pt x="535" y="68"/>
                    <a:pt x="535" y="68"/>
                  </a:cubicBezTo>
                  <a:cubicBezTo>
                    <a:pt x="535" y="69"/>
                    <a:pt x="535" y="69"/>
                    <a:pt x="535" y="69"/>
                  </a:cubicBezTo>
                  <a:cubicBezTo>
                    <a:pt x="537" y="71"/>
                    <a:pt x="537" y="71"/>
                    <a:pt x="537" y="71"/>
                  </a:cubicBezTo>
                  <a:cubicBezTo>
                    <a:pt x="538" y="72"/>
                    <a:pt x="538" y="72"/>
                    <a:pt x="538" y="72"/>
                  </a:cubicBezTo>
                  <a:cubicBezTo>
                    <a:pt x="539" y="73"/>
                    <a:pt x="539" y="73"/>
                    <a:pt x="539" y="73"/>
                  </a:cubicBezTo>
                  <a:cubicBezTo>
                    <a:pt x="540" y="74"/>
                    <a:pt x="540" y="74"/>
                    <a:pt x="540" y="74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2" y="73"/>
                    <a:pt x="542" y="73"/>
                    <a:pt x="542" y="73"/>
                  </a:cubicBezTo>
                  <a:cubicBezTo>
                    <a:pt x="543" y="73"/>
                    <a:pt x="543" y="73"/>
                    <a:pt x="543" y="73"/>
                  </a:cubicBezTo>
                  <a:cubicBezTo>
                    <a:pt x="544" y="74"/>
                    <a:pt x="544" y="74"/>
                    <a:pt x="544" y="74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6" y="75"/>
                    <a:pt x="546" y="75"/>
                    <a:pt x="546" y="75"/>
                  </a:cubicBezTo>
                  <a:cubicBezTo>
                    <a:pt x="547" y="74"/>
                    <a:pt x="547" y="74"/>
                    <a:pt x="547" y="74"/>
                  </a:cubicBezTo>
                  <a:cubicBezTo>
                    <a:pt x="548" y="75"/>
                    <a:pt x="548" y="75"/>
                    <a:pt x="548" y="75"/>
                  </a:cubicBezTo>
                  <a:cubicBezTo>
                    <a:pt x="549" y="74"/>
                    <a:pt x="549" y="74"/>
                    <a:pt x="549" y="74"/>
                  </a:cubicBezTo>
                  <a:cubicBezTo>
                    <a:pt x="551" y="74"/>
                    <a:pt x="551" y="74"/>
                    <a:pt x="551" y="74"/>
                  </a:cubicBezTo>
                  <a:cubicBezTo>
                    <a:pt x="552" y="73"/>
                    <a:pt x="552" y="73"/>
                    <a:pt x="552" y="73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0"/>
                    <a:pt x="553" y="70"/>
                    <a:pt x="553" y="70"/>
                  </a:cubicBezTo>
                  <a:cubicBezTo>
                    <a:pt x="555" y="69"/>
                    <a:pt x="555" y="69"/>
                    <a:pt x="555" y="69"/>
                  </a:cubicBezTo>
                  <a:cubicBezTo>
                    <a:pt x="555" y="68"/>
                    <a:pt x="555" y="68"/>
                    <a:pt x="555" y="68"/>
                  </a:cubicBezTo>
                  <a:cubicBezTo>
                    <a:pt x="555" y="67"/>
                    <a:pt x="555" y="67"/>
                    <a:pt x="555" y="67"/>
                  </a:cubicBezTo>
                  <a:cubicBezTo>
                    <a:pt x="556" y="66"/>
                    <a:pt x="556" y="66"/>
                    <a:pt x="556" y="66"/>
                  </a:cubicBezTo>
                  <a:cubicBezTo>
                    <a:pt x="558" y="66"/>
                    <a:pt x="558" y="66"/>
                    <a:pt x="558" y="66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9" y="64"/>
                    <a:pt x="559" y="64"/>
                    <a:pt x="559" y="64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60" y="63"/>
                    <a:pt x="560" y="63"/>
                    <a:pt x="560" y="63"/>
                  </a:cubicBezTo>
                  <a:cubicBezTo>
                    <a:pt x="561" y="62"/>
                    <a:pt x="561" y="62"/>
                    <a:pt x="561" y="62"/>
                  </a:cubicBezTo>
                  <a:cubicBezTo>
                    <a:pt x="563" y="62"/>
                    <a:pt x="563" y="62"/>
                    <a:pt x="563" y="62"/>
                  </a:cubicBezTo>
                  <a:cubicBezTo>
                    <a:pt x="564" y="61"/>
                    <a:pt x="564" y="61"/>
                    <a:pt x="564" y="61"/>
                  </a:cubicBezTo>
                  <a:cubicBezTo>
                    <a:pt x="565" y="62"/>
                    <a:pt x="565" y="62"/>
                    <a:pt x="565" y="62"/>
                  </a:cubicBezTo>
                  <a:cubicBezTo>
                    <a:pt x="566" y="62"/>
                    <a:pt x="566" y="62"/>
                    <a:pt x="566" y="62"/>
                  </a:cubicBezTo>
                  <a:cubicBezTo>
                    <a:pt x="568" y="62"/>
                    <a:pt x="568" y="62"/>
                    <a:pt x="568" y="62"/>
                  </a:cubicBezTo>
                  <a:cubicBezTo>
                    <a:pt x="568" y="63"/>
                    <a:pt x="568" y="63"/>
                    <a:pt x="568" y="63"/>
                  </a:cubicBezTo>
                  <a:cubicBezTo>
                    <a:pt x="569" y="65"/>
                    <a:pt x="569" y="65"/>
                    <a:pt x="569" y="65"/>
                  </a:cubicBezTo>
                  <a:cubicBezTo>
                    <a:pt x="568" y="66"/>
                    <a:pt x="568" y="66"/>
                    <a:pt x="568" y="66"/>
                  </a:cubicBezTo>
                  <a:cubicBezTo>
                    <a:pt x="569" y="67"/>
                    <a:pt x="569" y="67"/>
                    <a:pt x="569" y="67"/>
                  </a:cubicBezTo>
                  <a:cubicBezTo>
                    <a:pt x="570" y="68"/>
                    <a:pt x="570" y="68"/>
                    <a:pt x="570" y="68"/>
                  </a:cubicBezTo>
                  <a:cubicBezTo>
                    <a:pt x="570" y="69"/>
                    <a:pt x="570" y="69"/>
                    <a:pt x="570" y="69"/>
                  </a:cubicBezTo>
                  <a:cubicBezTo>
                    <a:pt x="571" y="70"/>
                    <a:pt x="571" y="70"/>
                    <a:pt x="571" y="70"/>
                  </a:cubicBezTo>
                  <a:cubicBezTo>
                    <a:pt x="572" y="71"/>
                    <a:pt x="572" y="71"/>
                    <a:pt x="572" y="71"/>
                  </a:cubicBezTo>
                  <a:cubicBezTo>
                    <a:pt x="572" y="73"/>
                    <a:pt x="572" y="73"/>
                    <a:pt x="572" y="73"/>
                  </a:cubicBezTo>
                  <a:cubicBezTo>
                    <a:pt x="572" y="74"/>
                    <a:pt x="572" y="74"/>
                    <a:pt x="572" y="74"/>
                  </a:cubicBezTo>
                  <a:cubicBezTo>
                    <a:pt x="571" y="75"/>
                    <a:pt x="571" y="75"/>
                    <a:pt x="571" y="75"/>
                  </a:cubicBezTo>
                  <a:cubicBezTo>
                    <a:pt x="570" y="75"/>
                    <a:pt x="570" y="75"/>
                    <a:pt x="570" y="75"/>
                  </a:cubicBezTo>
                  <a:cubicBezTo>
                    <a:pt x="569" y="77"/>
                    <a:pt x="569" y="77"/>
                    <a:pt x="569" y="77"/>
                  </a:cubicBezTo>
                  <a:cubicBezTo>
                    <a:pt x="569" y="78"/>
                    <a:pt x="569" y="78"/>
                    <a:pt x="569" y="78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81"/>
                    <a:pt x="570" y="81"/>
                    <a:pt x="570" y="81"/>
                  </a:cubicBezTo>
                  <a:cubicBezTo>
                    <a:pt x="569" y="82"/>
                    <a:pt x="569" y="82"/>
                    <a:pt x="569" y="82"/>
                  </a:cubicBezTo>
                  <a:cubicBezTo>
                    <a:pt x="570" y="83"/>
                    <a:pt x="570" y="83"/>
                    <a:pt x="570" y="83"/>
                  </a:cubicBezTo>
                  <a:cubicBezTo>
                    <a:pt x="571" y="83"/>
                    <a:pt x="571" y="83"/>
                    <a:pt x="571" y="83"/>
                  </a:cubicBezTo>
                  <a:cubicBezTo>
                    <a:pt x="571" y="84"/>
                    <a:pt x="571" y="84"/>
                    <a:pt x="571" y="84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6"/>
                    <a:pt x="571" y="86"/>
                    <a:pt x="571" y="86"/>
                  </a:cubicBezTo>
                  <a:cubicBezTo>
                    <a:pt x="570" y="86"/>
                    <a:pt x="570" y="86"/>
                    <a:pt x="570" y="86"/>
                  </a:cubicBezTo>
                  <a:cubicBezTo>
                    <a:pt x="570" y="88"/>
                    <a:pt x="570" y="88"/>
                    <a:pt x="570" y="88"/>
                  </a:cubicBezTo>
                  <a:cubicBezTo>
                    <a:pt x="571" y="90"/>
                    <a:pt x="571" y="90"/>
                    <a:pt x="571" y="90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2"/>
                    <a:pt x="571" y="92"/>
                    <a:pt x="571" y="92"/>
                  </a:cubicBezTo>
                  <a:cubicBezTo>
                    <a:pt x="570" y="93"/>
                    <a:pt x="570" y="93"/>
                    <a:pt x="570" y="93"/>
                  </a:cubicBezTo>
                  <a:cubicBezTo>
                    <a:pt x="571" y="94"/>
                    <a:pt x="571" y="94"/>
                    <a:pt x="571" y="94"/>
                  </a:cubicBezTo>
                  <a:cubicBezTo>
                    <a:pt x="571" y="95"/>
                    <a:pt x="571" y="95"/>
                    <a:pt x="571" y="95"/>
                  </a:cubicBezTo>
                  <a:cubicBezTo>
                    <a:pt x="571" y="96"/>
                    <a:pt x="571" y="96"/>
                    <a:pt x="571" y="96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8"/>
                    <a:pt x="570" y="98"/>
                    <a:pt x="570" y="98"/>
                  </a:cubicBezTo>
                  <a:cubicBezTo>
                    <a:pt x="571" y="99"/>
                    <a:pt x="571" y="99"/>
                    <a:pt x="571" y="99"/>
                  </a:cubicBezTo>
                  <a:cubicBezTo>
                    <a:pt x="570" y="100"/>
                    <a:pt x="570" y="100"/>
                    <a:pt x="570" y="100"/>
                  </a:cubicBezTo>
                  <a:cubicBezTo>
                    <a:pt x="569" y="102"/>
                    <a:pt x="569" y="102"/>
                    <a:pt x="569" y="102"/>
                  </a:cubicBezTo>
                  <a:cubicBezTo>
                    <a:pt x="569" y="103"/>
                    <a:pt x="569" y="103"/>
                    <a:pt x="569" y="103"/>
                  </a:cubicBezTo>
                  <a:cubicBezTo>
                    <a:pt x="570" y="104"/>
                    <a:pt x="570" y="104"/>
                    <a:pt x="570" y="104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70" y="105"/>
                    <a:pt x="570" y="105"/>
                    <a:pt x="570" y="105"/>
                  </a:cubicBezTo>
                  <a:cubicBezTo>
                    <a:pt x="570" y="106"/>
                    <a:pt x="570" y="106"/>
                    <a:pt x="570" y="106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69" y="108"/>
                    <a:pt x="569" y="108"/>
                    <a:pt x="569" y="108"/>
                  </a:cubicBezTo>
                  <a:cubicBezTo>
                    <a:pt x="568" y="108"/>
                    <a:pt x="568" y="108"/>
                    <a:pt x="568" y="108"/>
                  </a:cubicBezTo>
                  <a:cubicBezTo>
                    <a:pt x="562" y="107"/>
                    <a:pt x="562" y="107"/>
                    <a:pt x="562" y="107"/>
                  </a:cubicBezTo>
                  <a:cubicBezTo>
                    <a:pt x="561" y="107"/>
                    <a:pt x="561" y="107"/>
                    <a:pt x="561" y="107"/>
                  </a:cubicBezTo>
                  <a:cubicBezTo>
                    <a:pt x="560" y="106"/>
                    <a:pt x="560" y="106"/>
                    <a:pt x="560" y="106"/>
                  </a:cubicBezTo>
                  <a:cubicBezTo>
                    <a:pt x="559" y="107"/>
                    <a:pt x="559" y="107"/>
                    <a:pt x="559" y="107"/>
                  </a:cubicBezTo>
                  <a:cubicBezTo>
                    <a:pt x="557" y="109"/>
                    <a:pt x="557" y="109"/>
                    <a:pt x="557" y="109"/>
                  </a:cubicBezTo>
                  <a:cubicBezTo>
                    <a:pt x="557" y="110"/>
                    <a:pt x="557" y="110"/>
                    <a:pt x="557" y="110"/>
                  </a:cubicBezTo>
                  <a:cubicBezTo>
                    <a:pt x="556" y="111"/>
                    <a:pt x="556" y="111"/>
                    <a:pt x="556" y="111"/>
                  </a:cubicBezTo>
                  <a:cubicBezTo>
                    <a:pt x="555" y="111"/>
                    <a:pt x="555" y="111"/>
                    <a:pt x="555" y="111"/>
                  </a:cubicBezTo>
                  <a:cubicBezTo>
                    <a:pt x="554" y="112"/>
                    <a:pt x="554" y="112"/>
                    <a:pt x="554" y="112"/>
                  </a:cubicBezTo>
                  <a:cubicBezTo>
                    <a:pt x="554" y="113"/>
                    <a:pt x="554" y="113"/>
                    <a:pt x="554" y="113"/>
                  </a:cubicBezTo>
                  <a:cubicBezTo>
                    <a:pt x="554" y="114"/>
                    <a:pt x="554" y="114"/>
                    <a:pt x="554" y="114"/>
                  </a:cubicBezTo>
                  <a:cubicBezTo>
                    <a:pt x="556" y="118"/>
                    <a:pt x="556" y="118"/>
                    <a:pt x="556" y="118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7" y="120"/>
                    <a:pt x="557" y="120"/>
                    <a:pt x="557" y="120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8" y="123"/>
                    <a:pt x="558" y="123"/>
                    <a:pt x="558" y="123"/>
                  </a:cubicBezTo>
                  <a:cubicBezTo>
                    <a:pt x="559" y="125"/>
                    <a:pt x="559" y="125"/>
                    <a:pt x="559" y="125"/>
                  </a:cubicBezTo>
                  <a:cubicBezTo>
                    <a:pt x="559" y="127"/>
                    <a:pt x="559" y="127"/>
                    <a:pt x="559" y="127"/>
                  </a:cubicBezTo>
                  <a:cubicBezTo>
                    <a:pt x="559" y="130"/>
                    <a:pt x="559" y="130"/>
                    <a:pt x="559" y="130"/>
                  </a:cubicBezTo>
                  <a:cubicBezTo>
                    <a:pt x="560" y="130"/>
                    <a:pt x="560" y="130"/>
                    <a:pt x="560" y="130"/>
                  </a:cubicBezTo>
                  <a:cubicBezTo>
                    <a:pt x="560" y="132"/>
                    <a:pt x="560" y="132"/>
                    <a:pt x="560" y="132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8"/>
                    <a:pt x="560" y="138"/>
                    <a:pt x="560" y="138"/>
                  </a:cubicBezTo>
                  <a:cubicBezTo>
                    <a:pt x="559" y="138"/>
                    <a:pt x="559" y="138"/>
                    <a:pt x="559" y="138"/>
                  </a:cubicBezTo>
                  <a:cubicBezTo>
                    <a:pt x="557" y="138"/>
                    <a:pt x="557" y="138"/>
                    <a:pt x="557" y="138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41"/>
                    <a:pt x="556" y="141"/>
                    <a:pt x="556" y="141"/>
                  </a:cubicBezTo>
                  <a:cubicBezTo>
                    <a:pt x="557" y="141"/>
                    <a:pt x="557" y="141"/>
                    <a:pt x="557" y="141"/>
                  </a:cubicBezTo>
                  <a:cubicBezTo>
                    <a:pt x="557" y="142"/>
                    <a:pt x="557" y="142"/>
                    <a:pt x="557" y="142"/>
                  </a:cubicBezTo>
                  <a:cubicBezTo>
                    <a:pt x="557" y="143"/>
                    <a:pt x="557" y="143"/>
                    <a:pt x="557" y="143"/>
                  </a:cubicBezTo>
                  <a:cubicBezTo>
                    <a:pt x="549" y="149"/>
                    <a:pt x="549" y="149"/>
                    <a:pt x="549" y="149"/>
                  </a:cubicBezTo>
                  <a:cubicBezTo>
                    <a:pt x="547" y="163"/>
                    <a:pt x="547" y="163"/>
                    <a:pt x="547" y="163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6" y="181"/>
                    <a:pt x="516" y="181"/>
                    <a:pt x="516" y="181"/>
                  </a:cubicBezTo>
                  <a:cubicBezTo>
                    <a:pt x="513" y="184"/>
                    <a:pt x="513" y="184"/>
                    <a:pt x="513" y="184"/>
                  </a:cubicBezTo>
                  <a:cubicBezTo>
                    <a:pt x="511" y="184"/>
                    <a:pt x="511" y="184"/>
                    <a:pt x="511" y="184"/>
                  </a:cubicBezTo>
                  <a:cubicBezTo>
                    <a:pt x="510" y="184"/>
                    <a:pt x="510" y="184"/>
                    <a:pt x="510" y="184"/>
                  </a:cubicBezTo>
                  <a:cubicBezTo>
                    <a:pt x="510" y="183"/>
                    <a:pt x="510" y="183"/>
                    <a:pt x="510" y="183"/>
                  </a:cubicBezTo>
                  <a:cubicBezTo>
                    <a:pt x="507" y="185"/>
                    <a:pt x="507" y="185"/>
                    <a:pt x="507" y="185"/>
                  </a:cubicBezTo>
                  <a:cubicBezTo>
                    <a:pt x="505" y="185"/>
                    <a:pt x="505" y="185"/>
                    <a:pt x="505" y="185"/>
                  </a:cubicBezTo>
                  <a:cubicBezTo>
                    <a:pt x="505" y="187"/>
                    <a:pt x="505" y="187"/>
                    <a:pt x="505" y="187"/>
                  </a:cubicBezTo>
                  <a:cubicBezTo>
                    <a:pt x="504" y="187"/>
                    <a:pt x="504" y="187"/>
                    <a:pt x="504" y="187"/>
                  </a:cubicBezTo>
                  <a:cubicBezTo>
                    <a:pt x="500" y="190"/>
                    <a:pt x="500" y="190"/>
                    <a:pt x="500" y="190"/>
                  </a:cubicBezTo>
                  <a:cubicBezTo>
                    <a:pt x="498" y="191"/>
                    <a:pt x="498" y="191"/>
                    <a:pt x="498" y="191"/>
                  </a:cubicBezTo>
                  <a:cubicBezTo>
                    <a:pt x="498" y="193"/>
                    <a:pt x="498" y="193"/>
                    <a:pt x="498" y="193"/>
                  </a:cubicBezTo>
                  <a:cubicBezTo>
                    <a:pt x="498" y="194"/>
                    <a:pt x="498" y="194"/>
                    <a:pt x="498" y="194"/>
                  </a:cubicBezTo>
                  <a:cubicBezTo>
                    <a:pt x="496" y="195"/>
                    <a:pt x="496" y="195"/>
                    <a:pt x="496" y="195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3" y="197"/>
                    <a:pt x="493" y="197"/>
                    <a:pt x="493" y="197"/>
                  </a:cubicBezTo>
                  <a:cubicBezTo>
                    <a:pt x="492" y="198"/>
                    <a:pt x="492" y="198"/>
                    <a:pt x="492" y="198"/>
                  </a:cubicBezTo>
                  <a:cubicBezTo>
                    <a:pt x="491" y="199"/>
                    <a:pt x="491" y="199"/>
                    <a:pt x="491" y="199"/>
                  </a:cubicBezTo>
                  <a:cubicBezTo>
                    <a:pt x="491" y="197"/>
                    <a:pt x="491" y="197"/>
                    <a:pt x="491" y="197"/>
                  </a:cubicBezTo>
                  <a:cubicBezTo>
                    <a:pt x="489" y="196"/>
                    <a:pt x="489" y="196"/>
                    <a:pt x="489" y="196"/>
                  </a:cubicBezTo>
                  <a:cubicBezTo>
                    <a:pt x="490" y="195"/>
                    <a:pt x="490" y="195"/>
                    <a:pt x="490" y="195"/>
                  </a:cubicBezTo>
                  <a:cubicBezTo>
                    <a:pt x="492" y="195"/>
                    <a:pt x="492" y="195"/>
                    <a:pt x="492" y="195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5" y="194"/>
                    <a:pt x="495" y="194"/>
                    <a:pt x="495" y="194"/>
                  </a:cubicBezTo>
                  <a:cubicBezTo>
                    <a:pt x="495" y="193"/>
                    <a:pt x="495" y="193"/>
                    <a:pt x="495" y="193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7" y="189"/>
                    <a:pt x="497" y="189"/>
                    <a:pt x="497" y="189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3" y="191"/>
                    <a:pt x="493" y="191"/>
                    <a:pt x="493" y="191"/>
                  </a:cubicBezTo>
                  <a:cubicBezTo>
                    <a:pt x="492" y="190"/>
                    <a:pt x="492" y="190"/>
                    <a:pt x="492" y="190"/>
                  </a:cubicBezTo>
                  <a:cubicBezTo>
                    <a:pt x="492" y="189"/>
                    <a:pt x="492" y="189"/>
                    <a:pt x="492" y="189"/>
                  </a:cubicBezTo>
                  <a:cubicBezTo>
                    <a:pt x="493" y="188"/>
                    <a:pt x="493" y="188"/>
                    <a:pt x="493" y="188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1" y="185"/>
                    <a:pt x="491" y="185"/>
                    <a:pt x="491" y="185"/>
                  </a:cubicBezTo>
                  <a:cubicBezTo>
                    <a:pt x="491" y="183"/>
                    <a:pt x="491" y="183"/>
                    <a:pt x="491" y="183"/>
                  </a:cubicBezTo>
                  <a:cubicBezTo>
                    <a:pt x="491" y="182"/>
                    <a:pt x="491" y="182"/>
                    <a:pt x="491" y="182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493" y="180"/>
                    <a:pt x="493" y="180"/>
                    <a:pt x="493" y="180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5" y="177"/>
                    <a:pt x="495" y="177"/>
                    <a:pt x="495" y="177"/>
                  </a:cubicBezTo>
                  <a:cubicBezTo>
                    <a:pt x="496" y="176"/>
                    <a:pt x="496" y="176"/>
                    <a:pt x="496" y="176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2" y="172"/>
                    <a:pt x="492" y="172"/>
                    <a:pt x="492" y="172"/>
                  </a:cubicBezTo>
                  <a:cubicBezTo>
                    <a:pt x="489" y="169"/>
                    <a:pt x="489" y="169"/>
                    <a:pt x="489" y="169"/>
                  </a:cubicBezTo>
                  <a:cubicBezTo>
                    <a:pt x="489" y="171"/>
                    <a:pt x="489" y="171"/>
                    <a:pt x="489" y="171"/>
                  </a:cubicBezTo>
                  <a:cubicBezTo>
                    <a:pt x="487" y="171"/>
                    <a:pt x="487" y="171"/>
                    <a:pt x="487" y="171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3" y="172"/>
                    <a:pt x="483" y="172"/>
                    <a:pt x="483" y="172"/>
                  </a:cubicBezTo>
                  <a:cubicBezTo>
                    <a:pt x="483" y="173"/>
                    <a:pt x="483" y="173"/>
                    <a:pt x="483" y="173"/>
                  </a:cubicBezTo>
                  <a:cubicBezTo>
                    <a:pt x="482" y="175"/>
                    <a:pt x="482" y="175"/>
                    <a:pt x="482" y="175"/>
                  </a:cubicBezTo>
                  <a:cubicBezTo>
                    <a:pt x="481" y="177"/>
                    <a:pt x="481" y="177"/>
                    <a:pt x="481" y="177"/>
                  </a:cubicBezTo>
                  <a:cubicBezTo>
                    <a:pt x="480" y="180"/>
                    <a:pt x="480" y="180"/>
                    <a:pt x="480" y="180"/>
                  </a:cubicBezTo>
                  <a:cubicBezTo>
                    <a:pt x="479" y="180"/>
                    <a:pt x="479" y="180"/>
                    <a:pt x="479" y="180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6" y="183"/>
                    <a:pt x="476" y="183"/>
                    <a:pt x="476" y="183"/>
                  </a:cubicBezTo>
                  <a:cubicBezTo>
                    <a:pt x="473" y="184"/>
                    <a:pt x="473" y="184"/>
                    <a:pt x="473" y="184"/>
                  </a:cubicBezTo>
                  <a:cubicBezTo>
                    <a:pt x="472" y="189"/>
                    <a:pt x="472" y="189"/>
                    <a:pt x="472" y="189"/>
                  </a:cubicBezTo>
                  <a:cubicBezTo>
                    <a:pt x="471" y="190"/>
                    <a:pt x="471" y="190"/>
                    <a:pt x="471" y="190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2" y="192"/>
                    <a:pt x="472" y="192"/>
                    <a:pt x="472" y="192"/>
                  </a:cubicBezTo>
                  <a:cubicBezTo>
                    <a:pt x="471" y="192"/>
                    <a:pt x="471" y="192"/>
                    <a:pt x="471" y="192"/>
                  </a:cubicBezTo>
                  <a:cubicBezTo>
                    <a:pt x="472" y="193"/>
                    <a:pt x="472" y="193"/>
                    <a:pt x="472" y="193"/>
                  </a:cubicBezTo>
                  <a:cubicBezTo>
                    <a:pt x="471" y="195"/>
                    <a:pt x="471" y="195"/>
                    <a:pt x="471" y="195"/>
                  </a:cubicBezTo>
                  <a:cubicBezTo>
                    <a:pt x="468" y="195"/>
                    <a:pt x="468" y="195"/>
                    <a:pt x="468" y="195"/>
                  </a:cubicBezTo>
                  <a:cubicBezTo>
                    <a:pt x="466" y="195"/>
                    <a:pt x="466" y="195"/>
                    <a:pt x="466" y="195"/>
                  </a:cubicBezTo>
                  <a:cubicBezTo>
                    <a:pt x="462" y="194"/>
                    <a:pt x="462" y="194"/>
                    <a:pt x="462" y="194"/>
                  </a:cubicBezTo>
                  <a:cubicBezTo>
                    <a:pt x="462" y="195"/>
                    <a:pt x="462" y="195"/>
                    <a:pt x="462" y="195"/>
                  </a:cubicBezTo>
                  <a:cubicBezTo>
                    <a:pt x="461" y="196"/>
                    <a:pt x="461" y="196"/>
                    <a:pt x="461" y="196"/>
                  </a:cubicBezTo>
                  <a:cubicBezTo>
                    <a:pt x="461" y="198"/>
                    <a:pt x="461" y="198"/>
                    <a:pt x="461" y="198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0" y="200"/>
                    <a:pt x="460" y="200"/>
                    <a:pt x="460" y="200"/>
                  </a:cubicBezTo>
                  <a:cubicBezTo>
                    <a:pt x="461" y="202"/>
                    <a:pt x="461" y="202"/>
                    <a:pt x="461" y="202"/>
                  </a:cubicBezTo>
                  <a:cubicBezTo>
                    <a:pt x="461" y="204"/>
                    <a:pt x="461" y="204"/>
                    <a:pt x="461" y="204"/>
                  </a:cubicBezTo>
                  <a:cubicBezTo>
                    <a:pt x="463" y="205"/>
                    <a:pt x="463" y="205"/>
                    <a:pt x="463" y="205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6" y="208"/>
                    <a:pt x="466" y="208"/>
                    <a:pt x="466" y="208"/>
                  </a:cubicBezTo>
                  <a:cubicBezTo>
                    <a:pt x="467" y="211"/>
                    <a:pt x="467" y="211"/>
                    <a:pt x="467" y="211"/>
                  </a:cubicBezTo>
                  <a:cubicBezTo>
                    <a:pt x="467" y="210"/>
                    <a:pt x="467" y="210"/>
                    <a:pt x="467" y="210"/>
                  </a:cubicBezTo>
                  <a:cubicBezTo>
                    <a:pt x="468" y="211"/>
                    <a:pt x="468" y="211"/>
                    <a:pt x="468" y="211"/>
                  </a:cubicBezTo>
                  <a:cubicBezTo>
                    <a:pt x="469" y="210"/>
                    <a:pt x="469" y="210"/>
                    <a:pt x="469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1" y="210"/>
                    <a:pt x="471" y="210"/>
                    <a:pt x="471" y="210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4" y="212"/>
                    <a:pt x="474" y="212"/>
                    <a:pt x="474" y="212"/>
                  </a:cubicBezTo>
                  <a:cubicBezTo>
                    <a:pt x="474" y="214"/>
                    <a:pt x="474" y="214"/>
                    <a:pt x="474" y="214"/>
                  </a:cubicBezTo>
                  <a:cubicBezTo>
                    <a:pt x="476" y="219"/>
                    <a:pt x="476" y="219"/>
                    <a:pt x="476" y="219"/>
                  </a:cubicBezTo>
                  <a:cubicBezTo>
                    <a:pt x="478" y="219"/>
                    <a:pt x="478" y="219"/>
                    <a:pt x="478" y="219"/>
                  </a:cubicBezTo>
                  <a:cubicBezTo>
                    <a:pt x="480" y="218"/>
                    <a:pt x="480" y="218"/>
                    <a:pt x="480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3" y="216"/>
                    <a:pt x="483" y="216"/>
                    <a:pt x="483" y="216"/>
                  </a:cubicBezTo>
                  <a:cubicBezTo>
                    <a:pt x="483" y="215"/>
                    <a:pt x="483" y="215"/>
                    <a:pt x="483" y="215"/>
                  </a:cubicBezTo>
                  <a:cubicBezTo>
                    <a:pt x="482" y="215"/>
                    <a:pt x="482" y="215"/>
                    <a:pt x="482" y="215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6" y="213"/>
                    <a:pt x="486" y="213"/>
                    <a:pt x="486" y="213"/>
                  </a:cubicBezTo>
                  <a:cubicBezTo>
                    <a:pt x="486" y="211"/>
                    <a:pt x="486" y="211"/>
                    <a:pt x="486" y="211"/>
                  </a:cubicBezTo>
                  <a:cubicBezTo>
                    <a:pt x="485" y="210"/>
                    <a:pt x="485" y="210"/>
                    <a:pt x="485" y="210"/>
                  </a:cubicBezTo>
                  <a:cubicBezTo>
                    <a:pt x="487" y="210"/>
                    <a:pt x="487" y="210"/>
                    <a:pt x="487" y="210"/>
                  </a:cubicBezTo>
                  <a:cubicBezTo>
                    <a:pt x="491" y="209"/>
                    <a:pt x="491" y="209"/>
                    <a:pt x="491" y="209"/>
                  </a:cubicBezTo>
                  <a:cubicBezTo>
                    <a:pt x="492" y="209"/>
                    <a:pt x="492" y="209"/>
                    <a:pt x="492" y="209"/>
                  </a:cubicBezTo>
                  <a:cubicBezTo>
                    <a:pt x="493" y="210"/>
                    <a:pt x="493" y="210"/>
                    <a:pt x="493" y="210"/>
                  </a:cubicBezTo>
                  <a:cubicBezTo>
                    <a:pt x="494" y="211"/>
                    <a:pt x="494" y="211"/>
                    <a:pt x="494" y="211"/>
                  </a:cubicBezTo>
                  <a:cubicBezTo>
                    <a:pt x="495" y="212"/>
                    <a:pt x="495" y="212"/>
                    <a:pt x="495" y="212"/>
                  </a:cubicBezTo>
                  <a:cubicBezTo>
                    <a:pt x="496" y="213"/>
                    <a:pt x="496" y="213"/>
                    <a:pt x="496" y="213"/>
                  </a:cubicBezTo>
                  <a:cubicBezTo>
                    <a:pt x="501" y="212"/>
                    <a:pt x="501" y="212"/>
                    <a:pt x="501" y="212"/>
                  </a:cubicBezTo>
                  <a:cubicBezTo>
                    <a:pt x="502" y="212"/>
                    <a:pt x="502" y="212"/>
                    <a:pt x="502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6" y="212"/>
                    <a:pt x="506" y="212"/>
                    <a:pt x="506" y="212"/>
                  </a:cubicBezTo>
                  <a:cubicBezTo>
                    <a:pt x="508" y="212"/>
                    <a:pt x="508" y="212"/>
                    <a:pt x="508" y="212"/>
                  </a:cubicBezTo>
                  <a:cubicBezTo>
                    <a:pt x="510" y="212"/>
                    <a:pt x="510" y="212"/>
                    <a:pt x="510" y="212"/>
                  </a:cubicBezTo>
                  <a:cubicBezTo>
                    <a:pt x="508" y="213"/>
                    <a:pt x="508" y="213"/>
                    <a:pt x="508" y="213"/>
                  </a:cubicBezTo>
                  <a:cubicBezTo>
                    <a:pt x="508" y="214"/>
                    <a:pt x="508" y="214"/>
                    <a:pt x="508" y="214"/>
                  </a:cubicBezTo>
                  <a:cubicBezTo>
                    <a:pt x="509" y="216"/>
                    <a:pt x="509" y="216"/>
                    <a:pt x="509" y="216"/>
                  </a:cubicBezTo>
                  <a:cubicBezTo>
                    <a:pt x="508" y="216"/>
                    <a:pt x="508" y="216"/>
                    <a:pt x="508" y="216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9" y="219"/>
                    <a:pt x="509" y="219"/>
                    <a:pt x="509" y="219"/>
                  </a:cubicBezTo>
                  <a:cubicBezTo>
                    <a:pt x="509" y="220"/>
                    <a:pt x="509" y="220"/>
                    <a:pt x="509" y="220"/>
                  </a:cubicBezTo>
                  <a:cubicBezTo>
                    <a:pt x="506" y="221"/>
                    <a:pt x="506" y="221"/>
                    <a:pt x="506" y="221"/>
                  </a:cubicBezTo>
                  <a:cubicBezTo>
                    <a:pt x="504" y="220"/>
                    <a:pt x="504" y="220"/>
                    <a:pt x="504" y="220"/>
                  </a:cubicBezTo>
                  <a:cubicBezTo>
                    <a:pt x="504" y="219"/>
                    <a:pt x="504" y="219"/>
                    <a:pt x="504" y="219"/>
                  </a:cubicBezTo>
                  <a:cubicBezTo>
                    <a:pt x="503" y="220"/>
                    <a:pt x="503" y="220"/>
                    <a:pt x="503" y="220"/>
                  </a:cubicBezTo>
                  <a:cubicBezTo>
                    <a:pt x="503" y="219"/>
                    <a:pt x="503" y="219"/>
                    <a:pt x="503" y="219"/>
                  </a:cubicBezTo>
                  <a:cubicBezTo>
                    <a:pt x="501" y="221"/>
                    <a:pt x="501" y="221"/>
                    <a:pt x="501" y="221"/>
                  </a:cubicBezTo>
                  <a:cubicBezTo>
                    <a:pt x="500" y="221"/>
                    <a:pt x="500" y="221"/>
                    <a:pt x="500" y="221"/>
                  </a:cubicBezTo>
                  <a:cubicBezTo>
                    <a:pt x="498" y="223"/>
                    <a:pt x="498" y="223"/>
                    <a:pt x="498" y="223"/>
                  </a:cubicBezTo>
                  <a:cubicBezTo>
                    <a:pt x="496" y="223"/>
                    <a:pt x="496" y="223"/>
                    <a:pt x="496" y="223"/>
                  </a:cubicBezTo>
                  <a:cubicBezTo>
                    <a:pt x="496" y="224"/>
                    <a:pt x="496" y="224"/>
                    <a:pt x="496" y="224"/>
                  </a:cubicBezTo>
                  <a:cubicBezTo>
                    <a:pt x="495" y="223"/>
                    <a:pt x="495" y="223"/>
                    <a:pt x="495" y="223"/>
                  </a:cubicBezTo>
                  <a:cubicBezTo>
                    <a:pt x="493" y="223"/>
                    <a:pt x="493" y="223"/>
                    <a:pt x="493" y="22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495" y="226"/>
                    <a:pt x="495" y="226"/>
                    <a:pt x="495" y="226"/>
                  </a:cubicBezTo>
                  <a:cubicBezTo>
                    <a:pt x="493" y="226"/>
                    <a:pt x="493" y="226"/>
                    <a:pt x="493" y="226"/>
                  </a:cubicBezTo>
                  <a:cubicBezTo>
                    <a:pt x="492" y="228"/>
                    <a:pt x="492" y="228"/>
                    <a:pt x="492" y="228"/>
                  </a:cubicBezTo>
                  <a:cubicBezTo>
                    <a:pt x="490" y="228"/>
                    <a:pt x="490" y="228"/>
                    <a:pt x="490" y="228"/>
                  </a:cubicBezTo>
                  <a:cubicBezTo>
                    <a:pt x="488" y="229"/>
                    <a:pt x="488" y="229"/>
                    <a:pt x="488" y="229"/>
                  </a:cubicBezTo>
                  <a:cubicBezTo>
                    <a:pt x="489" y="230"/>
                    <a:pt x="489" y="230"/>
                    <a:pt x="489" y="230"/>
                  </a:cubicBezTo>
                  <a:cubicBezTo>
                    <a:pt x="491" y="231"/>
                    <a:pt x="491" y="231"/>
                    <a:pt x="491" y="231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88" y="233"/>
                    <a:pt x="488" y="233"/>
                    <a:pt x="488" y="233"/>
                  </a:cubicBezTo>
                  <a:cubicBezTo>
                    <a:pt x="487" y="235"/>
                    <a:pt x="487" y="235"/>
                    <a:pt x="487" y="235"/>
                  </a:cubicBezTo>
                  <a:cubicBezTo>
                    <a:pt x="486" y="236"/>
                    <a:pt x="486" y="236"/>
                    <a:pt x="486" y="236"/>
                  </a:cubicBezTo>
                  <a:cubicBezTo>
                    <a:pt x="485" y="235"/>
                    <a:pt x="485" y="235"/>
                    <a:pt x="485" y="235"/>
                  </a:cubicBezTo>
                  <a:cubicBezTo>
                    <a:pt x="484" y="238"/>
                    <a:pt x="484" y="238"/>
                    <a:pt x="484" y="238"/>
                  </a:cubicBezTo>
                  <a:cubicBezTo>
                    <a:pt x="485" y="240"/>
                    <a:pt x="485" y="240"/>
                    <a:pt x="485" y="240"/>
                  </a:cubicBezTo>
                  <a:cubicBezTo>
                    <a:pt x="484" y="243"/>
                    <a:pt x="484" y="243"/>
                    <a:pt x="484" y="243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90" y="249"/>
                    <a:pt x="490" y="249"/>
                    <a:pt x="490" y="249"/>
                  </a:cubicBezTo>
                  <a:cubicBezTo>
                    <a:pt x="490" y="250"/>
                    <a:pt x="490" y="250"/>
                    <a:pt x="490" y="250"/>
                  </a:cubicBezTo>
                  <a:cubicBezTo>
                    <a:pt x="491" y="250"/>
                    <a:pt x="491" y="250"/>
                    <a:pt x="491" y="250"/>
                  </a:cubicBezTo>
                  <a:cubicBezTo>
                    <a:pt x="496" y="252"/>
                    <a:pt x="496" y="252"/>
                    <a:pt x="496" y="252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8" y="260"/>
                    <a:pt x="498" y="260"/>
                    <a:pt x="498" y="260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3"/>
                    <a:pt x="500" y="263"/>
                    <a:pt x="500" y="263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8"/>
                    <a:pt x="503" y="268"/>
                    <a:pt x="503" y="268"/>
                  </a:cubicBezTo>
                  <a:cubicBezTo>
                    <a:pt x="506" y="271"/>
                    <a:pt x="506" y="271"/>
                    <a:pt x="506" y="271"/>
                  </a:cubicBezTo>
                  <a:cubicBezTo>
                    <a:pt x="508" y="272"/>
                    <a:pt x="508" y="272"/>
                    <a:pt x="508" y="272"/>
                  </a:cubicBezTo>
                  <a:cubicBezTo>
                    <a:pt x="509" y="272"/>
                    <a:pt x="509" y="272"/>
                    <a:pt x="509" y="272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2" y="276"/>
                    <a:pt x="512" y="276"/>
                    <a:pt x="512" y="276"/>
                  </a:cubicBezTo>
                  <a:cubicBezTo>
                    <a:pt x="513" y="276"/>
                    <a:pt x="513" y="276"/>
                    <a:pt x="513" y="276"/>
                  </a:cubicBezTo>
                  <a:cubicBezTo>
                    <a:pt x="515" y="279"/>
                    <a:pt x="515" y="279"/>
                    <a:pt x="515" y="279"/>
                  </a:cubicBezTo>
                  <a:cubicBezTo>
                    <a:pt x="514" y="279"/>
                    <a:pt x="514" y="279"/>
                    <a:pt x="514" y="279"/>
                  </a:cubicBezTo>
                  <a:cubicBezTo>
                    <a:pt x="510" y="278"/>
                    <a:pt x="510" y="278"/>
                    <a:pt x="510" y="278"/>
                  </a:cubicBezTo>
                  <a:cubicBezTo>
                    <a:pt x="508" y="280"/>
                    <a:pt x="508" y="280"/>
                    <a:pt x="508" y="280"/>
                  </a:cubicBezTo>
                  <a:cubicBezTo>
                    <a:pt x="506" y="278"/>
                    <a:pt x="506" y="278"/>
                    <a:pt x="506" y="278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3" y="276"/>
                    <a:pt x="503" y="276"/>
                    <a:pt x="503" y="276"/>
                  </a:cubicBezTo>
                  <a:cubicBezTo>
                    <a:pt x="500" y="276"/>
                    <a:pt x="500" y="276"/>
                    <a:pt x="500" y="276"/>
                  </a:cubicBezTo>
                  <a:cubicBezTo>
                    <a:pt x="499" y="278"/>
                    <a:pt x="499" y="278"/>
                    <a:pt x="499" y="278"/>
                  </a:cubicBezTo>
                  <a:cubicBezTo>
                    <a:pt x="497" y="278"/>
                    <a:pt x="497" y="278"/>
                    <a:pt x="497" y="278"/>
                  </a:cubicBezTo>
                  <a:cubicBezTo>
                    <a:pt x="496" y="277"/>
                    <a:pt x="496" y="277"/>
                    <a:pt x="496" y="277"/>
                  </a:cubicBezTo>
                  <a:cubicBezTo>
                    <a:pt x="495" y="274"/>
                    <a:pt x="495" y="274"/>
                    <a:pt x="495" y="274"/>
                  </a:cubicBezTo>
                  <a:cubicBezTo>
                    <a:pt x="492" y="275"/>
                    <a:pt x="492" y="275"/>
                    <a:pt x="492" y="275"/>
                  </a:cubicBezTo>
                  <a:cubicBezTo>
                    <a:pt x="491" y="274"/>
                    <a:pt x="491" y="274"/>
                    <a:pt x="491" y="274"/>
                  </a:cubicBezTo>
                  <a:cubicBezTo>
                    <a:pt x="491" y="275"/>
                    <a:pt x="491" y="275"/>
                    <a:pt x="491" y="275"/>
                  </a:cubicBezTo>
                  <a:cubicBezTo>
                    <a:pt x="490" y="275"/>
                    <a:pt x="490" y="275"/>
                    <a:pt x="490" y="275"/>
                  </a:cubicBezTo>
                  <a:cubicBezTo>
                    <a:pt x="488" y="275"/>
                    <a:pt x="488" y="275"/>
                    <a:pt x="488" y="275"/>
                  </a:cubicBezTo>
                  <a:cubicBezTo>
                    <a:pt x="487" y="275"/>
                    <a:pt x="487" y="275"/>
                    <a:pt x="487" y="275"/>
                  </a:cubicBezTo>
                  <a:cubicBezTo>
                    <a:pt x="485" y="279"/>
                    <a:pt x="485" y="279"/>
                    <a:pt x="485" y="279"/>
                  </a:cubicBezTo>
                  <a:cubicBezTo>
                    <a:pt x="487" y="276"/>
                    <a:pt x="487" y="276"/>
                    <a:pt x="487" y="276"/>
                  </a:cubicBezTo>
                  <a:cubicBezTo>
                    <a:pt x="489" y="276"/>
                    <a:pt x="489" y="276"/>
                    <a:pt x="489" y="276"/>
                  </a:cubicBezTo>
                  <a:cubicBezTo>
                    <a:pt x="491" y="276"/>
                    <a:pt x="491" y="276"/>
                    <a:pt x="491" y="276"/>
                  </a:cubicBezTo>
                  <a:cubicBezTo>
                    <a:pt x="493" y="275"/>
                    <a:pt x="493" y="275"/>
                    <a:pt x="493" y="275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7" y="279"/>
                    <a:pt x="497" y="279"/>
                    <a:pt x="497" y="279"/>
                  </a:cubicBezTo>
                  <a:cubicBezTo>
                    <a:pt x="498" y="279"/>
                    <a:pt x="498" y="279"/>
                    <a:pt x="498" y="279"/>
                  </a:cubicBezTo>
                  <a:cubicBezTo>
                    <a:pt x="501" y="277"/>
                    <a:pt x="501" y="277"/>
                    <a:pt x="501" y="277"/>
                  </a:cubicBezTo>
                  <a:cubicBezTo>
                    <a:pt x="503" y="277"/>
                    <a:pt x="503" y="277"/>
                    <a:pt x="503" y="277"/>
                  </a:cubicBezTo>
                  <a:cubicBezTo>
                    <a:pt x="506" y="280"/>
                    <a:pt x="506" y="280"/>
                    <a:pt x="506" y="280"/>
                  </a:cubicBezTo>
                  <a:cubicBezTo>
                    <a:pt x="509" y="282"/>
                    <a:pt x="509" y="282"/>
                    <a:pt x="509" y="282"/>
                  </a:cubicBezTo>
                  <a:cubicBezTo>
                    <a:pt x="514" y="285"/>
                    <a:pt x="514" y="285"/>
                    <a:pt x="514" y="285"/>
                  </a:cubicBezTo>
                  <a:cubicBezTo>
                    <a:pt x="516" y="288"/>
                    <a:pt x="516" y="288"/>
                    <a:pt x="516" y="288"/>
                  </a:cubicBezTo>
                  <a:cubicBezTo>
                    <a:pt x="516" y="290"/>
                    <a:pt x="516" y="290"/>
                    <a:pt x="516" y="290"/>
                  </a:cubicBezTo>
                  <a:cubicBezTo>
                    <a:pt x="513" y="290"/>
                    <a:pt x="513" y="290"/>
                    <a:pt x="513" y="290"/>
                  </a:cubicBezTo>
                  <a:cubicBezTo>
                    <a:pt x="511" y="292"/>
                    <a:pt x="511" y="292"/>
                    <a:pt x="511" y="292"/>
                  </a:cubicBezTo>
                  <a:cubicBezTo>
                    <a:pt x="510" y="292"/>
                    <a:pt x="510" y="292"/>
                    <a:pt x="510" y="292"/>
                  </a:cubicBezTo>
                  <a:cubicBezTo>
                    <a:pt x="509" y="293"/>
                    <a:pt x="509" y="293"/>
                    <a:pt x="509" y="293"/>
                  </a:cubicBezTo>
                  <a:cubicBezTo>
                    <a:pt x="509" y="294"/>
                    <a:pt x="509" y="294"/>
                    <a:pt x="509" y="294"/>
                  </a:cubicBezTo>
                  <a:cubicBezTo>
                    <a:pt x="508" y="295"/>
                    <a:pt x="508" y="295"/>
                    <a:pt x="508" y="295"/>
                  </a:cubicBezTo>
                  <a:cubicBezTo>
                    <a:pt x="506" y="294"/>
                    <a:pt x="506" y="294"/>
                    <a:pt x="506" y="294"/>
                  </a:cubicBezTo>
                  <a:cubicBezTo>
                    <a:pt x="504" y="295"/>
                    <a:pt x="504" y="295"/>
                    <a:pt x="504" y="295"/>
                  </a:cubicBezTo>
                  <a:cubicBezTo>
                    <a:pt x="503" y="295"/>
                    <a:pt x="503" y="295"/>
                    <a:pt x="503" y="295"/>
                  </a:cubicBezTo>
                  <a:cubicBezTo>
                    <a:pt x="501" y="297"/>
                    <a:pt x="501" y="297"/>
                    <a:pt x="501" y="297"/>
                  </a:cubicBezTo>
                  <a:cubicBezTo>
                    <a:pt x="501" y="299"/>
                    <a:pt x="501" y="299"/>
                    <a:pt x="501" y="299"/>
                  </a:cubicBezTo>
                  <a:cubicBezTo>
                    <a:pt x="502" y="297"/>
                    <a:pt x="502" y="297"/>
                    <a:pt x="502" y="297"/>
                  </a:cubicBezTo>
                  <a:cubicBezTo>
                    <a:pt x="503" y="296"/>
                    <a:pt x="503" y="296"/>
                    <a:pt x="503" y="296"/>
                  </a:cubicBezTo>
                  <a:cubicBezTo>
                    <a:pt x="505" y="295"/>
                    <a:pt x="505" y="295"/>
                    <a:pt x="505" y="295"/>
                  </a:cubicBezTo>
                  <a:cubicBezTo>
                    <a:pt x="507" y="298"/>
                    <a:pt x="507" y="298"/>
                    <a:pt x="507" y="298"/>
                  </a:cubicBezTo>
                  <a:cubicBezTo>
                    <a:pt x="508" y="298"/>
                    <a:pt x="508" y="298"/>
                    <a:pt x="508" y="298"/>
                  </a:cubicBezTo>
                  <a:cubicBezTo>
                    <a:pt x="511" y="296"/>
                    <a:pt x="511" y="296"/>
                    <a:pt x="511" y="296"/>
                  </a:cubicBezTo>
                  <a:cubicBezTo>
                    <a:pt x="513" y="296"/>
                    <a:pt x="513" y="296"/>
                    <a:pt x="513" y="296"/>
                  </a:cubicBezTo>
                  <a:cubicBezTo>
                    <a:pt x="516" y="300"/>
                    <a:pt x="516" y="300"/>
                    <a:pt x="516" y="300"/>
                  </a:cubicBezTo>
                  <a:cubicBezTo>
                    <a:pt x="516" y="299"/>
                    <a:pt x="516" y="299"/>
                    <a:pt x="516" y="299"/>
                  </a:cubicBezTo>
                  <a:cubicBezTo>
                    <a:pt x="517" y="300"/>
                    <a:pt x="517" y="300"/>
                    <a:pt x="517" y="300"/>
                  </a:cubicBezTo>
                  <a:cubicBezTo>
                    <a:pt x="519" y="300"/>
                    <a:pt x="519" y="300"/>
                    <a:pt x="519" y="300"/>
                  </a:cubicBezTo>
                  <a:cubicBezTo>
                    <a:pt x="519" y="301"/>
                    <a:pt x="519" y="301"/>
                    <a:pt x="519" y="301"/>
                  </a:cubicBezTo>
                  <a:cubicBezTo>
                    <a:pt x="515" y="304"/>
                    <a:pt x="515" y="304"/>
                    <a:pt x="515" y="304"/>
                  </a:cubicBezTo>
                  <a:cubicBezTo>
                    <a:pt x="513" y="305"/>
                    <a:pt x="513" y="305"/>
                    <a:pt x="513" y="305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4" y="307"/>
                    <a:pt x="514" y="307"/>
                    <a:pt x="514" y="307"/>
                  </a:cubicBezTo>
                  <a:cubicBezTo>
                    <a:pt x="516" y="305"/>
                    <a:pt x="516" y="305"/>
                    <a:pt x="516" y="305"/>
                  </a:cubicBezTo>
                  <a:cubicBezTo>
                    <a:pt x="518" y="305"/>
                    <a:pt x="518" y="305"/>
                    <a:pt x="518" y="305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9" y="303"/>
                    <a:pt x="519" y="303"/>
                    <a:pt x="519" y="303"/>
                  </a:cubicBezTo>
                  <a:cubicBezTo>
                    <a:pt x="520" y="303"/>
                    <a:pt x="520" y="303"/>
                    <a:pt x="520" y="303"/>
                  </a:cubicBezTo>
                  <a:cubicBezTo>
                    <a:pt x="520" y="306"/>
                    <a:pt x="520" y="306"/>
                    <a:pt x="520" y="306"/>
                  </a:cubicBezTo>
                  <a:cubicBezTo>
                    <a:pt x="521" y="307"/>
                    <a:pt x="521" y="307"/>
                    <a:pt x="521" y="307"/>
                  </a:cubicBezTo>
                  <a:cubicBezTo>
                    <a:pt x="520" y="308"/>
                    <a:pt x="520" y="308"/>
                    <a:pt x="520" y="308"/>
                  </a:cubicBezTo>
                  <a:cubicBezTo>
                    <a:pt x="519" y="307"/>
                    <a:pt x="519" y="307"/>
                    <a:pt x="519" y="307"/>
                  </a:cubicBezTo>
                  <a:cubicBezTo>
                    <a:pt x="518" y="307"/>
                    <a:pt x="518" y="307"/>
                    <a:pt x="518" y="307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6" y="307"/>
                    <a:pt x="516" y="307"/>
                    <a:pt x="516" y="307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7" y="310"/>
                    <a:pt x="517" y="310"/>
                    <a:pt x="517" y="310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7" y="311"/>
                    <a:pt x="517" y="311"/>
                    <a:pt x="517" y="311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7" y="313"/>
                    <a:pt x="517" y="313"/>
                    <a:pt x="517" y="313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5"/>
                    <a:pt x="517" y="315"/>
                    <a:pt x="517" y="315"/>
                  </a:cubicBezTo>
                  <a:cubicBezTo>
                    <a:pt x="515" y="314"/>
                    <a:pt x="515" y="314"/>
                    <a:pt x="515" y="314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515" y="316"/>
                    <a:pt x="515" y="316"/>
                    <a:pt x="515" y="316"/>
                  </a:cubicBezTo>
                  <a:cubicBezTo>
                    <a:pt x="517" y="316"/>
                    <a:pt x="517" y="316"/>
                    <a:pt x="517" y="316"/>
                  </a:cubicBezTo>
                  <a:cubicBezTo>
                    <a:pt x="518" y="318"/>
                    <a:pt x="518" y="318"/>
                    <a:pt x="518" y="318"/>
                  </a:cubicBezTo>
                  <a:cubicBezTo>
                    <a:pt x="517" y="318"/>
                    <a:pt x="517" y="318"/>
                    <a:pt x="517" y="318"/>
                  </a:cubicBezTo>
                  <a:cubicBezTo>
                    <a:pt x="517" y="320"/>
                    <a:pt x="517" y="320"/>
                    <a:pt x="517" y="320"/>
                  </a:cubicBezTo>
                  <a:cubicBezTo>
                    <a:pt x="516" y="319"/>
                    <a:pt x="516" y="319"/>
                    <a:pt x="516" y="319"/>
                  </a:cubicBezTo>
                  <a:cubicBezTo>
                    <a:pt x="516" y="318"/>
                    <a:pt x="516" y="318"/>
                    <a:pt x="516" y="318"/>
                  </a:cubicBezTo>
                  <a:cubicBezTo>
                    <a:pt x="514" y="318"/>
                    <a:pt x="514" y="318"/>
                    <a:pt x="514" y="318"/>
                  </a:cubicBezTo>
                  <a:cubicBezTo>
                    <a:pt x="513" y="321"/>
                    <a:pt x="513" y="321"/>
                    <a:pt x="513" y="321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1" y="323"/>
                    <a:pt x="511" y="323"/>
                    <a:pt x="511" y="323"/>
                  </a:cubicBezTo>
                  <a:cubicBezTo>
                    <a:pt x="512" y="324"/>
                    <a:pt x="512" y="324"/>
                    <a:pt x="512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1" y="326"/>
                    <a:pt x="511" y="326"/>
                    <a:pt x="511" y="326"/>
                  </a:cubicBezTo>
                  <a:cubicBezTo>
                    <a:pt x="512" y="327"/>
                    <a:pt x="512" y="327"/>
                    <a:pt x="512" y="327"/>
                  </a:cubicBezTo>
                  <a:cubicBezTo>
                    <a:pt x="511" y="328"/>
                    <a:pt x="511" y="328"/>
                    <a:pt x="511" y="328"/>
                  </a:cubicBezTo>
                  <a:cubicBezTo>
                    <a:pt x="511" y="329"/>
                    <a:pt x="511" y="329"/>
                    <a:pt x="511" y="329"/>
                  </a:cubicBezTo>
                  <a:cubicBezTo>
                    <a:pt x="510" y="330"/>
                    <a:pt x="510" y="330"/>
                    <a:pt x="510" y="330"/>
                  </a:cubicBezTo>
                  <a:cubicBezTo>
                    <a:pt x="508" y="329"/>
                    <a:pt x="508" y="329"/>
                    <a:pt x="508" y="329"/>
                  </a:cubicBezTo>
                  <a:cubicBezTo>
                    <a:pt x="508" y="330"/>
                    <a:pt x="508" y="330"/>
                    <a:pt x="508" y="330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10" y="332"/>
                    <a:pt x="510" y="332"/>
                    <a:pt x="510" y="332"/>
                  </a:cubicBezTo>
                  <a:cubicBezTo>
                    <a:pt x="508" y="332"/>
                    <a:pt x="508" y="332"/>
                    <a:pt x="508" y="332"/>
                  </a:cubicBezTo>
                  <a:cubicBezTo>
                    <a:pt x="508" y="333"/>
                    <a:pt x="508" y="333"/>
                    <a:pt x="508" y="333"/>
                  </a:cubicBezTo>
                  <a:cubicBezTo>
                    <a:pt x="506" y="335"/>
                    <a:pt x="506" y="335"/>
                    <a:pt x="506" y="335"/>
                  </a:cubicBezTo>
                  <a:cubicBezTo>
                    <a:pt x="505" y="335"/>
                    <a:pt x="505" y="335"/>
                    <a:pt x="505" y="335"/>
                  </a:cubicBezTo>
                  <a:cubicBezTo>
                    <a:pt x="505" y="333"/>
                    <a:pt x="505" y="333"/>
                    <a:pt x="505" y="333"/>
                  </a:cubicBezTo>
                  <a:cubicBezTo>
                    <a:pt x="504" y="334"/>
                    <a:pt x="504" y="334"/>
                    <a:pt x="504" y="334"/>
                  </a:cubicBezTo>
                  <a:cubicBezTo>
                    <a:pt x="504" y="333"/>
                    <a:pt x="504" y="333"/>
                    <a:pt x="504" y="333"/>
                  </a:cubicBezTo>
                  <a:cubicBezTo>
                    <a:pt x="503" y="335"/>
                    <a:pt x="503" y="335"/>
                    <a:pt x="503" y="335"/>
                  </a:cubicBezTo>
                  <a:cubicBezTo>
                    <a:pt x="502" y="335"/>
                    <a:pt x="502" y="335"/>
                    <a:pt x="502" y="335"/>
                  </a:cubicBezTo>
                  <a:cubicBezTo>
                    <a:pt x="503" y="336"/>
                    <a:pt x="503" y="336"/>
                    <a:pt x="503" y="336"/>
                  </a:cubicBezTo>
                  <a:cubicBezTo>
                    <a:pt x="502" y="336"/>
                    <a:pt x="502" y="336"/>
                    <a:pt x="502" y="336"/>
                  </a:cubicBezTo>
                  <a:cubicBezTo>
                    <a:pt x="503" y="337"/>
                    <a:pt x="503" y="337"/>
                    <a:pt x="503" y="337"/>
                  </a:cubicBezTo>
                  <a:cubicBezTo>
                    <a:pt x="505" y="338"/>
                    <a:pt x="505" y="338"/>
                    <a:pt x="505" y="338"/>
                  </a:cubicBezTo>
                  <a:cubicBezTo>
                    <a:pt x="503" y="338"/>
                    <a:pt x="503" y="338"/>
                    <a:pt x="503" y="338"/>
                  </a:cubicBezTo>
                  <a:cubicBezTo>
                    <a:pt x="505" y="340"/>
                    <a:pt x="505" y="340"/>
                    <a:pt x="505" y="340"/>
                  </a:cubicBezTo>
                  <a:cubicBezTo>
                    <a:pt x="506" y="339"/>
                    <a:pt x="506" y="339"/>
                    <a:pt x="506" y="339"/>
                  </a:cubicBezTo>
                  <a:cubicBezTo>
                    <a:pt x="507" y="340"/>
                    <a:pt x="507" y="340"/>
                    <a:pt x="507" y="340"/>
                  </a:cubicBezTo>
                  <a:cubicBezTo>
                    <a:pt x="504" y="341"/>
                    <a:pt x="504" y="341"/>
                    <a:pt x="504" y="341"/>
                  </a:cubicBezTo>
                  <a:cubicBezTo>
                    <a:pt x="502" y="343"/>
                    <a:pt x="502" y="343"/>
                    <a:pt x="502" y="343"/>
                  </a:cubicBezTo>
                  <a:cubicBezTo>
                    <a:pt x="502" y="344"/>
                    <a:pt x="502" y="344"/>
                    <a:pt x="502" y="344"/>
                  </a:cubicBezTo>
                  <a:cubicBezTo>
                    <a:pt x="503" y="343"/>
                    <a:pt x="503" y="343"/>
                    <a:pt x="503" y="343"/>
                  </a:cubicBezTo>
                  <a:cubicBezTo>
                    <a:pt x="504" y="343"/>
                    <a:pt x="504" y="343"/>
                    <a:pt x="504" y="343"/>
                  </a:cubicBezTo>
                  <a:cubicBezTo>
                    <a:pt x="505" y="344"/>
                    <a:pt x="505" y="344"/>
                    <a:pt x="505" y="344"/>
                  </a:cubicBezTo>
                  <a:cubicBezTo>
                    <a:pt x="503" y="346"/>
                    <a:pt x="503" y="346"/>
                    <a:pt x="503" y="346"/>
                  </a:cubicBezTo>
                  <a:cubicBezTo>
                    <a:pt x="504" y="346"/>
                    <a:pt x="504" y="346"/>
                    <a:pt x="504" y="346"/>
                  </a:cubicBezTo>
                  <a:cubicBezTo>
                    <a:pt x="504" y="347"/>
                    <a:pt x="504" y="347"/>
                    <a:pt x="504" y="347"/>
                  </a:cubicBezTo>
                  <a:cubicBezTo>
                    <a:pt x="503" y="348"/>
                    <a:pt x="503" y="348"/>
                    <a:pt x="503" y="348"/>
                  </a:cubicBezTo>
                  <a:cubicBezTo>
                    <a:pt x="503" y="349"/>
                    <a:pt x="503" y="349"/>
                    <a:pt x="503" y="349"/>
                  </a:cubicBezTo>
                  <a:cubicBezTo>
                    <a:pt x="504" y="349"/>
                    <a:pt x="504" y="349"/>
                    <a:pt x="504" y="349"/>
                  </a:cubicBezTo>
                  <a:cubicBezTo>
                    <a:pt x="505" y="350"/>
                    <a:pt x="505" y="350"/>
                    <a:pt x="505" y="350"/>
                  </a:cubicBezTo>
                  <a:cubicBezTo>
                    <a:pt x="505" y="352"/>
                    <a:pt x="505" y="352"/>
                    <a:pt x="505" y="352"/>
                  </a:cubicBezTo>
                  <a:cubicBezTo>
                    <a:pt x="504" y="351"/>
                    <a:pt x="504" y="351"/>
                    <a:pt x="504" y="351"/>
                  </a:cubicBezTo>
                  <a:cubicBezTo>
                    <a:pt x="503" y="351"/>
                    <a:pt x="503" y="351"/>
                    <a:pt x="503" y="351"/>
                  </a:cubicBezTo>
                  <a:cubicBezTo>
                    <a:pt x="503" y="350"/>
                    <a:pt x="503" y="350"/>
                    <a:pt x="503" y="350"/>
                  </a:cubicBezTo>
                  <a:cubicBezTo>
                    <a:pt x="501" y="348"/>
                    <a:pt x="501" y="348"/>
                    <a:pt x="501" y="348"/>
                  </a:cubicBezTo>
                  <a:cubicBezTo>
                    <a:pt x="501" y="349"/>
                    <a:pt x="501" y="349"/>
                    <a:pt x="501" y="349"/>
                  </a:cubicBezTo>
                  <a:cubicBezTo>
                    <a:pt x="500" y="349"/>
                    <a:pt x="500" y="349"/>
                    <a:pt x="500" y="349"/>
                  </a:cubicBezTo>
                  <a:cubicBezTo>
                    <a:pt x="500" y="351"/>
                    <a:pt x="500" y="351"/>
                    <a:pt x="500" y="351"/>
                  </a:cubicBezTo>
                  <a:cubicBezTo>
                    <a:pt x="501" y="352"/>
                    <a:pt x="501" y="352"/>
                    <a:pt x="501" y="352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0" y="353"/>
                    <a:pt x="500" y="353"/>
                    <a:pt x="500" y="353"/>
                  </a:cubicBezTo>
                  <a:cubicBezTo>
                    <a:pt x="499" y="352"/>
                    <a:pt x="499" y="352"/>
                    <a:pt x="499" y="352"/>
                  </a:cubicBezTo>
                  <a:cubicBezTo>
                    <a:pt x="498" y="352"/>
                    <a:pt x="498" y="352"/>
                    <a:pt x="498" y="352"/>
                  </a:cubicBezTo>
                  <a:cubicBezTo>
                    <a:pt x="499" y="353"/>
                    <a:pt x="499" y="353"/>
                    <a:pt x="499" y="353"/>
                  </a:cubicBezTo>
                  <a:cubicBezTo>
                    <a:pt x="499" y="354"/>
                    <a:pt x="499" y="354"/>
                    <a:pt x="499" y="354"/>
                  </a:cubicBezTo>
                  <a:cubicBezTo>
                    <a:pt x="500" y="354"/>
                    <a:pt x="500" y="354"/>
                    <a:pt x="500" y="354"/>
                  </a:cubicBezTo>
                  <a:cubicBezTo>
                    <a:pt x="500" y="355"/>
                    <a:pt x="500" y="355"/>
                    <a:pt x="500" y="355"/>
                  </a:cubicBezTo>
                  <a:cubicBezTo>
                    <a:pt x="499" y="356"/>
                    <a:pt x="499" y="356"/>
                    <a:pt x="499" y="356"/>
                  </a:cubicBezTo>
                  <a:cubicBezTo>
                    <a:pt x="498" y="355"/>
                    <a:pt x="498" y="355"/>
                    <a:pt x="498" y="355"/>
                  </a:cubicBezTo>
                  <a:cubicBezTo>
                    <a:pt x="497" y="356"/>
                    <a:pt x="497" y="356"/>
                    <a:pt x="497" y="356"/>
                  </a:cubicBezTo>
                  <a:cubicBezTo>
                    <a:pt x="498" y="357"/>
                    <a:pt x="498" y="357"/>
                    <a:pt x="498" y="357"/>
                  </a:cubicBezTo>
                  <a:cubicBezTo>
                    <a:pt x="499" y="357"/>
                    <a:pt x="499" y="357"/>
                    <a:pt x="499" y="357"/>
                  </a:cubicBezTo>
                  <a:cubicBezTo>
                    <a:pt x="499" y="359"/>
                    <a:pt x="499" y="359"/>
                    <a:pt x="499" y="359"/>
                  </a:cubicBezTo>
                  <a:cubicBezTo>
                    <a:pt x="496" y="358"/>
                    <a:pt x="496" y="358"/>
                    <a:pt x="496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3" y="360"/>
                    <a:pt x="493" y="360"/>
                    <a:pt x="493" y="360"/>
                  </a:cubicBezTo>
                  <a:cubicBezTo>
                    <a:pt x="491" y="360"/>
                    <a:pt x="491" y="360"/>
                    <a:pt x="491" y="360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4" y="361"/>
                    <a:pt x="494" y="361"/>
                    <a:pt x="494" y="361"/>
                  </a:cubicBezTo>
                  <a:cubicBezTo>
                    <a:pt x="496" y="361"/>
                    <a:pt x="496" y="361"/>
                    <a:pt x="496" y="361"/>
                  </a:cubicBezTo>
                  <a:cubicBezTo>
                    <a:pt x="495" y="363"/>
                    <a:pt x="495" y="363"/>
                    <a:pt x="495" y="363"/>
                  </a:cubicBezTo>
                  <a:cubicBezTo>
                    <a:pt x="494" y="363"/>
                    <a:pt x="494" y="363"/>
                    <a:pt x="494" y="363"/>
                  </a:cubicBezTo>
                  <a:cubicBezTo>
                    <a:pt x="494" y="365"/>
                    <a:pt x="494" y="365"/>
                    <a:pt x="494" y="365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5"/>
                    <a:pt x="492" y="365"/>
                    <a:pt x="492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0" y="365"/>
                    <a:pt x="490" y="365"/>
                    <a:pt x="490" y="365"/>
                  </a:cubicBezTo>
                  <a:cubicBezTo>
                    <a:pt x="490" y="366"/>
                    <a:pt x="490" y="366"/>
                    <a:pt x="490" y="366"/>
                  </a:cubicBezTo>
                  <a:cubicBezTo>
                    <a:pt x="489" y="366"/>
                    <a:pt x="489" y="366"/>
                    <a:pt x="489" y="366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7" y="368"/>
                    <a:pt x="487" y="368"/>
                    <a:pt x="487" y="368"/>
                  </a:cubicBezTo>
                  <a:cubicBezTo>
                    <a:pt x="487" y="367"/>
                    <a:pt x="487" y="367"/>
                    <a:pt x="487" y="367"/>
                  </a:cubicBezTo>
                  <a:cubicBezTo>
                    <a:pt x="484" y="368"/>
                    <a:pt x="484" y="368"/>
                    <a:pt x="484" y="368"/>
                  </a:cubicBezTo>
                  <a:cubicBezTo>
                    <a:pt x="484" y="369"/>
                    <a:pt x="484" y="369"/>
                    <a:pt x="484" y="369"/>
                  </a:cubicBezTo>
                  <a:cubicBezTo>
                    <a:pt x="483" y="368"/>
                    <a:pt x="483" y="368"/>
                    <a:pt x="483" y="368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2"/>
                    <a:pt x="483" y="372"/>
                    <a:pt x="483" y="372"/>
                  </a:cubicBezTo>
                  <a:cubicBezTo>
                    <a:pt x="482" y="373"/>
                    <a:pt x="482" y="373"/>
                    <a:pt x="482" y="373"/>
                  </a:cubicBezTo>
                  <a:cubicBezTo>
                    <a:pt x="483" y="374"/>
                    <a:pt x="483" y="374"/>
                    <a:pt x="483" y="374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0" y="375"/>
                    <a:pt x="480" y="375"/>
                    <a:pt x="480" y="375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5"/>
                    <a:pt x="479" y="375"/>
                    <a:pt x="479" y="375"/>
                  </a:cubicBezTo>
                  <a:cubicBezTo>
                    <a:pt x="478" y="376"/>
                    <a:pt x="478" y="376"/>
                    <a:pt x="478" y="376"/>
                  </a:cubicBezTo>
                  <a:cubicBezTo>
                    <a:pt x="476" y="376"/>
                    <a:pt x="476" y="376"/>
                    <a:pt x="476" y="376"/>
                  </a:cubicBezTo>
                  <a:cubicBezTo>
                    <a:pt x="476" y="377"/>
                    <a:pt x="476" y="377"/>
                    <a:pt x="476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3" y="377"/>
                    <a:pt x="473" y="377"/>
                    <a:pt x="473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2" y="379"/>
                    <a:pt x="472" y="379"/>
                    <a:pt x="472" y="379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6"/>
                    <a:pt x="470" y="376"/>
                    <a:pt x="470" y="376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68" y="378"/>
                    <a:pt x="468" y="378"/>
                    <a:pt x="468" y="378"/>
                  </a:cubicBezTo>
                  <a:cubicBezTo>
                    <a:pt x="468" y="379"/>
                    <a:pt x="468" y="379"/>
                    <a:pt x="468" y="379"/>
                  </a:cubicBezTo>
                  <a:cubicBezTo>
                    <a:pt x="467" y="379"/>
                    <a:pt x="467" y="379"/>
                    <a:pt x="467" y="379"/>
                  </a:cubicBezTo>
                  <a:cubicBezTo>
                    <a:pt x="466" y="378"/>
                    <a:pt x="466" y="378"/>
                    <a:pt x="466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0" y="383"/>
                    <a:pt x="460" y="383"/>
                    <a:pt x="460" y="383"/>
                  </a:cubicBezTo>
                  <a:cubicBezTo>
                    <a:pt x="460" y="382"/>
                    <a:pt x="460" y="382"/>
                    <a:pt x="460" y="382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2" y="380"/>
                    <a:pt x="462" y="380"/>
                    <a:pt x="462" y="380"/>
                  </a:cubicBezTo>
                  <a:cubicBezTo>
                    <a:pt x="460" y="381"/>
                    <a:pt x="460" y="381"/>
                    <a:pt x="460" y="381"/>
                  </a:cubicBezTo>
                  <a:cubicBezTo>
                    <a:pt x="459" y="379"/>
                    <a:pt x="459" y="379"/>
                    <a:pt x="459" y="379"/>
                  </a:cubicBezTo>
                  <a:cubicBezTo>
                    <a:pt x="458" y="378"/>
                    <a:pt x="458" y="378"/>
                    <a:pt x="458" y="378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5" y="376"/>
                    <a:pt x="455" y="376"/>
                    <a:pt x="455" y="376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6" y="378"/>
                    <a:pt x="456" y="378"/>
                    <a:pt x="456" y="378"/>
                  </a:cubicBezTo>
                  <a:cubicBezTo>
                    <a:pt x="456" y="380"/>
                    <a:pt x="456" y="380"/>
                    <a:pt x="456" y="380"/>
                  </a:cubicBezTo>
                  <a:cubicBezTo>
                    <a:pt x="456" y="382"/>
                    <a:pt x="456" y="382"/>
                    <a:pt x="456" y="382"/>
                  </a:cubicBezTo>
                  <a:cubicBezTo>
                    <a:pt x="455" y="383"/>
                    <a:pt x="455" y="383"/>
                    <a:pt x="455" y="383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3" y="385"/>
                    <a:pt x="453" y="385"/>
                    <a:pt x="453" y="385"/>
                  </a:cubicBezTo>
                  <a:cubicBezTo>
                    <a:pt x="453" y="384"/>
                    <a:pt x="453" y="384"/>
                    <a:pt x="453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1" y="386"/>
                    <a:pt x="451" y="386"/>
                    <a:pt x="451" y="386"/>
                  </a:cubicBezTo>
                  <a:cubicBezTo>
                    <a:pt x="449" y="387"/>
                    <a:pt x="449" y="387"/>
                    <a:pt x="449" y="387"/>
                  </a:cubicBezTo>
                  <a:cubicBezTo>
                    <a:pt x="447" y="388"/>
                    <a:pt x="447" y="388"/>
                    <a:pt x="447" y="388"/>
                  </a:cubicBezTo>
                  <a:cubicBezTo>
                    <a:pt x="446" y="389"/>
                    <a:pt x="446" y="389"/>
                    <a:pt x="446" y="389"/>
                  </a:cubicBezTo>
                  <a:cubicBezTo>
                    <a:pt x="444" y="388"/>
                    <a:pt x="444" y="388"/>
                    <a:pt x="444" y="388"/>
                  </a:cubicBezTo>
                  <a:cubicBezTo>
                    <a:pt x="443" y="389"/>
                    <a:pt x="443" y="389"/>
                    <a:pt x="443" y="389"/>
                  </a:cubicBezTo>
                  <a:cubicBezTo>
                    <a:pt x="441" y="389"/>
                    <a:pt x="441" y="389"/>
                    <a:pt x="441" y="389"/>
                  </a:cubicBezTo>
                  <a:cubicBezTo>
                    <a:pt x="442" y="390"/>
                    <a:pt x="442" y="390"/>
                    <a:pt x="442" y="390"/>
                  </a:cubicBezTo>
                  <a:cubicBezTo>
                    <a:pt x="440" y="391"/>
                    <a:pt x="440" y="391"/>
                    <a:pt x="440" y="391"/>
                  </a:cubicBezTo>
                  <a:cubicBezTo>
                    <a:pt x="438" y="391"/>
                    <a:pt x="438" y="391"/>
                    <a:pt x="438" y="391"/>
                  </a:cubicBezTo>
                  <a:cubicBezTo>
                    <a:pt x="437" y="391"/>
                    <a:pt x="437" y="391"/>
                    <a:pt x="437" y="391"/>
                  </a:cubicBezTo>
                  <a:cubicBezTo>
                    <a:pt x="436" y="392"/>
                    <a:pt x="436" y="392"/>
                    <a:pt x="436" y="392"/>
                  </a:cubicBezTo>
                  <a:cubicBezTo>
                    <a:pt x="435" y="392"/>
                    <a:pt x="435" y="392"/>
                    <a:pt x="435" y="392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1" y="391"/>
                    <a:pt x="431" y="391"/>
                    <a:pt x="431" y="391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4"/>
                    <a:pt x="431" y="394"/>
                    <a:pt x="431" y="394"/>
                  </a:cubicBezTo>
                  <a:cubicBezTo>
                    <a:pt x="430" y="395"/>
                    <a:pt x="430" y="395"/>
                    <a:pt x="430" y="395"/>
                  </a:cubicBezTo>
                  <a:cubicBezTo>
                    <a:pt x="429" y="395"/>
                    <a:pt x="429" y="395"/>
                    <a:pt x="429" y="395"/>
                  </a:cubicBezTo>
                  <a:cubicBezTo>
                    <a:pt x="430" y="397"/>
                    <a:pt x="430" y="397"/>
                    <a:pt x="430" y="397"/>
                  </a:cubicBezTo>
                  <a:cubicBezTo>
                    <a:pt x="431" y="397"/>
                    <a:pt x="431" y="397"/>
                    <a:pt x="431" y="397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3" y="399"/>
                    <a:pt x="433" y="399"/>
                    <a:pt x="433" y="399"/>
                  </a:cubicBezTo>
                  <a:cubicBezTo>
                    <a:pt x="433" y="400"/>
                    <a:pt x="433" y="400"/>
                    <a:pt x="433" y="400"/>
                  </a:cubicBezTo>
                  <a:cubicBezTo>
                    <a:pt x="432" y="402"/>
                    <a:pt x="432" y="402"/>
                    <a:pt x="432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29" y="401"/>
                    <a:pt x="429" y="401"/>
                    <a:pt x="429" y="401"/>
                  </a:cubicBezTo>
                  <a:cubicBezTo>
                    <a:pt x="428" y="402"/>
                    <a:pt x="428" y="402"/>
                    <a:pt x="428" y="402"/>
                  </a:cubicBezTo>
                  <a:cubicBezTo>
                    <a:pt x="428" y="403"/>
                    <a:pt x="428" y="403"/>
                    <a:pt x="428" y="403"/>
                  </a:cubicBezTo>
                  <a:cubicBezTo>
                    <a:pt x="427" y="401"/>
                    <a:pt x="427" y="401"/>
                    <a:pt x="427" y="401"/>
                  </a:cubicBezTo>
                  <a:cubicBezTo>
                    <a:pt x="427" y="400"/>
                    <a:pt x="427" y="400"/>
                    <a:pt x="427" y="400"/>
                  </a:cubicBezTo>
                  <a:cubicBezTo>
                    <a:pt x="426" y="399"/>
                    <a:pt x="426" y="399"/>
                    <a:pt x="426" y="399"/>
                  </a:cubicBezTo>
                  <a:cubicBezTo>
                    <a:pt x="424" y="396"/>
                    <a:pt x="424" y="396"/>
                    <a:pt x="424" y="396"/>
                  </a:cubicBezTo>
                  <a:cubicBezTo>
                    <a:pt x="424" y="395"/>
                    <a:pt x="424" y="395"/>
                    <a:pt x="424" y="395"/>
                  </a:cubicBezTo>
                  <a:cubicBezTo>
                    <a:pt x="425" y="394"/>
                    <a:pt x="425" y="394"/>
                    <a:pt x="425" y="394"/>
                  </a:cubicBezTo>
                  <a:cubicBezTo>
                    <a:pt x="426" y="392"/>
                    <a:pt x="426" y="392"/>
                    <a:pt x="426" y="392"/>
                  </a:cubicBezTo>
                  <a:cubicBezTo>
                    <a:pt x="427" y="392"/>
                    <a:pt x="427" y="392"/>
                    <a:pt x="427" y="392"/>
                  </a:cubicBezTo>
                  <a:cubicBezTo>
                    <a:pt x="427" y="391"/>
                    <a:pt x="427" y="391"/>
                    <a:pt x="427" y="391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425" y="391"/>
                    <a:pt x="425" y="391"/>
                    <a:pt x="425" y="391"/>
                  </a:cubicBezTo>
                  <a:cubicBezTo>
                    <a:pt x="423" y="390"/>
                    <a:pt x="423" y="390"/>
                    <a:pt x="423" y="390"/>
                  </a:cubicBezTo>
                  <a:cubicBezTo>
                    <a:pt x="422" y="392"/>
                    <a:pt x="422" y="392"/>
                    <a:pt x="422" y="392"/>
                  </a:cubicBezTo>
                  <a:cubicBezTo>
                    <a:pt x="421" y="392"/>
                    <a:pt x="421" y="392"/>
                    <a:pt x="421" y="392"/>
                  </a:cubicBezTo>
                  <a:cubicBezTo>
                    <a:pt x="420" y="392"/>
                    <a:pt x="420" y="392"/>
                    <a:pt x="420" y="392"/>
                  </a:cubicBezTo>
                  <a:cubicBezTo>
                    <a:pt x="418" y="390"/>
                    <a:pt x="418" y="390"/>
                    <a:pt x="418" y="390"/>
                  </a:cubicBezTo>
                  <a:cubicBezTo>
                    <a:pt x="417" y="391"/>
                    <a:pt x="417" y="391"/>
                    <a:pt x="417" y="391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5" y="387"/>
                    <a:pt x="415" y="387"/>
                    <a:pt x="415" y="387"/>
                  </a:cubicBezTo>
                  <a:cubicBezTo>
                    <a:pt x="414" y="389"/>
                    <a:pt x="414" y="389"/>
                    <a:pt x="414" y="389"/>
                  </a:cubicBezTo>
                  <a:cubicBezTo>
                    <a:pt x="414" y="390"/>
                    <a:pt x="414" y="390"/>
                    <a:pt x="414" y="390"/>
                  </a:cubicBezTo>
                  <a:cubicBezTo>
                    <a:pt x="413" y="391"/>
                    <a:pt x="413" y="391"/>
                    <a:pt x="413" y="391"/>
                  </a:cubicBezTo>
                  <a:cubicBezTo>
                    <a:pt x="412" y="390"/>
                    <a:pt x="412" y="390"/>
                    <a:pt x="412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0" y="390"/>
                    <a:pt x="410" y="390"/>
                    <a:pt x="410" y="390"/>
                  </a:cubicBezTo>
                  <a:cubicBezTo>
                    <a:pt x="409" y="390"/>
                    <a:pt x="409" y="390"/>
                    <a:pt x="409" y="390"/>
                  </a:cubicBezTo>
                  <a:cubicBezTo>
                    <a:pt x="401" y="391"/>
                    <a:pt x="401" y="391"/>
                    <a:pt x="401" y="391"/>
                  </a:cubicBezTo>
                  <a:cubicBezTo>
                    <a:pt x="382" y="383"/>
                    <a:pt x="382" y="383"/>
                    <a:pt x="382" y="383"/>
                  </a:cubicBezTo>
                  <a:cubicBezTo>
                    <a:pt x="352" y="399"/>
                    <a:pt x="352" y="399"/>
                    <a:pt x="352" y="399"/>
                  </a:cubicBezTo>
                  <a:cubicBezTo>
                    <a:pt x="329" y="392"/>
                    <a:pt x="329" y="392"/>
                    <a:pt x="329" y="392"/>
                  </a:cubicBezTo>
                  <a:cubicBezTo>
                    <a:pt x="278" y="354"/>
                    <a:pt x="278" y="354"/>
                    <a:pt x="278" y="354"/>
                  </a:cubicBezTo>
                  <a:cubicBezTo>
                    <a:pt x="169" y="344"/>
                    <a:pt x="169" y="344"/>
                    <a:pt x="169" y="344"/>
                  </a:cubicBezTo>
                  <a:cubicBezTo>
                    <a:pt x="111" y="289"/>
                    <a:pt x="111" y="289"/>
                    <a:pt x="111" y="289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73" y="89"/>
                    <a:pt x="173" y="89"/>
                    <a:pt x="173" y="89"/>
                  </a:cubicBezTo>
                  <a:close/>
                  <a:moveTo>
                    <a:pt x="487" y="370"/>
                  </a:moveTo>
                  <a:cubicBezTo>
                    <a:pt x="487" y="371"/>
                    <a:pt x="487" y="371"/>
                    <a:pt x="487" y="371"/>
                  </a:cubicBezTo>
                  <a:cubicBezTo>
                    <a:pt x="488" y="371"/>
                    <a:pt x="488" y="371"/>
                    <a:pt x="488" y="371"/>
                  </a:cubicBezTo>
                  <a:cubicBezTo>
                    <a:pt x="489" y="370"/>
                    <a:pt x="489" y="370"/>
                    <a:pt x="489" y="370"/>
                  </a:cubicBezTo>
                  <a:cubicBezTo>
                    <a:pt x="488" y="369"/>
                    <a:pt x="488" y="369"/>
                    <a:pt x="488" y="369"/>
                  </a:cubicBezTo>
                  <a:cubicBezTo>
                    <a:pt x="487" y="370"/>
                    <a:pt x="487" y="370"/>
                    <a:pt x="487" y="370"/>
                  </a:cubicBezTo>
                  <a:close/>
                  <a:moveTo>
                    <a:pt x="505" y="347"/>
                  </a:moveTo>
                  <a:cubicBezTo>
                    <a:pt x="506" y="349"/>
                    <a:pt x="506" y="349"/>
                    <a:pt x="506" y="349"/>
                  </a:cubicBezTo>
                  <a:cubicBezTo>
                    <a:pt x="507" y="349"/>
                    <a:pt x="507" y="349"/>
                    <a:pt x="507" y="349"/>
                  </a:cubicBezTo>
                  <a:cubicBezTo>
                    <a:pt x="507" y="348"/>
                    <a:pt x="507" y="348"/>
                    <a:pt x="507" y="348"/>
                  </a:cubicBezTo>
                  <a:cubicBezTo>
                    <a:pt x="506" y="347"/>
                    <a:pt x="506" y="347"/>
                    <a:pt x="506" y="347"/>
                  </a:cubicBezTo>
                  <a:cubicBezTo>
                    <a:pt x="505" y="347"/>
                    <a:pt x="505" y="347"/>
                    <a:pt x="505" y="347"/>
                  </a:cubicBezTo>
                  <a:close/>
                  <a:moveTo>
                    <a:pt x="519" y="297"/>
                  </a:moveTo>
                  <a:cubicBezTo>
                    <a:pt x="519" y="298"/>
                    <a:pt x="519" y="298"/>
                    <a:pt x="519" y="298"/>
                  </a:cubicBezTo>
                  <a:cubicBezTo>
                    <a:pt x="521" y="299"/>
                    <a:pt x="521" y="299"/>
                    <a:pt x="521" y="299"/>
                  </a:cubicBezTo>
                  <a:cubicBezTo>
                    <a:pt x="522" y="299"/>
                    <a:pt x="522" y="299"/>
                    <a:pt x="522" y="299"/>
                  </a:cubicBezTo>
                  <a:cubicBezTo>
                    <a:pt x="522" y="298"/>
                    <a:pt x="522" y="298"/>
                    <a:pt x="522" y="298"/>
                  </a:cubicBezTo>
                  <a:cubicBezTo>
                    <a:pt x="521" y="297"/>
                    <a:pt x="521" y="297"/>
                    <a:pt x="521" y="297"/>
                  </a:cubicBezTo>
                  <a:cubicBezTo>
                    <a:pt x="520" y="297"/>
                    <a:pt x="520" y="297"/>
                    <a:pt x="520" y="297"/>
                  </a:cubicBezTo>
                  <a:cubicBezTo>
                    <a:pt x="519" y="297"/>
                    <a:pt x="519" y="297"/>
                    <a:pt x="519" y="297"/>
                  </a:cubicBezTo>
                  <a:close/>
                  <a:moveTo>
                    <a:pt x="509" y="280"/>
                  </a:moveTo>
                  <a:cubicBezTo>
                    <a:pt x="509" y="280"/>
                    <a:pt x="509" y="280"/>
                    <a:pt x="509" y="280"/>
                  </a:cubicBezTo>
                  <a:cubicBezTo>
                    <a:pt x="510" y="281"/>
                    <a:pt x="510" y="281"/>
                    <a:pt x="510" y="281"/>
                  </a:cubicBezTo>
                  <a:cubicBezTo>
                    <a:pt x="512" y="281"/>
                    <a:pt x="512" y="281"/>
                    <a:pt x="512" y="281"/>
                  </a:cubicBezTo>
                  <a:cubicBezTo>
                    <a:pt x="514" y="282"/>
                    <a:pt x="514" y="282"/>
                    <a:pt x="514" y="282"/>
                  </a:cubicBezTo>
                  <a:cubicBezTo>
                    <a:pt x="514" y="280"/>
                    <a:pt x="514" y="280"/>
                    <a:pt x="514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09" y="280"/>
                    <a:pt x="509" y="280"/>
                    <a:pt x="509" y="280"/>
                  </a:cubicBezTo>
                  <a:close/>
                  <a:moveTo>
                    <a:pt x="520" y="386"/>
                  </a:moveTo>
                  <a:cubicBezTo>
                    <a:pt x="521" y="385"/>
                    <a:pt x="521" y="385"/>
                    <a:pt x="521" y="385"/>
                  </a:cubicBezTo>
                  <a:cubicBezTo>
                    <a:pt x="523" y="386"/>
                    <a:pt x="523" y="386"/>
                    <a:pt x="523" y="386"/>
                  </a:cubicBezTo>
                  <a:cubicBezTo>
                    <a:pt x="522" y="384"/>
                    <a:pt x="522" y="384"/>
                    <a:pt x="522" y="384"/>
                  </a:cubicBezTo>
                  <a:cubicBezTo>
                    <a:pt x="523" y="382"/>
                    <a:pt x="523" y="382"/>
                    <a:pt x="523" y="382"/>
                  </a:cubicBezTo>
                  <a:cubicBezTo>
                    <a:pt x="522" y="379"/>
                    <a:pt x="522" y="379"/>
                    <a:pt x="522" y="379"/>
                  </a:cubicBezTo>
                  <a:cubicBezTo>
                    <a:pt x="523" y="377"/>
                    <a:pt x="523" y="377"/>
                    <a:pt x="523" y="377"/>
                  </a:cubicBezTo>
                  <a:cubicBezTo>
                    <a:pt x="526" y="374"/>
                    <a:pt x="526" y="374"/>
                    <a:pt x="526" y="374"/>
                  </a:cubicBezTo>
                  <a:cubicBezTo>
                    <a:pt x="526" y="372"/>
                    <a:pt x="526" y="372"/>
                    <a:pt x="526" y="372"/>
                  </a:cubicBezTo>
                  <a:cubicBezTo>
                    <a:pt x="526" y="371"/>
                    <a:pt x="526" y="371"/>
                    <a:pt x="526" y="371"/>
                  </a:cubicBezTo>
                  <a:cubicBezTo>
                    <a:pt x="525" y="371"/>
                    <a:pt x="525" y="371"/>
                    <a:pt x="525" y="371"/>
                  </a:cubicBezTo>
                  <a:cubicBezTo>
                    <a:pt x="526" y="367"/>
                    <a:pt x="526" y="367"/>
                    <a:pt x="526" y="367"/>
                  </a:cubicBezTo>
                  <a:cubicBezTo>
                    <a:pt x="526" y="365"/>
                    <a:pt x="526" y="365"/>
                    <a:pt x="526" y="365"/>
                  </a:cubicBezTo>
                  <a:cubicBezTo>
                    <a:pt x="526" y="363"/>
                    <a:pt x="526" y="363"/>
                    <a:pt x="526" y="363"/>
                  </a:cubicBezTo>
                  <a:cubicBezTo>
                    <a:pt x="527" y="361"/>
                    <a:pt x="527" y="361"/>
                    <a:pt x="527" y="361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2"/>
                    <a:pt x="528" y="352"/>
                    <a:pt x="528" y="352"/>
                  </a:cubicBezTo>
                  <a:cubicBezTo>
                    <a:pt x="527" y="351"/>
                    <a:pt x="527" y="351"/>
                    <a:pt x="527" y="351"/>
                  </a:cubicBezTo>
                  <a:cubicBezTo>
                    <a:pt x="526" y="351"/>
                    <a:pt x="526" y="351"/>
                    <a:pt x="526" y="351"/>
                  </a:cubicBezTo>
                  <a:cubicBezTo>
                    <a:pt x="525" y="349"/>
                    <a:pt x="525" y="349"/>
                    <a:pt x="525" y="349"/>
                  </a:cubicBezTo>
                  <a:cubicBezTo>
                    <a:pt x="523" y="348"/>
                    <a:pt x="523" y="348"/>
                    <a:pt x="523" y="348"/>
                  </a:cubicBezTo>
                  <a:cubicBezTo>
                    <a:pt x="522" y="349"/>
                    <a:pt x="522" y="349"/>
                    <a:pt x="522" y="349"/>
                  </a:cubicBezTo>
                  <a:cubicBezTo>
                    <a:pt x="522" y="350"/>
                    <a:pt x="522" y="350"/>
                    <a:pt x="522" y="350"/>
                  </a:cubicBezTo>
                  <a:cubicBezTo>
                    <a:pt x="520" y="351"/>
                    <a:pt x="520" y="351"/>
                    <a:pt x="520" y="351"/>
                  </a:cubicBezTo>
                  <a:cubicBezTo>
                    <a:pt x="519" y="353"/>
                    <a:pt x="519" y="353"/>
                    <a:pt x="519" y="353"/>
                  </a:cubicBezTo>
                  <a:cubicBezTo>
                    <a:pt x="517" y="356"/>
                    <a:pt x="517" y="356"/>
                    <a:pt x="517" y="356"/>
                  </a:cubicBezTo>
                  <a:cubicBezTo>
                    <a:pt x="517" y="357"/>
                    <a:pt x="517" y="357"/>
                    <a:pt x="517" y="357"/>
                  </a:cubicBezTo>
                  <a:cubicBezTo>
                    <a:pt x="517" y="358"/>
                    <a:pt x="517" y="358"/>
                    <a:pt x="517" y="358"/>
                  </a:cubicBezTo>
                  <a:cubicBezTo>
                    <a:pt x="516" y="359"/>
                    <a:pt x="516" y="359"/>
                    <a:pt x="516" y="359"/>
                  </a:cubicBezTo>
                  <a:cubicBezTo>
                    <a:pt x="514" y="362"/>
                    <a:pt x="514" y="362"/>
                    <a:pt x="514" y="362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7"/>
                    <a:pt x="513" y="367"/>
                    <a:pt x="513" y="367"/>
                  </a:cubicBezTo>
                  <a:cubicBezTo>
                    <a:pt x="513" y="370"/>
                    <a:pt x="513" y="370"/>
                    <a:pt x="513" y="370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5" y="375"/>
                    <a:pt x="515" y="375"/>
                    <a:pt x="515" y="375"/>
                  </a:cubicBezTo>
                  <a:cubicBezTo>
                    <a:pt x="514" y="376"/>
                    <a:pt x="514" y="376"/>
                    <a:pt x="514" y="376"/>
                  </a:cubicBezTo>
                  <a:cubicBezTo>
                    <a:pt x="514" y="377"/>
                    <a:pt x="514" y="377"/>
                    <a:pt x="514" y="377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6" y="378"/>
                    <a:pt x="516" y="378"/>
                    <a:pt x="516" y="378"/>
                  </a:cubicBezTo>
                  <a:cubicBezTo>
                    <a:pt x="516" y="380"/>
                    <a:pt x="516" y="380"/>
                    <a:pt x="516" y="380"/>
                  </a:cubicBezTo>
                  <a:cubicBezTo>
                    <a:pt x="519" y="380"/>
                    <a:pt x="519" y="380"/>
                    <a:pt x="519" y="380"/>
                  </a:cubicBezTo>
                  <a:cubicBezTo>
                    <a:pt x="520" y="382"/>
                    <a:pt x="520" y="382"/>
                    <a:pt x="520" y="382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6"/>
                    <a:pt x="520" y="386"/>
                    <a:pt x="520" y="386"/>
                  </a:cubicBezTo>
                  <a:close/>
                  <a:moveTo>
                    <a:pt x="432" y="395"/>
                  </a:moveTo>
                  <a:cubicBezTo>
                    <a:pt x="432" y="396"/>
                    <a:pt x="432" y="396"/>
                    <a:pt x="432" y="396"/>
                  </a:cubicBezTo>
                  <a:cubicBezTo>
                    <a:pt x="434" y="396"/>
                    <a:pt x="434" y="396"/>
                    <a:pt x="434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4" y="395"/>
                    <a:pt x="434" y="395"/>
                    <a:pt x="434" y="395"/>
                  </a:cubicBezTo>
                  <a:cubicBezTo>
                    <a:pt x="432" y="395"/>
                    <a:pt x="432" y="395"/>
                    <a:pt x="432" y="395"/>
                  </a:cubicBezTo>
                  <a:close/>
                  <a:moveTo>
                    <a:pt x="432" y="404"/>
                  </a:moveTo>
                  <a:cubicBezTo>
                    <a:pt x="430" y="405"/>
                    <a:pt x="430" y="405"/>
                    <a:pt x="430" y="405"/>
                  </a:cubicBezTo>
                  <a:cubicBezTo>
                    <a:pt x="429" y="404"/>
                    <a:pt x="429" y="404"/>
                    <a:pt x="429" y="404"/>
                  </a:cubicBezTo>
                  <a:cubicBezTo>
                    <a:pt x="428" y="405"/>
                    <a:pt x="428" y="405"/>
                    <a:pt x="428" y="405"/>
                  </a:cubicBezTo>
                  <a:cubicBezTo>
                    <a:pt x="426" y="405"/>
                    <a:pt x="426" y="405"/>
                    <a:pt x="426" y="405"/>
                  </a:cubicBezTo>
                  <a:cubicBezTo>
                    <a:pt x="425" y="406"/>
                    <a:pt x="425" y="406"/>
                    <a:pt x="425" y="406"/>
                  </a:cubicBezTo>
                  <a:cubicBezTo>
                    <a:pt x="423" y="406"/>
                    <a:pt x="423" y="406"/>
                    <a:pt x="423" y="406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0" y="410"/>
                    <a:pt x="420" y="410"/>
                    <a:pt x="420" y="410"/>
                  </a:cubicBezTo>
                  <a:cubicBezTo>
                    <a:pt x="418" y="412"/>
                    <a:pt x="418" y="412"/>
                    <a:pt x="418" y="412"/>
                  </a:cubicBezTo>
                  <a:cubicBezTo>
                    <a:pt x="419" y="413"/>
                    <a:pt x="419" y="413"/>
                    <a:pt x="419" y="413"/>
                  </a:cubicBezTo>
                  <a:cubicBezTo>
                    <a:pt x="419" y="417"/>
                    <a:pt x="419" y="417"/>
                    <a:pt x="419" y="417"/>
                  </a:cubicBezTo>
                  <a:cubicBezTo>
                    <a:pt x="420" y="418"/>
                    <a:pt x="420" y="418"/>
                    <a:pt x="420" y="418"/>
                  </a:cubicBezTo>
                  <a:cubicBezTo>
                    <a:pt x="419" y="419"/>
                    <a:pt x="419" y="419"/>
                    <a:pt x="419" y="419"/>
                  </a:cubicBezTo>
                  <a:cubicBezTo>
                    <a:pt x="421" y="421"/>
                    <a:pt x="421" y="421"/>
                    <a:pt x="421" y="421"/>
                  </a:cubicBezTo>
                  <a:cubicBezTo>
                    <a:pt x="423" y="421"/>
                    <a:pt x="423" y="421"/>
                    <a:pt x="423" y="421"/>
                  </a:cubicBezTo>
                  <a:cubicBezTo>
                    <a:pt x="424" y="422"/>
                    <a:pt x="424" y="422"/>
                    <a:pt x="424" y="422"/>
                  </a:cubicBezTo>
                  <a:cubicBezTo>
                    <a:pt x="425" y="422"/>
                    <a:pt x="425" y="422"/>
                    <a:pt x="425" y="422"/>
                  </a:cubicBezTo>
                  <a:cubicBezTo>
                    <a:pt x="427" y="423"/>
                    <a:pt x="427" y="423"/>
                    <a:pt x="427" y="423"/>
                  </a:cubicBezTo>
                  <a:cubicBezTo>
                    <a:pt x="428" y="422"/>
                    <a:pt x="428" y="422"/>
                    <a:pt x="428" y="422"/>
                  </a:cubicBezTo>
                  <a:cubicBezTo>
                    <a:pt x="428" y="421"/>
                    <a:pt x="428" y="421"/>
                    <a:pt x="428" y="421"/>
                  </a:cubicBezTo>
                  <a:cubicBezTo>
                    <a:pt x="430" y="420"/>
                    <a:pt x="430" y="420"/>
                    <a:pt x="430" y="420"/>
                  </a:cubicBezTo>
                  <a:cubicBezTo>
                    <a:pt x="431" y="421"/>
                    <a:pt x="431" y="421"/>
                    <a:pt x="431" y="421"/>
                  </a:cubicBezTo>
                  <a:cubicBezTo>
                    <a:pt x="432" y="419"/>
                    <a:pt x="432" y="419"/>
                    <a:pt x="432" y="419"/>
                  </a:cubicBezTo>
                  <a:cubicBezTo>
                    <a:pt x="432" y="418"/>
                    <a:pt x="432" y="418"/>
                    <a:pt x="432" y="418"/>
                  </a:cubicBezTo>
                  <a:cubicBezTo>
                    <a:pt x="434" y="418"/>
                    <a:pt x="434" y="418"/>
                    <a:pt x="434" y="418"/>
                  </a:cubicBezTo>
                  <a:cubicBezTo>
                    <a:pt x="435" y="417"/>
                    <a:pt x="435" y="417"/>
                    <a:pt x="435" y="417"/>
                  </a:cubicBezTo>
                  <a:cubicBezTo>
                    <a:pt x="435" y="415"/>
                    <a:pt x="435" y="415"/>
                    <a:pt x="435" y="415"/>
                  </a:cubicBezTo>
                  <a:cubicBezTo>
                    <a:pt x="436" y="412"/>
                    <a:pt x="436" y="412"/>
                    <a:pt x="436" y="412"/>
                  </a:cubicBezTo>
                  <a:cubicBezTo>
                    <a:pt x="437" y="412"/>
                    <a:pt x="437" y="412"/>
                    <a:pt x="437" y="412"/>
                  </a:cubicBezTo>
                  <a:cubicBezTo>
                    <a:pt x="437" y="410"/>
                    <a:pt x="437" y="410"/>
                    <a:pt x="437" y="410"/>
                  </a:cubicBezTo>
                  <a:cubicBezTo>
                    <a:pt x="439" y="408"/>
                    <a:pt x="439" y="408"/>
                    <a:pt x="439" y="408"/>
                  </a:cubicBezTo>
                  <a:cubicBezTo>
                    <a:pt x="438" y="406"/>
                    <a:pt x="438" y="406"/>
                    <a:pt x="438" y="406"/>
                  </a:cubicBezTo>
                  <a:cubicBezTo>
                    <a:pt x="436" y="405"/>
                    <a:pt x="436" y="405"/>
                    <a:pt x="436" y="405"/>
                  </a:cubicBezTo>
                  <a:cubicBezTo>
                    <a:pt x="434" y="404"/>
                    <a:pt x="434" y="404"/>
                    <a:pt x="434" y="404"/>
                  </a:cubicBezTo>
                  <a:cubicBezTo>
                    <a:pt x="433" y="405"/>
                    <a:pt x="433" y="405"/>
                    <a:pt x="433" y="405"/>
                  </a:cubicBezTo>
                  <a:cubicBezTo>
                    <a:pt x="433" y="405"/>
                    <a:pt x="432" y="404"/>
                    <a:pt x="432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14"/>
            <p:cNvSpPr>
              <a:spLocks noEditPoints="1"/>
            </p:cNvSpPr>
            <p:nvPr/>
          </p:nvSpPr>
          <p:spPr bwMode="auto">
            <a:xfrm>
              <a:off x="3644282" y="2107880"/>
              <a:ext cx="277037" cy="339954"/>
            </a:xfrm>
            <a:custGeom>
              <a:avLst/>
              <a:gdLst>
                <a:gd name="T0" fmla="*/ 118 w 124"/>
                <a:gd name="T1" fmla="*/ 13 h 152"/>
                <a:gd name="T2" fmla="*/ 51 w 124"/>
                <a:gd name="T3" fmla="*/ 1 h 152"/>
                <a:gd name="T4" fmla="*/ 41 w 124"/>
                <a:gd name="T5" fmla="*/ 15 h 152"/>
                <a:gd name="T6" fmla="*/ 54 w 124"/>
                <a:gd name="T7" fmla="*/ 28 h 152"/>
                <a:gd name="T8" fmla="*/ 55 w 124"/>
                <a:gd name="T9" fmla="*/ 29 h 152"/>
                <a:gd name="T10" fmla="*/ 49 w 124"/>
                <a:gd name="T11" fmla="*/ 32 h 152"/>
                <a:gd name="T12" fmla="*/ 65 w 124"/>
                <a:gd name="T13" fmla="*/ 37 h 152"/>
                <a:gd name="T14" fmla="*/ 77 w 124"/>
                <a:gd name="T15" fmla="*/ 38 h 152"/>
                <a:gd name="T16" fmla="*/ 89 w 124"/>
                <a:gd name="T17" fmla="*/ 27 h 152"/>
                <a:gd name="T18" fmla="*/ 87 w 124"/>
                <a:gd name="T19" fmla="*/ 14 h 152"/>
                <a:gd name="T20" fmla="*/ 75 w 124"/>
                <a:gd name="T21" fmla="*/ 10 h 152"/>
                <a:gd name="T22" fmla="*/ 69 w 124"/>
                <a:gd name="T23" fmla="*/ 15 h 152"/>
                <a:gd name="T24" fmla="*/ 64 w 124"/>
                <a:gd name="T25" fmla="*/ 8 h 152"/>
                <a:gd name="T26" fmla="*/ 64 w 124"/>
                <a:gd name="T27" fmla="*/ 21 h 152"/>
                <a:gd name="T28" fmla="*/ 55 w 124"/>
                <a:gd name="T29" fmla="*/ 16 h 152"/>
                <a:gd name="T30" fmla="*/ 48 w 124"/>
                <a:gd name="T31" fmla="*/ 7 h 152"/>
                <a:gd name="T32" fmla="*/ 47 w 124"/>
                <a:gd name="T33" fmla="*/ 18 h 152"/>
                <a:gd name="T34" fmla="*/ 41 w 124"/>
                <a:gd name="T35" fmla="*/ 21 h 152"/>
                <a:gd name="T36" fmla="*/ 100 w 124"/>
                <a:gd name="T37" fmla="*/ 49 h 152"/>
                <a:gd name="T38" fmla="*/ 103 w 124"/>
                <a:gd name="T39" fmla="*/ 47 h 152"/>
                <a:gd name="T40" fmla="*/ 95 w 124"/>
                <a:gd name="T41" fmla="*/ 53 h 152"/>
                <a:gd name="T42" fmla="*/ 76 w 124"/>
                <a:gd name="T43" fmla="*/ 66 h 152"/>
                <a:gd name="T44" fmla="*/ 85 w 124"/>
                <a:gd name="T45" fmla="*/ 75 h 152"/>
                <a:gd name="T46" fmla="*/ 75 w 124"/>
                <a:gd name="T47" fmla="*/ 85 h 152"/>
                <a:gd name="T48" fmla="*/ 64 w 124"/>
                <a:gd name="T49" fmla="*/ 85 h 152"/>
                <a:gd name="T50" fmla="*/ 63 w 124"/>
                <a:gd name="T51" fmla="*/ 71 h 152"/>
                <a:gd name="T52" fmla="*/ 57 w 124"/>
                <a:gd name="T53" fmla="*/ 60 h 152"/>
                <a:gd name="T54" fmla="*/ 68 w 124"/>
                <a:gd name="T55" fmla="*/ 64 h 152"/>
                <a:gd name="T56" fmla="*/ 64 w 124"/>
                <a:gd name="T57" fmla="*/ 56 h 152"/>
                <a:gd name="T58" fmla="*/ 5 w 124"/>
                <a:gd name="T59" fmla="*/ 62 h 152"/>
                <a:gd name="T60" fmla="*/ 5 w 124"/>
                <a:gd name="T61" fmla="*/ 60 h 152"/>
                <a:gd name="T62" fmla="*/ 40 w 124"/>
                <a:gd name="T63" fmla="*/ 106 h 152"/>
                <a:gd name="T64" fmla="*/ 37 w 124"/>
                <a:gd name="T65" fmla="*/ 97 h 152"/>
                <a:gd name="T66" fmla="*/ 28 w 124"/>
                <a:gd name="T67" fmla="*/ 92 h 152"/>
                <a:gd name="T68" fmla="*/ 23 w 124"/>
                <a:gd name="T69" fmla="*/ 85 h 152"/>
                <a:gd name="T70" fmla="*/ 31 w 124"/>
                <a:gd name="T71" fmla="*/ 83 h 152"/>
                <a:gd name="T72" fmla="*/ 36 w 124"/>
                <a:gd name="T73" fmla="*/ 77 h 152"/>
                <a:gd name="T74" fmla="*/ 32 w 124"/>
                <a:gd name="T75" fmla="*/ 75 h 152"/>
                <a:gd name="T76" fmla="*/ 20 w 124"/>
                <a:gd name="T77" fmla="*/ 76 h 152"/>
                <a:gd name="T78" fmla="*/ 27 w 124"/>
                <a:gd name="T79" fmla="*/ 69 h 152"/>
                <a:gd name="T80" fmla="*/ 37 w 124"/>
                <a:gd name="T81" fmla="*/ 61 h 152"/>
                <a:gd name="T82" fmla="*/ 29 w 124"/>
                <a:gd name="T83" fmla="*/ 62 h 152"/>
                <a:gd name="T84" fmla="*/ 27 w 124"/>
                <a:gd name="T85" fmla="*/ 57 h 152"/>
                <a:gd name="T86" fmla="*/ 25 w 124"/>
                <a:gd name="T87" fmla="*/ 64 h 152"/>
                <a:gd name="T88" fmla="*/ 13 w 124"/>
                <a:gd name="T89" fmla="*/ 63 h 152"/>
                <a:gd name="T90" fmla="*/ 8 w 124"/>
                <a:gd name="T91" fmla="*/ 56 h 152"/>
                <a:gd name="T92" fmla="*/ 8 w 124"/>
                <a:gd name="T93" fmla="*/ 52 h 152"/>
                <a:gd name="T94" fmla="*/ 7 w 124"/>
                <a:gd name="T95" fmla="*/ 41 h 152"/>
                <a:gd name="T96" fmla="*/ 0 w 124"/>
                <a:gd name="T97" fmla="*/ 37 h 152"/>
                <a:gd name="T98" fmla="*/ 8 w 124"/>
                <a:gd name="T99" fmla="*/ 32 h 152"/>
                <a:gd name="T100" fmla="*/ 17 w 124"/>
                <a:gd name="T101" fmla="*/ 30 h 152"/>
                <a:gd name="T102" fmla="*/ 16 w 124"/>
                <a:gd name="T103" fmla="*/ 34 h 152"/>
                <a:gd name="T104" fmla="*/ 20 w 124"/>
                <a:gd name="T105" fmla="*/ 43 h 152"/>
                <a:gd name="T106" fmla="*/ 26 w 124"/>
                <a:gd name="T107" fmla="*/ 37 h 152"/>
                <a:gd name="T108" fmla="*/ 32 w 124"/>
                <a:gd name="T109" fmla="*/ 50 h 152"/>
                <a:gd name="T110" fmla="*/ 28 w 124"/>
                <a:gd name="T111" fmla="*/ 26 h 152"/>
                <a:gd name="T112" fmla="*/ 40 w 124"/>
                <a:gd name="T113" fmla="*/ 30 h 152"/>
                <a:gd name="T114" fmla="*/ 44 w 124"/>
                <a:gd name="T115" fmla="*/ 33 h 152"/>
                <a:gd name="T116" fmla="*/ 62 w 124"/>
                <a:gd name="T117" fmla="*/ 51 h 152"/>
                <a:gd name="T118" fmla="*/ 53 w 124"/>
                <a:gd name="T119" fmla="*/ 59 h 152"/>
                <a:gd name="T120" fmla="*/ 50 w 124"/>
                <a:gd name="T121" fmla="*/ 76 h 152"/>
                <a:gd name="T122" fmla="*/ 45 w 124"/>
                <a:gd name="T123" fmla="*/ 90 h 152"/>
                <a:gd name="T124" fmla="*/ 62 w 124"/>
                <a:gd name="T12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" h="152">
                  <a:moveTo>
                    <a:pt x="115" y="13"/>
                  </a:moveTo>
                  <a:cubicBezTo>
                    <a:pt x="115" y="13"/>
                    <a:pt x="116" y="12"/>
                    <a:pt x="116" y="12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3"/>
                    <a:pt x="115" y="13"/>
                    <a:pt x="115" y="13"/>
                  </a:cubicBezTo>
                  <a:close/>
                  <a:moveTo>
                    <a:pt x="93" y="14"/>
                  </a:moveTo>
                  <a:cubicBezTo>
                    <a:pt x="94" y="16"/>
                    <a:pt x="94" y="16"/>
                    <a:pt x="94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lose/>
                  <a:moveTo>
                    <a:pt x="51" y="1"/>
                  </a:moveTo>
                  <a:cubicBezTo>
                    <a:pt x="53" y="3"/>
                    <a:pt x="53" y="3"/>
                    <a:pt x="53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1"/>
                    <a:pt x="51" y="1"/>
                    <a:pt x="51" y="1"/>
                  </a:cubicBezTo>
                  <a:close/>
                  <a:moveTo>
                    <a:pt x="42" y="16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16"/>
                    <a:pt x="42" y="16"/>
                    <a:pt x="42" y="16"/>
                  </a:cubicBezTo>
                  <a:close/>
                  <a:moveTo>
                    <a:pt x="50" y="30"/>
                  </a:moveTo>
                  <a:cubicBezTo>
                    <a:pt x="50" y="30"/>
                    <a:pt x="51" y="29"/>
                    <a:pt x="51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30"/>
                    <a:pt x="50" y="30"/>
                    <a:pt x="50" y="30"/>
                  </a:cubicBezTo>
                  <a:close/>
                  <a:moveTo>
                    <a:pt x="100" y="49"/>
                  </a:moveTo>
                  <a:cubicBezTo>
                    <a:pt x="101" y="47"/>
                    <a:pt x="101" y="47"/>
                    <a:pt x="101" y="47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100" y="49"/>
                    <a:pt x="100" y="49"/>
                  </a:cubicBezTo>
                  <a:close/>
                  <a:moveTo>
                    <a:pt x="93" y="55"/>
                  </a:moveTo>
                  <a:cubicBezTo>
                    <a:pt x="93" y="54"/>
                    <a:pt x="93" y="54"/>
                    <a:pt x="93" y="54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3" y="55"/>
                    <a:pt x="93" y="55"/>
                    <a:pt x="93" y="55"/>
                  </a:cubicBezTo>
                  <a:close/>
                  <a:moveTo>
                    <a:pt x="62" y="70"/>
                  </a:moveTo>
                  <a:cubicBezTo>
                    <a:pt x="63" y="68"/>
                    <a:pt x="63" y="68"/>
                    <a:pt x="63" y="68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2" y="70"/>
                    <a:pt x="62" y="70"/>
                    <a:pt x="62" y="70"/>
                  </a:cubicBezTo>
                  <a:close/>
                  <a:moveTo>
                    <a:pt x="54" y="44"/>
                  </a:moveTo>
                  <a:cubicBezTo>
                    <a:pt x="54" y="46"/>
                    <a:pt x="54" y="46"/>
                    <a:pt x="54" y="4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lose/>
                  <a:moveTo>
                    <a:pt x="57" y="60"/>
                  </a:move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7" y="60"/>
                    <a:pt x="57" y="60"/>
                    <a:pt x="57" y="60"/>
                  </a:cubicBezTo>
                  <a:close/>
                  <a:moveTo>
                    <a:pt x="9" y="68"/>
                  </a:moveTo>
                  <a:cubicBezTo>
                    <a:pt x="8" y="65"/>
                    <a:pt x="8" y="65"/>
                    <a:pt x="8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8" y="68"/>
                    <a:pt x="9" y="68"/>
                  </a:cubicBezTo>
                  <a:close/>
                  <a:moveTo>
                    <a:pt x="41" y="107"/>
                  </a:moveTo>
                  <a:cubicBezTo>
                    <a:pt x="40" y="106"/>
                    <a:pt x="40" y="106"/>
                    <a:pt x="40" y="106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95"/>
                    <a:pt x="45" y="95"/>
                    <a:pt x="45" y="95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7"/>
                    <a:pt x="41" y="107"/>
                    <a:pt x="41" y="107"/>
                  </a:cubicBezTo>
                  <a:close/>
                  <a:moveTo>
                    <a:pt x="61" y="152"/>
                  </a:moveTo>
                  <a:cubicBezTo>
                    <a:pt x="62" y="151"/>
                    <a:pt x="62" y="151"/>
                    <a:pt x="62" y="151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60" y="152"/>
                    <a:pt x="60" y="152"/>
                    <a:pt x="60" y="152"/>
                  </a:cubicBezTo>
                  <a:lnTo>
                    <a:pt x="61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5"/>
            <p:cNvSpPr>
              <a:spLocks noEditPoints="1"/>
            </p:cNvSpPr>
            <p:nvPr/>
          </p:nvSpPr>
          <p:spPr bwMode="auto">
            <a:xfrm>
              <a:off x="5927551" y="3221100"/>
              <a:ext cx="310525" cy="597709"/>
            </a:xfrm>
            <a:custGeom>
              <a:avLst/>
              <a:gdLst>
                <a:gd name="T0" fmla="*/ 127 w 306"/>
                <a:gd name="T1" fmla="*/ 282 h 589"/>
                <a:gd name="T2" fmla="*/ 11 w 306"/>
                <a:gd name="T3" fmla="*/ 584 h 589"/>
                <a:gd name="T4" fmla="*/ 68 w 306"/>
                <a:gd name="T5" fmla="*/ 536 h 589"/>
                <a:gd name="T6" fmla="*/ 68 w 306"/>
                <a:gd name="T7" fmla="*/ 536 h 589"/>
                <a:gd name="T8" fmla="*/ 88 w 306"/>
                <a:gd name="T9" fmla="*/ 489 h 589"/>
                <a:gd name="T10" fmla="*/ 92 w 306"/>
                <a:gd name="T11" fmla="*/ 489 h 589"/>
                <a:gd name="T12" fmla="*/ 213 w 306"/>
                <a:gd name="T13" fmla="*/ 124 h 589"/>
                <a:gd name="T14" fmla="*/ 202 w 306"/>
                <a:gd name="T15" fmla="*/ 84 h 589"/>
                <a:gd name="T16" fmla="*/ 220 w 306"/>
                <a:gd name="T17" fmla="*/ 71 h 589"/>
                <a:gd name="T18" fmla="*/ 220 w 306"/>
                <a:gd name="T19" fmla="*/ 42 h 589"/>
                <a:gd name="T20" fmla="*/ 215 w 306"/>
                <a:gd name="T21" fmla="*/ 0 h 589"/>
                <a:gd name="T22" fmla="*/ 268 w 306"/>
                <a:gd name="T23" fmla="*/ 40 h 589"/>
                <a:gd name="T24" fmla="*/ 288 w 306"/>
                <a:gd name="T25" fmla="*/ 44 h 589"/>
                <a:gd name="T26" fmla="*/ 299 w 306"/>
                <a:gd name="T27" fmla="*/ 60 h 589"/>
                <a:gd name="T28" fmla="*/ 268 w 306"/>
                <a:gd name="T29" fmla="*/ 86 h 589"/>
                <a:gd name="T30" fmla="*/ 237 w 306"/>
                <a:gd name="T31" fmla="*/ 84 h 589"/>
                <a:gd name="T32" fmla="*/ 220 w 306"/>
                <a:gd name="T33" fmla="*/ 99 h 589"/>
                <a:gd name="T34" fmla="*/ 215 w 306"/>
                <a:gd name="T35" fmla="*/ 124 h 589"/>
                <a:gd name="T36" fmla="*/ 213 w 306"/>
                <a:gd name="T37" fmla="*/ 223 h 589"/>
                <a:gd name="T38" fmla="*/ 68 w 306"/>
                <a:gd name="T39" fmla="*/ 364 h 589"/>
                <a:gd name="T40" fmla="*/ 61 w 306"/>
                <a:gd name="T41" fmla="*/ 373 h 589"/>
                <a:gd name="T42" fmla="*/ 59 w 306"/>
                <a:gd name="T43" fmla="*/ 379 h 589"/>
                <a:gd name="T44" fmla="*/ 85 w 306"/>
                <a:gd name="T45" fmla="*/ 388 h 589"/>
                <a:gd name="T46" fmla="*/ 83 w 306"/>
                <a:gd name="T47" fmla="*/ 377 h 589"/>
                <a:gd name="T48" fmla="*/ 154 w 306"/>
                <a:gd name="T49" fmla="*/ 329 h 589"/>
                <a:gd name="T50" fmla="*/ 143 w 306"/>
                <a:gd name="T51" fmla="*/ 366 h 589"/>
                <a:gd name="T52" fmla="*/ 167 w 306"/>
                <a:gd name="T53" fmla="*/ 340 h 589"/>
                <a:gd name="T54" fmla="*/ 136 w 306"/>
                <a:gd name="T55" fmla="*/ 342 h 589"/>
                <a:gd name="T56" fmla="*/ 136 w 306"/>
                <a:gd name="T57" fmla="*/ 366 h 589"/>
                <a:gd name="T58" fmla="*/ 114 w 306"/>
                <a:gd name="T59" fmla="*/ 430 h 589"/>
                <a:gd name="T60" fmla="*/ 110 w 306"/>
                <a:gd name="T61" fmla="*/ 406 h 589"/>
                <a:gd name="T62" fmla="*/ 118 w 306"/>
                <a:gd name="T63" fmla="*/ 366 h 589"/>
                <a:gd name="T64" fmla="*/ 105 w 306"/>
                <a:gd name="T65" fmla="*/ 351 h 589"/>
                <a:gd name="T66" fmla="*/ 121 w 306"/>
                <a:gd name="T67" fmla="*/ 331 h 589"/>
                <a:gd name="T68" fmla="*/ 156 w 306"/>
                <a:gd name="T69" fmla="*/ 322 h 589"/>
                <a:gd name="T70" fmla="*/ 173 w 306"/>
                <a:gd name="T71" fmla="*/ 337 h 589"/>
                <a:gd name="T72" fmla="*/ 200 w 306"/>
                <a:gd name="T73" fmla="*/ 329 h 589"/>
                <a:gd name="T74" fmla="*/ 202 w 306"/>
                <a:gd name="T75" fmla="*/ 315 h 589"/>
                <a:gd name="T76" fmla="*/ 217 w 306"/>
                <a:gd name="T77" fmla="*/ 315 h 589"/>
                <a:gd name="T78" fmla="*/ 244 w 306"/>
                <a:gd name="T79" fmla="*/ 311 h 589"/>
                <a:gd name="T80" fmla="*/ 255 w 306"/>
                <a:gd name="T81" fmla="*/ 296 h 589"/>
                <a:gd name="T82" fmla="*/ 266 w 306"/>
                <a:gd name="T83" fmla="*/ 276 h 589"/>
                <a:gd name="T84" fmla="*/ 268 w 306"/>
                <a:gd name="T85" fmla="*/ 210 h 589"/>
                <a:gd name="T86" fmla="*/ 266 w 306"/>
                <a:gd name="T87" fmla="*/ 177 h 589"/>
                <a:gd name="T88" fmla="*/ 242 w 306"/>
                <a:gd name="T89" fmla="*/ 121 h 589"/>
                <a:gd name="T90" fmla="*/ 239 w 306"/>
                <a:gd name="T91" fmla="*/ 132 h 589"/>
                <a:gd name="T92" fmla="*/ 222 w 306"/>
                <a:gd name="T93" fmla="*/ 130 h 589"/>
                <a:gd name="T94" fmla="*/ 215 w 306"/>
                <a:gd name="T95" fmla="*/ 166 h 589"/>
                <a:gd name="T96" fmla="*/ 217 w 306"/>
                <a:gd name="T97" fmla="*/ 232 h 589"/>
                <a:gd name="T98" fmla="*/ 191 w 306"/>
                <a:gd name="T99" fmla="*/ 245 h 589"/>
                <a:gd name="T100" fmla="*/ 178 w 306"/>
                <a:gd name="T101" fmla="*/ 273 h 589"/>
                <a:gd name="T102" fmla="*/ 169 w 306"/>
                <a:gd name="T103" fmla="*/ 296 h 589"/>
                <a:gd name="T104" fmla="*/ 129 w 306"/>
                <a:gd name="T105" fmla="*/ 298 h 589"/>
                <a:gd name="T106" fmla="*/ 92 w 306"/>
                <a:gd name="T107" fmla="*/ 333 h 589"/>
                <a:gd name="T108" fmla="*/ 72 w 306"/>
                <a:gd name="T109" fmla="*/ 362 h 589"/>
                <a:gd name="T110" fmla="*/ 77 w 306"/>
                <a:gd name="T111" fmla="*/ 377 h 589"/>
                <a:gd name="T112" fmla="*/ 83 w 306"/>
                <a:gd name="T113" fmla="*/ 368 h 589"/>
                <a:gd name="T114" fmla="*/ 92 w 306"/>
                <a:gd name="T115" fmla="*/ 403 h 589"/>
                <a:gd name="T116" fmla="*/ 103 w 306"/>
                <a:gd name="T117" fmla="*/ 401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" h="589">
                  <a:moveTo>
                    <a:pt x="123" y="282"/>
                  </a:moveTo>
                  <a:lnTo>
                    <a:pt x="123" y="284"/>
                  </a:lnTo>
                  <a:lnTo>
                    <a:pt x="123" y="284"/>
                  </a:lnTo>
                  <a:lnTo>
                    <a:pt x="121" y="284"/>
                  </a:lnTo>
                  <a:lnTo>
                    <a:pt x="123" y="282"/>
                  </a:lnTo>
                  <a:lnTo>
                    <a:pt x="123" y="282"/>
                  </a:lnTo>
                  <a:close/>
                  <a:moveTo>
                    <a:pt x="125" y="282"/>
                  </a:moveTo>
                  <a:lnTo>
                    <a:pt x="125" y="280"/>
                  </a:lnTo>
                  <a:lnTo>
                    <a:pt x="125" y="278"/>
                  </a:lnTo>
                  <a:lnTo>
                    <a:pt x="127" y="278"/>
                  </a:lnTo>
                  <a:lnTo>
                    <a:pt x="129" y="282"/>
                  </a:lnTo>
                  <a:lnTo>
                    <a:pt x="127" y="282"/>
                  </a:lnTo>
                  <a:lnTo>
                    <a:pt x="125" y="282"/>
                  </a:lnTo>
                  <a:lnTo>
                    <a:pt x="125" y="282"/>
                  </a:lnTo>
                  <a:close/>
                  <a:moveTo>
                    <a:pt x="4" y="586"/>
                  </a:moveTo>
                  <a:lnTo>
                    <a:pt x="4" y="584"/>
                  </a:lnTo>
                  <a:lnTo>
                    <a:pt x="2" y="584"/>
                  </a:lnTo>
                  <a:lnTo>
                    <a:pt x="0" y="589"/>
                  </a:lnTo>
                  <a:lnTo>
                    <a:pt x="2" y="589"/>
                  </a:lnTo>
                  <a:lnTo>
                    <a:pt x="4" y="586"/>
                  </a:lnTo>
                  <a:lnTo>
                    <a:pt x="4" y="586"/>
                  </a:lnTo>
                  <a:close/>
                  <a:moveTo>
                    <a:pt x="6" y="584"/>
                  </a:moveTo>
                  <a:lnTo>
                    <a:pt x="8" y="582"/>
                  </a:lnTo>
                  <a:lnTo>
                    <a:pt x="11" y="584"/>
                  </a:lnTo>
                  <a:lnTo>
                    <a:pt x="8" y="586"/>
                  </a:lnTo>
                  <a:lnTo>
                    <a:pt x="8" y="586"/>
                  </a:lnTo>
                  <a:lnTo>
                    <a:pt x="6" y="584"/>
                  </a:lnTo>
                  <a:lnTo>
                    <a:pt x="6" y="584"/>
                  </a:lnTo>
                  <a:close/>
                  <a:moveTo>
                    <a:pt x="24" y="571"/>
                  </a:moveTo>
                  <a:lnTo>
                    <a:pt x="24" y="575"/>
                  </a:lnTo>
                  <a:lnTo>
                    <a:pt x="26" y="575"/>
                  </a:lnTo>
                  <a:lnTo>
                    <a:pt x="28" y="575"/>
                  </a:lnTo>
                  <a:lnTo>
                    <a:pt x="28" y="573"/>
                  </a:lnTo>
                  <a:lnTo>
                    <a:pt x="24" y="571"/>
                  </a:lnTo>
                  <a:lnTo>
                    <a:pt x="24" y="571"/>
                  </a:lnTo>
                  <a:close/>
                  <a:moveTo>
                    <a:pt x="68" y="536"/>
                  </a:moveTo>
                  <a:lnTo>
                    <a:pt x="66" y="531"/>
                  </a:lnTo>
                  <a:lnTo>
                    <a:pt x="68" y="529"/>
                  </a:lnTo>
                  <a:lnTo>
                    <a:pt x="70" y="527"/>
                  </a:lnTo>
                  <a:lnTo>
                    <a:pt x="68" y="525"/>
                  </a:lnTo>
                  <a:lnTo>
                    <a:pt x="72" y="525"/>
                  </a:lnTo>
                  <a:lnTo>
                    <a:pt x="74" y="520"/>
                  </a:lnTo>
                  <a:lnTo>
                    <a:pt x="77" y="525"/>
                  </a:lnTo>
                  <a:lnTo>
                    <a:pt x="74" y="527"/>
                  </a:lnTo>
                  <a:lnTo>
                    <a:pt x="74" y="529"/>
                  </a:lnTo>
                  <a:lnTo>
                    <a:pt x="68" y="531"/>
                  </a:lnTo>
                  <a:lnTo>
                    <a:pt x="68" y="536"/>
                  </a:lnTo>
                  <a:lnTo>
                    <a:pt x="68" y="536"/>
                  </a:lnTo>
                  <a:lnTo>
                    <a:pt x="68" y="536"/>
                  </a:lnTo>
                  <a:close/>
                  <a:moveTo>
                    <a:pt x="85" y="498"/>
                  </a:moveTo>
                  <a:lnTo>
                    <a:pt x="88" y="500"/>
                  </a:lnTo>
                  <a:lnTo>
                    <a:pt x="88" y="503"/>
                  </a:lnTo>
                  <a:lnTo>
                    <a:pt x="85" y="503"/>
                  </a:lnTo>
                  <a:lnTo>
                    <a:pt x="83" y="500"/>
                  </a:lnTo>
                  <a:lnTo>
                    <a:pt x="83" y="498"/>
                  </a:lnTo>
                  <a:lnTo>
                    <a:pt x="85" y="498"/>
                  </a:lnTo>
                  <a:lnTo>
                    <a:pt x="85" y="498"/>
                  </a:lnTo>
                  <a:close/>
                  <a:moveTo>
                    <a:pt x="92" y="489"/>
                  </a:moveTo>
                  <a:lnTo>
                    <a:pt x="90" y="489"/>
                  </a:lnTo>
                  <a:lnTo>
                    <a:pt x="88" y="489"/>
                  </a:lnTo>
                  <a:lnTo>
                    <a:pt x="88" y="487"/>
                  </a:lnTo>
                  <a:lnTo>
                    <a:pt x="88" y="485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4" y="483"/>
                  </a:lnTo>
                  <a:lnTo>
                    <a:pt x="96" y="481"/>
                  </a:lnTo>
                  <a:lnTo>
                    <a:pt x="99" y="481"/>
                  </a:lnTo>
                  <a:lnTo>
                    <a:pt x="96" y="485"/>
                  </a:lnTo>
                  <a:lnTo>
                    <a:pt x="94" y="487"/>
                  </a:lnTo>
                  <a:lnTo>
                    <a:pt x="94" y="489"/>
                  </a:lnTo>
                  <a:lnTo>
                    <a:pt x="92" y="489"/>
                  </a:lnTo>
                  <a:lnTo>
                    <a:pt x="92" y="489"/>
                  </a:lnTo>
                  <a:close/>
                  <a:moveTo>
                    <a:pt x="193" y="106"/>
                  </a:moveTo>
                  <a:lnTo>
                    <a:pt x="191" y="104"/>
                  </a:lnTo>
                  <a:lnTo>
                    <a:pt x="191" y="102"/>
                  </a:lnTo>
                  <a:lnTo>
                    <a:pt x="193" y="97"/>
                  </a:lnTo>
                  <a:lnTo>
                    <a:pt x="195" y="97"/>
                  </a:lnTo>
                  <a:lnTo>
                    <a:pt x="195" y="102"/>
                  </a:lnTo>
                  <a:lnTo>
                    <a:pt x="195" y="104"/>
                  </a:lnTo>
                  <a:lnTo>
                    <a:pt x="193" y="106"/>
                  </a:lnTo>
                  <a:lnTo>
                    <a:pt x="193" y="106"/>
                  </a:lnTo>
                  <a:close/>
                  <a:moveTo>
                    <a:pt x="215" y="124"/>
                  </a:moveTo>
                  <a:lnTo>
                    <a:pt x="213" y="124"/>
                  </a:lnTo>
                  <a:lnTo>
                    <a:pt x="211" y="119"/>
                  </a:lnTo>
                  <a:lnTo>
                    <a:pt x="213" y="119"/>
                  </a:lnTo>
                  <a:lnTo>
                    <a:pt x="211" y="113"/>
                  </a:lnTo>
                  <a:lnTo>
                    <a:pt x="209" y="106"/>
                  </a:lnTo>
                  <a:lnTo>
                    <a:pt x="206" y="102"/>
                  </a:lnTo>
                  <a:lnTo>
                    <a:pt x="202" y="99"/>
                  </a:lnTo>
                  <a:lnTo>
                    <a:pt x="200" y="99"/>
                  </a:lnTo>
                  <a:lnTo>
                    <a:pt x="200" y="97"/>
                  </a:lnTo>
                  <a:lnTo>
                    <a:pt x="200" y="93"/>
                  </a:lnTo>
                  <a:lnTo>
                    <a:pt x="200" y="88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4" y="82"/>
                  </a:lnTo>
                  <a:lnTo>
                    <a:pt x="206" y="82"/>
                  </a:lnTo>
                  <a:lnTo>
                    <a:pt x="209" y="77"/>
                  </a:lnTo>
                  <a:lnTo>
                    <a:pt x="209" y="75"/>
                  </a:lnTo>
                  <a:lnTo>
                    <a:pt x="209" y="75"/>
                  </a:lnTo>
                  <a:lnTo>
                    <a:pt x="204" y="71"/>
                  </a:lnTo>
                  <a:lnTo>
                    <a:pt x="204" y="71"/>
                  </a:lnTo>
                  <a:lnTo>
                    <a:pt x="202" y="71"/>
                  </a:lnTo>
                  <a:lnTo>
                    <a:pt x="204" y="66"/>
                  </a:lnTo>
                  <a:lnTo>
                    <a:pt x="206" y="66"/>
                  </a:lnTo>
                  <a:lnTo>
                    <a:pt x="213" y="69"/>
                  </a:lnTo>
                  <a:lnTo>
                    <a:pt x="220" y="71"/>
                  </a:lnTo>
                  <a:lnTo>
                    <a:pt x="222" y="69"/>
                  </a:lnTo>
                  <a:lnTo>
                    <a:pt x="222" y="66"/>
                  </a:lnTo>
                  <a:lnTo>
                    <a:pt x="222" y="64"/>
                  </a:lnTo>
                  <a:lnTo>
                    <a:pt x="222" y="62"/>
                  </a:lnTo>
                  <a:lnTo>
                    <a:pt x="220" y="62"/>
                  </a:lnTo>
                  <a:lnTo>
                    <a:pt x="220" y="60"/>
                  </a:lnTo>
                  <a:lnTo>
                    <a:pt x="217" y="55"/>
                  </a:lnTo>
                  <a:lnTo>
                    <a:pt x="215" y="51"/>
                  </a:lnTo>
                  <a:lnTo>
                    <a:pt x="220" y="49"/>
                  </a:lnTo>
                  <a:lnTo>
                    <a:pt x="220" y="49"/>
                  </a:lnTo>
                  <a:lnTo>
                    <a:pt x="220" y="47"/>
                  </a:lnTo>
                  <a:lnTo>
                    <a:pt x="220" y="42"/>
                  </a:lnTo>
                  <a:lnTo>
                    <a:pt x="217" y="38"/>
                  </a:lnTo>
                  <a:lnTo>
                    <a:pt x="217" y="36"/>
                  </a:lnTo>
                  <a:lnTo>
                    <a:pt x="217" y="27"/>
                  </a:lnTo>
                  <a:lnTo>
                    <a:pt x="215" y="22"/>
                  </a:lnTo>
                  <a:lnTo>
                    <a:pt x="209" y="14"/>
                  </a:lnTo>
                  <a:lnTo>
                    <a:pt x="209" y="7"/>
                  </a:lnTo>
                  <a:lnTo>
                    <a:pt x="206" y="5"/>
                  </a:lnTo>
                  <a:lnTo>
                    <a:pt x="206" y="5"/>
                  </a:lnTo>
                  <a:lnTo>
                    <a:pt x="209" y="5"/>
                  </a:lnTo>
                  <a:lnTo>
                    <a:pt x="211" y="2"/>
                  </a:lnTo>
                  <a:lnTo>
                    <a:pt x="211" y="0"/>
                  </a:lnTo>
                  <a:lnTo>
                    <a:pt x="215" y="0"/>
                  </a:lnTo>
                  <a:lnTo>
                    <a:pt x="217" y="2"/>
                  </a:lnTo>
                  <a:lnTo>
                    <a:pt x="222" y="9"/>
                  </a:lnTo>
                  <a:lnTo>
                    <a:pt x="228" y="9"/>
                  </a:lnTo>
                  <a:lnTo>
                    <a:pt x="231" y="14"/>
                  </a:lnTo>
                  <a:lnTo>
                    <a:pt x="239" y="22"/>
                  </a:lnTo>
                  <a:lnTo>
                    <a:pt x="244" y="27"/>
                  </a:lnTo>
                  <a:lnTo>
                    <a:pt x="246" y="29"/>
                  </a:lnTo>
                  <a:lnTo>
                    <a:pt x="250" y="31"/>
                  </a:lnTo>
                  <a:lnTo>
                    <a:pt x="253" y="33"/>
                  </a:lnTo>
                  <a:lnTo>
                    <a:pt x="259" y="38"/>
                  </a:lnTo>
                  <a:lnTo>
                    <a:pt x="264" y="38"/>
                  </a:lnTo>
                  <a:lnTo>
                    <a:pt x="268" y="40"/>
                  </a:lnTo>
                  <a:lnTo>
                    <a:pt x="270" y="40"/>
                  </a:lnTo>
                  <a:lnTo>
                    <a:pt x="273" y="42"/>
                  </a:lnTo>
                  <a:lnTo>
                    <a:pt x="277" y="40"/>
                  </a:lnTo>
                  <a:lnTo>
                    <a:pt x="284" y="36"/>
                  </a:lnTo>
                  <a:lnTo>
                    <a:pt x="286" y="31"/>
                  </a:lnTo>
                  <a:lnTo>
                    <a:pt x="286" y="29"/>
                  </a:lnTo>
                  <a:lnTo>
                    <a:pt x="288" y="27"/>
                  </a:lnTo>
                  <a:lnTo>
                    <a:pt x="288" y="29"/>
                  </a:lnTo>
                  <a:lnTo>
                    <a:pt x="288" y="33"/>
                  </a:lnTo>
                  <a:lnTo>
                    <a:pt x="286" y="38"/>
                  </a:lnTo>
                  <a:lnTo>
                    <a:pt x="286" y="44"/>
                  </a:lnTo>
                  <a:lnTo>
                    <a:pt x="288" y="44"/>
                  </a:lnTo>
                  <a:lnTo>
                    <a:pt x="292" y="49"/>
                  </a:lnTo>
                  <a:lnTo>
                    <a:pt x="297" y="53"/>
                  </a:lnTo>
                  <a:lnTo>
                    <a:pt x="297" y="55"/>
                  </a:lnTo>
                  <a:lnTo>
                    <a:pt x="295" y="58"/>
                  </a:lnTo>
                  <a:lnTo>
                    <a:pt x="299" y="58"/>
                  </a:lnTo>
                  <a:lnTo>
                    <a:pt x="301" y="53"/>
                  </a:lnTo>
                  <a:lnTo>
                    <a:pt x="303" y="51"/>
                  </a:lnTo>
                  <a:lnTo>
                    <a:pt x="306" y="51"/>
                  </a:lnTo>
                  <a:lnTo>
                    <a:pt x="303" y="53"/>
                  </a:lnTo>
                  <a:lnTo>
                    <a:pt x="303" y="55"/>
                  </a:lnTo>
                  <a:lnTo>
                    <a:pt x="301" y="60"/>
                  </a:lnTo>
                  <a:lnTo>
                    <a:pt x="299" y="60"/>
                  </a:lnTo>
                  <a:lnTo>
                    <a:pt x="297" y="62"/>
                  </a:lnTo>
                  <a:lnTo>
                    <a:pt x="297" y="64"/>
                  </a:lnTo>
                  <a:lnTo>
                    <a:pt x="295" y="66"/>
                  </a:lnTo>
                  <a:lnTo>
                    <a:pt x="292" y="66"/>
                  </a:lnTo>
                  <a:lnTo>
                    <a:pt x="290" y="66"/>
                  </a:lnTo>
                  <a:lnTo>
                    <a:pt x="288" y="69"/>
                  </a:lnTo>
                  <a:lnTo>
                    <a:pt x="288" y="71"/>
                  </a:lnTo>
                  <a:lnTo>
                    <a:pt x="284" y="71"/>
                  </a:lnTo>
                  <a:lnTo>
                    <a:pt x="279" y="69"/>
                  </a:lnTo>
                  <a:lnTo>
                    <a:pt x="277" y="71"/>
                  </a:lnTo>
                  <a:lnTo>
                    <a:pt x="270" y="77"/>
                  </a:lnTo>
                  <a:lnTo>
                    <a:pt x="268" y="86"/>
                  </a:lnTo>
                  <a:lnTo>
                    <a:pt x="268" y="93"/>
                  </a:lnTo>
                  <a:lnTo>
                    <a:pt x="268" y="95"/>
                  </a:lnTo>
                  <a:lnTo>
                    <a:pt x="268" y="99"/>
                  </a:lnTo>
                  <a:lnTo>
                    <a:pt x="268" y="102"/>
                  </a:lnTo>
                  <a:lnTo>
                    <a:pt x="266" y="102"/>
                  </a:lnTo>
                  <a:lnTo>
                    <a:pt x="264" y="97"/>
                  </a:lnTo>
                  <a:lnTo>
                    <a:pt x="257" y="97"/>
                  </a:lnTo>
                  <a:lnTo>
                    <a:pt x="253" y="93"/>
                  </a:lnTo>
                  <a:lnTo>
                    <a:pt x="246" y="88"/>
                  </a:lnTo>
                  <a:lnTo>
                    <a:pt x="244" y="86"/>
                  </a:lnTo>
                  <a:lnTo>
                    <a:pt x="239" y="86"/>
                  </a:lnTo>
                  <a:lnTo>
                    <a:pt x="237" y="84"/>
                  </a:lnTo>
                  <a:lnTo>
                    <a:pt x="235" y="84"/>
                  </a:lnTo>
                  <a:lnTo>
                    <a:pt x="231" y="84"/>
                  </a:lnTo>
                  <a:lnTo>
                    <a:pt x="226" y="86"/>
                  </a:lnTo>
                  <a:lnTo>
                    <a:pt x="222" y="93"/>
                  </a:lnTo>
                  <a:lnTo>
                    <a:pt x="220" y="91"/>
                  </a:lnTo>
                  <a:lnTo>
                    <a:pt x="215" y="88"/>
                  </a:lnTo>
                  <a:lnTo>
                    <a:pt x="213" y="88"/>
                  </a:lnTo>
                  <a:lnTo>
                    <a:pt x="211" y="91"/>
                  </a:lnTo>
                  <a:lnTo>
                    <a:pt x="211" y="95"/>
                  </a:lnTo>
                  <a:lnTo>
                    <a:pt x="211" y="97"/>
                  </a:lnTo>
                  <a:lnTo>
                    <a:pt x="215" y="99"/>
                  </a:lnTo>
                  <a:lnTo>
                    <a:pt x="220" y="99"/>
                  </a:lnTo>
                  <a:lnTo>
                    <a:pt x="224" y="104"/>
                  </a:lnTo>
                  <a:lnTo>
                    <a:pt x="228" y="106"/>
                  </a:lnTo>
                  <a:lnTo>
                    <a:pt x="233" y="106"/>
                  </a:lnTo>
                  <a:lnTo>
                    <a:pt x="235" y="108"/>
                  </a:lnTo>
                  <a:lnTo>
                    <a:pt x="233" y="113"/>
                  </a:lnTo>
                  <a:lnTo>
                    <a:pt x="231" y="115"/>
                  </a:lnTo>
                  <a:lnTo>
                    <a:pt x="228" y="113"/>
                  </a:lnTo>
                  <a:lnTo>
                    <a:pt x="224" y="113"/>
                  </a:lnTo>
                  <a:lnTo>
                    <a:pt x="222" y="113"/>
                  </a:lnTo>
                  <a:lnTo>
                    <a:pt x="222" y="117"/>
                  </a:lnTo>
                  <a:lnTo>
                    <a:pt x="220" y="119"/>
                  </a:lnTo>
                  <a:lnTo>
                    <a:pt x="215" y="124"/>
                  </a:lnTo>
                  <a:lnTo>
                    <a:pt x="215" y="124"/>
                  </a:lnTo>
                  <a:close/>
                  <a:moveTo>
                    <a:pt x="209" y="232"/>
                  </a:moveTo>
                  <a:lnTo>
                    <a:pt x="211" y="227"/>
                  </a:lnTo>
                  <a:lnTo>
                    <a:pt x="211" y="225"/>
                  </a:lnTo>
                  <a:lnTo>
                    <a:pt x="211" y="225"/>
                  </a:lnTo>
                  <a:lnTo>
                    <a:pt x="209" y="227"/>
                  </a:lnTo>
                  <a:lnTo>
                    <a:pt x="206" y="225"/>
                  </a:lnTo>
                  <a:lnTo>
                    <a:pt x="209" y="218"/>
                  </a:lnTo>
                  <a:lnTo>
                    <a:pt x="211" y="216"/>
                  </a:lnTo>
                  <a:lnTo>
                    <a:pt x="211" y="218"/>
                  </a:lnTo>
                  <a:lnTo>
                    <a:pt x="211" y="223"/>
                  </a:lnTo>
                  <a:lnTo>
                    <a:pt x="213" y="223"/>
                  </a:lnTo>
                  <a:lnTo>
                    <a:pt x="213" y="225"/>
                  </a:lnTo>
                  <a:lnTo>
                    <a:pt x="213" y="229"/>
                  </a:lnTo>
                  <a:lnTo>
                    <a:pt x="211" y="232"/>
                  </a:lnTo>
                  <a:lnTo>
                    <a:pt x="209" y="232"/>
                  </a:lnTo>
                  <a:lnTo>
                    <a:pt x="209" y="232"/>
                  </a:lnTo>
                  <a:close/>
                  <a:moveTo>
                    <a:pt x="68" y="364"/>
                  </a:moveTo>
                  <a:lnTo>
                    <a:pt x="70" y="364"/>
                  </a:lnTo>
                  <a:lnTo>
                    <a:pt x="70" y="364"/>
                  </a:lnTo>
                  <a:lnTo>
                    <a:pt x="68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68" y="364"/>
                  </a:lnTo>
                  <a:close/>
                  <a:moveTo>
                    <a:pt x="66" y="366"/>
                  </a:moveTo>
                  <a:lnTo>
                    <a:pt x="66" y="366"/>
                  </a:lnTo>
                  <a:lnTo>
                    <a:pt x="68" y="366"/>
                  </a:lnTo>
                  <a:lnTo>
                    <a:pt x="66" y="366"/>
                  </a:lnTo>
                  <a:lnTo>
                    <a:pt x="66" y="366"/>
                  </a:lnTo>
                  <a:close/>
                  <a:moveTo>
                    <a:pt x="63" y="368"/>
                  </a:moveTo>
                  <a:lnTo>
                    <a:pt x="66" y="368"/>
                  </a:lnTo>
                  <a:lnTo>
                    <a:pt x="66" y="368"/>
                  </a:lnTo>
                  <a:lnTo>
                    <a:pt x="63" y="368"/>
                  </a:lnTo>
                  <a:lnTo>
                    <a:pt x="63" y="368"/>
                  </a:lnTo>
                  <a:close/>
                  <a:moveTo>
                    <a:pt x="61" y="370"/>
                  </a:moveTo>
                  <a:lnTo>
                    <a:pt x="61" y="373"/>
                  </a:lnTo>
                  <a:lnTo>
                    <a:pt x="63" y="370"/>
                  </a:lnTo>
                  <a:lnTo>
                    <a:pt x="61" y="370"/>
                  </a:lnTo>
                  <a:lnTo>
                    <a:pt x="61" y="370"/>
                  </a:lnTo>
                  <a:close/>
                  <a:moveTo>
                    <a:pt x="59" y="379"/>
                  </a:moveTo>
                  <a:lnTo>
                    <a:pt x="57" y="375"/>
                  </a:lnTo>
                  <a:lnTo>
                    <a:pt x="57" y="373"/>
                  </a:lnTo>
                  <a:lnTo>
                    <a:pt x="59" y="373"/>
                  </a:lnTo>
                  <a:lnTo>
                    <a:pt x="59" y="375"/>
                  </a:lnTo>
                  <a:lnTo>
                    <a:pt x="61" y="375"/>
                  </a:lnTo>
                  <a:lnTo>
                    <a:pt x="63" y="377"/>
                  </a:lnTo>
                  <a:lnTo>
                    <a:pt x="61" y="379"/>
                  </a:lnTo>
                  <a:lnTo>
                    <a:pt x="59" y="379"/>
                  </a:lnTo>
                  <a:lnTo>
                    <a:pt x="59" y="379"/>
                  </a:lnTo>
                  <a:close/>
                  <a:moveTo>
                    <a:pt x="88" y="381"/>
                  </a:moveTo>
                  <a:lnTo>
                    <a:pt x="88" y="379"/>
                  </a:lnTo>
                  <a:lnTo>
                    <a:pt x="90" y="379"/>
                  </a:lnTo>
                  <a:lnTo>
                    <a:pt x="90" y="379"/>
                  </a:lnTo>
                  <a:lnTo>
                    <a:pt x="90" y="381"/>
                  </a:lnTo>
                  <a:lnTo>
                    <a:pt x="88" y="381"/>
                  </a:lnTo>
                  <a:lnTo>
                    <a:pt x="88" y="381"/>
                  </a:lnTo>
                  <a:close/>
                  <a:moveTo>
                    <a:pt x="85" y="388"/>
                  </a:moveTo>
                  <a:lnTo>
                    <a:pt x="85" y="386"/>
                  </a:lnTo>
                  <a:lnTo>
                    <a:pt x="88" y="386"/>
                  </a:lnTo>
                  <a:lnTo>
                    <a:pt x="85" y="388"/>
                  </a:lnTo>
                  <a:lnTo>
                    <a:pt x="85" y="388"/>
                  </a:lnTo>
                  <a:lnTo>
                    <a:pt x="85" y="388"/>
                  </a:lnTo>
                  <a:close/>
                  <a:moveTo>
                    <a:pt x="83" y="377"/>
                  </a:moveTo>
                  <a:lnTo>
                    <a:pt x="81" y="379"/>
                  </a:lnTo>
                  <a:lnTo>
                    <a:pt x="83" y="384"/>
                  </a:lnTo>
                  <a:lnTo>
                    <a:pt x="83" y="386"/>
                  </a:lnTo>
                  <a:lnTo>
                    <a:pt x="85" y="386"/>
                  </a:lnTo>
                  <a:lnTo>
                    <a:pt x="85" y="384"/>
                  </a:lnTo>
                  <a:lnTo>
                    <a:pt x="83" y="379"/>
                  </a:lnTo>
                  <a:lnTo>
                    <a:pt x="83" y="377"/>
                  </a:lnTo>
                  <a:lnTo>
                    <a:pt x="83" y="377"/>
                  </a:lnTo>
                  <a:lnTo>
                    <a:pt x="83" y="377"/>
                  </a:lnTo>
                  <a:close/>
                  <a:moveTo>
                    <a:pt x="167" y="331"/>
                  </a:moveTo>
                  <a:lnTo>
                    <a:pt x="165" y="326"/>
                  </a:lnTo>
                  <a:lnTo>
                    <a:pt x="165" y="324"/>
                  </a:lnTo>
                  <a:lnTo>
                    <a:pt x="167" y="322"/>
                  </a:lnTo>
                  <a:lnTo>
                    <a:pt x="169" y="322"/>
                  </a:lnTo>
                  <a:lnTo>
                    <a:pt x="169" y="324"/>
                  </a:lnTo>
                  <a:lnTo>
                    <a:pt x="169" y="326"/>
                  </a:lnTo>
                  <a:lnTo>
                    <a:pt x="169" y="329"/>
                  </a:lnTo>
                  <a:lnTo>
                    <a:pt x="169" y="331"/>
                  </a:lnTo>
                  <a:lnTo>
                    <a:pt x="167" y="331"/>
                  </a:lnTo>
                  <a:lnTo>
                    <a:pt x="167" y="331"/>
                  </a:lnTo>
                  <a:close/>
                  <a:moveTo>
                    <a:pt x="154" y="329"/>
                  </a:moveTo>
                  <a:lnTo>
                    <a:pt x="156" y="324"/>
                  </a:lnTo>
                  <a:lnTo>
                    <a:pt x="158" y="324"/>
                  </a:lnTo>
                  <a:lnTo>
                    <a:pt x="158" y="326"/>
                  </a:lnTo>
                  <a:lnTo>
                    <a:pt x="156" y="329"/>
                  </a:lnTo>
                  <a:lnTo>
                    <a:pt x="154" y="329"/>
                  </a:lnTo>
                  <a:lnTo>
                    <a:pt x="154" y="329"/>
                  </a:lnTo>
                  <a:close/>
                  <a:moveTo>
                    <a:pt x="136" y="368"/>
                  </a:moveTo>
                  <a:lnTo>
                    <a:pt x="136" y="368"/>
                  </a:lnTo>
                  <a:lnTo>
                    <a:pt x="138" y="368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3" y="366"/>
                  </a:lnTo>
                  <a:lnTo>
                    <a:pt x="138" y="362"/>
                  </a:lnTo>
                  <a:lnTo>
                    <a:pt x="140" y="359"/>
                  </a:lnTo>
                  <a:lnTo>
                    <a:pt x="143" y="353"/>
                  </a:lnTo>
                  <a:lnTo>
                    <a:pt x="147" y="351"/>
                  </a:lnTo>
                  <a:lnTo>
                    <a:pt x="147" y="348"/>
                  </a:lnTo>
                  <a:lnTo>
                    <a:pt x="151" y="348"/>
                  </a:lnTo>
                  <a:lnTo>
                    <a:pt x="158" y="353"/>
                  </a:lnTo>
                  <a:lnTo>
                    <a:pt x="158" y="355"/>
                  </a:lnTo>
                  <a:lnTo>
                    <a:pt x="160" y="353"/>
                  </a:lnTo>
                  <a:lnTo>
                    <a:pt x="162" y="346"/>
                  </a:lnTo>
                  <a:lnTo>
                    <a:pt x="167" y="342"/>
                  </a:lnTo>
                  <a:lnTo>
                    <a:pt x="167" y="340"/>
                  </a:lnTo>
                  <a:lnTo>
                    <a:pt x="167" y="340"/>
                  </a:lnTo>
                  <a:lnTo>
                    <a:pt x="165" y="335"/>
                  </a:lnTo>
                  <a:lnTo>
                    <a:pt x="160" y="333"/>
                  </a:lnTo>
                  <a:lnTo>
                    <a:pt x="158" y="333"/>
                  </a:lnTo>
                  <a:lnTo>
                    <a:pt x="156" y="331"/>
                  </a:lnTo>
                  <a:lnTo>
                    <a:pt x="151" y="331"/>
                  </a:lnTo>
                  <a:lnTo>
                    <a:pt x="145" y="335"/>
                  </a:lnTo>
                  <a:lnTo>
                    <a:pt x="145" y="337"/>
                  </a:lnTo>
                  <a:lnTo>
                    <a:pt x="145" y="340"/>
                  </a:lnTo>
                  <a:lnTo>
                    <a:pt x="140" y="340"/>
                  </a:lnTo>
                  <a:lnTo>
                    <a:pt x="138" y="342"/>
                  </a:lnTo>
                  <a:lnTo>
                    <a:pt x="136" y="342"/>
                  </a:lnTo>
                  <a:lnTo>
                    <a:pt x="134" y="337"/>
                  </a:lnTo>
                  <a:lnTo>
                    <a:pt x="132" y="337"/>
                  </a:lnTo>
                  <a:lnTo>
                    <a:pt x="127" y="342"/>
                  </a:lnTo>
                  <a:lnTo>
                    <a:pt x="127" y="346"/>
                  </a:lnTo>
                  <a:lnTo>
                    <a:pt x="123" y="348"/>
                  </a:lnTo>
                  <a:lnTo>
                    <a:pt x="123" y="353"/>
                  </a:lnTo>
                  <a:lnTo>
                    <a:pt x="127" y="355"/>
                  </a:lnTo>
                  <a:lnTo>
                    <a:pt x="129" y="357"/>
                  </a:lnTo>
                  <a:lnTo>
                    <a:pt x="127" y="359"/>
                  </a:lnTo>
                  <a:lnTo>
                    <a:pt x="127" y="362"/>
                  </a:lnTo>
                  <a:lnTo>
                    <a:pt x="132" y="366"/>
                  </a:lnTo>
                  <a:lnTo>
                    <a:pt x="136" y="366"/>
                  </a:lnTo>
                  <a:lnTo>
                    <a:pt x="136" y="368"/>
                  </a:lnTo>
                  <a:lnTo>
                    <a:pt x="136" y="368"/>
                  </a:lnTo>
                  <a:close/>
                  <a:moveTo>
                    <a:pt x="110" y="434"/>
                  </a:moveTo>
                  <a:lnTo>
                    <a:pt x="107" y="432"/>
                  </a:lnTo>
                  <a:lnTo>
                    <a:pt x="105" y="432"/>
                  </a:lnTo>
                  <a:lnTo>
                    <a:pt x="105" y="434"/>
                  </a:lnTo>
                  <a:lnTo>
                    <a:pt x="107" y="439"/>
                  </a:lnTo>
                  <a:lnTo>
                    <a:pt x="110" y="439"/>
                  </a:lnTo>
                  <a:lnTo>
                    <a:pt x="110" y="437"/>
                  </a:lnTo>
                  <a:lnTo>
                    <a:pt x="110" y="434"/>
                  </a:lnTo>
                  <a:lnTo>
                    <a:pt x="110" y="434"/>
                  </a:lnTo>
                  <a:close/>
                  <a:moveTo>
                    <a:pt x="114" y="430"/>
                  </a:moveTo>
                  <a:lnTo>
                    <a:pt x="112" y="423"/>
                  </a:lnTo>
                  <a:lnTo>
                    <a:pt x="112" y="421"/>
                  </a:lnTo>
                  <a:lnTo>
                    <a:pt x="114" y="423"/>
                  </a:lnTo>
                  <a:lnTo>
                    <a:pt x="114" y="425"/>
                  </a:lnTo>
                  <a:lnTo>
                    <a:pt x="114" y="428"/>
                  </a:lnTo>
                  <a:lnTo>
                    <a:pt x="114" y="430"/>
                  </a:lnTo>
                  <a:lnTo>
                    <a:pt x="114" y="430"/>
                  </a:lnTo>
                  <a:close/>
                  <a:moveTo>
                    <a:pt x="107" y="419"/>
                  </a:moveTo>
                  <a:lnTo>
                    <a:pt x="110" y="417"/>
                  </a:lnTo>
                  <a:lnTo>
                    <a:pt x="114" y="412"/>
                  </a:lnTo>
                  <a:lnTo>
                    <a:pt x="110" y="408"/>
                  </a:lnTo>
                  <a:lnTo>
                    <a:pt x="110" y="406"/>
                  </a:lnTo>
                  <a:lnTo>
                    <a:pt x="112" y="406"/>
                  </a:lnTo>
                  <a:lnTo>
                    <a:pt x="114" y="406"/>
                  </a:lnTo>
                  <a:lnTo>
                    <a:pt x="116" y="408"/>
                  </a:lnTo>
                  <a:lnTo>
                    <a:pt x="116" y="403"/>
                  </a:lnTo>
                  <a:lnTo>
                    <a:pt x="116" y="397"/>
                  </a:lnTo>
                  <a:lnTo>
                    <a:pt x="116" y="395"/>
                  </a:lnTo>
                  <a:lnTo>
                    <a:pt x="116" y="384"/>
                  </a:lnTo>
                  <a:lnTo>
                    <a:pt x="116" y="377"/>
                  </a:lnTo>
                  <a:lnTo>
                    <a:pt x="118" y="373"/>
                  </a:lnTo>
                  <a:lnTo>
                    <a:pt x="121" y="370"/>
                  </a:lnTo>
                  <a:lnTo>
                    <a:pt x="121" y="366"/>
                  </a:lnTo>
                  <a:lnTo>
                    <a:pt x="118" y="366"/>
                  </a:lnTo>
                  <a:lnTo>
                    <a:pt x="118" y="364"/>
                  </a:lnTo>
                  <a:lnTo>
                    <a:pt x="116" y="362"/>
                  </a:lnTo>
                  <a:lnTo>
                    <a:pt x="116" y="359"/>
                  </a:lnTo>
                  <a:lnTo>
                    <a:pt x="112" y="359"/>
                  </a:lnTo>
                  <a:lnTo>
                    <a:pt x="110" y="359"/>
                  </a:lnTo>
                  <a:lnTo>
                    <a:pt x="114" y="357"/>
                  </a:lnTo>
                  <a:lnTo>
                    <a:pt x="114" y="355"/>
                  </a:lnTo>
                  <a:lnTo>
                    <a:pt x="114" y="348"/>
                  </a:lnTo>
                  <a:lnTo>
                    <a:pt x="110" y="348"/>
                  </a:lnTo>
                  <a:lnTo>
                    <a:pt x="107" y="348"/>
                  </a:lnTo>
                  <a:lnTo>
                    <a:pt x="107" y="348"/>
                  </a:lnTo>
                  <a:lnTo>
                    <a:pt x="105" y="351"/>
                  </a:lnTo>
                  <a:lnTo>
                    <a:pt x="103" y="351"/>
                  </a:lnTo>
                  <a:lnTo>
                    <a:pt x="99" y="346"/>
                  </a:lnTo>
                  <a:lnTo>
                    <a:pt x="99" y="344"/>
                  </a:lnTo>
                  <a:lnTo>
                    <a:pt x="105" y="340"/>
                  </a:lnTo>
                  <a:lnTo>
                    <a:pt x="110" y="340"/>
                  </a:lnTo>
                  <a:lnTo>
                    <a:pt x="116" y="342"/>
                  </a:lnTo>
                  <a:lnTo>
                    <a:pt x="118" y="344"/>
                  </a:lnTo>
                  <a:lnTo>
                    <a:pt x="118" y="342"/>
                  </a:lnTo>
                  <a:lnTo>
                    <a:pt x="118" y="340"/>
                  </a:lnTo>
                  <a:lnTo>
                    <a:pt x="118" y="335"/>
                  </a:lnTo>
                  <a:lnTo>
                    <a:pt x="118" y="333"/>
                  </a:lnTo>
                  <a:lnTo>
                    <a:pt x="121" y="331"/>
                  </a:lnTo>
                  <a:lnTo>
                    <a:pt x="123" y="331"/>
                  </a:lnTo>
                  <a:lnTo>
                    <a:pt x="125" y="333"/>
                  </a:lnTo>
                  <a:lnTo>
                    <a:pt x="127" y="333"/>
                  </a:lnTo>
                  <a:lnTo>
                    <a:pt x="129" y="331"/>
                  </a:lnTo>
                  <a:lnTo>
                    <a:pt x="136" y="329"/>
                  </a:lnTo>
                  <a:lnTo>
                    <a:pt x="143" y="326"/>
                  </a:lnTo>
                  <a:lnTo>
                    <a:pt x="147" y="326"/>
                  </a:lnTo>
                  <a:lnTo>
                    <a:pt x="147" y="329"/>
                  </a:lnTo>
                  <a:lnTo>
                    <a:pt x="149" y="326"/>
                  </a:lnTo>
                  <a:lnTo>
                    <a:pt x="149" y="326"/>
                  </a:lnTo>
                  <a:lnTo>
                    <a:pt x="154" y="324"/>
                  </a:lnTo>
                  <a:lnTo>
                    <a:pt x="156" y="322"/>
                  </a:lnTo>
                  <a:lnTo>
                    <a:pt x="160" y="318"/>
                  </a:lnTo>
                  <a:lnTo>
                    <a:pt x="165" y="315"/>
                  </a:lnTo>
                  <a:lnTo>
                    <a:pt x="169" y="318"/>
                  </a:lnTo>
                  <a:lnTo>
                    <a:pt x="173" y="315"/>
                  </a:lnTo>
                  <a:lnTo>
                    <a:pt x="173" y="318"/>
                  </a:lnTo>
                  <a:lnTo>
                    <a:pt x="173" y="320"/>
                  </a:lnTo>
                  <a:lnTo>
                    <a:pt x="171" y="324"/>
                  </a:lnTo>
                  <a:lnTo>
                    <a:pt x="171" y="329"/>
                  </a:lnTo>
                  <a:lnTo>
                    <a:pt x="173" y="329"/>
                  </a:lnTo>
                  <a:lnTo>
                    <a:pt x="173" y="333"/>
                  </a:lnTo>
                  <a:lnTo>
                    <a:pt x="173" y="337"/>
                  </a:lnTo>
                  <a:lnTo>
                    <a:pt x="173" y="337"/>
                  </a:lnTo>
                  <a:lnTo>
                    <a:pt x="173" y="342"/>
                  </a:lnTo>
                  <a:lnTo>
                    <a:pt x="178" y="344"/>
                  </a:lnTo>
                  <a:lnTo>
                    <a:pt x="182" y="348"/>
                  </a:lnTo>
                  <a:lnTo>
                    <a:pt x="187" y="348"/>
                  </a:lnTo>
                  <a:lnTo>
                    <a:pt x="189" y="348"/>
                  </a:lnTo>
                  <a:lnTo>
                    <a:pt x="193" y="342"/>
                  </a:lnTo>
                  <a:lnTo>
                    <a:pt x="193" y="340"/>
                  </a:lnTo>
                  <a:lnTo>
                    <a:pt x="195" y="337"/>
                  </a:lnTo>
                  <a:lnTo>
                    <a:pt x="195" y="335"/>
                  </a:lnTo>
                  <a:lnTo>
                    <a:pt x="195" y="333"/>
                  </a:lnTo>
                  <a:lnTo>
                    <a:pt x="198" y="329"/>
                  </a:lnTo>
                  <a:lnTo>
                    <a:pt x="200" y="329"/>
                  </a:lnTo>
                  <a:lnTo>
                    <a:pt x="204" y="329"/>
                  </a:lnTo>
                  <a:lnTo>
                    <a:pt x="204" y="326"/>
                  </a:lnTo>
                  <a:lnTo>
                    <a:pt x="204" y="324"/>
                  </a:lnTo>
                  <a:lnTo>
                    <a:pt x="204" y="320"/>
                  </a:lnTo>
                  <a:lnTo>
                    <a:pt x="195" y="318"/>
                  </a:lnTo>
                  <a:lnTo>
                    <a:pt x="195" y="315"/>
                  </a:lnTo>
                  <a:lnTo>
                    <a:pt x="198" y="311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13"/>
                  </a:lnTo>
                  <a:lnTo>
                    <a:pt x="202" y="315"/>
                  </a:lnTo>
                  <a:lnTo>
                    <a:pt x="204" y="313"/>
                  </a:lnTo>
                  <a:lnTo>
                    <a:pt x="204" y="313"/>
                  </a:lnTo>
                  <a:lnTo>
                    <a:pt x="206" y="313"/>
                  </a:lnTo>
                  <a:lnTo>
                    <a:pt x="209" y="315"/>
                  </a:lnTo>
                  <a:lnTo>
                    <a:pt x="211" y="313"/>
                  </a:lnTo>
                  <a:lnTo>
                    <a:pt x="213" y="313"/>
                  </a:lnTo>
                  <a:lnTo>
                    <a:pt x="211" y="315"/>
                  </a:lnTo>
                  <a:lnTo>
                    <a:pt x="209" y="318"/>
                  </a:lnTo>
                  <a:lnTo>
                    <a:pt x="206" y="318"/>
                  </a:lnTo>
                  <a:lnTo>
                    <a:pt x="209" y="318"/>
                  </a:lnTo>
                  <a:lnTo>
                    <a:pt x="211" y="318"/>
                  </a:lnTo>
                  <a:lnTo>
                    <a:pt x="217" y="315"/>
                  </a:lnTo>
                  <a:lnTo>
                    <a:pt x="226" y="315"/>
                  </a:lnTo>
                  <a:lnTo>
                    <a:pt x="231" y="315"/>
                  </a:lnTo>
                  <a:lnTo>
                    <a:pt x="231" y="313"/>
                  </a:lnTo>
                  <a:lnTo>
                    <a:pt x="228" y="311"/>
                  </a:lnTo>
                  <a:lnTo>
                    <a:pt x="231" y="307"/>
                  </a:lnTo>
                  <a:lnTo>
                    <a:pt x="233" y="304"/>
                  </a:lnTo>
                  <a:lnTo>
                    <a:pt x="237" y="304"/>
                  </a:lnTo>
                  <a:lnTo>
                    <a:pt x="237" y="309"/>
                  </a:lnTo>
                  <a:lnTo>
                    <a:pt x="237" y="311"/>
                  </a:lnTo>
                  <a:lnTo>
                    <a:pt x="237" y="315"/>
                  </a:lnTo>
                  <a:lnTo>
                    <a:pt x="242" y="313"/>
                  </a:lnTo>
                  <a:lnTo>
                    <a:pt x="244" y="311"/>
                  </a:lnTo>
                  <a:lnTo>
                    <a:pt x="242" y="304"/>
                  </a:lnTo>
                  <a:lnTo>
                    <a:pt x="244" y="300"/>
                  </a:lnTo>
                  <a:lnTo>
                    <a:pt x="248" y="296"/>
                  </a:lnTo>
                  <a:lnTo>
                    <a:pt x="250" y="296"/>
                  </a:lnTo>
                  <a:lnTo>
                    <a:pt x="250" y="293"/>
                  </a:lnTo>
                  <a:lnTo>
                    <a:pt x="250" y="291"/>
                  </a:lnTo>
                  <a:lnTo>
                    <a:pt x="250" y="287"/>
                  </a:lnTo>
                  <a:lnTo>
                    <a:pt x="253" y="284"/>
                  </a:lnTo>
                  <a:lnTo>
                    <a:pt x="257" y="287"/>
                  </a:lnTo>
                  <a:lnTo>
                    <a:pt x="257" y="289"/>
                  </a:lnTo>
                  <a:lnTo>
                    <a:pt x="255" y="291"/>
                  </a:lnTo>
                  <a:lnTo>
                    <a:pt x="255" y="296"/>
                  </a:lnTo>
                  <a:lnTo>
                    <a:pt x="255" y="307"/>
                  </a:lnTo>
                  <a:lnTo>
                    <a:pt x="257" y="309"/>
                  </a:lnTo>
                  <a:lnTo>
                    <a:pt x="259" y="307"/>
                  </a:lnTo>
                  <a:lnTo>
                    <a:pt x="262" y="302"/>
                  </a:lnTo>
                  <a:lnTo>
                    <a:pt x="264" y="302"/>
                  </a:lnTo>
                  <a:lnTo>
                    <a:pt x="268" y="298"/>
                  </a:lnTo>
                  <a:lnTo>
                    <a:pt x="270" y="293"/>
                  </a:lnTo>
                  <a:lnTo>
                    <a:pt x="268" y="291"/>
                  </a:lnTo>
                  <a:lnTo>
                    <a:pt x="273" y="287"/>
                  </a:lnTo>
                  <a:lnTo>
                    <a:pt x="273" y="284"/>
                  </a:lnTo>
                  <a:lnTo>
                    <a:pt x="270" y="282"/>
                  </a:lnTo>
                  <a:lnTo>
                    <a:pt x="266" y="276"/>
                  </a:lnTo>
                  <a:lnTo>
                    <a:pt x="264" y="271"/>
                  </a:lnTo>
                  <a:lnTo>
                    <a:pt x="264" y="262"/>
                  </a:lnTo>
                  <a:lnTo>
                    <a:pt x="264" y="251"/>
                  </a:lnTo>
                  <a:lnTo>
                    <a:pt x="266" y="243"/>
                  </a:lnTo>
                  <a:lnTo>
                    <a:pt x="262" y="229"/>
                  </a:lnTo>
                  <a:lnTo>
                    <a:pt x="257" y="223"/>
                  </a:lnTo>
                  <a:lnTo>
                    <a:pt x="257" y="218"/>
                  </a:lnTo>
                  <a:lnTo>
                    <a:pt x="257" y="212"/>
                  </a:lnTo>
                  <a:lnTo>
                    <a:pt x="264" y="210"/>
                  </a:lnTo>
                  <a:lnTo>
                    <a:pt x="266" y="210"/>
                  </a:lnTo>
                  <a:lnTo>
                    <a:pt x="268" y="212"/>
                  </a:lnTo>
                  <a:lnTo>
                    <a:pt x="268" y="210"/>
                  </a:lnTo>
                  <a:lnTo>
                    <a:pt x="268" y="205"/>
                  </a:lnTo>
                  <a:lnTo>
                    <a:pt x="268" y="203"/>
                  </a:lnTo>
                  <a:lnTo>
                    <a:pt x="266" y="201"/>
                  </a:lnTo>
                  <a:lnTo>
                    <a:pt x="266" y="199"/>
                  </a:lnTo>
                  <a:lnTo>
                    <a:pt x="266" y="196"/>
                  </a:lnTo>
                  <a:lnTo>
                    <a:pt x="266" y="192"/>
                  </a:lnTo>
                  <a:lnTo>
                    <a:pt x="266" y="190"/>
                  </a:lnTo>
                  <a:lnTo>
                    <a:pt x="266" y="190"/>
                  </a:lnTo>
                  <a:lnTo>
                    <a:pt x="268" y="185"/>
                  </a:lnTo>
                  <a:lnTo>
                    <a:pt x="266" y="185"/>
                  </a:lnTo>
                  <a:lnTo>
                    <a:pt x="266" y="181"/>
                  </a:lnTo>
                  <a:lnTo>
                    <a:pt x="266" y="177"/>
                  </a:lnTo>
                  <a:lnTo>
                    <a:pt x="266" y="174"/>
                  </a:lnTo>
                  <a:lnTo>
                    <a:pt x="264" y="168"/>
                  </a:lnTo>
                  <a:lnTo>
                    <a:pt x="262" y="161"/>
                  </a:lnTo>
                  <a:lnTo>
                    <a:pt x="259" y="161"/>
                  </a:lnTo>
                  <a:lnTo>
                    <a:pt x="257" y="159"/>
                  </a:lnTo>
                  <a:lnTo>
                    <a:pt x="255" y="152"/>
                  </a:lnTo>
                  <a:lnTo>
                    <a:pt x="253" y="148"/>
                  </a:lnTo>
                  <a:lnTo>
                    <a:pt x="244" y="139"/>
                  </a:lnTo>
                  <a:lnTo>
                    <a:pt x="242" y="135"/>
                  </a:lnTo>
                  <a:lnTo>
                    <a:pt x="242" y="130"/>
                  </a:lnTo>
                  <a:lnTo>
                    <a:pt x="239" y="124"/>
                  </a:lnTo>
                  <a:lnTo>
                    <a:pt x="242" y="121"/>
                  </a:lnTo>
                  <a:lnTo>
                    <a:pt x="239" y="124"/>
                  </a:lnTo>
                  <a:lnTo>
                    <a:pt x="237" y="124"/>
                  </a:lnTo>
                  <a:lnTo>
                    <a:pt x="235" y="121"/>
                  </a:lnTo>
                  <a:lnTo>
                    <a:pt x="233" y="121"/>
                  </a:lnTo>
                  <a:lnTo>
                    <a:pt x="231" y="121"/>
                  </a:lnTo>
                  <a:lnTo>
                    <a:pt x="231" y="121"/>
                  </a:lnTo>
                  <a:lnTo>
                    <a:pt x="228" y="126"/>
                  </a:lnTo>
                  <a:lnTo>
                    <a:pt x="228" y="130"/>
                  </a:lnTo>
                  <a:lnTo>
                    <a:pt x="231" y="130"/>
                  </a:lnTo>
                  <a:lnTo>
                    <a:pt x="233" y="130"/>
                  </a:lnTo>
                  <a:lnTo>
                    <a:pt x="237" y="126"/>
                  </a:lnTo>
                  <a:lnTo>
                    <a:pt x="239" y="132"/>
                  </a:lnTo>
                  <a:lnTo>
                    <a:pt x="237" y="135"/>
                  </a:lnTo>
                  <a:lnTo>
                    <a:pt x="235" y="137"/>
                  </a:lnTo>
                  <a:lnTo>
                    <a:pt x="233" y="135"/>
                  </a:lnTo>
                  <a:lnTo>
                    <a:pt x="231" y="135"/>
                  </a:lnTo>
                  <a:lnTo>
                    <a:pt x="233" y="139"/>
                  </a:lnTo>
                  <a:lnTo>
                    <a:pt x="231" y="141"/>
                  </a:lnTo>
                  <a:lnTo>
                    <a:pt x="228" y="139"/>
                  </a:lnTo>
                  <a:lnTo>
                    <a:pt x="228" y="137"/>
                  </a:lnTo>
                  <a:lnTo>
                    <a:pt x="226" y="132"/>
                  </a:lnTo>
                  <a:lnTo>
                    <a:pt x="226" y="130"/>
                  </a:lnTo>
                  <a:lnTo>
                    <a:pt x="224" y="132"/>
                  </a:lnTo>
                  <a:lnTo>
                    <a:pt x="222" y="130"/>
                  </a:lnTo>
                  <a:lnTo>
                    <a:pt x="220" y="132"/>
                  </a:lnTo>
                  <a:lnTo>
                    <a:pt x="222" y="139"/>
                  </a:lnTo>
                  <a:lnTo>
                    <a:pt x="222" y="143"/>
                  </a:lnTo>
                  <a:lnTo>
                    <a:pt x="220" y="143"/>
                  </a:lnTo>
                  <a:lnTo>
                    <a:pt x="217" y="148"/>
                  </a:lnTo>
                  <a:lnTo>
                    <a:pt x="217" y="150"/>
                  </a:lnTo>
                  <a:lnTo>
                    <a:pt x="222" y="155"/>
                  </a:lnTo>
                  <a:lnTo>
                    <a:pt x="224" y="157"/>
                  </a:lnTo>
                  <a:lnTo>
                    <a:pt x="222" y="163"/>
                  </a:lnTo>
                  <a:lnTo>
                    <a:pt x="220" y="163"/>
                  </a:lnTo>
                  <a:lnTo>
                    <a:pt x="217" y="163"/>
                  </a:lnTo>
                  <a:lnTo>
                    <a:pt x="215" y="166"/>
                  </a:lnTo>
                  <a:lnTo>
                    <a:pt x="220" y="170"/>
                  </a:lnTo>
                  <a:lnTo>
                    <a:pt x="222" y="168"/>
                  </a:lnTo>
                  <a:lnTo>
                    <a:pt x="224" y="166"/>
                  </a:lnTo>
                  <a:lnTo>
                    <a:pt x="228" y="174"/>
                  </a:lnTo>
                  <a:lnTo>
                    <a:pt x="228" y="183"/>
                  </a:lnTo>
                  <a:lnTo>
                    <a:pt x="228" y="190"/>
                  </a:lnTo>
                  <a:lnTo>
                    <a:pt x="228" y="199"/>
                  </a:lnTo>
                  <a:lnTo>
                    <a:pt x="226" y="212"/>
                  </a:lnTo>
                  <a:lnTo>
                    <a:pt x="226" y="216"/>
                  </a:lnTo>
                  <a:lnTo>
                    <a:pt x="224" y="223"/>
                  </a:lnTo>
                  <a:lnTo>
                    <a:pt x="220" y="225"/>
                  </a:lnTo>
                  <a:lnTo>
                    <a:pt x="217" y="232"/>
                  </a:lnTo>
                  <a:lnTo>
                    <a:pt x="220" y="236"/>
                  </a:lnTo>
                  <a:lnTo>
                    <a:pt x="215" y="240"/>
                  </a:lnTo>
                  <a:lnTo>
                    <a:pt x="215" y="245"/>
                  </a:lnTo>
                  <a:lnTo>
                    <a:pt x="211" y="249"/>
                  </a:lnTo>
                  <a:lnTo>
                    <a:pt x="202" y="254"/>
                  </a:lnTo>
                  <a:lnTo>
                    <a:pt x="198" y="256"/>
                  </a:lnTo>
                  <a:lnTo>
                    <a:pt x="195" y="260"/>
                  </a:lnTo>
                  <a:lnTo>
                    <a:pt x="191" y="256"/>
                  </a:lnTo>
                  <a:lnTo>
                    <a:pt x="187" y="251"/>
                  </a:lnTo>
                  <a:lnTo>
                    <a:pt x="187" y="249"/>
                  </a:lnTo>
                  <a:lnTo>
                    <a:pt x="189" y="247"/>
                  </a:lnTo>
                  <a:lnTo>
                    <a:pt x="191" y="245"/>
                  </a:lnTo>
                  <a:lnTo>
                    <a:pt x="191" y="243"/>
                  </a:lnTo>
                  <a:lnTo>
                    <a:pt x="193" y="240"/>
                  </a:lnTo>
                  <a:lnTo>
                    <a:pt x="193" y="238"/>
                  </a:lnTo>
                  <a:lnTo>
                    <a:pt x="189" y="240"/>
                  </a:lnTo>
                  <a:lnTo>
                    <a:pt x="184" y="243"/>
                  </a:lnTo>
                  <a:lnTo>
                    <a:pt x="182" y="245"/>
                  </a:lnTo>
                  <a:lnTo>
                    <a:pt x="180" y="249"/>
                  </a:lnTo>
                  <a:lnTo>
                    <a:pt x="182" y="254"/>
                  </a:lnTo>
                  <a:lnTo>
                    <a:pt x="184" y="262"/>
                  </a:lnTo>
                  <a:lnTo>
                    <a:pt x="182" y="267"/>
                  </a:lnTo>
                  <a:lnTo>
                    <a:pt x="178" y="271"/>
                  </a:lnTo>
                  <a:lnTo>
                    <a:pt x="178" y="273"/>
                  </a:lnTo>
                  <a:lnTo>
                    <a:pt x="178" y="276"/>
                  </a:lnTo>
                  <a:lnTo>
                    <a:pt x="176" y="282"/>
                  </a:lnTo>
                  <a:lnTo>
                    <a:pt x="178" y="284"/>
                  </a:lnTo>
                  <a:lnTo>
                    <a:pt x="178" y="287"/>
                  </a:lnTo>
                  <a:lnTo>
                    <a:pt x="178" y="289"/>
                  </a:lnTo>
                  <a:lnTo>
                    <a:pt x="178" y="289"/>
                  </a:lnTo>
                  <a:lnTo>
                    <a:pt x="178" y="291"/>
                  </a:lnTo>
                  <a:lnTo>
                    <a:pt x="176" y="291"/>
                  </a:lnTo>
                  <a:lnTo>
                    <a:pt x="176" y="293"/>
                  </a:lnTo>
                  <a:lnTo>
                    <a:pt x="173" y="296"/>
                  </a:lnTo>
                  <a:lnTo>
                    <a:pt x="171" y="293"/>
                  </a:lnTo>
                  <a:lnTo>
                    <a:pt x="169" y="296"/>
                  </a:lnTo>
                  <a:lnTo>
                    <a:pt x="167" y="296"/>
                  </a:lnTo>
                  <a:lnTo>
                    <a:pt x="167" y="291"/>
                  </a:lnTo>
                  <a:lnTo>
                    <a:pt x="165" y="289"/>
                  </a:lnTo>
                  <a:lnTo>
                    <a:pt x="162" y="291"/>
                  </a:lnTo>
                  <a:lnTo>
                    <a:pt x="160" y="291"/>
                  </a:lnTo>
                  <a:lnTo>
                    <a:pt x="158" y="291"/>
                  </a:lnTo>
                  <a:lnTo>
                    <a:pt x="151" y="293"/>
                  </a:lnTo>
                  <a:lnTo>
                    <a:pt x="147" y="296"/>
                  </a:lnTo>
                  <a:lnTo>
                    <a:pt x="143" y="298"/>
                  </a:lnTo>
                  <a:lnTo>
                    <a:pt x="136" y="298"/>
                  </a:lnTo>
                  <a:lnTo>
                    <a:pt x="132" y="300"/>
                  </a:lnTo>
                  <a:lnTo>
                    <a:pt x="129" y="298"/>
                  </a:lnTo>
                  <a:lnTo>
                    <a:pt x="127" y="298"/>
                  </a:lnTo>
                  <a:lnTo>
                    <a:pt x="118" y="304"/>
                  </a:lnTo>
                  <a:lnTo>
                    <a:pt x="118" y="309"/>
                  </a:lnTo>
                  <a:lnTo>
                    <a:pt x="116" y="311"/>
                  </a:lnTo>
                  <a:lnTo>
                    <a:pt x="114" y="313"/>
                  </a:lnTo>
                  <a:lnTo>
                    <a:pt x="110" y="320"/>
                  </a:lnTo>
                  <a:lnTo>
                    <a:pt x="105" y="320"/>
                  </a:lnTo>
                  <a:lnTo>
                    <a:pt x="103" y="324"/>
                  </a:lnTo>
                  <a:lnTo>
                    <a:pt x="103" y="326"/>
                  </a:lnTo>
                  <a:lnTo>
                    <a:pt x="99" y="329"/>
                  </a:lnTo>
                  <a:lnTo>
                    <a:pt x="94" y="331"/>
                  </a:lnTo>
                  <a:lnTo>
                    <a:pt x="92" y="333"/>
                  </a:lnTo>
                  <a:lnTo>
                    <a:pt x="94" y="340"/>
                  </a:lnTo>
                  <a:lnTo>
                    <a:pt x="96" y="340"/>
                  </a:lnTo>
                  <a:lnTo>
                    <a:pt x="96" y="342"/>
                  </a:lnTo>
                  <a:lnTo>
                    <a:pt x="94" y="344"/>
                  </a:lnTo>
                  <a:lnTo>
                    <a:pt x="92" y="344"/>
                  </a:lnTo>
                  <a:lnTo>
                    <a:pt x="88" y="348"/>
                  </a:lnTo>
                  <a:lnTo>
                    <a:pt x="88" y="351"/>
                  </a:lnTo>
                  <a:lnTo>
                    <a:pt x="85" y="353"/>
                  </a:lnTo>
                  <a:lnTo>
                    <a:pt x="81" y="355"/>
                  </a:lnTo>
                  <a:lnTo>
                    <a:pt x="79" y="359"/>
                  </a:lnTo>
                  <a:lnTo>
                    <a:pt x="77" y="359"/>
                  </a:lnTo>
                  <a:lnTo>
                    <a:pt x="72" y="362"/>
                  </a:lnTo>
                  <a:lnTo>
                    <a:pt x="74" y="362"/>
                  </a:lnTo>
                  <a:lnTo>
                    <a:pt x="77" y="362"/>
                  </a:lnTo>
                  <a:lnTo>
                    <a:pt x="77" y="364"/>
                  </a:lnTo>
                  <a:lnTo>
                    <a:pt x="79" y="368"/>
                  </a:lnTo>
                  <a:lnTo>
                    <a:pt x="79" y="370"/>
                  </a:lnTo>
                  <a:lnTo>
                    <a:pt x="77" y="368"/>
                  </a:lnTo>
                  <a:lnTo>
                    <a:pt x="77" y="366"/>
                  </a:lnTo>
                  <a:lnTo>
                    <a:pt x="74" y="368"/>
                  </a:lnTo>
                  <a:lnTo>
                    <a:pt x="77" y="373"/>
                  </a:lnTo>
                  <a:lnTo>
                    <a:pt x="79" y="373"/>
                  </a:lnTo>
                  <a:lnTo>
                    <a:pt x="79" y="375"/>
                  </a:lnTo>
                  <a:lnTo>
                    <a:pt x="77" y="377"/>
                  </a:lnTo>
                  <a:lnTo>
                    <a:pt x="79" y="377"/>
                  </a:lnTo>
                  <a:lnTo>
                    <a:pt x="81" y="373"/>
                  </a:lnTo>
                  <a:lnTo>
                    <a:pt x="83" y="373"/>
                  </a:lnTo>
                  <a:lnTo>
                    <a:pt x="85" y="373"/>
                  </a:lnTo>
                  <a:lnTo>
                    <a:pt x="83" y="375"/>
                  </a:lnTo>
                  <a:lnTo>
                    <a:pt x="85" y="375"/>
                  </a:lnTo>
                  <a:lnTo>
                    <a:pt x="88" y="375"/>
                  </a:lnTo>
                  <a:lnTo>
                    <a:pt x="88" y="370"/>
                  </a:lnTo>
                  <a:lnTo>
                    <a:pt x="85" y="370"/>
                  </a:lnTo>
                  <a:lnTo>
                    <a:pt x="83" y="370"/>
                  </a:lnTo>
                  <a:lnTo>
                    <a:pt x="83" y="368"/>
                  </a:lnTo>
                  <a:lnTo>
                    <a:pt x="83" y="368"/>
                  </a:lnTo>
                  <a:lnTo>
                    <a:pt x="83" y="364"/>
                  </a:lnTo>
                  <a:lnTo>
                    <a:pt x="85" y="362"/>
                  </a:lnTo>
                  <a:lnTo>
                    <a:pt x="88" y="364"/>
                  </a:lnTo>
                  <a:lnTo>
                    <a:pt x="92" y="368"/>
                  </a:lnTo>
                  <a:lnTo>
                    <a:pt x="92" y="373"/>
                  </a:lnTo>
                  <a:lnTo>
                    <a:pt x="92" y="375"/>
                  </a:lnTo>
                  <a:lnTo>
                    <a:pt x="94" y="381"/>
                  </a:lnTo>
                  <a:lnTo>
                    <a:pt x="90" y="388"/>
                  </a:lnTo>
                  <a:lnTo>
                    <a:pt x="88" y="388"/>
                  </a:lnTo>
                  <a:lnTo>
                    <a:pt x="88" y="390"/>
                  </a:lnTo>
                  <a:lnTo>
                    <a:pt x="92" y="395"/>
                  </a:lnTo>
                  <a:lnTo>
                    <a:pt x="92" y="403"/>
                  </a:lnTo>
                  <a:lnTo>
                    <a:pt x="96" y="406"/>
                  </a:lnTo>
                  <a:lnTo>
                    <a:pt x="94" y="410"/>
                  </a:lnTo>
                  <a:lnTo>
                    <a:pt x="94" y="412"/>
                  </a:lnTo>
                  <a:lnTo>
                    <a:pt x="96" y="414"/>
                  </a:lnTo>
                  <a:lnTo>
                    <a:pt x="99" y="414"/>
                  </a:lnTo>
                  <a:lnTo>
                    <a:pt x="101" y="417"/>
                  </a:lnTo>
                  <a:lnTo>
                    <a:pt x="103" y="414"/>
                  </a:lnTo>
                  <a:lnTo>
                    <a:pt x="103" y="412"/>
                  </a:lnTo>
                  <a:lnTo>
                    <a:pt x="101" y="408"/>
                  </a:lnTo>
                  <a:lnTo>
                    <a:pt x="101" y="401"/>
                  </a:lnTo>
                  <a:lnTo>
                    <a:pt x="103" y="399"/>
                  </a:lnTo>
                  <a:lnTo>
                    <a:pt x="103" y="401"/>
                  </a:lnTo>
                  <a:lnTo>
                    <a:pt x="103" y="403"/>
                  </a:lnTo>
                  <a:lnTo>
                    <a:pt x="103" y="406"/>
                  </a:lnTo>
                  <a:lnTo>
                    <a:pt x="105" y="408"/>
                  </a:lnTo>
                  <a:lnTo>
                    <a:pt x="107" y="412"/>
                  </a:lnTo>
                  <a:lnTo>
                    <a:pt x="105" y="417"/>
                  </a:lnTo>
                  <a:lnTo>
                    <a:pt x="107" y="4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6"/>
            <p:cNvSpPr>
              <a:spLocks noEditPoints="1"/>
            </p:cNvSpPr>
            <p:nvPr/>
          </p:nvSpPr>
          <p:spPr bwMode="auto">
            <a:xfrm>
              <a:off x="5902181" y="3447398"/>
              <a:ext cx="89301" cy="143085"/>
            </a:xfrm>
            <a:custGeom>
              <a:avLst/>
              <a:gdLst>
                <a:gd name="T0" fmla="*/ 58 w 88"/>
                <a:gd name="T1" fmla="*/ 99 h 141"/>
                <a:gd name="T2" fmla="*/ 55 w 88"/>
                <a:gd name="T3" fmla="*/ 101 h 141"/>
                <a:gd name="T4" fmla="*/ 55 w 88"/>
                <a:gd name="T5" fmla="*/ 101 h 141"/>
                <a:gd name="T6" fmla="*/ 25 w 88"/>
                <a:gd name="T7" fmla="*/ 112 h 141"/>
                <a:gd name="T8" fmla="*/ 27 w 88"/>
                <a:gd name="T9" fmla="*/ 110 h 141"/>
                <a:gd name="T10" fmla="*/ 29 w 88"/>
                <a:gd name="T11" fmla="*/ 110 h 141"/>
                <a:gd name="T12" fmla="*/ 29 w 88"/>
                <a:gd name="T13" fmla="*/ 114 h 141"/>
                <a:gd name="T14" fmla="*/ 27 w 88"/>
                <a:gd name="T15" fmla="*/ 114 h 141"/>
                <a:gd name="T16" fmla="*/ 69 w 88"/>
                <a:gd name="T17" fmla="*/ 97 h 141"/>
                <a:gd name="T18" fmla="*/ 71 w 88"/>
                <a:gd name="T19" fmla="*/ 101 h 141"/>
                <a:gd name="T20" fmla="*/ 73 w 88"/>
                <a:gd name="T21" fmla="*/ 99 h 141"/>
                <a:gd name="T22" fmla="*/ 71 w 88"/>
                <a:gd name="T23" fmla="*/ 95 h 141"/>
                <a:gd name="T24" fmla="*/ 84 w 88"/>
                <a:gd name="T25" fmla="*/ 119 h 141"/>
                <a:gd name="T26" fmla="*/ 86 w 88"/>
                <a:gd name="T27" fmla="*/ 114 h 141"/>
                <a:gd name="T28" fmla="*/ 88 w 88"/>
                <a:gd name="T29" fmla="*/ 117 h 141"/>
                <a:gd name="T30" fmla="*/ 84 w 88"/>
                <a:gd name="T31" fmla="*/ 119 h 141"/>
                <a:gd name="T32" fmla="*/ 88 w 88"/>
                <a:gd name="T33" fmla="*/ 112 h 141"/>
                <a:gd name="T34" fmla="*/ 84 w 88"/>
                <a:gd name="T35" fmla="*/ 110 h 141"/>
                <a:gd name="T36" fmla="*/ 86 w 88"/>
                <a:gd name="T37" fmla="*/ 103 h 141"/>
                <a:gd name="T38" fmla="*/ 88 w 88"/>
                <a:gd name="T39" fmla="*/ 106 h 141"/>
                <a:gd name="T40" fmla="*/ 88 w 88"/>
                <a:gd name="T41" fmla="*/ 112 h 141"/>
                <a:gd name="T42" fmla="*/ 33 w 88"/>
                <a:gd name="T43" fmla="*/ 141 h 141"/>
                <a:gd name="T44" fmla="*/ 33 w 88"/>
                <a:gd name="T45" fmla="*/ 134 h 141"/>
                <a:gd name="T46" fmla="*/ 44 w 88"/>
                <a:gd name="T47" fmla="*/ 132 h 141"/>
                <a:gd name="T48" fmla="*/ 42 w 88"/>
                <a:gd name="T49" fmla="*/ 139 h 141"/>
                <a:gd name="T50" fmla="*/ 33 w 88"/>
                <a:gd name="T51" fmla="*/ 141 h 141"/>
                <a:gd name="T52" fmla="*/ 0 w 88"/>
                <a:gd name="T53" fmla="*/ 24 h 141"/>
                <a:gd name="T54" fmla="*/ 5 w 88"/>
                <a:gd name="T55" fmla="*/ 22 h 141"/>
                <a:gd name="T56" fmla="*/ 7 w 88"/>
                <a:gd name="T57" fmla="*/ 24 h 141"/>
                <a:gd name="T58" fmla="*/ 20 w 88"/>
                <a:gd name="T59" fmla="*/ 37 h 141"/>
                <a:gd name="T60" fmla="*/ 22 w 88"/>
                <a:gd name="T61" fmla="*/ 39 h 141"/>
                <a:gd name="T62" fmla="*/ 27 w 88"/>
                <a:gd name="T63" fmla="*/ 48 h 141"/>
                <a:gd name="T64" fmla="*/ 18 w 88"/>
                <a:gd name="T65" fmla="*/ 44 h 141"/>
                <a:gd name="T66" fmla="*/ 14 w 88"/>
                <a:gd name="T67" fmla="*/ 46 h 141"/>
                <a:gd name="T68" fmla="*/ 18 w 88"/>
                <a:gd name="T69" fmla="*/ 55 h 141"/>
                <a:gd name="T70" fmla="*/ 22 w 88"/>
                <a:gd name="T71" fmla="*/ 59 h 141"/>
                <a:gd name="T72" fmla="*/ 25 w 88"/>
                <a:gd name="T73" fmla="*/ 68 h 141"/>
                <a:gd name="T74" fmla="*/ 31 w 88"/>
                <a:gd name="T75" fmla="*/ 75 h 141"/>
                <a:gd name="T76" fmla="*/ 25 w 88"/>
                <a:gd name="T77" fmla="*/ 81 h 141"/>
                <a:gd name="T78" fmla="*/ 27 w 88"/>
                <a:gd name="T79" fmla="*/ 86 h 141"/>
                <a:gd name="T80" fmla="*/ 25 w 88"/>
                <a:gd name="T81" fmla="*/ 90 h 141"/>
                <a:gd name="T82" fmla="*/ 25 w 88"/>
                <a:gd name="T83" fmla="*/ 95 h 141"/>
                <a:gd name="T84" fmla="*/ 31 w 88"/>
                <a:gd name="T85" fmla="*/ 103 h 141"/>
                <a:gd name="T86" fmla="*/ 33 w 88"/>
                <a:gd name="T87" fmla="*/ 110 h 141"/>
                <a:gd name="T88" fmla="*/ 36 w 88"/>
                <a:gd name="T89" fmla="*/ 110 h 141"/>
                <a:gd name="T90" fmla="*/ 38 w 88"/>
                <a:gd name="T91" fmla="*/ 108 h 141"/>
                <a:gd name="T92" fmla="*/ 49 w 88"/>
                <a:gd name="T93" fmla="*/ 97 h 141"/>
                <a:gd name="T94" fmla="*/ 53 w 88"/>
                <a:gd name="T95" fmla="*/ 99 h 141"/>
                <a:gd name="T96" fmla="*/ 58 w 88"/>
                <a:gd name="T97" fmla="*/ 95 h 141"/>
                <a:gd name="T98" fmla="*/ 64 w 88"/>
                <a:gd name="T99" fmla="*/ 97 h 141"/>
                <a:gd name="T100" fmla="*/ 66 w 88"/>
                <a:gd name="T101" fmla="*/ 97 h 141"/>
                <a:gd name="T102" fmla="*/ 71 w 88"/>
                <a:gd name="T103" fmla="*/ 92 h 141"/>
                <a:gd name="T104" fmla="*/ 80 w 88"/>
                <a:gd name="T105" fmla="*/ 86 h 141"/>
                <a:gd name="T106" fmla="*/ 82 w 88"/>
                <a:gd name="T107" fmla="*/ 81 h 141"/>
                <a:gd name="T108" fmla="*/ 80 w 88"/>
                <a:gd name="T109" fmla="*/ 66 h 141"/>
                <a:gd name="T110" fmla="*/ 77 w 88"/>
                <a:gd name="T111" fmla="*/ 64 h 141"/>
                <a:gd name="T112" fmla="*/ 73 w 88"/>
                <a:gd name="T113" fmla="*/ 46 h 141"/>
                <a:gd name="T114" fmla="*/ 60 w 88"/>
                <a:gd name="T115" fmla="*/ 24 h 141"/>
                <a:gd name="T116" fmla="*/ 42 w 88"/>
                <a:gd name="T117" fmla="*/ 0 h 141"/>
                <a:gd name="T118" fmla="*/ 22 w 88"/>
                <a:gd name="T119" fmla="*/ 6 h 141"/>
                <a:gd name="T120" fmla="*/ 9 w 88"/>
                <a:gd name="T121" fmla="*/ 13 h 141"/>
                <a:gd name="T122" fmla="*/ 0 w 88"/>
                <a:gd name="T123" fmla="*/ 2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" h="141">
                  <a:moveTo>
                    <a:pt x="55" y="101"/>
                  </a:moveTo>
                  <a:lnTo>
                    <a:pt x="58" y="99"/>
                  </a:lnTo>
                  <a:lnTo>
                    <a:pt x="58" y="101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1"/>
                  </a:lnTo>
                  <a:close/>
                  <a:moveTo>
                    <a:pt x="27" y="114"/>
                  </a:moveTo>
                  <a:lnTo>
                    <a:pt x="25" y="112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9" y="108"/>
                  </a:lnTo>
                  <a:lnTo>
                    <a:pt x="29" y="110"/>
                  </a:lnTo>
                  <a:lnTo>
                    <a:pt x="31" y="114"/>
                  </a:lnTo>
                  <a:lnTo>
                    <a:pt x="29" y="114"/>
                  </a:lnTo>
                  <a:lnTo>
                    <a:pt x="27" y="114"/>
                  </a:lnTo>
                  <a:lnTo>
                    <a:pt x="27" y="114"/>
                  </a:lnTo>
                  <a:close/>
                  <a:moveTo>
                    <a:pt x="71" y="95"/>
                  </a:moveTo>
                  <a:lnTo>
                    <a:pt x="69" y="97"/>
                  </a:lnTo>
                  <a:lnTo>
                    <a:pt x="69" y="99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73" y="99"/>
                  </a:lnTo>
                  <a:lnTo>
                    <a:pt x="73" y="95"/>
                  </a:lnTo>
                  <a:lnTo>
                    <a:pt x="71" y="95"/>
                  </a:lnTo>
                  <a:lnTo>
                    <a:pt x="71" y="95"/>
                  </a:lnTo>
                  <a:close/>
                  <a:moveTo>
                    <a:pt x="84" y="119"/>
                  </a:moveTo>
                  <a:lnTo>
                    <a:pt x="84" y="117"/>
                  </a:lnTo>
                  <a:lnTo>
                    <a:pt x="86" y="114"/>
                  </a:lnTo>
                  <a:lnTo>
                    <a:pt x="88" y="114"/>
                  </a:lnTo>
                  <a:lnTo>
                    <a:pt x="88" y="117"/>
                  </a:lnTo>
                  <a:lnTo>
                    <a:pt x="86" y="119"/>
                  </a:lnTo>
                  <a:lnTo>
                    <a:pt x="84" y="119"/>
                  </a:lnTo>
                  <a:lnTo>
                    <a:pt x="84" y="119"/>
                  </a:lnTo>
                  <a:close/>
                  <a:moveTo>
                    <a:pt x="88" y="112"/>
                  </a:moveTo>
                  <a:lnTo>
                    <a:pt x="86" y="112"/>
                  </a:lnTo>
                  <a:lnTo>
                    <a:pt x="84" y="110"/>
                  </a:lnTo>
                  <a:lnTo>
                    <a:pt x="86" y="106"/>
                  </a:lnTo>
                  <a:lnTo>
                    <a:pt x="86" y="103"/>
                  </a:lnTo>
                  <a:lnTo>
                    <a:pt x="88" y="103"/>
                  </a:lnTo>
                  <a:lnTo>
                    <a:pt x="88" y="106"/>
                  </a:lnTo>
                  <a:lnTo>
                    <a:pt x="88" y="108"/>
                  </a:lnTo>
                  <a:lnTo>
                    <a:pt x="88" y="112"/>
                  </a:lnTo>
                  <a:lnTo>
                    <a:pt x="88" y="112"/>
                  </a:lnTo>
                  <a:close/>
                  <a:moveTo>
                    <a:pt x="33" y="141"/>
                  </a:moveTo>
                  <a:lnTo>
                    <a:pt x="31" y="136"/>
                  </a:lnTo>
                  <a:lnTo>
                    <a:pt x="33" y="134"/>
                  </a:lnTo>
                  <a:lnTo>
                    <a:pt x="42" y="132"/>
                  </a:lnTo>
                  <a:lnTo>
                    <a:pt x="44" y="132"/>
                  </a:lnTo>
                  <a:lnTo>
                    <a:pt x="44" y="134"/>
                  </a:lnTo>
                  <a:lnTo>
                    <a:pt x="42" y="139"/>
                  </a:lnTo>
                  <a:lnTo>
                    <a:pt x="36" y="141"/>
                  </a:lnTo>
                  <a:lnTo>
                    <a:pt x="33" y="141"/>
                  </a:lnTo>
                  <a:lnTo>
                    <a:pt x="33" y="141"/>
                  </a:lnTo>
                  <a:close/>
                  <a:moveTo>
                    <a:pt x="0" y="24"/>
                  </a:moveTo>
                  <a:lnTo>
                    <a:pt x="3" y="24"/>
                  </a:lnTo>
                  <a:lnTo>
                    <a:pt x="5" y="22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16" y="31"/>
                  </a:lnTo>
                  <a:lnTo>
                    <a:pt x="20" y="37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5" y="44"/>
                  </a:lnTo>
                  <a:lnTo>
                    <a:pt x="27" y="48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4" y="46"/>
                  </a:lnTo>
                  <a:lnTo>
                    <a:pt x="11" y="50"/>
                  </a:lnTo>
                  <a:lnTo>
                    <a:pt x="18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68"/>
                  </a:lnTo>
                  <a:lnTo>
                    <a:pt x="31" y="75"/>
                  </a:lnTo>
                  <a:lnTo>
                    <a:pt x="25" y="79"/>
                  </a:lnTo>
                  <a:lnTo>
                    <a:pt x="25" y="81"/>
                  </a:lnTo>
                  <a:lnTo>
                    <a:pt x="27" y="81"/>
                  </a:lnTo>
                  <a:lnTo>
                    <a:pt x="27" y="86"/>
                  </a:lnTo>
                  <a:lnTo>
                    <a:pt x="25" y="88"/>
                  </a:lnTo>
                  <a:lnTo>
                    <a:pt x="25" y="90"/>
                  </a:lnTo>
                  <a:lnTo>
                    <a:pt x="27" y="95"/>
                  </a:lnTo>
                  <a:lnTo>
                    <a:pt x="25" y="95"/>
                  </a:lnTo>
                  <a:lnTo>
                    <a:pt x="29" y="103"/>
                  </a:lnTo>
                  <a:lnTo>
                    <a:pt x="31" y="103"/>
                  </a:lnTo>
                  <a:lnTo>
                    <a:pt x="31" y="108"/>
                  </a:lnTo>
                  <a:lnTo>
                    <a:pt x="33" y="110"/>
                  </a:lnTo>
                  <a:lnTo>
                    <a:pt x="33" y="112"/>
                  </a:lnTo>
                  <a:lnTo>
                    <a:pt x="36" y="110"/>
                  </a:lnTo>
                  <a:lnTo>
                    <a:pt x="36" y="106"/>
                  </a:lnTo>
                  <a:lnTo>
                    <a:pt x="38" y="108"/>
                  </a:lnTo>
                  <a:lnTo>
                    <a:pt x="42" y="103"/>
                  </a:lnTo>
                  <a:lnTo>
                    <a:pt x="49" y="97"/>
                  </a:lnTo>
                  <a:lnTo>
                    <a:pt x="53" y="97"/>
                  </a:lnTo>
                  <a:lnTo>
                    <a:pt x="53" y="99"/>
                  </a:lnTo>
                  <a:lnTo>
                    <a:pt x="55" y="95"/>
                  </a:lnTo>
                  <a:lnTo>
                    <a:pt x="58" y="95"/>
                  </a:lnTo>
                  <a:lnTo>
                    <a:pt x="60" y="99"/>
                  </a:lnTo>
                  <a:lnTo>
                    <a:pt x="64" y="97"/>
                  </a:lnTo>
                  <a:lnTo>
                    <a:pt x="66" y="99"/>
                  </a:lnTo>
                  <a:lnTo>
                    <a:pt x="66" y="97"/>
                  </a:lnTo>
                  <a:lnTo>
                    <a:pt x="66" y="95"/>
                  </a:lnTo>
                  <a:lnTo>
                    <a:pt x="71" y="92"/>
                  </a:lnTo>
                  <a:lnTo>
                    <a:pt x="75" y="92"/>
                  </a:lnTo>
                  <a:lnTo>
                    <a:pt x="80" y="86"/>
                  </a:lnTo>
                  <a:lnTo>
                    <a:pt x="80" y="84"/>
                  </a:lnTo>
                  <a:lnTo>
                    <a:pt x="82" y="81"/>
                  </a:lnTo>
                  <a:lnTo>
                    <a:pt x="82" y="66"/>
                  </a:lnTo>
                  <a:lnTo>
                    <a:pt x="80" y="66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75" y="50"/>
                  </a:lnTo>
                  <a:lnTo>
                    <a:pt x="73" y="46"/>
                  </a:lnTo>
                  <a:lnTo>
                    <a:pt x="73" y="37"/>
                  </a:lnTo>
                  <a:lnTo>
                    <a:pt x="60" y="24"/>
                  </a:lnTo>
                  <a:lnTo>
                    <a:pt x="51" y="13"/>
                  </a:lnTo>
                  <a:lnTo>
                    <a:pt x="42" y="0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6" y="13"/>
                  </a:lnTo>
                  <a:lnTo>
                    <a:pt x="9" y="13"/>
                  </a:lnTo>
                  <a:lnTo>
                    <a:pt x="3" y="2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17"/>
            <p:cNvSpPr>
              <a:spLocks/>
            </p:cNvSpPr>
            <p:nvPr/>
          </p:nvSpPr>
          <p:spPr bwMode="auto">
            <a:xfrm>
              <a:off x="5864634" y="3315475"/>
              <a:ext cx="91331" cy="160336"/>
            </a:xfrm>
            <a:custGeom>
              <a:avLst/>
              <a:gdLst>
                <a:gd name="T0" fmla="*/ 0 w 90"/>
                <a:gd name="T1" fmla="*/ 88 h 158"/>
                <a:gd name="T2" fmla="*/ 7 w 90"/>
                <a:gd name="T3" fmla="*/ 79 h 158"/>
                <a:gd name="T4" fmla="*/ 11 w 90"/>
                <a:gd name="T5" fmla="*/ 73 h 158"/>
                <a:gd name="T6" fmla="*/ 18 w 90"/>
                <a:gd name="T7" fmla="*/ 66 h 158"/>
                <a:gd name="T8" fmla="*/ 22 w 90"/>
                <a:gd name="T9" fmla="*/ 53 h 158"/>
                <a:gd name="T10" fmla="*/ 22 w 90"/>
                <a:gd name="T11" fmla="*/ 44 h 158"/>
                <a:gd name="T12" fmla="*/ 31 w 90"/>
                <a:gd name="T13" fmla="*/ 44 h 158"/>
                <a:gd name="T14" fmla="*/ 35 w 90"/>
                <a:gd name="T15" fmla="*/ 48 h 158"/>
                <a:gd name="T16" fmla="*/ 44 w 90"/>
                <a:gd name="T17" fmla="*/ 48 h 158"/>
                <a:gd name="T18" fmla="*/ 57 w 90"/>
                <a:gd name="T19" fmla="*/ 48 h 158"/>
                <a:gd name="T20" fmla="*/ 59 w 90"/>
                <a:gd name="T21" fmla="*/ 42 h 158"/>
                <a:gd name="T22" fmla="*/ 51 w 90"/>
                <a:gd name="T23" fmla="*/ 33 h 158"/>
                <a:gd name="T24" fmla="*/ 57 w 90"/>
                <a:gd name="T25" fmla="*/ 31 h 158"/>
                <a:gd name="T26" fmla="*/ 66 w 90"/>
                <a:gd name="T27" fmla="*/ 22 h 158"/>
                <a:gd name="T28" fmla="*/ 73 w 90"/>
                <a:gd name="T29" fmla="*/ 17 h 158"/>
                <a:gd name="T30" fmla="*/ 73 w 90"/>
                <a:gd name="T31" fmla="*/ 11 h 158"/>
                <a:gd name="T32" fmla="*/ 73 w 90"/>
                <a:gd name="T33" fmla="*/ 2 h 158"/>
                <a:gd name="T34" fmla="*/ 79 w 90"/>
                <a:gd name="T35" fmla="*/ 4 h 158"/>
                <a:gd name="T36" fmla="*/ 81 w 90"/>
                <a:gd name="T37" fmla="*/ 9 h 158"/>
                <a:gd name="T38" fmla="*/ 90 w 90"/>
                <a:gd name="T39" fmla="*/ 17 h 158"/>
                <a:gd name="T40" fmla="*/ 84 w 90"/>
                <a:gd name="T41" fmla="*/ 24 h 158"/>
                <a:gd name="T42" fmla="*/ 81 w 90"/>
                <a:gd name="T43" fmla="*/ 28 h 158"/>
                <a:gd name="T44" fmla="*/ 79 w 90"/>
                <a:gd name="T45" fmla="*/ 44 h 158"/>
                <a:gd name="T46" fmla="*/ 84 w 90"/>
                <a:gd name="T47" fmla="*/ 57 h 158"/>
                <a:gd name="T48" fmla="*/ 84 w 90"/>
                <a:gd name="T49" fmla="*/ 64 h 158"/>
                <a:gd name="T50" fmla="*/ 81 w 90"/>
                <a:gd name="T51" fmla="*/ 68 h 158"/>
                <a:gd name="T52" fmla="*/ 73 w 90"/>
                <a:gd name="T53" fmla="*/ 81 h 158"/>
                <a:gd name="T54" fmla="*/ 68 w 90"/>
                <a:gd name="T55" fmla="*/ 86 h 158"/>
                <a:gd name="T56" fmla="*/ 62 w 90"/>
                <a:gd name="T57" fmla="*/ 88 h 158"/>
                <a:gd name="T58" fmla="*/ 55 w 90"/>
                <a:gd name="T59" fmla="*/ 97 h 158"/>
                <a:gd name="T60" fmla="*/ 55 w 90"/>
                <a:gd name="T61" fmla="*/ 106 h 158"/>
                <a:gd name="T62" fmla="*/ 55 w 90"/>
                <a:gd name="T63" fmla="*/ 112 h 158"/>
                <a:gd name="T64" fmla="*/ 64 w 90"/>
                <a:gd name="T65" fmla="*/ 117 h 158"/>
                <a:gd name="T66" fmla="*/ 79 w 90"/>
                <a:gd name="T67" fmla="*/ 130 h 158"/>
                <a:gd name="T68" fmla="*/ 59 w 90"/>
                <a:gd name="T69" fmla="*/ 136 h 158"/>
                <a:gd name="T70" fmla="*/ 46 w 90"/>
                <a:gd name="T71" fmla="*/ 143 h 158"/>
                <a:gd name="T72" fmla="*/ 37 w 90"/>
                <a:gd name="T73" fmla="*/ 154 h 158"/>
                <a:gd name="T74" fmla="*/ 31 w 90"/>
                <a:gd name="T75" fmla="*/ 152 h 158"/>
                <a:gd name="T76" fmla="*/ 29 w 90"/>
                <a:gd name="T77" fmla="*/ 158 h 158"/>
                <a:gd name="T78" fmla="*/ 22 w 90"/>
                <a:gd name="T79" fmla="*/ 158 h 158"/>
                <a:gd name="T80" fmla="*/ 24 w 90"/>
                <a:gd name="T81" fmla="*/ 152 h 158"/>
                <a:gd name="T82" fmla="*/ 18 w 90"/>
                <a:gd name="T83" fmla="*/ 152 h 158"/>
                <a:gd name="T84" fmla="*/ 18 w 90"/>
                <a:gd name="T85" fmla="*/ 147 h 158"/>
                <a:gd name="T86" fmla="*/ 20 w 90"/>
                <a:gd name="T87" fmla="*/ 134 h 158"/>
                <a:gd name="T88" fmla="*/ 29 w 90"/>
                <a:gd name="T89" fmla="*/ 130 h 158"/>
                <a:gd name="T90" fmla="*/ 18 w 90"/>
                <a:gd name="T91" fmla="*/ 132 h 158"/>
                <a:gd name="T92" fmla="*/ 15 w 90"/>
                <a:gd name="T93" fmla="*/ 121 h 158"/>
                <a:gd name="T94" fmla="*/ 18 w 90"/>
                <a:gd name="T95" fmla="*/ 110 h 158"/>
                <a:gd name="T96" fmla="*/ 22 w 90"/>
                <a:gd name="T97" fmla="*/ 103 h 158"/>
                <a:gd name="T98" fmla="*/ 18 w 90"/>
                <a:gd name="T99" fmla="*/ 108 h 158"/>
                <a:gd name="T100" fmla="*/ 9 w 90"/>
                <a:gd name="T101" fmla="*/ 106 h 158"/>
                <a:gd name="T102" fmla="*/ 4 w 90"/>
                <a:gd name="T103" fmla="*/ 106 h 158"/>
                <a:gd name="T104" fmla="*/ 0 w 90"/>
                <a:gd name="T105" fmla="*/ 101 h 158"/>
                <a:gd name="T106" fmla="*/ 0 w 90"/>
                <a:gd name="T107" fmla="*/ 10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158">
                  <a:moveTo>
                    <a:pt x="0" y="101"/>
                  </a:moveTo>
                  <a:lnTo>
                    <a:pt x="0" y="88"/>
                  </a:lnTo>
                  <a:lnTo>
                    <a:pt x="4" y="86"/>
                  </a:lnTo>
                  <a:lnTo>
                    <a:pt x="7" y="79"/>
                  </a:lnTo>
                  <a:lnTo>
                    <a:pt x="7" y="77"/>
                  </a:lnTo>
                  <a:lnTo>
                    <a:pt x="11" y="73"/>
                  </a:lnTo>
                  <a:lnTo>
                    <a:pt x="15" y="66"/>
                  </a:lnTo>
                  <a:lnTo>
                    <a:pt x="18" y="66"/>
                  </a:lnTo>
                  <a:lnTo>
                    <a:pt x="22" y="55"/>
                  </a:lnTo>
                  <a:lnTo>
                    <a:pt x="22" y="53"/>
                  </a:lnTo>
                  <a:lnTo>
                    <a:pt x="22" y="50"/>
                  </a:lnTo>
                  <a:lnTo>
                    <a:pt x="22" y="44"/>
                  </a:lnTo>
                  <a:lnTo>
                    <a:pt x="26" y="39"/>
                  </a:lnTo>
                  <a:lnTo>
                    <a:pt x="31" y="44"/>
                  </a:lnTo>
                  <a:lnTo>
                    <a:pt x="33" y="46"/>
                  </a:lnTo>
                  <a:lnTo>
                    <a:pt x="35" y="48"/>
                  </a:lnTo>
                  <a:lnTo>
                    <a:pt x="40" y="48"/>
                  </a:lnTo>
                  <a:lnTo>
                    <a:pt x="44" y="48"/>
                  </a:lnTo>
                  <a:lnTo>
                    <a:pt x="51" y="48"/>
                  </a:lnTo>
                  <a:lnTo>
                    <a:pt x="57" y="48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55" y="37"/>
                  </a:lnTo>
                  <a:lnTo>
                    <a:pt x="51" y="33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6" y="26"/>
                  </a:lnTo>
                  <a:lnTo>
                    <a:pt x="66" y="22"/>
                  </a:lnTo>
                  <a:lnTo>
                    <a:pt x="68" y="17"/>
                  </a:lnTo>
                  <a:lnTo>
                    <a:pt x="73" y="17"/>
                  </a:lnTo>
                  <a:lnTo>
                    <a:pt x="75" y="13"/>
                  </a:lnTo>
                  <a:lnTo>
                    <a:pt x="73" y="11"/>
                  </a:lnTo>
                  <a:lnTo>
                    <a:pt x="73" y="6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9" y="4"/>
                  </a:lnTo>
                  <a:lnTo>
                    <a:pt x="79" y="6"/>
                  </a:lnTo>
                  <a:lnTo>
                    <a:pt x="81" y="9"/>
                  </a:lnTo>
                  <a:lnTo>
                    <a:pt x="86" y="11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84" y="24"/>
                  </a:lnTo>
                  <a:lnTo>
                    <a:pt x="81" y="24"/>
                  </a:lnTo>
                  <a:lnTo>
                    <a:pt x="81" y="28"/>
                  </a:lnTo>
                  <a:lnTo>
                    <a:pt x="79" y="37"/>
                  </a:lnTo>
                  <a:lnTo>
                    <a:pt x="79" y="44"/>
                  </a:lnTo>
                  <a:lnTo>
                    <a:pt x="84" y="46"/>
                  </a:lnTo>
                  <a:lnTo>
                    <a:pt x="84" y="57"/>
                  </a:lnTo>
                  <a:lnTo>
                    <a:pt x="86" y="59"/>
                  </a:lnTo>
                  <a:lnTo>
                    <a:pt x="84" y="64"/>
                  </a:lnTo>
                  <a:lnTo>
                    <a:pt x="79" y="68"/>
                  </a:lnTo>
                  <a:lnTo>
                    <a:pt x="81" y="68"/>
                  </a:lnTo>
                  <a:lnTo>
                    <a:pt x="70" y="79"/>
                  </a:lnTo>
                  <a:lnTo>
                    <a:pt x="73" y="81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4" y="86"/>
                  </a:lnTo>
                  <a:lnTo>
                    <a:pt x="62" y="88"/>
                  </a:lnTo>
                  <a:lnTo>
                    <a:pt x="59" y="92"/>
                  </a:lnTo>
                  <a:lnTo>
                    <a:pt x="55" y="97"/>
                  </a:lnTo>
                  <a:lnTo>
                    <a:pt x="55" y="101"/>
                  </a:lnTo>
                  <a:lnTo>
                    <a:pt x="55" y="106"/>
                  </a:lnTo>
                  <a:lnTo>
                    <a:pt x="53" y="108"/>
                  </a:lnTo>
                  <a:lnTo>
                    <a:pt x="55" y="112"/>
                  </a:lnTo>
                  <a:lnTo>
                    <a:pt x="62" y="114"/>
                  </a:lnTo>
                  <a:lnTo>
                    <a:pt x="64" y="117"/>
                  </a:lnTo>
                  <a:lnTo>
                    <a:pt x="77" y="125"/>
                  </a:lnTo>
                  <a:lnTo>
                    <a:pt x="79" y="130"/>
                  </a:lnTo>
                  <a:lnTo>
                    <a:pt x="73" y="134"/>
                  </a:lnTo>
                  <a:lnTo>
                    <a:pt x="59" y="136"/>
                  </a:lnTo>
                  <a:lnTo>
                    <a:pt x="53" y="143"/>
                  </a:lnTo>
                  <a:lnTo>
                    <a:pt x="46" y="143"/>
                  </a:lnTo>
                  <a:lnTo>
                    <a:pt x="40" y="150"/>
                  </a:lnTo>
                  <a:lnTo>
                    <a:pt x="37" y="154"/>
                  </a:lnTo>
                  <a:lnTo>
                    <a:pt x="33" y="150"/>
                  </a:lnTo>
                  <a:lnTo>
                    <a:pt x="31" y="152"/>
                  </a:lnTo>
                  <a:lnTo>
                    <a:pt x="33" y="152"/>
                  </a:lnTo>
                  <a:lnTo>
                    <a:pt x="29" y="158"/>
                  </a:lnTo>
                  <a:lnTo>
                    <a:pt x="26" y="156"/>
                  </a:lnTo>
                  <a:lnTo>
                    <a:pt x="22" y="158"/>
                  </a:lnTo>
                  <a:lnTo>
                    <a:pt x="22" y="156"/>
                  </a:lnTo>
                  <a:lnTo>
                    <a:pt x="24" y="152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5" y="152"/>
                  </a:lnTo>
                  <a:lnTo>
                    <a:pt x="18" y="147"/>
                  </a:lnTo>
                  <a:lnTo>
                    <a:pt x="18" y="139"/>
                  </a:lnTo>
                  <a:lnTo>
                    <a:pt x="20" y="134"/>
                  </a:lnTo>
                  <a:lnTo>
                    <a:pt x="24" y="134"/>
                  </a:lnTo>
                  <a:lnTo>
                    <a:pt x="29" y="130"/>
                  </a:lnTo>
                  <a:lnTo>
                    <a:pt x="24" y="132"/>
                  </a:lnTo>
                  <a:lnTo>
                    <a:pt x="18" y="132"/>
                  </a:lnTo>
                  <a:lnTo>
                    <a:pt x="15" y="130"/>
                  </a:lnTo>
                  <a:lnTo>
                    <a:pt x="15" y="121"/>
                  </a:lnTo>
                  <a:lnTo>
                    <a:pt x="20" y="112"/>
                  </a:lnTo>
                  <a:lnTo>
                    <a:pt x="18" y="110"/>
                  </a:lnTo>
                  <a:lnTo>
                    <a:pt x="22" y="108"/>
                  </a:lnTo>
                  <a:lnTo>
                    <a:pt x="22" y="103"/>
                  </a:lnTo>
                  <a:lnTo>
                    <a:pt x="20" y="103"/>
                  </a:lnTo>
                  <a:lnTo>
                    <a:pt x="18" y="108"/>
                  </a:lnTo>
                  <a:lnTo>
                    <a:pt x="11" y="108"/>
                  </a:lnTo>
                  <a:lnTo>
                    <a:pt x="9" y="106"/>
                  </a:lnTo>
                  <a:lnTo>
                    <a:pt x="4" y="103"/>
                  </a:lnTo>
                  <a:lnTo>
                    <a:pt x="4" y="106"/>
                  </a:lnTo>
                  <a:lnTo>
                    <a:pt x="2" y="10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8"/>
            <p:cNvSpPr>
              <a:spLocks/>
            </p:cNvSpPr>
            <p:nvPr/>
          </p:nvSpPr>
          <p:spPr bwMode="auto">
            <a:xfrm>
              <a:off x="5107603" y="3107444"/>
              <a:ext cx="604813" cy="286170"/>
            </a:xfrm>
            <a:custGeom>
              <a:avLst/>
              <a:gdLst>
                <a:gd name="T0" fmla="*/ 19 w 596"/>
                <a:gd name="T1" fmla="*/ 86 h 282"/>
                <a:gd name="T2" fmla="*/ 37 w 596"/>
                <a:gd name="T3" fmla="*/ 68 h 282"/>
                <a:gd name="T4" fmla="*/ 44 w 596"/>
                <a:gd name="T5" fmla="*/ 57 h 282"/>
                <a:gd name="T6" fmla="*/ 68 w 596"/>
                <a:gd name="T7" fmla="*/ 48 h 282"/>
                <a:gd name="T8" fmla="*/ 81 w 596"/>
                <a:gd name="T9" fmla="*/ 53 h 282"/>
                <a:gd name="T10" fmla="*/ 103 w 596"/>
                <a:gd name="T11" fmla="*/ 53 h 282"/>
                <a:gd name="T12" fmla="*/ 125 w 596"/>
                <a:gd name="T13" fmla="*/ 73 h 282"/>
                <a:gd name="T14" fmla="*/ 147 w 596"/>
                <a:gd name="T15" fmla="*/ 68 h 282"/>
                <a:gd name="T16" fmla="*/ 169 w 596"/>
                <a:gd name="T17" fmla="*/ 68 h 282"/>
                <a:gd name="T18" fmla="*/ 174 w 596"/>
                <a:gd name="T19" fmla="*/ 46 h 282"/>
                <a:gd name="T20" fmla="*/ 160 w 596"/>
                <a:gd name="T21" fmla="*/ 24 h 282"/>
                <a:gd name="T22" fmla="*/ 174 w 596"/>
                <a:gd name="T23" fmla="*/ 9 h 282"/>
                <a:gd name="T24" fmla="*/ 187 w 596"/>
                <a:gd name="T25" fmla="*/ 4 h 282"/>
                <a:gd name="T26" fmla="*/ 211 w 596"/>
                <a:gd name="T27" fmla="*/ 11 h 282"/>
                <a:gd name="T28" fmla="*/ 235 w 596"/>
                <a:gd name="T29" fmla="*/ 15 h 282"/>
                <a:gd name="T30" fmla="*/ 242 w 596"/>
                <a:gd name="T31" fmla="*/ 33 h 282"/>
                <a:gd name="T32" fmla="*/ 257 w 596"/>
                <a:gd name="T33" fmla="*/ 46 h 282"/>
                <a:gd name="T34" fmla="*/ 279 w 596"/>
                <a:gd name="T35" fmla="*/ 46 h 282"/>
                <a:gd name="T36" fmla="*/ 306 w 596"/>
                <a:gd name="T37" fmla="*/ 40 h 282"/>
                <a:gd name="T38" fmla="*/ 336 w 596"/>
                <a:gd name="T39" fmla="*/ 46 h 282"/>
                <a:gd name="T40" fmla="*/ 361 w 596"/>
                <a:gd name="T41" fmla="*/ 57 h 282"/>
                <a:gd name="T42" fmla="*/ 389 w 596"/>
                <a:gd name="T43" fmla="*/ 64 h 282"/>
                <a:gd name="T44" fmla="*/ 418 w 596"/>
                <a:gd name="T45" fmla="*/ 64 h 282"/>
                <a:gd name="T46" fmla="*/ 447 w 596"/>
                <a:gd name="T47" fmla="*/ 51 h 282"/>
                <a:gd name="T48" fmla="*/ 462 w 596"/>
                <a:gd name="T49" fmla="*/ 33 h 282"/>
                <a:gd name="T50" fmla="*/ 480 w 596"/>
                <a:gd name="T51" fmla="*/ 26 h 282"/>
                <a:gd name="T52" fmla="*/ 499 w 596"/>
                <a:gd name="T53" fmla="*/ 33 h 282"/>
                <a:gd name="T54" fmla="*/ 515 w 596"/>
                <a:gd name="T55" fmla="*/ 62 h 282"/>
                <a:gd name="T56" fmla="*/ 524 w 596"/>
                <a:gd name="T57" fmla="*/ 97 h 282"/>
                <a:gd name="T58" fmla="*/ 554 w 596"/>
                <a:gd name="T59" fmla="*/ 86 h 282"/>
                <a:gd name="T60" fmla="*/ 583 w 596"/>
                <a:gd name="T61" fmla="*/ 95 h 282"/>
                <a:gd name="T62" fmla="*/ 596 w 596"/>
                <a:gd name="T63" fmla="*/ 119 h 282"/>
                <a:gd name="T64" fmla="*/ 583 w 596"/>
                <a:gd name="T65" fmla="*/ 123 h 282"/>
                <a:gd name="T66" fmla="*/ 559 w 596"/>
                <a:gd name="T67" fmla="*/ 130 h 282"/>
                <a:gd name="T68" fmla="*/ 550 w 596"/>
                <a:gd name="T69" fmla="*/ 139 h 282"/>
                <a:gd name="T70" fmla="*/ 530 w 596"/>
                <a:gd name="T71" fmla="*/ 163 h 282"/>
                <a:gd name="T72" fmla="*/ 508 w 596"/>
                <a:gd name="T73" fmla="*/ 176 h 282"/>
                <a:gd name="T74" fmla="*/ 486 w 596"/>
                <a:gd name="T75" fmla="*/ 178 h 282"/>
                <a:gd name="T76" fmla="*/ 462 w 596"/>
                <a:gd name="T77" fmla="*/ 192 h 282"/>
                <a:gd name="T78" fmla="*/ 477 w 596"/>
                <a:gd name="T79" fmla="*/ 216 h 282"/>
                <a:gd name="T80" fmla="*/ 449 w 596"/>
                <a:gd name="T81" fmla="*/ 244 h 282"/>
                <a:gd name="T82" fmla="*/ 416 w 596"/>
                <a:gd name="T83" fmla="*/ 255 h 282"/>
                <a:gd name="T84" fmla="*/ 367 w 596"/>
                <a:gd name="T85" fmla="*/ 282 h 282"/>
                <a:gd name="T86" fmla="*/ 341 w 596"/>
                <a:gd name="T87" fmla="*/ 280 h 282"/>
                <a:gd name="T88" fmla="*/ 292 w 596"/>
                <a:gd name="T89" fmla="*/ 258 h 282"/>
                <a:gd name="T90" fmla="*/ 255 w 596"/>
                <a:gd name="T91" fmla="*/ 262 h 282"/>
                <a:gd name="T92" fmla="*/ 198 w 596"/>
                <a:gd name="T93" fmla="*/ 262 h 282"/>
                <a:gd name="T94" fmla="*/ 178 w 596"/>
                <a:gd name="T95" fmla="*/ 233 h 282"/>
                <a:gd name="T96" fmla="*/ 169 w 596"/>
                <a:gd name="T97" fmla="*/ 220 h 282"/>
                <a:gd name="T98" fmla="*/ 145 w 596"/>
                <a:gd name="T99" fmla="*/ 214 h 282"/>
                <a:gd name="T100" fmla="*/ 119 w 596"/>
                <a:gd name="T101" fmla="*/ 203 h 282"/>
                <a:gd name="T102" fmla="*/ 77 w 596"/>
                <a:gd name="T103" fmla="*/ 192 h 282"/>
                <a:gd name="T104" fmla="*/ 79 w 596"/>
                <a:gd name="T105" fmla="*/ 176 h 282"/>
                <a:gd name="T106" fmla="*/ 70 w 596"/>
                <a:gd name="T107" fmla="*/ 156 h 282"/>
                <a:gd name="T108" fmla="*/ 61 w 596"/>
                <a:gd name="T109" fmla="*/ 139 h 282"/>
                <a:gd name="T110" fmla="*/ 46 w 596"/>
                <a:gd name="T111" fmla="*/ 134 h 282"/>
                <a:gd name="T112" fmla="*/ 30 w 596"/>
                <a:gd name="T113" fmla="*/ 130 h 282"/>
                <a:gd name="T114" fmla="*/ 22 w 596"/>
                <a:gd name="T115" fmla="*/ 128 h 282"/>
                <a:gd name="T116" fmla="*/ 6 w 596"/>
                <a:gd name="T117" fmla="*/ 114 h 282"/>
                <a:gd name="T118" fmla="*/ 2 w 596"/>
                <a:gd name="T119" fmla="*/ 10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6" h="282">
                  <a:moveTo>
                    <a:pt x="0" y="101"/>
                  </a:moveTo>
                  <a:lnTo>
                    <a:pt x="2" y="95"/>
                  </a:lnTo>
                  <a:lnTo>
                    <a:pt x="6" y="92"/>
                  </a:lnTo>
                  <a:lnTo>
                    <a:pt x="15" y="92"/>
                  </a:lnTo>
                  <a:lnTo>
                    <a:pt x="17" y="90"/>
                  </a:lnTo>
                  <a:lnTo>
                    <a:pt x="19" y="86"/>
                  </a:lnTo>
                  <a:lnTo>
                    <a:pt x="26" y="84"/>
                  </a:lnTo>
                  <a:lnTo>
                    <a:pt x="26" y="81"/>
                  </a:lnTo>
                  <a:lnTo>
                    <a:pt x="28" y="77"/>
                  </a:lnTo>
                  <a:lnTo>
                    <a:pt x="33" y="75"/>
                  </a:lnTo>
                  <a:lnTo>
                    <a:pt x="33" y="70"/>
                  </a:lnTo>
                  <a:lnTo>
                    <a:pt x="37" y="68"/>
                  </a:lnTo>
                  <a:lnTo>
                    <a:pt x="39" y="68"/>
                  </a:lnTo>
                  <a:lnTo>
                    <a:pt x="42" y="64"/>
                  </a:lnTo>
                  <a:lnTo>
                    <a:pt x="44" y="62"/>
                  </a:lnTo>
                  <a:lnTo>
                    <a:pt x="42" y="62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8" y="57"/>
                  </a:lnTo>
                  <a:lnTo>
                    <a:pt x="53" y="57"/>
                  </a:lnTo>
                  <a:lnTo>
                    <a:pt x="55" y="53"/>
                  </a:lnTo>
                  <a:lnTo>
                    <a:pt x="57" y="51"/>
                  </a:lnTo>
                  <a:lnTo>
                    <a:pt x="64" y="51"/>
                  </a:lnTo>
                  <a:lnTo>
                    <a:pt x="68" y="48"/>
                  </a:lnTo>
                  <a:lnTo>
                    <a:pt x="70" y="48"/>
                  </a:lnTo>
                  <a:lnTo>
                    <a:pt x="75" y="48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81" y="51"/>
                  </a:lnTo>
                  <a:lnTo>
                    <a:pt x="81" y="53"/>
                  </a:lnTo>
                  <a:lnTo>
                    <a:pt x="83" y="55"/>
                  </a:lnTo>
                  <a:lnTo>
                    <a:pt x="88" y="55"/>
                  </a:lnTo>
                  <a:lnTo>
                    <a:pt x="90" y="55"/>
                  </a:lnTo>
                  <a:lnTo>
                    <a:pt x="94" y="55"/>
                  </a:lnTo>
                  <a:lnTo>
                    <a:pt x="97" y="53"/>
                  </a:lnTo>
                  <a:lnTo>
                    <a:pt x="103" y="53"/>
                  </a:lnTo>
                  <a:lnTo>
                    <a:pt x="103" y="55"/>
                  </a:lnTo>
                  <a:lnTo>
                    <a:pt x="105" y="57"/>
                  </a:lnTo>
                  <a:lnTo>
                    <a:pt x="105" y="62"/>
                  </a:lnTo>
                  <a:lnTo>
                    <a:pt x="114" y="66"/>
                  </a:lnTo>
                  <a:lnTo>
                    <a:pt x="119" y="68"/>
                  </a:lnTo>
                  <a:lnTo>
                    <a:pt x="125" y="73"/>
                  </a:lnTo>
                  <a:lnTo>
                    <a:pt x="127" y="70"/>
                  </a:lnTo>
                  <a:lnTo>
                    <a:pt x="132" y="70"/>
                  </a:lnTo>
                  <a:lnTo>
                    <a:pt x="136" y="66"/>
                  </a:lnTo>
                  <a:lnTo>
                    <a:pt x="141" y="66"/>
                  </a:lnTo>
                  <a:lnTo>
                    <a:pt x="143" y="66"/>
                  </a:lnTo>
                  <a:lnTo>
                    <a:pt x="147" y="68"/>
                  </a:lnTo>
                  <a:lnTo>
                    <a:pt x="149" y="68"/>
                  </a:lnTo>
                  <a:lnTo>
                    <a:pt x="158" y="68"/>
                  </a:lnTo>
                  <a:lnTo>
                    <a:pt x="160" y="70"/>
                  </a:lnTo>
                  <a:lnTo>
                    <a:pt x="165" y="68"/>
                  </a:lnTo>
                  <a:lnTo>
                    <a:pt x="165" y="68"/>
                  </a:lnTo>
                  <a:lnTo>
                    <a:pt x="169" y="68"/>
                  </a:lnTo>
                  <a:lnTo>
                    <a:pt x="176" y="68"/>
                  </a:lnTo>
                  <a:lnTo>
                    <a:pt x="180" y="62"/>
                  </a:lnTo>
                  <a:lnTo>
                    <a:pt x="178" y="59"/>
                  </a:lnTo>
                  <a:lnTo>
                    <a:pt x="174" y="57"/>
                  </a:lnTo>
                  <a:lnTo>
                    <a:pt x="174" y="51"/>
                  </a:lnTo>
                  <a:lnTo>
                    <a:pt x="174" y="46"/>
                  </a:lnTo>
                  <a:lnTo>
                    <a:pt x="174" y="42"/>
                  </a:lnTo>
                  <a:lnTo>
                    <a:pt x="169" y="42"/>
                  </a:lnTo>
                  <a:lnTo>
                    <a:pt x="169" y="40"/>
                  </a:lnTo>
                  <a:lnTo>
                    <a:pt x="163" y="37"/>
                  </a:lnTo>
                  <a:lnTo>
                    <a:pt x="160" y="33"/>
                  </a:lnTo>
                  <a:lnTo>
                    <a:pt x="160" y="24"/>
                  </a:lnTo>
                  <a:lnTo>
                    <a:pt x="165" y="20"/>
                  </a:lnTo>
                  <a:lnTo>
                    <a:pt x="165" y="15"/>
                  </a:lnTo>
                  <a:lnTo>
                    <a:pt x="167" y="13"/>
                  </a:lnTo>
                  <a:lnTo>
                    <a:pt x="169" y="11"/>
                  </a:lnTo>
                  <a:lnTo>
                    <a:pt x="171" y="13"/>
                  </a:lnTo>
                  <a:lnTo>
                    <a:pt x="174" y="9"/>
                  </a:lnTo>
                  <a:lnTo>
                    <a:pt x="171" y="7"/>
                  </a:lnTo>
                  <a:lnTo>
                    <a:pt x="174" y="2"/>
                  </a:lnTo>
                  <a:lnTo>
                    <a:pt x="176" y="0"/>
                  </a:lnTo>
                  <a:lnTo>
                    <a:pt x="180" y="0"/>
                  </a:lnTo>
                  <a:lnTo>
                    <a:pt x="182" y="2"/>
                  </a:lnTo>
                  <a:lnTo>
                    <a:pt x="187" y="4"/>
                  </a:lnTo>
                  <a:lnTo>
                    <a:pt x="191" y="7"/>
                  </a:lnTo>
                  <a:lnTo>
                    <a:pt x="193" y="7"/>
                  </a:lnTo>
                  <a:lnTo>
                    <a:pt x="198" y="9"/>
                  </a:lnTo>
                  <a:lnTo>
                    <a:pt x="202" y="9"/>
                  </a:lnTo>
                  <a:lnTo>
                    <a:pt x="209" y="9"/>
                  </a:lnTo>
                  <a:lnTo>
                    <a:pt x="211" y="11"/>
                  </a:lnTo>
                  <a:lnTo>
                    <a:pt x="213" y="13"/>
                  </a:lnTo>
                  <a:lnTo>
                    <a:pt x="218" y="13"/>
                  </a:lnTo>
                  <a:lnTo>
                    <a:pt x="222" y="15"/>
                  </a:lnTo>
                  <a:lnTo>
                    <a:pt x="224" y="15"/>
                  </a:lnTo>
                  <a:lnTo>
                    <a:pt x="233" y="15"/>
                  </a:lnTo>
                  <a:lnTo>
                    <a:pt x="235" y="15"/>
                  </a:lnTo>
                  <a:lnTo>
                    <a:pt x="237" y="20"/>
                  </a:lnTo>
                  <a:lnTo>
                    <a:pt x="237" y="22"/>
                  </a:lnTo>
                  <a:lnTo>
                    <a:pt x="240" y="24"/>
                  </a:lnTo>
                  <a:lnTo>
                    <a:pt x="240" y="26"/>
                  </a:lnTo>
                  <a:lnTo>
                    <a:pt x="242" y="29"/>
                  </a:lnTo>
                  <a:lnTo>
                    <a:pt x="242" y="33"/>
                  </a:lnTo>
                  <a:lnTo>
                    <a:pt x="242" y="37"/>
                  </a:lnTo>
                  <a:lnTo>
                    <a:pt x="244" y="40"/>
                  </a:lnTo>
                  <a:lnTo>
                    <a:pt x="248" y="40"/>
                  </a:lnTo>
                  <a:lnTo>
                    <a:pt x="251" y="42"/>
                  </a:lnTo>
                  <a:lnTo>
                    <a:pt x="253" y="44"/>
                  </a:lnTo>
                  <a:lnTo>
                    <a:pt x="257" y="46"/>
                  </a:lnTo>
                  <a:lnTo>
                    <a:pt x="264" y="48"/>
                  </a:lnTo>
                  <a:lnTo>
                    <a:pt x="266" y="51"/>
                  </a:lnTo>
                  <a:lnTo>
                    <a:pt x="268" y="48"/>
                  </a:lnTo>
                  <a:lnTo>
                    <a:pt x="275" y="48"/>
                  </a:lnTo>
                  <a:lnTo>
                    <a:pt x="277" y="46"/>
                  </a:lnTo>
                  <a:lnTo>
                    <a:pt x="279" y="46"/>
                  </a:lnTo>
                  <a:lnTo>
                    <a:pt x="281" y="48"/>
                  </a:lnTo>
                  <a:lnTo>
                    <a:pt x="284" y="46"/>
                  </a:lnTo>
                  <a:lnTo>
                    <a:pt x="288" y="44"/>
                  </a:lnTo>
                  <a:lnTo>
                    <a:pt x="292" y="42"/>
                  </a:lnTo>
                  <a:lnTo>
                    <a:pt x="301" y="42"/>
                  </a:lnTo>
                  <a:lnTo>
                    <a:pt x="306" y="40"/>
                  </a:lnTo>
                  <a:lnTo>
                    <a:pt x="310" y="37"/>
                  </a:lnTo>
                  <a:lnTo>
                    <a:pt x="314" y="37"/>
                  </a:lnTo>
                  <a:lnTo>
                    <a:pt x="319" y="40"/>
                  </a:lnTo>
                  <a:lnTo>
                    <a:pt x="325" y="40"/>
                  </a:lnTo>
                  <a:lnTo>
                    <a:pt x="332" y="40"/>
                  </a:lnTo>
                  <a:lnTo>
                    <a:pt x="336" y="46"/>
                  </a:lnTo>
                  <a:lnTo>
                    <a:pt x="343" y="48"/>
                  </a:lnTo>
                  <a:lnTo>
                    <a:pt x="350" y="48"/>
                  </a:lnTo>
                  <a:lnTo>
                    <a:pt x="352" y="46"/>
                  </a:lnTo>
                  <a:lnTo>
                    <a:pt x="354" y="48"/>
                  </a:lnTo>
                  <a:lnTo>
                    <a:pt x="356" y="55"/>
                  </a:lnTo>
                  <a:lnTo>
                    <a:pt x="361" y="57"/>
                  </a:lnTo>
                  <a:lnTo>
                    <a:pt x="363" y="59"/>
                  </a:lnTo>
                  <a:lnTo>
                    <a:pt x="365" y="59"/>
                  </a:lnTo>
                  <a:lnTo>
                    <a:pt x="369" y="64"/>
                  </a:lnTo>
                  <a:lnTo>
                    <a:pt x="372" y="64"/>
                  </a:lnTo>
                  <a:lnTo>
                    <a:pt x="381" y="62"/>
                  </a:lnTo>
                  <a:lnTo>
                    <a:pt x="389" y="64"/>
                  </a:lnTo>
                  <a:lnTo>
                    <a:pt x="400" y="64"/>
                  </a:lnTo>
                  <a:lnTo>
                    <a:pt x="405" y="64"/>
                  </a:lnTo>
                  <a:lnTo>
                    <a:pt x="407" y="62"/>
                  </a:lnTo>
                  <a:lnTo>
                    <a:pt x="411" y="62"/>
                  </a:lnTo>
                  <a:lnTo>
                    <a:pt x="416" y="64"/>
                  </a:lnTo>
                  <a:lnTo>
                    <a:pt x="418" y="64"/>
                  </a:lnTo>
                  <a:lnTo>
                    <a:pt x="420" y="59"/>
                  </a:lnTo>
                  <a:lnTo>
                    <a:pt x="427" y="55"/>
                  </a:lnTo>
                  <a:lnTo>
                    <a:pt x="431" y="55"/>
                  </a:lnTo>
                  <a:lnTo>
                    <a:pt x="436" y="51"/>
                  </a:lnTo>
                  <a:lnTo>
                    <a:pt x="438" y="51"/>
                  </a:lnTo>
                  <a:lnTo>
                    <a:pt x="447" y="51"/>
                  </a:lnTo>
                  <a:lnTo>
                    <a:pt x="451" y="48"/>
                  </a:lnTo>
                  <a:lnTo>
                    <a:pt x="451" y="44"/>
                  </a:lnTo>
                  <a:lnTo>
                    <a:pt x="451" y="42"/>
                  </a:lnTo>
                  <a:lnTo>
                    <a:pt x="455" y="37"/>
                  </a:lnTo>
                  <a:lnTo>
                    <a:pt x="458" y="37"/>
                  </a:lnTo>
                  <a:lnTo>
                    <a:pt x="462" y="33"/>
                  </a:lnTo>
                  <a:lnTo>
                    <a:pt x="462" y="31"/>
                  </a:lnTo>
                  <a:lnTo>
                    <a:pt x="466" y="26"/>
                  </a:lnTo>
                  <a:lnTo>
                    <a:pt x="469" y="26"/>
                  </a:lnTo>
                  <a:lnTo>
                    <a:pt x="471" y="29"/>
                  </a:lnTo>
                  <a:lnTo>
                    <a:pt x="475" y="26"/>
                  </a:lnTo>
                  <a:lnTo>
                    <a:pt x="480" y="26"/>
                  </a:lnTo>
                  <a:lnTo>
                    <a:pt x="484" y="31"/>
                  </a:lnTo>
                  <a:lnTo>
                    <a:pt x="486" y="33"/>
                  </a:lnTo>
                  <a:lnTo>
                    <a:pt x="488" y="35"/>
                  </a:lnTo>
                  <a:lnTo>
                    <a:pt x="493" y="33"/>
                  </a:lnTo>
                  <a:lnTo>
                    <a:pt x="495" y="33"/>
                  </a:lnTo>
                  <a:lnTo>
                    <a:pt x="499" y="33"/>
                  </a:lnTo>
                  <a:lnTo>
                    <a:pt x="502" y="31"/>
                  </a:lnTo>
                  <a:lnTo>
                    <a:pt x="504" y="29"/>
                  </a:lnTo>
                  <a:lnTo>
                    <a:pt x="508" y="29"/>
                  </a:lnTo>
                  <a:lnTo>
                    <a:pt x="517" y="31"/>
                  </a:lnTo>
                  <a:lnTo>
                    <a:pt x="519" y="33"/>
                  </a:lnTo>
                  <a:lnTo>
                    <a:pt x="515" y="62"/>
                  </a:lnTo>
                  <a:lnTo>
                    <a:pt x="515" y="68"/>
                  </a:lnTo>
                  <a:lnTo>
                    <a:pt x="513" y="75"/>
                  </a:lnTo>
                  <a:lnTo>
                    <a:pt x="515" y="79"/>
                  </a:lnTo>
                  <a:lnTo>
                    <a:pt x="513" y="88"/>
                  </a:lnTo>
                  <a:lnTo>
                    <a:pt x="515" y="92"/>
                  </a:lnTo>
                  <a:lnTo>
                    <a:pt x="524" y="97"/>
                  </a:lnTo>
                  <a:lnTo>
                    <a:pt x="530" y="92"/>
                  </a:lnTo>
                  <a:lnTo>
                    <a:pt x="537" y="92"/>
                  </a:lnTo>
                  <a:lnTo>
                    <a:pt x="546" y="95"/>
                  </a:lnTo>
                  <a:lnTo>
                    <a:pt x="550" y="99"/>
                  </a:lnTo>
                  <a:lnTo>
                    <a:pt x="554" y="90"/>
                  </a:lnTo>
                  <a:lnTo>
                    <a:pt x="554" y="86"/>
                  </a:lnTo>
                  <a:lnTo>
                    <a:pt x="554" y="84"/>
                  </a:lnTo>
                  <a:lnTo>
                    <a:pt x="559" y="81"/>
                  </a:lnTo>
                  <a:lnTo>
                    <a:pt x="561" y="79"/>
                  </a:lnTo>
                  <a:lnTo>
                    <a:pt x="570" y="81"/>
                  </a:lnTo>
                  <a:lnTo>
                    <a:pt x="576" y="88"/>
                  </a:lnTo>
                  <a:lnTo>
                    <a:pt x="583" y="95"/>
                  </a:lnTo>
                  <a:lnTo>
                    <a:pt x="587" y="101"/>
                  </a:lnTo>
                  <a:lnTo>
                    <a:pt x="596" y="106"/>
                  </a:lnTo>
                  <a:lnTo>
                    <a:pt x="596" y="110"/>
                  </a:lnTo>
                  <a:lnTo>
                    <a:pt x="596" y="112"/>
                  </a:lnTo>
                  <a:lnTo>
                    <a:pt x="596" y="117"/>
                  </a:lnTo>
                  <a:lnTo>
                    <a:pt x="596" y="119"/>
                  </a:lnTo>
                  <a:lnTo>
                    <a:pt x="594" y="121"/>
                  </a:lnTo>
                  <a:lnTo>
                    <a:pt x="594" y="123"/>
                  </a:lnTo>
                  <a:lnTo>
                    <a:pt x="590" y="123"/>
                  </a:lnTo>
                  <a:lnTo>
                    <a:pt x="590" y="121"/>
                  </a:lnTo>
                  <a:lnTo>
                    <a:pt x="585" y="121"/>
                  </a:lnTo>
                  <a:lnTo>
                    <a:pt x="583" y="123"/>
                  </a:lnTo>
                  <a:lnTo>
                    <a:pt x="576" y="121"/>
                  </a:lnTo>
                  <a:lnTo>
                    <a:pt x="574" y="121"/>
                  </a:lnTo>
                  <a:lnTo>
                    <a:pt x="570" y="126"/>
                  </a:lnTo>
                  <a:lnTo>
                    <a:pt x="565" y="130"/>
                  </a:lnTo>
                  <a:lnTo>
                    <a:pt x="561" y="132"/>
                  </a:lnTo>
                  <a:lnTo>
                    <a:pt x="559" y="130"/>
                  </a:lnTo>
                  <a:lnTo>
                    <a:pt x="557" y="130"/>
                  </a:lnTo>
                  <a:lnTo>
                    <a:pt x="557" y="134"/>
                  </a:lnTo>
                  <a:lnTo>
                    <a:pt x="554" y="137"/>
                  </a:lnTo>
                  <a:lnTo>
                    <a:pt x="552" y="137"/>
                  </a:lnTo>
                  <a:lnTo>
                    <a:pt x="550" y="137"/>
                  </a:lnTo>
                  <a:lnTo>
                    <a:pt x="550" y="139"/>
                  </a:lnTo>
                  <a:lnTo>
                    <a:pt x="546" y="143"/>
                  </a:lnTo>
                  <a:lnTo>
                    <a:pt x="546" y="150"/>
                  </a:lnTo>
                  <a:lnTo>
                    <a:pt x="546" y="154"/>
                  </a:lnTo>
                  <a:lnTo>
                    <a:pt x="543" y="156"/>
                  </a:lnTo>
                  <a:lnTo>
                    <a:pt x="539" y="156"/>
                  </a:lnTo>
                  <a:lnTo>
                    <a:pt x="530" y="163"/>
                  </a:lnTo>
                  <a:lnTo>
                    <a:pt x="526" y="163"/>
                  </a:lnTo>
                  <a:lnTo>
                    <a:pt x="521" y="161"/>
                  </a:lnTo>
                  <a:lnTo>
                    <a:pt x="519" y="163"/>
                  </a:lnTo>
                  <a:lnTo>
                    <a:pt x="515" y="172"/>
                  </a:lnTo>
                  <a:lnTo>
                    <a:pt x="513" y="174"/>
                  </a:lnTo>
                  <a:lnTo>
                    <a:pt x="508" y="176"/>
                  </a:lnTo>
                  <a:lnTo>
                    <a:pt x="504" y="181"/>
                  </a:lnTo>
                  <a:lnTo>
                    <a:pt x="504" y="183"/>
                  </a:lnTo>
                  <a:lnTo>
                    <a:pt x="502" y="183"/>
                  </a:lnTo>
                  <a:lnTo>
                    <a:pt x="497" y="181"/>
                  </a:lnTo>
                  <a:lnTo>
                    <a:pt x="493" y="181"/>
                  </a:lnTo>
                  <a:lnTo>
                    <a:pt x="486" y="178"/>
                  </a:lnTo>
                  <a:lnTo>
                    <a:pt x="482" y="174"/>
                  </a:lnTo>
                  <a:lnTo>
                    <a:pt x="477" y="174"/>
                  </a:lnTo>
                  <a:lnTo>
                    <a:pt x="471" y="176"/>
                  </a:lnTo>
                  <a:lnTo>
                    <a:pt x="466" y="181"/>
                  </a:lnTo>
                  <a:lnTo>
                    <a:pt x="462" y="183"/>
                  </a:lnTo>
                  <a:lnTo>
                    <a:pt x="462" y="192"/>
                  </a:lnTo>
                  <a:lnTo>
                    <a:pt x="462" y="196"/>
                  </a:lnTo>
                  <a:lnTo>
                    <a:pt x="462" y="198"/>
                  </a:lnTo>
                  <a:lnTo>
                    <a:pt x="471" y="205"/>
                  </a:lnTo>
                  <a:lnTo>
                    <a:pt x="480" y="209"/>
                  </a:lnTo>
                  <a:lnTo>
                    <a:pt x="480" y="211"/>
                  </a:lnTo>
                  <a:lnTo>
                    <a:pt x="477" y="216"/>
                  </a:lnTo>
                  <a:lnTo>
                    <a:pt x="475" y="220"/>
                  </a:lnTo>
                  <a:lnTo>
                    <a:pt x="466" y="229"/>
                  </a:lnTo>
                  <a:lnTo>
                    <a:pt x="462" y="238"/>
                  </a:lnTo>
                  <a:lnTo>
                    <a:pt x="458" y="242"/>
                  </a:lnTo>
                  <a:lnTo>
                    <a:pt x="455" y="242"/>
                  </a:lnTo>
                  <a:lnTo>
                    <a:pt x="449" y="244"/>
                  </a:lnTo>
                  <a:lnTo>
                    <a:pt x="444" y="247"/>
                  </a:lnTo>
                  <a:lnTo>
                    <a:pt x="440" y="249"/>
                  </a:lnTo>
                  <a:lnTo>
                    <a:pt x="433" y="253"/>
                  </a:lnTo>
                  <a:lnTo>
                    <a:pt x="429" y="253"/>
                  </a:lnTo>
                  <a:lnTo>
                    <a:pt x="420" y="253"/>
                  </a:lnTo>
                  <a:lnTo>
                    <a:pt x="416" y="255"/>
                  </a:lnTo>
                  <a:lnTo>
                    <a:pt x="409" y="258"/>
                  </a:lnTo>
                  <a:lnTo>
                    <a:pt x="396" y="262"/>
                  </a:lnTo>
                  <a:lnTo>
                    <a:pt x="385" y="267"/>
                  </a:lnTo>
                  <a:lnTo>
                    <a:pt x="378" y="273"/>
                  </a:lnTo>
                  <a:lnTo>
                    <a:pt x="369" y="280"/>
                  </a:lnTo>
                  <a:lnTo>
                    <a:pt x="367" y="282"/>
                  </a:lnTo>
                  <a:lnTo>
                    <a:pt x="363" y="282"/>
                  </a:lnTo>
                  <a:lnTo>
                    <a:pt x="356" y="280"/>
                  </a:lnTo>
                  <a:lnTo>
                    <a:pt x="356" y="278"/>
                  </a:lnTo>
                  <a:lnTo>
                    <a:pt x="356" y="275"/>
                  </a:lnTo>
                  <a:lnTo>
                    <a:pt x="347" y="278"/>
                  </a:lnTo>
                  <a:lnTo>
                    <a:pt x="341" y="280"/>
                  </a:lnTo>
                  <a:lnTo>
                    <a:pt x="334" y="275"/>
                  </a:lnTo>
                  <a:lnTo>
                    <a:pt x="328" y="275"/>
                  </a:lnTo>
                  <a:lnTo>
                    <a:pt x="317" y="271"/>
                  </a:lnTo>
                  <a:lnTo>
                    <a:pt x="303" y="264"/>
                  </a:lnTo>
                  <a:lnTo>
                    <a:pt x="297" y="258"/>
                  </a:lnTo>
                  <a:lnTo>
                    <a:pt x="292" y="258"/>
                  </a:lnTo>
                  <a:lnTo>
                    <a:pt x="279" y="255"/>
                  </a:lnTo>
                  <a:lnTo>
                    <a:pt x="266" y="258"/>
                  </a:lnTo>
                  <a:lnTo>
                    <a:pt x="264" y="255"/>
                  </a:lnTo>
                  <a:lnTo>
                    <a:pt x="262" y="258"/>
                  </a:lnTo>
                  <a:lnTo>
                    <a:pt x="259" y="260"/>
                  </a:lnTo>
                  <a:lnTo>
                    <a:pt x="255" y="262"/>
                  </a:lnTo>
                  <a:lnTo>
                    <a:pt x="244" y="262"/>
                  </a:lnTo>
                  <a:lnTo>
                    <a:pt x="229" y="262"/>
                  </a:lnTo>
                  <a:lnTo>
                    <a:pt x="218" y="262"/>
                  </a:lnTo>
                  <a:lnTo>
                    <a:pt x="209" y="262"/>
                  </a:lnTo>
                  <a:lnTo>
                    <a:pt x="200" y="262"/>
                  </a:lnTo>
                  <a:lnTo>
                    <a:pt x="198" y="262"/>
                  </a:lnTo>
                  <a:lnTo>
                    <a:pt x="193" y="262"/>
                  </a:lnTo>
                  <a:lnTo>
                    <a:pt x="189" y="253"/>
                  </a:lnTo>
                  <a:lnTo>
                    <a:pt x="187" y="249"/>
                  </a:lnTo>
                  <a:lnTo>
                    <a:pt x="182" y="242"/>
                  </a:lnTo>
                  <a:lnTo>
                    <a:pt x="180" y="240"/>
                  </a:lnTo>
                  <a:lnTo>
                    <a:pt x="178" y="233"/>
                  </a:lnTo>
                  <a:lnTo>
                    <a:pt x="178" y="231"/>
                  </a:lnTo>
                  <a:lnTo>
                    <a:pt x="174" y="229"/>
                  </a:lnTo>
                  <a:lnTo>
                    <a:pt x="171" y="227"/>
                  </a:lnTo>
                  <a:lnTo>
                    <a:pt x="169" y="227"/>
                  </a:lnTo>
                  <a:lnTo>
                    <a:pt x="169" y="225"/>
                  </a:lnTo>
                  <a:lnTo>
                    <a:pt x="169" y="220"/>
                  </a:lnTo>
                  <a:lnTo>
                    <a:pt x="167" y="220"/>
                  </a:lnTo>
                  <a:lnTo>
                    <a:pt x="165" y="220"/>
                  </a:lnTo>
                  <a:lnTo>
                    <a:pt x="160" y="220"/>
                  </a:lnTo>
                  <a:lnTo>
                    <a:pt x="156" y="218"/>
                  </a:lnTo>
                  <a:lnTo>
                    <a:pt x="147" y="214"/>
                  </a:lnTo>
                  <a:lnTo>
                    <a:pt x="145" y="214"/>
                  </a:lnTo>
                  <a:lnTo>
                    <a:pt x="145" y="214"/>
                  </a:lnTo>
                  <a:lnTo>
                    <a:pt x="141" y="211"/>
                  </a:lnTo>
                  <a:lnTo>
                    <a:pt x="138" y="209"/>
                  </a:lnTo>
                  <a:lnTo>
                    <a:pt x="134" y="207"/>
                  </a:lnTo>
                  <a:lnTo>
                    <a:pt x="121" y="203"/>
                  </a:lnTo>
                  <a:lnTo>
                    <a:pt x="119" y="203"/>
                  </a:lnTo>
                  <a:lnTo>
                    <a:pt x="116" y="205"/>
                  </a:lnTo>
                  <a:lnTo>
                    <a:pt x="112" y="205"/>
                  </a:lnTo>
                  <a:lnTo>
                    <a:pt x="103" y="205"/>
                  </a:lnTo>
                  <a:lnTo>
                    <a:pt x="83" y="200"/>
                  </a:lnTo>
                  <a:lnTo>
                    <a:pt x="81" y="198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5" y="187"/>
                  </a:lnTo>
                  <a:lnTo>
                    <a:pt x="77" y="185"/>
                  </a:lnTo>
                  <a:lnTo>
                    <a:pt x="79" y="183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7" y="172"/>
                  </a:lnTo>
                  <a:lnTo>
                    <a:pt x="79" y="170"/>
                  </a:lnTo>
                  <a:lnTo>
                    <a:pt x="77" y="165"/>
                  </a:lnTo>
                  <a:lnTo>
                    <a:pt x="77" y="163"/>
                  </a:lnTo>
                  <a:lnTo>
                    <a:pt x="75" y="159"/>
                  </a:lnTo>
                  <a:lnTo>
                    <a:pt x="70" y="156"/>
                  </a:lnTo>
                  <a:lnTo>
                    <a:pt x="68" y="154"/>
                  </a:lnTo>
                  <a:lnTo>
                    <a:pt x="66" y="152"/>
                  </a:lnTo>
                  <a:lnTo>
                    <a:pt x="64" y="148"/>
                  </a:lnTo>
                  <a:lnTo>
                    <a:pt x="64" y="145"/>
                  </a:lnTo>
                  <a:lnTo>
                    <a:pt x="64" y="141"/>
                  </a:lnTo>
                  <a:lnTo>
                    <a:pt x="61" y="139"/>
                  </a:lnTo>
                  <a:lnTo>
                    <a:pt x="57" y="137"/>
                  </a:lnTo>
                  <a:lnTo>
                    <a:pt x="55" y="134"/>
                  </a:lnTo>
                  <a:lnTo>
                    <a:pt x="53" y="132"/>
                  </a:lnTo>
                  <a:lnTo>
                    <a:pt x="50" y="132"/>
                  </a:lnTo>
                  <a:lnTo>
                    <a:pt x="48" y="132"/>
                  </a:lnTo>
                  <a:lnTo>
                    <a:pt x="46" y="134"/>
                  </a:lnTo>
                  <a:lnTo>
                    <a:pt x="44" y="134"/>
                  </a:lnTo>
                  <a:lnTo>
                    <a:pt x="42" y="134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3" y="130"/>
                  </a:lnTo>
                  <a:lnTo>
                    <a:pt x="30" y="130"/>
                  </a:lnTo>
                  <a:lnTo>
                    <a:pt x="28" y="132"/>
                  </a:lnTo>
                  <a:lnTo>
                    <a:pt x="28" y="134"/>
                  </a:lnTo>
                  <a:lnTo>
                    <a:pt x="26" y="134"/>
                  </a:lnTo>
                  <a:lnTo>
                    <a:pt x="22" y="132"/>
                  </a:lnTo>
                  <a:lnTo>
                    <a:pt x="22" y="130"/>
                  </a:lnTo>
                  <a:lnTo>
                    <a:pt x="22" y="128"/>
                  </a:lnTo>
                  <a:lnTo>
                    <a:pt x="17" y="126"/>
                  </a:lnTo>
                  <a:lnTo>
                    <a:pt x="15" y="123"/>
                  </a:lnTo>
                  <a:lnTo>
                    <a:pt x="11" y="119"/>
                  </a:lnTo>
                  <a:lnTo>
                    <a:pt x="8" y="119"/>
                  </a:lnTo>
                  <a:lnTo>
                    <a:pt x="6" y="117"/>
                  </a:lnTo>
                  <a:lnTo>
                    <a:pt x="6" y="114"/>
                  </a:lnTo>
                  <a:lnTo>
                    <a:pt x="6" y="112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08"/>
                  </a:lnTo>
                  <a:lnTo>
                    <a:pt x="0" y="108"/>
                  </a:lnTo>
                  <a:lnTo>
                    <a:pt x="0" y="103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9"/>
            <p:cNvSpPr>
              <a:spLocks/>
            </p:cNvSpPr>
            <p:nvPr/>
          </p:nvSpPr>
          <p:spPr bwMode="auto">
            <a:xfrm>
              <a:off x="4354632" y="3055690"/>
              <a:ext cx="745868" cy="391708"/>
            </a:xfrm>
            <a:custGeom>
              <a:avLst/>
              <a:gdLst>
                <a:gd name="T0" fmla="*/ 17 w 735"/>
                <a:gd name="T1" fmla="*/ 225 h 386"/>
                <a:gd name="T2" fmla="*/ 0 w 735"/>
                <a:gd name="T3" fmla="*/ 181 h 386"/>
                <a:gd name="T4" fmla="*/ 35 w 735"/>
                <a:gd name="T5" fmla="*/ 174 h 386"/>
                <a:gd name="T6" fmla="*/ 50 w 735"/>
                <a:gd name="T7" fmla="*/ 139 h 386"/>
                <a:gd name="T8" fmla="*/ 70 w 735"/>
                <a:gd name="T9" fmla="*/ 130 h 386"/>
                <a:gd name="T10" fmla="*/ 83 w 735"/>
                <a:gd name="T11" fmla="*/ 128 h 386"/>
                <a:gd name="T12" fmla="*/ 117 w 735"/>
                <a:gd name="T13" fmla="*/ 139 h 386"/>
                <a:gd name="T14" fmla="*/ 139 w 735"/>
                <a:gd name="T15" fmla="*/ 146 h 386"/>
                <a:gd name="T16" fmla="*/ 167 w 735"/>
                <a:gd name="T17" fmla="*/ 139 h 386"/>
                <a:gd name="T18" fmla="*/ 194 w 735"/>
                <a:gd name="T19" fmla="*/ 137 h 386"/>
                <a:gd name="T20" fmla="*/ 211 w 735"/>
                <a:gd name="T21" fmla="*/ 148 h 386"/>
                <a:gd name="T22" fmla="*/ 246 w 735"/>
                <a:gd name="T23" fmla="*/ 148 h 386"/>
                <a:gd name="T24" fmla="*/ 235 w 735"/>
                <a:gd name="T25" fmla="*/ 117 h 386"/>
                <a:gd name="T26" fmla="*/ 233 w 735"/>
                <a:gd name="T27" fmla="*/ 97 h 386"/>
                <a:gd name="T28" fmla="*/ 249 w 735"/>
                <a:gd name="T29" fmla="*/ 73 h 386"/>
                <a:gd name="T30" fmla="*/ 233 w 735"/>
                <a:gd name="T31" fmla="*/ 64 h 386"/>
                <a:gd name="T32" fmla="*/ 246 w 735"/>
                <a:gd name="T33" fmla="*/ 55 h 386"/>
                <a:gd name="T34" fmla="*/ 268 w 735"/>
                <a:gd name="T35" fmla="*/ 49 h 386"/>
                <a:gd name="T36" fmla="*/ 304 w 735"/>
                <a:gd name="T37" fmla="*/ 38 h 386"/>
                <a:gd name="T38" fmla="*/ 321 w 735"/>
                <a:gd name="T39" fmla="*/ 27 h 386"/>
                <a:gd name="T40" fmla="*/ 352 w 735"/>
                <a:gd name="T41" fmla="*/ 11 h 386"/>
                <a:gd name="T42" fmla="*/ 378 w 735"/>
                <a:gd name="T43" fmla="*/ 2 h 386"/>
                <a:gd name="T44" fmla="*/ 405 w 735"/>
                <a:gd name="T45" fmla="*/ 18 h 386"/>
                <a:gd name="T46" fmla="*/ 414 w 735"/>
                <a:gd name="T47" fmla="*/ 36 h 386"/>
                <a:gd name="T48" fmla="*/ 429 w 735"/>
                <a:gd name="T49" fmla="*/ 29 h 386"/>
                <a:gd name="T50" fmla="*/ 449 w 735"/>
                <a:gd name="T51" fmla="*/ 38 h 386"/>
                <a:gd name="T52" fmla="*/ 462 w 735"/>
                <a:gd name="T53" fmla="*/ 47 h 386"/>
                <a:gd name="T54" fmla="*/ 491 w 735"/>
                <a:gd name="T55" fmla="*/ 33 h 386"/>
                <a:gd name="T56" fmla="*/ 508 w 735"/>
                <a:gd name="T57" fmla="*/ 27 h 386"/>
                <a:gd name="T58" fmla="*/ 599 w 735"/>
                <a:gd name="T59" fmla="*/ 106 h 386"/>
                <a:gd name="T60" fmla="*/ 623 w 735"/>
                <a:gd name="T61" fmla="*/ 115 h 386"/>
                <a:gd name="T62" fmla="*/ 651 w 735"/>
                <a:gd name="T63" fmla="*/ 108 h 386"/>
                <a:gd name="T64" fmla="*/ 684 w 735"/>
                <a:gd name="T65" fmla="*/ 130 h 386"/>
                <a:gd name="T66" fmla="*/ 695 w 735"/>
                <a:gd name="T67" fmla="*/ 146 h 386"/>
                <a:gd name="T68" fmla="*/ 720 w 735"/>
                <a:gd name="T69" fmla="*/ 143 h 386"/>
                <a:gd name="T70" fmla="*/ 724 w 735"/>
                <a:gd name="T71" fmla="*/ 168 h 386"/>
                <a:gd name="T72" fmla="*/ 713 w 735"/>
                <a:gd name="T73" fmla="*/ 210 h 386"/>
                <a:gd name="T74" fmla="*/ 678 w 735"/>
                <a:gd name="T75" fmla="*/ 212 h 386"/>
                <a:gd name="T76" fmla="*/ 667 w 735"/>
                <a:gd name="T77" fmla="*/ 254 h 386"/>
                <a:gd name="T78" fmla="*/ 651 w 735"/>
                <a:gd name="T79" fmla="*/ 265 h 386"/>
                <a:gd name="T80" fmla="*/ 634 w 735"/>
                <a:gd name="T81" fmla="*/ 278 h 386"/>
                <a:gd name="T82" fmla="*/ 645 w 735"/>
                <a:gd name="T83" fmla="*/ 306 h 386"/>
                <a:gd name="T84" fmla="*/ 645 w 735"/>
                <a:gd name="T85" fmla="*/ 337 h 386"/>
                <a:gd name="T86" fmla="*/ 574 w 735"/>
                <a:gd name="T87" fmla="*/ 326 h 386"/>
                <a:gd name="T88" fmla="*/ 528 w 735"/>
                <a:gd name="T89" fmla="*/ 326 h 386"/>
                <a:gd name="T90" fmla="*/ 486 w 735"/>
                <a:gd name="T91" fmla="*/ 340 h 386"/>
                <a:gd name="T92" fmla="*/ 462 w 735"/>
                <a:gd name="T93" fmla="*/ 353 h 386"/>
                <a:gd name="T94" fmla="*/ 414 w 735"/>
                <a:gd name="T95" fmla="*/ 379 h 386"/>
                <a:gd name="T96" fmla="*/ 326 w 735"/>
                <a:gd name="T97" fmla="*/ 315 h 386"/>
                <a:gd name="T98" fmla="*/ 180 w 735"/>
                <a:gd name="T99" fmla="*/ 373 h 386"/>
                <a:gd name="T100" fmla="*/ 134 w 735"/>
                <a:gd name="T101" fmla="*/ 355 h 386"/>
                <a:gd name="T102" fmla="*/ 114 w 735"/>
                <a:gd name="T103" fmla="*/ 346 h 386"/>
                <a:gd name="T104" fmla="*/ 99 w 735"/>
                <a:gd name="T105" fmla="*/ 326 h 386"/>
                <a:gd name="T106" fmla="*/ 83 w 735"/>
                <a:gd name="T107" fmla="*/ 309 h 386"/>
                <a:gd name="T108" fmla="*/ 106 w 735"/>
                <a:gd name="T109" fmla="*/ 309 h 386"/>
                <a:gd name="T110" fmla="*/ 97 w 735"/>
                <a:gd name="T111" fmla="*/ 291 h 386"/>
                <a:gd name="T112" fmla="*/ 123 w 735"/>
                <a:gd name="T113" fmla="*/ 287 h 386"/>
                <a:gd name="T114" fmla="*/ 128 w 735"/>
                <a:gd name="T115" fmla="*/ 273 h 386"/>
                <a:gd name="T116" fmla="*/ 128 w 735"/>
                <a:gd name="T117" fmla="*/ 254 h 386"/>
                <a:gd name="T118" fmla="*/ 108 w 735"/>
                <a:gd name="T119" fmla="*/ 249 h 386"/>
                <a:gd name="T120" fmla="*/ 97 w 735"/>
                <a:gd name="T121" fmla="*/ 245 h 386"/>
                <a:gd name="T122" fmla="*/ 77 w 735"/>
                <a:gd name="T123" fmla="*/ 249 h 386"/>
                <a:gd name="T124" fmla="*/ 61 w 735"/>
                <a:gd name="T125" fmla="*/ 26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5" h="386">
                  <a:moveTo>
                    <a:pt x="55" y="260"/>
                  </a:moveTo>
                  <a:lnTo>
                    <a:pt x="50" y="256"/>
                  </a:lnTo>
                  <a:lnTo>
                    <a:pt x="46" y="258"/>
                  </a:lnTo>
                  <a:lnTo>
                    <a:pt x="39" y="254"/>
                  </a:lnTo>
                  <a:lnTo>
                    <a:pt x="39" y="249"/>
                  </a:lnTo>
                  <a:lnTo>
                    <a:pt x="46" y="249"/>
                  </a:lnTo>
                  <a:lnTo>
                    <a:pt x="39" y="236"/>
                  </a:lnTo>
                  <a:lnTo>
                    <a:pt x="31" y="229"/>
                  </a:lnTo>
                  <a:lnTo>
                    <a:pt x="17" y="225"/>
                  </a:lnTo>
                  <a:lnTo>
                    <a:pt x="15" y="227"/>
                  </a:lnTo>
                  <a:lnTo>
                    <a:pt x="9" y="223"/>
                  </a:lnTo>
                  <a:lnTo>
                    <a:pt x="11" y="221"/>
                  </a:lnTo>
                  <a:lnTo>
                    <a:pt x="6" y="214"/>
                  </a:lnTo>
                  <a:lnTo>
                    <a:pt x="0" y="212"/>
                  </a:lnTo>
                  <a:lnTo>
                    <a:pt x="2" y="205"/>
                  </a:lnTo>
                  <a:lnTo>
                    <a:pt x="4" y="192"/>
                  </a:lnTo>
                  <a:lnTo>
                    <a:pt x="0" y="190"/>
                  </a:lnTo>
                  <a:lnTo>
                    <a:pt x="0" y="181"/>
                  </a:lnTo>
                  <a:lnTo>
                    <a:pt x="4" y="179"/>
                  </a:lnTo>
                  <a:lnTo>
                    <a:pt x="9" y="172"/>
                  </a:lnTo>
                  <a:lnTo>
                    <a:pt x="9" y="168"/>
                  </a:lnTo>
                  <a:lnTo>
                    <a:pt x="11" y="163"/>
                  </a:lnTo>
                  <a:lnTo>
                    <a:pt x="22" y="172"/>
                  </a:lnTo>
                  <a:lnTo>
                    <a:pt x="24" y="177"/>
                  </a:lnTo>
                  <a:lnTo>
                    <a:pt x="28" y="181"/>
                  </a:lnTo>
                  <a:lnTo>
                    <a:pt x="35" y="179"/>
                  </a:lnTo>
                  <a:lnTo>
                    <a:pt x="35" y="174"/>
                  </a:lnTo>
                  <a:lnTo>
                    <a:pt x="37" y="172"/>
                  </a:lnTo>
                  <a:lnTo>
                    <a:pt x="33" y="157"/>
                  </a:lnTo>
                  <a:lnTo>
                    <a:pt x="37" y="154"/>
                  </a:lnTo>
                  <a:lnTo>
                    <a:pt x="44" y="154"/>
                  </a:lnTo>
                  <a:lnTo>
                    <a:pt x="44" y="150"/>
                  </a:lnTo>
                  <a:lnTo>
                    <a:pt x="42" y="148"/>
                  </a:lnTo>
                  <a:lnTo>
                    <a:pt x="44" y="143"/>
                  </a:lnTo>
                  <a:lnTo>
                    <a:pt x="48" y="139"/>
                  </a:lnTo>
                  <a:lnTo>
                    <a:pt x="50" y="139"/>
                  </a:lnTo>
                  <a:lnTo>
                    <a:pt x="53" y="135"/>
                  </a:lnTo>
                  <a:lnTo>
                    <a:pt x="57" y="132"/>
                  </a:lnTo>
                  <a:lnTo>
                    <a:pt x="59" y="132"/>
                  </a:lnTo>
                  <a:lnTo>
                    <a:pt x="61" y="130"/>
                  </a:lnTo>
                  <a:lnTo>
                    <a:pt x="59" y="126"/>
                  </a:lnTo>
                  <a:lnTo>
                    <a:pt x="61" y="124"/>
                  </a:lnTo>
                  <a:lnTo>
                    <a:pt x="66" y="126"/>
                  </a:lnTo>
                  <a:lnTo>
                    <a:pt x="70" y="128"/>
                  </a:lnTo>
                  <a:lnTo>
                    <a:pt x="70" y="130"/>
                  </a:lnTo>
                  <a:lnTo>
                    <a:pt x="68" y="135"/>
                  </a:lnTo>
                  <a:lnTo>
                    <a:pt x="70" y="137"/>
                  </a:lnTo>
                  <a:lnTo>
                    <a:pt x="72" y="135"/>
                  </a:lnTo>
                  <a:lnTo>
                    <a:pt x="75" y="130"/>
                  </a:lnTo>
                  <a:lnTo>
                    <a:pt x="77" y="130"/>
                  </a:lnTo>
                  <a:lnTo>
                    <a:pt x="77" y="132"/>
                  </a:lnTo>
                  <a:lnTo>
                    <a:pt x="79" y="130"/>
                  </a:lnTo>
                  <a:lnTo>
                    <a:pt x="81" y="128"/>
                  </a:lnTo>
                  <a:lnTo>
                    <a:pt x="83" y="128"/>
                  </a:lnTo>
                  <a:lnTo>
                    <a:pt x="88" y="124"/>
                  </a:lnTo>
                  <a:lnTo>
                    <a:pt x="92" y="124"/>
                  </a:lnTo>
                  <a:lnTo>
                    <a:pt x="95" y="130"/>
                  </a:lnTo>
                  <a:lnTo>
                    <a:pt x="99" y="132"/>
                  </a:lnTo>
                  <a:lnTo>
                    <a:pt x="106" y="130"/>
                  </a:lnTo>
                  <a:lnTo>
                    <a:pt x="108" y="130"/>
                  </a:lnTo>
                  <a:lnTo>
                    <a:pt x="110" y="132"/>
                  </a:lnTo>
                  <a:lnTo>
                    <a:pt x="112" y="132"/>
                  </a:lnTo>
                  <a:lnTo>
                    <a:pt x="117" y="139"/>
                  </a:lnTo>
                  <a:lnTo>
                    <a:pt x="121" y="139"/>
                  </a:lnTo>
                  <a:lnTo>
                    <a:pt x="123" y="143"/>
                  </a:lnTo>
                  <a:lnTo>
                    <a:pt x="130" y="146"/>
                  </a:lnTo>
                  <a:lnTo>
                    <a:pt x="132" y="148"/>
                  </a:lnTo>
                  <a:lnTo>
                    <a:pt x="134" y="150"/>
                  </a:lnTo>
                  <a:lnTo>
                    <a:pt x="134" y="154"/>
                  </a:lnTo>
                  <a:lnTo>
                    <a:pt x="136" y="154"/>
                  </a:lnTo>
                  <a:lnTo>
                    <a:pt x="139" y="150"/>
                  </a:lnTo>
                  <a:lnTo>
                    <a:pt x="139" y="146"/>
                  </a:lnTo>
                  <a:lnTo>
                    <a:pt x="141" y="143"/>
                  </a:lnTo>
                  <a:lnTo>
                    <a:pt x="145" y="148"/>
                  </a:lnTo>
                  <a:lnTo>
                    <a:pt x="152" y="148"/>
                  </a:lnTo>
                  <a:lnTo>
                    <a:pt x="154" y="152"/>
                  </a:lnTo>
                  <a:lnTo>
                    <a:pt x="156" y="154"/>
                  </a:lnTo>
                  <a:lnTo>
                    <a:pt x="163" y="150"/>
                  </a:lnTo>
                  <a:lnTo>
                    <a:pt x="163" y="143"/>
                  </a:lnTo>
                  <a:lnTo>
                    <a:pt x="167" y="141"/>
                  </a:lnTo>
                  <a:lnTo>
                    <a:pt x="167" y="139"/>
                  </a:lnTo>
                  <a:lnTo>
                    <a:pt x="169" y="137"/>
                  </a:lnTo>
                  <a:lnTo>
                    <a:pt x="172" y="141"/>
                  </a:lnTo>
                  <a:lnTo>
                    <a:pt x="174" y="137"/>
                  </a:lnTo>
                  <a:lnTo>
                    <a:pt x="178" y="137"/>
                  </a:lnTo>
                  <a:lnTo>
                    <a:pt x="183" y="141"/>
                  </a:lnTo>
                  <a:lnTo>
                    <a:pt x="185" y="143"/>
                  </a:lnTo>
                  <a:lnTo>
                    <a:pt x="189" y="143"/>
                  </a:lnTo>
                  <a:lnTo>
                    <a:pt x="189" y="139"/>
                  </a:lnTo>
                  <a:lnTo>
                    <a:pt x="194" y="137"/>
                  </a:lnTo>
                  <a:lnTo>
                    <a:pt x="196" y="139"/>
                  </a:lnTo>
                  <a:lnTo>
                    <a:pt x="198" y="135"/>
                  </a:lnTo>
                  <a:lnTo>
                    <a:pt x="205" y="139"/>
                  </a:lnTo>
                  <a:lnTo>
                    <a:pt x="207" y="139"/>
                  </a:lnTo>
                  <a:lnTo>
                    <a:pt x="205" y="141"/>
                  </a:lnTo>
                  <a:lnTo>
                    <a:pt x="202" y="143"/>
                  </a:lnTo>
                  <a:lnTo>
                    <a:pt x="207" y="148"/>
                  </a:lnTo>
                  <a:lnTo>
                    <a:pt x="209" y="150"/>
                  </a:lnTo>
                  <a:lnTo>
                    <a:pt x="211" y="148"/>
                  </a:lnTo>
                  <a:lnTo>
                    <a:pt x="213" y="150"/>
                  </a:lnTo>
                  <a:lnTo>
                    <a:pt x="220" y="150"/>
                  </a:lnTo>
                  <a:lnTo>
                    <a:pt x="227" y="152"/>
                  </a:lnTo>
                  <a:lnTo>
                    <a:pt x="231" y="152"/>
                  </a:lnTo>
                  <a:lnTo>
                    <a:pt x="233" y="148"/>
                  </a:lnTo>
                  <a:lnTo>
                    <a:pt x="233" y="143"/>
                  </a:lnTo>
                  <a:lnTo>
                    <a:pt x="235" y="143"/>
                  </a:lnTo>
                  <a:lnTo>
                    <a:pt x="242" y="146"/>
                  </a:lnTo>
                  <a:lnTo>
                    <a:pt x="246" y="148"/>
                  </a:lnTo>
                  <a:lnTo>
                    <a:pt x="253" y="146"/>
                  </a:lnTo>
                  <a:lnTo>
                    <a:pt x="255" y="141"/>
                  </a:lnTo>
                  <a:lnTo>
                    <a:pt x="253" y="126"/>
                  </a:lnTo>
                  <a:lnTo>
                    <a:pt x="253" y="126"/>
                  </a:lnTo>
                  <a:lnTo>
                    <a:pt x="246" y="124"/>
                  </a:lnTo>
                  <a:lnTo>
                    <a:pt x="242" y="121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5" y="117"/>
                  </a:lnTo>
                  <a:lnTo>
                    <a:pt x="231" y="117"/>
                  </a:lnTo>
                  <a:lnTo>
                    <a:pt x="231" y="113"/>
                  </a:lnTo>
                  <a:lnTo>
                    <a:pt x="229" y="110"/>
                  </a:lnTo>
                  <a:lnTo>
                    <a:pt x="229" y="108"/>
                  </a:lnTo>
                  <a:lnTo>
                    <a:pt x="233" y="108"/>
                  </a:lnTo>
                  <a:lnTo>
                    <a:pt x="233" y="104"/>
                  </a:lnTo>
                  <a:lnTo>
                    <a:pt x="235" y="102"/>
                  </a:lnTo>
                  <a:lnTo>
                    <a:pt x="235" y="97"/>
                  </a:lnTo>
                  <a:lnTo>
                    <a:pt x="233" y="97"/>
                  </a:lnTo>
                  <a:lnTo>
                    <a:pt x="233" y="93"/>
                  </a:lnTo>
                  <a:lnTo>
                    <a:pt x="238" y="86"/>
                  </a:lnTo>
                  <a:lnTo>
                    <a:pt x="242" y="82"/>
                  </a:lnTo>
                  <a:lnTo>
                    <a:pt x="249" y="82"/>
                  </a:lnTo>
                  <a:lnTo>
                    <a:pt x="253" y="82"/>
                  </a:lnTo>
                  <a:lnTo>
                    <a:pt x="255" y="82"/>
                  </a:lnTo>
                  <a:lnTo>
                    <a:pt x="255" y="77"/>
                  </a:lnTo>
                  <a:lnTo>
                    <a:pt x="251" y="75"/>
                  </a:lnTo>
                  <a:lnTo>
                    <a:pt x="249" y="73"/>
                  </a:lnTo>
                  <a:lnTo>
                    <a:pt x="244" y="73"/>
                  </a:lnTo>
                  <a:lnTo>
                    <a:pt x="242" y="75"/>
                  </a:lnTo>
                  <a:lnTo>
                    <a:pt x="238" y="73"/>
                  </a:lnTo>
                  <a:lnTo>
                    <a:pt x="233" y="73"/>
                  </a:lnTo>
                  <a:lnTo>
                    <a:pt x="233" y="71"/>
                  </a:lnTo>
                  <a:lnTo>
                    <a:pt x="235" y="69"/>
                  </a:lnTo>
                  <a:lnTo>
                    <a:pt x="240" y="69"/>
                  </a:lnTo>
                  <a:lnTo>
                    <a:pt x="238" y="64"/>
                  </a:lnTo>
                  <a:lnTo>
                    <a:pt x="233" y="64"/>
                  </a:lnTo>
                  <a:lnTo>
                    <a:pt x="231" y="64"/>
                  </a:lnTo>
                  <a:lnTo>
                    <a:pt x="231" y="62"/>
                  </a:lnTo>
                  <a:lnTo>
                    <a:pt x="231" y="58"/>
                  </a:lnTo>
                  <a:lnTo>
                    <a:pt x="231" y="55"/>
                  </a:lnTo>
                  <a:lnTo>
                    <a:pt x="235" y="55"/>
                  </a:lnTo>
                  <a:lnTo>
                    <a:pt x="238" y="53"/>
                  </a:lnTo>
                  <a:lnTo>
                    <a:pt x="240" y="53"/>
                  </a:lnTo>
                  <a:lnTo>
                    <a:pt x="242" y="55"/>
                  </a:lnTo>
                  <a:lnTo>
                    <a:pt x="246" y="55"/>
                  </a:lnTo>
                  <a:lnTo>
                    <a:pt x="249" y="58"/>
                  </a:lnTo>
                  <a:lnTo>
                    <a:pt x="251" y="55"/>
                  </a:lnTo>
                  <a:lnTo>
                    <a:pt x="251" y="53"/>
                  </a:lnTo>
                  <a:lnTo>
                    <a:pt x="255" y="51"/>
                  </a:lnTo>
                  <a:lnTo>
                    <a:pt x="257" y="51"/>
                  </a:lnTo>
                  <a:lnTo>
                    <a:pt x="260" y="55"/>
                  </a:lnTo>
                  <a:lnTo>
                    <a:pt x="262" y="53"/>
                  </a:lnTo>
                  <a:lnTo>
                    <a:pt x="262" y="49"/>
                  </a:lnTo>
                  <a:lnTo>
                    <a:pt x="268" y="49"/>
                  </a:lnTo>
                  <a:lnTo>
                    <a:pt x="273" y="47"/>
                  </a:lnTo>
                  <a:lnTo>
                    <a:pt x="277" y="44"/>
                  </a:lnTo>
                  <a:lnTo>
                    <a:pt x="284" y="44"/>
                  </a:lnTo>
                  <a:lnTo>
                    <a:pt x="284" y="42"/>
                  </a:lnTo>
                  <a:lnTo>
                    <a:pt x="290" y="40"/>
                  </a:lnTo>
                  <a:lnTo>
                    <a:pt x="295" y="40"/>
                  </a:lnTo>
                  <a:lnTo>
                    <a:pt x="297" y="38"/>
                  </a:lnTo>
                  <a:lnTo>
                    <a:pt x="299" y="38"/>
                  </a:lnTo>
                  <a:lnTo>
                    <a:pt x="304" y="38"/>
                  </a:lnTo>
                  <a:lnTo>
                    <a:pt x="304" y="38"/>
                  </a:lnTo>
                  <a:lnTo>
                    <a:pt x="304" y="33"/>
                  </a:lnTo>
                  <a:lnTo>
                    <a:pt x="306" y="31"/>
                  </a:lnTo>
                  <a:lnTo>
                    <a:pt x="310" y="31"/>
                  </a:lnTo>
                  <a:lnTo>
                    <a:pt x="310" y="29"/>
                  </a:lnTo>
                  <a:lnTo>
                    <a:pt x="315" y="27"/>
                  </a:lnTo>
                  <a:lnTo>
                    <a:pt x="315" y="29"/>
                  </a:lnTo>
                  <a:lnTo>
                    <a:pt x="319" y="29"/>
                  </a:lnTo>
                  <a:lnTo>
                    <a:pt x="321" y="27"/>
                  </a:lnTo>
                  <a:lnTo>
                    <a:pt x="326" y="24"/>
                  </a:lnTo>
                  <a:lnTo>
                    <a:pt x="334" y="20"/>
                  </a:lnTo>
                  <a:lnTo>
                    <a:pt x="337" y="20"/>
                  </a:lnTo>
                  <a:lnTo>
                    <a:pt x="339" y="18"/>
                  </a:lnTo>
                  <a:lnTo>
                    <a:pt x="343" y="18"/>
                  </a:lnTo>
                  <a:lnTo>
                    <a:pt x="345" y="13"/>
                  </a:lnTo>
                  <a:lnTo>
                    <a:pt x="348" y="16"/>
                  </a:lnTo>
                  <a:lnTo>
                    <a:pt x="354" y="13"/>
                  </a:lnTo>
                  <a:lnTo>
                    <a:pt x="352" y="11"/>
                  </a:lnTo>
                  <a:lnTo>
                    <a:pt x="352" y="7"/>
                  </a:lnTo>
                  <a:lnTo>
                    <a:pt x="354" y="7"/>
                  </a:lnTo>
                  <a:lnTo>
                    <a:pt x="359" y="7"/>
                  </a:lnTo>
                  <a:lnTo>
                    <a:pt x="359" y="2"/>
                  </a:lnTo>
                  <a:lnTo>
                    <a:pt x="363" y="0"/>
                  </a:lnTo>
                  <a:lnTo>
                    <a:pt x="365" y="0"/>
                  </a:lnTo>
                  <a:lnTo>
                    <a:pt x="367" y="0"/>
                  </a:lnTo>
                  <a:lnTo>
                    <a:pt x="374" y="2"/>
                  </a:lnTo>
                  <a:lnTo>
                    <a:pt x="378" y="2"/>
                  </a:lnTo>
                  <a:lnTo>
                    <a:pt x="383" y="5"/>
                  </a:lnTo>
                  <a:lnTo>
                    <a:pt x="387" y="5"/>
                  </a:lnTo>
                  <a:lnTo>
                    <a:pt x="392" y="2"/>
                  </a:lnTo>
                  <a:lnTo>
                    <a:pt x="396" y="2"/>
                  </a:lnTo>
                  <a:lnTo>
                    <a:pt x="398" y="7"/>
                  </a:lnTo>
                  <a:lnTo>
                    <a:pt x="398" y="9"/>
                  </a:lnTo>
                  <a:lnTo>
                    <a:pt x="400" y="13"/>
                  </a:lnTo>
                  <a:lnTo>
                    <a:pt x="403" y="16"/>
                  </a:lnTo>
                  <a:lnTo>
                    <a:pt x="405" y="18"/>
                  </a:lnTo>
                  <a:lnTo>
                    <a:pt x="407" y="20"/>
                  </a:lnTo>
                  <a:lnTo>
                    <a:pt x="405" y="24"/>
                  </a:lnTo>
                  <a:lnTo>
                    <a:pt x="405" y="27"/>
                  </a:lnTo>
                  <a:lnTo>
                    <a:pt x="405" y="29"/>
                  </a:lnTo>
                  <a:lnTo>
                    <a:pt x="403" y="29"/>
                  </a:lnTo>
                  <a:lnTo>
                    <a:pt x="405" y="33"/>
                  </a:lnTo>
                  <a:lnTo>
                    <a:pt x="407" y="36"/>
                  </a:lnTo>
                  <a:lnTo>
                    <a:pt x="411" y="31"/>
                  </a:lnTo>
                  <a:lnTo>
                    <a:pt x="414" y="36"/>
                  </a:lnTo>
                  <a:lnTo>
                    <a:pt x="416" y="33"/>
                  </a:lnTo>
                  <a:lnTo>
                    <a:pt x="416" y="31"/>
                  </a:lnTo>
                  <a:lnTo>
                    <a:pt x="420" y="29"/>
                  </a:lnTo>
                  <a:lnTo>
                    <a:pt x="420" y="33"/>
                  </a:lnTo>
                  <a:lnTo>
                    <a:pt x="422" y="33"/>
                  </a:lnTo>
                  <a:lnTo>
                    <a:pt x="422" y="29"/>
                  </a:lnTo>
                  <a:lnTo>
                    <a:pt x="422" y="27"/>
                  </a:lnTo>
                  <a:lnTo>
                    <a:pt x="422" y="24"/>
                  </a:lnTo>
                  <a:lnTo>
                    <a:pt x="429" y="29"/>
                  </a:lnTo>
                  <a:lnTo>
                    <a:pt x="431" y="36"/>
                  </a:lnTo>
                  <a:lnTo>
                    <a:pt x="434" y="42"/>
                  </a:lnTo>
                  <a:lnTo>
                    <a:pt x="436" y="40"/>
                  </a:lnTo>
                  <a:lnTo>
                    <a:pt x="438" y="38"/>
                  </a:lnTo>
                  <a:lnTo>
                    <a:pt x="436" y="38"/>
                  </a:lnTo>
                  <a:lnTo>
                    <a:pt x="436" y="36"/>
                  </a:lnTo>
                  <a:lnTo>
                    <a:pt x="440" y="33"/>
                  </a:lnTo>
                  <a:lnTo>
                    <a:pt x="447" y="38"/>
                  </a:lnTo>
                  <a:lnTo>
                    <a:pt x="449" y="38"/>
                  </a:lnTo>
                  <a:lnTo>
                    <a:pt x="451" y="36"/>
                  </a:lnTo>
                  <a:lnTo>
                    <a:pt x="453" y="36"/>
                  </a:lnTo>
                  <a:lnTo>
                    <a:pt x="453" y="40"/>
                  </a:lnTo>
                  <a:lnTo>
                    <a:pt x="451" y="42"/>
                  </a:lnTo>
                  <a:lnTo>
                    <a:pt x="451" y="47"/>
                  </a:lnTo>
                  <a:lnTo>
                    <a:pt x="453" y="51"/>
                  </a:lnTo>
                  <a:lnTo>
                    <a:pt x="456" y="51"/>
                  </a:lnTo>
                  <a:lnTo>
                    <a:pt x="458" y="47"/>
                  </a:lnTo>
                  <a:lnTo>
                    <a:pt x="462" y="47"/>
                  </a:lnTo>
                  <a:lnTo>
                    <a:pt x="469" y="49"/>
                  </a:lnTo>
                  <a:lnTo>
                    <a:pt x="471" y="49"/>
                  </a:lnTo>
                  <a:lnTo>
                    <a:pt x="473" y="49"/>
                  </a:lnTo>
                  <a:lnTo>
                    <a:pt x="473" y="44"/>
                  </a:lnTo>
                  <a:lnTo>
                    <a:pt x="478" y="42"/>
                  </a:lnTo>
                  <a:lnTo>
                    <a:pt x="482" y="42"/>
                  </a:lnTo>
                  <a:lnTo>
                    <a:pt x="486" y="38"/>
                  </a:lnTo>
                  <a:lnTo>
                    <a:pt x="489" y="36"/>
                  </a:lnTo>
                  <a:lnTo>
                    <a:pt x="491" y="33"/>
                  </a:lnTo>
                  <a:lnTo>
                    <a:pt x="491" y="31"/>
                  </a:lnTo>
                  <a:lnTo>
                    <a:pt x="495" y="27"/>
                  </a:lnTo>
                  <a:lnTo>
                    <a:pt x="497" y="24"/>
                  </a:lnTo>
                  <a:lnTo>
                    <a:pt x="502" y="22"/>
                  </a:lnTo>
                  <a:lnTo>
                    <a:pt x="506" y="20"/>
                  </a:lnTo>
                  <a:lnTo>
                    <a:pt x="511" y="20"/>
                  </a:lnTo>
                  <a:lnTo>
                    <a:pt x="513" y="20"/>
                  </a:lnTo>
                  <a:lnTo>
                    <a:pt x="513" y="24"/>
                  </a:lnTo>
                  <a:lnTo>
                    <a:pt x="508" y="27"/>
                  </a:lnTo>
                  <a:lnTo>
                    <a:pt x="506" y="29"/>
                  </a:lnTo>
                  <a:lnTo>
                    <a:pt x="508" y="31"/>
                  </a:lnTo>
                  <a:lnTo>
                    <a:pt x="544" y="58"/>
                  </a:lnTo>
                  <a:lnTo>
                    <a:pt x="590" y="117"/>
                  </a:lnTo>
                  <a:lnTo>
                    <a:pt x="594" y="117"/>
                  </a:lnTo>
                  <a:lnTo>
                    <a:pt x="599" y="115"/>
                  </a:lnTo>
                  <a:lnTo>
                    <a:pt x="599" y="113"/>
                  </a:lnTo>
                  <a:lnTo>
                    <a:pt x="599" y="110"/>
                  </a:lnTo>
                  <a:lnTo>
                    <a:pt x="599" y="106"/>
                  </a:lnTo>
                  <a:lnTo>
                    <a:pt x="601" y="106"/>
                  </a:lnTo>
                  <a:lnTo>
                    <a:pt x="605" y="108"/>
                  </a:lnTo>
                  <a:lnTo>
                    <a:pt x="605" y="110"/>
                  </a:lnTo>
                  <a:lnTo>
                    <a:pt x="605" y="113"/>
                  </a:lnTo>
                  <a:lnTo>
                    <a:pt x="610" y="115"/>
                  </a:lnTo>
                  <a:lnTo>
                    <a:pt x="614" y="117"/>
                  </a:lnTo>
                  <a:lnTo>
                    <a:pt x="616" y="117"/>
                  </a:lnTo>
                  <a:lnTo>
                    <a:pt x="618" y="115"/>
                  </a:lnTo>
                  <a:lnTo>
                    <a:pt x="623" y="115"/>
                  </a:lnTo>
                  <a:lnTo>
                    <a:pt x="627" y="117"/>
                  </a:lnTo>
                  <a:lnTo>
                    <a:pt x="632" y="115"/>
                  </a:lnTo>
                  <a:lnTo>
                    <a:pt x="634" y="117"/>
                  </a:lnTo>
                  <a:lnTo>
                    <a:pt x="638" y="115"/>
                  </a:lnTo>
                  <a:lnTo>
                    <a:pt x="640" y="113"/>
                  </a:lnTo>
                  <a:lnTo>
                    <a:pt x="638" y="110"/>
                  </a:lnTo>
                  <a:lnTo>
                    <a:pt x="638" y="108"/>
                  </a:lnTo>
                  <a:lnTo>
                    <a:pt x="645" y="108"/>
                  </a:lnTo>
                  <a:lnTo>
                    <a:pt x="651" y="108"/>
                  </a:lnTo>
                  <a:lnTo>
                    <a:pt x="658" y="110"/>
                  </a:lnTo>
                  <a:lnTo>
                    <a:pt x="665" y="115"/>
                  </a:lnTo>
                  <a:lnTo>
                    <a:pt x="667" y="119"/>
                  </a:lnTo>
                  <a:lnTo>
                    <a:pt x="669" y="124"/>
                  </a:lnTo>
                  <a:lnTo>
                    <a:pt x="671" y="124"/>
                  </a:lnTo>
                  <a:lnTo>
                    <a:pt x="676" y="126"/>
                  </a:lnTo>
                  <a:lnTo>
                    <a:pt x="680" y="128"/>
                  </a:lnTo>
                  <a:lnTo>
                    <a:pt x="680" y="128"/>
                  </a:lnTo>
                  <a:lnTo>
                    <a:pt x="684" y="130"/>
                  </a:lnTo>
                  <a:lnTo>
                    <a:pt x="684" y="132"/>
                  </a:lnTo>
                  <a:lnTo>
                    <a:pt x="682" y="135"/>
                  </a:lnTo>
                  <a:lnTo>
                    <a:pt x="682" y="137"/>
                  </a:lnTo>
                  <a:lnTo>
                    <a:pt x="684" y="139"/>
                  </a:lnTo>
                  <a:lnTo>
                    <a:pt x="687" y="141"/>
                  </a:lnTo>
                  <a:lnTo>
                    <a:pt x="687" y="141"/>
                  </a:lnTo>
                  <a:lnTo>
                    <a:pt x="689" y="141"/>
                  </a:lnTo>
                  <a:lnTo>
                    <a:pt x="693" y="143"/>
                  </a:lnTo>
                  <a:lnTo>
                    <a:pt x="695" y="146"/>
                  </a:lnTo>
                  <a:lnTo>
                    <a:pt x="698" y="143"/>
                  </a:lnTo>
                  <a:lnTo>
                    <a:pt x="700" y="141"/>
                  </a:lnTo>
                  <a:lnTo>
                    <a:pt x="709" y="141"/>
                  </a:lnTo>
                  <a:lnTo>
                    <a:pt x="713" y="139"/>
                  </a:lnTo>
                  <a:lnTo>
                    <a:pt x="715" y="137"/>
                  </a:lnTo>
                  <a:lnTo>
                    <a:pt x="720" y="135"/>
                  </a:lnTo>
                  <a:lnTo>
                    <a:pt x="722" y="135"/>
                  </a:lnTo>
                  <a:lnTo>
                    <a:pt x="720" y="139"/>
                  </a:lnTo>
                  <a:lnTo>
                    <a:pt x="720" y="143"/>
                  </a:lnTo>
                  <a:lnTo>
                    <a:pt x="724" y="143"/>
                  </a:lnTo>
                  <a:lnTo>
                    <a:pt x="728" y="148"/>
                  </a:lnTo>
                  <a:lnTo>
                    <a:pt x="733" y="150"/>
                  </a:lnTo>
                  <a:lnTo>
                    <a:pt x="735" y="152"/>
                  </a:lnTo>
                  <a:lnTo>
                    <a:pt x="731" y="154"/>
                  </a:lnTo>
                  <a:lnTo>
                    <a:pt x="728" y="157"/>
                  </a:lnTo>
                  <a:lnTo>
                    <a:pt x="722" y="161"/>
                  </a:lnTo>
                  <a:lnTo>
                    <a:pt x="722" y="165"/>
                  </a:lnTo>
                  <a:lnTo>
                    <a:pt x="724" y="168"/>
                  </a:lnTo>
                  <a:lnTo>
                    <a:pt x="722" y="172"/>
                  </a:lnTo>
                  <a:lnTo>
                    <a:pt x="715" y="174"/>
                  </a:lnTo>
                  <a:lnTo>
                    <a:pt x="713" y="177"/>
                  </a:lnTo>
                  <a:lnTo>
                    <a:pt x="711" y="181"/>
                  </a:lnTo>
                  <a:lnTo>
                    <a:pt x="711" y="190"/>
                  </a:lnTo>
                  <a:lnTo>
                    <a:pt x="715" y="196"/>
                  </a:lnTo>
                  <a:lnTo>
                    <a:pt x="720" y="201"/>
                  </a:lnTo>
                  <a:lnTo>
                    <a:pt x="720" y="203"/>
                  </a:lnTo>
                  <a:lnTo>
                    <a:pt x="713" y="210"/>
                  </a:lnTo>
                  <a:lnTo>
                    <a:pt x="709" y="212"/>
                  </a:lnTo>
                  <a:lnTo>
                    <a:pt x="706" y="214"/>
                  </a:lnTo>
                  <a:lnTo>
                    <a:pt x="704" y="216"/>
                  </a:lnTo>
                  <a:lnTo>
                    <a:pt x="702" y="216"/>
                  </a:lnTo>
                  <a:lnTo>
                    <a:pt x="700" y="214"/>
                  </a:lnTo>
                  <a:lnTo>
                    <a:pt x="698" y="214"/>
                  </a:lnTo>
                  <a:lnTo>
                    <a:pt x="689" y="214"/>
                  </a:lnTo>
                  <a:lnTo>
                    <a:pt x="684" y="214"/>
                  </a:lnTo>
                  <a:lnTo>
                    <a:pt x="678" y="212"/>
                  </a:lnTo>
                  <a:lnTo>
                    <a:pt x="673" y="212"/>
                  </a:lnTo>
                  <a:lnTo>
                    <a:pt x="671" y="212"/>
                  </a:lnTo>
                  <a:lnTo>
                    <a:pt x="669" y="221"/>
                  </a:lnTo>
                  <a:lnTo>
                    <a:pt x="667" y="225"/>
                  </a:lnTo>
                  <a:lnTo>
                    <a:pt x="667" y="229"/>
                  </a:lnTo>
                  <a:lnTo>
                    <a:pt x="665" y="240"/>
                  </a:lnTo>
                  <a:lnTo>
                    <a:pt x="665" y="249"/>
                  </a:lnTo>
                  <a:lnTo>
                    <a:pt x="665" y="254"/>
                  </a:lnTo>
                  <a:lnTo>
                    <a:pt x="667" y="254"/>
                  </a:lnTo>
                  <a:lnTo>
                    <a:pt x="671" y="256"/>
                  </a:lnTo>
                  <a:lnTo>
                    <a:pt x="669" y="260"/>
                  </a:lnTo>
                  <a:lnTo>
                    <a:pt x="669" y="262"/>
                  </a:lnTo>
                  <a:lnTo>
                    <a:pt x="667" y="262"/>
                  </a:lnTo>
                  <a:lnTo>
                    <a:pt x="665" y="265"/>
                  </a:lnTo>
                  <a:lnTo>
                    <a:pt x="660" y="265"/>
                  </a:lnTo>
                  <a:lnTo>
                    <a:pt x="658" y="262"/>
                  </a:lnTo>
                  <a:lnTo>
                    <a:pt x="656" y="265"/>
                  </a:lnTo>
                  <a:lnTo>
                    <a:pt x="651" y="265"/>
                  </a:lnTo>
                  <a:lnTo>
                    <a:pt x="643" y="267"/>
                  </a:lnTo>
                  <a:lnTo>
                    <a:pt x="636" y="269"/>
                  </a:lnTo>
                  <a:lnTo>
                    <a:pt x="634" y="269"/>
                  </a:lnTo>
                  <a:lnTo>
                    <a:pt x="632" y="267"/>
                  </a:lnTo>
                  <a:lnTo>
                    <a:pt x="629" y="269"/>
                  </a:lnTo>
                  <a:lnTo>
                    <a:pt x="625" y="273"/>
                  </a:lnTo>
                  <a:lnTo>
                    <a:pt x="625" y="276"/>
                  </a:lnTo>
                  <a:lnTo>
                    <a:pt x="627" y="278"/>
                  </a:lnTo>
                  <a:lnTo>
                    <a:pt x="634" y="278"/>
                  </a:lnTo>
                  <a:lnTo>
                    <a:pt x="638" y="278"/>
                  </a:lnTo>
                  <a:lnTo>
                    <a:pt x="638" y="280"/>
                  </a:lnTo>
                  <a:lnTo>
                    <a:pt x="636" y="282"/>
                  </a:lnTo>
                  <a:lnTo>
                    <a:pt x="638" y="289"/>
                  </a:lnTo>
                  <a:lnTo>
                    <a:pt x="638" y="291"/>
                  </a:lnTo>
                  <a:lnTo>
                    <a:pt x="638" y="293"/>
                  </a:lnTo>
                  <a:lnTo>
                    <a:pt x="640" y="298"/>
                  </a:lnTo>
                  <a:lnTo>
                    <a:pt x="643" y="304"/>
                  </a:lnTo>
                  <a:lnTo>
                    <a:pt x="645" y="306"/>
                  </a:lnTo>
                  <a:lnTo>
                    <a:pt x="649" y="309"/>
                  </a:lnTo>
                  <a:lnTo>
                    <a:pt x="649" y="318"/>
                  </a:lnTo>
                  <a:lnTo>
                    <a:pt x="647" y="320"/>
                  </a:lnTo>
                  <a:lnTo>
                    <a:pt x="647" y="324"/>
                  </a:lnTo>
                  <a:lnTo>
                    <a:pt x="649" y="326"/>
                  </a:lnTo>
                  <a:lnTo>
                    <a:pt x="647" y="329"/>
                  </a:lnTo>
                  <a:lnTo>
                    <a:pt x="647" y="331"/>
                  </a:lnTo>
                  <a:lnTo>
                    <a:pt x="643" y="333"/>
                  </a:lnTo>
                  <a:lnTo>
                    <a:pt x="645" y="337"/>
                  </a:lnTo>
                  <a:lnTo>
                    <a:pt x="640" y="340"/>
                  </a:lnTo>
                  <a:lnTo>
                    <a:pt x="632" y="337"/>
                  </a:lnTo>
                  <a:lnTo>
                    <a:pt x="623" y="329"/>
                  </a:lnTo>
                  <a:lnTo>
                    <a:pt x="621" y="329"/>
                  </a:lnTo>
                  <a:lnTo>
                    <a:pt x="612" y="326"/>
                  </a:lnTo>
                  <a:lnTo>
                    <a:pt x="601" y="324"/>
                  </a:lnTo>
                  <a:lnTo>
                    <a:pt x="594" y="326"/>
                  </a:lnTo>
                  <a:lnTo>
                    <a:pt x="583" y="324"/>
                  </a:lnTo>
                  <a:lnTo>
                    <a:pt x="574" y="326"/>
                  </a:lnTo>
                  <a:lnTo>
                    <a:pt x="570" y="329"/>
                  </a:lnTo>
                  <a:lnTo>
                    <a:pt x="566" y="326"/>
                  </a:lnTo>
                  <a:lnTo>
                    <a:pt x="561" y="329"/>
                  </a:lnTo>
                  <a:lnTo>
                    <a:pt x="559" y="331"/>
                  </a:lnTo>
                  <a:lnTo>
                    <a:pt x="548" y="329"/>
                  </a:lnTo>
                  <a:lnTo>
                    <a:pt x="539" y="326"/>
                  </a:lnTo>
                  <a:lnTo>
                    <a:pt x="537" y="324"/>
                  </a:lnTo>
                  <a:lnTo>
                    <a:pt x="530" y="324"/>
                  </a:lnTo>
                  <a:lnTo>
                    <a:pt x="528" y="326"/>
                  </a:lnTo>
                  <a:lnTo>
                    <a:pt x="524" y="326"/>
                  </a:lnTo>
                  <a:lnTo>
                    <a:pt x="519" y="324"/>
                  </a:lnTo>
                  <a:lnTo>
                    <a:pt x="517" y="326"/>
                  </a:lnTo>
                  <a:lnTo>
                    <a:pt x="517" y="331"/>
                  </a:lnTo>
                  <a:lnTo>
                    <a:pt x="519" y="335"/>
                  </a:lnTo>
                  <a:lnTo>
                    <a:pt x="519" y="340"/>
                  </a:lnTo>
                  <a:lnTo>
                    <a:pt x="513" y="342"/>
                  </a:lnTo>
                  <a:lnTo>
                    <a:pt x="502" y="342"/>
                  </a:lnTo>
                  <a:lnTo>
                    <a:pt x="486" y="340"/>
                  </a:lnTo>
                  <a:lnTo>
                    <a:pt x="484" y="337"/>
                  </a:lnTo>
                  <a:lnTo>
                    <a:pt x="478" y="337"/>
                  </a:lnTo>
                  <a:lnTo>
                    <a:pt x="473" y="342"/>
                  </a:lnTo>
                  <a:lnTo>
                    <a:pt x="475" y="344"/>
                  </a:lnTo>
                  <a:lnTo>
                    <a:pt x="471" y="346"/>
                  </a:lnTo>
                  <a:lnTo>
                    <a:pt x="471" y="348"/>
                  </a:lnTo>
                  <a:lnTo>
                    <a:pt x="469" y="348"/>
                  </a:lnTo>
                  <a:lnTo>
                    <a:pt x="464" y="353"/>
                  </a:lnTo>
                  <a:lnTo>
                    <a:pt x="462" y="353"/>
                  </a:lnTo>
                  <a:lnTo>
                    <a:pt x="453" y="364"/>
                  </a:lnTo>
                  <a:lnTo>
                    <a:pt x="451" y="368"/>
                  </a:lnTo>
                  <a:lnTo>
                    <a:pt x="449" y="370"/>
                  </a:lnTo>
                  <a:lnTo>
                    <a:pt x="445" y="377"/>
                  </a:lnTo>
                  <a:lnTo>
                    <a:pt x="438" y="386"/>
                  </a:lnTo>
                  <a:lnTo>
                    <a:pt x="436" y="384"/>
                  </a:lnTo>
                  <a:lnTo>
                    <a:pt x="427" y="379"/>
                  </a:lnTo>
                  <a:lnTo>
                    <a:pt x="420" y="379"/>
                  </a:lnTo>
                  <a:lnTo>
                    <a:pt x="414" y="379"/>
                  </a:lnTo>
                  <a:lnTo>
                    <a:pt x="405" y="384"/>
                  </a:lnTo>
                  <a:lnTo>
                    <a:pt x="403" y="384"/>
                  </a:lnTo>
                  <a:lnTo>
                    <a:pt x="394" y="362"/>
                  </a:lnTo>
                  <a:lnTo>
                    <a:pt x="381" y="359"/>
                  </a:lnTo>
                  <a:lnTo>
                    <a:pt x="378" y="333"/>
                  </a:lnTo>
                  <a:lnTo>
                    <a:pt x="372" y="335"/>
                  </a:lnTo>
                  <a:lnTo>
                    <a:pt x="367" y="322"/>
                  </a:lnTo>
                  <a:lnTo>
                    <a:pt x="359" y="315"/>
                  </a:lnTo>
                  <a:lnTo>
                    <a:pt x="326" y="315"/>
                  </a:lnTo>
                  <a:lnTo>
                    <a:pt x="297" y="320"/>
                  </a:lnTo>
                  <a:lnTo>
                    <a:pt x="282" y="309"/>
                  </a:lnTo>
                  <a:lnTo>
                    <a:pt x="268" y="304"/>
                  </a:lnTo>
                  <a:lnTo>
                    <a:pt x="238" y="282"/>
                  </a:lnTo>
                  <a:lnTo>
                    <a:pt x="187" y="293"/>
                  </a:lnTo>
                  <a:lnTo>
                    <a:pt x="202" y="384"/>
                  </a:lnTo>
                  <a:lnTo>
                    <a:pt x="200" y="386"/>
                  </a:lnTo>
                  <a:lnTo>
                    <a:pt x="194" y="386"/>
                  </a:lnTo>
                  <a:lnTo>
                    <a:pt x="180" y="373"/>
                  </a:lnTo>
                  <a:lnTo>
                    <a:pt x="167" y="364"/>
                  </a:lnTo>
                  <a:lnTo>
                    <a:pt x="154" y="362"/>
                  </a:lnTo>
                  <a:lnTo>
                    <a:pt x="145" y="366"/>
                  </a:lnTo>
                  <a:lnTo>
                    <a:pt x="132" y="377"/>
                  </a:lnTo>
                  <a:lnTo>
                    <a:pt x="132" y="370"/>
                  </a:lnTo>
                  <a:lnTo>
                    <a:pt x="130" y="366"/>
                  </a:lnTo>
                  <a:lnTo>
                    <a:pt x="134" y="362"/>
                  </a:lnTo>
                  <a:lnTo>
                    <a:pt x="134" y="355"/>
                  </a:lnTo>
                  <a:lnTo>
                    <a:pt x="134" y="355"/>
                  </a:lnTo>
                  <a:lnTo>
                    <a:pt x="134" y="353"/>
                  </a:lnTo>
                  <a:lnTo>
                    <a:pt x="132" y="353"/>
                  </a:lnTo>
                  <a:lnTo>
                    <a:pt x="128" y="353"/>
                  </a:lnTo>
                  <a:lnTo>
                    <a:pt x="125" y="351"/>
                  </a:lnTo>
                  <a:lnTo>
                    <a:pt x="121" y="351"/>
                  </a:lnTo>
                  <a:lnTo>
                    <a:pt x="119" y="351"/>
                  </a:lnTo>
                  <a:lnTo>
                    <a:pt x="117" y="351"/>
                  </a:lnTo>
                  <a:lnTo>
                    <a:pt x="117" y="346"/>
                  </a:lnTo>
                  <a:lnTo>
                    <a:pt x="114" y="346"/>
                  </a:lnTo>
                  <a:lnTo>
                    <a:pt x="112" y="342"/>
                  </a:lnTo>
                  <a:lnTo>
                    <a:pt x="110" y="342"/>
                  </a:lnTo>
                  <a:lnTo>
                    <a:pt x="110" y="342"/>
                  </a:lnTo>
                  <a:lnTo>
                    <a:pt x="106" y="344"/>
                  </a:lnTo>
                  <a:lnTo>
                    <a:pt x="103" y="344"/>
                  </a:lnTo>
                  <a:lnTo>
                    <a:pt x="106" y="337"/>
                  </a:lnTo>
                  <a:lnTo>
                    <a:pt x="103" y="335"/>
                  </a:lnTo>
                  <a:lnTo>
                    <a:pt x="99" y="329"/>
                  </a:lnTo>
                  <a:lnTo>
                    <a:pt x="99" y="326"/>
                  </a:lnTo>
                  <a:lnTo>
                    <a:pt x="97" y="326"/>
                  </a:lnTo>
                  <a:lnTo>
                    <a:pt x="95" y="322"/>
                  </a:lnTo>
                  <a:lnTo>
                    <a:pt x="92" y="320"/>
                  </a:lnTo>
                  <a:lnTo>
                    <a:pt x="92" y="318"/>
                  </a:lnTo>
                  <a:lnTo>
                    <a:pt x="88" y="315"/>
                  </a:lnTo>
                  <a:lnTo>
                    <a:pt x="86" y="315"/>
                  </a:lnTo>
                  <a:lnTo>
                    <a:pt x="83" y="313"/>
                  </a:lnTo>
                  <a:lnTo>
                    <a:pt x="83" y="311"/>
                  </a:lnTo>
                  <a:lnTo>
                    <a:pt x="83" y="309"/>
                  </a:lnTo>
                  <a:lnTo>
                    <a:pt x="86" y="309"/>
                  </a:lnTo>
                  <a:lnTo>
                    <a:pt x="92" y="309"/>
                  </a:lnTo>
                  <a:lnTo>
                    <a:pt x="95" y="311"/>
                  </a:lnTo>
                  <a:lnTo>
                    <a:pt x="97" y="309"/>
                  </a:lnTo>
                  <a:lnTo>
                    <a:pt x="97" y="311"/>
                  </a:lnTo>
                  <a:lnTo>
                    <a:pt x="99" y="309"/>
                  </a:lnTo>
                  <a:lnTo>
                    <a:pt x="101" y="309"/>
                  </a:lnTo>
                  <a:lnTo>
                    <a:pt x="106" y="309"/>
                  </a:lnTo>
                  <a:lnTo>
                    <a:pt x="106" y="309"/>
                  </a:lnTo>
                  <a:lnTo>
                    <a:pt x="106" y="306"/>
                  </a:lnTo>
                  <a:lnTo>
                    <a:pt x="101" y="306"/>
                  </a:lnTo>
                  <a:lnTo>
                    <a:pt x="99" y="306"/>
                  </a:lnTo>
                  <a:lnTo>
                    <a:pt x="99" y="302"/>
                  </a:lnTo>
                  <a:lnTo>
                    <a:pt x="97" y="298"/>
                  </a:lnTo>
                  <a:lnTo>
                    <a:pt x="97" y="298"/>
                  </a:lnTo>
                  <a:lnTo>
                    <a:pt x="97" y="295"/>
                  </a:lnTo>
                  <a:lnTo>
                    <a:pt x="97" y="293"/>
                  </a:lnTo>
                  <a:lnTo>
                    <a:pt x="97" y="291"/>
                  </a:lnTo>
                  <a:lnTo>
                    <a:pt x="99" y="289"/>
                  </a:lnTo>
                  <a:lnTo>
                    <a:pt x="103" y="287"/>
                  </a:lnTo>
                  <a:lnTo>
                    <a:pt x="108" y="287"/>
                  </a:lnTo>
                  <a:lnTo>
                    <a:pt x="110" y="287"/>
                  </a:lnTo>
                  <a:lnTo>
                    <a:pt x="114" y="287"/>
                  </a:lnTo>
                  <a:lnTo>
                    <a:pt x="117" y="287"/>
                  </a:lnTo>
                  <a:lnTo>
                    <a:pt x="119" y="287"/>
                  </a:lnTo>
                  <a:lnTo>
                    <a:pt x="121" y="287"/>
                  </a:lnTo>
                  <a:lnTo>
                    <a:pt x="123" y="287"/>
                  </a:lnTo>
                  <a:lnTo>
                    <a:pt x="125" y="289"/>
                  </a:lnTo>
                  <a:lnTo>
                    <a:pt x="130" y="289"/>
                  </a:lnTo>
                  <a:lnTo>
                    <a:pt x="134" y="287"/>
                  </a:lnTo>
                  <a:lnTo>
                    <a:pt x="134" y="287"/>
                  </a:lnTo>
                  <a:lnTo>
                    <a:pt x="132" y="284"/>
                  </a:lnTo>
                  <a:lnTo>
                    <a:pt x="128" y="284"/>
                  </a:lnTo>
                  <a:lnTo>
                    <a:pt x="125" y="280"/>
                  </a:lnTo>
                  <a:lnTo>
                    <a:pt x="125" y="276"/>
                  </a:lnTo>
                  <a:lnTo>
                    <a:pt x="128" y="273"/>
                  </a:lnTo>
                  <a:lnTo>
                    <a:pt x="130" y="271"/>
                  </a:lnTo>
                  <a:lnTo>
                    <a:pt x="128" y="271"/>
                  </a:lnTo>
                  <a:lnTo>
                    <a:pt x="128" y="269"/>
                  </a:lnTo>
                  <a:lnTo>
                    <a:pt x="125" y="267"/>
                  </a:lnTo>
                  <a:lnTo>
                    <a:pt x="128" y="262"/>
                  </a:lnTo>
                  <a:lnTo>
                    <a:pt x="130" y="260"/>
                  </a:lnTo>
                  <a:lnTo>
                    <a:pt x="125" y="258"/>
                  </a:lnTo>
                  <a:lnTo>
                    <a:pt x="125" y="256"/>
                  </a:lnTo>
                  <a:lnTo>
                    <a:pt x="128" y="254"/>
                  </a:lnTo>
                  <a:lnTo>
                    <a:pt x="125" y="251"/>
                  </a:lnTo>
                  <a:lnTo>
                    <a:pt x="123" y="251"/>
                  </a:lnTo>
                  <a:lnTo>
                    <a:pt x="123" y="249"/>
                  </a:lnTo>
                  <a:lnTo>
                    <a:pt x="121" y="247"/>
                  </a:lnTo>
                  <a:lnTo>
                    <a:pt x="114" y="247"/>
                  </a:lnTo>
                  <a:lnTo>
                    <a:pt x="112" y="245"/>
                  </a:lnTo>
                  <a:lnTo>
                    <a:pt x="110" y="247"/>
                  </a:lnTo>
                  <a:lnTo>
                    <a:pt x="110" y="247"/>
                  </a:lnTo>
                  <a:lnTo>
                    <a:pt x="108" y="249"/>
                  </a:lnTo>
                  <a:lnTo>
                    <a:pt x="108" y="251"/>
                  </a:lnTo>
                  <a:lnTo>
                    <a:pt x="106" y="251"/>
                  </a:lnTo>
                  <a:lnTo>
                    <a:pt x="103" y="251"/>
                  </a:lnTo>
                  <a:lnTo>
                    <a:pt x="103" y="249"/>
                  </a:lnTo>
                  <a:lnTo>
                    <a:pt x="101" y="249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7" y="245"/>
                  </a:lnTo>
                  <a:lnTo>
                    <a:pt x="97" y="245"/>
                  </a:lnTo>
                  <a:lnTo>
                    <a:pt x="95" y="245"/>
                  </a:lnTo>
                  <a:lnTo>
                    <a:pt x="92" y="245"/>
                  </a:lnTo>
                  <a:lnTo>
                    <a:pt x="90" y="245"/>
                  </a:lnTo>
                  <a:lnTo>
                    <a:pt x="86" y="245"/>
                  </a:lnTo>
                  <a:lnTo>
                    <a:pt x="83" y="247"/>
                  </a:lnTo>
                  <a:lnTo>
                    <a:pt x="81" y="249"/>
                  </a:lnTo>
                  <a:lnTo>
                    <a:pt x="81" y="251"/>
                  </a:lnTo>
                  <a:lnTo>
                    <a:pt x="79" y="249"/>
                  </a:lnTo>
                  <a:lnTo>
                    <a:pt x="77" y="249"/>
                  </a:lnTo>
                  <a:lnTo>
                    <a:pt x="75" y="254"/>
                  </a:lnTo>
                  <a:lnTo>
                    <a:pt x="72" y="251"/>
                  </a:lnTo>
                  <a:lnTo>
                    <a:pt x="72" y="256"/>
                  </a:lnTo>
                  <a:lnTo>
                    <a:pt x="68" y="258"/>
                  </a:lnTo>
                  <a:lnTo>
                    <a:pt x="66" y="258"/>
                  </a:lnTo>
                  <a:lnTo>
                    <a:pt x="66" y="260"/>
                  </a:lnTo>
                  <a:lnTo>
                    <a:pt x="64" y="260"/>
                  </a:lnTo>
                  <a:lnTo>
                    <a:pt x="64" y="260"/>
                  </a:lnTo>
                  <a:lnTo>
                    <a:pt x="61" y="260"/>
                  </a:lnTo>
                  <a:lnTo>
                    <a:pt x="61" y="262"/>
                  </a:lnTo>
                  <a:lnTo>
                    <a:pt x="57" y="260"/>
                  </a:lnTo>
                  <a:lnTo>
                    <a:pt x="57" y="260"/>
                  </a:lnTo>
                  <a:lnTo>
                    <a:pt x="55" y="2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0"/>
            <p:cNvSpPr>
              <a:spLocks/>
            </p:cNvSpPr>
            <p:nvPr/>
          </p:nvSpPr>
          <p:spPr bwMode="auto">
            <a:xfrm>
              <a:off x="4544397" y="3341860"/>
              <a:ext cx="317628" cy="196869"/>
            </a:xfrm>
            <a:custGeom>
              <a:avLst/>
              <a:gdLst>
                <a:gd name="T0" fmla="*/ 249 w 313"/>
                <a:gd name="T1" fmla="*/ 183 h 194"/>
                <a:gd name="T2" fmla="*/ 253 w 313"/>
                <a:gd name="T3" fmla="*/ 170 h 194"/>
                <a:gd name="T4" fmla="*/ 249 w 313"/>
                <a:gd name="T5" fmla="*/ 163 h 194"/>
                <a:gd name="T6" fmla="*/ 249 w 313"/>
                <a:gd name="T7" fmla="*/ 154 h 194"/>
                <a:gd name="T8" fmla="*/ 242 w 313"/>
                <a:gd name="T9" fmla="*/ 150 h 194"/>
                <a:gd name="T10" fmla="*/ 235 w 313"/>
                <a:gd name="T11" fmla="*/ 146 h 194"/>
                <a:gd name="T12" fmla="*/ 238 w 313"/>
                <a:gd name="T13" fmla="*/ 135 h 194"/>
                <a:gd name="T14" fmla="*/ 251 w 313"/>
                <a:gd name="T15" fmla="*/ 137 h 194"/>
                <a:gd name="T16" fmla="*/ 260 w 313"/>
                <a:gd name="T17" fmla="*/ 128 h 194"/>
                <a:gd name="T18" fmla="*/ 255 w 313"/>
                <a:gd name="T19" fmla="*/ 124 h 194"/>
                <a:gd name="T20" fmla="*/ 271 w 313"/>
                <a:gd name="T21" fmla="*/ 119 h 194"/>
                <a:gd name="T22" fmla="*/ 264 w 313"/>
                <a:gd name="T23" fmla="*/ 113 h 194"/>
                <a:gd name="T24" fmla="*/ 271 w 313"/>
                <a:gd name="T25" fmla="*/ 106 h 194"/>
                <a:gd name="T26" fmla="*/ 280 w 313"/>
                <a:gd name="T27" fmla="*/ 104 h 194"/>
                <a:gd name="T28" fmla="*/ 288 w 313"/>
                <a:gd name="T29" fmla="*/ 102 h 194"/>
                <a:gd name="T30" fmla="*/ 299 w 313"/>
                <a:gd name="T31" fmla="*/ 102 h 194"/>
                <a:gd name="T32" fmla="*/ 313 w 313"/>
                <a:gd name="T33" fmla="*/ 97 h 194"/>
                <a:gd name="T34" fmla="*/ 302 w 313"/>
                <a:gd name="T35" fmla="*/ 84 h 194"/>
                <a:gd name="T36" fmla="*/ 299 w 313"/>
                <a:gd name="T37" fmla="*/ 91 h 194"/>
                <a:gd name="T38" fmla="*/ 293 w 313"/>
                <a:gd name="T39" fmla="*/ 93 h 194"/>
                <a:gd name="T40" fmla="*/ 280 w 313"/>
                <a:gd name="T41" fmla="*/ 86 h 194"/>
                <a:gd name="T42" fmla="*/ 280 w 313"/>
                <a:gd name="T43" fmla="*/ 80 h 194"/>
                <a:gd name="T44" fmla="*/ 286 w 313"/>
                <a:gd name="T45" fmla="*/ 66 h 194"/>
                <a:gd name="T46" fmla="*/ 277 w 313"/>
                <a:gd name="T47" fmla="*/ 71 h 194"/>
                <a:gd name="T48" fmla="*/ 266 w 313"/>
                <a:gd name="T49" fmla="*/ 82 h 194"/>
                <a:gd name="T50" fmla="*/ 262 w 313"/>
                <a:gd name="T51" fmla="*/ 88 h 194"/>
                <a:gd name="T52" fmla="*/ 251 w 313"/>
                <a:gd name="T53" fmla="*/ 104 h 194"/>
                <a:gd name="T54" fmla="*/ 240 w 313"/>
                <a:gd name="T55" fmla="*/ 97 h 194"/>
                <a:gd name="T56" fmla="*/ 227 w 313"/>
                <a:gd name="T57" fmla="*/ 97 h 194"/>
                <a:gd name="T58" fmla="*/ 216 w 313"/>
                <a:gd name="T59" fmla="*/ 102 h 194"/>
                <a:gd name="T60" fmla="*/ 194 w 313"/>
                <a:gd name="T61" fmla="*/ 77 h 194"/>
                <a:gd name="T62" fmla="*/ 185 w 313"/>
                <a:gd name="T63" fmla="*/ 53 h 194"/>
                <a:gd name="T64" fmla="*/ 172 w 313"/>
                <a:gd name="T65" fmla="*/ 33 h 194"/>
                <a:gd name="T66" fmla="*/ 110 w 313"/>
                <a:gd name="T67" fmla="*/ 38 h 194"/>
                <a:gd name="T68" fmla="*/ 81 w 313"/>
                <a:gd name="T69" fmla="*/ 22 h 194"/>
                <a:gd name="T70" fmla="*/ 0 w 313"/>
                <a:gd name="T71" fmla="*/ 11 h 194"/>
                <a:gd name="T72" fmla="*/ 24 w 313"/>
                <a:gd name="T73" fmla="*/ 102 h 194"/>
                <a:gd name="T74" fmla="*/ 35 w 313"/>
                <a:gd name="T75" fmla="*/ 99 h 194"/>
                <a:gd name="T76" fmla="*/ 31 w 313"/>
                <a:gd name="T77" fmla="*/ 88 h 194"/>
                <a:gd name="T78" fmla="*/ 40 w 313"/>
                <a:gd name="T79" fmla="*/ 80 h 194"/>
                <a:gd name="T80" fmla="*/ 48 w 313"/>
                <a:gd name="T81" fmla="*/ 73 h 194"/>
                <a:gd name="T82" fmla="*/ 55 w 313"/>
                <a:gd name="T83" fmla="*/ 73 h 194"/>
                <a:gd name="T84" fmla="*/ 59 w 313"/>
                <a:gd name="T85" fmla="*/ 69 h 194"/>
                <a:gd name="T86" fmla="*/ 86 w 313"/>
                <a:gd name="T87" fmla="*/ 82 h 194"/>
                <a:gd name="T88" fmla="*/ 101 w 313"/>
                <a:gd name="T89" fmla="*/ 95 h 194"/>
                <a:gd name="T90" fmla="*/ 114 w 313"/>
                <a:gd name="T91" fmla="*/ 99 h 194"/>
                <a:gd name="T92" fmla="*/ 128 w 313"/>
                <a:gd name="T93" fmla="*/ 106 h 194"/>
                <a:gd name="T94" fmla="*/ 134 w 313"/>
                <a:gd name="T95" fmla="*/ 119 h 194"/>
                <a:gd name="T96" fmla="*/ 141 w 313"/>
                <a:gd name="T97" fmla="*/ 132 h 194"/>
                <a:gd name="T98" fmla="*/ 161 w 313"/>
                <a:gd name="T99" fmla="*/ 143 h 194"/>
                <a:gd name="T100" fmla="*/ 187 w 313"/>
                <a:gd name="T101" fmla="*/ 159 h 194"/>
                <a:gd name="T102" fmla="*/ 211 w 313"/>
                <a:gd name="T103" fmla="*/ 170 h 194"/>
                <a:gd name="T104" fmla="*/ 216 w 313"/>
                <a:gd name="T105" fmla="*/ 172 h 194"/>
                <a:gd name="T106" fmla="*/ 222 w 313"/>
                <a:gd name="T107" fmla="*/ 183 h 194"/>
                <a:gd name="T108" fmla="*/ 229 w 313"/>
                <a:gd name="T109" fmla="*/ 190 h 194"/>
                <a:gd name="T110" fmla="*/ 235 w 313"/>
                <a:gd name="T111" fmla="*/ 194 h 194"/>
                <a:gd name="T112" fmla="*/ 242 w 313"/>
                <a:gd name="T113" fmla="*/ 192 h 194"/>
                <a:gd name="T114" fmla="*/ 247 w 313"/>
                <a:gd name="T11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194">
                  <a:moveTo>
                    <a:pt x="247" y="194"/>
                  </a:moveTo>
                  <a:lnTo>
                    <a:pt x="249" y="183"/>
                  </a:lnTo>
                  <a:lnTo>
                    <a:pt x="253" y="172"/>
                  </a:lnTo>
                  <a:lnTo>
                    <a:pt x="253" y="170"/>
                  </a:lnTo>
                  <a:lnTo>
                    <a:pt x="253" y="165"/>
                  </a:lnTo>
                  <a:lnTo>
                    <a:pt x="249" y="163"/>
                  </a:lnTo>
                  <a:lnTo>
                    <a:pt x="249" y="159"/>
                  </a:lnTo>
                  <a:lnTo>
                    <a:pt x="249" y="154"/>
                  </a:lnTo>
                  <a:lnTo>
                    <a:pt x="249" y="150"/>
                  </a:lnTo>
                  <a:lnTo>
                    <a:pt x="242" y="150"/>
                  </a:lnTo>
                  <a:lnTo>
                    <a:pt x="240" y="152"/>
                  </a:lnTo>
                  <a:lnTo>
                    <a:pt x="235" y="146"/>
                  </a:lnTo>
                  <a:lnTo>
                    <a:pt x="235" y="139"/>
                  </a:lnTo>
                  <a:lnTo>
                    <a:pt x="238" y="135"/>
                  </a:lnTo>
                  <a:lnTo>
                    <a:pt x="247" y="137"/>
                  </a:lnTo>
                  <a:lnTo>
                    <a:pt x="251" y="137"/>
                  </a:lnTo>
                  <a:lnTo>
                    <a:pt x="251" y="132"/>
                  </a:lnTo>
                  <a:lnTo>
                    <a:pt x="260" y="128"/>
                  </a:lnTo>
                  <a:lnTo>
                    <a:pt x="258" y="126"/>
                  </a:lnTo>
                  <a:lnTo>
                    <a:pt x="255" y="124"/>
                  </a:lnTo>
                  <a:lnTo>
                    <a:pt x="264" y="121"/>
                  </a:lnTo>
                  <a:lnTo>
                    <a:pt x="271" y="119"/>
                  </a:lnTo>
                  <a:lnTo>
                    <a:pt x="271" y="115"/>
                  </a:lnTo>
                  <a:lnTo>
                    <a:pt x="264" y="113"/>
                  </a:lnTo>
                  <a:lnTo>
                    <a:pt x="264" y="108"/>
                  </a:lnTo>
                  <a:lnTo>
                    <a:pt x="271" y="106"/>
                  </a:lnTo>
                  <a:lnTo>
                    <a:pt x="275" y="102"/>
                  </a:lnTo>
                  <a:lnTo>
                    <a:pt x="280" y="104"/>
                  </a:lnTo>
                  <a:lnTo>
                    <a:pt x="286" y="97"/>
                  </a:lnTo>
                  <a:lnTo>
                    <a:pt x="288" y="102"/>
                  </a:lnTo>
                  <a:lnTo>
                    <a:pt x="291" y="104"/>
                  </a:lnTo>
                  <a:lnTo>
                    <a:pt x="299" y="102"/>
                  </a:lnTo>
                  <a:lnTo>
                    <a:pt x="306" y="102"/>
                  </a:lnTo>
                  <a:lnTo>
                    <a:pt x="313" y="97"/>
                  </a:lnTo>
                  <a:lnTo>
                    <a:pt x="313" y="93"/>
                  </a:lnTo>
                  <a:lnTo>
                    <a:pt x="302" y="84"/>
                  </a:lnTo>
                  <a:lnTo>
                    <a:pt x="299" y="84"/>
                  </a:lnTo>
                  <a:lnTo>
                    <a:pt x="299" y="91"/>
                  </a:lnTo>
                  <a:lnTo>
                    <a:pt x="295" y="93"/>
                  </a:lnTo>
                  <a:lnTo>
                    <a:pt x="293" y="93"/>
                  </a:lnTo>
                  <a:lnTo>
                    <a:pt x="288" y="88"/>
                  </a:lnTo>
                  <a:lnTo>
                    <a:pt x="280" y="86"/>
                  </a:lnTo>
                  <a:lnTo>
                    <a:pt x="277" y="84"/>
                  </a:lnTo>
                  <a:lnTo>
                    <a:pt x="280" y="80"/>
                  </a:lnTo>
                  <a:lnTo>
                    <a:pt x="286" y="71"/>
                  </a:lnTo>
                  <a:lnTo>
                    <a:pt x="286" y="66"/>
                  </a:lnTo>
                  <a:lnTo>
                    <a:pt x="282" y="66"/>
                  </a:lnTo>
                  <a:lnTo>
                    <a:pt x="277" y="71"/>
                  </a:lnTo>
                  <a:lnTo>
                    <a:pt x="275" y="71"/>
                  </a:lnTo>
                  <a:lnTo>
                    <a:pt x="266" y="82"/>
                  </a:lnTo>
                  <a:lnTo>
                    <a:pt x="264" y="86"/>
                  </a:lnTo>
                  <a:lnTo>
                    <a:pt x="262" y="88"/>
                  </a:lnTo>
                  <a:lnTo>
                    <a:pt x="258" y="95"/>
                  </a:lnTo>
                  <a:lnTo>
                    <a:pt x="251" y="104"/>
                  </a:lnTo>
                  <a:lnTo>
                    <a:pt x="249" y="102"/>
                  </a:lnTo>
                  <a:lnTo>
                    <a:pt x="240" y="97"/>
                  </a:lnTo>
                  <a:lnTo>
                    <a:pt x="233" y="97"/>
                  </a:lnTo>
                  <a:lnTo>
                    <a:pt x="227" y="97"/>
                  </a:lnTo>
                  <a:lnTo>
                    <a:pt x="218" y="102"/>
                  </a:lnTo>
                  <a:lnTo>
                    <a:pt x="216" y="102"/>
                  </a:lnTo>
                  <a:lnTo>
                    <a:pt x="207" y="80"/>
                  </a:lnTo>
                  <a:lnTo>
                    <a:pt x="194" y="77"/>
                  </a:lnTo>
                  <a:lnTo>
                    <a:pt x="191" y="51"/>
                  </a:lnTo>
                  <a:lnTo>
                    <a:pt x="185" y="53"/>
                  </a:lnTo>
                  <a:lnTo>
                    <a:pt x="180" y="40"/>
                  </a:lnTo>
                  <a:lnTo>
                    <a:pt x="172" y="33"/>
                  </a:lnTo>
                  <a:lnTo>
                    <a:pt x="139" y="33"/>
                  </a:lnTo>
                  <a:lnTo>
                    <a:pt x="110" y="38"/>
                  </a:lnTo>
                  <a:lnTo>
                    <a:pt x="95" y="27"/>
                  </a:lnTo>
                  <a:lnTo>
                    <a:pt x="81" y="22"/>
                  </a:lnTo>
                  <a:lnTo>
                    <a:pt x="51" y="0"/>
                  </a:lnTo>
                  <a:lnTo>
                    <a:pt x="0" y="11"/>
                  </a:lnTo>
                  <a:lnTo>
                    <a:pt x="15" y="102"/>
                  </a:lnTo>
                  <a:lnTo>
                    <a:pt x="24" y="102"/>
                  </a:lnTo>
                  <a:lnTo>
                    <a:pt x="33" y="104"/>
                  </a:lnTo>
                  <a:lnTo>
                    <a:pt x="35" y="99"/>
                  </a:lnTo>
                  <a:lnTo>
                    <a:pt x="31" y="95"/>
                  </a:lnTo>
                  <a:lnTo>
                    <a:pt x="31" y="88"/>
                  </a:lnTo>
                  <a:lnTo>
                    <a:pt x="35" y="80"/>
                  </a:lnTo>
                  <a:lnTo>
                    <a:pt x="40" y="80"/>
                  </a:lnTo>
                  <a:lnTo>
                    <a:pt x="44" y="75"/>
                  </a:lnTo>
                  <a:lnTo>
                    <a:pt x="48" y="73"/>
                  </a:lnTo>
                  <a:lnTo>
                    <a:pt x="53" y="75"/>
                  </a:lnTo>
                  <a:lnTo>
                    <a:pt x="55" y="73"/>
                  </a:lnTo>
                  <a:lnTo>
                    <a:pt x="51" y="69"/>
                  </a:lnTo>
                  <a:lnTo>
                    <a:pt x="59" y="69"/>
                  </a:lnTo>
                  <a:lnTo>
                    <a:pt x="73" y="75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101" y="95"/>
                  </a:lnTo>
                  <a:lnTo>
                    <a:pt x="112" y="102"/>
                  </a:lnTo>
                  <a:lnTo>
                    <a:pt x="114" y="99"/>
                  </a:lnTo>
                  <a:lnTo>
                    <a:pt x="119" y="99"/>
                  </a:lnTo>
                  <a:lnTo>
                    <a:pt x="128" y="106"/>
                  </a:lnTo>
                  <a:lnTo>
                    <a:pt x="130" y="117"/>
                  </a:lnTo>
                  <a:lnTo>
                    <a:pt x="134" y="119"/>
                  </a:lnTo>
                  <a:lnTo>
                    <a:pt x="136" y="124"/>
                  </a:lnTo>
                  <a:lnTo>
                    <a:pt x="141" y="132"/>
                  </a:lnTo>
                  <a:lnTo>
                    <a:pt x="147" y="135"/>
                  </a:lnTo>
                  <a:lnTo>
                    <a:pt x="161" y="143"/>
                  </a:lnTo>
                  <a:lnTo>
                    <a:pt x="172" y="152"/>
                  </a:lnTo>
                  <a:lnTo>
                    <a:pt x="187" y="159"/>
                  </a:lnTo>
                  <a:lnTo>
                    <a:pt x="200" y="168"/>
                  </a:lnTo>
                  <a:lnTo>
                    <a:pt x="211" y="170"/>
                  </a:lnTo>
                  <a:lnTo>
                    <a:pt x="213" y="172"/>
                  </a:lnTo>
                  <a:lnTo>
                    <a:pt x="216" y="172"/>
                  </a:lnTo>
                  <a:lnTo>
                    <a:pt x="222" y="177"/>
                  </a:lnTo>
                  <a:lnTo>
                    <a:pt x="222" y="183"/>
                  </a:lnTo>
                  <a:lnTo>
                    <a:pt x="224" y="192"/>
                  </a:lnTo>
                  <a:lnTo>
                    <a:pt x="229" y="190"/>
                  </a:lnTo>
                  <a:lnTo>
                    <a:pt x="233" y="192"/>
                  </a:lnTo>
                  <a:lnTo>
                    <a:pt x="235" y="194"/>
                  </a:lnTo>
                  <a:lnTo>
                    <a:pt x="238" y="194"/>
                  </a:lnTo>
                  <a:lnTo>
                    <a:pt x="242" y="192"/>
                  </a:lnTo>
                  <a:lnTo>
                    <a:pt x="244" y="192"/>
                  </a:lnTo>
                  <a:lnTo>
                    <a:pt x="247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1"/>
            <p:cNvSpPr>
              <a:spLocks/>
            </p:cNvSpPr>
            <p:nvPr/>
          </p:nvSpPr>
          <p:spPr bwMode="auto">
            <a:xfrm>
              <a:off x="4488584" y="3411880"/>
              <a:ext cx="283126" cy="176573"/>
            </a:xfrm>
            <a:custGeom>
              <a:avLst/>
              <a:gdLst>
                <a:gd name="T0" fmla="*/ 277 w 279"/>
                <a:gd name="T1" fmla="*/ 108 h 174"/>
                <a:gd name="T2" fmla="*/ 266 w 279"/>
                <a:gd name="T3" fmla="*/ 101 h 174"/>
                <a:gd name="T4" fmla="*/ 227 w 279"/>
                <a:gd name="T5" fmla="*/ 83 h 174"/>
                <a:gd name="T6" fmla="*/ 196 w 279"/>
                <a:gd name="T7" fmla="*/ 63 h 174"/>
                <a:gd name="T8" fmla="*/ 185 w 279"/>
                <a:gd name="T9" fmla="*/ 48 h 174"/>
                <a:gd name="T10" fmla="*/ 169 w 279"/>
                <a:gd name="T11" fmla="*/ 30 h 174"/>
                <a:gd name="T12" fmla="*/ 141 w 279"/>
                <a:gd name="T13" fmla="*/ 17 h 174"/>
                <a:gd name="T14" fmla="*/ 114 w 279"/>
                <a:gd name="T15" fmla="*/ 0 h 174"/>
                <a:gd name="T16" fmla="*/ 108 w 279"/>
                <a:gd name="T17" fmla="*/ 6 h 174"/>
                <a:gd name="T18" fmla="*/ 95 w 279"/>
                <a:gd name="T19" fmla="*/ 11 h 174"/>
                <a:gd name="T20" fmla="*/ 86 w 279"/>
                <a:gd name="T21" fmla="*/ 26 h 174"/>
                <a:gd name="T22" fmla="*/ 79 w 279"/>
                <a:gd name="T23" fmla="*/ 33 h 174"/>
                <a:gd name="T24" fmla="*/ 48 w 279"/>
                <a:gd name="T25" fmla="*/ 22 h 174"/>
                <a:gd name="T26" fmla="*/ 13 w 279"/>
                <a:gd name="T27" fmla="*/ 15 h 174"/>
                <a:gd name="T28" fmla="*/ 4 w 279"/>
                <a:gd name="T29" fmla="*/ 30 h 174"/>
                <a:gd name="T30" fmla="*/ 9 w 279"/>
                <a:gd name="T31" fmla="*/ 39 h 174"/>
                <a:gd name="T32" fmla="*/ 11 w 279"/>
                <a:gd name="T33" fmla="*/ 55 h 174"/>
                <a:gd name="T34" fmla="*/ 13 w 279"/>
                <a:gd name="T35" fmla="*/ 70 h 174"/>
                <a:gd name="T36" fmla="*/ 18 w 279"/>
                <a:gd name="T37" fmla="*/ 72 h 174"/>
                <a:gd name="T38" fmla="*/ 29 w 279"/>
                <a:gd name="T39" fmla="*/ 70 h 174"/>
                <a:gd name="T40" fmla="*/ 29 w 279"/>
                <a:gd name="T41" fmla="*/ 79 h 174"/>
                <a:gd name="T42" fmla="*/ 33 w 279"/>
                <a:gd name="T43" fmla="*/ 83 h 174"/>
                <a:gd name="T44" fmla="*/ 26 w 279"/>
                <a:gd name="T45" fmla="*/ 81 h 174"/>
                <a:gd name="T46" fmla="*/ 24 w 279"/>
                <a:gd name="T47" fmla="*/ 90 h 174"/>
                <a:gd name="T48" fmla="*/ 29 w 279"/>
                <a:gd name="T49" fmla="*/ 88 h 174"/>
                <a:gd name="T50" fmla="*/ 37 w 279"/>
                <a:gd name="T51" fmla="*/ 94 h 174"/>
                <a:gd name="T52" fmla="*/ 40 w 279"/>
                <a:gd name="T53" fmla="*/ 105 h 174"/>
                <a:gd name="T54" fmla="*/ 46 w 279"/>
                <a:gd name="T55" fmla="*/ 132 h 174"/>
                <a:gd name="T56" fmla="*/ 59 w 279"/>
                <a:gd name="T57" fmla="*/ 125 h 174"/>
                <a:gd name="T58" fmla="*/ 75 w 279"/>
                <a:gd name="T59" fmla="*/ 114 h 174"/>
                <a:gd name="T60" fmla="*/ 90 w 279"/>
                <a:gd name="T61" fmla="*/ 110 h 174"/>
                <a:gd name="T62" fmla="*/ 103 w 279"/>
                <a:gd name="T63" fmla="*/ 110 h 174"/>
                <a:gd name="T64" fmla="*/ 128 w 279"/>
                <a:gd name="T65" fmla="*/ 125 h 174"/>
                <a:gd name="T66" fmla="*/ 141 w 279"/>
                <a:gd name="T67" fmla="*/ 125 h 174"/>
                <a:gd name="T68" fmla="*/ 147 w 279"/>
                <a:gd name="T69" fmla="*/ 134 h 174"/>
                <a:gd name="T70" fmla="*/ 167 w 279"/>
                <a:gd name="T71" fmla="*/ 145 h 174"/>
                <a:gd name="T72" fmla="*/ 183 w 279"/>
                <a:gd name="T73" fmla="*/ 154 h 174"/>
                <a:gd name="T74" fmla="*/ 183 w 279"/>
                <a:gd name="T75" fmla="*/ 163 h 174"/>
                <a:gd name="T76" fmla="*/ 191 w 279"/>
                <a:gd name="T77" fmla="*/ 167 h 174"/>
                <a:gd name="T78" fmla="*/ 200 w 279"/>
                <a:gd name="T79" fmla="*/ 167 h 174"/>
                <a:gd name="T80" fmla="*/ 209 w 279"/>
                <a:gd name="T81" fmla="*/ 174 h 174"/>
                <a:gd name="T82" fmla="*/ 218 w 279"/>
                <a:gd name="T83" fmla="*/ 171 h 174"/>
                <a:gd name="T84" fmla="*/ 224 w 279"/>
                <a:gd name="T85" fmla="*/ 165 h 174"/>
                <a:gd name="T86" fmla="*/ 238 w 279"/>
                <a:gd name="T87" fmla="*/ 156 h 174"/>
                <a:gd name="T88" fmla="*/ 244 w 279"/>
                <a:gd name="T89" fmla="*/ 152 h 174"/>
                <a:gd name="T90" fmla="*/ 249 w 279"/>
                <a:gd name="T91" fmla="*/ 136 h 174"/>
                <a:gd name="T92" fmla="*/ 249 w 279"/>
                <a:gd name="T93" fmla="*/ 130 h 174"/>
                <a:gd name="T94" fmla="*/ 257 w 279"/>
                <a:gd name="T95" fmla="*/ 125 h 174"/>
                <a:gd name="T96" fmla="*/ 268 w 279"/>
                <a:gd name="T97" fmla="*/ 119 h 174"/>
                <a:gd name="T98" fmla="*/ 277 w 279"/>
                <a:gd name="T99" fmla="*/ 12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9" h="174">
                  <a:moveTo>
                    <a:pt x="279" y="123"/>
                  </a:moveTo>
                  <a:lnTo>
                    <a:pt x="277" y="114"/>
                  </a:lnTo>
                  <a:lnTo>
                    <a:pt x="277" y="108"/>
                  </a:lnTo>
                  <a:lnTo>
                    <a:pt x="271" y="103"/>
                  </a:lnTo>
                  <a:lnTo>
                    <a:pt x="268" y="103"/>
                  </a:lnTo>
                  <a:lnTo>
                    <a:pt x="266" y="101"/>
                  </a:lnTo>
                  <a:lnTo>
                    <a:pt x="255" y="99"/>
                  </a:lnTo>
                  <a:lnTo>
                    <a:pt x="242" y="90"/>
                  </a:lnTo>
                  <a:lnTo>
                    <a:pt x="227" y="83"/>
                  </a:lnTo>
                  <a:lnTo>
                    <a:pt x="216" y="74"/>
                  </a:lnTo>
                  <a:lnTo>
                    <a:pt x="202" y="66"/>
                  </a:lnTo>
                  <a:lnTo>
                    <a:pt x="196" y="63"/>
                  </a:lnTo>
                  <a:lnTo>
                    <a:pt x="191" y="55"/>
                  </a:lnTo>
                  <a:lnTo>
                    <a:pt x="189" y="50"/>
                  </a:lnTo>
                  <a:lnTo>
                    <a:pt x="185" y="48"/>
                  </a:lnTo>
                  <a:lnTo>
                    <a:pt x="183" y="37"/>
                  </a:lnTo>
                  <a:lnTo>
                    <a:pt x="174" y="30"/>
                  </a:lnTo>
                  <a:lnTo>
                    <a:pt x="169" y="30"/>
                  </a:lnTo>
                  <a:lnTo>
                    <a:pt x="167" y="33"/>
                  </a:lnTo>
                  <a:lnTo>
                    <a:pt x="156" y="26"/>
                  </a:lnTo>
                  <a:lnTo>
                    <a:pt x="141" y="17"/>
                  </a:lnTo>
                  <a:lnTo>
                    <a:pt x="141" y="13"/>
                  </a:lnTo>
                  <a:lnTo>
                    <a:pt x="128" y="6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110" y="4"/>
                  </a:lnTo>
                  <a:lnTo>
                    <a:pt x="108" y="6"/>
                  </a:lnTo>
                  <a:lnTo>
                    <a:pt x="103" y="4"/>
                  </a:lnTo>
                  <a:lnTo>
                    <a:pt x="99" y="6"/>
                  </a:lnTo>
                  <a:lnTo>
                    <a:pt x="95" y="11"/>
                  </a:lnTo>
                  <a:lnTo>
                    <a:pt x="90" y="11"/>
                  </a:lnTo>
                  <a:lnTo>
                    <a:pt x="86" y="19"/>
                  </a:lnTo>
                  <a:lnTo>
                    <a:pt x="86" y="26"/>
                  </a:lnTo>
                  <a:lnTo>
                    <a:pt x="90" y="30"/>
                  </a:lnTo>
                  <a:lnTo>
                    <a:pt x="88" y="35"/>
                  </a:lnTo>
                  <a:lnTo>
                    <a:pt x="79" y="33"/>
                  </a:lnTo>
                  <a:lnTo>
                    <a:pt x="68" y="35"/>
                  </a:lnTo>
                  <a:lnTo>
                    <a:pt x="62" y="35"/>
                  </a:lnTo>
                  <a:lnTo>
                    <a:pt x="48" y="22"/>
                  </a:lnTo>
                  <a:lnTo>
                    <a:pt x="35" y="13"/>
                  </a:lnTo>
                  <a:lnTo>
                    <a:pt x="22" y="11"/>
                  </a:lnTo>
                  <a:lnTo>
                    <a:pt x="13" y="1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9" y="35"/>
                  </a:lnTo>
                  <a:lnTo>
                    <a:pt x="9" y="39"/>
                  </a:lnTo>
                  <a:lnTo>
                    <a:pt x="13" y="46"/>
                  </a:lnTo>
                  <a:lnTo>
                    <a:pt x="13" y="50"/>
                  </a:lnTo>
                  <a:lnTo>
                    <a:pt x="11" y="55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3" y="70"/>
                  </a:lnTo>
                  <a:lnTo>
                    <a:pt x="20" y="77"/>
                  </a:lnTo>
                  <a:lnTo>
                    <a:pt x="20" y="74"/>
                  </a:lnTo>
                  <a:lnTo>
                    <a:pt x="18" y="72"/>
                  </a:lnTo>
                  <a:lnTo>
                    <a:pt x="20" y="70"/>
                  </a:lnTo>
                  <a:lnTo>
                    <a:pt x="24" y="72"/>
                  </a:lnTo>
                  <a:lnTo>
                    <a:pt x="29" y="70"/>
                  </a:lnTo>
                  <a:lnTo>
                    <a:pt x="29" y="72"/>
                  </a:lnTo>
                  <a:lnTo>
                    <a:pt x="29" y="74"/>
                  </a:lnTo>
                  <a:lnTo>
                    <a:pt x="29" y="79"/>
                  </a:lnTo>
                  <a:lnTo>
                    <a:pt x="31" y="79"/>
                  </a:lnTo>
                  <a:lnTo>
                    <a:pt x="35" y="81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6" y="81"/>
                  </a:lnTo>
                  <a:lnTo>
                    <a:pt x="22" y="83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4" y="85"/>
                  </a:lnTo>
                  <a:lnTo>
                    <a:pt x="26" y="85"/>
                  </a:lnTo>
                  <a:lnTo>
                    <a:pt x="29" y="88"/>
                  </a:lnTo>
                  <a:lnTo>
                    <a:pt x="31" y="88"/>
                  </a:lnTo>
                  <a:lnTo>
                    <a:pt x="33" y="92"/>
                  </a:lnTo>
                  <a:lnTo>
                    <a:pt x="37" y="94"/>
                  </a:lnTo>
                  <a:lnTo>
                    <a:pt x="40" y="99"/>
                  </a:lnTo>
                  <a:lnTo>
                    <a:pt x="40" y="103"/>
                  </a:lnTo>
                  <a:lnTo>
                    <a:pt x="40" y="105"/>
                  </a:lnTo>
                  <a:lnTo>
                    <a:pt x="40" y="116"/>
                  </a:lnTo>
                  <a:lnTo>
                    <a:pt x="42" y="123"/>
                  </a:lnTo>
                  <a:lnTo>
                    <a:pt x="46" y="132"/>
                  </a:lnTo>
                  <a:lnTo>
                    <a:pt x="48" y="130"/>
                  </a:lnTo>
                  <a:lnTo>
                    <a:pt x="59" y="130"/>
                  </a:lnTo>
                  <a:lnTo>
                    <a:pt x="59" y="125"/>
                  </a:lnTo>
                  <a:lnTo>
                    <a:pt x="64" y="121"/>
                  </a:lnTo>
                  <a:lnTo>
                    <a:pt x="66" y="121"/>
                  </a:lnTo>
                  <a:lnTo>
                    <a:pt x="75" y="114"/>
                  </a:lnTo>
                  <a:lnTo>
                    <a:pt x="81" y="112"/>
                  </a:lnTo>
                  <a:lnTo>
                    <a:pt x="90" y="114"/>
                  </a:lnTo>
                  <a:lnTo>
                    <a:pt x="90" y="110"/>
                  </a:lnTo>
                  <a:lnTo>
                    <a:pt x="95" y="110"/>
                  </a:lnTo>
                  <a:lnTo>
                    <a:pt x="99" y="110"/>
                  </a:lnTo>
                  <a:lnTo>
                    <a:pt x="103" y="110"/>
                  </a:lnTo>
                  <a:lnTo>
                    <a:pt x="110" y="116"/>
                  </a:lnTo>
                  <a:lnTo>
                    <a:pt x="117" y="116"/>
                  </a:lnTo>
                  <a:lnTo>
                    <a:pt x="128" y="125"/>
                  </a:lnTo>
                  <a:lnTo>
                    <a:pt x="130" y="125"/>
                  </a:lnTo>
                  <a:lnTo>
                    <a:pt x="134" y="123"/>
                  </a:lnTo>
                  <a:lnTo>
                    <a:pt x="141" y="125"/>
                  </a:lnTo>
                  <a:lnTo>
                    <a:pt x="145" y="125"/>
                  </a:lnTo>
                  <a:lnTo>
                    <a:pt x="145" y="132"/>
                  </a:lnTo>
                  <a:lnTo>
                    <a:pt x="147" y="134"/>
                  </a:lnTo>
                  <a:lnTo>
                    <a:pt x="152" y="132"/>
                  </a:lnTo>
                  <a:lnTo>
                    <a:pt x="158" y="134"/>
                  </a:lnTo>
                  <a:lnTo>
                    <a:pt x="167" y="145"/>
                  </a:lnTo>
                  <a:lnTo>
                    <a:pt x="176" y="145"/>
                  </a:lnTo>
                  <a:lnTo>
                    <a:pt x="180" y="147"/>
                  </a:lnTo>
                  <a:lnTo>
                    <a:pt x="183" y="154"/>
                  </a:lnTo>
                  <a:lnTo>
                    <a:pt x="183" y="156"/>
                  </a:lnTo>
                  <a:lnTo>
                    <a:pt x="185" y="160"/>
                  </a:lnTo>
                  <a:lnTo>
                    <a:pt x="183" y="163"/>
                  </a:lnTo>
                  <a:lnTo>
                    <a:pt x="185" y="167"/>
                  </a:lnTo>
                  <a:lnTo>
                    <a:pt x="187" y="167"/>
                  </a:lnTo>
                  <a:lnTo>
                    <a:pt x="191" y="167"/>
                  </a:lnTo>
                  <a:lnTo>
                    <a:pt x="194" y="169"/>
                  </a:lnTo>
                  <a:lnTo>
                    <a:pt x="198" y="169"/>
                  </a:lnTo>
                  <a:lnTo>
                    <a:pt x="200" y="167"/>
                  </a:lnTo>
                  <a:lnTo>
                    <a:pt x="205" y="167"/>
                  </a:lnTo>
                  <a:lnTo>
                    <a:pt x="209" y="171"/>
                  </a:lnTo>
                  <a:lnTo>
                    <a:pt x="209" y="174"/>
                  </a:lnTo>
                  <a:lnTo>
                    <a:pt x="211" y="174"/>
                  </a:lnTo>
                  <a:lnTo>
                    <a:pt x="213" y="174"/>
                  </a:lnTo>
                  <a:lnTo>
                    <a:pt x="218" y="171"/>
                  </a:lnTo>
                  <a:lnTo>
                    <a:pt x="220" y="169"/>
                  </a:lnTo>
                  <a:lnTo>
                    <a:pt x="222" y="167"/>
                  </a:lnTo>
                  <a:lnTo>
                    <a:pt x="224" y="165"/>
                  </a:lnTo>
                  <a:lnTo>
                    <a:pt x="222" y="160"/>
                  </a:lnTo>
                  <a:lnTo>
                    <a:pt x="229" y="158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40" y="152"/>
                  </a:lnTo>
                  <a:lnTo>
                    <a:pt x="244" y="152"/>
                  </a:lnTo>
                  <a:lnTo>
                    <a:pt x="244" y="147"/>
                  </a:lnTo>
                  <a:lnTo>
                    <a:pt x="244" y="141"/>
                  </a:lnTo>
                  <a:lnTo>
                    <a:pt x="249" y="136"/>
                  </a:lnTo>
                  <a:lnTo>
                    <a:pt x="249" y="132"/>
                  </a:lnTo>
                  <a:lnTo>
                    <a:pt x="246" y="132"/>
                  </a:lnTo>
                  <a:lnTo>
                    <a:pt x="249" y="130"/>
                  </a:lnTo>
                  <a:lnTo>
                    <a:pt x="249" y="127"/>
                  </a:lnTo>
                  <a:lnTo>
                    <a:pt x="251" y="127"/>
                  </a:lnTo>
                  <a:lnTo>
                    <a:pt x="257" y="125"/>
                  </a:lnTo>
                  <a:lnTo>
                    <a:pt x="257" y="125"/>
                  </a:lnTo>
                  <a:lnTo>
                    <a:pt x="264" y="121"/>
                  </a:lnTo>
                  <a:lnTo>
                    <a:pt x="268" y="119"/>
                  </a:lnTo>
                  <a:lnTo>
                    <a:pt x="273" y="121"/>
                  </a:lnTo>
                  <a:lnTo>
                    <a:pt x="277" y="121"/>
                  </a:lnTo>
                  <a:lnTo>
                    <a:pt x="277" y="123"/>
                  </a:lnTo>
                  <a:lnTo>
                    <a:pt x="279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2"/>
            <p:cNvSpPr>
              <a:spLocks noEditPoints="1"/>
            </p:cNvSpPr>
            <p:nvPr/>
          </p:nvSpPr>
          <p:spPr bwMode="auto">
            <a:xfrm>
              <a:off x="7259806" y="4859828"/>
              <a:ext cx="57843" cy="48710"/>
            </a:xfrm>
            <a:custGeom>
              <a:avLst/>
              <a:gdLst>
                <a:gd name="T0" fmla="*/ 24 w 57"/>
                <a:gd name="T1" fmla="*/ 17 h 48"/>
                <a:gd name="T2" fmla="*/ 28 w 57"/>
                <a:gd name="T3" fmla="*/ 11 h 48"/>
                <a:gd name="T4" fmla="*/ 33 w 57"/>
                <a:gd name="T5" fmla="*/ 11 h 48"/>
                <a:gd name="T6" fmla="*/ 37 w 57"/>
                <a:gd name="T7" fmla="*/ 9 h 48"/>
                <a:gd name="T8" fmla="*/ 42 w 57"/>
                <a:gd name="T9" fmla="*/ 11 h 48"/>
                <a:gd name="T10" fmla="*/ 46 w 57"/>
                <a:gd name="T11" fmla="*/ 4 h 48"/>
                <a:gd name="T12" fmla="*/ 50 w 57"/>
                <a:gd name="T13" fmla="*/ 4 h 48"/>
                <a:gd name="T14" fmla="*/ 57 w 57"/>
                <a:gd name="T15" fmla="*/ 0 h 48"/>
                <a:gd name="T16" fmla="*/ 57 w 57"/>
                <a:gd name="T17" fmla="*/ 2 h 48"/>
                <a:gd name="T18" fmla="*/ 53 w 57"/>
                <a:gd name="T19" fmla="*/ 6 h 48"/>
                <a:gd name="T20" fmla="*/ 53 w 57"/>
                <a:gd name="T21" fmla="*/ 9 h 48"/>
                <a:gd name="T22" fmla="*/ 46 w 57"/>
                <a:gd name="T23" fmla="*/ 15 h 48"/>
                <a:gd name="T24" fmla="*/ 50 w 57"/>
                <a:gd name="T25" fmla="*/ 15 h 48"/>
                <a:gd name="T26" fmla="*/ 55 w 57"/>
                <a:gd name="T27" fmla="*/ 11 h 48"/>
                <a:gd name="T28" fmla="*/ 55 w 57"/>
                <a:gd name="T29" fmla="*/ 13 h 48"/>
                <a:gd name="T30" fmla="*/ 53 w 57"/>
                <a:gd name="T31" fmla="*/ 17 h 48"/>
                <a:gd name="T32" fmla="*/ 42 w 57"/>
                <a:gd name="T33" fmla="*/ 20 h 48"/>
                <a:gd name="T34" fmla="*/ 42 w 57"/>
                <a:gd name="T35" fmla="*/ 15 h 48"/>
                <a:gd name="T36" fmla="*/ 37 w 57"/>
                <a:gd name="T37" fmla="*/ 15 h 48"/>
                <a:gd name="T38" fmla="*/ 37 w 57"/>
                <a:gd name="T39" fmla="*/ 20 h 48"/>
                <a:gd name="T40" fmla="*/ 33 w 57"/>
                <a:gd name="T41" fmla="*/ 17 h 48"/>
                <a:gd name="T42" fmla="*/ 31 w 57"/>
                <a:gd name="T43" fmla="*/ 22 h 48"/>
                <a:gd name="T44" fmla="*/ 24 w 57"/>
                <a:gd name="T45" fmla="*/ 17 h 48"/>
                <a:gd name="T46" fmla="*/ 24 w 57"/>
                <a:gd name="T47" fmla="*/ 17 h 48"/>
                <a:gd name="T48" fmla="*/ 4 w 57"/>
                <a:gd name="T49" fmla="*/ 35 h 48"/>
                <a:gd name="T50" fmla="*/ 11 w 57"/>
                <a:gd name="T51" fmla="*/ 28 h 48"/>
                <a:gd name="T52" fmla="*/ 17 w 57"/>
                <a:gd name="T53" fmla="*/ 26 h 48"/>
                <a:gd name="T54" fmla="*/ 26 w 57"/>
                <a:gd name="T55" fmla="*/ 33 h 48"/>
                <a:gd name="T56" fmla="*/ 26 w 57"/>
                <a:gd name="T57" fmla="*/ 44 h 48"/>
                <a:gd name="T58" fmla="*/ 22 w 57"/>
                <a:gd name="T59" fmla="*/ 48 h 48"/>
                <a:gd name="T60" fmla="*/ 17 w 57"/>
                <a:gd name="T61" fmla="*/ 46 h 48"/>
                <a:gd name="T62" fmla="*/ 13 w 57"/>
                <a:gd name="T63" fmla="*/ 48 h 48"/>
                <a:gd name="T64" fmla="*/ 4 w 57"/>
                <a:gd name="T65" fmla="*/ 48 h 48"/>
                <a:gd name="T66" fmla="*/ 0 w 57"/>
                <a:gd name="T67" fmla="*/ 44 h 48"/>
                <a:gd name="T68" fmla="*/ 0 w 57"/>
                <a:gd name="T69" fmla="*/ 39 h 48"/>
                <a:gd name="T70" fmla="*/ 2 w 57"/>
                <a:gd name="T71" fmla="*/ 39 h 48"/>
                <a:gd name="T72" fmla="*/ 4 w 57"/>
                <a:gd name="T73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" h="48">
                  <a:moveTo>
                    <a:pt x="24" y="17"/>
                  </a:moveTo>
                  <a:lnTo>
                    <a:pt x="28" y="11"/>
                  </a:lnTo>
                  <a:lnTo>
                    <a:pt x="33" y="11"/>
                  </a:lnTo>
                  <a:lnTo>
                    <a:pt x="37" y="9"/>
                  </a:lnTo>
                  <a:lnTo>
                    <a:pt x="42" y="11"/>
                  </a:lnTo>
                  <a:lnTo>
                    <a:pt x="46" y="4"/>
                  </a:lnTo>
                  <a:lnTo>
                    <a:pt x="50" y="4"/>
                  </a:lnTo>
                  <a:lnTo>
                    <a:pt x="57" y="0"/>
                  </a:lnTo>
                  <a:lnTo>
                    <a:pt x="57" y="2"/>
                  </a:lnTo>
                  <a:lnTo>
                    <a:pt x="53" y="6"/>
                  </a:lnTo>
                  <a:lnTo>
                    <a:pt x="53" y="9"/>
                  </a:lnTo>
                  <a:lnTo>
                    <a:pt x="46" y="15"/>
                  </a:lnTo>
                  <a:lnTo>
                    <a:pt x="50" y="15"/>
                  </a:lnTo>
                  <a:lnTo>
                    <a:pt x="55" y="11"/>
                  </a:lnTo>
                  <a:lnTo>
                    <a:pt x="55" y="13"/>
                  </a:lnTo>
                  <a:lnTo>
                    <a:pt x="53" y="17"/>
                  </a:lnTo>
                  <a:lnTo>
                    <a:pt x="42" y="20"/>
                  </a:lnTo>
                  <a:lnTo>
                    <a:pt x="42" y="15"/>
                  </a:lnTo>
                  <a:lnTo>
                    <a:pt x="37" y="15"/>
                  </a:lnTo>
                  <a:lnTo>
                    <a:pt x="37" y="20"/>
                  </a:lnTo>
                  <a:lnTo>
                    <a:pt x="33" y="17"/>
                  </a:lnTo>
                  <a:lnTo>
                    <a:pt x="31" y="22"/>
                  </a:lnTo>
                  <a:lnTo>
                    <a:pt x="24" y="17"/>
                  </a:lnTo>
                  <a:lnTo>
                    <a:pt x="24" y="17"/>
                  </a:lnTo>
                  <a:close/>
                  <a:moveTo>
                    <a:pt x="4" y="35"/>
                  </a:moveTo>
                  <a:lnTo>
                    <a:pt x="11" y="28"/>
                  </a:lnTo>
                  <a:lnTo>
                    <a:pt x="17" y="26"/>
                  </a:lnTo>
                  <a:lnTo>
                    <a:pt x="26" y="33"/>
                  </a:lnTo>
                  <a:lnTo>
                    <a:pt x="26" y="44"/>
                  </a:lnTo>
                  <a:lnTo>
                    <a:pt x="22" y="48"/>
                  </a:lnTo>
                  <a:lnTo>
                    <a:pt x="17" y="46"/>
                  </a:lnTo>
                  <a:lnTo>
                    <a:pt x="13" y="48"/>
                  </a:lnTo>
                  <a:lnTo>
                    <a:pt x="4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4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23"/>
            <p:cNvSpPr>
              <a:spLocks noEditPoints="1"/>
            </p:cNvSpPr>
            <p:nvPr/>
          </p:nvSpPr>
          <p:spPr bwMode="auto">
            <a:xfrm>
              <a:off x="6789104" y="4642816"/>
              <a:ext cx="44651" cy="116701"/>
            </a:xfrm>
            <a:custGeom>
              <a:avLst/>
              <a:gdLst>
                <a:gd name="T0" fmla="*/ 20 w 20"/>
                <a:gd name="T1" fmla="*/ 50 h 52"/>
                <a:gd name="T2" fmla="*/ 19 w 20"/>
                <a:gd name="T3" fmla="*/ 50 h 52"/>
                <a:gd name="T4" fmla="*/ 18 w 20"/>
                <a:gd name="T5" fmla="*/ 41 h 52"/>
                <a:gd name="T6" fmla="*/ 19 w 20"/>
                <a:gd name="T7" fmla="*/ 45 h 52"/>
                <a:gd name="T8" fmla="*/ 18 w 20"/>
                <a:gd name="T9" fmla="*/ 41 h 52"/>
                <a:gd name="T10" fmla="*/ 12 w 20"/>
                <a:gd name="T11" fmla="*/ 30 h 52"/>
                <a:gd name="T12" fmla="*/ 15 w 20"/>
                <a:gd name="T13" fmla="*/ 30 h 52"/>
                <a:gd name="T14" fmla="*/ 14 w 20"/>
                <a:gd name="T15" fmla="*/ 33 h 52"/>
                <a:gd name="T16" fmla="*/ 12 w 20"/>
                <a:gd name="T17" fmla="*/ 30 h 52"/>
                <a:gd name="T18" fmla="*/ 16 w 20"/>
                <a:gd name="T19" fmla="*/ 5 h 52"/>
                <a:gd name="T20" fmla="*/ 15 w 20"/>
                <a:gd name="T21" fmla="*/ 5 h 52"/>
                <a:gd name="T22" fmla="*/ 10 w 20"/>
                <a:gd name="T23" fmla="*/ 8 h 52"/>
                <a:gd name="T24" fmla="*/ 13 w 20"/>
                <a:gd name="T25" fmla="*/ 7 h 52"/>
                <a:gd name="T26" fmla="*/ 11 w 20"/>
                <a:gd name="T27" fmla="*/ 7 h 52"/>
                <a:gd name="T28" fmla="*/ 14 w 20"/>
                <a:gd name="T29" fmla="*/ 9 h 52"/>
                <a:gd name="T30" fmla="*/ 15 w 20"/>
                <a:gd name="T31" fmla="*/ 11 h 52"/>
                <a:gd name="T32" fmla="*/ 15 w 20"/>
                <a:gd name="T33" fmla="*/ 13 h 52"/>
                <a:gd name="T34" fmla="*/ 14 w 20"/>
                <a:gd name="T35" fmla="*/ 9 h 52"/>
                <a:gd name="T36" fmla="*/ 14 w 20"/>
                <a:gd name="T37" fmla="*/ 21 h 52"/>
                <a:gd name="T38" fmla="*/ 16 w 20"/>
                <a:gd name="T39" fmla="*/ 23 h 52"/>
                <a:gd name="T40" fmla="*/ 13 w 20"/>
                <a:gd name="T41" fmla="*/ 22 h 52"/>
                <a:gd name="T42" fmla="*/ 14 w 20"/>
                <a:gd name="T43" fmla="*/ 15 h 52"/>
                <a:gd name="T44" fmla="*/ 15 w 20"/>
                <a:gd name="T45" fmla="*/ 17 h 52"/>
                <a:gd name="T46" fmla="*/ 14 w 20"/>
                <a:gd name="T47" fmla="*/ 18 h 52"/>
                <a:gd name="T48" fmla="*/ 12 w 20"/>
                <a:gd name="T49" fmla="*/ 19 h 52"/>
                <a:gd name="T50" fmla="*/ 11 w 20"/>
                <a:gd name="T51" fmla="*/ 17 h 52"/>
                <a:gd name="T52" fmla="*/ 7 w 20"/>
                <a:gd name="T53" fmla="*/ 13 h 52"/>
                <a:gd name="T54" fmla="*/ 8 w 20"/>
                <a:gd name="T55" fmla="*/ 15 h 52"/>
                <a:gd name="T56" fmla="*/ 10 w 20"/>
                <a:gd name="T57" fmla="*/ 19 h 52"/>
                <a:gd name="T58" fmla="*/ 6 w 20"/>
                <a:gd name="T59" fmla="*/ 21 h 52"/>
                <a:gd name="T60" fmla="*/ 7 w 20"/>
                <a:gd name="T61" fmla="*/ 17 h 52"/>
                <a:gd name="T62" fmla="*/ 6 w 20"/>
                <a:gd name="T63" fmla="*/ 15 h 52"/>
                <a:gd name="T64" fmla="*/ 5 w 20"/>
                <a:gd name="T65" fmla="*/ 14 h 52"/>
                <a:gd name="T66" fmla="*/ 1 w 20"/>
                <a:gd name="T67" fmla="*/ 0 h 52"/>
                <a:gd name="T68" fmla="*/ 1 w 20"/>
                <a:gd name="T69" fmla="*/ 6 h 52"/>
                <a:gd name="T70" fmla="*/ 2 w 20"/>
                <a:gd name="T71" fmla="*/ 10 h 52"/>
                <a:gd name="T72" fmla="*/ 4 w 20"/>
                <a:gd name="T73" fmla="*/ 9 h 52"/>
                <a:gd name="T74" fmla="*/ 6 w 20"/>
                <a:gd name="T75" fmla="*/ 8 h 52"/>
                <a:gd name="T76" fmla="*/ 5 w 20"/>
                <a:gd name="T77" fmla="*/ 5 h 52"/>
                <a:gd name="T78" fmla="*/ 5 w 20"/>
                <a:gd name="T79" fmla="*/ 2 h 52"/>
                <a:gd name="T80" fmla="*/ 4 w 20"/>
                <a:gd name="T81" fmla="*/ 4 h 52"/>
                <a:gd name="T82" fmla="*/ 2 w 20"/>
                <a:gd name="T83" fmla="*/ 4 h 52"/>
                <a:gd name="T84" fmla="*/ 1 w 20"/>
                <a:gd name="T8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" h="52">
                  <a:moveTo>
                    <a:pt x="20" y="49"/>
                  </a:moveTo>
                  <a:cubicBezTo>
                    <a:pt x="20" y="50"/>
                    <a:pt x="20" y="50"/>
                    <a:pt x="20" y="5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lose/>
                  <a:moveTo>
                    <a:pt x="18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lose/>
                  <a:moveTo>
                    <a:pt x="12" y="30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2" y="30"/>
                    <a:pt x="12" y="30"/>
                  </a:cubicBezTo>
                  <a:close/>
                  <a:moveTo>
                    <a:pt x="15" y="2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2"/>
                    <a:pt x="15" y="2"/>
                    <a:pt x="15" y="2"/>
                  </a:cubicBezTo>
                  <a:close/>
                  <a:moveTo>
                    <a:pt x="10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8"/>
                  </a:cubicBezTo>
                  <a:close/>
                  <a:moveTo>
                    <a:pt x="14" y="9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9"/>
                    <a:pt x="14" y="9"/>
                  </a:cubicBezTo>
                  <a:close/>
                  <a:moveTo>
                    <a:pt x="13" y="22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1" y="17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lose/>
                  <a:moveTo>
                    <a:pt x="5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24"/>
            <p:cNvSpPr>
              <a:spLocks noEditPoints="1"/>
            </p:cNvSpPr>
            <p:nvPr/>
          </p:nvSpPr>
          <p:spPr bwMode="auto">
            <a:xfrm>
              <a:off x="6597310" y="4460154"/>
              <a:ext cx="191795" cy="115686"/>
            </a:xfrm>
            <a:custGeom>
              <a:avLst/>
              <a:gdLst>
                <a:gd name="T0" fmla="*/ 85 w 86"/>
                <a:gd name="T1" fmla="*/ 42 h 52"/>
                <a:gd name="T2" fmla="*/ 83 w 86"/>
                <a:gd name="T3" fmla="*/ 44 h 52"/>
                <a:gd name="T4" fmla="*/ 34 w 86"/>
                <a:gd name="T5" fmla="*/ 50 h 52"/>
                <a:gd name="T6" fmla="*/ 36 w 86"/>
                <a:gd name="T7" fmla="*/ 52 h 52"/>
                <a:gd name="T8" fmla="*/ 33 w 86"/>
                <a:gd name="T9" fmla="*/ 51 h 52"/>
                <a:gd name="T10" fmla="*/ 46 w 86"/>
                <a:gd name="T11" fmla="*/ 38 h 52"/>
                <a:gd name="T12" fmla="*/ 53 w 86"/>
                <a:gd name="T13" fmla="*/ 42 h 52"/>
                <a:gd name="T14" fmla="*/ 51 w 86"/>
                <a:gd name="T15" fmla="*/ 44 h 52"/>
                <a:gd name="T16" fmla="*/ 45 w 86"/>
                <a:gd name="T17" fmla="*/ 40 h 52"/>
                <a:gd name="T18" fmla="*/ 33 w 86"/>
                <a:gd name="T19" fmla="*/ 29 h 52"/>
                <a:gd name="T20" fmla="*/ 39 w 86"/>
                <a:gd name="T21" fmla="*/ 32 h 52"/>
                <a:gd name="T22" fmla="*/ 40 w 86"/>
                <a:gd name="T23" fmla="*/ 35 h 52"/>
                <a:gd name="T24" fmla="*/ 35 w 86"/>
                <a:gd name="T25" fmla="*/ 34 h 52"/>
                <a:gd name="T26" fmla="*/ 31 w 86"/>
                <a:gd name="T27" fmla="*/ 28 h 52"/>
                <a:gd name="T28" fmla="*/ 36 w 86"/>
                <a:gd name="T29" fmla="*/ 26 h 52"/>
                <a:gd name="T30" fmla="*/ 38 w 86"/>
                <a:gd name="T31" fmla="*/ 26 h 52"/>
                <a:gd name="T32" fmla="*/ 40 w 86"/>
                <a:gd name="T33" fmla="*/ 21 h 52"/>
                <a:gd name="T34" fmla="*/ 41 w 86"/>
                <a:gd name="T35" fmla="*/ 27 h 52"/>
                <a:gd name="T36" fmla="*/ 47 w 86"/>
                <a:gd name="T37" fmla="*/ 32 h 52"/>
                <a:gd name="T38" fmla="*/ 47 w 86"/>
                <a:gd name="T39" fmla="*/ 29 h 52"/>
                <a:gd name="T40" fmla="*/ 42 w 86"/>
                <a:gd name="T41" fmla="*/ 23 h 52"/>
                <a:gd name="T42" fmla="*/ 39 w 86"/>
                <a:gd name="T43" fmla="*/ 20 h 52"/>
                <a:gd name="T44" fmla="*/ 26 w 86"/>
                <a:gd name="T45" fmla="*/ 14 h 52"/>
                <a:gd name="T46" fmla="*/ 32 w 86"/>
                <a:gd name="T47" fmla="*/ 20 h 52"/>
                <a:gd name="T48" fmla="*/ 30 w 86"/>
                <a:gd name="T49" fmla="*/ 21 h 52"/>
                <a:gd name="T50" fmla="*/ 27 w 86"/>
                <a:gd name="T51" fmla="*/ 18 h 52"/>
                <a:gd name="T52" fmla="*/ 16 w 86"/>
                <a:gd name="T53" fmla="*/ 22 h 52"/>
                <a:gd name="T54" fmla="*/ 16 w 86"/>
                <a:gd name="T55" fmla="*/ 24 h 52"/>
                <a:gd name="T56" fmla="*/ 10 w 86"/>
                <a:gd name="T57" fmla="*/ 21 h 52"/>
                <a:gd name="T58" fmla="*/ 11 w 86"/>
                <a:gd name="T59" fmla="*/ 22 h 52"/>
                <a:gd name="T60" fmla="*/ 12 w 86"/>
                <a:gd name="T61" fmla="*/ 19 h 52"/>
                <a:gd name="T62" fmla="*/ 14 w 86"/>
                <a:gd name="T63" fmla="*/ 21 h 52"/>
                <a:gd name="T64" fmla="*/ 15 w 86"/>
                <a:gd name="T65" fmla="*/ 18 h 52"/>
                <a:gd name="T66" fmla="*/ 12 w 86"/>
                <a:gd name="T67" fmla="*/ 16 h 52"/>
                <a:gd name="T68" fmla="*/ 8 w 86"/>
                <a:gd name="T69" fmla="*/ 16 h 52"/>
                <a:gd name="T70" fmla="*/ 10 w 86"/>
                <a:gd name="T71" fmla="*/ 17 h 52"/>
                <a:gd name="T72" fmla="*/ 8 w 86"/>
                <a:gd name="T73" fmla="*/ 16 h 52"/>
                <a:gd name="T74" fmla="*/ 6 w 86"/>
                <a:gd name="T75" fmla="*/ 15 h 52"/>
                <a:gd name="T76" fmla="*/ 5 w 86"/>
                <a:gd name="T77" fmla="*/ 14 h 52"/>
                <a:gd name="T78" fmla="*/ 3 w 86"/>
                <a:gd name="T79" fmla="*/ 3 h 52"/>
                <a:gd name="T80" fmla="*/ 5 w 86"/>
                <a:gd name="T81" fmla="*/ 3 h 52"/>
                <a:gd name="T82" fmla="*/ 8 w 86"/>
                <a:gd name="T83" fmla="*/ 8 h 52"/>
                <a:gd name="T84" fmla="*/ 14 w 86"/>
                <a:gd name="T85" fmla="*/ 11 h 52"/>
                <a:gd name="T86" fmla="*/ 10 w 86"/>
                <a:gd name="T87" fmla="*/ 7 h 52"/>
                <a:gd name="T88" fmla="*/ 6 w 86"/>
                <a:gd name="T89" fmla="*/ 5 h 52"/>
                <a:gd name="T90" fmla="*/ 1 w 86"/>
                <a:gd name="T91" fmla="*/ 5 h 52"/>
                <a:gd name="T92" fmla="*/ 1 w 86"/>
                <a:gd name="T93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52">
                  <a:moveTo>
                    <a:pt x="82" y="43"/>
                  </a:moveTo>
                  <a:cubicBezTo>
                    <a:pt x="84" y="42"/>
                    <a:pt x="84" y="42"/>
                    <a:pt x="84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2" y="43"/>
                    <a:pt x="82" y="43"/>
                    <a:pt x="82" y="43"/>
                  </a:cubicBezTo>
                  <a:close/>
                  <a:moveTo>
                    <a:pt x="32" y="50"/>
                  </a:moveTo>
                  <a:cubicBezTo>
                    <a:pt x="34" y="50"/>
                    <a:pt x="34" y="50"/>
                    <a:pt x="34" y="50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44" y="38"/>
                  </a:moveTo>
                  <a:cubicBezTo>
                    <a:pt x="46" y="38"/>
                    <a:pt x="46" y="38"/>
                    <a:pt x="46" y="3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4" y="38"/>
                    <a:pt x="44" y="38"/>
                    <a:pt x="44" y="38"/>
                  </a:cubicBezTo>
                  <a:close/>
                  <a:moveTo>
                    <a:pt x="32" y="28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8" y="26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6"/>
                    <a:pt x="38" y="26"/>
                    <a:pt x="38" y="26"/>
                  </a:cubicBezTo>
                  <a:close/>
                  <a:moveTo>
                    <a:pt x="39" y="20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9" y="20"/>
                    <a:pt x="39" y="20"/>
                    <a:pt x="39" y="20"/>
                  </a:cubicBezTo>
                  <a:close/>
                  <a:moveTo>
                    <a:pt x="21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1" y="12"/>
                    <a:pt x="21" y="12"/>
                  </a:cubicBezTo>
                  <a:close/>
                  <a:moveTo>
                    <a:pt x="16" y="22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6" y="22"/>
                    <a:pt x="16" y="22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10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9"/>
                    <a:pt x="10" y="19"/>
                    <a:pt x="10" y="19"/>
                  </a:cubicBezTo>
                  <a:close/>
                  <a:moveTo>
                    <a:pt x="8" y="16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6"/>
                  </a:cubicBezTo>
                  <a:close/>
                  <a:moveTo>
                    <a:pt x="5" y="13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5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5" y="3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lose/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5"/>
            <p:cNvSpPr>
              <a:spLocks noEditPoints="1"/>
            </p:cNvSpPr>
            <p:nvPr/>
          </p:nvSpPr>
          <p:spPr bwMode="auto">
            <a:xfrm>
              <a:off x="6297947" y="4356646"/>
              <a:ext cx="297333" cy="217164"/>
            </a:xfrm>
            <a:custGeom>
              <a:avLst/>
              <a:gdLst>
                <a:gd name="T0" fmla="*/ 107 w 133"/>
                <a:gd name="T1" fmla="*/ 94 h 97"/>
                <a:gd name="T2" fmla="*/ 107 w 133"/>
                <a:gd name="T3" fmla="*/ 94 h 97"/>
                <a:gd name="T4" fmla="*/ 57 w 133"/>
                <a:gd name="T5" fmla="*/ 10 h 97"/>
                <a:gd name="T6" fmla="*/ 127 w 133"/>
                <a:gd name="T7" fmla="*/ 43 h 97"/>
                <a:gd name="T8" fmla="*/ 128 w 133"/>
                <a:gd name="T9" fmla="*/ 51 h 97"/>
                <a:gd name="T10" fmla="*/ 123 w 133"/>
                <a:gd name="T11" fmla="*/ 39 h 97"/>
                <a:gd name="T12" fmla="*/ 118 w 133"/>
                <a:gd name="T13" fmla="*/ 31 h 97"/>
                <a:gd name="T14" fmla="*/ 93 w 133"/>
                <a:gd name="T15" fmla="*/ 15 h 97"/>
                <a:gd name="T16" fmla="*/ 108 w 133"/>
                <a:gd name="T17" fmla="*/ 28 h 97"/>
                <a:gd name="T18" fmla="*/ 105 w 133"/>
                <a:gd name="T19" fmla="*/ 24 h 97"/>
                <a:gd name="T20" fmla="*/ 78 w 133"/>
                <a:gd name="T21" fmla="*/ 0 h 97"/>
                <a:gd name="T22" fmla="*/ 85 w 133"/>
                <a:gd name="T23" fmla="*/ 14 h 97"/>
                <a:gd name="T24" fmla="*/ 81 w 133"/>
                <a:gd name="T25" fmla="*/ 33 h 97"/>
                <a:gd name="T26" fmla="*/ 73 w 133"/>
                <a:gd name="T27" fmla="*/ 45 h 97"/>
                <a:gd name="T28" fmla="*/ 89 w 133"/>
                <a:gd name="T29" fmla="*/ 47 h 97"/>
                <a:gd name="T30" fmla="*/ 100 w 133"/>
                <a:gd name="T31" fmla="*/ 40 h 97"/>
                <a:gd name="T32" fmla="*/ 101 w 133"/>
                <a:gd name="T33" fmla="*/ 27 h 97"/>
                <a:gd name="T34" fmla="*/ 96 w 133"/>
                <a:gd name="T35" fmla="*/ 35 h 97"/>
                <a:gd name="T36" fmla="*/ 85 w 133"/>
                <a:gd name="T37" fmla="*/ 39 h 97"/>
                <a:gd name="T38" fmla="*/ 79 w 133"/>
                <a:gd name="T39" fmla="*/ 39 h 97"/>
                <a:gd name="T40" fmla="*/ 61 w 133"/>
                <a:gd name="T41" fmla="*/ 40 h 97"/>
                <a:gd name="T42" fmla="*/ 55 w 133"/>
                <a:gd name="T43" fmla="*/ 38 h 97"/>
                <a:gd name="T44" fmla="*/ 47 w 133"/>
                <a:gd name="T45" fmla="*/ 32 h 97"/>
                <a:gd name="T46" fmla="*/ 103 w 133"/>
                <a:gd name="T47" fmla="*/ 71 h 97"/>
                <a:gd name="T48" fmla="*/ 91 w 133"/>
                <a:gd name="T49" fmla="*/ 68 h 97"/>
                <a:gd name="T50" fmla="*/ 89 w 133"/>
                <a:gd name="T51" fmla="*/ 81 h 97"/>
                <a:gd name="T52" fmla="*/ 88 w 133"/>
                <a:gd name="T53" fmla="*/ 81 h 97"/>
                <a:gd name="T54" fmla="*/ 87 w 133"/>
                <a:gd name="T55" fmla="*/ 78 h 97"/>
                <a:gd name="T56" fmla="*/ 85 w 133"/>
                <a:gd name="T57" fmla="*/ 76 h 97"/>
                <a:gd name="T58" fmla="*/ 82 w 133"/>
                <a:gd name="T59" fmla="*/ 75 h 97"/>
                <a:gd name="T60" fmla="*/ 33 w 133"/>
                <a:gd name="T61" fmla="*/ 60 h 97"/>
                <a:gd name="T62" fmla="*/ 32 w 133"/>
                <a:gd name="T63" fmla="*/ 60 h 97"/>
                <a:gd name="T64" fmla="*/ 27 w 133"/>
                <a:gd name="T65" fmla="*/ 62 h 97"/>
                <a:gd name="T66" fmla="*/ 23 w 133"/>
                <a:gd name="T67" fmla="*/ 68 h 97"/>
                <a:gd name="T68" fmla="*/ 20 w 133"/>
                <a:gd name="T69" fmla="*/ 68 h 97"/>
                <a:gd name="T70" fmla="*/ 23 w 133"/>
                <a:gd name="T71" fmla="*/ 64 h 97"/>
                <a:gd name="T72" fmla="*/ 2 w 133"/>
                <a:gd name="T73" fmla="*/ 14 h 97"/>
                <a:gd name="T74" fmla="*/ 6 w 133"/>
                <a:gd name="T75" fmla="*/ 73 h 97"/>
                <a:gd name="T76" fmla="*/ 20 w 133"/>
                <a:gd name="T77" fmla="*/ 73 h 97"/>
                <a:gd name="T78" fmla="*/ 12 w 133"/>
                <a:gd name="T79" fmla="*/ 66 h 97"/>
                <a:gd name="T80" fmla="*/ 7 w 133"/>
                <a:gd name="T81" fmla="*/ 59 h 97"/>
                <a:gd name="T82" fmla="*/ 15 w 133"/>
                <a:gd name="T83" fmla="*/ 66 h 97"/>
                <a:gd name="T84" fmla="*/ 21 w 133"/>
                <a:gd name="T85" fmla="*/ 63 h 97"/>
                <a:gd name="T86" fmla="*/ 24 w 133"/>
                <a:gd name="T87" fmla="*/ 62 h 97"/>
                <a:gd name="T88" fmla="*/ 27 w 133"/>
                <a:gd name="T89" fmla="*/ 60 h 97"/>
                <a:gd name="T90" fmla="*/ 30 w 133"/>
                <a:gd name="T91" fmla="*/ 58 h 97"/>
                <a:gd name="T92" fmla="*/ 37 w 133"/>
                <a:gd name="T93" fmla="*/ 59 h 97"/>
                <a:gd name="T94" fmla="*/ 47 w 133"/>
                <a:gd name="T95" fmla="*/ 68 h 97"/>
                <a:gd name="T96" fmla="*/ 59 w 133"/>
                <a:gd name="T97" fmla="*/ 82 h 97"/>
                <a:gd name="T98" fmla="*/ 73 w 133"/>
                <a:gd name="T99" fmla="*/ 84 h 97"/>
                <a:gd name="T100" fmla="*/ 82 w 133"/>
                <a:gd name="T101" fmla="*/ 88 h 97"/>
                <a:gd name="T102" fmla="*/ 86 w 133"/>
                <a:gd name="T103" fmla="*/ 83 h 97"/>
                <a:gd name="T104" fmla="*/ 79 w 133"/>
                <a:gd name="T105" fmla="*/ 78 h 97"/>
                <a:gd name="T106" fmla="*/ 71 w 133"/>
                <a:gd name="T107" fmla="*/ 72 h 97"/>
                <a:gd name="T108" fmla="*/ 63 w 133"/>
                <a:gd name="T109" fmla="*/ 63 h 97"/>
                <a:gd name="T110" fmla="*/ 54 w 133"/>
                <a:gd name="T111" fmla="*/ 52 h 97"/>
                <a:gd name="T112" fmla="*/ 56 w 133"/>
                <a:gd name="T113" fmla="*/ 44 h 97"/>
                <a:gd name="T114" fmla="*/ 44 w 133"/>
                <a:gd name="T115" fmla="*/ 34 h 97"/>
                <a:gd name="T116" fmla="*/ 34 w 133"/>
                <a:gd name="T117" fmla="*/ 26 h 97"/>
                <a:gd name="T118" fmla="*/ 17 w 133"/>
                <a:gd name="T119" fmla="*/ 20 h 97"/>
                <a:gd name="T120" fmla="*/ 4 w 133"/>
                <a:gd name="T121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" h="97">
                  <a:moveTo>
                    <a:pt x="114" y="94"/>
                  </a:moveTo>
                  <a:cubicBezTo>
                    <a:pt x="115" y="93"/>
                    <a:pt x="115" y="93"/>
                    <a:pt x="115" y="93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14" y="95"/>
                    <a:pt x="114" y="95"/>
                    <a:pt x="114" y="95"/>
                  </a:cubicBezTo>
                  <a:cubicBezTo>
                    <a:pt x="114" y="94"/>
                    <a:pt x="114" y="94"/>
                    <a:pt x="114" y="94"/>
                  </a:cubicBezTo>
                  <a:close/>
                  <a:moveTo>
                    <a:pt x="107" y="94"/>
                  </a:moveTo>
                  <a:cubicBezTo>
                    <a:pt x="109" y="97"/>
                    <a:pt x="109" y="97"/>
                    <a:pt x="109" y="97"/>
                  </a:cubicBezTo>
                  <a:cubicBezTo>
                    <a:pt x="110" y="97"/>
                    <a:pt x="110" y="97"/>
                    <a:pt x="110" y="97"/>
                  </a:cubicBezTo>
                  <a:cubicBezTo>
                    <a:pt x="111" y="97"/>
                    <a:pt x="111" y="97"/>
                    <a:pt x="11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10" y="96"/>
                    <a:pt x="110" y="96"/>
                    <a:pt x="110" y="96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07" y="94"/>
                    <a:pt x="107" y="94"/>
                    <a:pt x="107" y="94"/>
                  </a:cubicBezTo>
                  <a:close/>
                  <a:moveTo>
                    <a:pt x="52" y="8"/>
                  </a:moveTo>
                  <a:cubicBezTo>
                    <a:pt x="52" y="7"/>
                    <a:pt x="52" y="7"/>
                    <a:pt x="52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7"/>
                    <a:pt x="52" y="8"/>
                  </a:cubicBezTo>
                  <a:close/>
                  <a:moveTo>
                    <a:pt x="123" y="39"/>
                  </a:moveTo>
                  <a:cubicBezTo>
                    <a:pt x="125" y="39"/>
                    <a:pt x="125" y="39"/>
                    <a:pt x="125" y="39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9"/>
                    <a:pt x="123" y="39"/>
                    <a:pt x="123" y="39"/>
                  </a:cubicBezTo>
                  <a:close/>
                  <a:moveTo>
                    <a:pt x="121" y="35"/>
                  </a:moveTo>
                  <a:cubicBezTo>
                    <a:pt x="121" y="36"/>
                    <a:pt x="121" y="36"/>
                    <a:pt x="121" y="36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1" y="35"/>
                    <a:pt x="121" y="35"/>
                    <a:pt x="121" y="35"/>
                  </a:cubicBezTo>
                  <a:close/>
                  <a:moveTo>
                    <a:pt x="118" y="31"/>
                  </a:moveTo>
                  <a:cubicBezTo>
                    <a:pt x="119" y="31"/>
                    <a:pt x="119" y="31"/>
                    <a:pt x="119" y="31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18" y="31"/>
                    <a:pt x="118" y="31"/>
                    <a:pt x="118" y="31"/>
                  </a:cubicBezTo>
                  <a:close/>
                  <a:moveTo>
                    <a:pt x="89" y="13"/>
                  </a:moveTo>
                  <a:cubicBezTo>
                    <a:pt x="93" y="15"/>
                    <a:pt x="93" y="15"/>
                    <a:pt x="93" y="15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3"/>
                    <a:pt x="89" y="13"/>
                    <a:pt x="89" y="13"/>
                  </a:cubicBezTo>
                  <a:close/>
                  <a:moveTo>
                    <a:pt x="77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0"/>
                    <a:pt x="77" y="0"/>
                    <a:pt x="77" y="0"/>
                  </a:cubicBezTo>
                  <a:close/>
                  <a:moveTo>
                    <a:pt x="82" y="13"/>
                  </a:moveTo>
                  <a:cubicBezTo>
                    <a:pt x="84" y="12"/>
                    <a:pt x="84" y="12"/>
                    <a:pt x="84" y="12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lose/>
                  <a:moveTo>
                    <a:pt x="81" y="34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34"/>
                    <a:pt x="81" y="34"/>
                    <a:pt x="81" y="34"/>
                  </a:cubicBezTo>
                  <a:close/>
                  <a:moveTo>
                    <a:pt x="67" y="39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61" y="40"/>
                  </a:moveTo>
                  <a:cubicBezTo>
                    <a:pt x="62" y="39"/>
                    <a:pt x="62" y="39"/>
                    <a:pt x="62" y="39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0"/>
                    <a:pt x="61" y="40"/>
                    <a:pt x="61" y="40"/>
                  </a:cubicBezTo>
                  <a:close/>
                  <a:moveTo>
                    <a:pt x="56" y="37"/>
                  </a:moveTo>
                  <a:cubicBezTo>
                    <a:pt x="55" y="38"/>
                    <a:pt x="55" y="38"/>
                    <a:pt x="55" y="38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6" y="37"/>
                    <a:pt x="56" y="37"/>
                    <a:pt x="56" y="37"/>
                  </a:cubicBezTo>
                  <a:close/>
                  <a:moveTo>
                    <a:pt x="47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1"/>
                    <a:pt x="47" y="31"/>
                    <a:pt x="47" y="31"/>
                  </a:cubicBezTo>
                  <a:close/>
                  <a:moveTo>
                    <a:pt x="103" y="71"/>
                  </a:moveTo>
                  <a:cubicBezTo>
                    <a:pt x="102" y="73"/>
                    <a:pt x="102" y="73"/>
                    <a:pt x="102" y="73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5" y="75"/>
                    <a:pt x="105" y="75"/>
                    <a:pt x="105" y="75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3" y="71"/>
                    <a:pt x="103" y="71"/>
                    <a:pt x="103" y="71"/>
                  </a:cubicBezTo>
                  <a:close/>
                  <a:moveTo>
                    <a:pt x="90" y="66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0" y="66"/>
                    <a:pt x="90" y="66"/>
                    <a:pt x="90" y="66"/>
                  </a:cubicBezTo>
                  <a:close/>
                  <a:moveTo>
                    <a:pt x="86" y="79"/>
                  </a:moveTo>
                  <a:cubicBezTo>
                    <a:pt x="87" y="79"/>
                    <a:pt x="87" y="79"/>
                    <a:pt x="87" y="79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lose/>
                  <a:moveTo>
                    <a:pt x="84" y="76"/>
                  </a:moveTo>
                  <a:cubicBezTo>
                    <a:pt x="85" y="78"/>
                    <a:pt x="85" y="78"/>
                    <a:pt x="85" y="78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4" y="76"/>
                    <a:pt x="84" y="76"/>
                    <a:pt x="84" y="76"/>
                  </a:cubicBezTo>
                  <a:close/>
                  <a:moveTo>
                    <a:pt x="81" y="75"/>
                  </a:moveTo>
                  <a:cubicBezTo>
                    <a:pt x="81" y="76"/>
                    <a:pt x="81" y="76"/>
                    <a:pt x="81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1" y="75"/>
                    <a:pt x="81" y="75"/>
                    <a:pt x="81" y="75"/>
                  </a:cubicBezTo>
                  <a:close/>
                  <a:moveTo>
                    <a:pt x="37" y="60"/>
                  </a:moveTo>
                  <a:cubicBezTo>
                    <a:pt x="36" y="61"/>
                    <a:pt x="36" y="61"/>
                    <a:pt x="36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37" y="60"/>
                    <a:pt x="37" y="60"/>
                  </a:cubicBezTo>
                  <a:close/>
                  <a:moveTo>
                    <a:pt x="33" y="60"/>
                  </a:moveTo>
                  <a:cubicBezTo>
                    <a:pt x="33" y="60"/>
                    <a:pt x="33" y="60"/>
                    <a:pt x="33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3" y="60"/>
                    <a:pt x="33" y="60"/>
                    <a:pt x="33" y="60"/>
                  </a:cubicBezTo>
                  <a:close/>
                  <a:moveTo>
                    <a:pt x="30" y="60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32" y="60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lose/>
                  <a:moveTo>
                    <a:pt x="26" y="60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6" y="60"/>
                    <a:pt x="26" y="60"/>
                    <a:pt x="26" y="60"/>
                  </a:cubicBezTo>
                  <a:close/>
                  <a:moveTo>
                    <a:pt x="23" y="67"/>
                  </a:moveTo>
                  <a:cubicBezTo>
                    <a:pt x="24" y="66"/>
                    <a:pt x="24" y="66"/>
                    <a:pt x="2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7"/>
                    <a:pt x="23" y="67"/>
                    <a:pt x="23" y="67"/>
                  </a:cubicBezTo>
                  <a:close/>
                  <a:moveTo>
                    <a:pt x="23" y="68"/>
                  </a:moveTo>
                  <a:cubicBezTo>
                    <a:pt x="24" y="69"/>
                    <a:pt x="24" y="69"/>
                    <a:pt x="24" y="69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3" y="68"/>
                    <a:pt x="23" y="68"/>
                  </a:cubicBezTo>
                  <a:close/>
                  <a:moveTo>
                    <a:pt x="21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1" y="67"/>
                    <a:pt x="21" y="67"/>
                    <a:pt x="21" y="67"/>
                  </a:cubicBezTo>
                  <a:close/>
                  <a:moveTo>
                    <a:pt x="20" y="68"/>
                  </a:moveTo>
                  <a:cubicBezTo>
                    <a:pt x="20" y="68"/>
                    <a:pt x="23" y="69"/>
                    <a:pt x="23" y="69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0" y="68"/>
                    <a:pt x="20" y="68"/>
                    <a:pt x="20" y="68"/>
                  </a:cubicBezTo>
                  <a:close/>
                  <a:moveTo>
                    <a:pt x="23" y="64"/>
                  </a:moveTo>
                  <a:cubicBezTo>
                    <a:pt x="24" y="64"/>
                    <a:pt x="24" y="64"/>
                    <a:pt x="24" y="64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4"/>
                    <a:pt x="23" y="64"/>
                    <a:pt x="23" y="64"/>
                  </a:cubicBezTo>
                  <a:close/>
                  <a:moveTo>
                    <a:pt x="25" y="63"/>
                  </a:move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5" y="63"/>
                    <a:pt x="25" y="63"/>
                  </a:cubicBezTo>
                  <a:close/>
                  <a:moveTo>
                    <a:pt x="2" y="14"/>
                  </a:moveTo>
                  <a:cubicBezTo>
                    <a:pt x="1" y="47"/>
                    <a:pt x="1" y="47"/>
                    <a:pt x="1" y="4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1" y="83"/>
                    <a:pt x="61" y="83"/>
                    <a:pt x="61" y="83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26"/>
            <p:cNvSpPr>
              <a:spLocks noEditPoints="1"/>
            </p:cNvSpPr>
            <p:nvPr/>
          </p:nvSpPr>
          <p:spPr bwMode="auto">
            <a:xfrm>
              <a:off x="5822013" y="3923332"/>
              <a:ext cx="194839" cy="295303"/>
            </a:xfrm>
            <a:custGeom>
              <a:avLst/>
              <a:gdLst>
                <a:gd name="T0" fmla="*/ 33 w 87"/>
                <a:gd name="T1" fmla="*/ 2 h 132"/>
                <a:gd name="T2" fmla="*/ 44 w 87"/>
                <a:gd name="T3" fmla="*/ 53 h 132"/>
                <a:gd name="T4" fmla="*/ 55 w 87"/>
                <a:gd name="T5" fmla="*/ 54 h 132"/>
                <a:gd name="T6" fmla="*/ 61 w 87"/>
                <a:gd name="T7" fmla="*/ 63 h 132"/>
                <a:gd name="T8" fmla="*/ 59 w 87"/>
                <a:gd name="T9" fmla="*/ 64 h 132"/>
                <a:gd name="T10" fmla="*/ 47 w 87"/>
                <a:gd name="T11" fmla="*/ 55 h 132"/>
                <a:gd name="T12" fmla="*/ 36 w 87"/>
                <a:gd name="T13" fmla="*/ 57 h 132"/>
                <a:gd name="T14" fmla="*/ 30 w 87"/>
                <a:gd name="T15" fmla="*/ 50 h 132"/>
                <a:gd name="T16" fmla="*/ 24 w 87"/>
                <a:gd name="T17" fmla="*/ 46 h 132"/>
                <a:gd name="T18" fmla="*/ 23 w 87"/>
                <a:gd name="T19" fmla="*/ 33 h 132"/>
                <a:gd name="T20" fmla="*/ 32 w 87"/>
                <a:gd name="T21" fmla="*/ 10 h 132"/>
                <a:gd name="T22" fmla="*/ 40 w 87"/>
                <a:gd name="T23" fmla="*/ 17 h 132"/>
                <a:gd name="T24" fmla="*/ 40 w 87"/>
                <a:gd name="T25" fmla="*/ 33 h 132"/>
                <a:gd name="T26" fmla="*/ 41 w 87"/>
                <a:gd name="T27" fmla="*/ 50 h 132"/>
                <a:gd name="T28" fmla="*/ 43 w 87"/>
                <a:gd name="T29" fmla="*/ 43 h 132"/>
                <a:gd name="T30" fmla="*/ 29 w 87"/>
                <a:gd name="T31" fmla="*/ 59 h 132"/>
                <a:gd name="T32" fmla="*/ 39 w 87"/>
                <a:gd name="T33" fmla="*/ 67 h 132"/>
                <a:gd name="T34" fmla="*/ 61 w 87"/>
                <a:gd name="T35" fmla="*/ 53 h 132"/>
                <a:gd name="T36" fmla="*/ 43 w 87"/>
                <a:gd name="T37" fmla="*/ 60 h 132"/>
                <a:gd name="T38" fmla="*/ 45 w 87"/>
                <a:gd name="T39" fmla="*/ 69 h 132"/>
                <a:gd name="T40" fmla="*/ 52 w 87"/>
                <a:gd name="T41" fmla="*/ 61 h 132"/>
                <a:gd name="T42" fmla="*/ 57 w 87"/>
                <a:gd name="T43" fmla="*/ 67 h 132"/>
                <a:gd name="T44" fmla="*/ 56 w 87"/>
                <a:gd name="T45" fmla="*/ 68 h 132"/>
                <a:gd name="T46" fmla="*/ 44 w 87"/>
                <a:gd name="T47" fmla="*/ 87 h 132"/>
                <a:gd name="T48" fmla="*/ 47 w 87"/>
                <a:gd name="T49" fmla="*/ 75 h 132"/>
                <a:gd name="T50" fmla="*/ 53 w 87"/>
                <a:gd name="T51" fmla="*/ 81 h 132"/>
                <a:gd name="T52" fmla="*/ 51 w 87"/>
                <a:gd name="T53" fmla="*/ 86 h 132"/>
                <a:gd name="T54" fmla="*/ 62 w 87"/>
                <a:gd name="T55" fmla="*/ 86 h 132"/>
                <a:gd name="T56" fmla="*/ 57 w 87"/>
                <a:gd name="T57" fmla="*/ 96 h 132"/>
                <a:gd name="T58" fmla="*/ 52 w 87"/>
                <a:gd name="T59" fmla="*/ 87 h 132"/>
                <a:gd name="T60" fmla="*/ 57 w 87"/>
                <a:gd name="T61" fmla="*/ 99 h 132"/>
                <a:gd name="T62" fmla="*/ 66 w 87"/>
                <a:gd name="T63" fmla="*/ 90 h 132"/>
                <a:gd name="T64" fmla="*/ 74 w 87"/>
                <a:gd name="T65" fmla="*/ 92 h 132"/>
                <a:gd name="T66" fmla="*/ 67 w 87"/>
                <a:gd name="T67" fmla="*/ 78 h 132"/>
                <a:gd name="T68" fmla="*/ 77 w 87"/>
                <a:gd name="T69" fmla="*/ 81 h 132"/>
                <a:gd name="T70" fmla="*/ 70 w 87"/>
                <a:gd name="T71" fmla="*/ 67 h 132"/>
                <a:gd name="T72" fmla="*/ 70 w 87"/>
                <a:gd name="T73" fmla="*/ 75 h 132"/>
                <a:gd name="T74" fmla="*/ 65 w 87"/>
                <a:gd name="T75" fmla="*/ 80 h 132"/>
                <a:gd name="T76" fmla="*/ 73 w 87"/>
                <a:gd name="T77" fmla="*/ 89 h 132"/>
                <a:gd name="T78" fmla="*/ 78 w 87"/>
                <a:gd name="T79" fmla="*/ 83 h 132"/>
                <a:gd name="T80" fmla="*/ 77 w 87"/>
                <a:gd name="T81" fmla="*/ 87 h 132"/>
                <a:gd name="T82" fmla="*/ 80 w 87"/>
                <a:gd name="T83" fmla="*/ 94 h 132"/>
                <a:gd name="T84" fmla="*/ 47 w 87"/>
                <a:gd name="T85" fmla="*/ 114 h 132"/>
                <a:gd name="T86" fmla="*/ 59 w 87"/>
                <a:gd name="T87" fmla="*/ 103 h 132"/>
                <a:gd name="T88" fmla="*/ 70 w 87"/>
                <a:gd name="T89" fmla="*/ 104 h 132"/>
                <a:gd name="T90" fmla="*/ 75 w 87"/>
                <a:gd name="T91" fmla="*/ 93 h 132"/>
                <a:gd name="T92" fmla="*/ 82 w 87"/>
                <a:gd name="T93" fmla="*/ 104 h 132"/>
                <a:gd name="T94" fmla="*/ 86 w 87"/>
                <a:gd name="T95" fmla="*/ 120 h 132"/>
                <a:gd name="T96" fmla="*/ 83 w 87"/>
                <a:gd name="T97" fmla="*/ 121 h 132"/>
                <a:gd name="T98" fmla="*/ 77 w 87"/>
                <a:gd name="T99" fmla="*/ 131 h 132"/>
                <a:gd name="T100" fmla="*/ 67 w 87"/>
                <a:gd name="T101" fmla="*/ 129 h 132"/>
                <a:gd name="T102" fmla="*/ 65 w 87"/>
                <a:gd name="T103" fmla="*/ 117 h 132"/>
                <a:gd name="T104" fmla="*/ 57 w 87"/>
                <a:gd name="T105" fmla="*/ 115 h 132"/>
                <a:gd name="T106" fmla="*/ 51 w 87"/>
                <a:gd name="T107" fmla="*/ 113 h 132"/>
                <a:gd name="T108" fmla="*/ 48 w 87"/>
                <a:gd name="T109" fmla="*/ 123 h 132"/>
                <a:gd name="T110" fmla="*/ 28 w 87"/>
                <a:gd name="T111" fmla="*/ 72 h 132"/>
                <a:gd name="T112" fmla="*/ 23 w 87"/>
                <a:gd name="T113" fmla="*/ 73 h 132"/>
                <a:gd name="T114" fmla="*/ 4 w 87"/>
                <a:gd name="T115" fmla="*/ 104 h 132"/>
                <a:gd name="T116" fmla="*/ 19 w 87"/>
                <a:gd name="T117" fmla="*/ 91 h 132"/>
                <a:gd name="T118" fmla="*/ 20 w 87"/>
                <a:gd name="T119" fmla="*/ 84 h 132"/>
                <a:gd name="T120" fmla="*/ 8 w 87"/>
                <a:gd name="T121" fmla="*/ 98 h 132"/>
                <a:gd name="T122" fmla="*/ 3 w 87"/>
                <a:gd name="T123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132">
                  <a:moveTo>
                    <a:pt x="31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lose/>
                  <a:moveTo>
                    <a:pt x="30" y="3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lose/>
                  <a:moveTo>
                    <a:pt x="34" y="0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4" y="0"/>
                    <a:pt x="34" y="0"/>
                    <a:pt x="34" y="0"/>
                  </a:cubicBezTo>
                  <a:close/>
                  <a:moveTo>
                    <a:pt x="37" y="5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5"/>
                    <a:pt x="37" y="5"/>
                  </a:cubicBezTo>
                  <a:close/>
                  <a:moveTo>
                    <a:pt x="38" y="49"/>
                  </a:move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8" y="49"/>
                  </a:cubicBezTo>
                  <a:close/>
                  <a:moveTo>
                    <a:pt x="41" y="50"/>
                  </a:moveTo>
                  <a:cubicBezTo>
                    <a:pt x="42" y="52"/>
                    <a:pt x="42" y="52"/>
                    <a:pt x="42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1" y="50"/>
                    <a:pt x="41" y="50"/>
                    <a:pt x="41" y="50"/>
                  </a:cubicBezTo>
                  <a:close/>
                  <a:moveTo>
                    <a:pt x="40" y="43"/>
                  </a:moveTo>
                  <a:cubicBezTo>
                    <a:pt x="41" y="46"/>
                    <a:pt x="41" y="46"/>
                    <a:pt x="41" y="4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24" y="55"/>
                  </a:moveTo>
                  <a:cubicBezTo>
                    <a:pt x="25" y="56"/>
                    <a:pt x="25" y="56"/>
                    <a:pt x="25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lose/>
                  <a:moveTo>
                    <a:pt x="27" y="58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7" y="58"/>
                    <a:pt x="27" y="58"/>
                    <a:pt x="27" y="58"/>
                  </a:cubicBezTo>
                  <a:close/>
                  <a:moveTo>
                    <a:pt x="62" y="52"/>
                  </a:moveTo>
                  <a:cubicBezTo>
                    <a:pt x="61" y="53"/>
                    <a:pt x="61" y="53"/>
                    <a:pt x="61" y="53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2" y="52"/>
                    <a:pt x="62" y="52"/>
                    <a:pt x="62" y="52"/>
                  </a:cubicBezTo>
                  <a:close/>
                  <a:moveTo>
                    <a:pt x="41" y="59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lose/>
                  <a:moveTo>
                    <a:pt x="44" y="66"/>
                  </a:move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4" y="66"/>
                    <a:pt x="44" y="66"/>
                    <a:pt x="44" y="66"/>
                  </a:cubicBezTo>
                  <a:close/>
                  <a:moveTo>
                    <a:pt x="48" y="68"/>
                  </a:moveTo>
                  <a:cubicBezTo>
                    <a:pt x="48" y="68"/>
                    <a:pt x="48" y="68"/>
                    <a:pt x="48" y="68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lose/>
                  <a:moveTo>
                    <a:pt x="54" y="63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67"/>
                  </a:moveTo>
                  <a:cubicBezTo>
                    <a:pt x="58" y="67"/>
                    <a:pt x="58" y="67"/>
                    <a:pt x="58" y="67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7" y="67"/>
                    <a:pt x="57" y="67"/>
                  </a:cubicBezTo>
                  <a:close/>
                  <a:moveTo>
                    <a:pt x="54" y="73"/>
                  </a:moveTo>
                  <a:cubicBezTo>
                    <a:pt x="56" y="71"/>
                    <a:pt x="56" y="71"/>
                    <a:pt x="56" y="71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4" y="73"/>
                    <a:pt x="54" y="73"/>
                    <a:pt x="54" y="73"/>
                  </a:cubicBezTo>
                  <a:close/>
                  <a:moveTo>
                    <a:pt x="46" y="86"/>
                  </a:moveTo>
                  <a:cubicBezTo>
                    <a:pt x="45" y="86"/>
                    <a:pt x="45" y="86"/>
                    <a:pt x="45" y="8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6" y="86"/>
                    <a:pt x="46" y="86"/>
                    <a:pt x="46" y="86"/>
                  </a:cubicBezTo>
                  <a:close/>
                  <a:moveTo>
                    <a:pt x="50" y="84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0" y="84"/>
                    <a:pt x="50" y="84"/>
                    <a:pt x="50" y="84"/>
                  </a:cubicBezTo>
                  <a:close/>
                  <a:moveTo>
                    <a:pt x="65" y="84"/>
                  </a:moveTo>
                  <a:cubicBezTo>
                    <a:pt x="65" y="86"/>
                    <a:pt x="65" y="86"/>
                    <a:pt x="65" y="86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5" y="84"/>
                    <a:pt x="65" y="84"/>
                    <a:pt x="65" y="84"/>
                  </a:cubicBezTo>
                  <a:close/>
                  <a:moveTo>
                    <a:pt x="57" y="96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7" y="96"/>
                    <a:pt x="57" y="96"/>
                    <a:pt x="57" y="96"/>
                  </a:cubicBezTo>
                  <a:close/>
                  <a:moveTo>
                    <a:pt x="55" y="95"/>
                  </a:moveTo>
                  <a:cubicBezTo>
                    <a:pt x="55" y="92"/>
                    <a:pt x="55" y="92"/>
                    <a:pt x="55" y="92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5" y="95"/>
                    <a:pt x="55" y="95"/>
                    <a:pt x="55" y="95"/>
                  </a:cubicBezTo>
                  <a:close/>
                  <a:moveTo>
                    <a:pt x="60" y="98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lose/>
                  <a:moveTo>
                    <a:pt x="65" y="90"/>
                  </a:moveTo>
                  <a:cubicBezTo>
                    <a:pt x="66" y="90"/>
                    <a:pt x="66" y="90"/>
                    <a:pt x="66" y="90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5" y="90"/>
                    <a:pt x="65" y="90"/>
                    <a:pt x="65" y="90"/>
                  </a:cubicBezTo>
                  <a:close/>
                  <a:moveTo>
                    <a:pt x="73" y="90"/>
                  </a:moveTo>
                  <a:cubicBezTo>
                    <a:pt x="74" y="92"/>
                    <a:pt x="74" y="92"/>
                    <a:pt x="74" y="92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lose/>
                  <a:moveTo>
                    <a:pt x="68" y="97"/>
                  </a:moveTo>
                  <a:cubicBezTo>
                    <a:pt x="70" y="98"/>
                    <a:pt x="70" y="98"/>
                    <a:pt x="70" y="98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68" y="97"/>
                    <a:pt x="68" y="97"/>
                    <a:pt x="68" y="97"/>
                  </a:cubicBezTo>
                  <a:close/>
                  <a:moveTo>
                    <a:pt x="67" y="76"/>
                  </a:moveTo>
                  <a:cubicBezTo>
                    <a:pt x="67" y="78"/>
                    <a:pt x="67" y="78"/>
                    <a:pt x="67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7" y="76"/>
                    <a:pt x="67" y="76"/>
                    <a:pt x="67" y="76"/>
                  </a:cubicBezTo>
                  <a:close/>
                  <a:moveTo>
                    <a:pt x="71" y="78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1" y="78"/>
                    <a:pt x="71" y="78"/>
                  </a:cubicBezTo>
                  <a:close/>
                  <a:moveTo>
                    <a:pt x="69" y="79"/>
                  </a:moveTo>
                  <a:cubicBezTo>
                    <a:pt x="68" y="79"/>
                    <a:pt x="68" y="79"/>
                    <a:pt x="68" y="79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9" y="87"/>
                    <a:pt x="69" y="87"/>
                    <a:pt x="69" y="87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69" y="79"/>
                    <a:pt x="69" y="79"/>
                    <a:pt x="69" y="79"/>
                  </a:cubicBezTo>
                  <a:close/>
                  <a:moveTo>
                    <a:pt x="78" y="83"/>
                  </a:moveTo>
                  <a:cubicBezTo>
                    <a:pt x="79" y="83"/>
                    <a:pt x="79" y="83"/>
                    <a:pt x="79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3"/>
                    <a:pt x="78" y="83"/>
                    <a:pt x="78" y="83"/>
                  </a:cubicBezTo>
                  <a:close/>
                  <a:moveTo>
                    <a:pt x="78" y="85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85"/>
                    <a:pt x="78" y="85"/>
                    <a:pt x="78" y="85"/>
                  </a:cubicBezTo>
                  <a:close/>
                  <a:moveTo>
                    <a:pt x="78" y="93"/>
                  </a:moveTo>
                  <a:cubicBezTo>
                    <a:pt x="78" y="91"/>
                    <a:pt x="78" y="91"/>
                    <a:pt x="78" y="91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8" y="93"/>
                    <a:pt x="78" y="93"/>
                    <a:pt x="78" y="93"/>
                  </a:cubicBezTo>
                  <a:close/>
                  <a:moveTo>
                    <a:pt x="80" y="94"/>
                  </a:move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0" y="94"/>
                    <a:pt x="80" y="94"/>
                    <a:pt x="80" y="94"/>
                  </a:cubicBezTo>
                  <a:close/>
                  <a:moveTo>
                    <a:pt x="81" y="90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1" y="90"/>
                    <a:pt x="81" y="90"/>
                    <a:pt x="81" y="90"/>
                  </a:cubicBezTo>
                  <a:close/>
                  <a:moveTo>
                    <a:pt x="47" y="121"/>
                  </a:moveTo>
                  <a:cubicBezTo>
                    <a:pt x="45" y="119"/>
                    <a:pt x="45" y="119"/>
                    <a:pt x="45" y="119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3" y="109"/>
                    <a:pt x="63" y="109"/>
                    <a:pt x="63" y="109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8" y="104"/>
                    <a:pt x="68" y="104"/>
                    <a:pt x="68" y="104"/>
                  </a:cubicBezTo>
                  <a:cubicBezTo>
                    <a:pt x="69" y="106"/>
                    <a:pt x="69" y="106"/>
                    <a:pt x="69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4" y="105"/>
                    <a:pt x="84" y="105"/>
                    <a:pt x="84" y="105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5" y="109"/>
                    <a:pt x="85" y="109"/>
                    <a:pt x="85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7"/>
                    <a:pt x="87" y="117"/>
                    <a:pt x="87" y="117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121"/>
                    <a:pt x="84" y="121"/>
                    <a:pt x="84" y="121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8" y="123"/>
                    <a:pt x="78" y="123"/>
                    <a:pt x="78" y="123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30"/>
                    <a:pt x="74" y="130"/>
                    <a:pt x="74" y="130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8" y="116"/>
                    <a:pt x="58" y="116"/>
                    <a:pt x="58" y="116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56" y="115"/>
                    <a:pt x="56" y="115"/>
                    <a:pt x="56" y="115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7" y="121"/>
                    <a:pt x="47" y="121"/>
                    <a:pt x="47" y="121"/>
                  </a:cubicBezTo>
                  <a:close/>
                  <a:moveTo>
                    <a:pt x="44" y="123"/>
                  </a:moveTo>
                  <a:cubicBezTo>
                    <a:pt x="44" y="124"/>
                    <a:pt x="44" y="124"/>
                    <a:pt x="44" y="124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4" y="123"/>
                    <a:pt x="44" y="123"/>
                    <a:pt x="44" y="123"/>
                  </a:cubicBezTo>
                  <a:close/>
                  <a:moveTo>
                    <a:pt x="24" y="72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4" y="72"/>
                    <a:pt x="24" y="72"/>
                    <a:pt x="24" y="72"/>
                  </a:cubicBezTo>
                  <a:close/>
                  <a:moveTo>
                    <a:pt x="23" y="73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3"/>
                    <a:pt x="23" y="73"/>
                    <a:pt x="23" y="73"/>
                  </a:cubicBezTo>
                  <a:close/>
                  <a:moveTo>
                    <a:pt x="24" y="86"/>
                  </a:moveTo>
                  <a:cubicBezTo>
                    <a:pt x="25" y="86"/>
                    <a:pt x="25" y="86"/>
                    <a:pt x="25" y="86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4" y="86"/>
                    <a:pt x="24" y="86"/>
                    <a:pt x="24" y="86"/>
                  </a:cubicBezTo>
                  <a:close/>
                  <a:moveTo>
                    <a:pt x="3" y="106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6"/>
                    <a:pt x="3" y="106"/>
                    <a:pt x="3" y="106"/>
                  </a:cubicBezTo>
                  <a:close/>
                  <a:moveTo>
                    <a:pt x="3" y="107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3" y="107"/>
                    <a:pt x="3" y="107"/>
                    <a:pt x="3" y="107"/>
                  </a:cubicBezTo>
                  <a:close/>
                  <a:moveTo>
                    <a:pt x="4" y="107"/>
                  </a:moveTo>
                  <a:cubicBezTo>
                    <a:pt x="3" y="108"/>
                    <a:pt x="3" y="108"/>
                    <a:pt x="3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4" y="107"/>
                    <a:pt x="4" y="107"/>
                    <a:pt x="4" y="107"/>
                  </a:cubicBezTo>
                  <a:close/>
                  <a:moveTo>
                    <a:pt x="1" y="109"/>
                  </a:move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09"/>
                    <a:pt x="2" y="109"/>
                    <a:pt x="2" y="109"/>
                  </a:cubicBezTo>
                  <a:lnTo>
                    <a:pt x="1" y="1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27"/>
            <p:cNvSpPr>
              <a:spLocks noEditPoints="1"/>
            </p:cNvSpPr>
            <p:nvPr/>
          </p:nvSpPr>
          <p:spPr bwMode="auto">
            <a:xfrm>
              <a:off x="5397832" y="4200369"/>
              <a:ext cx="904175" cy="358220"/>
            </a:xfrm>
            <a:custGeom>
              <a:avLst/>
              <a:gdLst>
                <a:gd name="T0" fmla="*/ 386 w 405"/>
                <a:gd name="T1" fmla="*/ 126 h 160"/>
                <a:gd name="T2" fmla="*/ 366 w 405"/>
                <a:gd name="T3" fmla="*/ 104 h 160"/>
                <a:gd name="T4" fmla="*/ 336 w 405"/>
                <a:gd name="T5" fmla="*/ 97 h 160"/>
                <a:gd name="T6" fmla="*/ 333 w 405"/>
                <a:gd name="T7" fmla="*/ 81 h 160"/>
                <a:gd name="T8" fmla="*/ 345 w 405"/>
                <a:gd name="T9" fmla="*/ 72 h 160"/>
                <a:gd name="T10" fmla="*/ 371 w 405"/>
                <a:gd name="T11" fmla="*/ 78 h 160"/>
                <a:gd name="T12" fmla="*/ 314 w 405"/>
                <a:gd name="T13" fmla="*/ 62 h 160"/>
                <a:gd name="T14" fmla="*/ 267 w 405"/>
                <a:gd name="T15" fmla="*/ 29 h 160"/>
                <a:gd name="T16" fmla="*/ 290 w 405"/>
                <a:gd name="T17" fmla="*/ 65 h 160"/>
                <a:gd name="T18" fmla="*/ 296 w 405"/>
                <a:gd name="T19" fmla="*/ 45 h 160"/>
                <a:gd name="T20" fmla="*/ 287 w 405"/>
                <a:gd name="T21" fmla="*/ 68 h 160"/>
                <a:gd name="T22" fmla="*/ 294 w 405"/>
                <a:gd name="T23" fmla="*/ 93 h 160"/>
                <a:gd name="T24" fmla="*/ 310 w 405"/>
                <a:gd name="T25" fmla="*/ 93 h 160"/>
                <a:gd name="T26" fmla="*/ 272 w 405"/>
                <a:gd name="T27" fmla="*/ 94 h 160"/>
                <a:gd name="T28" fmla="*/ 269 w 405"/>
                <a:gd name="T29" fmla="*/ 78 h 160"/>
                <a:gd name="T30" fmla="*/ 245 w 405"/>
                <a:gd name="T31" fmla="*/ 107 h 160"/>
                <a:gd name="T32" fmla="*/ 246 w 405"/>
                <a:gd name="T33" fmla="*/ 78 h 160"/>
                <a:gd name="T34" fmla="*/ 235 w 405"/>
                <a:gd name="T35" fmla="*/ 65 h 160"/>
                <a:gd name="T36" fmla="*/ 259 w 405"/>
                <a:gd name="T37" fmla="*/ 49 h 160"/>
                <a:gd name="T38" fmla="*/ 217 w 405"/>
                <a:gd name="T39" fmla="*/ 68 h 160"/>
                <a:gd name="T40" fmla="*/ 215 w 405"/>
                <a:gd name="T41" fmla="*/ 111 h 160"/>
                <a:gd name="T42" fmla="*/ 231 w 405"/>
                <a:gd name="T43" fmla="*/ 99 h 160"/>
                <a:gd name="T44" fmla="*/ 239 w 405"/>
                <a:gd name="T45" fmla="*/ 90 h 160"/>
                <a:gd name="T46" fmla="*/ 239 w 405"/>
                <a:gd name="T47" fmla="*/ 67 h 160"/>
                <a:gd name="T48" fmla="*/ 212 w 405"/>
                <a:gd name="T49" fmla="*/ 16 h 160"/>
                <a:gd name="T50" fmla="*/ 186 w 405"/>
                <a:gd name="T51" fmla="*/ 95 h 160"/>
                <a:gd name="T52" fmla="*/ 127 w 405"/>
                <a:gd name="T53" fmla="*/ 73 h 160"/>
                <a:gd name="T54" fmla="*/ 182 w 405"/>
                <a:gd name="T55" fmla="*/ 22 h 160"/>
                <a:gd name="T56" fmla="*/ 204 w 405"/>
                <a:gd name="T57" fmla="*/ 48 h 160"/>
                <a:gd name="T58" fmla="*/ 185 w 405"/>
                <a:gd name="T59" fmla="*/ 78 h 160"/>
                <a:gd name="T60" fmla="*/ 164 w 405"/>
                <a:gd name="T61" fmla="*/ 91 h 160"/>
                <a:gd name="T62" fmla="*/ 133 w 405"/>
                <a:gd name="T63" fmla="*/ 85 h 160"/>
                <a:gd name="T64" fmla="*/ 350 w 405"/>
                <a:gd name="T65" fmla="*/ 69 h 160"/>
                <a:gd name="T66" fmla="*/ 359 w 405"/>
                <a:gd name="T67" fmla="*/ 66 h 160"/>
                <a:gd name="T68" fmla="*/ 346 w 405"/>
                <a:gd name="T69" fmla="*/ 121 h 160"/>
                <a:gd name="T70" fmla="*/ 344 w 405"/>
                <a:gd name="T71" fmla="*/ 112 h 160"/>
                <a:gd name="T72" fmla="*/ 314 w 405"/>
                <a:gd name="T73" fmla="*/ 128 h 160"/>
                <a:gd name="T74" fmla="*/ 307 w 405"/>
                <a:gd name="T75" fmla="*/ 117 h 160"/>
                <a:gd name="T76" fmla="*/ 281 w 405"/>
                <a:gd name="T77" fmla="*/ 129 h 160"/>
                <a:gd name="T78" fmla="*/ 257 w 405"/>
                <a:gd name="T79" fmla="*/ 146 h 160"/>
                <a:gd name="T80" fmla="*/ 232 w 405"/>
                <a:gd name="T81" fmla="*/ 156 h 160"/>
                <a:gd name="T82" fmla="*/ 178 w 405"/>
                <a:gd name="T83" fmla="*/ 123 h 160"/>
                <a:gd name="T84" fmla="*/ 261 w 405"/>
                <a:gd name="T85" fmla="*/ 135 h 160"/>
                <a:gd name="T86" fmla="*/ 215 w 405"/>
                <a:gd name="T87" fmla="*/ 137 h 160"/>
                <a:gd name="T88" fmla="*/ 220 w 405"/>
                <a:gd name="T89" fmla="*/ 141 h 160"/>
                <a:gd name="T90" fmla="*/ 208 w 405"/>
                <a:gd name="T91" fmla="*/ 141 h 160"/>
                <a:gd name="T92" fmla="*/ 186 w 405"/>
                <a:gd name="T93" fmla="*/ 141 h 160"/>
                <a:gd name="T94" fmla="*/ 384 w 405"/>
                <a:gd name="T95" fmla="*/ 134 h 160"/>
                <a:gd name="T96" fmla="*/ 162 w 405"/>
                <a:gd name="T97" fmla="*/ 124 h 160"/>
                <a:gd name="T98" fmla="*/ 135 w 405"/>
                <a:gd name="T99" fmla="*/ 123 h 160"/>
                <a:gd name="T100" fmla="*/ 161 w 405"/>
                <a:gd name="T101" fmla="*/ 138 h 160"/>
                <a:gd name="T102" fmla="*/ 98 w 405"/>
                <a:gd name="T103" fmla="*/ 124 h 160"/>
                <a:gd name="T104" fmla="*/ 94 w 405"/>
                <a:gd name="T105" fmla="*/ 31 h 160"/>
                <a:gd name="T106" fmla="*/ 112 w 405"/>
                <a:gd name="T107" fmla="*/ 90 h 160"/>
                <a:gd name="T108" fmla="*/ 96 w 405"/>
                <a:gd name="T109" fmla="*/ 77 h 160"/>
                <a:gd name="T110" fmla="*/ 63 w 405"/>
                <a:gd name="T111" fmla="*/ 47 h 160"/>
                <a:gd name="T112" fmla="*/ 30 w 405"/>
                <a:gd name="T113" fmla="*/ 71 h 160"/>
                <a:gd name="T114" fmla="*/ 18 w 405"/>
                <a:gd name="T115" fmla="*/ 48 h 160"/>
                <a:gd name="T116" fmla="*/ 33 w 405"/>
                <a:gd name="T117" fmla="*/ 45 h 160"/>
                <a:gd name="T118" fmla="*/ 83 w 405"/>
                <a:gd name="T119" fmla="*/ 114 h 160"/>
                <a:gd name="T120" fmla="*/ 84 w 405"/>
                <a:gd name="T121" fmla="*/ 76 h 160"/>
                <a:gd name="T122" fmla="*/ 59 w 405"/>
                <a:gd name="T123" fmla="*/ 46 h 160"/>
                <a:gd name="T124" fmla="*/ 9 w 405"/>
                <a:gd name="T125" fmla="*/ 1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5" h="160">
                  <a:moveTo>
                    <a:pt x="405" y="84"/>
                  </a:moveTo>
                  <a:cubicBezTo>
                    <a:pt x="404" y="117"/>
                    <a:pt x="404" y="117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3" y="121"/>
                    <a:pt x="403" y="121"/>
                    <a:pt x="403" y="121"/>
                  </a:cubicBezTo>
                  <a:cubicBezTo>
                    <a:pt x="404" y="122"/>
                    <a:pt x="404" y="122"/>
                    <a:pt x="404" y="122"/>
                  </a:cubicBezTo>
                  <a:cubicBezTo>
                    <a:pt x="403" y="143"/>
                    <a:pt x="403" y="143"/>
                    <a:pt x="403" y="143"/>
                  </a:cubicBezTo>
                  <a:cubicBezTo>
                    <a:pt x="402" y="143"/>
                    <a:pt x="402" y="143"/>
                    <a:pt x="402" y="143"/>
                  </a:cubicBezTo>
                  <a:cubicBezTo>
                    <a:pt x="400" y="142"/>
                    <a:pt x="400" y="142"/>
                    <a:pt x="400" y="142"/>
                  </a:cubicBezTo>
                  <a:cubicBezTo>
                    <a:pt x="398" y="140"/>
                    <a:pt x="398" y="140"/>
                    <a:pt x="398" y="140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6" y="136"/>
                    <a:pt x="396" y="136"/>
                    <a:pt x="396" y="136"/>
                  </a:cubicBezTo>
                  <a:cubicBezTo>
                    <a:pt x="395" y="136"/>
                    <a:pt x="395" y="136"/>
                    <a:pt x="395" y="136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5" y="131"/>
                    <a:pt x="395" y="131"/>
                    <a:pt x="395" y="131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1" y="133"/>
                    <a:pt x="391" y="133"/>
                    <a:pt x="391" y="133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88" y="134"/>
                    <a:pt x="388" y="134"/>
                    <a:pt x="388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5" y="135"/>
                    <a:pt x="385" y="135"/>
                    <a:pt x="385" y="135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5" y="133"/>
                    <a:pt x="385" y="133"/>
                    <a:pt x="385" y="133"/>
                  </a:cubicBezTo>
                  <a:cubicBezTo>
                    <a:pt x="386" y="131"/>
                    <a:pt x="386" y="131"/>
                    <a:pt x="386" y="131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28"/>
                    <a:pt x="386" y="128"/>
                    <a:pt x="386" y="128"/>
                  </a:cubicBezTo>
                  <a:cubicBezTo>
                    <a:pt x="385" y="127"/>
                    <a:pt x="385" y="127"/>
                    <a:pt x="385" y="127"/>
                  </a:cubicBezTo>
                  <a:cubicBezTo>
                    <a:pt x="384" y="126"/>
                    <a:pt x="384" y="126"/>
                    <a:pt x="384" y="126"/>
                  </a:cubicBezTo>
                  <a:cubicBezTo>
                    <a:pt x="385" y="126"/>
                    <a:pt x="385" y="126"/>
                    <a:pt x="385" y="126"/>
                  </a:cubicBezTo>
                  <a:cubicBezTo>
                    <a:pt x="386" y="126"/>
                    <a:pt x="386" y="126"/>
                    <a:pt x="386" y="126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9" y="125"/>
                    <a:pt x="389" y="125"/>
                    <a:pt x="389" y="125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6" y="125"/>
                    <a:pt x="386" y="125"/>
                    <a:pt x="386" y="125"/>
                  </a:cubicBezTo>
                  <a:cubicBezTo>
                    <a:pt x="384" y="124"/>
                    <a:pt x="384" y="124"/>
                    <a:pt x="384" y="124"/>
                  </a:cubicBezTo>
                  <a:cubicBezTo>
                    <a:pt x="383" y="123"/>
                    <a:pt x="383" y="123"/>
                    <a:pt x="383" y="123"/>
                  </a:cubicBezTo>
                  <a:cubicBezTo>
                    <a:pt x="383" y="122"/>
                    <a:pt x="383" y="122"/>
                    <a:pt x="383" y="122"/>
                  </a:cubicBezTo>
                  <a:cubicBezTo>
                    <a:pt x="384" y="122"/>
                    <a:pt x="384" y="122"/>
                    <a:pt x="384" y="122"/>
                  </a:cubicBezTo>
                  <a:cubicBezTo>
                    <a:pt x="385" y="122"/>
                    <a:pt x="385" y="122"/>
                    <a:pt x="385" y="122"/>
                  </a:cubicBezTo>
                  <a:cubicBezTo>
                    <a:pt x="385" y="121"/>
                    <a:pt x="385" y="121"/>
                    <a:pt x="385" y="121"/>
                  </a:cubicBezTo>
                  <a:cubicBezTo>
                    <a:pt x="382" y="120"/>
                    <a:pt x="382" y="120"/>
                    <a:pt x="382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7"/>
                    <a:pt x="380" y="117"/>
                    <a:pt x="380" y="117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79" y="114"/>
                    <a:pt x="379" y="114"/>
                    <a:pt x="379" y="114"/>
                  </a:cubicBezTo>
                  <a:cubicBezTo>
                    <a:pt x="379" y="113"/>
                    <a:pt x="379" y="113"/>
                    <a:pt x="379" y="113"/>
                  </a:cubicBezTo>
                  <a:cubicBezTo>
                    <a:pt x="381" y="111"/>
                    <a:pt x="381" y="111"/>
                    <a:pt x="381" y="111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78" y="111"/>
                    <a:pt x="378" y="111"/>
                    <a:pt x="378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9" y="108"/>
                    <a:pt x="379" y="108"/>
                    <a:pt x="379" y="108"/>
                  </a:cubicBezTo>
                  <a:cubicBezTo>
                    <a:pt x="377" y="109"/>
                    <a:pt x="377" y="109"/>
                    <a:pt x="377" y="109"/>
                  </a:cubicBezTo>
                  <a:cubicBezTo>
                    <a:pt x="376" y="108"/>
                    <a:pt x="376" y="108"/>
                    <a:pt x="376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6" y="106"/>
                    <a:pt x="376" y="106"/>
                    <a:pt x="376" y="106"/>
                  </a:cubicBezTo>
                  <a:cubicBezTo>
                    <a:pt x="375" y="107"/>
                    <a:pt x="375" y="107"/>
                    <a:pt x="375" y="107"/>
                  </a:cubicBezTo>
                  <a:cubicBezTo>
                    <a:pt x="373" y="107"/>
                    <a:pt x="373" y="107"/>
                    <a:pt x="373" y="107"/>
                  </a:cubicBezTo>
                  <a:cubicBezTo>
                    <a:pt x="371" y="106"/>
                    <a:pt x="371" y="106"/>
                    <a:pt x="371" y="106"/>
                  </a:cubicBezTo>
                  <a:cubicBezTo>
                    <a:pt x="370" y="104"/>
                    <a:pt x="370" y="104"/>
                    <a:pt x="370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6" y="104"/>
                    <a:pt x="366" y="104"/>
                    <a:pt x="366" y="104"/>
                  </a:cubicBezTo>
                  <a:cubicBezTo>
                    <a:pt x="361" y="102"/>
                    <a:pt x="361" y="102"/>
                    <a:pt x="361" y="102"/>
                  </a:cubicBezTo>
                  <a:cubicBezTo>
                    <a:pt x="356" y="101"/>
                    <a:pt x="356" y="101"/>
                    <a:pt x="356" y="101"/>
                  </a:cubicBezTo>
                  <a:cubicBezTo>
                    <a:pt x="353" y="100"/>
                    <a:pt x="353" y="100"/>
                    <a:pt x="353" y="100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0" y="98"/>
                    <a:pt x="350" y="98"/>
                    <a:pt x="350" y="98"/>
                  </a:cubicBezTo>
                  <a:cubicBezTo>
                    <a:pt x="348" y="98"/>
                    <a:pt x="348" y="98"/>
                    <a:pt x="348" y="98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1" y="96"/>
                    <a:pt x="351" y="96"/>
                    <a:pt x="351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346" y="96"/>
                    <a:pt x="346" y="96"/>
                    <a:pt x="346" y="96"/>
                  </a:cubicBezTo>
                  <a:cubicBezTo>
                    <a:pt x="346" y="95"/>
                    <a:pt x="346" y="95"/>
                    <a:pt x="346" y="95"/>
                  </a:cubicBezTo>
                  <a:cubicBezTo>
                    <a:pt x="345" y="95"/>
                    <a:pt x="345" y="95"/>
                    <a:pt x="345" y="95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3" y="94"/>
                    <a:pt x="343" y="94"/>
                    <a:pt x="343" y="94"/>
                  </a:cubicBezTo>
                  <a:cubicBezTo>
                    <a:pt x="343" y="95"/>
                    <a:pt x="343" y="95"/>
                    <a:pt x="343" y="95"/>
                  </a:cubicBezTo>
                  <a:cubicBezTo>
                    <a:pt x="342" y="94"/>
                    <a:pt x="342" y="94"/>
                    <a:pt x="342" y="94"/>
                  </a:cubicBezTo>
                  <a:cubicBezTo>
                    <a:pt x="341" y="91"/>
                    <a:pt x="341" y="91"/>
                    <a:pt x="341" y="91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41" y="88"/>
                    <a:pt x="341" y="88"/>
                    <a:pt x="341" y="88"/>
                  </a:cubicBezTo>
                  <a:cubicBezTo>
                    <a:pt x="341" y="86"/>
                    <a:pt x="341" y="86"/>
                    <a:pt x="341" y="86"/>
                  </a:cubicBezTo>
                  <a:cubicBezTo>
                    <a:pt x="340" y="88"/>
                    <a:pt x="340" y="88"/>
                    <a:pt x="340" y="88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7" y="94"/>
                    <a:pt x="337" y="94"/>
                    <a:pt x="337" y="94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6" y="97"/>
                    <a:pt x="336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2" y="97"/>
                    <a:pt x="332" y="97"/>
                    <a:pt x="332" y="97"/>
                  </a:cubicBezTo>
                  <a:cubicBezTo>
                    <a:pt x="331" y="94"/>
                    <a:pt x="331" y="94"/>
                    <a:pt x="331" y="94"/>
                  </a:cubicBezTo>
                  <a:cubicBezTo>
                    <a:pt x="331" y="93"/>
                    <a:pt x="331" y="93"/>
                    <a:pt x="331" y="93"/>
                  </a:cubicBezTo>
                  <a:cubicBezTo>
                    <a:pt x="332" y="93"/>
                    <a:pt x="332" y="93"/>
                    <a:pt x="332" y="93"/>
                  </a:cubicBezTo>
                  <a:cubicBezTo>
                    <a:pt x="332" y="92"/>
                    <a:pt x="332" y="92"/>
                    <a:pt x="332" y="92"/>
                  </a:cubicBezTo>
                  <a:cubicBezTo>
                    <a:pt x="332" y="91"/>
                    <a:pt x="332" y="91"/>
                    <a:pt x="332" y="91"/>
                  </a:cubicBezTo>
                  <a:cubicBezTo>
                    <a:pt x="331" y="91"/>
                    <a:pt x="331" y="91"/>
                    <a:pt x="331" y="91"/>
                  </a:cubicBezTo>
                  <a:cubicBezTo>
                    <a:pt x="330" y="90"/>
                    <a:pt x="330" y="90"/>
                    <a:pt x="330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28" y="87"/>
                    <a:pt x="328" y="87"/>
                    <a:pt x="328" y="87"/>
                  </a:cubicBezTo>
                  <a:cubicBezTo>
                    <a:pt x="326" y="87"/>
                    <a:pt x="326" y="87"/>
                    <a:pt x="326" y="87"/>
                  </a:cubicBezTo>
                  <a:cubicBezTo>
                    <a:pt x="325" y="86"/>
                    <a:pt x="325" y="86"/>
                    <a:pt x="325" y="86"/>
                  </a:cubicBezTo>
                  <a:cubicBezTo>
                    <a:pt x="326" y="85"/>
                    <a:pt x="326" y="85"/>
                    <a:pt x="326" y="85"/>
                  </a:cubicBezTo>
                  <a:cubicBezTo>
                    <a:pt x="328" y="85"/>
                    <a:pt x="328" y="85"/>
                    <a:pt x="328" y="85"/>
                  </a:cubicBezTo>
                  <a:cubicBezTo>
                    <a:pt x="329" y="85"/>
                    <a:pt x="329" y="85"/>
                    <a:pt x="329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2" y="86"/>
                    <a:pt x="332" y="86"/>
                    <a:pt x="332" y="86"/>
                  </a:cubicBezTo>
                  <a:cubicBezTo>
                    <a:pt x="334" y="85"/>
                    <a:pt x="334" y="85"/>
                    <a:pt x="334" y="85"/>
                  </a:cubicBezTo>
                  <a:cubicBezTo>
                    <a:pt x="334" y="83"/>
                    <a:pt x="334" y="83"/>
                    <a:pt x="334" y="83"/>
                  </a:cubicBezTo>
                  <a:cubicBezTo>
                    <a:pt x="336" y="83"/>
                    <a:pt x="336" y="83"/>
                    <a:pt x="336" y="83"/>
                  </a:cubicBezTo>
                  <a:cubicBezTo>
                    <a:pt x="338" y="84"/>
                    <a:pt x="338" y="84"/>
                    <a:pt x="338" y="84"/>
                  </a:cubicBezTo>
                  <a:cubicBezTo>
                    <a:pt x="339" y="85"/>
                    <a:pt x="339" y="85"/>
                    <a:pt x="339" y="85"/>
                  </a:cubicBezTo>
                  <a:cubicBezTo>
                    <a:pt x="340" y="84"/>
                    <a:pt x="340" y="84"/>
                    <a:pt x="340" y="84"/>
                  </a:cubicBezTo>
                  <a:cubicBezTo>
                    <a:pt x="341" y="83"/>
                    <a:pt x="341" y="83"/>
                    <a:pt x="341" y="83"/>
                  </a:cubicBezTo>
                  <a:cubicBezTo>
                    <a:pt x="342" y="83"/>
                    <a:pt x="342" y="83"/>
                    <a:pt x="342" y="83"/>
                  </a:cubicBezTo>
                  <a:cubicBezTo>
                    <a:pt x="342" y="81"/>
                    <a:pt x="342" y="81"/>
                    <a:pt x="342" y="81"/>
                  </a:cubicBezTo>
                  <a:cubicBezTo>
                    <a:pt x="342" y="80"/>
                    <a:pt x="342" y="80"/>
                    <a:pt x="342" y="80"/>
                  </a:cubicBezTo>
                  <a:cubicBezTo>
                    <a:pt x="337" y="79"/>
                    <a:pt x="337" y="79"/>
                    <a:pt x="337" y="79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7" y="80"/>
                    <a:pt x="337" y="80"/>
                    <a:pt x="337" y="80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1" y="81"/>
                    <a:pt x="331" y="81"/>
                    <a:pt x="331" y="81"/>
                  </a:cubicBezTo>
                  <a:cubicBezTo>
                    <a:pt x="330" y="80"/>
                    <a:pt x="330" y="80"/>
                    <a:pt x="330" y="80"/>
                  </a:cubicBezTo>
                  <a:cubicBezTo>
                    <a:pt x="329" y="81"/>
                    <a:pt x="329" y="81"/>
                    <a:pt x="329" y="81"/>
                  </a:cubicBezTo>
                  <a:cubicBezTo>
                    <a:pt x="327" y="80"/>
                    <a:pt x="327" y="80"/>
                    <a:pt x="327" y="80"/>
                  </a:cubicBezTo>
                  <a:cubicBezTo>
                    <a:pt x="325" y="79"/>
                    <a:pt x="325" y="79"/>
                    <a:pt x="325" y="79"/>
                  </a:cubicBezTo>
                  <a:cubicBezTo>
                    <a:pt x="325" y="77"/>
                    <a:pt x="325" y="77"/>
                    <a:pt x="325" y="77"/>
                  </a:cubicBezTo>
                  <a:cubicBezTo>
                    <a:pt x="325" y="76"/>
                    <a:pt x="325" y="76"/>
                    <a:pt x="325" y="76"/>
                  </a:cubicBezTo>
                  <a:cubicBezTo>
                    <a:pt x="324" y="75"/>
                    <a:pt x="324" y="75"/>
                    <a:pt x="324" y="75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321" y="72"/>
                    <a:pt x="321" y="72"/>
                    <a:pt x="321" y="72"/>
                  </a:cubicBezTo>
                  <a:cubicBezTo>
                    <a:pt x="320" y="73"/>
                    <a:pt x="320" y="73"/>
                    <a:pt x="320" y="73"/>
                  </a:cubicBezTo>
                  <a:cubicBezTo>
                    <a:pt x="319" y="74"/>
                    <a:pt x="319" y="74"/>
                    <a:pt x="319" y="74"/>
                  </a:cubicBezTo>
                  <a:cubicBezTo>
                    <a:pt x="317" y="73"/>
                    <a:pt x="317" y="73"/>
                    <a:pt x="317" y="73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0"/>
                    <a:pt x="319" y="70"/>
                    <a:pt x="319" y="70"/>
                  </a:cubicBezTo>
                  <a:cubicBezTo>
                    <a:pt x="319" y="69"/>
                    <a:pt x="319" y="69"/>
                    <a:pt x="319" y="69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2" y="67"/>
                    <a:pt x="322" y="67"/>
                    <a:pt x="322" y="67"/>
                  </a:cubicBezTo>
                  <a:cubicBezTo>
                    <a:pt x="324" y="66"/>
                    <a:pt x="324" y="66"/>
                    <a:pt x="324" y="66"/>
                  </a:cubicBezTo>
                  <a:cubicBezTo>
                    <a:pt x="325" y="66"/>
                    <a:pt x="325" y="66"/>
                    <a:pt x="325" y="66"/>
                  </a:cubicBezTo>
                  <a:cubicBezTo>
                    <a:pt x="327" y="64"/>
                    <a:pt x="327" y="64"/>
                    <a:pt x="327" y="64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31" y="63"/>
                    <a:pt x="331" y="63"/>
                    <a:pt x="331" y="63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41" y="66"/>
                    <a:pt x="341" y="66"/>
                    <a:pt x="341" y="66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8"/>
                    <a:pt x="344" y="68"/>
                    <a:pt x="344" y="68"/>
                  </a:cubicBezTo>
                  <a:cubicBezTo>
                    <a:pt x="344" y="70"/>
                    <a:pt x="344" y="70"/>
                    <a:pt x="344" y="70"/>
                  </a:cubicBezTo>
                  <a:cubicBezTo>
                    <a:pt x="345" y="72"/>
                    <a:pt x="345" y="72"/>
                    <a:pt x="345" y="72"/>
                  </a:cubicBezTo>
                  <a:cubicBezTo>
                    <a:pt x="346" y="73"/>
                    <a:pt x="346" y="73"/>
                    <a:pt x="346" y="73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44" y="77"/>
                    <a:pt x="344" y="77"/>
                    <a:pt x="344" y="77"/>
                  </a:cubicBezTo>
                  <a:cubicBezTo>
                    <a:pt x="345" y="79"/>
                    <a:pt x="345" y="79"/>
                    <a:pt x="345" y="79"/>
                  </a:cubicBezTo>
                  <a:cubicBezTo>
                    <a:pt x="345" y="83"/>
                    <a:pt x="345" y="83"/>
                    <a:pt x="345" y="83"/>
                  </a:cubicBezTo>
                  <a:cubicBezTo>
                    <a:pt x="346" y="85"/>
                    <a:pt x="346" y="85"/>
                    <a:pt x="346" y="85"/>
                  </a:cubicBezTo>
                  <a:cubicBezTo>
                    <a:pt x="347" y="86"/>
                    <a:pt x="347" y="86"/>
                    <a:pt x="347" y="86"/>
                  </a:cubicBezTo>
                  <a:cubicBezTo>
                    <a:pt x="348" y="86"/>
                    <a:pt x="348" y="86"/>
                    <a:pt x="348" y="86"/>
                  </a:cubicBezTo>
                  <a:cubicBezTo>
                    <a:pt x="347" y="84"/>
                    <a:pt x="347" y="84"/>
                    <a:pt x="347" y="84"/>
                  </a:cubicBezTo>
                  <a:cubicBezTo>
                    <a:pt x="348" y="83"/>
                    <a:pt x="348" y="83"/>
                    <a:pt x="348" y="83"/>
                  </a:cubicBezTo>
                  <a:cubicBezTo>
                    <a:pt x="349" y="84"/>
                    <a:pt x="349" y="84"/>
                    <a:pt x="349" y="84"/>
                  </a:cubicBezTo>
                  <a:cubicBezTo>
                    <a:pt x="349" y="86"/>
                    <a:pt x="349" y="86"/>
                    <a:pt x="349" y="86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1" y="88"/>
                    <a:pt x="351" y="88"/>
                    <a:pt x="351" y="88"/>
                  </a:cubicBezTo>
                  <a:cubicBezTo>
                    <a:pt x="353" y="90"/>
                    <a:pt x="353" y="90"/>
                    <a:pt x="353" y="90"/>
                  </a:cubicBezTo>
                  <a:cubicBezTo>
                    <a:pt x="354" y="91"/>
                    <a:pt x="354" y="91"/>
                    <a:pt x="354" y="91"/>
                  </a:cubicBezTo>
                  <a:cubicBezTo>
                    <a:pt x="355" y="91"/>
                    <a:pt x="355" y="91"/>
                    <a:pt x="355" y="91"/>
                  </a:cubicBezTo>
                  <a:cubicBezTo>
                    <a:pt x="357" y="90"/>
                    <a:pt x="357" y="90"/>
                    <a:pt x="357" y="90"/>
                  </a:cubicBezTo>
                  <a:cubicBezTo>
                    <a:pt x="357" y="89"/>
                    <a:pt x="357" y="89"/>
                    <a:pt x="357" y="89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9" y="85"/>
                    <a:pt x="359" y="85"/>
                    <a:pt x="359" y="85"/>
                  </a:cubicBezTo>
                  <a:cubicBezTo>
                    <a:pt x="360" y="84"/>
                    <a:pt x="360" y="84"/>
                    <a:pt x="360" y="84"/>
                  </a:cubicBezTo>
                  <a:cubicBezTo>
                    <a:pt x="362" y="83"/>
                    <a:pt x="362" y="83"/>
                    <a:pt x="362" y="83"/>
                  </a:cubicBezTo>
                  <a:cubicBezTo>
                    <a:pt x="364" y="83"/>
                    <a:pt x="364" y="83"/>
                    <a:pt x="364" y="83"/>
                  </a:cubicBezTo>
                  <a:cubicBezTo>
                    <a:pt x="364" y="81"/>
                    <a:pt x="364" y="81"/>
                    <a:pt x="364" y="81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7" y="80"/>
                    <a:pt x="367" y="80"/>
                    <a:pt x="367" y="80"/>
                  </a:cubicBezTo>
                  <a:cubicBezTo>
                    <a:pt x="368" y="80"/>
                    <a:pt x="368" y="80"/>
                    <a:pt x="368" y="80"/>
                  </a:cubicBezTo>
                  <a:cubicBezTo>
                    <a:pt x="371" y="79"/>
                    <a:pt x="371" y="79"/>
                    <a:pt x="371" y="79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70" y="76"/>
                    <a:pt x="370" y="76"/>
                    <a:pt x="370" y="76"/>
                  </a:cubicBezTo>
                  <a:cubicBezTo>
                    <a:pt x="371" y="76"/>
                    <a:pt x="371" y="76"/>
                    <a:pt x="371" y="76"/>
                  </a:cubicBezTo>
                  <a:cubicBezTo>
                    <a:pt x="375" y="73"/>
                    <a:pt x="375" y="73"/>
                    <a:pt x="375" y="73"/>
                  </a:cubicBezTo>
                  <a:cubicBezTo>
                    <a:pt x="377" y="73"/>
                    <a:pt x="377" y="73"/>
                    <a:pt x="377" y="73"/>
                  </a:cubicBezTo>
                  <a:cubicBezTo>
                    <a:pt x="378" y="75"/>
                    <a:pt x="378" y="75"/>
                    <a:pt x="378" y="75"/>
                  </a:cubicBezTo>
                  <a:cubicBezTo>
                    <a:pt x="381" y="76"/>
                    <a:pt x="381" y="76"/>
                    <a:pt x="381" y="76"/>
                  </a:cubicBezTo>
                  <a:cubicBezTo>
                    <a:pt x="384" y="76"/>
                    <a:pt x="384" y="76"/>
                    <a:pt x="384" y="76"/>
                  </a:cubicBezTo>
                  <a:cubicBezTo>
                    <a:pt x="386" y="78"/>
                    <a:pt x="386" y="78"/>
                    <a:pt x="386" y="78"/>
                  </a:cubicBezTo>
                  <a:cubicBezTo>
                    <a:pt x="388" y="78"/>
                    <a:pt x="388" y="78"/>
                    <a:pt x="388" y="78"/>
                  </a:cubicBezTo>
                  <a:cubicBezTo>
                    <a:pt x="390" y="79"/>
                    <a:pt x="390" y="79"/>
                    <a:pt x="390" y="79"/>
                  </a:cubicBezTo>
                  <a:cubicBezTo>
                    <a:pt x="395" y="81"/>
                    <a:pt x="395" y="81"/>
                    <a:pt x="395" y="81"/>
                  </a:cubicBezTo>
                  <a:cubicBezTo>
                    <a:pt x="396" y="81"/>
                    <a:pt x="396" y="81"/>
                    <a:pt x="396" y="81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400" y="81"/>
                    <a:pt x="400" y="81"/>
                    <a:pt x="400" y="81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3" y="82"/>
                    <a:pt x="403" y="82"/>
                    <a:pt x="403" y="82"/>
                  </a:cubicBezTo>
                  <a:cubicBezTo>
                    <a:pt x="402" y="83"/>
                    <a:pt x="402" y="83"/>
                    <a:pt x="402" y="83"/>
                  </a:cubicBezTo>
                  <a:cubicBezTo>
                    <a:pt x="402" y="84"/>
                    <a:pt x="402" y="84"/>
                    <a:pt x="402" y="84"/>
                  </a:cubicBezTo>
                  <a:cubicBezTo>
                    <a:pt x="403" y="84"/>
                    <a:pt x="403" y="84"/>
                    <a:pt x="403" y="84"/>
                  </a:cubicBezTo>
                  <a:cubicBezTo>
                    <a:pt x="405" y="84"/>
                    <a:pt x="405" y="84"/>
                    <a:pt x="405" y="84"/>
                  </a:cubicBezTo>
                  <a:cubicBezTo>
                    <a:pt x="405" y="84"/>
                    <a:pt x="405" y="84"/>
                    <a:pt x="405" y="84"/>
                  </a:cubicBezTo>
                  <a:close/>
                  <a:moveTo>
                    <a:pt x="300" y="60"/>
                  </a:moveTo>
                  <a:cubicBezTo>
                    <a:pt x="304" y="61"/>
                    <a:pt x="304" y="61"/>
                    <a:pt x="304" y="61"/>
                  </a:cubicBezTo>
                  <a:cubicBezTo>
                    <a:pt x="304" y="62"/>
                    <a:pt x="304" y="62"/>
                    <a:pt x="304" y="62"/>
                  </a:cubicBezTo>
                  <a:cubicBezTo>
                    <a:pt x="302" y="61"/>
                    <a:pt x="302" y="61"/>
                    <a:pt x="302" y="61"/>
                  </a:cubicBezTo>
                  <a:cubicBezTo>
                    <a:pt x="300" y="60"/>
                    <a:pt x="300" y="60"/>
                    <a:pt x="300" y="60"/>
                  </a:cubicBezTo>
                  <a:close/>
                  <a:moveTo>
                    <a:pt x="318" y="63"/>
                  </a:moveTo>
                  <a:cubicBezTo>
                    <a:pt x="319" y="64"/>
                    <a:pt x="319" y="64"/>
                    <a:pt x="319" y="64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5" y="61"/>
                    <a:pt x="315" y="61"/>
                    <a:pt x="315" y="61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2" y="63"/>
                    <a:pt x="312" y="63"/>
                    <a:pt x="312" y="63"/>
                  </a:cubicBezTo>
                  <a:cubicBezTo>
                    <a:pt x="311" y="63"/>
                    <a:pt x="311" y="63"/>
                    <a:pt x="311" y="63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8" y="63"/>
                    <a:pt x="318" y="63"/>
                    <a:pt x="318" y="63"/>
                  </a:cubicBezTo>
                  <a:close/>
                  <a:moveTo>
                    <a:pt x="315" y="68"/>
                  </a:moveTo>
                  <a:cubicBezTo>
                    <a:pt x="313" y="68"/>
                    <a:pt x="313" y="68"/>
                    <a:pt x="313" y="68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3" y="69"/>
                    <a:pt x="313" y="69"/>
                    <a:pt x="313" y="69"/>
                  </a:cubicBezTo>
                  <a:cubicBezTo>
                    <a:pt x="315" y="68"/>
                    <a:pt x="315" y="68"/>
                    <a:pt x="315" y="68"/>
                  </a:cubicBezTo>
                  <a:close/>
                  <a:moveTo>
                    <a:pt x="316" y="67"/>
                  </a:moveTo>
                  <a:cubicBezTo>
                    <a:pt x="316" y="68"/>
                    <a:pt x="316" y="68"/>
                    <a:pt x="316" y="68"/>
                  </a:cubicBezTo>
                  <a:cubicBezTo>
                    <a:pt x="315" y="67"/>
                    <a:pt x="315" y="67"/>
                    <a:pt x="315" y="67"/>
                  </a:cubicBezTo>
                  <a:cubicBezTo>
                    <a:pt x="316" y="67"/>
                    <a:pt x="316" y="67"/>
                    <a:pt x="316" y="67"/>
                  </a:cubicBezTo>
                  <a:close/>
                  <a:moveTo>
                    <a:pt x="316" y="68"/>
                  </a:moveTo>
                  <a:cubicBezTo>
                    <a:pt x="314" y="70"/>
                    <a:pt x="314" y="70"/>
                    <a:pt x="314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16" y="72"/>
                    <a:pt x="316" y="72"/>
                    <a:pt x="316" y="72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7" y="69"/>
                    <a:pt x="317" y="69"/>
                    <a:pt x="317" y="69"/>
                  </a:cubicBezTo>
                  <a:cubicBezTo>
                    <a:pt x="316" y="68"/>
                    <a:pt x="316" y="68"/>
                    <a:pt x="316" y="68"/>
                  </a:cubicBezTo>
                  <a:close/>
                  <a:moveTo>
                    <a:pt x="267" y="26"/>
                  </a:moveTo>
                  <a:cubicBezTo>
                    <a:pt x="269" y="28"/>
                    <a:pt x="269" y="28"/>
                    <a:pt x="269" y="28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69" y="30"/>
                    <a:pt x="269" y="30"/>
                    <a:pt x="269" y="30"/>
                  </a:cubicBezTo>
                  <a:cubicBezTo>
                    <a:pt x="267" y="29"/>
                    <a:pt x="267" y="29"/>
                    <a:pt x="267" y="29"/>
                  </a:cubicBezTo>
                  <a:cubicBezTo>
                    <a:pt x="267" y="27"/>
                    <a:pt x="267" y="27"/>
                    <a:pt x="267" y="27"/>
                  </a:cubicBezTo>
                  <a:cubicBezTo>
                    <a:pt x="267" y="26"/>
                    <a:pt x="267" y="26"/>
                    <a:pt x="267" y="26"/>
                  </a:cubicBezTo>
                  <a:close/>
                  <a:moveTo>
                    <a:pt x="278" y="19"/>
                  </a:moveTo>
                  <a:cubicBezTo>
                    <a:pt x="278" y="21"/>
                    <a:pt x="278" y="21"/>
                    <a:pt x="278" y="2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0" y="19"/>
                    <a:pt x="280" y="19"/>
                    <a:pt x="280" y="19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8" y="19"/>
                    <a:pt x="278" y="19"/>
                    <a:pt x="278" y="19"/>
                  </a:cubicBezTo>
                  <a:close/>
                  <a:moveTo>
                    <a:pt x="278" y="23"/>
                  </a:moveTo>
                  <a:cubicBezTo>
                    <a:pt x="279" y="24"/>
                    <a:pt x="279" y="24"/>
                    <a:pt x="279" y="24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8" y="23"/>
                    <a:pt x="278" y="23"/>
                  </a:cubicBezTo>
                  <a:close/>
                  <a:moveTo>
                    <a:pt x="292" y="40"/>
                  </a:moveTo>
                  <a:cubicBezTo>
                    <a:pt x="292" y="43"/>
                    <a:pt x="292" y="43"/>
                    <a:pt x="292" y="43"/>
                  </a:cubicBezTo>
                  <a:cubicBezTo>
                    <a:pt x="293" y="42"/>
                    <a:pt x="293" y="42"/>
                    <a:pt x="293" y="42"/>
                  </a:cubicBezTo>
                  <a:cubicBezTo>
                    <a:pt x="295" y="42"/>
                    <a:pt x="295" y="42"/>
                    <a:pt x="295" y="42"/>
                  </a:cubicBezTo>
                  <a:cubicBezTo>
                    <a:pt x="296" y="41"/>
                    <a:pt x="296" y="41"/>
                    <a:pt x="296" y="41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4" y="38"/>
                    <a:pt x="294" y="38"/>
                    <a:pt x="294" y="38"/>
                  </a:cubicBezTo>
                  <a:cubicBezTo>
                    <a:pt x="293" y="39"/>
                    <a:pt x="293" y="39"/>
                    <a:pt x="293" y="39"/>
                  </a:cubicBezTo>
                  <a:cubicBezTo>
                    <a:pt x="292" y="40"/>
                    <a:pt x="292" y="40"/>
                    <a:pt x="292" y="40"/>
                  </a:cubicBezTo>
                  <a:close/>
                  <a:moveTo>
                    <a:pt x="290" y="63"/>
                  </a:moveTo>
                  <a:cubicBezTo>
                    <a:pt x="291" y="66"/>
                    <a:pt x="291" y="66"/>
                    <a:pt x="291" y="66"/>
                  </a:cubicBezTo>
                  <a:cubicBezTo>
                    <a:pt x="293" y="68"/>
                    <a:pt x="293" y="68"/>
                    <a:pt x="293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3" y="70"/>
                    <a:pt x="293" y="70"/>
                    <a:pt x="293" y="70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68"/>
                    <a:pt x="291" y="68"/>
                    <a:pt x="291" y="68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87" y="60"/>
                    <a:pt x="287" y="60"/>
                    <a:pt x="287" y="60"/>
                  </a:cubicBezTo>
                  <a:cubicBezTo>
                    <a:pt x="287" y="59"/>
                    <a:pt x="287" y="59"/>
                    <a:pt x="287" y="59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5" y="57"/>
                    <a:pt x="285" y="57"/>
                    <a:pt x="285" y="57"/>
                  </a:cubicBezTo>
                  <a:cubicBezTo>
                    <a:pt x="286" y="55"/>
                    <a:pt x="286" y="55"/>
                    <a:pt x="286" y="55"/>
                  </a:cubicBezTo>
                  <a:cubicBezTo>
                    <a:pt x="286" y="54"/>
                    <a:pt x="286" y="54"/>
                    <a:pt x="286" y="54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49"/>
                    <a:pt x="285" y="49"/>
                    <a:pt x="285" y="49"/>
                  </a:cubicBezTo>
                  <a:cubicBezTo>
                    <a:pt x="286" y="48"/>
                    <a:pt x="286" y="48"/>
                    <a:pt x="286" y="48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90" y="40"/>
                    <a:pt x="290" y="40"/>
                    <a:pt x="290" y="40"/>
                  </a:cubicBezTo>
                  <a:cubicBezTo>
                    <a:pt x="290" y="41"/>
                    <a:pt x="290" y="41"/>
                    <a:pt x="290" y="41"/>
                  </a:cubicBezTo>
                  <a:cubicBezTo>
                    <a:pt x="289" y="43"/>
                    <a:pt x="289" y="43"/>
                    <a:pt x="289" y="43"/>
                  </a:cubicBezTo>
                  <a:cubicBezTo>
                    <a:pt x="289" y="44"/>
                    <a:pt x="289" y="44"/>
                    <a:pt x="289" y="44"/>
                  </a:cubicBezTo>
                  <a:cubicBezTo>
                    <a:pt x="290" y="45"/>
                    <a:pt x="290" y="45"/>
                    <a:pt x="290" y="45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49"/>
                    <a:pt x="290" y="49"/>
                    <a:pt x="290" y="49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7" y="51"/>
                    <a:pt x="287" y="51"/>
                    <a:pt x="287" y="51"/>
                  </a:cubicBezTo>
                  <a:cubicBezTo>
                    <a:pt x="288" y="52"/>
                    <a:pt x="288" y="52"/>
                    <a:pt x="288" y="52"/>
                  </a:cubicBezTo>
                  <a:cubicBezTo>
                    <a:pt x="289" y="52"/>
                    <a:pt x="289" y="52"/>
                    <a:pt x="289" y="52"/>
                  </a:cubicBezTo>
                  <a:cubicBezTo>
                    <a:pt x="289" y="51"/>
                    <a:pt x="289" y="51"/>
                    <a:pt x="289" y="51"/>
                  </a:cubicBezTo>
                  <a:cubicBezTo>
                    <a:pt x="291" y="50"/>
                    <a:pt x="291" y="50"/>
                    <a:pt x="291" y="50"/>
                  </a:cubicBezTo>
                  <a:cubicBezTo>
                    <a:pt x="292" y="49"/>
                    <a:pt x="292" y="49"/>
                    <a:pt x="292" y="49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1" y="48"/>
                    <a:pt x="291" y="48"/>
                    <a:pt x="291" y="48"/>
                  </a:cubicBezTo>
                  <a:cubicBezTo>
                    <a:pt x="294" y="46"/>
                    <a:pt x="294" y="46"/>
                    <a:pt x="294" y="46"/>
                  </a:cubicBezTo>
                  <a:cubicBezTo>
                    <a:pt x="296" y="45"/>
                    <a:pt x="296" y="45"/>
                    <a:pt x="296" y="45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98" y="48"/>
                    <a:pt x="298" y="48"/>
                    <a:pt x="298" y="48"/>
                  </a:cubicBezTo>
                  <a:cubicBezTo>
                    <a:pt x="296" y="51"/>
                    <a:pt x="296" y="51"/>
                    <a:pt x="296" y="51"/>
                  </a:cubicBezTo>
                  <a:cubicBezTo>
                    <a:pt x="293" y="52"/>
                    <a:pt x="293" y="52"/>
                    <a:pt x="293" y="52"/>
                  </a:cubicBezTo>
                  <a:cubicBezTo>
                    <a:pt x="292" y="53"/>
                    <a:pt x="292" y="53"/>
                    <a:pt x="292" y="53"/>
                  </a:cubicBezTo>
                  <a:cubicBezTo>
                    <a:pt x="293" y="55"/>
                    <a:pt x="293" y="55"/>
                    <a:pt x="293" y="55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7" y="58"/>
                    <a:pt x="297" y="58"/>
                    <a:pt x="297" y="58"/>
                  </a:cubicBezTo>
                  <a:cubicBezTo>
                    <a:pt x="295" y="58"/>
                    <a:pt x="295" y="58"/>
                    <a:pt x="295" y="58"/>
                  </a:cubicBezTo>
                  <a:cubicBezTo>
                    <a:pt x="294" y="57"/>
                    <a:pt x="294" y="57"/>
                    <a:pt x="294" y="57"/>
                  </a:cubicBezTo>
                  <a:cubicBezTo>
                    <a:pt x="292" y="57"/>
                    <a:pt x="292" y="57"/>
                    <a:pt x="292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89" y="57"/>
                    <a:pt x="289" y="57"/>
                    <a:pt x="289" y="57"/>
                  </a:cubicBezTo>
                  <a:cubicBezTo>
                    <a:pt x="289" y="60"/>
                    <a:pt x="289" y="60"/>
                    <a:pt x="289" y="60"/>
                  </a:cubicBezTo>
                  <a:cubicBezTo>
                    <a:pt x="290" y="63"/>
                    <a:pt x="290" y="63"/>
                    <a:pt x="290" y="63"/>
                  </a:cubicBezTo>
                  <a:close/>
                  <a:moveTo>
                    <a:pt x="283" y="67"/>
                  </a:moveTo>
                  <a:cubicBezTo>
                    <a:pt x="284" y="68"/>
                    <a:pt x="284" y="68"/>
                    <a:pt x="284" y="68"/>
                  </a:cubicBezTo>
                  <a:cubicBezTo>
                    <a:pt x="282" y="68"/>
                    <a:pt x="282" y="68"/>
                    <a:pt x="282" y="68"/>
                  </a:cubicBezTo>
                  <a:cubicBezTo>
                    <a:pt x="283" y="67"/>
                    <a:pt x="283" y="67"/>
                    <a:pt x="283" y="67"/>
                  </a:cubicBezTo>
                  <a:cubicBezTo>
                    <a:pt x="283" y="67"/>
                    <a:pt x="283" y="67"/>
                    <a:pt x="283" y="67"/>
                  </a:cubicBezTo>
                  <a:close/>
                  <a:moveTo>
                    <a:pt x="283" y="64"/>
                  </a:moveTo>
                  <a:cubicBezTo>
                    <a:pt x="282" y="64"/>
                    <a:pt x="282" y="64"/>
                    <a:pt x="282" y="64"/>
                  </a:cubicBezTo>
                  <a:cubicBezTo>
                    <a:pt x="281" y="65"/>
                    <a:pt x="281" y="65"/>
                    <a:pt x="281" y="65"/>
                  </a:cubicBezTo>
                  <a:cubicBezTo>
                    <a:pt x="283" y="66"/>
                    <a:pt x="283" y="66"/>
                    <a:pt x="283" y="66"/>
                  </a:cubicBezTo>
                  <a:cubicBezTo>
                    <a:pt x="283" y="65"/>
                    <a:pt x="283" y="65"/>
                    <a:pt x="283" y="65"/>
                  </a:cubicBezTo>
                  <a:cubicBezTo>
                    <a:pt x="283" y="64"/>
                    <a:pt x="283" y="64"/>
                    <a:pt x="283" y="64"/>
                  </a:cubicBezTo>
                  <a:close/>
                  <a:moveTo>
                    <a:pt x="284" y="65"/>
                  </a:moveTo>
                  <a:cubicBezTo>
                    <a:pt x="284" y="65"/>
                    <a:pt x="284" y="65"/>
                    <a:pt x="284" y="65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5" y="68"/>
                    <a:pt x="285" y="68"/>
                    <a:pt x="285" y="68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7" y="69"/>
                    <a:pt x="287" y="69"/>
                    <a:pt x="287" y="69"/>
                  </a:cubicBezTo>
                  <a:cubicBezTo>
                    <a:pt x="288" y="68"/>
                    <a:pt x="288" y="68"/>
                    <a:pt x="288" y="68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87" y="66"/>
                    <a:pt x="287" y="66"/>
                    <a:pt x="287" y="66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284" y="65"/>
                    <a:pt x="284" y="65"/>
                    <a:pt x="284" y="65"/>
                  </a:cubicBezTo>
                  <a:close/>
                  <a:moveTo>
                    <a:pt x="284" y="75"/>
                  </a:moveTo>
                  <a:cubicBezTo>
                    <a:pt x="287" y="73"/>
                    <a:pt x="287" y="73"/>
                    <a:pt x="287" y="73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1" y="75"/>
                    <a:pt x="291" y="75"/>
                    <a:pt x="291" y="75"/>
                  </a:cubicBezTo>
                  <a:cubicBezTo>
                    <a:pt x="290" y="76"/>
                    <a:pt x="290" y="76"/>
                    <a:pt x="290" y="76"/>
                  </a:cubicBezTo>
                  <a:cubicBezTo>
                    <a:pt x="289" y="76"/>
                    <a:pt x="289" y="76"/>
                    <a:pt x="289" y="76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5" y="76"/>
                    <a:pt x="285" y="76"/>
                    <a:pt x="285" y="76"/>
                  </a:cubicBezTo>
                  <a:cubicBezTo>
                    <a:pt x="284" y="75"/>
                    <a:pt x="284" y="75"/>
                    <a:pt x="284" y="75"/>
                  </a:cubicBezTo>
                  <a:close/>
                  <a:moveTo>
                    <a:pt x="310" y="76"/>
                  </a:moveTo>
                  <a:cubicBezTo>
                    <a:pt x="306" y="76"/>
                    <a:pt x="306" y="76"/>
                    <a:pt x="306" y="76"/>
                  </a:cubicBezTo>
                  <a:cubicBezTo>
                    <a:pt x="305" y="77"/>
                    <a:pt x="305" y="77"/>
                    <a:pt x="305" y="77"/>
                  </a:cubicBezTo>
                  <a:cubicBezTo>
                    <a:pt x="306" y="78"/>
                    <a:pt x="306" y="78"/>
                    <a:pt x="306" y="78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1" y="78"/>
                    <a:pt x="311" y="78"/>
                    <a:pt x="311" y="78"/>
                  </a:cubicBezTo>
                  <a:cubicBezTo>
                    <a:pt x="310" y="78"/>
                    <a:pt x="310" y="78"/>
                    <a:pt x="310" y="78"/>
                  </a:cubicBezTo>
                  <a:cubicBezTo>
                    <a:pt x="310" y="76"/>
                    <a:pt x="310" y="76"/>
                    <a:pt x="310" y="76"/>
                  </a:cubicBezTo>
                  <a:cubicBezTo>
                    <a:pt x="310" y="76"/>
                    <a:pt x="310" y="76"/>
                    <a:pt x="310" y="76"/>
                  </a:cubicBezTo>
                  <a:close/>
                  <a:moveTo>
                    <a:pt x="294" y="93"/>
                  </a:moveTo>
                  <a:cubicBezTo>
                    <a:pt x="295" y="93"/>
                    <a:pt x="295" y="93"/>
                    <a:pt x="295" y="93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4" y="93"/>
                    <a:pt x="294" y="93"/>
                    <a:pt x="294" y="93"/>
                  </a:cubicBezTo>
                  <a:close/>
                  <a:moveTo>
                    <a:pt x="293" y="93"/>
                  </a:move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3" y="94"/>
                    <a:pt x="293" y="94"/>
                    <a:pt x="293" y="94"/>
                  </a:cubicBezTo>
                  <a:cubicBezTo>
                    <a:pt x="293" y="93"/>
                    <a:pt x="293" y="93"/>
                    <a:pt x="293" y="93"/>
                  </a:cubicBezTo>
                  <a:close/>
                  <a:moveTo>
                    <a:pt x="288" y="94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91" y="93"/>
                    <a:pt x="291" y="93"/>
                    <a:pt x="291" y="93"/>
                  </a:cubicBezTo>
                  <a:cubicBezTo>
                    <a:pt x="292" y="93"/>
                    <a:pt x="292" y="93"/>
                    <a:pt x="292" y="93"/>
                  </a:cubicBezTo>
                  <a:cubicBezTo>
                    <a:pt x="291" y="95"/>
                    <a:pt x="291" y="95"/>
                    <a:pt x="291" y="95"/>
                  </a:cubicBezTo>
                  <a:cubicBezTo>
                    <a:pt x="291" y="94"/>
                    <a:pt x="291" y="94"/>
                    <a:pt x="291" y="94"/>
                  </a:cubicBezTo>
                  <a:cubicBezTo>
                    <a:pt x="289" y="95"/>
                    <a:pt x="289" y="95"/>
                    <a:pt x="289" y="95"/>
                  </a:cubicBezTo>
                  <a:cubicBezTo>
                    <a:pt x="288" y="94"/>
                    <a:pt x="288" y="94"/>
                    <a:pt x="288" y="94"/>
                  </a:cubicBezTo>
                  <a:close/>
                  <a:moveTo>
                    <a:pt x="288" y="88"/>
                  </a:moveTo>
                  <a:cubicBezTo>
                    <a:pt x="287" y="89"/>
                    <a:pt x="287" y="89"/>
                    <a:pt x="287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8" y="88"/>
                    <a:pt x="288" y="88"/>
                    <a:pt x="288" y="88"/>
                  </a:cubicBezTo>
                  <a:close/>
                  <a:moveTo>
                    <a:pt x="289" y="87"/>
                  </a:moveTo>
                  <a:cubicBezTo>
                    <a:pt x="288" y="87"/>
                    <a:pt x="288" y="87"/>
                    <a:pt x="288" y="87"/>
                  </a:cubicBezTo>
                  <a:cubicBezTo>
                    <a:pt x="288" y="88"/>
                    <a:pt x="288" y="88"/>
                    <a:pt x="288" y="88"/>
                  </a:cubicBezTo>
                  <a:cubicBezTo>
                    <a:pt x="289" y="87"/>
                    <a:pt x="289" y="87"/>
                    <a:pt x="289" y="87"/>
                  </a:cubicBezTo>
                  <a:cubicBezTo>
                    <a:pt x="289" y="87"/>
                    <a:pt x="289" y="87"/>
                    <a:pt x="289" y="87"/>
                  </a:cubicBezTo>
                  <a:close/>
                  <a:moveTo>
                    <a:pt x="290" y="92"/>
                  </a:moveTo>
                  <a:cubicBezTo>
                    <a:pt x="292" y="89"/>
                    <a:pt x="292" y="89"/>
                    <a:pt x="292" y="89"/>
                  </a:cubicBezTo>
                  <a:cubicBezTo>
                    <a:pt x="293" y="91"/>
                    <a:pt x="293" y="91"/>
                    <a:pt x="293" y="91"/>
                  </a:cubicBezTo>
                  <a:cubicBezTo>
                    <a:pt x="294" y="92"/>
                    <a:pt x="294" y="92"/>
                    <a:pt x="294" y="92"/>
                  </a:cubicBezTo>
                  <a:cubicBezTo>
                    <a:pt x="295" y="92"/>
                    <a:pt x="295" y="92"/>
                    <a:pt x="295" y="92"/>
                  </a:cubicBezTo>
                  <a:cubicBezTo>
                    <a:pt x="297" y="90"/>
                    <a:pt x="297" y="90"/>
                    <a:pt x="297" y="90"/>
                  </a:cubicBezTo>
                  <a:cubicBezTo>
                    <a:pt x="298" y="90"/>
                    <a:pt x="298" y="90"/>
                    <a:pt x="298" y="90"/>
                  </a:cubicBezTo>
                  <a:cubicBezTo>
                    <a:pt x="299" y="92"/>
                    <a:pt x="299" y="92"/>
                    <a:pt x="299" y="92"/>
                  </a:cubicBezTo>
                  <a:cubicBezTo>
                    <a:pt x="303" y="92"/>
                    <a:pt x="303" y="92"/>
                    <a:pt x="303" y="92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5" y="91"/>
                    <a:pt x="305" y="91"/>
                    <a:pt x="305" y="91"/>
                  </a:cubicBezTo>
                  <a:cubicBezTo>
                    <a:pt x="309" y="93"/>
                    <a:pt x="309" y="93"/>
                    <a:pt x="309" y="93"/>
                  </a:cubicBezTo>
                  <a:cubicBezTo>
                    <a:pt x="310" y="93"/>
                    <a:pt x="310" y="93"/>
                    <a:pt x="310" y="93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5" y="94"/>
                    <a:pt x="315" y="94"/>
                    <a:pt x="315" y="94"/>
                  </a:cubicBezTo>
                  <a:cubicBezTo>
                    <a:pt x="314" y="90"/>
                    <a:pt x="314" y="90"/>
                    <a:pt x="314" y="90"/>
                  </a:cubicBezTo>
                  <a:cubicBezTo>
                    <a:pt x="310" y="88"/>
                    <a:pt x="310" y="88"/>
                    <a:pt x="310" y="88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302" y="86"/>
                    <a:pt x="302" y="86"/>
                    <a:pt x="302" y="86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299" y="87"/>
                    <a:pt x="299" y="87"/>
                    <a:pt x="299" y="87"/>
                  </a:cubicBezTo>
                  <a:cubicBezTo>
                    <a:pt x="298" y="86"/>
                    <a:pt x="298" y="86"/>
                    <a:pt x="298" y="86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91" y="87"/>
                    <a:pt x="291" y="87"/>
                    <a:pt x="291" y="87"/>
                  </a:cubicBezTo>
                  <a:cubicBezTo>
                    <a:pt x="291" y="88"/>
                    <a:pt x="291" y="88"/>
                    <a:pt x="291" y="88"/>
                  </a:cubicBezTo>
                  <a:cubicBezTo>
                    <a:pt x="289" y="89"/>
                    <a:pt x="289" y="89"/>
                    <a:pt x="289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9" y="92"/>
                    <a:pt x="289" y="92"/>
                    <a:pt x="289" y="92"/>
                  </a:cubicBezTo>
                  <a:cubicBezTo>
                    <a:pt x="290" y="92"/>
                    <a:pt x="290" y="92"/>
                    <a:pt x="290" y="92"/>
                  </a:cubicBezTo>
                  <a:close/>
                  <a:moveTo>
                    <a:pt x="273" y="89"/>
                  </a:moveTo>
                  <a:cubicBezTo>
                    <a:pt x="274" y="90"/>
                    <a:pt x="274" y="90"/>
                    <a:pt x="274" y="90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9" y="89"/>
                    <a:pt x="279" y="89"/>
                    <a:pt x="279" y="89"/>
                  </a:cubicBezTo>
                  <a:cubicBezTo>
                    <a:pt x="281" y="90"/>
                    <a:pt x="281" y="90"/>
                    <a:pt x="281" y="90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3" y="92"/>
                    <a:pt x="283" y="92"/>
                    <a:pt x="283" y="92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2" y="94"/>
                    <a:pt x="282" y="94"/>
                    <a:pt x="282" y="94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272" y="94"/>
                    <a:pt x="272" y="94"/>
                    <a:pt x="272" y="94"/>
                  </a:cubicBezTo>
                  <a:cubicBezTo>
                    <a:pt x="271" y="92"/>
                    <a:pt x="271" y="92"/>
                    <a:pt x="271" y="92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3" y="89"/>
                    <a:pt x="273" y="89"/>
                    <a:pt x="273" y="89"/>
                  </a:cubicBezTo>
                  <a:close/>
                  <a:moveTo>
                    <a:pt x="224" y="125"/>
                  </a:moveTo>
                  <a:cubicBezTo>
                    <a:pt x="223" y="124"/>
                    <a:pt x="223" y="124"/>
                    <a:pt x="223" y="124"/>
                  </a:cubicBezTo>
                  <a:cubicBezTo>
                    <a:pt x="222" y="125"/>
                    <a:pt x="222" y="125"/>
                    <a:pt x="222" y="125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24" y="125"/>
                    <a:pt x="224" y="125"/>
                    <a:pt x="224" y="125"/>
                  </a:cubicBezTo>
                  <a:close/>
                  <a:moveTo>
                    <a:pt x="222" y="113"/>
                  </a:moveTo>
                  <a:cubicBezTo>
                    <a:pt x="224" y="116"/>
                    <a:pt x="224" y="116"/>
                    <a:pt x="224" y="116"/>
                  </a:cubicBezTo>
                  <a:cubicBezTo>
                    <a:pt x="223" y="117"/>
                    <a:pt x="223" y="117"/>
                    <a:pt x="223" y="117"/>
                  </a:cubicBezTo>
                  <a:cubicBezTo>
                    <a:pt x="222" y="119"/>
                    <a:pt x="222" y="119"/>
                    <a:pt x="222" y="119"/>
                  </a:cubicBezTo>
                  <a:cubicBezTo>
                    <a:pt x="222" y="117"/>
                    <a:pt x="222" y="117"/>
                    <a:pt x="222" y="117"/>
                  </a:cubicBezTo>
                  <a:cubicBezTo>
                    <a:pt x="221" y="116"/>
                    <a:pt x="221" y="116"/>
                    <a:pt x="221" y="116"/>
                  </a:cubicBezTo>
                  <a:cubicBezTo>
                    <a:pt x="222" y="115"/>
                    <a:pt x="222" y="115"/>
                    <a:pt x="222" y="115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22" y="113"/>
                    <a:pt x="222" y="113"/>
                    <a:pt x="222" y="113"/>
                  </a:cubicBezTo>
                  <a:close/>
                  <a:moveTo>
                    <a:pt x="271" y="79"/>
                  </a:moveTo>
                  <a:cubicBezTo>
                    <a:pt x="271" y="80"/>
                    <a:pt x="271" y="80"/>
                    <a:pt x="271" y="80"/>
                  </a:cubicBezTo>
                  <a:cubicBezTo>
                    <a:pt x="272" y="82"/>
                    <a:pt x="272" y="82"/>
                    <a:pt x="272" y="82"/>
                  </a:cubicBezTo>
                  <a:cubicBezTo>
                    <a:pt x="272" y="83"/>
                    <a:pt x="272" y="83"/>
                    <a:pt x="272" y="83"/>
                  </a:cubicBezTo>
                  <a:cubicBezTo>
                    <a:pt x="271" y="83"/>
                    <a:pt x="271" y="83"/>
                    <a:pt x="271" y="83"/>
                  </a:cubicBezTo>
                  <a:cubicBezTo>
                    <a:pt x="271" y="81"/>
                    <a:pt x="271" y="81"/>
                    <a:pt x="271" y="81"/>
                  </a:cubicBezTo>
                  <a:cubicBezTo>
                    <a:pt x="270" y="79"/>
                    <a:pt x="270" y="79"/>
                    <a:pt x="270" y="79"/>
                  </a:cubicBezTo>
                  <a:cubicBezTo>
                    <a:pt x="271" y="79"/>
                    <a:pt x="271" y="79"/>
                    <a:pt x="271" y="79"/>
                  </a:cubicBezTo>
                  <a:close/>
                  <a:moveTo>
                    <a:pt x="266" y="77"/>
                  </a:moveTo>
                  <a:cubicBezTo>
                    <a:pt x="267" y="76"/>
                    <a:pt x="267" y="76"/>
                    <a:pt x="267" y="76"/>
                  </a:cubicBezTo>
                  <a:cubicBezTo>
                    <a:pt x="268" y="77"/>
                    <a:pt x="268" y="77"/>
                    <a:pt x="268" y="77"/>
                  </a:cubicBezTo>
                  <a:cubicBezTo>
                    <a:pt x="270" y="76"/>
                    <a:pt x="270" y="76"/>
                    <a:pt x="270" y="76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69" y="78"/>
                    <a:pt x="269" y="78"/>
                    <a:pt x="269" y="78"/>
                  </a:cubicBezTo>
                  <a:cubicBezTo>
                    <a:pt x="267" y="78"/>
                    <a:pt x="267" y="78"/>
                    <a:pt x="267" y="78"/>
                  </a:cubicBezTo>
                  <a:cubicBezTo>
                    <a:pt x="267" y="77"/>
                    <a:pt x="267" y="77"/>
                    <a:pt x="267" y="77"/>
                  </a:cubicBezTo>
                  <a:cubicBezTo>
                    <a:pt x="266" y="77"/>
                    <a:pt x="266" y="77"/>
                    <a:pt x="266" y="77"/>
                  </a:cubicBezTo>
                  <a:close/>
                  <a:moveTo>
                    <a:pt x="257" y="77"/>
                  </a:moveTo>
                  <a:cubicBezTo>
                    <a:pt x="259" y="76"/>
                    <a:pt x="259" y="76"/>
                    <a:pt x="259" y="76"/>
                  </a:cubicBezTo>
                  <a:cubicBezTo>
                    <a:pt x="259" y="76"/>
                    <a:pt x="259" y="76"/>
                    <a:pt x="259" y="76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2" y="76"/>
                    <a:pt x="262" y="76"/>
                    <a:pt x="262" y="76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4" y="76"/>
                    <a:pt x="264" y="76"/>
                    <a:pt x="264" y="76"/>
                  </a:cubicBezTo>
                  <a:cubicBezTo>
                    <a:pt x="266" y="76"/>
                    <a:pt x="266" y="76"/>
                    <a:pt x="266" y="76"/>
                  </a:cubicBezTo>
                  <a:cubicBezTo>
                    <a:pt x="266" y="78"/>
                    <a:pt x="266" y="78"/>
                    <a:pt x="266" y="78"/>
                  </a:cubicBezTo>
                  <a:cubicBezTo>
                    <a:pt x="264" y="78"/>
                    <a:pt x="264" y="78"/>
                    <a:pt x="264" y="78"/>
                  </a:cubicBezTo>
                  <a:cubicBezTo>
                    <a:pt x="263" y="78"/>
                    <a:pt x="263" y="78"/>
                    <a:pt x="263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8"/>
                    <a:pt x="257" y="78"/>
                    <a:pt x="257" y="78"/>
                  </a:cubicBezTo>
                  <a:cubicBezTo>
                    <a:pt x="257" y="77"/>
                    <a:pt x="257" y="77"/>
                    <a:pt x="257" y="77"/>
                  </a:cubicBezTo>
                  <a:close/>
                  <a:moveTo>
                    <a:pt x="242" y="109"/>
                  </a:moveTo>
                  <a:cubicBezTo>
                    <a:pt x="243" y="107"/>
                    <a:pt x="243" y="107"/>
                    <a:pt x="243" y="107"/>
                  </a:cubicBezTo>
                  <a:cubicBezTo>
                    <a:pt x="244" y="104"/>
                    <a:pt x="244" y="104"/>
                    <a:pt x="244" y="104"/>
                  </a:cubicBezTo>
                  <a:cubicBezTo>
                    <a:pt x="244" y="101"/>
                    <a:pt x="244" y="101"/>
                    <a:pt x="244" y="101"/>
                  </a:cubicBezTo>
                  <a:cubicBezTo>
                    <a:pt x="245" y="101"/>
                    <a:pt x="245" y="101"/>
                    <a:pt x="245" y="101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6" y="102"/>
                    <a:pt x="246" y="102"/>
                    <a:pt x="246" y="102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47" y="104"/>
                    <a:pt x="247" y="104"/>
                    <a:pt x="247" y="104"/>
                  </a:cubicBezTo>
                  <a:cubicBezTo>
                    <a:pt x="246" y="103"/>
                    <a:pt x="246" y="103"/>
                    <a:pt x="246" y="103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5" y="105"/>
                    <a:pt x="245" y="105"/>
                    <a:pt x="245" y="10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7"/>
                    <a:pt x="245" y="107"/>
                    <a:pt x="245" y="107"/>
                  </a:cubicBezTo>
                  <a:cubicBezTo>
                    <a:pt x="246" y="107"/>
                    <a:pt x="246" y="107"/>
                    <a:pt x="246" y="107"/>
                  </a:cubicBezTo>
                  <a:cubicBezTo>
                    <a:pt x="247" y="108"/>
                    <a:pt x="247" y="108"/>
                    <a:pt x="247" y="108"/>
                  </a:cubicBezTo>
                  <a:cubicBezTo>
                    <a:pt x="246" y="109"/>
                    <a:pt x="246" y="109"/>
                    <a:pt x="246" y="109"/>
                  </a:cubicBezTo>
                  <a:cubicBezTo>
                    <a:pt x="245" y="109"/>
                    <a:pt x="245" y="109"/>
                    <a:pt x="245" y="109"/>
                  </a:cubicBezTo>
                  <a:cubicBezTo>
                    <a:pt x="244" y="111"/>
                    <a:pt x="244" y="111"/>
                    <a:pt x="244" y="111"/>
                  </a:cubicBezTo>
                  <a:cubicBezTo>
                    <a:pt x="243" y="111"/>
                    <a:pt x="243" y="111"/>
                    <a:pt x="243" y="111"/>
                  </a:cubicBezTo>
                  <a:cubicBezTo>
                    <a:pt x="242" y="111"/>
                    <a:pt x="242" y="111"/>
                    <a:pt x="242" y="111"/>
                  </a:cubicBezTo>
                  <a:cubicBezTo>
                    <a:pt x="242" y="109"/>
                    <a:pt x="242" y="109"/>
                    <a:pt x="242" y="109"/>
                  </a:cubicBezTo>
                  <a:close/>
                  <a:moveTo>
                    <a:pt x="238" y="108"/>
                  </a:moveTo>
                  <a:cubicBezTo>
                    <a:pt x="238" y="108"/>
                    <a:pt x="238" y="108"/>
                    <a:pt x="238" y="108"/>
                  </a:cubicBez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8"/>
                    <a:pt x="240" y="108"/>
                    <a:pt x="240" y="108"/>
                  </a:cubicBezTo>
                  <a:cubicBezTo>
                    <a:pt x="241" y="108"/>
                    <a:pt x="241" y="108"/>
                    <a:pt x="241" y="108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2" y="105"/>
                    <a:pt x="242" y="105"/>
                    <a:pt x="242" y="105"/>
                  </a:cubicBezTo>
                  <a:cubicBezTo>
                    <a:pt x="242" y="104"/>
                    <a:pt x="242" y="104"/>
                    <a:pt x="242" y="104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0" y="104"/>
                    <a:pt x="240" y="104"/>
                    <a:pt x="240" y="104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38" y="108"/>
                    <a:pt x="238" y="108"/>
                    <a:pt x="238" y="108"/>
                  </a:cubicBezTo>
                  <a:close/>
                  <a:moveTo>
                    <a:pt x="234" y="106"/>
                  </a:moveTo>
                  <a:cubicBezTo>
                    <a:pt x="234" y="107"/>
                    <a:pt x="234" y="107"/>
                    <a:pt x="234" y="107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35" y="106"/>
                    <a:pt x="235" y="106"/>
                    <a:pt x="235" y="106"/>
                  </a:cubicBezTo>
                  <a:cubicBezTo>
                    <a:pt x="235" y="106"/>
                    <a:pt x="234" y="106"/>
                    <a:pt x="234" y="106"/>
                  </a:cubicBezTo>
                  <a:close/>
                  <a:moveTo>
                    <a:pt x="247" y="78"/>
                  </a:moveTo>
                  <a:cubicBezTo>
                    <a:pt x="246" y="78"/>
                    <a:pt x="246" y="78"/>
                    <a:pt x="246" y="78"/>
                  </a:cubicBezTo>
                  <a:cubicBezTo>
                    <a:pt x="247" y="79"/>
                    <a:pt x="247" y="79"/>
                    <a:pt x="247" y="79"/>
                  </a:cubicBezTo>
                  <a:cubicBezTo>
                    <a:pt x="247" y="79"/>
                    <a:pt x="247" y="78"/>
                    <a:pt x="247" y="78"/>
                  </a:cubicBezTo>
                  <a:close/>
                  <a:moveTo>
                    <a:pt x="249" y="76"/>
                  </a:move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49" y="76"/>
                    <a:pt x="249" y="76"/>
                    <a:pt x="249" y="76"/>
                  </a:cubicBezTo>
                  <a:close/>
                  <a:moveTo>
                    <a:pt x="251" y="75"/>
                  </a:moveTo>
                  <a:cubicBezTo>
                    <a:pt x="250" y="75"/>
                    <a:pt x="250" y="75"/>
                    <a:pt x="250" y="75"/>
                  </a:cubicBezTo>
                  <a:cubicBezTo>
                    <a:pt x="251" y="76"/>
                    <a:pt x="251" y="76"/>
                    <a:pt x="251" y="76"/>
                  </a:cubicBezTo>
                  <a:cubicBezTo>
                    <a:pt x="251" y="75"/>
                    <a:pt x="251" y="75"/>
                    <a:pt x="251" y="75"/>
                  </a:cubicBezTo>
                  <a:close/>
                  <a:moveTo>
                    <a:pt x="244" y="73"/>
                  </a:moveTo>
                  <a:cubicBezTo>
                    <a:pt x="246" y="71"/>
                    <a:pt x="246" y="71"/>
                    <a:pt x="246" y="71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3"/>
                    <a:pt x="248" y="73"/>
                    <a:pt x="248" y="73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1" y="74"/>
                    <a:pt x="251" y="74"/>
                    <a:pt x="251" y="74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48" y="75"/>
                    <a:pt x="248" y="75"/>
                    <a:pt x="248" y="75"/>
                  </a:cubicBezTo>
                  <a:cubicBezTo>
                    <a:pt x="246" y="74"/>
                    <a:pt x="246" y="74"/>
                    <a:pt x="246" y="74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4" y="73"/>
                    <a:pt x="244" y="73"/>
                    <a:pt x="244" y="73"/>
                  </a:cubicBezTo>
                  <a:close/>
                  <a:moveTo>
                    <a:pt x="234" y="64"/>
                  </a:moveTo>
                  <a:cubicBezTo>
                    <a:pt x="236" y="65"/>
                    <a:pt x="236" y="65"/>
                    <a:pt x="236" y="65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6" y="64"/>
                    <a:pt x="234" y="64"/>
                    <a:pt x="234" y="64"/>
                  </a:cubicBezTo>
                  <a:close/>
                  <a:moveTo>
                    <a:pt x="233" y="64"/>
                  </a:moveTo>
                  <a:cubicBezTo>
                    <a:pt x="234" y="64"/>
                    <a:pt x="234" y="64"/>
                    <a:pt x="234" y="64"/>
                  </a:cubicBezTo>
                  <a:cubicBezTo>
                    <a:pt x="235" y="65"/>
                    <a:pt x="235" y="65"/>
                    <a:pt x="235" y="65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33" y="64"/>
                    <a:pt x="233" y="64"/>
                    <a:pt x="233" y="64"/>
                  </a:cubicBezTo>
                  <a:close/>
                  <a:moveTo>
                    <a:pt x="222" y="57"/>
                  </a:moveTo>
                  <a:cubicBezTo>
                    <a:pt x="224" y="56"/>
                    <a:pt x="224" y="56"/>
                    <a:pt x="224" y="56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6"/>
                    <a:pt x="235" y="56"/>
                    <a:pt x="235" y="56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37" y="57"/>
                    <a:pt x="237" y="57"/>
                    <a:pt x="237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4" y="57"/>
                    <a:pt x="244" y="57"/>
                    <a:pt x="244" y="57"/>
                  </a:cubicBezTo>
                  <a:cubicBezTo>
                    <a:pt x="244" y="56"/>
                    <a:pt x="244" y="56"/>
                    <a:pt x="244" y="56"/>
                  </a:cubicBezTo>
                  <a:cubicBezTo>
                    <a:pt x="247" y="56"/>
                    <a:pt x="247" y="56"/>
                    <a:pt x="247" y="56"/>
                  </a:cubicBezTo>
                  <a:cubicBezTo>
                    <a:pt x="248" y="57"/>
                    <a:pt x="248" y="57"/>
                    <a:pt x="248" y="57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60" y="55"/>
                    <a:pt x="260" y="55"/>
                    <a:pt x="260" y="55"/>
                  </a:cubicBezTo>
                  <a:cubicBezTo>
                    <a:pt x="260" y="54"/>
                    <a:pt x="260" y="54"/>
                    <a:pt x="260" y="54"/>
                  </a:cubicBezTo>
                  <a:cubicBezTo>
                    <a:pt x="261" y="53"/>
                    <a:pt x="261" y="53"/>
                    <a:pt x="261" y="53"/>
                  </a:cubicBezTo>
                  <a:cubicBezTo>
                    <a:pt x="262" y="52"/>
                    <a:pt x="262" y="52"/>
                    <a:pt x="262" y="52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4" y="50"/>
                    <a:pt x="264" y="50"/>
                    <a:pt x="264" y="50"/>
                  </a:cubicBezTo>
                  <a:cubicBezTo>
                    <a:pt x="265" y="49"/>
                    <a:pt x="265" y="49"/>
                    <a:pt x="265" y="49"/>
                  </a:cubicBezTo>
                  <a:cubicBezTo>
                    <a:pt x="266" y="48"/>
                    <a:pt x="266" y="48"/>
                    <a:pt x="266" y="48"/>
                  </a:cubicBezTo>
                  <a:cubicBezTo>
                    <a:pt x="265" y="47"/>
                    <a:pt x="265" y="47"/>
                    <a:pt x="265" y="47"/>
                  </a:cubicBezTo>
                  <a:cubicBezTo>
                    <a:pt x="265" y="46"/>
                    <a:pt x="265" y="46"/>
                    <a:pt x="265" y="46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1" y="46"/>
                    <a:pt x="261" y="46"/>
                    <a:pt x="261" y="46"/>
                  </a:cubicBezTo>
                  <a:cubicBezTo>
                    <a:pt x="260" y="48"/>
                    <a:pt x="260" y="48"/>
                    <a:pt x="260" y="48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9" y="50"/>
                    <a:pt x="259" y="50"/>
                    <a:pt x="259" y="50"/>
                  </a:cubicBezTo>
                  <a:cubicBezTo>
                    <a:pt x="257" y="51"/>
                    <a:pt x="257" y="51"/>
                    <a:pt x="257" y="51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5" y="53"/>
                    <a:pt x="255" y="53"/>
                    <a:pt x="255" y="53"/>
                  </a:cubicBezTo>
                  <a:cubicBezTo>
                    <a:pt x="253" y="53"/>
                    <a:pt x="253" y="53"/>
                    <a:pt x="253" y="53"/>
                  </a:cubicBezTo>
                  <a:cubicBezTo>
                    <a:pt x="248" y="52"/>
                    <a:pt x="248" y="52"/>
                    <a:pt x="248" y="52"/>
                  </a:cubicBezTo>
                  <a:cubicBezTo>
                    <a:pt x="245" y="52"/>
                    <a:pt x="245" y="52"/>
                    <a:pt x="245" y="52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3" y="53"/>
                    <a:pt x="243" y="53"/>
                    <a:pt x="243" y="53"/>
                  </a:cubicBezTo>
                  <a:cubicBezTo>
                    <a:pt x="242" y="52"/>
                    <a:pt x="242" y="52"/>
                    <a:pt x="242" y="52"/>
                  </a:cubicBezTo>
                  <a:cubicBezTo>
                    <a:pt x="240" y="51"/>
                    <a:pt x="240" y="51"/>
                    <a:pt x="240" y="51"/>
                  </a:cubicBezTo>
                  <a:cubicBezTo>
                    <a:pt x="239" y="51"/>
                    <a:pt x="239" y="51"/>
                    <a:pt x="239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5" y="51"/>
                    <a:pt x="235" y="51"/>
                    <a:pt x="235" y="51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2" y="51"/>
                    <a:pt x="232" y="51"/>
                    <a:pt x="232" y="51"/>
                  </a:cubicBezTo>
                  <a:cubicBezTo>
                    <a:pt x="231" y="49"/>
                    <a:pt x="231" y="49"/>
                    <a:pt x="231" y="49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7" y="51"/>
                    <a:pt x="227" y="51"/>
                    <a:pt x="227" y="51"/>
                  </a:cubicBezTo>
                  <a:cubicBezTo>
                    <a:pt x="225" y="51"/>
                    <a:pt x="225" y="51"/>
                    <a:pt x="225" y="51"/>
                  </a:cubicBezTo>
                  <a:cubicBezTo>
                    <a:pt x="224" y="53"/>
                    <a:pt x="224" y="53"/>
                    <a:pt x="224" y="53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1" y="53"/>
                    <a:pt x="221" y="53"/>
                    <a:pt x="221" y="53"/>
                  </a:cubicBezTo>
                  <a:cubicBezTo>
                    <a:pt x="219" y="54"/>
                    <a:pt x="219" y="54"/>
                    <a:pt x="219" y="54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7" y="61"/>
                    <a:pt x="217" y="61"/>
                    <a:pt x="217" y="61"/>
                  </a:cubicBezTo>
                  <a:cubicBezTo>
                    <a:pt x="216" y="64"/>
                    <a:pt x="216" y="64"/>
                    <a:pt x="216" y="64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7" y="68"/>
                    <a:pt x="217" y="68"/>
                    <a:pt x="217" y="68"/>
                  </a:cubicBezTo>
                  <a:cubicBezTo>
                    <a:pt x="217" y="69"/>
                    <a:pt x="217" y="69"/>
                    <a:pt x="217" y="69"/>
                  </a:cubicBezTo>
                  <a:cubicBezTo>
                    <a:pt x="216" y="68"/>
                    <a:pt x="216" y="68"/>
                    <a:pt x="216" y="68"/>
                  </a:cubicBezTo>
                  <a:cubicBezTo>
                    <a:pt x="216" y="67"/>
                    <a:pt x="216" y="67"/>
                    <a:pt x="216" y="67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4" y="69"/>
                    <a:pt x="214" y="69"/>
                    <a:pt x="214" y="69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212" y="71"/>
                    <a:pt x="212" y="71"/>
                    <a:pt x="212" y="71"/>
                  </a:cubicBezTo>
                  <a:cubicBezTo>
                    <a:pt x="212" y="73"/>
                    <a:pt x="212" y="73"/>
                    <a:pt x="212" y="73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2" y="78"/>
                    <a:pt x="212" y="78"/>
                    <a:pt x="212" y="78"/>
                  </a:cubicBezTo>
                  <a:cubicBezTo>
                    <a:pt x="212" y="79"/>
                    <a:pt x="212" y="79"/>
                    <a:pt x="212" y="79"/>
                  </a:cubicBezTo>
                  <a:cubicBezTo>
                    <a:pt x="211" y="80"/>
                    <a:pt x="211" y="80"/>
                    <a:pt x="211" y="80"/>
                  </a:cubicBezTo>
                  <a:cubicBezTo>
                    <a:pt x="210" y="81"/>
                    <a:pt x="210" y="81"/>
                    <a:pt x="210" y="81"/>
                  </a:cubicBezTo>
                  <a:cubicBezTo>
                    <a:pt x="210" y="83"/>
                    <a:pt x="210" y="83"/>
                    <a:pt x="210" y="83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8" y="87"/>
                    <a:pt x="208" y="87"/>
                    <a:pt x="208" y="87"/>
                  </a:cubicBezTo>
                  <a:cubicBezTo>
                    <a:pt x="208" y="88"/>
                    <a:pt x="208" y="88"/>
                    <a:pt x="208" y="88"/>
                  </a:cubicBezTo>
                  <a:cubicBezTo>
                    <a:pt x="207" y="89"/>
                    <a:pt x="207" y="89"/>
                    <a:pt x="207" y="89"/>
                  </a:cubicBezTo>
                  <a:cubicBezTo>
                    <a:pt x="208" y="92"/>
                    <a:pt x="208" y="92"/>
                    <a:pt x="208" y="92"/>
                  </a:cubicBezTo>
                  <a:cubicBezTo>
                    <a:pt x="209" y="93"/>
                    <a:pt x="209" y="93"/>
                    <a:pt x="209" y="93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3"/>
                    <a:pt x="211" y="93"/>
                    <a:pt x="211" y="93"/>
                  </a:cubicBezTo>
                  <a:cubicBezTo>
                    <a:pt x="212" y="92"/>
                    <a:pt x="212" y="92"/>
                    <a:pt x="212" y="92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4" y="102"/>
                    <a:pt x="214" y="102"/>
                    <a:pt x="214" y="102"/>
                  </a:cubicBezTo>
                  <a:cubicBezTo>
                    <a:pt x="213" y="104"/>
                    <a:pt x="213" y="104"/>
                    <a:pt x="213" y="104"/>
                  </a:cubicBezTo>
                  <a:cubicBezTo>
                    <a:pt x="212" y="108"/>
                    <a:pt x="212" y="108"/>
                    <a:pt x="212" y="108"/>
                  </a:cubicBezTo>
                  <a:cubicBezTo>
                    <a:pt x="213" y="111"/>
                    <a:pt x="213" y="111"/>
                    <a:pt x="213" y="111"/>
                  </a:cubicBezTo>
                  <a:cubicBezTo>
                    <a:pt x="214" y="111"/>
                    <a:pt x="214" y="111"/>
                    <a:pt x="214" y="111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17" y="110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21" y="111"/>
                    <a:pt x="221" y="111"/>
                    <a:pt x="221" y="111"/>
                  </a:cubicBezTo>
                  <a:cubicBezTo>
                    <a:pt x="222" y="111"/>
                    <a:pt x="222" y="111"/>
                    <a:pt x="222" y="111"/>
                  </a:cubicBezTo>
                  <a:cubicBezTo>
                    <a:pt x="222" y="110"/>
                    <a:pt x="222" y="110"/>
                    <a:pt x="222" y="110"/>
                  </a:cubicBezTo>
                  <a:cubicBezTo>
                    <a:pt x="222" y="108"/>
                    <a:pt x="222" y="108"/>
                    <a:pt x="222" y="108"/>
                  </a:cubicBezTo>
                  <a:cubicBezTo>
                    <a:pt x="221" y="107"/>
                    <a:pt x="221" y="107"/>
                    <a:pt x="221" y="107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22" y="101"/>
                    <a:pt x="222" y="101"/>
                    <a:pt x="222" y="101"/>
                  </a:cubicBezTo>
                  <a:cubicBezTo>
                    <a:pt x="221" y="98"/>
                    <a:pt x="221" y="98"/>
                    <a:pt x="221" y="98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22" y="95"/>
                    <a:pt x="222" y="95"/>
                    <a:pt x="222" y="95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2" y="90"/>
                    <a:pt x="222" y="90"/>
                    <a:pt x="222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21" y="88"/>
                    <a:pt x="221" y="88"/>
                    <a:pt x="221" y="88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4" y="85"/>
                    <a:pt x="224" y="85"/>
                    <a:pt x="224" y="85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90"/>
                    <a:pt x="228" y="90"/>
                    <a:pt x="228" y="90"/>
                  </a:cubicBezTo>
                  <a:cubicBezTo>
                    <a:pt x="227" y="91"/>
                    <a:pt x="227" y="91"/>
                    <a:pt x="227" y="91"/>
                  </a:cubicBezTo>
                  <a:cubicBezTo>
                    <a:pt x="226" y="93"/>
                    <a:pt x="226" y="93"/>
                    <a:pt x="226" y="93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28" y="95"/>
                    <a:pt x="228" y="95"/>
                    <a:pt x="228" y="95"/>
                  </a:cubicBezTo>
                  <a:cubicBezTo>
                    <a:pt x="229" y="96"/>
                    <a:pt x="229" y="96"/>
                    <a:pt x="229" y="96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2" y="99"/>
                    <a:pt x="232" y="99"/>
                    <a:pt x="232" y="99"/>
                  </a:cubicBezTo>
                  <a:cubicBezTo>
                    <a:pt x="231" y="99"/>
                    <a:pt x="231" y="99"/>
                    <a:pt x="231" y="99"/>
                  </a:cubicBezTo>
                  <a:cubicBezTo>
                    <a:pt x="231" y="102"/>
                    <a:pt x="231" y="102"/>
                    <a:pt x="231" y="102"/>
                  </a:cubicBezTo>
                  <a:cubicBezTo>
                    <a:pt x="231" y="104"/>
                    <a:pt x="231" y="104"/>
                    <a:pt x="231" y="104"/>
                  </a:cubicBezTo>
                  <a:cubicBezTo>
                    <a:pt x="233" y="104"/>
                    <a:pt x="233" y="104"/>
                    <a:pt x="233" y="104"/>
                  </a:cubicBezTo>
                  <a:cubicBezTo>
                    <a:pt x="234" y="104"/>
                    <a:pt x="234" y="104"/>
                    <a:pt x="234" y="104"/>
                  </a:cubicBezTo>
                  <a:cubicBezTo>
                    <a:pt x="236" y="105"/>
                    <a:pt x="236" y="105"/>
                    <a:pt x="236" y="105"/>
                  </a:cubicBezTo>
                  <a:cubicBezTo>
                    <a:pt x="237" y="105"/>
                    <a:pt x="237" y="105"/>
                    <a:pt x="237" y="105"/>
                  </a:cubicBezTo>
                  <a:cubicBezTo>
                    <a:pt x="237" y="104"/>
                    <a:pt x="237" y="104"/>
                    <a:pt x="237" y="104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38" y="101"/>
                    <a:pt x="238" y="101"/>
                    <a:pt x="238" y="101"/>
                  </a:cubicBezTo>
                  <a:cubicBezTo>
                    <a:pt x="239" y="101"/>
                    <a:pt x="239" y="101"/>
                    <a:pt x="239" y="101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4" y="100"/>
                    <a:pt x="244" y="100"/>
                    <a:pt x="244" y="100"/>
                  </a:cubicBezTo>
                  <a:cubicBezTo>
                    <a:pt x="245" y="99"/>
                    <a:pt x="245" y="99"/>
                    <a:pt x="245" y="99"/>
                  </a:cubicBezTo>
                  <a:cubicBezTo>
                    <a:pt x="246" y="99"/>
                    <a:pt x="246" y="99"/>
                    <a:pt x="246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7" y="97"/>
                    <a:pt x="247" y="97"/>
                    <a:pt x="247" y="97"/>
                  </a:cubicBezTo>
                  <a:cubicBezTo>
                    <a:pt x="245" y="97"/>
                    <a:pt x="245" y="97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2" y="97"/>
                    <a:pt x="242" y="97"/>
                    <a:pt x="242" y="97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1" y="96"/>
                    <a:pt x="241" y="96"/>
                    <a:pt x="241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4"/>
                    <a:pt x="240" y="94"/>
                    <a:pt x="240" y="94"/>
                  </a:cubicBezTo>
                  <a:cubicBezTo>
                    <a:pt x="238" y="94"/>
                    <a:pt x="238" y="94"/>
                    <a:pt x="238" y="94"/>
                  </a:cubicBezTo>
                  <a:cubicBezTo>
                    <a:pt x="238" y="93"/>
                    <a:pt x="238" y="93"/>
                    <a:pt x="238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9" y="91"/>
                    <a:pt x="239" y="91"/>
                    <a:pt x="239" y="91"/>
                  </a:cubicBezTo>
                  <a:cubicBezTo>
                    <a:pt x="240" y="91"/>
                    <a:pt x="240" y="91"/>
                    <a:pt x="240" y="91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40" y="90"/>
                    <a:pt x="240" y="90"/>
                    <a:pt x="240" y="90"/>
                  </a:cubicBezTo>
                  <a:cubicBezTo>
                    <a:pt x="240" y="89"/>
                    <a:pt x="240" y="89"/>
                    <a:pt x="240" y="89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9" y="87"/>
                    <a:pt x="239" y="87"/>
                    <a:pt x="239" y="87"/>
                  </a:cubicBezTo>
                  <a:cubicBezTo>
                    <a:pt x="239" y="86"/>
                    <a:pt x="239" y="86"/>
                    <a:pt x="239" y="86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4"/>
                    <a:pt x="236" y="84"/>
                    <a:pt x="236" y="84"/>
                  </a:cubicBezTo>
                  <a:cubicBezTo>
                    <a:pt x="233" y="81"/>
                    <a:pt x="233" y="81"/>
                    <a:pt x="233" y="81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5" y="77"/>
                    <a:pt x="235" y="77"/>
                    <a:pt x="235" y="77"/>
                  </a:cubicBezTo>
                  <a:cubicBezTo>
                    <a:pt x="235" y="76"/>
                    <a:pt x="235" y="76"/>
                    <a:pt x="235" y="76"/>
                  </a:cubicBezTo>
                  <a:cubicBezTo>
                    <a:pt x="239" y="75"/>
                    <a:pt x="239" y="75"/>
                    <a:pt x="239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3" y="71"/>
                    <a:pt x="243" y="71"/>
                    <a:pt x="243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4" y="69"/>
                    <a:pt x="244" y="69"/>
                    <a:pt x="244" y="69"/>
                  </a:cubicBezTo>
                  <a:cubicBezTo>
                    <a:pt x="246" y="69"/>
                    <a:pt x="246" y="69"/>
                    <a:pt x="246" y="69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51" y="68"/>
                    <a:pt x="251" y="68"/>
                    <a:pt x="251" y="68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49" y="65"/>
                    <a:pt x="249" y="65"/>
                    <a:pt x="249" y="65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67"/>
                    <a:pt x="243" y="67"/>
                    <a:pt x="243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39" y="67"/>
                    <a:pt x="239" y="67"/>
                    <a:pt x="239" y="67"/>
                  </a:cubicBezTo>
                  <a:cubicBezTo>
                    <a:pt x="238" y="69"/>
                    <a:pt x="238" y="69"/>
                    <a:pt x="238" y="69"/>
                  </a:cubicBezTo>
                  <a:cubicBezTo>
                    <a:pt x="236" y="69"/>
                    <a:pt x="236" y="69"/>
                    <a:pt x="236" y="69"/>
                  </a:cubicBezTo>
                  <a:cubicBezTo>
                    <a:pt x="235" y="69"/>
                    <a:pt x="235" y="69"/>
                    <a:pt x="235" y="69"/>
                  </a:cubicBezTo>
                  <a:cubicBezTo>
                    <a:pt x="233" y="68"/>
                    <a:pt x="233" y="68"/>
                    <a:pt x="233" y="68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29" y="73"/>
                    <a:pt x="229" y="73"/>
                    <a:pt x="229" y="73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2" y="70"/>
                    <a:pt x="222" y="70"/>
                    <a:pt x="222" y="70"/>
                  </a:cubicBezTo>
                  <a:cubicBezTo>
                    <a:pt x="220" y="68"/>
                    <a:pt x="220" y="68"/>
                    <a:pt x="220" y="68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21" y="58"/>
                    <a:pt x="221" y="58"/>
                    <a:pt x="221" y="58"/>
                  </a:cubicBezTo>
                  <a:cubicBezTo>
                    <a:pt x="222" y="57"/>
                    <a:pt x="222" y="57"/>
                    <a:pt x="222" y="57"/>
                  </a:cubicBezTo>
                  <a:close/>
                  <a:moveTo>
                    <a:pt x="224" y="0"/>
                  </a:moveTo>
                  <a:cubicBezTo>
                    <a:pt x="223" y="1"/>
                    <a:pt x="223" y="1"/>
                    <a:pt x="223" y="1"/>
                  </a:cubicBezTo>
                  <a:cubicBezTo>
                    <a:pt x="224" y="2"/>
                    <a:pt x="224" y="2"/>
                    <a:pt x="224" y="2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226" y="6"/>
                  </a:moveTo>
                  <a:cubicBezTo>
                    <a:pt x="228" y="6"/>
                    <a:pt x="228" y="6"/>
                    <a:pt x="228" y="6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9" y="6"/>
                    <a:pt x="229" y="6"/>
                    <a:pt x="229" y="6"/>
                  </a:cubicBezTo>
                  <a:cubicBezTo>
                    <a:pt x="230" y="5"/>
                    <a:pt x="230" y="5"/>
                    <a:pt x="230" y="5"/>
                  </a:cubicBezTo>
                  <a:cubicBezTo>
                    <a:pt x="230" y="4"/>
                    <a:pt x="230" y="4"/>
                    <a:pt x="230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6" y="6"/>
                    <a:pt x="226" y="6"/>
                  </a:cubicBezTo>
                  <a:close/>
                  <a:moveTo>
                    <a:pt x="213" y="15"/>
                  </a:moveTo>
                  <a:cubicBezTo>
                    <a:pt x="212" y="16"/>
                    <a:pt x="212" y="16"/>
                    <a:pt x="212" y="16"/>
                  </a:cubicBezTo>
                  <a:cubicBezTo>
                    <a:pt x="213" y="18"/>
                    <a:pt x="213" y="18"/>
                    <a:pt x="213" y="18"/>
                  </a:cubicBezTo>
                  <a:cubicBezTo>
                    <a:pt x="213" y="16"/>
                    <a:pt x="213" y="16"/>
                    <a:pt x="213" y="16"/>
                  </a:cubicBezTo>
                  <a:cubicBezTo>
                    <a:pt x="213" y="15"/>
                    <a:pt x="213" y="15"/>
                    <a:pt x="213" y="15"/>
                  </a:cubicBezTo>
                  <a:close/>
                  <a:moveTo>
                    <a:pt x="216" y="13"/>
                  </a:moveTo>
                  <a:cubicBezTo>
                    <a:pt x="219" y="11"/>
                    <a:pt x="219" y="11"/>
                    <a:pt x="219" y="11"/>
                  </a:cubicBezTo>
                  <a:cubicBezTo>
                    <a:pt x="220" y="10"/>
                    <a:pt x="220" y="10"/>
                    <a:pt x="220" y="10"/>
                  </a:cubicBezTo>
                  <a:cubicBezTo>
                    <a:pt x="220" y="12"/>
                    <a:pt x="220" y="12"/>
                    <a:pt x="220" y="12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16" y="13"/>
                    <a:pt x="216" y="13"/>
                    <a:pt x="216" y="13"/>
                  </a:cubicBezTo>
                  <a:close/>
                  <a:moveTo>
                    <a:pt x="198" y="23"/>
                  </a:moveTo>
                  <a:cubicBezTo>
                    <a:pt x="198" y="23"/>
                    <a:pt x="198" y="23"/>
                    <a:pt x="198" y="23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198" y="23"/>
                    <a:pt x="198" y="23"/>
                    <a:pt x="198" y="23"/>
                  </a:cubicBezTo>
                  <a:close/>
                  <a:moveTo>
                    <a:pt x="198" y="22"/>
                  </a:moveTo>
                  <a:cubicBezTo>
                    <a:pt x="198" y="22"/>
                    <a:pt x="198" y="22"/>
                    <a:pt x="198" y="22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198" y="22"/>
                    <a:pt x="198" y="22"/>
                    <a:pt x="198" y="22"/>
                  </a:cubicBezTo>
                  <a:close/>
                  <a:moveTo>
                    <a:pt x="199" y="26"/>
                  </a:moveTo>
                  <a:cubicBezTo>
                    <a:pt x="197" y="27"/>
                    <a:pt x="197" y="27"/>
                    <a:pt x="197" y="27"/>
                  </a:cubicBezTo>
                  <a:cubicBezTo>
                    <a:pt x="198" y="27"/>
                    <a:pt x="198" y="27"/>
                    <a:pt x="198" y="27"/>
                  </a:cubicBezTo>
                  <a:cubicBezTo>
                    <a:pt x="199" y="26"/>
                    <a:pt x="199" y="26"/>
                    <a:pt x="199" y="26"/>
                  </a:cubicBezTo>
                  <a:close/>
                  <a:moveTo>
                    <a:pt x="197" y="28"/>
                  </a:moveTo>
                  <a:cubicBezTo>
                    <a:pt x="198" y="29"/>
                    <a:pt x="198" y="29"/>
                    <a:pt x="198" y="29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7" y="28"/>
                    <a:pt x="197" y="28"/>
                    <a:pt x="197" y="28"/>
                  </a:cubicBezTo>
                  <a:close/>
                  <a:moveTo>
                    <a:pt x="186" y="92"/>
                  </a:moveTo>
                  <a:cubicBezTo>
                    <a:pt x="186" y="92"/>
                    <a:pt x="186" y="92"/>
                    <a:pt x="186" y="92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6" y="92"/>
                    <a:pt x="186" y="92"/>
                    <a:pt x="186" y="92"/>
                  </a:cubicBezTo>
                  <a:cubicBezTo>
                    <a:pt x="186" y="92"/>
                    <a:pt x="186" y="92"/>
                    <a:pt x="186" y="92"/>
                  </a:cubicBezTo>
                  <a:close/>
                  <a:moveTo>
                    <a:pt x="185" y="92"/>
                  </a:moveTo>
                  <a:cubicBezTo>
                    <a:pt x="185" y="95"/>
                    <a:pt x="185" y="95"/>
                    <a:pt x="185" y="95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4" y="92"/>
                    <a:pt x="184" y="92"/>
                    <a:pt x="184" y="92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92"/>
                    <a:pt x="185" y="92"/>
                    <a:pt x="185" y="92"/>
                  </a:cubicBezTo>
                  <a:close/>
                  <a:moveTo>
                    <a:pt x="124" y="64"/>
                  </a:move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24" y="64"/>
                    <a:pt x="124" y="64"/>
                  </a:cubicBezTo>
                  <a:close/>
                  <a:moveTo>
                    <a:pt x="125" y="68"/>
                  </a:moveTo>
                  <a:cubicBezTo>
                    <a:pt x="127" y="68"/>
                    <a:pt x="127" y="68"/>
                    <a:pt x="127" y="68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5" y="68"/>
                    <a:pt x="125" y="68"/>
                    <a:pt x="125" y="68"/>
                  </a:cubicBezTo>
                  <a:close/>
                  <a:moveTo>
                    <a:pt x="127" y="71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72"/>
                    <a:pt x="127" y="71"/>
                    <a:pt x="127" y="71"/>
                  </a:cubicBezTo>
                  <a:close/>
                  <a:moveTo>
                    <a:pt x="123" y="50"/>
                  </a:moveTo>
                  <a:cubicBezTo>
                    <a:pt x="124" y="47"/>
                    <a:pt x="124" y="47"/>
                    <a:pt x="124" y="47"/>
                  </a:cubicBezTo>
                  <a:cubicBezTo>
                    <a:pt x="126" y="44"/>
                    <a:pt x="126" y="44"/>
                    <a:pt x="126" y="44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40" y="51"/>
                    <a:pt x="140" y="51"/>
                    <a:pt x="140" y="51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81" y="25"/>
                    <a:pt x="181" y="25"/>
                    <a:pt x="181" y="25"/>
                  </a:cubicBezTo>
                  <a:cubicBezTo>
                    <a:pt x="181" y="24"/>
                    <a:pt x="181" y="24"/>
                    <a:pt x="181" y="24"/>
                  </a:cubicBezTo>
                  <a:cubicBezTo>
                    <a:pt x="182" y="22"/>
                    <a:pt x="182" y="22"/>
                    <a:pt x="182" y="22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6" y="22"/>
                    <a:pt x="196" y="22"/>
                    <a:pt x="196" y="22"/>
                  </a:cubicBezTo>
                  <a:cubicBezTo>
                    <a:pt x="195" y="23"/>
                    <a:pt x="195" y="23"/>
                    <a:pt x="195" y="23"/>
                  </a:cubicBezTo>
                  <a:cubicBezTo>
                    <a:pt x="197" y="24"/>
                    <a:pt x="197" y="24"/>
                    <a:pt x="197" y="24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197" y="26"/>
                    <a:pt x="197" y="26"/>
                    <a:pt x="197" y="26"/>
                  </a:cubicBezTo>
                  <a:cubicBezTo>
                    <a:pt x="195" y="26"/>
                    <a:pt x="195" y="26"/>
                    <a:pt x="195" y="26"/>
                  </a:cubicBezTo>
                  <a:cubicBezTo>
                    <a:pt x="194" y="27"/>
                    <a:pt x="194" y="27"/>
                    <a:pt x="194" y="27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97" y="34"/>
                    <a:pt x="197" y="34"/>
                    <a:pt x="197" y="34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2" y="38"/>
                    <a:pt x="202" y="38"/>
                    <a:pt x="202" y="38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99" y="42"/>
                    <a:pt x="199" y="42"/>
                    <a:pt x="199" y="42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5" y="48"/>
                    <a:pt x="205" y="48"/>
                    <a:pt x="205" y="48"/>
                  </a:cubicBezTo>
                  <a:cubicBezTo>
                    <a:pt x="207" y="50"/>
                    <a:pt x="207" y="50"/>
                    <a:pt x="207" y="50"/>
                  </a:cubicBezTo>
                  <a:cubicBezTo>
                    <a:pt x="207" y="51"/>
                    <a:pt x="207" y="51"/>
                    <a:pt x="207" y="51"/>
                  </a:cubicBezTo>
                  <a:cubicBezTo>
                    <a:pt x="209" y="51"/>
                    <a:pt x="209" y="51"/>
                    <a:pt x="209" y="51"/>
                  </a:cubicBezTo>
                  <a:cubicBezTo>
                    <a:pt x="208" y="53"/>
                    <a:pt x="208" y="53"/>
                    <a:pt x="208" y="53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05" y="54"/>
                    <a:pt x="205" y="54"/>
                    <a:pt x="205" y="54"/>
                  </a:cubicBezTo>
                  <a:cubicBezTo>
                    <a:pt x="203" y="53"/>
                    <a:pt x="203" y="53"/>
                    <a:pt x="203" y="53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197" y="55"/>
                    <a:pt x="197" y="55"/>
                    <a:pt x="197" y="55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4"/>
                    <a:pt x="195" y="64"/>
                    <a:pt x="195" y="64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93" y="69"/>
                    <a:pt x="193" y="69"/>
                    <a:pt x="193" y="69"/>
                  </a:cubicBezTo>
                  <a:cubicBezTo>
                    <a:pt x="192" y="70"/>
                    <a:pt x="192" y="70"/>
                    <a:pt x="192" y="70"/>
                  </a:cubicBezTo>
                  <a:cubicBezTo>
                    <a:pt x="191" y="72"/>
                    <a:pt x="191" y="72"/>
                    <a:pt x="191" y="72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0" y="73"/>
                    <a:pt x="190" y="73"/>
                    <a:pt x="190" y="73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7"/>
                    <a:pt x="185" y="77"/>
                    <a:pt x="185" y="77"/>
                  </a:cubicBezTo>
                  <a:cubicBezTo>
                    <a:pt x="185" y="78"/>
                    <a:pt x="185" y="78"/>
                    <a:pt x="185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7" y="83"/>
                    <a:pt x="187" y="83"/>
                    <a:pt x="187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7"/>
                    <a:pt x="185" y="87"/>
                    <a:pt x="185" y="87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90"/>
                    <a:pt x="184" y="90"/>
                    <a:pt x="184" y="90"/>
                  </a:cubicBezTo>
                  <a:cubicBezTo>
                    <a:pt x="182" y="94"/>
                    <a:pt x="182" y="94"/>
                    <a:pt x="182" y="94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6"/>
                    <a:pt x="176" y="96"/>
                    <a:pt x="176" y="96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96"/>
                    <a:pt x="170" y="96"/>
                    <a:pt x="170" y="96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69" y="92"/>
                    <a:pt x="169" y="92"/>
                    <a:pt x="169" y="92"/>
                  </a:cubicBezTo>
                  <a:cubicBezTo>
                    <a:pt x="169" y="93"/>
                    <a:pt x="169" y="93"/>
                    <a:pt x="169" y="93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5" y="91"/>
                    <a:pt x="165" y="91"/>
                    <a:pt x="165" y="91"/>
                  </a:cubicBezTo>
                  <a:cubicBezTo>
                    <a:pt x="165" y="90"/>
                    <a:pt x="165" y="90"/>
                    <a:pt x="165" y="90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2" y="90"/>
                    <a:pt x="162" y="90"/>
                    <a:pt x="162" y="90"/>
                  </a:cubicBezTo>
                  <a:cubicBezTo>
                    <a:pt x="161" y="89"/>
                    <a:pt x="161" y="89"/>
                    <a:pt x="161" y="89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4" y="92"/>
                    <a:pt x="154" y="92"/>
                    <a:pt x="154" y="92"/>
                  </a:cubicBezTo>
                  <a:cubicBezTo>
                    <a:pt x="153" y="92"/>
                    <a:pt x="153" y="92"/>
                    <a:pt x="153" y="92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47" y="87"/>
                    <a:pt x="147" y="87"/>
                    <a:pt x="147" y="87"/>
                  </a:cubicBezTo>
                  <a:cubicBezTo>
                    <a:pt x="147" y="86"/>
                    <a:pt x="147" y="86"/>
                    <a:pt x="147" y="86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47" y="85"/>
                    <a:pt x="147" y="85"/>
                    <a:pt x="147" y="85"/>
                  </a:cubicBezTo>
                  <a:cubicBezTo>
                    <a:pt x="146" y="87"/>
                    <a:pt x="146" y="87"/>
                    <a:pt x="146" y="87"/>
                  </a:cubicBezTo>
                  <a:cubicBezTo>
                    <a:pt x="145" y="88"/>
                    <a:pt x="145" y="88"/>
                    <a:pt x="145" y="88"/>
                  </a:cubicBezTo>
                  <a:cubicBezTo>
                    <a:pt x="144" y="87"/>
                    <a:pt x="144" y="87"/>
                    <a:pt x="144" y="87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0" y="88"/>
                    <a:pt x="140" y="88"/>
                    <a:pt x="140" y="88"/>
                  </a:cubicBezTo>
                  <a:cubicBezTo>
                    <a:pt x="139" y="88"/>
                    <a:pt x="139" y="88"/>
                    <a:pt x="139" y="88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6" y="87"/>
                    <a:pt x="136" y="87"/>
                    <a:pt x="136" y="87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2" y="79"/>
                    <a:pt x="132" y="79"/>
                    <a:pt x="132" y="79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30" y="77"/>
                    <a:pt x="130" y="77"/>
                    <a:pt x="130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5" y="67"/>
                    <a:pt x="125" y="67"/>
                    <a:pt x="125" y="67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4" y="61"/>
                    <a:pt x="124" y="61"/>
                    <a:pt x="124" y="61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23" y="50"/>
                    <a:pt x="123" y="50"/>
                    <a:pt x="123" y="50"/>
                  </a:cubicBezTo>
                  <a:close/>
                  <a:moveTo>
                    <a:pt x="350" y="69"/>
                  </a:moveTo>
                  <a:cubicBezTo>
                    <a:pt x="349" y="69"/>
                    <a:pt x="349" y="69"/>
                    <a:pt x="349" y="69"/>
                  </a:cubicBezTo>
                  <a:cubicBezTo>
                    <a:pt x="350" y="70"/>
                    <a:pt x="350" y="70"/>
                    <a:pt x="350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0" y="69"/>
                    <a:pt x="350" y="69"/>
                    <a:pt x="350" y="69"/>
                  </a:cubicBezTo>
                  <a:close/>
                  <a:moveTo>
                    <a:pt x="354" y="74"/>
                  </a:moveTo>
                  <a:cubicBezTo>
                    <a:pt x="352" y="74"/>
                    <a:pt x="352" y="74"/>
                    <a:pt x="352" y="74"/>
                  </a:cubicBezTo>
                  <a:cubicBezTo>
                    <a:pt x="353" y="75"/>
                    <a:pt x="353" y="75"/>
                    <a:pt x="353" y="75"/>
                  </a:cubicBezTo>
                  <a:cubicBezTo>
                    <a:pt x="354" y="74"/>
                    <a:pt x="354" y="74"/>
                    <a:pt x="354" y="74"/>
                  </a:cubicBezTo>
                  <a:close/>
                  <a:moveTo>
                    <a:pt x="356" y="75"/>
                  </a:moveTo>
                  <a:cubicBezTo>
                    <a:pt x="356" y="75"/>
                    <a:pt x="356" y="75"/>
                    <a:pt x="356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63" y="77"/>
                    <a:pt x="363" y="77"/>
                    <a:pt x="363" y="77"/>
                  </a:cubicBezTo>
                  <a:cubicBezTo>
                    <a:pt x="367" y="76"/>
                    <a:pt x="367" y="76"/>
                    <a:pt x="367" y="76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65" y="75"/>
                    <a:pt x="365" y="75"/>
                    <a:pt x="365" y="75"/>
                  </a:cubicBezTo>
                  <a:cubicBezTo>
                    <a:pt x="363" y="76"/>
                    <a:pt x="363" y="76"/>
                    <a:pt x="363" y="76"/>
                  </a:cubicBezTo>
                  <a:cubicBezTo>
                    <a:pt x="361" y="75"/>
                    <a:pt x="361" y="75"/>
                    <a:pt x="361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56" y="75"/>
                    <a:pt x="356" y="75"/>
                    <a:pt x="356" y="75"/>
                  </a:cubicBezTo>
                  <a:close/>
                  <a:moveTo>
                    <a:pt x="356" y="66"/>
                  </a:moveTo>
                  <a:cubicBezTo>
                    <a:pt x="357" y="68"/>
                    <a:pt x="357" y="68"/>
                    <a:pt x="357" y="68"/>
                  </a:cubicBezTo>
                  <a:cubicBezTo>
                    <a:pt x="357" y="67"/>
                    <a:pt x="357" y="67"/>
                    <a:pt x="357" y="67"/>
                  </a:cubicBezTo>
                  <a:cubicBezTo>
                    <a:pt x="358" y="67"/>
                    <a:pt x="358" y="67"/>
                    <a:pt x="358" y="67"/>
                  </a:cubicBezTo>
                  <a:cubicBezTo>
                    <a:pt x="359" y="69"/>
                    <a:pt x="359" y="69"/>
                    <a:pt x="359" y="69"/>
                  </a:cubicBezTo>
                  <a:cubicBezTo>
                    <a:pt x="359" y="70"/>
                    <a:pt x="359" y="70"/>
                    <a:pt x="359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1" y="70"/>
                    <a:pt x="361" y="70"/>
                    <a:pt x="361" y="70"/>
                  </a:cubicBezTo>
                  <a:cubicBezTo>
                    <a:pt x="362" y="71"/>
                    <a:pt x="362" y="71"/>
                    <a:pt x="362" y="71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3" y="69"/>
                    <a:pt x="363" y="69"/>
                    <a:pt x="363" y="69"/>
                  </a:cubicBezTo>
                  <a:cubicBezTo>
                    <a:pt x="362" y="69"/>
                    <a:pt x="362" y="69"/>
                    <a:pt x="362" y="69"/>
                  </a:cubicBezTo>
                  <a:cubicBezTo>
                    <a:pt x="361" y="67"/>
                    <a:pt x="361" y="67"/>
                    <a:pt x="361" y="67"/>
                  </a:cubicBezTo>
                  <a:cubicBezTo>
                    <a:pt x="359" y="66"/>
                    <a:pt x="359" y="66"/>
                    <a:pt x="359" y="66"/>
                  </a:cubicBezTo>
                  <a:cubicBezTo>
                    <a:pt x="358" y="66"/>
                    <a:pt x="358" y="66"/>
                    <a:pt x="358" y="66"/>
                  </a:cubicBezTo>
                  <a:cubicBezTo>
                    <a:pt x="355" y="66"/>
                    <a:pt x="355" y="66"/>
                    <a:pt x="355" y="66"/>
                  </a:cubicBezTo>
                  <a:cubicBezTo>
                    <a:pt x="356" y="66"/>
                    <a:pt x="356" y="66"/>
                    <a:pt x="356" y="66"/>
                  </a:cubicBezTo>
                  <a:close/>
                  <a:moveTo>
                    <a:pt x="330" y="110"/>
                  </a:moveTo>
                  <a:cubicBezTo>
                    <a:pt x="331" y="112"/>
                    <a:pt x="331" y="112"/>
                    <a:pt x="331" y="112"/>
                  </a:cubicBezTo>
                  <a:cubicBezTo>
                    <a:pt x="331" y="113"/>
                    <a:pt x="331" y="113"/>
                    <a:pt x="331" y="113"/>
                  </a:cubicBezTo>
                  <a:cubicBezTo>
                    <a:pt x="331" y="114"/>
                    <a:pt x="331" y="114"/>
                    <a:pt x="331" y="114"/>
                  </a:cubicBezTo>
                  <a:cubicBezTo>
                    <a:pt x="331" y="112"/>
                    <a:pt x="331" y="112"/>
                    <a:pt x="331" y="112"/>
                  </a:cubicBezTo>
                  <a:cubicBezTo>
                    <a:pt x="330" y="110"/>
                    <a:pt x="330" y="110"/>
                    <a:pt x="330" y="110"/>
                  </a:cubicBezTo>
                  <a:close/>
                  <a:moveTo>
                    <a:pt x="335" y="108"/>
                  </a:moveTo>
                  <a:cubicBezTo>
                    <a:pt x="333" y="109"/>
                    <a:pt x="333" y="109"/>
                    <a:pt x="333" y="109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2" y="114"/>
                    <a:pt x="332" y="114"/>
                    <a:pt x="332" y="114"/>
                  </a:cubicBezTo>
                  <a:cubicBezTo>
                    <a:pt x="333" y="114"/>
                    <a:pt x="333" y="114"/>
                    <a:pt x="333" y="114"/>
                  </a:cubicBezTo>
                  <a:cubicBezTo>
                    <a:pt x="334" y="110"/>
                    <a:pt x="334" y="110"/>
                    <a:pt x="334" y="110"/>
                  </a:cubicBezTo>
                  <a:cubicBezTo>
                    <a:pt x="335" y="108"/>
                    <a:pt x="335" y="108"/>
                    <a:pt x="335" y="108"/>
                  </a:cubicBezTo>
                  <a:close/>
                  <a:moveTo>
                    <a:pt x="349" y="120"/>
                  </a:moveTo>
                  <a:cubicBezTo>
                    <a:pt x="348" y="121"/>
                    <a:pt x="348" y="121"/>
                    <a:pt x="348" y="121"/>
                  </a:cubicBezTo>
                  <a:cubicBezTo>
                    <a:pt x="348" y="121"/>
                    <a:pt x="348" y="121"/>
                    <a:pt x="348" y="121"/>
                  </a:cubicBezTo>
                  <a:cubicBezTo>
                    <a:pt x="349" y="121"/>
                    <a:pt x="349" y="121"/>
                    <a:pt x="349" y="121"/>
                  </a:cubicBezTo>
                  <a:cubicBezTo>
                    <a:pt x="349" y="120"/>
                    <a:pt x="349" y="120"/>
                    <a:pt x="349" y="120"/>
                  </a:cubicBezTo>
                  <a:close/>
                  <a:moveTo>
                    <a:pt x="343" y="117"/>
                  </a:moveTo>
                  <a:cubicBezTo>
                    <a:pt x="343" y="117"/>
                    <a:pt x="343" y="117"/>
                    <a:pt x="343" y="117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3" y="119"/>
                    <a:pt x="343" y="119"/>
                    <a:pt x="343" y="119"/>
                  </a:cubicBezTo>
                  <a:cubicBezTo>
                    <a:pt x="344" y="120"/>
                    <a:pt x="344" y="120"/>
                    <a:pt x="344" y="120"/>
                  </a:cubicBezTo>
                  <a:cubicBezTo>
                    <a:pt x="344" y="121"/>
                    <a:pt x="344" y="121"/>
                    <a:pt x="344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2"/>
                    <a:pt x="343" y="122"/>
                    <a:pt x="343" y="122"/>
                  </a:cubicBezTo>
                  <a:cubicBezTo>
                    <a:pt x="344" y="123"/>
                    <a:pt x="344" y="123"/>
                    <a:pt x="344" y="123"/>
                  </a:cubicBezTo>
                  <a:cubicBezTo>
                    <a:pt x="344" y="122"/>
                    <a:pt x="344" y="122"/>
                    <a:pt x="344" y="122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3" y="117"/>
                    <a:pt x="343" y="117"/>
                    <a:pt x="343" y="117"/>
                  </a:cubicBezTo>
                  <a:close/>
                  <a:moveTo>
                    <a:pt x="347" y="118"/>
                  </a:moveTo>
                  <a:cubicBezTo>
                    <a:pt x="347" y="118"/>
                    <a:pt x="346" y="118"/>
                    <a:pt x="346" y="118"/>
                  </a:cubicBezTo>
                  <a:cubicBezTo>
                    <a:pt x="346" y="119"/>
                    <a:pt x="346" y="119"/>
                    <a:pt x="346" y="119"/>
                  </a:cubicBezTo>
                  <a:cubicBezTo>
                    <a:pt x="347" y="120"/>
                    <a:pt x="347" y="120"/>
                    <a:pt x="347" y="120"/>
                  </a:cubicBezTo>
                  <a:cubicBezTo>
                    <a:pt x="348" y="119"/>
                    <a:pt x="348" y="119"/>
                    <a:pt x="348" y="119"/>
                  </a:cubicBezTo>
                  <a:cubicBezTo>
                    <a:pt x="347" y="118"/>
                    <a:pt x="347" y="118"/>
                    <a:pt x="347" y="118"/>
                  </a:cubicBezTo>
                  <a:cubicBezTo>
                    <a:pt x="347" y="118"/>
                    <a:pt x="347" y="118"/>
                    <a:pt x="347" y="118"/>
                  </a:cubicBezTo>
                  <a:close/>
                  <a:moveTo>
                    <a:pt x="344" y="115"/>
                  </a:moveTo>
                  <a:cubicBezTo>
                    <a:pt x="343" y="115"/>
                    <a:pt x="343" y="115"/>
                    <a:pt x="343" y="115"/>
                  </a:cubicBezTo>
                  <a:cubicBezTo>
                    <a:pt x="343" y="116"/>
                    <a:pt x="343" y="116"/>
                    <a:pt x="343" y="116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6" y="117"/>
                    <a:pt x="346" y="117"/>
                    <a:pt x="346" y="117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4" y="115"/>
                    <a:pt x="344" y="115"/>
                    <a:pt x="344" y="115"/>
                  </a:cubicBezTo>
                  <a:close/>
                  <a:moveTo>
                    <a:pt x="347" y="114"/>
                  </a:moveTo>
                  <a:cubicBezTo>
                    <a:pt x="346" y="114"/>
                    <a:pt x="346" y="114"/>
                    <a:pt x="346" y="114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6"/>
                    <a:pt x="345" y="116"/>
                    <a:pt x="345" y="116"/>
                  </a:cubicBezTo>
                  <a:cubicBezTo>
                    <a:pt x="347" y="117"/>
                    <a:pt x="347" y="117"/>
                    <a:pt x="347" y="117"/>
                  </a:cubicBezTo>
                  <a:cubicBezTo>
                    <a:pt x="348" y="117"/>
                    <a:pt x="348" y="117"/>
                    <a:pt x="348" y="117"/>
                  </a:cubicBezTo>
                  <a:cubicBezTo>
                    <a:pt x="348" y="116"/>
                    <a:pt x="348" y="116"/>
                    <a:pt x="348" y="116"/>
                  </a:cubicBezTo>
                  <a:cubicBezTo>
                    <a:pt x="349" y="115"/>
                    <a:pt x="349" y="115"/>
                    <a:pt x="349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4"/>
                    <a:pt x="348" y="114"/>
                    <a:pt x="348" y="114"/>
                  </a:cubicBezTo>
                  <a:cubicBezTo>
                    <a:pt x="347" y="114"/>
                    <a:pt x="347" y="114"/>
                    <a:pt x="347" y="114"/>
                  </a:cubicBezTo>
                  <a:close/>
                  <a:moveTo>
                    <a:pt x="344" y="112"/>
                  </a:moveTo>
                  <a:cubicBezTo>
                    <a:pt x="344" y="112"/>
                    <a:pt x="344" y="112"/>
                    <a:pt x="344" y="112"/>
                  </a:cubicBezTo>
                  <a:cubicBezTo>
                    <a:pt x="343" y="112"/>
                    <a:pt x="343" y="112"/>
                    <a:pt x="343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4" y="112"/>
                    <a:pt x="344" y="112"/>
                    <a:pt x="344" y="112"/>
                  </a:cubicBezTo>
                  <a:close/>
                  <a:moveTo>
                    <a:pt x="347" y="109"/>
                  </a:moveTo>
                  <a:cubicBezTo>
                    <a:pt x="348" y="110"/>
                    <a:pt x="348" y="110"/>
                    <a:pt x="348" y="110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7" y="109"/>
                    <a:pt x="347" y="109"/>
                    <a:pt x="347" y="109"/>
                  </a:cubicBezTo>
                  <a:close/>
                  <a:moveTo>
                    <a:pt x="346" y="110"/>
                  </a:moveTo>
                  <a:cubicBezTo>
                    <a:pt x="346" y="110"/>
                    <a:pt x="346" y="110"/>
                    <a:pt x="346" y="110"/>
                  </a:cubicBezTo>
                  <a:cubicBezTo>
                    <a:pt x="345" y="111"/>
                    <a:pt x="345" y="111"/>
                    <a:pt x="345" y="111"/>
                  </a:cubicBezTo>
                  <a:cubicBezTo>
                    <a:pt x="344" y="111"/>
                    <a:pt x="344" y="111"/>
                    <a:pt x="344" y="111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6" y="112"/>
                    <a:pt x="346" y="112"/>
                    <a:pt x="346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6" y="114"/>
                    <a:pt x="346" y="114"/>
                    <a:pt x="346" y="114"/>
                  </a:cubicBezTo>
                  <a:cubicBezTo>
                    <a:pt x="347" y="113"/>
                    <a:pt x="347" y="113"/>
                    <a:pt x="347" y="113"/>
                  </a:cubicBezTo>
                  <a:cubicBezTo>
                    <a:pt x="348" y="113"/>
                    <a:pt x="348" y="113"/>
                    <a:pt x="348" y="113"/>
                  </a:cubicBezTo>
                  <a:cubicBezTo>
                    <a:pt x="348" y="112"/>
                    <a:pt x="348" y="112"/>
                    <a:pt x="348" y="112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6" y="110"/>
                    <a:pt x="346" y="110"/>
                    <a:pt x="346" y="110"/>
                  </a:cubicBezTo>
                  <a:close/>
                  <a:moveTo>
                    <a:pt x="323" y="124"/>
                  </a:moveTo>
                  <a:cubicBezTo>
                    <a:pt x="325" y="123"/>
                    <a:pt x="325" y="123"/>
                    <a:pt x="325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3" y="124"/>
                    <a:pt x="323" y="124"/>
                    <a:pt x="323" y="124"/>
                  </a:cubicBezTo>
                  <a:close/>
                  <a:moveTo>
                    <a:pt x="322" y="124"/>
                  </a:moveTo>
                  <a:cubicBezTo>
                    <a:pt x="324" y="126"/>
                    <a:pt x="324" y="126"/>
                    <a:pt x="324" y="126"/>
                  </a:cubicBezTo>
                  <a:cubicBezTo>
                    <a:pt x="323" y="125"/>
                    <a:pt x="323" y="125"/>
                    <a:pt x="323" y="125"/>
                  </a:cubicBezTo>
                  <a:cubicBezTo>
                    <a:pt x="322" y="124"/>
                    <a:pt x="322" y="124"/>
                    <a:pt x="322" y="124"/>
                  </a:cubicBezTo>
                  <a:close/>
                  <a:moveTo>
                    <a:pt x="314" y="128"/>
                  </a:moveTo>
                  <a:cubicBezTo>
                    <a:pt x="313" y="129"/>
                    <a:pt x="313" y="129"/>
                    <a:pt x="313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314" y="129"/>
                    <a:pt x="314" y="128"/>
                    <a:pt x="314" y="128"/>
                  </a:cubicBezTo>
                  <a:close/>
                  <a:moveTo>
                    <a:pt x="317" y="127"/>
                  </a:moveTo>
                  <a:cubicBezTo>
                    <a:pt x="314" y="127"/>
                    <a:pt x="314" y="127"/>
                    <a:pt x="314" y="127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6" y="128"/>
                    <a:pt x="316" y="128"/>
                    <a:pt x="316" y="128"/>
                  </a:cubicBezTo>
                  <a:cubicBezTo>
                    <a:pt x="317" y="127"/>
                    <a:pt x="317" y="127"/>
                    <a:pt x="317" y="127"/>
                  </a:cubicBezTo>
                  <a:close/>
                  <a:moveTo>
                    <a:pt x="317" y="134"/>
                  </a:moveTo>
                  <a:cubicBezTo>
                    <a:pt x="316" y="133"/>
                    <a:pt x="316" y="133"/>
                    <a:pt x="316" y="133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5" y="135"/>
                    <a:pt x="315" y="135"/>
                    <a:pt x="315" y="135"/>
                  </a:cubicBezTo>
                  <a:cubicBezTo>
                    <a:pt x="316" y="134"/>
                    <a:pt x="316" y="134"/>
                    <a:pt x="316" y="134"/>
                  </a:cubicBezTo>
                  <a:cubicBezTo>
                    <a:pt x="317" y="134"/>
                    <a:pt x="317" y="134"/>
                    <a:pt x="317" y="134"/>
                  </a:cubicBezTo>
                  <a:close/>
                  <a:moveTo>
                    <a:pt x="320" y="126"/>
                  </a:moveTo>
                  <a:cubicBezTo>
                    <a:pt x="317" y="128"/>
                    <a:pt x="317" y="128"/>
                    <a:pt x="317" y="128"/>
                  </a:cubicBezTo>
                  <a:cubicBezTo>
                    <a:pt x="317" y="129"/>
                    <a:pt x="317" y="129"/>
                    <a:pt x="317" y="129"/>
                  </a:cubicBezTo>
                  <a:cubicBezTo>
                    <a:pt x="317" y="130"/>
                    <a:pt x="317" y="130"/>
                    <a:pt x="317" y="130"/>
                  </a:cubicBezTo>
                  <a:cubicBezTo>
                    <a:pt x="316" y="131"/>
                    <a:pt x="316" y="131"/>
                    <a:pt x="316" y="131"/>
                  </a:cubicBezTo>
                  <a:cubicBezTo>
                    <a:pt x="316" y="132"/>
                    <a:pt x="316" y="132"/>
                    <a:pt x="316" y="132"/>
                  </a:cubicBezTo>
                  <a:cubicBezTo>
                    <a:pt x="318" y="133"/>
                    <a:pt x="318" y="133"/>
                    <a:pt x="318" y="133"/>
                  </a:cubicBezTo>
                  <a:cubicBezTo>
                    <a:pt x="319" y="133"/>
                    <a:pt x="319" y="133"/>
                    <a:pt x="319" y="133"/>
                  </a:cubicBezTo>
                  <a:cubicBezTo>
                    <a:pt x="321" y="130"/>
                    <a:pt x="321" y="130"/>
                    <a:pt x="321" y="13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22" y="126"/>
                    <a:pt x="322" y="126"/>
                    <a:pt x="322" y="126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20" y="125"/>
                    <a:pt x="320" y="125"/>
                    <a:pt x="320" y="125"/>
                  </a:cubicBezTo>
                  <a:cubicBezTo>
                    <a:pt x="320" y="126"/>
                    <a:pt x="320" y="126"/>
                    <a:pt x="320" y="126"/>
                  </a:cubicBezTo>
                  <a:cubicBezTo>
                    <a:pt x="320" y="126"/>
                    <a:pt x="320" y="126"/>
                    <a:pt x="320" y="126"/>
                  </a:cubicBezTo>
                  <a:close/>
                  <a:moveTo>
                    <a:pt x="306" y="118"/>
                  </a:moveTo>
                  <a:cubicBezTo>
                    <a:pt x="307" y="117"/>
                    <a:pt x="307" y="117"/>
                    <a:pt x="307" y="117"/>
                  </a:cubicBezTo>
                  <a:cubicBezTo>
                    <a:pt x="307" y="117"/>
                    <a:pt x="307" y="117"/>
                    <a:pt x="307" y="117"/>
                  </a:cubicBezTo>
                  <a:cubicBezTo>
                    <a:pt x="306" y="118"/>
                    <a:pt x="306" y="118"/>
                    <a:pt x="306" y="118"/>
                  </a:cubicBezTo>
                  <a:close/>
                  <a:moveTo>
                    <a:pt x="302" y="120"/>
                  </a:moveTo>
                  <a:cubicBezTo>
                    <a:pt x="301" y="121"/>
                    <a:pt x="301" y="121"/>
                    <a:pt x="301" y="121"/>
                  </a:cubicBezTo>
                  <a:cubicBezTo>
                    <a:pt x="303" y="121"/>
                    <a:pt x="303" y="121"/>
                    <a:pt x="303" y="121"/>
                  </a:cubicBezTo>
                  <a:cubicBezTo>
                    <a:pt x="302" y="120"/>
                    <a:pt x="302" y="120"/>
                    <a:pt x="302" y="120"/>
                  </a:cubicBezTo>
                  <a:close/>
                  <a:moveTo>
                    <a:pt x="305" y="134"/>
                  </a:moveTo>
                  <a:cubicBezTo>
                    <a:pt x="304" y="135"/>
                    <a:pt x="304" y="135"/>
                    <a:pt x="304" y="135"/>
                  </a:cubicBezTo>
                  <a:cubicBezTo>
                    <a:pt x="305" y="135"/>
                    <a:pt x="305" y="135"/>
                    <a:pt x="305" y="135"/>
                  </a:cubicBezTo>
                  <a:cubicBezTo>
                    <a:pt x="305" y="134"/>
                    <a:pt x="305" y="134"/>
                    <a:pt x="305" y="134"/>
                  </a:cubicBezTo>
                  <a:close/>
                  <a:moveTo>
                    <a:pt x="302" y="131"/>
                  </a:moveTo>
                  <a:cubicBezTo>
                    <a:pt x="304" y="131"/>
                    <a:pt x="304" y="131"/>
                    <a:pt x="304" y="131"/>
                  </a:cubicBezTo>
                  <a:cubicBezTo>
                    <a:pt x="305" y="131"/>
                    <a:pt x="305" y="131"/>
                    <a:pt x="305" y="131"/>
                  </a:cubicBezTo>
                  <a:cubicBezTo>
                    <a:pt x="305" y="133"/>
                    <a:pt x="305" y="133"/>
                    <a:pt x="305" y="133"/>
                  </a:cubicBezTo>
                  <a:cubicBezTo>
                    <a:pt x="304" y="133"/>
                    <a:pt x="304" y="133"/>
                    <a:pt x="304" y="133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02" y="131"/>
                    <a:pt x="302" y="131"/>
                    <a:pt x="302" y="131"/>
                  </a:cubicBezTo>
                  <a:close/>
                  <a:moveTo>
                    <a:pt x="293" y="125"/>
                  </a:moveTo>
                  <a:cubicBezTo>
                    <a:pt x="294" y="124"/>
                    <a:pt x="294" y="124"/>
                    <a:pt x="294" y="124"/>
                  </a:cubicBezTo>
                  <a:cubicBezTo>
                    <a:pt x="295" y="125"/>
                    <a:pt x="295" y="125"/>
                    <a:pt x="295" y="125"/>
                  </a:cubicBezTo>
                  <a:cubicBezTo>
                    <a:pt x="294" y="126"/>
                    <a:pt x="294" y="126"/>
                    <a:pt x="294" y="126"/>
                  </a:cubicBezTo>
                  <a:cubicBezTo>
                    <a:pt x="293" y="126"/>
                    <a:pt x="293" y="126"/>
                    <a:pt x="293" y="126"/>
                  </a:cubicBezTo>
                  <a:cubicBezTo>
                    <a:pt x="293" y="125"/>
                    <a:pt x="293" y="125"/>
                    <a:pt x="293" y="125"/>
                  </a:cubicBezTo>
                  <a:close/>
                  <a:moveTo>
                    <a:pt x="295" y="135"/>
                  </a:moveTo>
                  <a:cubicBezTo>
                    <a:pt x="297" y="135"/>
                    <a:pt x="297" y="135"/>
                    <a:pt x="297" y="135"/>
                  </a:cubicBezTo>
                  <a:cubicBezTo>
                    <a:pt x="297" y="136"/>
                    <a:pt x="297" y="136"/>
                    <a:pt x="297" y="136"/>
                  </a:cubicBezTo>
                  <a:cubicBezTo>
                    <a:pt x="296" y="136"/>
                    <a:pt x="296" y="136"/>
                    <a:pt x="296" y="136"/>
                  </a:cubicBezTo>
                  <a:cubicBezTo>
                    <a:pt x="295" y="135"/>
                    <a:pt x="295" y="135"/>
                    <a:pt x="295" y="135"/>
                  </a:cubicBezTo>
                  <a:close/>
                  <a:moveTo>
                    <a:pt x="281" y="129"/>
                  </a:moveTo>
                  <a:cubicBezTo>
                    <a:pt x="283" y="128"/>
                    <a:pt x="283" y="128"/>
                    <a:pt x="283" y="128"/>
                  </a:cubicBezTo>
                  <a:cubicBezTo>
                    <a:pt x="282" y="128"/>
                    <a:pt x="282" y="128"/>
                    <a:pt x="282" y="128"/>
                  </a:cubicBezTo>
                  <a:cubicBezTo>
                    <a:pt x="281" y="128"/>
                    <a:pt x="281" y="128"/>
                    <a:pt x="281" y="128"/>
                  </a:cubicBezTo>
                  <a:cubicBezTo>
                    <a:pt x="281" y="129"/>
                    <a:pt x="281" y="129"/>
                    <a:pt x="281" y="129"/>
                  </a:cubicBezTo>
                  <a:close/>
                  <a:moveTo>
                    <a:pt x="286" y="134"/>
                  </a:moveTo>
                  <a:cubicBezTo>
                    <a:pt x="289" y="134"/>
                    <a:pt x="289" y="134"/>
                    <a:pt x="289" y="134"/>
                  </a:cubicBezTo>
                  <a:cubicBezTo>
                    <a:pt x="290" y="134"/>
                    <a:pt x="290" y="134"/>
                    <a:pt x="290" y="134"/>
                  </a:cubicBezTo>
                  <a:cubicBezTo>
                    <a:pt x="290" y="135"/>
                    <a:pt x="290" y="135"/>
                    <a:pt x="290" y="135"/>
                  </a:cubicBezTo>
                  <a:cubicBezTo>
                    <a:pt x="288" y="136"/>
                    <a:pt x="288" y="136"/>
                    <a:pt x="288" y="136"/>
                  </a:cubicBezTo>
                  <a:cubicBezTo>
                    <a:pt x="286" y="135"/>
                    <a:pt x="286" y="135"/>
                    <a:pt x="286" y="135"/>
                  </a:cubicBezTo>
                  <a:cubicBezTo>
                    <a:pt x="286" y="134"/>
                    <a:pt x="286" y="134"/>
                    <a:pt x="286" y="134"/>
                  </a:cubicBezTo>
                  <a:close/>
                  <a:moveTo>
                    <a:pt x="284" y="135"/>
                  </a:moveTo>
                  <a:cubicBezTo>
                    <a:pt x="285" y="135"/>
                    <a:pt x="285" y="135"/>
                    <a:pt x="285" y="135"/>
                  </a:cubicBezTo>
                  <a:cubicBezTo>
                    <a:pt x="285" y="136"/>
                    <a:pt x="285" y="136"/>
                    <a:pt x="285" y="136"/>
                  </a:cubicBezTo>
                  <a:cubicBezTo>
                    <a:pt x="284" y="135"/>
                    <a:pt x="284" y="135"/>
                    <a:pt x="284" y="135"/>
                  </a:cubicBezTo>
                  <a:close/>
                  <a:moveTo>
                    <a:pt x="280" y="134"/>
                  </a:moveTo>
                  <a:cubicBezTo>
                    <a:pt x="281" y="134"/>
                    <a:pt x="281" y="134"/>
                    <a:pt x="281" y="134"/>
                  </a:cubicBezTo>
                  <a:cubicBezTo>
                    <a:pt x="282" y="135"/>
                    <a:pt x="282" y="135"/>
                    <a:pt x="282" y="135"/>
                  </a:cubicBezTo>
                  <a:cubicBezTo>
                    <a:pt x="281" y="135"/>
                    <a:pt x="281" y="135"/>
                    <a:pt x="281" y="135"/>
                  </a:cubicBezTo>
                  <a:cubicBezTo>
                    <a:pt x="280" y="134"/>
                    <a:pt x="280" y="134"/>
                    <a:pt x="280" y="134"/>
                  </a:cubicBezTo>
                  <a:close/>
                  <a:moveTo>
                    <a:pt x="247" y="153"/>
                  </a:moveTo>
                  <a:cubicBezTo>
                    <a:pt x="246" y="155"/>
                    <a:pt x="246" y="155"/>
                    <a:pt x="246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50" y="155"/>
                    <a:pt x="250" y="155"/>
                    <a:pt x="250" y="155"/>
                  </a:cubicBezTo>
                  <a:cubicBezTo>
                    <a:pt x="253" y="154"/>
                    <a:pt x="253" y="154"/>
                    <a:pt x="253" y="154"/>
                  </a:cubicBezTo>
                  <a:cubicBezTo>
                    <a:pt x="254" y="153"/>
                    <a:pt x="254" y="153"/>
                    <a:pt x="254" y="153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62" y="148"/>
                    <a:pt x="262" y="148"/>
                    <a:pt x="262" y="148"/>
                  </a:cubicBezTo>
                  <a:cubicBezTo>
                    <a:pt x="262" y="147"/>
                    <a:pt x="262" y="147"/>
                    <a:pt x="262" y="147"/>
                  </a:cubicBezTo>
                  <a:cubicBezTo>
                    <a:pt x="263" y="147"/>
                    <a:pt x="263" y="147"/>
                    <a:pt x="263" y="147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7" y="143"/>
                    <a:pt x="257" y="143"/>
                    <a:pt x="257" y="143"/>
                  </a:cubicBezTo>
                  <a:cubicBezTo>
                    <a:pt x="257" y="146"/>
                    <a:pt x="257" y="146"/>
                    <a:pt x="257" y="146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4" y="147"/>
                    <a:pt x="254" y="147"/>
                    <a:pt x="254" y="147"/>
                  </a:cubicBezTo>
                  <a:cubicBezTo>
                    <a:pt x="252" y="145"/>
                    <a:pt x="252" y="145"/>
                    <a:pt x="252" y="145"/>
                  </a:cubicBezTo>
                  <a:cubicBezTo>
                    <a:pt x="252" y="146"/>
                    <a:pt x="252" y="146"/>
                    <a:pt x="252" y="146"/>
                  </a:cubicBezTo>
                  <a:cubicBezTo>
                    <a:pt x="250" y="147"/>
                    <a:pt x="250" y="147"/>
                    <a:pt x="250" y="147"/>
                  </a:cubicBezTo>
                  <a:cubicBezTo>
                    <a:pt x="249" y="149"/>
                    <a:pt x="249" y="149"/>
                    <a:pt x="249" y="149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9" y="153"/>
                    <a:pt x="249" y="153"/>
                    <a:pt x="249" y="153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7" y="153"/>
                    <a:pt x="247" y="153"/>
                    <a:pt x="247" y="153"/>
                  </a:cubicBezTo>
                  <a:close/>
                  <a:moveTo>
                    <a:pt x="245" y="155"/>
                  </a:moveTo>
                  <a:cubicBezTo>
                    <a:pt x="246" y="153"/>
                    <a:pt x="246" y="153"/>
                    <a:pt x="246" y="153"/>
                  </a:cubicBezTo>
                  <a:cubicBezTo>
                    <a:pt x="245" y="153"/>
                    <a:pt x="245" y="153"/>
                    <a:pt x="245" y="153"/>
                  </a:cubicBezTo>
                  <a:cubicBezTo>
                    <a:pt x="244" y="155"/>
                    <a:pt x="244" y="155"/>
                    <a:pt x="244" y="155"/>
                  </a:cubicBezTo>
                  <a:cubicBezTo>
                    <a:pt x="245" y="155"/>
                    <a:pt x="245" y="155"/>
                    <a:pt x="245" y="155"/>
                  </a:cubicBezTo>
                  <a:close/>
                  <a:moveTo>
                    <a:pt x="245" y="156"/>
                  </a:moveTo>
                  <a:cubicBezTo>
                    <a:pt x="244" y="157"/>
                    <a:pt x="244" y="157"/>
                    <a:pt x="244" y="157"/>
                  </a:cubicBezTo>
                  <a:cubicBezTo>
                    <a:pt x="244" y="157"/>
                    <a:pt x="244" y="157"/>
                    <a:pt x="244" y="157"/>
                  </a:cubicBezTo>
                  <a:cubicBezTo>
                    <a:pt x="241" y="159"/>
                    <a:pt x="241" y="159"/>
                    <a:pt x="241" y="159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45" y="159"/>
                    <a:pt x="245" y="159"/>
                    <a:pt x="245" y="159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5" y="156"/>
                    <a:pt x="245" y="156"/>
                    <a:pt x="245" y="156"/>
                  </a:cubicBezTo>
                  <a:close/>
                  <a:moveTo>
                    <a:pt x="232" y="156"/>
                  </a:moveTo>
                  <a:cubicBezTo>
                    <a:pt x="233" y="156"/>
                    <a:pt x="233" y="156"/>
                    <a:pt x="233" y="156"/>
                  </a:cubicBezTo>
                  <a:cubicBezTo>
                    <a:pt x="233" y="157"/>
                    <a:pt x="233" y="157"/>
                    <a:pt x="233" y="157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58"/>
                    <a:pt x="231" y="158"/>
                    <a:pt x="231" y="158"/>
                  </a:cubicBezTo>
                  <a:cubicBezTo>
                    <a:pt x="232" y="156"/>
                    <a:pt x="232" y="156"/>
                    <a:pt x="232" y="156"/>
                  </a:cubicBezTo>
                  <a:cubicBezTo>
                    <a:pt x="232" y="156"/>
                    <a:pt x="232" y="156"/>
                    <a:pt x="232" y="156"/>
                  </a:cubicBezTo>
                  <a:close/>
                  <a:moveTo>
                    <a:pt x="207" y="146"/>
                  </a:moveTo>
                  <a:cubicBezTo>
                    <a:pt x="211" y="144"/>
                    <a:pt x="211" y="144"/>
                    <a:pt x="211" y="144"/>
                  </a:cubicBezTo>
                  <a:cubicBezTo>
                    <a:pt x="213" y="146"/>
                    <a:pt x="213" y="146"/>
                    <a:pt x="213" y="146"/>
                  </a:cubicBezTo>
                  <a:cubicBezTo>
                    <a:pt x="215" y="146"/>
                    <a:pt x="215" y="146"/>
                    <a:pt x="215" y="146"/>
                  </a:cubicBezTo>
                  <a:cubicBezTo>
                    <a:pt x="216" y="145"/>
                    <a:pt x="216" y="145"/>
                    <a:pt x="216" y="145"/>
                  </a:cubicBezTo>
                  <a:cubicBezTo>
                    <a:pt x="218" y="146"/>
                    <a:pt x="218" y="146"/>
                    <a:pt x="218" y="146"/>
                  </a:cubicBezTo>
                  <a:cubicBezTo>
                    <a:pt x="219" y="148"/>
                    <a:pt x="219" y="148"/>
                    <a:pt x="219" y="148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22" y="150"/>
                    <a:pt x="222" y="150"/>
                    <a:pt x="222" y="150"/>
                  </a:cubicBezTo>
                  <a:cubicBezTo>
                    <a:pt x="223" y="152"/>
                    <a:pt x="223" y="152"/>
                    <a:pt x="223" y="152"/>
                  </a:cubicBezTo>
                  <a:cubicBezTo>
                    <a:pt x="223" y="153"/>
                    <a:pt x="223" y="153"/>
                    <a:pt x="223" y="153"/>
                  </a:cubicBezTo>
                  <a:cubicBezTo>
                    <a:pt x="221" y="154"/>
                    <a:pt x="221" y="154"/>
                    <a:pt x="221" y="154"/>
                  </a:cubicBezTo>
                  <a:cubicBezTo>
                    <a:pt x="219" y="154"/>
                    <a:pt x="219" y="154"/>
                    <a:pt x="219" y="154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5" y="151"/>
                    <a:pt x="215" y="151"/>
                    <a:pt x="215" y="151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2" y="149"/>
                    <a:pt x="212" y="149"/>
                    <a:pt x="212" y="149"/>
                  </a:cubicBezTo>
                  <a:cubicBezTo>
                    <a:pt x="211" y="149"/>
                    <a:pt x="211" y="149"/>
                    <a:pt x="211" y="149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7" y="148"/>
                    <a:pt x="207" y="148"/>
                    <a:pt x="207" y="148"/>
                  </a:cubicBezTo>
                  <a:cubicBezTo>
                    <a:pt x="207" y="146"/>
                    <a:pt x="207" y="146"/>
                    <a:pt x="207" y="146"/>
                  </a:cubicBezTo>
                  <a:close/>
                  <a:moveTo>
                    <a:pt x="180" y="126"/>
                  </a:moveTo>
                  <a:cubicBezTo>
                    <a:pt x="181" y="126"/>
                    <a:pt x="181" y="126"/>
                    <a:pt x="181" y="126"/>
                  </a:cubicBezTo>
                  <a:cubicBezTo>
                    <a:pt x="181" y="126"/>
                    <a:pt x="181" y="126"/>
                    <a:pt x="181" y="126"/>
                  </a:cubicBezTo>
                  <a:cubicBezTo>
                    <a:pt x="181" y="127"/>
                    <a:pt x="181" y="127"/>
                    <a:pt x="181" y="127"/>
                  </a:cubicBezTo>
                  <a:cubicBezTo>
                    <a:pt x="180" y="127"/>
                    <a:pt x="180" y="127"/>
                    <a:pt x="180" y="127"/>
                  </a:cubicBezTo>
                  <a:cubicBezTo>
                    <a:pt x="180" y="126"/>
                    <a:pt x="180" y="126"/>
                    <a:pt x="180" y="126"/>
                  </a:cubicBezTo>
                  <a:close/>
                  <a:moveTo>
                    <a:pt x="175" y="124"/>
                  </a:moveTo>
                  <a:cubicBezTo>
                    <a:pt x="176" y="125"/>
                    <a:pt x="176" y="125"/>
                    <a:pt x="176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3"/>
                    <a:pt x="178" y="123"/>
                    <a:pt x="178" y="123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5" y="122"/>
                    <a:pt x="175" y="122"/>
                    <a:pt x="175" y="122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24"/>
                    <a:pt x="175" y="124"/>
                    <a:pt x="175" y="124"/>
                  </a:cubicBezTo>
                  <a:close/>
                  <a:moveTo>
                    <a:pt x="269" y="132"/>
                  </a:moveTo>
                  <a:cubicBezTo>
                    <a:pt x="271" y="131"/>
                    <a:pt x="271" y="131"/>
                    <a:pt x="271" y="131"/>
                  </a:cubicBezTo>
                  <a:cubicBezTo>
                    <a:pt x="274" y="132"/>
                    <a:pt x="274" y="132"/>
                    <a:pt x="274" y="132"/>
                  </a:cubicBezTo>
                  <a:cubicBezTo>
                    <a:pt x="275" y="133"/>
                    <a:pt x="275" y="133"/>
                    <a:pt x="275" y="133"/>
                  </a:cubicBezTo>
                  <a:cubicBezTo>
                    <a:pt x="275" y="132"/>
                    <a:pt x="275" y="132"/>
                    <a:pt x="275" y="132"/>
                  </a:cubicBezTo>
                  <a:cubicBezTo>
                    <a:pt x="276" y="131"/>
                    <a:pt x="276" y="131"/>
                    <a:pt x="276" y="131"/>
                  </a:cubicBezTo>
                  <a:cubicBezTo>
                    <a:pt x="278" y="130"/>
                    <a:pt x="278" y="130"/>
                    <a:pt x="278" y="130"/>
                  </a:cubicBezTo>
                  <a:cubicBezTo>
                    <a:pt x="277" y="129"/>
                    <a:pt x="277" y="129"/>
                    <a:pt x="277" y="129"/>
                  </a:cubicBezTo>
                  <a:cubicBezTo>
                    <a:pt x="276" y="129"/>
                    <a:pt x="276" y="129"/>
                    <a:pt x="276" y="129"/>
                  </a:cubicBezTo>
                  <a:cubicBezTo>
                    <a:pt x="275" y="130"/>
                    <a:pt x="275" y="130"/>
                    <a:pt x="275" y="130"/>
                  </a:cubicBezTo>
                  <a:cubicBezTo>
                    <a:pt x="272" y="130"/>
                    <a:pt x="272" y="130"/>
                    <a:pt x="272" y="130"/>
                  </a:cubicBezTo>
                  <a:cubicBezTo>
                    <a:pt x="271" y="129"/>
                    <a:pt x="271" y="129"/>
                    <a:pt x="271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69" y="132"/>
                    <a:pt x="269" y="132"/>
                    <a:pt x="269" y="132"/>
                  </a:cubicBezTo>
                  <a:close/>
                  <a:moveTo>
                    <a:pt x="266" y="135"/>
                  </a:moveTo>
                  <a:cubicBezTo>
                    <a:pt x="266" y="136"/>
                    <a:pt x="266" y="136"/>
                    <a:pt x="266" y="136"/>
                  </a:cubicBezTo>
                  <a:cubicBezTo>
                    <a:pt x="266" y="136"/>
                    <a:pt x="266" y="136"/>
                    <a:pt x="266" y="136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6" y="135"/>
                    <a:pt x="266" y="135"/>
                    <a:pt x="266" y="135"/>
                  </a:cubicBezTo>
                  <a:close/>
                  <a:moveTo>
                    <a:pt x="258" y="135"/>
                  </a:moveTo>
                  <a:cubicBezTo>
                    <a:pt x="256" y="135"/>
                    <a:pt x="256" y="135"/>
                    <a:pt x="256" y="135"/>
                  </a:cubicBezTo>
                  <a:cubicBezTo>
                    <a:pt x="257" y="136"/>
                    <a:pt x="257" y="136"/>
                    <a:pt x="257" y="136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61" y="137"/>
                    <a:pt x="261" y="137"/>
                    <a:pt x="261" y="137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59" y="135"/>
                    <a:pt x="259" y="135"/>
                    <a:pt x="259" y="135"/>
                  </a:cubicBezTo>
                  <a:cubicBezTo>
                    <a:pt x="258" y="135"/>
                    <a:pt x="258" y="135"/>
                    <a:pt x="258" y="135"/>
                  </a:cubicBezTo>
                  <a:close/>
                  <a:moveTo>
                    <a:pt x="252" y="138"/>
                  </a:moveTo>
                  <a:cubicBezTo>
                    <a:pt x="253" y="138"/>
                    <a:pt x="253" y="138"/>
                    <a:pt x="253" y="138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6"/>
                    <a:pt x="255" y="136"/>
                    <a:pt x="255" y="136"/>
                  </a:cubicBezTo>
                  <a:cubicBezTo>
                    <a:pt x="254" y="137"/>
                    <a:pt x="254" y="137"/>
                    <a:pt x="254" y="137"/>
                  </a:cubicBezTo>
                  <a:cubicBezTo>
                    <a:pt x="253" y="137"/>
                    <a:pt x="253" y="137"/>
                    <a:pt x="253" y="137"/>
                  </a:cubicBezTo>
                  <a:cubicBezTo>
                    <a:pt x="252" y="138"/>
                    <a:pt x="252" y="138"/>
                    <a:pt x="252" y="138"/>
                  </a:cubicBezTo>
                  <a:close/>
                  <a:moveTo>
                    <a:pt x="246" y="138"/>
                  </a:moveTo>
                  <a:cubicBezTo>
                    <a:pt x="248" y="137"/>
                    <a:pt x="248" y="137"/>
                    <a:pt x="248" y="137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2" y="136"/>
                    <a:pt x="252" y="136"/>
                    <a:pt x="252" y="136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6" y="138"/>
                    <a:pt x="246" y="138"/>
                    <a:pt x="246" y="138"/>
                  </a:cubicBezTo>
                  <a:close/>
                  <a:moveTo>
                    <a:pt x="245" y="138"/>
                  </a:moveTo>
                  <a:cubicBezTo>
                    <a:pt x="243" y="138"/>
                    <a:pt x="243" y="138"/>
                    <a:pt x="243" y="138"/>
                  </a:cubicBezTo>
                  <a:cubicBezTo>
                    <a:pt x="242" y="140"/>
                    <a:pt x="242" y="140"/>
                    <a:pt x="242" y="140"/>
                  </a:cubicBezTo>
                  <a:cubicBezTo>
                    <a:pt x="243" y="139"/>
                    <a:pt x="243" y="139"/>
                    <a:pt x="243" y="139"/>
                  </a:cubicBezTo>
                  <a:cubicBezTo>
                    <a:pt x="245" y="138"/>
                    <a:pt x="245" y="138"/>
                    <a:pt x="245" y="138"/>
                  </a:cubicBezTo>
                  <a:close/>
                  <a:moveTo>
                    <a:pt x="246" y="135"/>
                  </a:moveTo>
                  <a:cubicBezTo>
                    <a:pt x="245" y="136"/>
                    <a:pt x="245" y="136"/>
                    <a:pt x="245" y="136"/>
                  </a:cubicBezTo>
                  <a:cubicBezTo>
                    <a:pt x="246" y="137"/>
                    <a:pt x="246" y="137"/>
                    <a:pt x="246" y="137"/>
                  </a:cubicBezTo>
                  <a:cubicBezTo>
                    <a:pt x="246" y="136"/>
                    <a:pt x="246" y="136"/>
                    <a:pt x="246" y="136"/>
                  </a:cubicBezTo>
                  <a:cubicBezTo>
                    <a:pt x="246" y="135"/>
                    <a:pt x="246" y="135"/>
                    <a:pt x="246" y="135"/>
                  </a:cubicBezTo>
                  <a:close/>
                  <a:moveTo>
                    <a:pt x="215" y="139"/>
                  </a:moveTo>
                  <a:cubicBezTo>
                    <a:pt x="215" y="139"/>
                    <a:pt x="215" y="137"/>
                    <a:pt x="215" y="137"/>
                  </a:cubicBezTo>
                  <a:cubicBezTo>
                    <a:pt x="218" y="136"/>
                    <a:pt x="218" y="136"/>
                    <a:pt x="218" y="136"/>
                  </a:cubicBezTo>
                  <a:cubicBezTo>
                    <a:pt x="222" y="135"/>
                    <a:pt x="222" y="135"/>
                    <a:pt x="222" y="135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5" y="136"/>
                    <a:pt x="225" y="136"/>
                    <a:pt x="225" y="136"/>
                  </a:cubicBezTo>
                  <a:cubicBezTo>
                    <a:pt x="228" y="136"/>
                    <a:pt x="228" y="136"/>
                    <a:pt x="228" y="136"/>
                  </a:cubicBezTo>
                  <a:cubicBezTo>
                    <a:pt x="230" y="138"/>
                    <a:pt x="230" y="138"/>
                    <a:pt x="230" y="138"/>
                  </a:cubicBezTo>
                  <a:cubicBezTo>
                    <a:pt x="232" y="137"/>
                    <a:pt x="232" y="137"/>
                    <a:pt x="232" y="137"/>
                  </a:cubicBezTo>
                  <a:cubicBezTo>
                    <a:pt x="234" y="137"/>
                    <a:pt x="234" y="137"/>
                    <a:pt x="234" y="137"/>
                  </a:cubicBezTo>
                  <a:cubicBezTo>
                    <a:pt x="236" y="138"/>
                    <a:pt x="236" y="138"/>
                    <a:pt x="236" y="138"/>
                  </a:cubicBezTo>
                  <a:cubicBezTo>
                    <a:pt x="238" y="138"/>
                    <a:pt x="238" y="138"/>
                    <a:pt x="238" y="138"/>
                  </a:cubicBezTo>
                  <a:cubicBezTo>
                    <a:pt x="239" y="137"/>
                    <a:pt x="239" y="137"/>
                    <a:pt x="239" y="137"/>
                  </a:cubicBezTo>
                  <a:cubicBezTo>
                    <a:pt x="240" y="136"/>
                    <a:pt x="240" y="136"/>
                    <a:pt x="240" y="136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40" y="134"/>
                    <a:pt x="240" y="134"/>
                    <a:pt x="240" y="134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44" y="134"/>
                    <a:pt x="244" y="134"/>
                    <a:pt x="244" y="134"/>
                  </a:cubicBezTo>
                  <a:cubicBezTo>
                    <a:pt x="244" y="136"/>
                    <a:pt x="244" y="136"/>
                    <a:pt x="244" y="136"/>
                  </a:cubicBezTo>
                  <a:cubicBezTo>
                    <a:pt x="243" y="137"/>
                    <a:pt x="243" y="137"/>
                    <a:pt x="243" y="137"/>
                  </a:cubicBezTo>
                  <a:cubicBezTo>
                    <a:pt x="242" y="138"/>
                    <a:pt x="242" y="138"/>
                    <a:pt x="242" y="138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39" y="140"/>
                    <a:pt x="239" y="140"/>
                    <a:pt x="239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37" y="140"/>
                    <a:pt x="237" y="140"/>
                    <a:pt x="237" y="140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32" y="141"/>
                    <a:pt x="232" y="141"/>
                    <a:pt x="232" y="141"/>
                  </a:cubicBezTo>
                  <a:cubicBezTo>
                    <a:pt x="229" y="140"/>
                    <a:pt x="229" y="140"/>
                    <a:pt x="229" y="140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2"/>
                    <a:pt x="227" y="142"/>
                    <a:pt x="227" y="142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0" y="141"/>
                    <a:pt x="220" y="141"/>
                    <a:pt x="220" y="141"/>
                  </a:cubicBezTo>
                  <a:cubicBezTo>
                    <a:pt x="219" y="141"/>
                    <a:pt x="219" y="141"/>
                    <a:pt x="219" y="141"/>
                  </a:cubicBezTo>
                  <a:cubicBezTo>
                    <a:pt x="218" y="141"/>
                    <a:pt x="218" y="141"/>
                    <a:pt x="218" y="141"/>
                  </a:cubicBezTo>
                  <a:cubicBezTo>
                    <a:pt x="217" y="141"/>
                    <a:pt x="217" y="141"/>
                    <a:pt x="217" y="141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5" y="139"/>
                    <a:pt x="215" y="139"/>
                    <a:pt x="215" y="139"/>
                  </a:cubicBezTo>
                  <a:close/>
                  <a:moveTo>
                    <a:pt x="213" y="139"/>
                  </a:moveTo>
                  <a:cubicBezTo>
                    <a:pt x="213" y="141"/>
                    <a:pt x="213" y="141"/>
                    <a:pt x="213" y="141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14" y="139"/>
                    <a:pt x="214" y="139"/>
                    <a:pt x="214" y="139"/>
                  </a:cubicBezTo>
                  <a:cubicBezTo>
                    <a:pt x="213" y="139"/>
                    <a:pt x="213" y="139"/>
                    <a:pt x="213" y="139"/>
                  </a:cubicBezTo>
                  <a:close/>
                  <a:moveTo>
                    <a:pt x="213" y="138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12" y="139"/>
                    <a:pt x="212" y="139"/>
                    <a:pt x="212" y="139"/>
                  </a:cubicBezTo>
                  <a:cubicBezTo>
                    <a:pt x="213" y="138"/>
                    <a:pt x="213" y="138"/>
                    <a:pt x="213" y="138"/>
                  </a:cubicBezTo>
                  <a:close/>
                  <a:moveTo>
                    <a:pt x="188" y="139"/>
                  </a:moveTo>
                  <a:cubicBezTo>
                    <a:pt x="187" y="140"/>
                    <a:pt x="187" y="140"/>
                    <a:pt x="187" y="140"/>
                  </a:cubicBezTo>
                  <a:cubicBezTo>
                    <a:pt x="188" y="141"/>
                    <a:pt x="188" y="141"/>
                    <a:pt x="188" y="141"/>
                  </a:cubicBezTo>
                  <a:cubicBezTo>
                    <a:pt x="187" y="142"/>
                    <a:pt x="187" y="142"/>
                    <a:pt x="187" y="142"/>
                  </a:cubicBezTo>
                  <a:cubicBezTo>
                    <a:pt x="188" y="143"/>
                    <a:pt x="188" y="143"/>
                    <a:pt x="188" y="143"/>
                  </a:cubicBezTo>
                  <a:cubicBezTo>
                    <a:pt x="190" y="143"/>
                    <a:pt x="190" y="143"/>
                    <a:pt x="190" y="143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3" y="143"/>
                    <a:pt x="193" y="143"/>
                    <a:pt x="193" y="143"/>
                  </a:cubicBezTo>
                  <a:cubicBezTo>
                    <a:pt x="195" y="143"/>
                    <a:pt x="195" y="143"/>
                    <a:pt x="195" y="143"/>
                  </a:cubicBezTo>
                  <a:cubicBezTo>
                    <a:pt x="196" y="142"/>
                    <a:pt x="196" y="142"/>
                    <a:pt x="196" y="142"/>
                  </a:cubicBezTo>
                  <a:cubicBezTo>
                    <a:pt x="198" y="142"/>
                    <a:pt x="198" y="142"/>
                    <a:pt x="198" y="142"/>
                  </a:cubicBezTo>
                  <a:cubicBezTo>
                    <a:pt x="199" y="141"/>
                    <a:pt x="199" y="141"/>
                    <a:pt x="199" y="141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4" y="141"/>
                    <a:pt x="204" y="141"/>
                    <a:pt x="204" y="141"/>
                  </a:cubicBezTo>
                  <a:cubicBezTo>
                    <a:pt x="205" y="141"/>
                    <a:pt x="205" y="141"/>
                    <a:pt x="205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8" y="138"/>
                    <a:pt x="208" y="138"/>
                    <a:pt x="208" y="138"/>
                  </a:cubicBezTo>
                  <a:cubicBezTo>
                    <a:pt x="208" y="136"/>
                    <a:pt x="208" y="136"/>
                    <a:pt x="208" y="136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7" y="137"/>
                    <a:pt x="207" y="137"/>
                    <a:pt x="207" y="137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7" y="136"/>
                    <a:pt x="197" y="136"/>
                    <a:pt x="197" y="136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198" y="140"/>
                    <a:pt x="198" y="140"/>
                    <a:pt x="198" y="140"/>
                  </a:cubicBezTo>
                  <a:cubicBezTo>
                    <a:pt x="196" y="139"/>
                    <a:pt x="196" y="139"/>
                    <a:pt x="196" y="139"/>
                  </a:cubicBezTo>
                  <a:cubicBezTo>
                    <a:pt x="195" y="137"/>
                    <a:pt x="195" y="137"/>
                    <a:pt x="195" y="137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3" y="137"/>
                    <a:pt x="193" y="137"/>
                    <a:pt x="193" y="137"/>
                  </a:cubicBezTo>
                  <a:cubicBezTo>
                    <a:pt x="191" y="137"/>
                    <a:pt x="191" y="137"/>
                    <a:pt x="191" y="137"/>
                  </a:cubicBezTo>
                  <a:cubicBezTo>
                    <a:pt x="189" y="138"/>
                    <a:pt x="189" y="138"/>
                    <a:pt x="189" y="138"/>
                  </a:cubicBezTo>
                  <a:cubicBezTo>
                    <a:pt x="189" y="138"/>
                    <a:pt x="187" y="139"/>
                    <a:pt x="188" y="139"/>
                  </a:cubicBezTo>
                  <a:close/>
                  <a:moveTo>
                    <a:pt x="182" y="137"/>
                  </a:moveTo>
                  <a:cubicBezTo>
                    <a:pt x="184" y="136"/>
                    <a:pt x="184" y="136"/>
                    <a:pt x="184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7" y="139"/>
                    <a:pt x="187" y="139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86" y="141"/>
                    <a:pt x="186" y="141"/>
                    <a:pt x="186" y="141"/>
                  </a:cubicBezTo>
                  <a:cubicBezTo>
                    <a:pt x="185" y="141"/>
                    <a:pt x="185" y="141"/>
                    <a:pt x="185" y="141"/>
                  </a:cubicBezTo>
                  <a:cubicBezTo>
                    <a:pt x="183" y="141"/>
                    <a:pt x="183" y="141"/>
                    <a:pt x="183" y="141"/>
                  </a:cubicBezTo>
                  <a:cubicBezTo>
                    <a:pt x="180" y="141"/>
                    <a:pt x="180" y="141"/>
                    <a:pt x="180" y="141"/>
                  </a:cubicBezTo>
                  <a:cubicBezTo>
                    <a:pt x="180" y="140"/>
                    <a:pt x="180" y="140"/>
                    <a:pt x="180" y="140"/>
                  </a:cubicBezTo>
                  <a:cubicBezTo>
                    <a:pt x="180" y="139"/>
                    <a:pt x="180" y="139"/>
                    <a:pt x="180" y="139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37"/>
                    <a:pt x="182" y="137"/>
                    <a:pt x="182" y="137"/>
                  </a:cubicBezTo>
                  <a:close/>
                  <a:moveTo>
                    <a:pt x="177" y="140"/>
                  </a:moveTo>
                  <a:cubicBezTo>
                    <a:pt x="178" y="139"/>
                    <a:pt x="178" y="139"/>
                    <a:pt x="178" y="139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77" y="140"/>
                    <a:pt x="177" y="140"/>
                    <a:pt x="177" y="140"/>
                  </a:cubicBezTo>
                  <a:cubicBezTo>
                    <a:pt x="177" y="140"/>
                    <a:pt x="177" y="140"/>
                    <a:pt x="177" y="140"/>
                  </a:cubicBezTo>
                  <a:close/>
                  <a:moveTo>
                    <a:pt x="168" y="134"/>
                  </a:moveTo>
                  <a:cubicBezTo>
                    <a:pt x="168" y="136"/>
                    <a:pt x="168" y="136"/>
                    <a:pt x="168" y="136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4" y="139"/>
                    <a:pt x="174" y="139"/>
                    <a:pt x="174" y="139"/>
                  </a:cubicBezTo>
                  <a:cubicBezTo>
                    <a:pt x="174" y="140"/>
                    <a:pt x="174" y="140"/>
                    <a:pt x="174" y="140"/>
                  </a:cubicBezTo>
                  <a:cubicBezTo>
                    <a:pt x="175" y="139"/>
                    <a:pt x="175" y="139"/>
                    <a:pt x="175" y="139"/>
                  </a:cubicBezTo>
                  <a:cubicBezTo>
                    <a:pt x="176" y="138"/>
                    <a:pt x="176" y="138"/>
                    <a:pt x="176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9" y="136"/>
                    <a:pt x="179" y="136"/>
                    <a:pt x="179" y="136"/>
                  </a:cubicBezTo>
                  <a:cubicBezTo>
                    <a:pt x="177" y="134"/>
                    <a:pt x="177" y="134"/>
                    <a:pt x="177" y="134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0" y="134"/>
                    <a:pt x="170" y="134"/>
                    <a:pt x="170" y="134"/>
                  </a:cubicBezTo>
                  <a:cubicBezTo>
                    <a:pt x="168" y="134"/>
                    <a:pt x="168" y="134"/>
                    <a:pt x="168" y="134"/>
                  </a:cubicBezTo>
                  <a:close/>
                  <a:moveTo>
                    <a:pt x="382" y="136"/>
                  </a:moveTo>
                  <a:cubicBezTo>
                    <a:pt x="382" y="136"/>
                    <a:pt x="382" y="136"/>
                    <a:pt x="382" y="13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385" y="136"/>
                    <a:pt x="385" y="136"/>
                    <a:pt x="385" y="136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2" y="134"/>
                    <a:pt x="382" y="134"/>
                    <a:pt x="382" y="134"/>
                  </a:cubicBezTo>
                  <a:cubicBezTo>
                    <a:pt x="382" y="136"/>
                    <a:pt x="382" y="136"/>
                    <a:pt x="382" y="136"/>
                  </a:cubicBezTo>
                  <a:close/>
                  <a:moveTo>
                    <a:pt x="373" y="136"/>
                  </a:moveTo>
                  <a:cubicBezTo>
                    <a:pt x="373" y="136"/>
                    <a:pt x="376" y="136"/>
                    <a:pt x="376" y="136"/>
                  </a:cubicBezTo>
                  <a:cubicBezTo>
                    <a:pt x="377" y="135"/>
                    <a:pt x="377" y="135"/>
                    <a:pt x="377" y="135"/>
                  </a:cubicBezTo>
                  <a:cubicBezTo>
                    <a:pt x="380" y="136"/>
                    <a:pt x="380" y="136"/>
                    <a:pt x="380" y="136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84" y="131"/>
                    <a:pt x="384" y="131"/>
                    <a:pt x="384" y="131"/>
                  </a:cubicBezTo>
                  <a:cubicBezTo>
                    <a:pt x="385" y="131"/>
                    <a:pt x="385" y="131"/>
                    <a:pt x="385" y="131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384" y="127"/>
                    <a:pt x="384" y="127"/>
                    <a:pt x="384" y="127"/>
                  </a:cubicBezTo>
                  <a:cubicBezTo>
                    <a:pt x="380" y="127"/>
                    <a:pt x="380" y="127"/>
                    <a:pt x="380" y="127"/>
                  </a:cubicBezTo>
                  <a:cubicBezTo>
                    <a:pt x="378" y="128"/>
                    <a:pt x="378" y="128"/>
                    <a:pt x="378" y="128"/>
                  </a:cubicBezTo>
                  <a:cubicBezTo>
                    <a:pt x="378" y="131"/>
                    <a:pt x="378" y="131"/>
                    <a:pt x="378" y="131"/>
                  </a:cubicBezTo>
                  <a:cubicBezTo>
                    <a:pt x="377" y="132"/>
                    <a:pt x="377" y="132"/>
                    <a:pt x="377" y="132"/>
                  </a:cubicBezTo>
                  <a:cubicBezTo>
                    <a:pt x="373" y="136"/>
                    <a:pt x="373" y="136"/>
                    <a:pt x="373" y="136"/>
                  </a:cubicBezTo>
                  <a:close/>
                  <a:moveTo>
                    <a:pt x="155" y="123"/>
                  </a:moveTo>
                  <a:cubicBezTo>
                    <a:pt x="154" y="124"/>
                    <a:pt x="154" y="124"/>
                    <a:pt x="154" y="124"/>
                  </a:cubicBezTo>
                  <a:cubicBezTo>
                    <a:pt x="155" y="126"/>
                    <a:pt x="155" y="126"/>
                    <a:pt x="155" y="126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2" y="124"/>
                    <a:pt x="162" y="124"/>
                    <a:pt x="162" y="124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5" y="123"/>
                    <a:pt x="155" y="123"/>
                    <a:pt x="155" y="123"/>
                  </a:cubicBezTo>
                  <a:close/>
                  <a:moveTo>
                    <a:pt x="89" y="120"/>
                  </a:moveTo>
                  <a:cubicBezTo>
                    <a:pt x="89" y="121"/>
                    <a:pt x="89" y="121"/>
                    <a:pt x="89" y="121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89" y="120"/>
                    <a:pt x="89" y="120"/>
                    <a:pt x="89" y="120"/>
                  </a:cubicBezTo>
                  <a:close/>
                  <a:moveTo>
                    <a:pt x="90" y="121"/>
                  </a:moveTo>
                  <a:cubicBezTo>
                    <a:pt x="91" y="122"/>
                    <a:pt x="91" y="122"/>
                    <a:pt x="91" y="122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5" y="117"/>
                    <a:pt x="95" y="117"/>
                    <a:pt x="95" y="117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99" y="114"/>
                    <a:pt x="99" y="114"/>
                    <a:pt x="99" y="114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113" y="116"/>
                    <a:pt x="113" y="116"/>
                    <a:pt x="113" y="116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118" y="121"/>
                    <a:pt x="118" y="121"/>
                    <a:pt x="118" y="121"/>
                  </a:cubicBezTo>
                  <a:cubicBezTo>
                    <a:pt x="121" y="123"/>
                    <a:pt x="121" y="123"/>
                    <a:pt x="121" y="123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42" y="120"/>
                    <a:pt x="142" y="120"/>
                    <a:pt x="142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6" y="122"/>
                    <a:pt x="146" y="122"/>
                    <a:pt x="146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6" y="130"/>
                    <a:pt x="156" y="130"/>
                    <a:pt x="156" y="130"/>
                  </a:cubicBezTo>
                  <a:cubicBezTo>
                    <a:pt x="158" y="131"/>
                    <a:pt x="158" y="131"/>
                    <a:pt x="158" y="131"/>
                  </a:cubicBezTo>
                  <a:cubicBezTo>
                    <a:pt x="160" y="130"/>
                    <a:pt x="160" y="130"/>
                    <a:pt x="160" y="130"/>
                  </a:cubicBezTo>
                  <a:cubicBezTo>
                    <a:pt x="161" y="131"/>
                    <a:pt x="161" y="131"/>
                    <a:pt x="161" y="131"/>
                  </a:cubicBezTo>
                  <a:cubicBezTo>
                    <a:pt x="162" y="131"/>
                    <a:pt x="162" y="131"/>
                    <a:pt x="162" y="131"/>
                  </a:cubicBezTo>
                  <a:cubicBezTo>
                    <a:pt x="163" y="130"/>
                    <a:pt x="163" y="130"/>
                    <a:pt x="163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67" y="136"/>
                    <a:pt x="167" y="136"/>
                    <a:pt x="167" y="136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8" y="140"/>
                    <a:pt x="168" y="140"/>
                    <a:pt x="168" y="140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64" y="139"/>
                    <a:pt x="164" y="139"/>
                    <a:pt x="164" y="139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4" y="137"/>
                    <a:pt x="154" y="137"/>
                    <a:pt x="154" y="137"/>
                  </a:cubicBezTo>
                  <a:cubicBezTo>
                    <a:pt x="151" y="137"/>
                    <a:pt x="151" y="137"/>
                    <a:pt x="151" y="137"/>
                  </a:cubicBezTo>
                  <a:cubicBezTo>
                    <a:pt x="149" y="135"/>
                    <a:pt x="149" y="135"/>
                    <a:pt x="149" y="135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3" y="134"/>
                    <a:pt x="133" y="134"/>
                    <a:pt x="133" y="134"/>
                  </a:cubicBezTo>
                  <a:cubicBezTo>
                    <a:pt x="129" y="131"/>
                    <a:pt x="129" y="131"/>
                    <a:pt x="129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4" y="130"/>
                    <a:pt x="124" y="130"/>
                    <a:pt x="124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18" y="130"/>
                    <a:pt x="118" y="130"/>
                    <a:pt x="118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09" y="128"/>
                    <a:pt x="109" y="128"/>
                    <a:pt x="109" y="128"/>
                  </a:cubicBezTo>
                  <a:cubicBezTo>
                    <a:pt x="106" y="128"/>
                    <a:pt x="106" y="128"/>
                    <a:pt x="106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99" y="127"/>
                    <a:pt x="99" y="127"/>
                    <a:pt x="99" y="127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8" y="124"/>
                    <a:pt x="98" y="124"/>
                    <a:pt x="98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1" y="123"/>
                    <a:pt x="91" y="123"/>
                    <a:pt x="91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90" y="121"/>
                    <a:pt x="90" y="121"/>
                    <a:pt x="90" y="121"/>
                  </a:cubicBezTo>
                  <a:close/>
                  <a:moveTo>
                    <a:pt x="113" y="22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3" y="22"/>
                    <a:pt x="113" y="22"/>
                    <a:pt x="113" y="22"/>
                  </a:cubicBezTo>
                  <a:close/>
                  <a:moveTo>
                    <a:pt x="98" y="33"/>
                  </a:moveTo>
                  <a:cubicBezTo>
                    <a:pt x="98" y="34"/>
                    <a:pt x="98" y="34"/>
                    <a:pt x="98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8" y="33"/>
                    <a:pt x="98" y="33"/>
                    <a:pt x="98" y="33"/>
                  </a:cubicBezTo>
                  <a:close/>
                  <a:moveTo>
                    <a:pt x="98" y="29"/>
                  </a:moveTo>
                  <a:cubicBezTo>
                    <a:pt x="99" y="28"/>
                    <a:pt x="99" y="28"/>
                    <a:pt x="99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9"/>
                    <a:pt x="98" y="29"/>
                    <a:pt x="98" y="29"/>
                  </a:cubicBezTo>
                  <a:close/>
                  <a:moveTo>
                    <a:pt x="98" y="30"/>
                  </a:moveTo>
                  <a:cubicBezTo>
                    <a:pt x="98" y="31"/>
                    <a:pt x="98" y="31"/>
                    <a:pt x="98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0"/>
                    <a:pt x="98" y="30"/>
                    <a:pt x="98" y="30"/>
                  </a:cubicBezTo>
                  <a:close/>
                  <a:moveTo>
                    <a:pt x="93" y="32"/>
                  </a:moveTo>
                  <a:cubicBezTo>
                    <a:pt x="93" y="33"/>
                    <a:pt x="93" y="33"/>
                    <a:pt x="93" y="33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2"/>
                    <a:pt x="93" y="32"/>
                    <a:pt x="93" y="32"/>
                  </a:cubicBezTo>
                  <a:close/>
                  <a:moveTo>
                    <a:pt x="78" y="51"/>
                  </a:moveTo>
                  <a:cubicBezTo>
                    <a:pt x="80" y="52"/>
                    <a:pt x="80" y="52"/>
                    <a:pt x="80" y="52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78" y="51"/>
                    <a:pt x="78" y="51"/>
                    <a:pt x="78" y="51"/>
                  </a:cubicBezTo>
                  <a:close/>
                  <a:moveTo>
                    <a:pt x="82" y="49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2" y="49"/>
                    <a:pt x="82" y="49"/>
                    <a:pt x="82" y="49"/>
                  </a:cubicBezTo>
                  <a:close/>
                  <a:moveTo>
                    <a:pt x="121" y="76"/>
                  </a:moveTo>
                  <a:cubicBezTo>
                    <a:pt x="121" y="77"/>
                    <a:pt x="121" y="77"/>
                    <a:pt x="121" y="77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1" y="76"/>
                    <a:pt x="121" y="76"/>
                    <a:pt x="121" y="76"/>
                  </a:cubicBezTo>
                  <a:close/>
                  <a:moveTo>
                    <a:pt x="110" y="84"/>
                  </a:moveTo>
                  <a:cubicBezTo>
                    <a:pt x="110" y="85"/>
                    <a:pt x="110" y="85"/>
                    <a:pt x="110" y="85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lose/>
                  <a:moveTo>
                    <a:pt x="104" y="87"/>
                  </a:moveTo>
                  <a:cubicBezTo>
                    <a:pt x="104" y="89"/>
                    <a:pt x="104" y="89"/>
                    <a:pt x="104" y="89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4" y="87"/>
                    <a:pt x="104" y="87"/>
                    <a:pt x="104" y="87"/>
                  </a:cubicBezTo>
                  <a:close/>
                  <a:moveTo>
                    <a:pt x="91" y="76"/>
                  </a:move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6"/>
                    <a:pt x="94" y="76"/>
                    <a:pt x="94" y="76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6"/>
                    <a:pt x="91" y="76"/>
                    <a:pt x="91" y="76"/>
                  </a:cubicBezTo>
                  <a:close/>
                  <a:moveTo>
                    <a:pt x="83" y="65"/>
                  </a:moveTo>
                  <a:cubicBezTo>
                    <a:pt x="82" y="66"/>
                    <a:pt x="82" y="66"/>
                    <a:pt x="82" y="66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3" y="65"/>
                    <a:pt x="83" y="65"/>
                    <a:pt x="83" y="65"/>
                  </a:cubicBezTo>
                  <a:close/>
                  <a:moveTo>
                    <a:pt x="84" y="61"/>
                  </a:moveTo>
                  <a:cubicBezTo>
                    <a:pt x="83" y="63"/>
                    <a:pt x="83" y="63"/>
                    <a:pt x="83" y="63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4" y="61"/>
                    <a:pt x="84" y="61"/>
                    <a:pt x="84" y="61"/>
                  </a:cubicBezTo>
                  <a:close/>
                  <a:moveTo>
                    <a:pt x="67" y="49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7" y="49"/>
                    <a:pt x="67" y="49"/>
                    <a:pt x="67" y="49"/>
                  </a:cubicBezTo>
                  <a:close/>
                  <a:moveTo>
                    <a:pt x="62" y="47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2" y="47"/>
                    <a:pt x="62" y="47"/>
                    <a:pt x="62" y="47"/>
                  </a:cubicBezTo>
                  <a:close/>
                  <a:moveTo>
                    <a:pt x="56" y="42"/>
                  </a:moveTo>
                  <a:cubicBezTo>
                    <a:pt x="57" y="45"/>
                    <a:pt x="57" y="45"/>
                    <a:pt x="57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6" y="42"/>
                    <a:pt x="56" y="42"/>
                    <a:pt x="56" y="42"/>
                  </a:cubicBezTo>
                  <a:close/>
                  <a:moveTo>
                    <a:pt x="62" y="108"/>
                  </a:moveTo>
                  <a:cubicBezTo>
                    <a:pt x="64" y="110"/>
                    <a:pt x="64" y="110"/>
                    <a:pt x="64" y="110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2" y="108"/>
                    <a:pt x="62" y="108"/>
                    <a:pt x="62" y="108"/>
                  </a:cubicBezTo>
                  <a:close/>
                  <a:moveTo>
                    <a:pt x="45" y="86"/>
                  </a:moveTo>
                  <a:cubicBezTo>
                    <a:pt x="44" y="88"/>
                    <a:pt x="44" y="88"/>
                    <a:pt x="44" y="88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43" y="84"/>
                  </a:moveTo>
                  <a:cubicBezTo>
                    <a:pt x="44" y="85"/>
                    <a:pt x="44" y="85"/>
                    <a:pt x="44" y="85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84"/>
                    <a:pt x="43" y="84"/>
                    <a:pt x="43" y="84"/>
                  </a:cubicBezTo>
                  <a:close/>
                  <a:moveTo>
                    <a:pt x="40" y="79"/>
                  </a:moveTo>
                  <a:cubicBezTo>
                    <a:pt x="39" y="80"/>
                    <a:pt x="39" y="80"/>
                    <a:pt x="39" y="8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0" y="79"/>
                    <a:pt x="40" y="79"/>
                    <a:pt x="40" y="79"/>
                  </a:cubicBezTo>
                  <a:close/>
                  <a:moveTo>
                    <a:pt x="30" y="71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71"/>
                    <a:pt x="30" y="71"/>
                    <a:pt x="30" y="71"/>
                  </a:cubicBezTo>
                  <a:close/>
                  <a:moveTo>
                    <a:pt x="29" y="64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29" y="64"/>
                    <a:pt x="29" y="64"/>
                    <a:pt x="29" y="64"/>
                  </a:cubicBezTo>
                  <a:close/>
                  <a:moveTo>
                    <a:pt x="30" y="60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18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48"/>
                    <a:pt x="18" y="48"/>
                    <a:pt x="18" y="48"/>
                  </a:cubicBezTo>
                  <a:close/>
                  <a:moveTo>
                    <a:pt x="17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lose/>
                  <a:moveTo>
                    <a:pt x="5" y="3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5" y="33"/>
                    <a:pt x="5" y="33"/>
                    <a:pt x="5" y="33"/>
                  </a:cubicBezTo>
                  <a:close/>
                  <a:moveTo>
                    <a:pt x="0" y="9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112"/>
                    <a:pt x="80" y="112"/>
                    <a:pt x="80" y="112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92" y="82"/>
                    <a:pt x="92" y="82"/>
                    <a:pt x="92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8"/>
                    <a:pt x="2" y="8"/>
                    <a:pt x="2" y="8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28"/>
            <p:cNvSpPr>
              <a:spLocks noEditPoints="1"/>
            </p:cNvSpPr>
            <p:nvPr/>
          </p:nvSpPr>
          <p:spPr bwMode="auto">
            <a:xfrm>
              <a:off x="5961038" y="4508864"/>
              <a:ext cx="61902" cy="20296"/>
            </a:xfrm>
            <a:custGeom>
              <a:avLst/>
              <a:gdLst>
                <a:gd name="T0" fmla="*/ 0 w 61"/>
                <a:gd name="T1" fmla="*/ 16 h 20"/>
                <a:gd name="T2" fmla="*/ 4 w 61"/>
                <a:gd name="T3" fmla="*/ 20 h 20"/>
                <a:gd name="T4" fmla="*/ 6 w 61"/>
                <a:gd name="T5" fmla="*/ 18 h 20"/>
                <a:gd name="T6" fmla="*/ 11 w 61"/>
                <a:gd name="T7" fmla="*/ 18 h 20"/>
                <a:gd name="T8" fmla="*/ 11 w 61"/>
                <a:gd name="T9" fmla="*/ 11 h 20"/>
                <a:gd name="T10" fmla="*/ 8 w 61"/>
                <a:gd name="T11" fmla="*/ 14 h 20"/>
                <a:gd name="T12" fmla="*/ 4 w 61"/>
                <a:gd name="T13" fmla="*/ 14 h 20"/>
                <a:gd name="T14" fmla="*/ 0 w 61"/>
                <a:gd name="T15" fmla="*/ 16 h 20"/>
                <a:gd name="T16" fmla="*/ 0 w 61"/>
                <a:gd name="T17" fmla="*/ 16 h 20"/>
                <a:gd name="T18" fmla="*/ 15 w 61"/>
                <a:gd name="T19" fmla="*/ 11 h 20"/>
                <a:gd name="T20" fmla="*/ 19 w 61"/>
                <a:gd name="T21" fmla="*/ 16 h 20"/>
                <a:gd name="T22" fmla="*/ 24 w 61"/>
                <a:gd name="T23" fmla="*/ 20 h 20"/>
                <a:gd name="T24" fmla="*/ 26 w 61"/>
                <a:gd name="T25" fmla="*/ 18 h 20"/>
                <a:gd name="T26" fmla="*/ 28 w 61"/>
                <a:gd name="T27" fmla="*/ 16 h 20"/>
                <a:gd name="T28" fmla="*/ 33 w 61"/>
                <a:gd name="T29" fmla="*/ 14 h 20"/>
                <a:gd name="T30" fmla="*/ 35 w 61"/>
                <a:gd name="T31" fmla="*/ 16 h 20"/>
                <a:gd name="T32" fmla="*/ 44 w 61"/>
                <a:gd name="T33" fmla="*/ 14 h 20"/>
                <a:gd name="T34" fmla="*/ 48 w 61"/>
                <a:gd name="T35" fmla="*/ 9 h 20"/>
                <a:gd name="T36" fmla="*/ 55 w 61"/>
                <a:gd name="T37" fmla="*/ 9 h 20"/>
                <a:gd name="T38" fmla="*/ 57 w 61"/>
                <a:gd name="T39" fmla="*/ 7 h 20"/>
                <a:gd name="T40" fmla="*/ 59 w 61"/>
                <a:gd name="T41" fmla="*/ 5 h 20"/>
                <a:gd name="T42" fmla="*/ 61 w 61"/>
                <a:gd name="T43" fmla="*/ 2 h 20"/>
                <a:gd name="T44" fmla="*/ 61 w 61"/>
                <a:gd name="T45" fmla="*/ 2 h 20"/>
                <a:gd name="T46" fmla="*/ 59 w 61"/>
                <a:gd name="T47" fmla="*/ 0 h 20"/>
                <a:gd name="T48" fmla="*/ 52 w 61"/>
                <a:gd name="T49" fmla="*/ 2 h 20"/>
                <a:gd name="T50" fmla="*/ 48 w 61"/>
                <a:gd name="T51" fmla="*/ 0 h 20"/>
                <a:gd name="T52" fmla="*/ 44 w 61"/>
                <a:gd name="T53" fmla="*/ 2 h 20"/>
                <a:gd name="T54" fmla="*/ 39 w 61"/>
                <a:gd name="T55" fmla="*/ 2 h 20"/>
                <a:gd name="T56" fmla="*/ 35 w 61"/>
                <a:gd name="T57" fmla="*/ 2 h 20"/>
                <a:gd name="T58" fmla="*/ 26 w 61"/>
                <a:gd name="T59" fmla="*/ 2 h 20"/>
                <a:gd name="T60" fmla="*/ 19 w 61"/>
                <a:gd name="T61" fmla="*/ 7 h 20"/>
                <a:gd name="T62" fmla="*/ 15 w 61"/>
                <a:gd name="T6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20">
                  <a:moveTo>
                    <a:pt x="0" y="16"/>
                  </a:moveTo>
                  <a:lnTo>
                    <a:pt x="4" y="20"/>
                  </a:lnTo>
                  <a:lnTo>
                    <a:pt x="6" y="18"/>
                  </a:lnTo>
                  <a:lnTo>
                    <a:pt x="11" y="18"/>
                  </a:lnTo>
                  <a:lnTo>
                    <a:pt x="11" y="11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0" y="16"/>
                  </a:lnTo>
                  <a:lnTo>
                    <a:pt x="0" y="16"/>
                  </a:lnTo>
                  <a:close/>
                  <a:moveTo>
                    <a:pt x="15" y="11"/>
                  </a:moveTo>
                  <a:lnTo>
                    <a:pt x="19" y="16"/>
                  </a:lnTo>
                  <a:lnTo>
                    <a:pt x="24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3" y="14"/>
                  </a:lnTo>
                  <a:lnTo>
                    <a:pt x="35" y="16"/>
                  </a:lnTo>
                  <a:lnTo>
                    <a:pt x="44" y="14"/>
                  </a:lnTo>
                  <a:lnTo>
                    <a:pt x="48" y="9"/>
                  </a:lnTo>
                  <a:lnTo>
                    <a:pt x="55" y="9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5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29"/>
            <p:cNvSpPr>
              <a:spLocks noEditPoints="1"/>
            </p:cNvSpPr>
            <p:nvPr/>
          </p:nvSpPr>
          <p:spPr bwMode="auto">
            <a:xfrm>
              <a:off x="5494237" y="4183117"/>
              <a:ext cx="377500" cy="133952"/>
            </a:xfrm>
            <a:custGeom>
              <a:avLst/>
              <a:gdLst>
                <a:gd name="T0" fmla="*/ 224 w 372"/>
                <a:gd name="T1" fmla="*/ 97 h 132"/>
                <a:gd name="T2" fmla="*/ 2 w 372"/>
                <a:gd name="T3" fmla="*/ 44 h 132"/>
                <a:gd name="T4" fmla="*/ 0 w 372"/>
                <a:gd name="T5" fmla="*/ 35 h 132"/>
                <a:gd name="T6" fmla="*/ 202 w 372"/>
                <a:gd name="T7" fmla="*/ 127 h 132"/>
                <a:gd name="T8" fmla="*/ 217 w 372"/>
                <a:gd name="T9" fmla="*/ 130 h 132"/>
                <a:gd name="T10" fmla="*/ 255 w 372"/>
                <a:gd name="T11" fmla="*/ 121 h 132"/>
                <a:gd name="T12" fmla="*/ 283 w 372"/>
                <a:gd name="T13" fmla="*/ 119 h 132"/>
                <a:gd name="T14" fmla="*/ 303 w 372"/>
                <a:gd name="T15" fmla="*/ 72 h 132"/>
                <a:gd name="T16" fmla="*/ 312 w 372"/>
                <a:gd name="T17" fmla="*/ 61 h 132"/>
                <a:gd name="T18" fmla="*/ 339 w 372"/>
                <a:gd name="T19" fmla="*/ 64 h 132"/>
                <a:gd name="T20" fmla="*/ 356 w 372"/>
                <a:gd name="T21" fmla="*/ 61 h 132"/>
                <a:gd name="T22" fmla="*/ 361 w 372"/>
                <a:gd name="T23" fmla="*/ 50 h 132"/>
                <a:gd name="T24" fmla="*/ 363 w 372"/>
                <a:gd name="T25" fmla="*/ 41 h 132"/>
                <a:gd name="T26" fmla="*/ 345 w 372"/>
                <a:gd name="T27" fmla="*/ 37 h 132"/>
                <a:gd name="T28" fmla="*/ 341 w 372"/>
                <a:gd name="T29" fmla="*/ 33 h 132"/>
                <a:gd name="T30" fmla="*/ 341 w 372"/>
                <a:gd name="T31" fmla="*/ 22 h 132"/>
                <a:gd name="T32" fmla="*/ 327 w 372"/>
                <a:gd name="T33" fmla="*/ 8 h 132"/>
                <a:gd name="T34" fmla="*/ 323 w 372"/>
                <a:gd name="T35" fmla="*/ 13 h 132"/>
                <a:gd name="T36" fmla="*/ 310 w 372"/>
                <a:gd name="T37" fmla="*/ 28 h 132"/>
                <a:gd name="T38" fmla="*/ 290 w 372"/>
                <a:gd name="T39" fmla="*/ 44 h 132"/>
                <a:gd name="T40" fmla="*/ 297 w 372"/>
                <a:gd name="T41" fmla="*/ 48 h 132"/>
                <a:gd name="T42" fmla="*/ 294 w 372"/>
                <a:gd name="T43" fmla="*/ 64 h 132"/>
                <a:gd name="T44" fmla="*/ 290 w 372"/>
                <a:gd name="T45" fmla="*/ 53 h 132"/>
                <a:gd name="T46" fmla="*/ 281 w 372"/>
                <a:gd name="T47" fmla="*/ 61 h 132"/>
                <a:gd name="T48" fmla="*/ 270 w 372"/>
                <a:gd name="T49" fmla="*/ 64 h 132"/>
                <a:gd name="T50" fmla="*/ 253 w 372"/>
                <a:gd name="T51" fmla="*/ 86 h 132"/>
                <a:gd name="T52" fmla="*/ 233 w 372"/>
                <a:gd name="T53" fmla="*/ 101 h 132"/>
                <a:gd name="T54" fmla="*/ 220 w 372"/>
                <a:gd name="T55" fmla="*/ 110 h 132"/>
                <a:gd name="T56" fmla="*/ 200 w 372"/>
                <a:gd name="T57" fmla="*/ 116 h 132"/>
                <a:gd name="T58" fmla="*/ 187 w 372"/>
                <a:gd name="T59" fmla="*/ 112 h 132"/>
                <a:gd name="T60" fmla="*/ 325 w 372"/>
                <a:gd name="T61" fmla="*/ 0 h 132"/>
                <a:gd name="T62" fmla="*/ 332 w 372"/>
                <a:gd name="T63" fmla="*/ 4 h 132"/>
                <a:gd name="T64" fmla="*/ 220 w 372"/>
                <a:gd name="T65" fmla="*/ 103 h 132"/>
                <a:gd name="T66" fmla="*/ 224 w 372"/>
                <a:gd name="T67" fmla="*/ 101 h 132"/>
                <a:gd name="T68" fmla="*/ 228 w 372"/>
                <a:gd name="T69" fmla="*/ 94 h 132"/>
                <a:gd name="T70" fmla="*/ 226 w 372"/>
                <a:gd name="T71" fmla="*/ 97 h 132"/>
                <a:gd name="T72" fmla="*/ 2 w 372"/>
                <a:gd name="T73" fmla="*/ 15 h 132"/>
                <a:gd name="T74" fmla="*/ 17 w 372"/>
                <a:gd name="T75" fmla="*/ 19 h 132"/>
                <a:gd name="T76" fmla="*/ 22 w 372"/>
                <a:gd name="T77" fmla="*/ 33 h 132"/>
                <a:gd name="T78" fmla="*/ 35 w 372"/>
                <a:gd name="T79" fmla="*/ 26 h 132"/>
                <a:gd name="T80" fmla="*/ 44 w 372"/>
                <a:gd name="T81" fmla="*/ 22 h 132"/>
                <a:gd name="T82" fmla="*/ 63 w 372"/>
                <a:gd name="T83" fmla="*/ 59 h 132"/>
                <a:gd name="T84" fmla="*/ 66 w 372"/>
                <a:gd name="T85" fmla="*/ 86 h 132"/>
                <a:gd name="T86" fmla="*/ 74 w 372"/>
                <a:gd name="T87" fmla="*/ 99 h 132"/>
                <a:gd name="T88" fmla="*/ 79 w 372"/>
                <a:gd name="T89" fmla="*/ 108 h 132"/>
                <a:gd name="T90" fmla="*/ 81 w 372"/>
                <a:gd name="T91" fmla="*/ 116 h 132"/>
                <a:gd name="T92" fmla="*/ 79 w 372"/>
                <a:gd name="T93" fmla="*/ 119 h 132"/>
                <a:gd name="T94" fmla="*/ 70 w 372"/>
                <a:gd name="T95" fmla="*/ 121 h 132"/>
                <a:gd name="T96" fmla="*/ 50 w 372"/>
                <a:gd name="T97" fmla="*/ 108 h 132"/>
                <a:gd name="T98" fmla="*/ 35 w 372"/>
                <a:gd name="T99" fmla="*/ 97 h 132"/>
                <a:gd name="T100" fmla="*/ 26 w 372"/>
                <a:gd name="T101" fmla="*/ 81 h 132"/>
                <a:gd name="T102" fmla="*/ 13 w 372"/>
                <a:gd name="T103" fmla="*/ 66 h 132"/>
                <a:gd name="T104" fmla="*/ 8 w 372"/>
                <a:gd name="T105" fmla="*/ 4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2" h="132">
                  <a:moveTo>
                    <a:pt x="224" y="97"/>
                  </a:moveTo>
                  <a:lnTo>
                    <a:pt x="224" y="99"/>
                  </a:lnTo>
                  <a:lnTo>
                    <a:pt x="222" y="99"/>
                  </a:lnTo>
                  <a:lnTo>
                    <a:pt x="222" y="99"/>
                  </a:lnTo>
                  <a:lnTo>
                    <a:pt x="224" y="97"/>
                  </a:lnTo>
                  <a:lnTo>
                    <a:pt x="224" y="97"/>
                  </a:lnTo>
                  <a:lnTo>
                    <a:pt x="224" y="97"/>
                  </a:lnTo>
                  <a:close/>
                  <a:moveTo>
                    <a:pt x="0" y="35"/>
                  </a:moveTo>
                  <a:lnTo>
                    <a:pt x="0" y="39"/>
                  </a:lnTo>
                  <a:lnTo>
                    <a:pt x="2" y="44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  <a:moveTo>
                    <a:pt x="187" y="112"/>
                  </a:moveTo>
                  <a:lnTo>
                    <a:pt x="191" y="119"/>
                  </a:lnTo>
                  <a:lnTo>
                    <a:pt x="198" y="123"/>
                  </a:lnTo>
                  <a:lnTo>
                    <a:pt x="198" y="125"/>
                  </a:lnTo>
                  <a:lnTo>
                    <a:pt x="202" y="127"/>
                  </a:lnTo>
                  <a:lnTo>
                    <a:pt x="204" y="132"/>
                  </a:lnTo>
                  <a:lnTo>
                    <a:pt x="206" y="132"/>
                  </a:lnTo>
                  <a:lnTo>
                    <a:pt x="213" y="130"/>
                  </a:lnTo>
                  <a:lnTo>
                    <a:pt x="213" y="127"/>
                  </a:lnTo>
                  <a:lnTo>
                    <a:pt x="217" y="130"/>
                  </a:lnTo>
                  <a:lnTo>
                    <a:pt x="222" y="127"/>
                  </a:lnTo>
                  <a:lnTo>
                    <a:pt x="231" y="127"/>
                  </a:lnTo>
                  <a:lnTo>
                    <a:pt x="242" y="123"/>
                  </a:lnTo>
                  <a:lnTo>
                    <a:pt x="246" y="121"/>
                  </a:lnTo>
                  <a:lnTo>
                    <a:pt x="255" y="121"/>
                  </a:lnTo>
                  <a:lnTo>
                    <a:pt x="259" y="123"/>
                  </a:lnTo>
                  <a:lnTo>
                    <a:pt x="261" y="125"/>
                  </a:lnTo>
                  <a:lnTo>
                    <a:pt x="266" y="125"/>
                  </a:lnTo>
                  <a:lnTo>
                    <a:pt x="275" y="121"/>
                  </a:lnTo>
                  <a:lnTo>
                    <a:pt x="283" y="119"/>
                  </a:lnTo>
                  <a:lnTo>
                    <a:pt x="281" y="116"/>
                  </a:lnTo>
                  <a:lnTo>
                    <a:pt x="290" y="105"/>
                  </a:lnTo>
                  <a:lnTo>
                    <a:pt x="292" y="97"/>
                  </a:lnTo>
                  <a:lnTo>
                    <a:pt x="299" y="88"/>
                  </a:lnTo>
                  <a:lnTo>
                    <a:pt x="303" y="72"/>
                  </a:lnTo>
                  <a:lnTo>
                    <a:pt x="303" y="70"/>
                  </a:lnTo>
                  <a:lnTo>
                    <a:pt x="305" y="66"/>
                  </a:lnTo>
                  <a:lnTo>
                    <a:pt x="305" y="64"/>
                  </a:lnTo>
                  <a:lnTo>
                    <a:pt x="308" y="59"/>
                  </a:lnTo>
                  <a:lnTo>
                    <a:pt x="312" y="61"/>
                  </a:lnTo>
                  <a:lnTo>
                    <a:pt x="319" y="59"/>
                  </a:lnTo>
                  <a:lnTo>
                    <a:pt x="327" y="61"/>
                  </a:lnTo>
                  <a:lnTo>
                    <a:pt x="330" y="61"/>
                  </a:lnTo>
                  <a:lnTo>
                    <a:pt x="334" y="61"/>
                  </a:lnTo>
                  <a:lnTo>
                    <a:pt x="339" y="64"/>
                  </a:lnTo>
                  <a:lnTo>
                    <a:pt x="339" y="61"/>
                  </a:lnTo>
                  <a:lnTo>
                    <a:pt x="343" y="64"/>
                  </a:lnTo>
                  <a:lnTo>
                    <a:pt x="347" y="66"/>
                  </a:lnTo>
                  <a:lnTo>
                    <a:pt x="350" y="64"/>
                  </a:lnTo>
                  <a:lnTo>
                    <a:pt x="356" y="61"/>
                  </a:lnTo>
                  <a:lnTo>
                    <a:pt x="356" y="59"/>
                  </a:lnTo>
                  <a:lnTo>
                    <a:pt x="350" y="55"/>
                  </a:lnTo>
                  <a:lnTo>
                    <a:pt x="350" y="50"/>
                  </a:lnTo>
                  <a:lnTo>
                    <a:pt x="352" y="48"/>
                  </a:lnTo>
                  <a:lnTo>
                    <a:pt x="361" y="50"/>
                  </a:lnTo>
                  <a:lnTo>
                    <a:pt x="367" y="48"/>
                  </a:lnTo>
                  <a:lnTo>
                    <a:pt x="372" y="46"/>
                  </a:lnTo>
                  <a:lnTo>
                    <a:pt x="369" y="41"/>
                  </a:lnTo>
                  <a:lnTo>
                    <a:pt x="367" y="41"/>
                  </a:lnTo>
                  <a:lnTo>
                    <a:pt x="363" y="41"/>
                  </a:lnTo>
                  <a:lnTo>
                    <a:pt x="358" y="37"/>
                  </a:lnTo>
                  <a:lnTo>
                    <a:pt x="356" y="39"/>
                  </a:lnTo>
                  <a:lnTo>
                    <a:pt x="352" y="33"/>
                  </a:lnTo>
                  <a:lnTo>
                    <a:pt x="350" y="33"/>
                  </a:lnTo>
                  <a:lnTo>
                    <a:pt x="345" y="37"/>
                  </a:lnTo>
                  <a:lnTo>
                    <a:pt x="343" y="35"/>
                  </a:lnTo>
                  <a:lnTo>
                    <a:pt x="347" y="30"/>
                  </a:lnTo>
                  <a:lnTo>
                    <a:pt x="345" y="28"/>
                  </a:lnTo>
                  <a:lnTo>
                    <a:pt x="345" y="28"/>
                  </a:lnTo>
                  <a:lnTo>
                    <a:pt x="341" y="33"/>
                  </a:lnTo>
                  <a:lnTo>
                    <a:pt x="341" y="30"/>
                  </a:lnTo>
                  <a:lnTo>
                    <a:pt x="339" y="30"/>
                  </a:lnTo>
                  <a:lnTo>
                    <a:pt x="339" y="24"/>
                  </a:lnTo>
                  <a:lnTo>
                    <a:pt x="341" y="24"/>
                  </a:lnTo>
                  <a:lnTo>
                    <a:pt x="341" y="22"/>
                  </a:lnTo>
                  <a:lnTo>
                    <a:pt x="336" y="17"/>
                  </a:lnTo>
                  <a:lnTo>
                    <a:pt x="336" y="19"/>
                  </a:lnTo>
                  <a:lnTo>
                    <a:pt x="332" y="15"/>
                  </a:lnTo>
                  <a:lnTo>
                    <a:pt x="332" y="11"/>
                  </a:lnTo>
                  <a:lnTo>
                    <a:pt x="327" y="8"/>
                  </a:lnTo>
                  <a:lnTo>
                    <a:pt x="325" y="8"/>
                  </a:lnTo>
                  <a:lnTo>
                    <a:pt x="327" y="13"/>
                  </a:lnTo>
                  <a:lnTo>
                    <a:pt x="323" y="17"/>
                  </a:lnTo>
                  <a:lnTo>
                    <a:pt x="321" y="15"/>
                  </a:lnTo>
                  <a:lnTo>
                    <a:pt x="323" y="13"/>
                  </a:lnTo>
                  <a:lnTo>
                    <a:pt x="321" y="8"/>
                  </a:lnTo>
                  <a:lnTo>
                    <a:pt x="319" y="8"/>
                  </a:lnTo>
                  <a:lnTo>
                    <a:pt x="316" y="17"/>
                  </a:lnTo>
                  <a:lnTo>
                    <a:pt x="314" y="19"/>
                  </a:lnTo>
                  <a:lnTo>
                    <a:pt x="310" y="28"/>
                  </a:lnTo>
                  <a:lnTo>
                    <a:pt x="310" y="33"/>
                  </a:lnTo>
                  <a:lnTo>
                    <a:pt x="301" y="39"/>
                  </a:lnTo>
                  <a:lnTo>
                    <a:pt x="299" y="39"/>
                  </a:lnTo>
                  <a:lnTo>
                    <a:pt x="292" y="41"/>
                  </a:lnTo>
                  <a:lnTo>
                    <a:pt x="290" y="44"/>
                  </a:lnTo>
                  <a:lnTo>
                    <a:pt x="292" y="44"/>
                  </a:lnTo>
                  <a:lnTo>
                    <a:pt x="292" y="46"/>
                  </a:lnTo>
                  <a:lnTo>
                    <a:pt x="294" y="48"/>
                  </a:lnTo>
                  <a:lnTo>
                    <a:pt x="299" y="46"/>
                  </a:lnTo>
                  <a:lnTo>
                    <a:pt x="297" y="48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92" y="53"/>
                  </a:lnTo>
                  <a:lnTo>
                    <a:pt x="294" y="59"/>
                  </a:lnTo>
                  <a:lnTo>
                    <a:pt x="294" y="64"/>
                  </a:lnTo>
                  <a:lnTo>
                    <a:pt x="292" y="61"/>
                  </a:lnTo>
                  <a:lnTo>
                    <a:pt x="290" y="57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88" y="53"/>
                  </a:lnTo>
                  <a:lnTo>
                    <a:pt x="286" y="55"/>
                  </a:lnTo>
                  <a:lnTo>
                    <a:pt x="288" y="64"/>
                  </a:lnTo>
                  <a:lnTo>
                    <a:pt x="286" y="66"/>
                  </a:lnTo>
                  <a:lnTo>
                    <a:pt x="281" y="61"/>
                  </a:lnTo>
                  <a:lnTo>
                    <a:pt x="277" y="57"/>
                  </a:lnTo>
                  <a:lnTo>
                    <a:pt x="275" y="57"/>
                  </a:lnTo>
                  <a:lnTo>
                    <a:pt x="272" y="55"/>
                  </a:lnTo>
                  <a:lnTo>
                    <a:pt x="270" y="59"/>
                  </a:lnTo>
                  <a:lnTo>
                    <a:pt x="270" y="64"/>
                  </a:lnTo>
                  <a:lnTo>
                    <a:pt x="266" y="68"/>
                  </a:lnTo>
                  <a:lnTo>
                    <a:pt x="264" y="72"/>
                  </a:lnTo>
                  <a:lnTo>
                    <a:pt x="257" y="77"/>
                  </a:lnTo>
                  <a:lnTo>
                    <a:pt x="257" y="79"/>
                  </a:lnTo>
                  <a:lnTo>
                    <a:pt x="253" y="86"/>
                  </a:lnTo>
                  <a:lnTo>
                    <a:pt x="246" y="90"/>
                  </a:lnTo>
                  <a:lnTo>
                    <a:pt x="231" y="94"/>
                  </a:lnTo>
                  <a:lnTo>
                    <a:pt x="228" y="94"/>
                  </a:lnTo>
                  <a:lnTo>
                    <a:pt x="231" y="99"/>
                  </a:lnTo>
                  <a:lnTo>
                    <a:pt x="233" y="101"/>
                  </a:lnTo>
                  <a:lnTo>
                    <a:pt x="231" y="101"/>
                  </a:lnTo>
                  <a:lnTo>
                    <a:pt x="226" y="103"/>
                  </a:lnTo>
                  <a:lnTo>
                    <a:pt x="222" y="103"/>
                  </a:lnTo>
                  <a:lnTo>
                    <a:pt x="220" y="105"/>
                  </a:lnTo>
                  <a:lnTo>
                    <a:pt x="220" y="110"/>
                  </a:lnTo>
                  <a:lnTo>
                    <a:pt x="220" y="114"/>
                  </a:lnTo>
                  <a:lnTo>
                    <a:pt x="215" y="121"/>
                  </a:lnTo>
                  <a:lnTo>
                    <a:pt x="215" y="121"/>
                  </a:lnTo>
                  <a:lnTo>
                    <a:pt x="209" y="121"/>
                  </a:lnTo>
                  <a:lnTo>
                    <a:pt x="200" y="116"/>
                  </a:lnTo>
                  <a:lnTo>
                    <a:pt x="195" y="119"/>
                  </a:lnTo>
                  <a:lnTo>
                    <a:pt x="193" y="114"/>
                  </a:lnTo>
                  <a:lnTo>
                    <a:pt x="189" y="110"/>
                  </a:lnTo>
                  <a:lnTo>
                    <a:pt x="187" y="112"/>
                  </a:lnTo>
                  <a:lnTo>
                    <a:pt x="187" y="112"/>
                  </a:lnTo>
                  <a:close/>
                  <a:moveTo>
                    <a:pt x="325" y="0"/>
                  </a:moveTo>
                  <a:lnTo>
                    <a:pt x="321" y="4"/>
                  </a:lnTo>
                  <a:lnTo>
                    <a:pt x="323" y="4"/>
                  </a:lnTo>
                  <a:lnTo>
                    <a:pt x="325" y="2"/>
                  </a:lnTo>
                  <a:lnTo>
                    <a:pt x="325" y="0"/>
                  </a:lnTo>
                  <a:lnTo>
                    <a:pt x="325" y="0"/>
                  </a:lnTo>
                  <a:close/>
                  <a:moveTo>
                    <a:pt x="330" y="0"/>
                  </a:moveTo>
                  <a:lnTo>
                    <a:pt x="327" y="4"/>
                  </a:lnTo>
                  <a:lnTo>
                    <a:pt x="327" y="6"/>
                  </a:lnTo>
                  <a:lnTo>
                    <a:pt x="332" y="4"/>
                  </a:lnTo>
                  <a:lnTo>
                    <a:pt x="332" y="2"/>
                  </a:lnTo>
                  <a:lnTo>
                    <a:pt x="330" y="0"/>
                  </a:lnTo>
                  <a:lnTo>
                    <a:pt x="330" y="0"/>
                  </a:lnTo>
                  <a:close/>
                  <a:moveTo>
                    <a:pt x="224" y="103"/>
                  </a:moveTo>
                  <a:lnTo>
                    <a:pt x="220" y="103"/>
                  </a:lnTo>
                  <a:lnTo>
                    <a:pt x="222" y="101"/>
                  </a:lnTo>
                  <a:lnTo>
                    <a:pt x="224" y="103"/>
                  </a:lnTo>
                  <a:lnTo>
                    <a:pt x="224" y="103"/>
                  </a:lnTo>
                  <a:close/>
                  <a:moveTo>
                    <a:pt x="226" y="101"/>
                  </a:moveTo>
                  <a:lnTo>
                    <a:pt x="224" y="101"/>
                  </a:lnTo>
                  <a:lnTo>
                    <a:pt x="224" y="101"/>
                  </a:lnTo>
                  <a:lnTo>
                    <a:pt x="224" y="99"/>
                  </a:lnTo>
                  <a:lnTo>
                    <a:pt x="226" y="101"/>
                  </a:lnTo>
                  <a:lnTo>
                    <a:pt x="226" y="101"/>
                  </a:lnTo>
                  <a:close/>
                  <a:moveTo>
                    <a:pt x="228" y="94"/>
                  </a:moveTo>
                  <a:lnTo>
                    <a:pt x="228" y="99"/>
                  </a:lnTo>
                  <a:lnTo>
                    <a:pt x="226" y="101"/>
                  </a:lnTo>
                  <a:lnTo>
                    <a:pt x="224" y="99"/>
                  </a:lnTo>
                  <a:lnTo>
                    <a:pt x="224" y="97"/>
                  </a:lnTo>
                  <a:lnTo>
                    <a:pt x="226" y="97"/>
                  </a:lnTo>
                  <a:lnTo>
                    <a:pt x="226" y="97"/>
                  </a:lnTo>
                  <a:lnTo>
                    <a:pt x="228" y="94"/>
                  </a:lnTo>
                  <a:lnTo>
                    <a:pt x="228" y="94"/>
                  </a:lnTo>
                  <a:close/>
                  <a:moveTo>
                    <a:pt x="0" y="19"/>
                  </a:moveTo>
                  <a:lnTo>
                    <a:pt x="2" y="15"/>
                  </a:lnTo>
                  <a:lnTo>
                    <a:pt x="4" y="11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7" y="19"/>
                  </a:lnTo>
                  <a:lnTo>
                    <a:pt x="19" y="22"/>
                  </a:lnTo>
                  <a:lnTo>
                    <a:pt x="19" y="26"/>
                  </a:lnTo>
                  <a:lnTo>
                    <a:pt x="17" y="30"/>
                  </a:lnTo>
                  <a:lnTo>
                    <a:pt x="17" y="33"/>
                  </a:lnTo>
                  <a:lnTo>
                    <a:pt x="22" y="33"/>
                  </a:lnTo>
                  <a:lnTo>
                    <a:pt x="26" y="30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5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9" y="26"/>
                  </a:lnTo>
                  <a:lnTo>
                    <a:pt x="41" y="24"/>
                  </a:lnTo>
                  <a:lnTo>
                    <a:pt x="44" y="22"/>
                  </a:lnTo>
                  <a:lnTo>
                    <a:pt x="46" y="28"/>
                  </a:lnTo>
                  <a:lnTo>
                    <a:pt x="59" y="41"/>
                  </a:lnTo>
                  <a:lnTo>
                    <a:pt x="63" y="48"/>
                  </a:lnTo>
                  <a:lnTo>
                    <a:pt x="66" y="57"/>
                  </a:lnTo>
                  <a:lnTo>
                    <a:pt x="63" y="59"/>
                  </a:lnTo>
                  <a:lnTo>
                    <a:pt x="66" y="68"/>
                  </a:lnTo>
                  <a:lnTo>
                    <a:pt x="63" y="70"/>
                  </a:lnTo>
                  <a:lnTo>
                    <a:pt x="63" y="75"/>
                  </a:lnTo>
                  <a:lnTo>
                    <a:pt x="66" y="77"/>
                  </a:lnTo>
                  <a:lnTo>
                    <a:pt x="66" y="86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4" y="94"/>
                  </a:lnTo>
                  <a:lnTo>
                    <a:pt x="77" y="97"/>
                  </a:lnTo>
                  <a:lnTo>
                    <a:pt x="74" y="99"/>
                  </a:lnTo>
                  <a:lnTo>
                    <a:pt x="77" y="103"/>
                  </a:lnTo>
                  <a:lnTo>
                    <a:pt x="77" y="105"/>
                  </a:lnTo>
                  <a:lnTo>
                    <a:pt x="79" y="105"/>
                  </a:lnTo>
                  <a:lnTo>
                    <a:pt x="79" y="108"/>
                  </a:lnTo>
                  <a:lnTo>
                    <a:pt x="79" y="108"/>
                  </a:lnTo>
                  <a:lnTo>
                    <a:pt x="83" y="116"/>
                  </a:lnTo>
                  <a:lnTo>
                    <a:pt x="83" y="121"/>
                  </a:lnTo>
                  <a:lnTo>
                    <a:pt x="81" y="121"/>
                  </a:lnTo>
                  <a:lnTo>
                    <a:pt x="81" y="119"/>
                  </a:lnTo>
                  <a:lnTo>
                    <a:pt x="81" y="116"/>
                  </a:lnTo>
                  <a:lnTo>
                    <a:pt x="79" y="116"/>
                  </a:lnTo>
                  <a:lnTo>
                    <a:pt x="79" y="116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9" y="119"/>
                  </a:lnTo>
                  <a:lnTo>
                    <a:pt x="79" y="121"/>
                  </a:lnTo>
                  <a:lnTo>
                    <a:pt x="77" y="123"/>
                  </a:lnTo>
                  <a:lnTo>
                    <a:pt x="74" y="121"/>
                  </a:lnTo>
                  <a:lnTo>
                    <a:pt x="72" y="123"/>
                  </a:lnTo>
                  <a:lnTo>
                    <a:pt x="70" y="121"/>
                  </a:lnTo>
                  <a:lnTo>
                    <a:pt x="66" y="116"/>
                  </a:lnTo>
                  <a:lnTo>
                    <a:pt x="61" y="116"/>
                  </a:lnTo>
                  <a:lnTo>
                    <a:pt x="55" y="114"/>
                  </a:lnTo>
                  <a:lnTo>
                    <a:pt x="52" y="110"/>
                  </a:lnTo>
                  <a:lnTo>
                    <a:pt x="50" y="108"/>
                  </a:lnTo>
                  <a:lnTo>
                    <a:pt x="46" y="110"/>
                  </a:lnTo>
                  <a:lnTo>
                    <a:pt x="44" y="110"/>
                  </a:lnTo>
                  <a:lnTo>
                    <a:pt x="39" y="103"/>
                  </a:lnTo>
                  <a:lnTo>
                    <a:pt x="39" y="101"/>
                  </a:lnTo>
                  <a:lnTo>
                    <a:pt x="35" y="97"/>
                  </a:lnTo>
                  <a:lnTo>
                    <a:pt x="26" y="92"/>
                  </a:lnTo>
                  <a:lnTo>
                    <a:pt x="24" y="90"/>
                  </a:lnTo>
                  <a:lnTo>
                    <a:pt x="24" y="88"/>
                  </a:lnTo>
                  <a:lnTo>
                    <a:pt x="28" y="86"/>
                  </a:lnTo>
                  <a:lnTo>
                    <a:pt x="26" y="81"/>
                  </a:lnTo>
                  <a:lnTo>
                    <a:pt x="22" y="79"/>
                  </a:lnTo>
                  <a:lnTo>
                    <a:pt x="19" y="75"/>
                  </a:lnTo>
                  <a:lnTo>
                    <a:pt x="13" y="72"/>
                  </a:lnTo>
                  <a:lnTo>
                    <a:pt x="11" y="68"/>
                  </a:lnTo>
                  <a:lnTo>
                    <a:pt x="13" y="66"/>
                  </a:lnTo>
                  <a:lnTo>
                    <a:pt x="8" y="64"/>
                  </a:lnTo>
                  <a:lnTo>
                    <a:pt x="8" y="59"/>
                  </a:lnTo>
                  <a:lnTo>
                    <a:pt x="11" y="59"/>
                  </a:lnTo>
                  <a:lnTo>
                    <a:pt x="11" y="53"/>
                  </a:lnTo>
                  <a:lnTo>
                    <a:pt x="8" y="48"/>
                  </a:lnTo>
                  <a:lnTo>
                    <a:pt x="6" y="41"/>
                  </a:lnTo>
                  <a:lnTo>
                    <a:pt x="4" y="26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30"/>
            <p:cNvSpPr>
              <a:spLocks noEditPoints="1"/>
            </p:cNvSpPr>
            <p:nvPr/>
          </p:nvSpPr>
          <p:spPr bwMode="auto">
            <a:xfrm>
              <a:off x="5770259" y="4229798"/>
              <a:ext cx="22325" cy="20296"/>
            </a:xfrm>
            <a:custGeom>
              <a:avLst/>
              <a:gdLst>
                <a:gd name="T0" fmla="*/ 0 w 22"/>
                <a:gd name="T1" fmla="*/ 9 h 20"/>
                <a:gd name="T2" fmla="*/ 3 w 22"/>
                <a:gd name="T3" fmla="*/ 11 h 20"/>
                <a:gd name="T4" fmla="*/ 5 w 22"/>
                <a:gd name="T5" fmla="*/ 11 h 20"/>
                <a:gd name="T6" fmla="*/ 9 w 22"/>
                <a:gd name="T7" fmla="*/ 15 h 20"/>
                <a:gd name="T8" fmla="*/ 14 w 22"/>
                <a:gd name="T9" fmla="*/ 20 h 20"/>
                <a:gd name="T10" fmla="*/ 16 w 22"/>
                <a:gd name="T11" fmla="*/ 18 h 20"/>
                <a:gd name="T12" fmla="*/ 14 w 22"/>
                <a:gd name="T13" fmla="*/ 9 h 20"/>
                <a:gd name="T14" fmla="*/ 16 w 22"/>
                <a:gd name="T15" fmla="*/ 7 h 20"/>
                <a:gd name="T16" fmla="*/ 18 w 22"/>
                <a:gd name="T17" fmla="*/ 7 h 20"/>
                <a:gd name="T18" fmla="*/ 18 w 22"/>
                <a:gd name="T19" fmla="*/ 4 h 20"/>
                <a:gd name="T20" fmla="*/ 18 w 22"/>
                <a:gd name="T21" fmla="*/ 0 h 20"/>
                <a:gd name="T22" fmla="*/ 14 w 22"/>
                <a:gd name="T23" fmla="*/ 2 h 20"/>
                <a:gd name="T24" fmla="*/ 9 w 22"/>
                <a:gd name="T25" fmla="*/ 7 h 20"/>
                <a:gd name="T26" fmla="*/ 3 w 22"/>
                <a:gd name="T27" fmla="*/ 9 h 20"/>
                <a:gd name="T28" fmla="*/ 0 w 22"/>
                <a:gd name="T29" fmla="*/ 9 h 20"/>
                <a:gd name="T30" fmla="*/ 0 w 22"/>
                <a:gd name="T31" fmla="*/ 9 h 20"/>
                <a:gd name="T32" fmla="*/ 18 w 22"/>
                <a:gd name="T33" fmla="*/ 7 h 20"/>
                <a:gd name="T34" fmla="*/ 18 w 22"/>
                <a:gd name="T35" fmla="*/ 11 h 20"/>
                <a:gd name="T36" fmla="*/ 20 w 22"/>
                <a:gd name="T37" fmla="*/ 15 h 20"/>
                <a:gd name="T38" fmla="*/ 22 w 22"/>
                <a:gd name="T39" fmla="*/ 18 h 20"/>
                <a:gd name="T40" fmla="*/ 22 w 22"/>
                <a:gd name="T41" fmla="*/ 13 h 20"/>
                <a:gd name="T42" fmla="*/ 20 w 22"/>
                <a:gd name="T43" fmla="*/ 7 h 20"/>
                <a:gd name="T44" fmla="*/ 20 w 22"/>
                <a:gd name="T45" fmla="*/ 4 h 20"/>
                <a:gd name="T46" fmla="*/ 20 w 22"/>
                <a:gd name="T47" fmla="*/ 7 h 20"/>
                <a:gd name="T48" fmla="*/ 18 w 22"/>
                <a:gd name="T4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20">
                  <a:moveTo>
                    <a:pt x="0" y="9"/>
                  </a:moveTo>
                  <a:lnTo>
                    <a:pt x="3" y="11"/>
                  </a:lnTo>
                  <a:lnTo>
                    <a:pt x="5" y="11"/>
                  </a:lnTo>
                  <a:lnTo>
                    <a:pt x="9" y="15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4" y="9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4" y="2"/>
                  </a:lnTo>
                  <a:lnTo>
                    <a:pt x="9" y="7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9"/>
                  </a:lnTo>
                  <a:close/>
                  <a:moveTo>
                    <a:pt x="18" y="7"/>
                  </a:moveTo>
                  <a:lnTo>
                    <a:pt x="18" y="11"/>
                  </a:lnTo>
                  <a:lnTo>
                    <a:pt x="20" y="15"/>
                  </a:lnTo>
                  <a:lnTo>
                    <a:pt x="22" y="18"/>
                  </a:lnTo>
                  <a:lnTo>
                    <a:pt x="22" y="13"/>
                  </a:lnTo>
                  <a:lnTo>
                    <a:pt x="20" y="7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31"/>
            <p:cNvSpPr>
              <a:spLocks noEditPoints="1"/>
            </p:cNvSpPr>
            <p:nvPr/>
          </p:nvSpPr>
          <p:spPr bwMode="auto">
            <a:xfrm>
              <a:off x="5509459" y="3843164"/>
              <a:ext cx="163381" cy="314584"/>
            </a:xfrm>
            <a:custGeom>
              <a:avLst/>
              <a:gdLst>
                <a:gd name="T0" fmla="*/ 7 w 161"/>
                <a:gd name="T1" fmla="*/ 15 h 310"/>
                <a:gd name="T2" fmla="*/ 18 w 161"/>
                <a:gd name="T3" fmla="*/ 20 h 310"/>
                <a:gd name="T4" fmla="*/ 29 w 161"/>
                <a:gd name="T5" fmla="*/ 15 h 310"/>
                <a:gd name="T6" fmla="*/ 44 w 161"/>
                <a:gd name="T7" fmla="*/ 13 h 310"/>
                <a:gd name="T8" fmla="*/ 62 w 161"/>
                <a:gd name="T9" fmla="*/ 0 h 310"/>
                <a:gd name="T10" fmla="*/ 81 w 161"/>
                <a:gd name="T11" fmla="*/ 9 h 310"/>
                <a:gd name="T12" fmla="*/ 86 w 161"/>
                <a:gd name="T13" fmla="*/ 15 h 310"/>
                <a:gd name="T14" fmla="*/ 97 w 161"/>
                <a:gd name="T15" fmla="*/ 33 h 310"/>
                <a:gd name="T16" fmla="*/ 112 w 161"/>
                <a:gd name="T17" fmla="*/ 37 h 310"/>
                <a:gd name="T18" fmla="*/ 114 w 161"/>
                <a:gd name="T19" fmla="*/ 42 h 310"/>
                <a:gd name="T20" fmla="*/ 101 w 161"/>
                <a:gd name="T21" fmla="*/ 46 h 310"/>
                <a:gd name="T22" fmla="*/ 95 w 161"/>
                <a:gd name="T23" fmla="*/ 53 h 310"/>
                <a:gd name="T24" fmla="*/ 88 w 161"/>
                <a:gd name="T25" fmla="*/ 55 h 310"/>
                <a:gd name="T26" fmla="*/ 86 w 161"/>
                <a:gd name="T27" fmla="*/ 64 h 310"/>
                <a:gd name="T28" fmla="*/ 79 w 161"/>
                <a:gd name="T29" fmla="*/ 72 h 310"/>
                <a:gd name="T30" fmla="*/ 75 w 161"/>
                <a:gd name="T31" fmla="*/ 79 h 310"/>
                <a:gd name="T32" fmla="*/ 73 w 161"/>
                <a:gd name="T33" fmla="*/ 94 h 310"/>
                <a:gd name="T34" fmla="*/ 84 w 161"/>
                <a:gd name="T35" fmla="*/ 106 h 310"/>
                <a:gd name="T36" fmla="*/ 92 w 161"/>
                <a:gd name="T37" fmla="*/ 119 h 310"/>
                <a:gd name="T38" fmla="*/ 106 w 161"/>
                <a:gd name="T39" fmla="*/ 136 h 310"/>
                <a:gd name="T40" fmla="*/ 139 w 161"/>
                <a:gd name="T41" fmla="*/ 163 h 310"/>
                <a:gd name="T42" fmla="*/ 145 w 161"/>
                <a:gd name="T43" fmla="*/ 176 h 310"/>
                <a:gd name="T44" fmla="*/ 152 w 161"/>
                <a:gd name="T45" fmla="*/ 191 h 310"/>
                <a:gd name="T46" fmla="*/ 154 w 161"/>
                <a:gd name="T47" fmla="*/ 207 h 310"/>
                <a:gd name="T48" fmla="*/ 158 w 161"/>
                <a:gd name="T49" fmla="*/ 218 h 310"/>
                <a:gd name="T50" fmla="*/ 158 w 161"/>
                <a:gd name="T51" fmla="*/ 222 h 310"/>
                <a:gd name="T52" fmla="*/ 156 w 161"/>
                <a:gd name="T53" fmla="*/ 233 h 310"/>
                <a:gd name="T54" fmla="*/ 154 w 161"/>
                <a:gd name="T55" fmla="*/ 247 h 310"/>
                <a:gd name="T56" fmla="*/ 143 w 161"/>
                <a:gd name="T57" fmla="*/ 260 h 310"/>
                <a:gd name="T58" fmla="*/ 130 w 161"/>
                <a:gd name="T59" fmla="*/ 269 h 310"/>
                <a:gd name="T60" fmla="*/ 110 w 161"/>
                <a:gd name="T61" fmla="*/ 273 h 310"/>
                <a:gd name="T62" fmla="*/ 106 w 161"/>
                <a:gd name="T63" fmla="*/ 271 h 310"/>
                <a:gd name="T64" fmla="*/ 110 w 161"/>
                <a:gd name="T65" fmla="*/ 277 h 310"/>
                <a:gd name="T66" fmla="*/ 106 w 161"/>
                <a:gd name="T67" fmla="*/ 284 h 310"/>
                <a:gd name="T68" fmla="*/ 99 w 161"/>
                <a:gd name="T69" fmla="*/ 286 h 310"/>
                <a:gd name="T70" fmla="*/ 97 w 161"/>
                <a:gd name="T71" fmla="*/ 293 h 310"/>
                <a:gd name="T72" fmla="*/ 88 w 161"/>
                <a:gd name="T73" fmla="*/ 299 h 310"/>
                <a:gd name="T74" fmla="*/ 75 w 161"/>
                <a:gd name="T75" fmla="*/ 310 h 310"/>
                <a:gd name="T76" fmla="*/ 77 w 161"/>
                <a:gd name="T77" fmla="*/ 306 h 310"/>
                <a:gd name="T78" fmla="*/ 75 w 161"/>
                <a:gd name="T79" fmla="*/ 295 h 310"/>
                <a:gd name="T80" fmla="*/ 81 w 161"/>
                <a:gd name="T81" fmla="*/ 277 h 310"/>
                <a:gd name="T82" fmla="*/ 66 w 161"/>
                <a:gd name="T83" fmla="*/ 277 h 310"/>
                <a:gd name="T84" fmla="*/ 75 w 161"/>
                <a:gd name="T85" fmla="*/ 266 h 310"/>
                <a:gd name="T86" fmla="*/ 95 w 161"/>
                <a:gd name="T87" fmla="*/ 264 h 310"/>
                <a:gd name="T88" fmla="*/ 97 w 161"/>
                <a:gd name="T89" fmla="*/ 255 h 310"/>
                <a:gd name="T90" fmla="*/ 106 w 161"/>
                <a:gd name="T91" fmla="*/ 240 h 310"/>
                <a:gd name="T92" fmla="*/ 123 w 161"/>
                <a:gd name="T93" fmla="*/ 227 h 310"/>
                <a:gd name="T94" fmla="*/ 119 w 161"/>
                <a:gd name="T95" fmla="*/ 198 h 310"/>
                <a:gd name="T96" fmla="*/ 117 w 161"/>
                <a:gd name="T97" fmla="*/ 183 h 310"/>
                <a:gd name="T98" fmla="*/ 119 w 161"/>
                <a:gd name="T99" fmla="*/ 165 h 310"/>
                <a:gd name="T100" fmla="*/ 114 w 161"/>
                <a:gd name="T101" fmla="*/ 154 h 310"/>
                <a:gd name="T102" fmla="*/ 106 w 161"/>
                <a:gd name="T103" fmla="*/ 145 h 310"/>
                <a:gd name="T104" fmla="*/ 95 w 161"/>
                <a:gd name="T105" fmla="*/ 134 h 310"/>
                <a:gd name="T106" fmla="*/ 81 w 161"/>
                <a:gd name="T107" fmla="*/ 119 h 310"/>
                <a:gd name="T108" fmla="*/ 57 w 161"/>
                <a:gd name="T109" fmla="*/ 101 h 310"/>
                <a:gd name="T110" fmla="*/ 46 w 161"/>
                <a:gd name="T111" fmla="*/ 90 h 310"/>
                <a:gd name="T112" fmla="*/ 55 w 161"/>
                <a:gd name="T113" fmla="*/ 79 h 310"/>
                <a:gd name="T114" fmla="*/ 57 w 161"/>
                <a:gd name="T115" fmla="*/ 66 h 310"/>
                <a:gd name="T116" fmla="*/ 42 w 161"/>
                <a:gd name="T117" fmla="*/ 53 h 310"/>
                <a:gd name="T118" fmla="*/ 15 w 161"/>
                <a:gd name="T119" fmla="*/ 42 h 310"/>
                <a:gd name="T120" fmla="*/ 2 w 161"/>
                <a:gd name="T121" fmla="*/ 24 h 310"/>
                <a:gd name="T122" fmla="*/ 55 w 161"/>
                <a:gd name="T123" fmla="*/ 280 h 310"/>
                <a:gd name="T124" fmla="*/ 57 w 161"/>
                <a:gd name="T125" fmla="*/ 27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0">
                  <a:moveTo>
                    <a:pt x="0" y="22"/>
                  </a:moveTo>
                  <a:lnTo>
                    <a:pt x="2" y="20"/>
                  </a:lnTo>
                  <a:lnTo>
                    <a:pt x="4" y="20"/>
                  </a:lnTo>
                  <a:lnTo>
                    <a:pt x="4" y="17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5" y="20"/>
                  </a:lnTo>
                  <a:lnTo>
                    <a:pt x="18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4" y="17"/>
                  </a:lnTo>
                  <a:lnTo>
                    <a:pt x="26" y="15"/>
                  </a:lnTo>
                  <a:lnTo>
                    <a:pt x="29" y="15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3"/>
                  </a:lnTo>
                  <a:lnTo>
                    <a:pt x="40" y="11"/>
                  </a:lnTo>
                  <a:lnTo>
                    <a:pt x="44" y="13"/>
                  </a:lnTo>
                  <a:lnTo>
                    <a:pt x="51" y="11"/>
                  </a:lnTo>
                  <a:lnTo>
                    <a:pt x="51" y="4"/>
                  </a:lnTo>
                  <a:lnTo>
                    <a:pt x="55" y="2"/>
                  </a:lnTo>
                  <a:lnTo>
                    <a:pt x="59" y="2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66" y="6"/>
                  </a:lnTo>
                  <a:lnTo>
                    <a:pt x="70" y="6"/>
                  </a:lnTo>
                  <a:lnTo>
                    <a:pt x="73" y="9"/>
                  </a:lnTo>
                  <a:lnTo>
                    <a:pt x="81" y="9"/>
                  </a:lnTo>
                  <a:lnTo>
                    <a:pt x="81" y="11"/>
                  </a:lnTo>
                  <a:lnTo>
                    <a:pt x="88" y="9"/>
                  </a:lnTo>
                  <a:lnTo>
                    <a:pt x="90" y="11"/>
                  </a:lnTo>
                  <a:lnTo>
                    <a:pt x="90" y="15"/>
                  </a:lnTo>
                  <a:lnTo>
                    <a:pt x="86" y="15"/>
                  </a:lnTo>
                  <a:lnTo>
                    <a:pt x="86" y="22"/>
                  </a:lnTo>
                  <a:lnTo>
                    <a:pt x="88" y="24"/>
                  </a:lnTo>
                  <a:lnTo>
                    <a:pt x="88" y="28"/>
                  </a:lnTo>
                  <a:lnTo>
                    <a:pt x="97" y="31"/>
                  </a:lnTo>
                  <a:lnTo>
                    <a:pt x="97" y="33"/>
                  </a:lnTo>
                  <a:lnTo>
                    <a:pt x="101" y="35"/>
                  </a:lnTo>
                  <a:lnTo>
                    <a:pt x="106" y="37"/>
                  </a:lnTo>
                  <a:lnTo>
                    <a:pt x="108" y="35"/>
                  </a:lnTo>
                  <a:lnTo>
                    <a:pt x="110" y="37"/>
                  </a:lnTo>
                  <a:lnTo>
                    <a:pt x="112" y="37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17" y="39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2" y="42"/>
                  </a:lnTo>
                  <a:lnTo>
                    <a:pt x="108" y="44"/>
                  </a:lnTo>
                  <a:lnTo>
                    <a:pt x="106" y="44"/>
                  </a:lnTo>
                  <a:lnTo>
                    <a:pt x="101" y="46"/>
                  </a:lnTo>
                  <a:lnTo>
                    <a:pt x="101" y="46"/>
                  </a:lnTo>
                  <a:lnTo>
                    <a:pt x="101" y="50"/>
                  </a:lnTo>
                  <a:lnTo>
                    <a:pt x="99" y="50"/>
                  </a:lnTo>
                  <a:lnTo>
                    <a:pt x="99" y="53"/>
                  </a:lnTo>
                  <a:lnTo>
                    <a:pt x="97" y="50"/>
                  </a:lnTo>
                  <a:lnTo>
                    <a:pt x="95" y="53"/>
                  </a:lnTo>
                  <a:lnTo>
                    <a:pt x="92" y="53"/>
                  </a:lnTo>
                  <a:lnTo>
                    <a:pt x="90" y="55"/>
                  </a:lnTo>
                  <a:lnTo>
                    <a:pt x="90" y="53"/>
                  </a:lnTo>
                  <a:lnTo>
                    <a:pt x="88" y="53"/>
                  </a:lnTo>
                  <a:lnTo>
                    <a:pt x="88" y="55"/>
                  </a:lnTo>
                  <a:lnTo>
                    <a:pt x="86" y="57"/>
                  </a:lnTo>
                  <a:lnTo>
                    <a:pt x="88" y="57"/>
                  </a:lnTo>
                  <a:lnTo>
                    <a:pt x="88" y="61"/>
                  </a:lnTo>
                  <a:lnTo>
                    <a:pt x="88" y="64"/>
                  </a:lnTo>
                  <a:lnTo>
                    <a:pt x="86" y="64"/>
                  </a:lnTo>
                  <a:lnTo>
                    <a:pt x="88" y="66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81" y="72"/>
                  </a:lnTo>
                  <a:lnTo>
                    <a:pt x="79" y="72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7" y="75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5" y="83"/>
                  </a:lnTo>
                  <a:lnTo>
                    <a:pt x="75" y="83"/>
                  </a:lnTo>
                  <a:lnTo>
                    <a:pt x="77" y="86"/>
                  </a:lnTo>
                  <a:lnTo>
                    <a:pt x="75" y="92"/>
                  </a:lnTo>
                  <a:lnTo>
                    <a:pt x="73" y="94"/>
                  </a:lnTo>
                  <a:lnTo>
                    <a:pt x="77" y="99"/>
                  </a:lnTo>
                  <a:lnTo>
                    <a:pt x="77" y="101"/>
                  </a:lnTo>
                  <a:lnTo>
                    <a:pt x="73" y="101"/>
                  </a:lnTo>
                  <a:lnTo>
                    <a:pt x="77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90" y="110"/>
                  </a:lnTo>
                  <a:lnTo>
                    <a:pt x="92" y="114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2" y="123"/>
                  </a:lnTo>
                  <a:lnTo>
                    <a:pt x="95" y="125"/>
                  </a:lnTo>
                  <a:lnTo>
                    <a:pt x="101" y="132"/>
                  </a:lnTo>
                  <a:lnTo>
                    <a:pt x="106" y="134"/>
                  </a:lnTo>
                  <a:lnTo>
                    <a:pt x="106" y="136"/>
                  </a:lnTo>
                  <a:lnTo>
                    <a:pt x="117" y="141"/>
                  </a:lnTo>
                  <a:lnTo>
                    <a:pt x="125" y="147"/>
                  </a:lnTo>
                  <a:lnTo>
                    <a:pt x="128" y="152"/>
                  </a:lnTo>
                  <a:lnTo>
                    <a:pt x="136" y="158"/>
                  </a:lnTo>
                  <a:lnTo>
                    <a:pt x="139" y="163"/>
                  </a:lnTo>
                  <a:lnTo>
                    <a:pt x="141" y="165"/>
                  </a:lnTo>
                  <a:lnTo>
                    <a:pt x="141" y="165"/>
                  </a:lnTo>
                  <a:lnTo>
                    <a:pt x="141" y="169"/>
                  </a:lnTo>
                  <a:lnTo>
                    <a:pt x="145" y="174"/>
                  </a:lnTo>
                  <a:lnTo>
                    <a:pt x="145" y="176"/>
                  </a:lnTo>
                  <a:lnTo>
                    <a:pt x="145" y="176"/>
                  </a:lnTo>
                  <a:lnTo>
                    <a:pt x="145" y="178"/>
                  </a:lnTo>
                  <a:lnTo>
                    <a:pt x="150" y="183"/>
                  </a:lnTo>
                  <a:lnTo>
                    <a:pt x="150" y="189"/>
                  </a:lnTo>
                  <a:lnTo>
                    <a:pt x="152" y="191"/>
                  </a:lnTo>
                  <a:lnTo>
                    <a:pt x="152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54" y="205"/>
                  </a:lnTo>
                  <a:lnTo>
                    <a:pt x="154" y="207"/>
                  </a:lnTo>
                  <a:lnTo>
                    <a:pt x="154" y="209"/>
                  </a:lnTo>
                  <a:lnTo>
                    <a:pt x="154" y="213"/>
                  </a:lnTo>
                  <a:lnTo>
                    <a:pt x="156" y="216"/>
                  </a:lnTo>
                  <a:lnTo>
                    <a:pt x="156" y="216"/>
                  </a:lnTo>
                  <a:lnTo>
                    <a:pt x="158" y="218"/>
                  </a:lnTo>
                  <a:lnTo>
                    <a:pt x="161" y="222"/>
                  </a:lnTo>
                  <a:lnTo>
                    <a:pt x="161" y="227"/>
                  </a:lnTo>
                  <a:lnTo>
                    <a:pt x="158" y="227"/>
                  </a:lnTo>
                  <a:lnTo>
                    <a:pt x="158" y="224"/>
                  </a:lnTo>
                  <a:lnTo>
                    <a:pt x="158" y="222"/>
                  </a:lnTo>
                  <a:lnTo>
                    <a:pt x="156" y="224"/>
                  </a:lnTo>
                  <a:lnTo>
                    <a:pt x="156" y="227"/>
                  </a:lnTo>
                  <a:lnTo>
                    <a:pt x="158" y="229"/>
                  </a:lnTo>
                  <a:lnTo>
                    <a:pt x="158" y="231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2" y="238"/>
                  </a:lnTo>
                  <a:lnTo>
                    <a:pt x="154" y="240"/>
                  </a:lnTo>
                  <a:lnTo>
                    <a:pt x="154" y="244"/>
                  </a:lnTo>
                  <a:lnTo>
                    <a:pt x="154" y="247"/>
                  </a:lnTo>
                  <a:lnTo>
                    <a:pt x="152" y="249"/>
                  </a:lnTo>
                  <a:lnTo>
                    <a:pt x="150" y="249"/>
                  </a:lnTo>
                  <a:lnTo>
                    <a:pt x="150" y="253"/>
                  </a:lnTo>
                  <a:lnTo>
                    <a:pt x="147" y="255"/>
                  </a:lnTo>
                  <a:lnTo>
                    <a:pt x="143" y="260"/>
                  </a:lnTo>
                  <a:lnTo>
                    <a:pt x="141" y="260"/>
                  </a:lnTo>
                  <a:lnTo>
                    <a:pt x="136" y="264"/>
                  </a:lnTo>
                  <a:lnTo>
                    <a:pt x="136" y="266"/>
                  </a:lnTo>
                  <a:lnTo>
                    <a:pt x="132" y="266"/>
                  </a:lnTo>
                  <a:lnTo>
                    <a:pt x="130" y="269"/>
                  </a:lnTo>
                  <a:lnTo>
                    <a:pt x="121" y="275"/>
                  </a:lnTo>
                  <a:lnTo>
                    <a:pt x="117" y="275"/>
                  </a:lnTo>
                  <a:lnTo>
                    <a:pt x="114" y="273"/>
                  </a:lnTo>
                  <a:lnTo>
                    <a:pt x="110" y="275"/>
                  </a:lnTo>
                  <a:lnTo>
                    <a:pt x="110" y="273"/>
                  </a:lnTo>
                  <a:lnTo>
                    <a:pt x="110" y="271"/>
                  </a:lnTo>
                  <a:lnTo>
                    <a:pt x="110" y="269"/>
                  </a:lnTo>
                  <a:lnTo>
                    <a:pt x="110" y="271"/>
                  </a:lnTo>
                  <a:lnTo>
                    <a:pt x="110" y="273"/>
                  </a:lnTo>
                  <a:lnTo>
                    <a:pt x="106" y="271"/>
                  </a:lnTo>
                  <a:lnTo>
                    <a:pt x="108" y="273"/>
                  </a:lnTo>
                  <a:lnTo>
                    <a:pt x="108" y="275"/>
                  </a:lnTo>
                  <a:lnTo>
                    <a:pt x="108" y="275"/>
                  </a:lnTo>
                  <a:lnTo>
                    <a:pt x="103" y="275"/>
                  </a:lnTo>
                  <a:lnTo>
                    <a:pt x="110" y="277"/>
                  </a:lnTo>
                  <a:lnTo>
                    <a:pt x="108" y="280"/>
                  </a:lnTo>
                  <a:lnTo>
                    <a:pt x="110" y="282"/>
                  </a:lnTo>
                  <a:lnTo>
                    <a:pt x="106" y="284"/>
                  </a:lnTo>
                  <a:lnTo>
                    <a:pt x="103" y="280"/>
                  </a:lnTo>
                  <a:lnTo>
                    <a:pt x="106" y="284"/>
                  </a:lnTo>
                  <a:lnTo>
                    <a:pt x="106" y="286"/>
                  </a:lnTo>
                  <a:lnTo>
                    <a:pt x="103" y="288"/>
                  </a:lnTo>
                  <a:lnTo>
                    <a:pt x="101" y="288"/>
                  </a:lnTo>
                  <a:lnTo>
                    <a:pt x="101" y="286"/>
                  </a:lnTo>
                  <a:lnTo>
                    <a:pt x="99" y="286"/>
                  </a:lnTo>
                  <a:lnTo>
                    <a:pt x="99" y="288"/>
                  </a:lnTo>
                  <a:lnTo>
                    <a:pt x="99" y="288"/>
                  </a:lnTo>
                  <a:lnTo>
                    <a:pt x="101" y="291"/>
                  </a:lnTo>
                  <a:lnTo>
                    <a:pt x="99" y="291"/>
                  </a:lnTo>
                  <a:lnTo>
                    <a:pt x="97" y="293"/>
                  </a:lnTo>
                  <a:lnTo>
                    <a:pt x="95" y="293"/>
                  </a:lnTo>
                  <a:lnTo>
                    <a:pt x="92" y="297"/>
                  </a:lnTo>
                  <a:lnTo>
                    <a:pt x="90" y="297"/>
                  </a:lnTo>
                  <a:lnTo>
                    <a:pt x="88" y="297"/>
                  </a:lnTo>
                  <a:lnTo>
                    <a:pt x="88" y="299"/>
                  </a:lnTo>
                  <a:lnTo>
                    <a:pt x="86" y="304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75" y="310"/>
                  </a:lnTo>
                  <a:lnTo>
                    <a:pt x="70" y="310"/>
                  </a:lnTo>
                  <a:lnTo>
                    <a:pt x="73" y="308"/>
                  </a:lnTo>
                  <a:lnTo>
                    <a:pt x="77" y="306"/>
                  </a:lnTo>
                  <a:lnTo>
                    <a:pt x="79" y="304"/>
                  </a:lnTo>
                  <a:lnTo>
                    <a:pt x="77" y="306"/>
                  </a:lnTo>
                  <a:lnTo>
                    <a:pt x="75" y="304"/>
                  </a:lnTo>
                  <a:lnTo>
                    <a:pt x="75" y="297"/>
                  </a:lnTo>
                  <a:lnTo>
                    <a:pt x="75" y="297"/>
                  </a:lnTo>
                  <a:lnTo>
                    <a:pt x="73" y="297"/>
                  </a:lnTo>
                  <a:lnTo>
                    <a:pt x="75" y="295"/>
                  </a:lnTo>
                  <a:lnTo>
                    <a:pt x="75" y="288"/>
                  </a:lnTo>
                  <a:lnTo>
                    <a:pt x="77" y="284"/>
                  </a:lnTo>
                  <a:lnTo>
                    <a:pt x="81" y="280"/>
                  </a:lnTo>
                  <a:lnTo>
                    <a:pt x="84" y="277"/>
                  </a:lnTo>
                  <a:lnTo>
                    <a:pt x="81" y="277"/>
                  </a:lnTo>
                  <a:lnTo>
                    <a:pt x="77" y="277"/>
                  </a:lnTo>
                  <a:lnTo>
                    <a:pt x="75" y="280"/>
                  </a:lnTo>
                  <a:lnTo>
                    <a:pt x="73" y="277"/>
                  </a:lnTo>
                  <a:lnTo>
                    <a:pt x="70" y="277"/>
                  </a:lnTo>
                  <a:lnTo>
                    <a:pt x="66" y="277"/>
                  </a:lnTo>
                  <a:lnTo>
                    <a:pt x="68" y="277"/>
                  </a:lnTo>
                  <a:lnTo>
                    <a:pt x="68" y="273"/>
                  </a:lnTo>
                  <a:lnTo>
                    <a:pt x="66" y="273"/>
                  </a:lnTo>
                  <a:lnTo>
                    <a:pt x="70" y="269"/>
                  </a:lnTo>
                  <a:lnTo>
                    <a:pt x="75" y="266"/>
                  </a:lnTo>
                  <a:lnTo>
                    <a:pt x="77" y="262"/>
                  </a:lnTo>
                  <a:lnTo>
                    <a:pt x="79" y="262"/>
                  </a:lnTo>
                  <a:lnTo>
                    <a:pt x="81" y="264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7" y="266"/>
                  </a:lnTo>
                  <a:lnTo>
                    <a:pt x="101" y="266"/>
                  </a:lnTo>
                  <a:lnTo>
                    <a:pt x="101" y="262"/>
                  </a:lnTo>
                  <a:lnTo>
                    <a:pt x="101" y="258"/>
                  </a:lnTo>
                  <a:lnTo>
                    <a:pt x="97" y="255"/>
                  </a:lnTo>
                  <a:lnTo>
                    <a:pt x="92" y="253"/>
                  </a:lnTo>
                  <a:lnTo>
                    <a:pt x="92" y="247"/>
                  </a:lnTo>
                  <a:lnTo>
                    <a:pt x="97" y="244"/>
                  </a:lnTo>
                  <a:lnTo>
                    <a:pt x="103" y="244"/>
                  </a:lnTo>
                  <a:lnTo>
                    <a:pt x="106" y="240"/>
                  </a:lnTo>
                  <a:lnTo>
                    <a:pt x="110" y="238"/>
                  </a:lnTo>
                  <a:lnTo>
                    <a:pt x="117" y="235"/>
                  </a:lnTo>
                  <a:lnTo>
                    <a:pt x="117" y="233"/>
                  </a:lnTo>
                  <a:lnTo>
                    <a:pt x="121" y="231"/>
                  </a:lnTo>
                  <a:lnTo>
                    <a:pt x="123" y="227"/>
                  </a:lnTo>
                  <a:lnTo>
                    <a:pt x="123" y="222"/>
                  </a:lnTo>
                  <a:lnTo>
                    <a:pt x="123" y="216"/>
                  </a:lnTo>
                  <a:lnTo>
                    <a:pt x="121" y="213"/>
                  </a:lnTo>
                  <a:lnTo>
                    <a:pt x="123" y="207"/>
                  </a:lnTo>
                  <a:lnTo>
                    <a:pt x="119" y="198"/>
                  </a:lnTo>
                  <a:lnTo>
                    <a:pt x="117" y="198"/>
                  </a:lnTo>
                  <a:lnTo>
                    <a:pt x="114" y="191"/>
                  </a:lnTo>
                  <a:lnTo>
                    <a:pt x="114" y="191"/>
                  </a:lnTo>
                  <a:lnTo>
                    <a:pt x="119" y="189"/>
                  </a:lnTo>
                  <a:lnTo>
                    <a:pt x="117" y="183"/>
                  </a:lnTo>
                  <a:lnTo>
                    <a:pt x="117" y="180"/>
                  </a:lnTo>
                  <a:lnTo>
                    <a:pt x="114" y="176"/>
                  </a:lnTo>
                  <a:lnTo>
                    <a:pt x="121" y="172"/>
                  </a:lnTo>
                  <a:lnTo>
                    <a:pt x="121" y="167"/>
                  </a:lnTo>
                  <a:lnTo>
                    <a:pt x="119" y="165"/>
                  </a:lnTo>
                  <a:lnTo>
                    <a:pt x="117" y="163"/>
                  </a:lnTo>
                  <a:lnTo>
                    <a:pt x="117" y="158"/>
                  </a:lnTo>
                  <a:lnTo>
                    <a:pt x="119" y="156"/>
                  </a:lnTo>
                  <a:lnTo>
                    <a:pt x="119" y="154"/>
                  </a:lnTo>
                  <a:lnTo>
                    <a:pt x="114" y="154"/>
                  </a:lnTo>
                  <a:lnTo>
                    <a:pt x="112" y="154"/>
                  </a:lnTo>
                  <a:lnTo>
                    <a:pt x="110" y="150"/>
                  </a:lnTo>
                  <a:lnTo>
                    <a:pt x="106" y="150"/>
                  </a:lnTo>
                  <a:lnTo>
                    <a:pt x="103" y="147"/>
                  </a:lnTo>
                  <a:lnTo>
                    <a:pt x="106" y="145"/>
                  </a:lnTo>
                  <a:lnTo>
                    <a:pt x="101" y="143"/>
                  </a:lnTo>
                  <a:lnTo>
                    <a:pt x="101" y="145"/>
                  </a:lnTo>
                  <a:lnTo>
                    <a:pt x="99" y="143"/>
                  </a:lnTo>
                  <a:lnTo>
                    <a:pt x="97" y="139"/>
                  </a:lnTo>
                  <a:lnTo>
                    <a:pt x="95" y="134"/>
                  </a:lnTo>
                  <a:lnTo>
                    <a:pt x="90" y="134"/>
                  </a:lnTo>
                  <a:lnTo>
                    <a:pt x="88" y="134"/>
                  </a:lnTo>
                  <a:lnTo>
                    <a:pt x="86" y="130"/>
                  </a:lnTo>
                  <a:lnTo>
                    <a:pt x="81" y="123"/>
                  </a:lnTo>
                  <a:lnTo>
                    <a:pt x="81" y="119"/>
                  </a:lnTo>
                  <a:lnTo>
                    <a:pt x="77" y="114"/>
                  </a:lnTo>
                  <a:lnTo>
                    <a:pt x="70" y="112"/>
                  </a:lnTo>
                  <a:lnTo>
                    <a:pt x="66" y="106"/>
                  </a:lnTo>
                  <a:lnTo>
                    <a:pt x="62" y="103"/>
                  </a:lnTo>
                  <a:lnTo>
                    <a:pt x="57" y="101"/>
                  </a:lnTo>
                  <a:lnTo>
                    <a:pt x="51" y="101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44" y="92"/>
                  </a:lnTo>
                  <a:lnTo>
                    <a:pt x="46" y="90"/>
                  </a:lnTo>
                  <a:lnTo>
                    <a:pt x="42" y="86"/>
                  </a:lnTo>
                  <a:lnTo>
                    <a:pt x="42" y="83"/>
                  </a:lnTo>
                  <a:lnTo>
                    <a:pt x="46" y="81"/>
                  </a:lnTo>
                  <a:lnTo>
                    <a:pt x="51" y="81"/>
                  </a:lnTo>
                  <a:lnTo>
                    <a:pt x="55" y="79"/>
                  </a:lnTo>
                  <a:lnTo>
                    <a:pt x="57" y="77"/>
                  </a:lnTo>
                  <a:lnTo>
                    <a:pt x="59" y="70"/>
                  </a:lnTo>
                  <a:lnTo>
                    <a:pt x="62" y="68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1" y="57"/>
                  </a:lnTo>
                  <a:lnTo>
                    <a:pt x="48" y="53"/>
                  </a:lnTo>
                  <a:lnTo>
                    <a:pt x="42" y="53"/>
                  </a:lnTo>
                  <a:lnTo>
                    <a:pt x="37" y="57"/>
                  </a:lnTo>
                  <a:lnTo>
                    <a:pt x="33" y="55"/>
                  </a:lnTo>
                  <a:lnTo>
                    <a:pt x="24" y="55"/>
                  </a:lnTo>
                  <a:lnTo>
                    <a:pt x="22" y="48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1" y="31"/>
                  </a:lnTo>
                  <a:lnTo>
                    <a:pt x="9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2"/>
                  </a:lnTo>
                  <a:close/>
                  <a:moveTo>
                    <a:pt x="55" y="275"/>
                  </a:moveTo>
                  <a:lnTo>
                    <a:pt x="57" y="277"/>
                  </a:lnTo>
                  <a:lnTo>
                    <a:pt x="55" y="280"/>
                  </a:lnTo>
                  <a:lnTo>
                    <a:pt x="57" y="282"/>
                  </a:lnTo>
                  <a:lnTo>
                    <a:pt x="59" y="282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7" y="271"/>
                  </a:lnTo>
                  <a:lnTo>
                    <a:pt x="55" y="2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32"/>
            <p:cNvSpPr>
              <a:spLocks/>
            </p:cNvSpPr>
            <p:nvPr/>
          </p:nvSpPr>
          <p:spPr bwMode="auto">
            <a:xfrm>
              <a:off x="5531784" y="4030899"/>
              <a:ext cx="102494" cy="89301"/>
            </a:xfrm>
            <a:custGeom>
              <a:avLst/>
              <a:gdLst>
                <a:gd name="T0" fmla="*/ 48 w 101"/>
                <a:gd name="T1" fmla="*/ 84 h 88"/>
                <a:gd name="T2" fmla="*/ 55 w 101"/>
                <a:gd name="T3" fmla="*/ 77 h 88"/>
                <a:gd name="T4" fmla="*/ 59 w 101"/>
                <a:gd name="T5" fmla="*/ 79 h 88"/>
                <a:gd name="T6" fmla="*/ 73 w 101"/>
                <a:gd name="T7" fmla="*/ 79 h 88"/>
                <a:gd name="T8" fmla="*/ 79 w 101"/>
                <a:gd name="T9" fmla="*/ 81 h 88"/>
                <a:gd name="T10" fmla="*/ 79 w 101"/>
                <a:gd name="T11" fmla="*/ 73 h 88"/>
                <a:gd name="T12" fmla="*/ 70 w 101"/>
                <a:gd name="T13" fmla="*/ 68 h 88"/>
                <a:gd name="T14" fmla="*/ 75 w 101"/>
                <a:gd name="T15" fmla="*/ 59 h 88"/>
                <a:gd name="T16" fmla="*/ 84 w 101"/>
                <a:gd name="T17" fmla="*/ 55 h 88"/>
                <a:gd name="T18" fmla="*/ 95 w 101"/>
                <a:gd name="T19" fmla="*/ 50 h 88"/>
                <a:gd name="T20" fmla="*/ 99 w 101"/>
                <a:gd name="T21" fmla="*/ 46 h 88"/>
                <a:gd name="T22" fmla="*/ 101 w 101"/>
                <a:gd name="T23" fmla="*/ 37 h 88"/>
                <a:gd name="T24" fmla="*/ 99 w 101"/>
                <a:gd name="T25" fmla="*/ 28 h 88"/>
                <a:gd name="T26" fmla="*/ 97 w 101"/>
                <a:gd name="T27" fmla="*/ 13 h 88"/>
                <a:gd name="T28" fmla="*/ 92 w 101"/>
                <a:gd name="T29" fmla="*/ 6 h 88"/>
                <a:gd name="T30" fmla="*/ 86 w 101"/>
                <a:gd name="T31" fmla="*/ 4 h 88"/>
                <a:gd name="T32" fmla="*/ 81 w 101"/>
                <a:gd name="T33" fmla="*/ 0 h 88"/>
                <a:gd name="T34" fmla="*/ 70 w 101"/>
                <a:gd name="T35" fmla="*/ 4 h 88"/>
                <a:gd name="T36" fmla="*/ 75 w 101"/>
                <a:gd name="T37" fmla="*/ 13 h 88"/>
                <a:gd name="T38" fmla="*/ 75 w 101"/>
                <a:gd name="T39" fmla="*/ 17 h 88"/>
                <a:gd name="T40" fmla="*/ 66 w 101"/>
                <a:gd name="T41" fmla="*/ 11 h 88"/>
                <a:gd name="T42" fmla="*/ 57 w 101"/>
                <a:gd name="T43" fmla="*/ 9 h 88"/>
                <a:gd name="T44" fmla="*/ 51 w 101"/>
                <a:gd name="T45" fmla="*/ 6 h 88"/>
                <a:gd name="T46" fmla="*/ 42 w 101"/>
                <a:gd name="T47" fmla="*/ 4 h 88"/>
                <a:gd name="T48" fmla="*/ 33 w 101"/>
                <a:gd name="T49" fmla="*/ 2 h 88"/>
                <a:gd name="T50" fmla="*/ 26 w 101"/>
                <a:gd name="T51" fmla="*/ 2 h 88"/>
                <a:gd name="T52" fmla="*/ 13 w 101"/>
                <a:gd name="T53" fmla="*/ 6 h 88"/>
                <a:gd name="T54" fmla="*/ 4 w 101"/>
                <a:gd name="T55" fmla="*/ 11 h 88"/>
                <a:gd name="T56" fmla="*/ 0 w 101"/>
                <a:gd name="T57" fmla="*/ 22 h 88"/>
                <a:gd name="T58" fmla="*/ 2 w 101"/>
                <a:gd name="T59" fmla="*/ 37 h 88"/>
                <a:gd name="T60" fmla="*/ 7 w 101"/>
                <a:gd name="T61" fmla="*/ 42 h 88"/>
                <a:gd name="T62" fmla="*/ 7 w 101"/>
                <a:gd name="T63" fmla="*/ 53 h 88"/>
                <a:gd name="T64" fmla="*/ 9 w 101"/>
                <a:gd name="T65" fmla="*/ 55 h 88"/>
                <a:gd name="T66" fmla="*/ 11 w 101"/>
                <a:gd name="T67" fmla="*/ 62 h 88"/>
                <a:gd name="T68" fmla="*/ 13 w 101"/>
                <a:gd name="T69" fmla="*/ 68 h 88"/>
                <a:gd name="T70" fmla="*/ 18 w 101"/>
                <a:gd name="T71" fmla="*/ 70 h 88"/>
                <a:gd name="T72" fmla="*/ 18 w 101"/>
                <a:gd name="T73" fmla="*/ 77 h 88"/>
                <a:gd name="T74" fmla="*/ 22 w 101"/>
                <a:gd name="T75" fmla="*/ 79 h 88"/>
                <a:gd name="T76" fmla="*/ 24 w 101"/>
                <a:gd name="T77" fmla="*/ 77 h 88"/>
                <a:gd name="T78" fmla="*/ 29 w 101"/>
                <a:gd name="T79" fmla="*/ 73 h 88"/>
                <a:gd name="T80" fmla="*/ 29 w 101"/>
                <a:gd name="T81" fmla="*/ 79 h 88"/>
                <a:gd name="T82" fmla="*/ 26 w 101"/>
                <a:gd name="T83" fmla="*/ 84 h 88"/>
                <a:gd name="T84" fmla="*/ 29 w 101"/>
                <a:gd name="T85" fmla="*/ 86 h 88"/>
                <a:gd name="T86" fmla="*/ 33 w 101"/>
                <a:gd name="T87" fmla="*/ 84 h 88"/>
                <a:gd name="T88" fmla="*/ 35 w 101"/>
                <a:gd name="T89" fmla="*/ 84 h 88"/>
                <a:gd name="T90" fmla="*/ 42 w 101"/>
                <a:gd name="T91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1" h="88">
                  <a:moveTo>
                    <a:pt x="44" y="88"/>
                  </a:moveTo>
                  <a:lnTo>
                    <a:pt x="48" y="84"/>
                  </a:lnTo>
                  <a:lnTo>
                    <a:pt x="53" y="81"/>
                  </a:lnTo>
                  <a:lnTo>
                    <a:pt x="55" y="77"/>
                  </a:lnTo>
                  <a:lnTo>
                    <a:pt x="57" y="77"/>
                  </a:lnTo>
                  <a:lnTo>
                    <a:pt x="59" y="79"/>
                  </a:lnTo>
                  <a:lnTo>
                    <a:pt x="70" y="77"/>
                  </a:lnTo>
                  <a:lnTo>
                    <a:pt x="73" y="79"/>
                  </a:lnTo>
                  <a:lnTo>
                    <a:pt x="75" y="81"/>
                  </a:lnTo>
                  <a:lnTo>
                    <a:pt x="79" y="81"/>
                  </a:lnTo>
                  <a:lnTo>
                    <a:pt x="79" y="77"/>
                  </a:lnTo>
                  <a:lnTo>
                    <a:pt x="79" y="73"/>
                  </a:lnTo>
                  <a:lnTo>
                    <a:pt x="75" y="70"/>
                  </a:lnTo>
                  <a:lnTo>
                    <a:pt x="70" y="68"/>
                  </a:lnTo>
                  <a:lnTo>
                    <a:pt x="70" y="62"/>
                  </a:lnTo>
                  <a:lnTo>
                    <a:pt x="75" y="59"/>
                  </a:lnTo>
                  <a:lnTo>
                    <a:pt x="81" y="59"/>
                  </a:lnTo>
                  <a:lnTo>
                    <a:pt x="84" y="55"/>
                  </a:lnTo>
                  <a:lnTo>
                    <a:pt x="88" y="53"/>
                  </a:lnTo>
                  <a:lnTo>
                    <a:pt x="95" y="50"/>
                  </a:lnTo>
                  <a:lnTo>
                    <a:pt x="95" y="48"/>
                  </a:lnTo>
                  <a:lnTo>
                    <a:pt x="99" y="46"/>
                  </a:lnTo>
                  <a:lnTo>
                    <a:pt x="101" y="42"/>
                  </a:lnTo>
                  <a:lnTo>
                    <a:pt x="101" y="37"/>
                  </a:lnTo>
                  <a:lnTo>
                    <a:pt x="101" y="31"/>
                  </a:lnTo>
                  <a:lnTo>
                    <a:pt x="99" y="28"/>
                  </a:lnTo>
                  <a:lnTo>
                    <a:pt x="101" y="22"/>
                  </a:lnTo>
                  <a:lnTo>
                    <a:pt x="97" y="13"/>
                  </a:lnTo>
                  <a:lnTo>
                    <a:pt x="95" y="13"/>
                  </a:lnTo>
                  <a:lnTo>
                    <a:pt x="92" y="6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81" y="0"/>
                  </a:lnTo>
                  <a:lnTo>
                    <a:pt x="75" y="2"/>
                  </a:lnTo>
                  <a:lnTo>
                    <a:pt x="70" y="4"/>
                  </a:lnTo>
                  <a:lnTo>
                    <a:pt x="75" y="9"/>
                  </a:lnTo>
                  <a:lnTo>
                    <a:pt x="75" y="13"/>
                  </a:lnTo>
                  <a:lnTo>
                    <a:pt x="75" y="15"/>
                  </a:lnTo>
                  <a:lnTo>
                    <a:pt x="75" y="17"/>
                  </a:lnTo>
                  <a:lnTo>
                    <a:pt x="68" y="15"/>
                  </a:lnTo>
                  <a:lnTo>
                    <a:pt x="66" y="11"/>
                  </a:lnTo>
                  <a:lnTo>
                    <a:pt x="59" y="11"/>
                  </a:lnTo>
                  <a:lnTo>
                    <a:pt x="57" y="9"/>
                  </a:lnTo>
                  <a:lnTo>
                    <a:pt x="53" y="4"/>
                  </a:lnTo>
                  <a:lnTo>
                    <a:pt x="51" y="6"/>
                  </a:lnTo>
                  <a:lnTo>
                    <a:pt x="48" y="2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13" y="6"/>
                  </a:lnTo>
                  <a:lnTo>
                    <a:pt x="9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7" y="42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9" y="55"/>
                  </a:lnTo>
                  <a:lnTo>
                    <a:pt x="9" y="59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5" y="68"/>
                  </a:lnTo>
                  <a:lnTo>
                    <a:pt x="18" y="70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18" y="79"/>
                  </a:lnTo>
                  <a:lnTo>
                    <a:pt x="22" y="79"/>
                  </a:lnTo>
                  <a:lnTo>
                    <a:pt x="24" y="79"/>
                  </a:lnTo>
                  <a:lnTo>
                    <a:pt x="24" y="77"/>
                  </a:lnTo>
                  <a:lnTo>
                    <a:pt x="26" y="75"/>
                  </a:lnTo>
                  <a:lnTo>
                    <a:pt x="29" y="73"/>
                  </a:lnTo>
                  <a:lnTo>
                    <a:pt x="29" y="75"/>
                  </a:lnTo>
                  <a:lnTo>
                    <a:pt x="29" y="79"/>
                  </a:lnTo>
                  <a:lnTo>
                    <a:pt x="29" y="81"/>
                  </a:lnTo>
                  <a:lnTo>
                    <a:pt x="26" y="84"/>
                  </a:lnTo>
                  <a:lnTo>
                    <a:pt x="29" y="86"/>
                  </a:lnTo>
                  <a:lnTo>
                    <a:pt x="29" y="86"/>
                  </a:lnTo>
                  <a:lnTo>
                    <a:pt x="31" y="86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5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33"/>
            <p:cNvSpPr>
              <a:spLocks/>
            </p:cNvSpPr>
            <p:nvPr/>
          </p:nvSpPr>
          <p:spPr bwMode="auto">
            <a:xfrm>
              <a:off x="5470897" y="3865490"/>
              <a:ext cx="161351" cy="182662"/>
            </a:xfrm>
            <a:custGeom>
              <a:avLst/>
              <a:gdLst>
                <a:gd name="T0" fmla="*/ 23 w 159"/>
                <a:gd name="T1" fmla="*/ 24 h 180"/>
                <a:gd name="T2" fmla="*/ 31 w 159"/>
                <a:gd name="T3" fmla="*/ 20 h 180"/>
                <a:gd name="T4" fmla="*/ 29 w 159"/>
                <a:gd name="T5" fmla="*/ 4 h 180"/>
                <a:gd name="T6" fmla="*/ 38 w 159"/>
                <a:gd name="T7" fmla="*/ 0 h 180"/>
                <a:gd name="T8" fmla="*/ 49 w 159"/>
                <a:gd name="T9" fmla="*/ 9 h 180"/>
                <a:gd name="T10" fmla="*/ 53 w 159"/>
                <a:gd name="T11" fmla="*/ 20 h 180"/>
                <a:gd name="T12" fmla="*/ 71 w 159"/>
                <a:gd name="T13" fmla="*/ 33 h 180"/>
                <a:gd name="T14" fmla="*/ 86 w 159"/>
                <a:gd name="T15" fmla="*/ 31 h 180"/>
                <a:gd name="T16" fmla="*/ 95 w 159"/>
                <a:gd name="T17" fmla="*/ 39 h 180"/>
                <a:gd name="T18" fmla="*/ 100 w 159"/>
                <a:gd name="T19" fmla="*/ 46 h 180"/>
                <a:gd name="T20" fmla="*/ 93 w 159"/>
                <a:gd name="T21" fmla="*/ 57 h 180"/>
                <a:gd name="T22" fmla="*/ 80 w 159"/>
                <a:gd name="T23" fmla="*/ 61 h 180"/>
                <a:gd name="T24" fmla="*/ 82 w 159"/>
                <a:gd name="T25" fmla="*/ 70 h 180"/>
                <a:gd name="T26" fmla="*/ 89 w 159"/>
                <a:gd name="T27" fmla="*/ 79 h 180"/>
                <a:gd name="T28" fmla="*/ 104 w 159"/>
                <a:gd name="T29" fmla="*/ 84 h 180"/>
                <a:gd name="T30" fmla="*/ 119 w 159"/>
                <a:gd name="T31" fmla="*/ 97 h 180"/>
                <a:gd name="T32" fmla="*/ 126 w 159"/>
                <a:gd name="T33" fmla="*/ 112 h 180"/>
                <a:gd name="T34" fmla="*/ 135 w 159"/>
                <a:gd name="T35" fmla="*/ 117 h 180"/>
                <a:gd name="T36" fmla="*/ 139 w 159"/>
                <a:gd name="T37" fmla="*/ 121 h 180"/>
                <a:gd name="T38" fmla="*/ 144 w 159"/>
                <a:gd name="T39" fmla="*/ 128 h 180"/>
                <a:gd name="T40" fmla="*/ 152 w 159"/>
                <a:gd name="T41" fmla="*/ 132 h 180"/>
                <a:gd name="T42" fmla="*/ 155 w 159"/>
                <a:gd name="T43" fmla="*/ 136 h 180"/>
                <a:gd name="T44" fmla="*/ 159 w 159"/>
                <a:gd name="T45" fmla="*/ 145 h 180"/>
                <a:gd name="T46" fmla="*/ 155 w 159"/>
                <a:gd name="T47" fmla="*/ 158 h 180"/>
                <a:gd name="T48" fmla="*/ 152 w 159"/>
                <a:gd name="T49" fmla="*/ 169 h 180"/>
                <a:gd name="T50" fmla="*/ 141 w 159"/>
                <a:gd name="T51" fmla="*/ 165 h 180"/>
                <a:gd name="T52" fmla="*/ 130 w 159"/>
                <a:gd name="T53" fmla="*/ 167 h 180"/>
                <a:gd name="T54" fmla="*/ 135 w 159"/>
                <a:gd name="T55" fmla="*/ 178 h 180"/>
                <a:gd name="T56" fmla="*/ 126 w 159"/>
                <a:gd name="T57" fmla="*/ 174 h 180"/>
                <a:gd name="T58" fmla="*/ 113 w 159"/>
                <a:gd name="T59" fmla="*/ 167 h 180"/>
                <a:gd name="T60" fmla="*/ 119 w 159"/>
                <a:gd name="T61" fmla="*/ 156 h 180"/>
                <a:gd name="T62" fmla="*/ 119 w 159"/>
                <a:gd name="T63" fmla="*/ 147 h 180"/>
                <a:gd name="T64" fmla="*/ 113 w 159"/>
                <a:gd name="T65" fmla="*/ 136 h 180"/>
                <a:gd name="T66" fmla="*/ 108 w 159"/>
                <a:gd name="T67" fmla="*/ 134 h 180"/>
                <a:gd name="T68" fmla="*/ 102 w 159"/>
                <a:gd name="T69" fmla="*/ 123 h 180"/>
                <a:gd name="T70" fmla="*/ 102 w 159"/>
                <a:gd name="T71" fmla="*/ 112 h 180"/>
                <a:gd name="T72" fmla="*/ 95 w 159"/>
                <a:gd name="T73" fmla="*/ 101 h 180"/>
                <a:gd name="T74" fmla="*/ 75 w 159"/>
                <a:gd name="T75" fmla="*/ 86 h 180"/>
                <a:gd name="T76" fmla="*/ 58 w 159"/>
                <a:gd name="T77" fmla="*/ 97 h 180"/>
                <a:gd name="T78" fmla="*/ 42 w 159"/>
                <a:gd name="T79" fmla="*/ 90 h 180"/>
                <a:gd name="T80" fmla="*/ 31 w 159"/>
                <a:gd name="T81" fmla="*/ 97 h 180"/>
                <a:gd name="T82" fmla="*/ 27 w 159"/>
                <a:gd name="T83" fmla="*/ 84 h 180"/>
                <a:gd name="T84" fmla="*/ 27 w 159"/>
                <a:gd name="T85" fmla="*/ 72 h 180"/>
                <a:gd name="T86" fmla="*/ 27 w 159"/>
                <a:gd name="T87" fmla="*/ 61 h 180"/>
                <a:gd name="T88" fmla="*/ 14 w 159"/>
                <a:gd name="T89" fmla="*/ 64 h 180"/>
                <a:gd name="T90" fmla="*/ 11 w 159"/>
                <a:gd name="T91" fmla="*/ 48 h 180"/>
                <a:gd name="T92" fmla="*/ 0 w 159"/>
                <a:gd name="T93" fmla="*/ 42 h 180"/>
                <a:gd name="T94" fmla="*/ 9 w 159"/>
                <a:gd name="T95" fmla="*/ 33 h 180"/>
                <a:gd name="T96" fmla="*/ 9 w 159"/>
                <a:gd name="T97" fmla="*/ 2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" h="180">
                  <a:moveTo>
                    <a:pt x="18" y="20"/>
                  </a:moveTo>
                  <a:lnTo>
                    <a:pt x="23" y="22"/>
                  </a:lnTo>
                  <a:lnTo>
                    <a:pt x="23" y="24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31" y="20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0" y="2"/>
                  </a:lnTo>
                  <a:lnTo>
                    <a:pt x="47" y="4"/>
                  </a:lnTo>
                  <a:lnTo>
                    <a:pt x="49" y="9"/>
                  </a:lnTo>
                  <a:lnTo>
                    <a:pt x="53" y="13"/>
                  </a:lnTo>
                  <a:lnTo>
                    <a:pt x="53" y="17"/>
                  </a:lnTo>
                  <a:lnTo>
                    <a:pt x="53" y="20"/>
                  </a:lnTo>
                  <a:lnTo>
                    <a:pt x="60" y="26"/>
                  </a:lnTo>
                  <a:lnTo>
                    <a:pt x="62" y="33"/>
                  </a:lnTo>
                  <a:lnTo>
                    <a:pt x="71" y="33"/>
                  </a:lnTo>
                  <a:lnTo>
                    <a:pt x="75" y="35"/>
                  </a:lnTo>
                  <a:lnTo>
                    <a:pt x="80" y="31"/>
                  </a:lnTo>
                  <a:lnTo>
                    <a:pt x="86" y="31"/>
                  </a:lnTo>
                  <a:lnTo>
                    <a:pt x="89" y="35"/>
                  </a:lnTo>
                  <a:lnTo>
                    <a:pt x="93" y="35"/>
                  </a:lnTo>
                  <a:lnTo>
                    <a:pt x="95" y="39"/>
                  </a:lnTo>
                  <a:lnTo>
                    <a:pt x="95" y="44"/>
                  </a:lnTo>
                  <a:lnTo>
                    <a:pt x="100" y="44"/>
                  </a:lnTo>
                  <a:lnTo>
                    <a:pt x="100" y="46"/>
                  </a:lnTo>
                  <a:lnTo>
                    <a:pt x="97" y="48"/>
                  </a:lnTo>
                  <a:lnTo>
                    <a:pt x="95" y="55"/>
                  </a:lnTo>
                  <a:lnTo>
                    <a:pt x="93" y="57"/>
                  </a:lnTo>
                  <a:lnTo>
                    <a:pt x="89" y="59"/>
                  </a:lnTo>
                  <a:lnTo>
                    <a:pt x="84" y="59"/>
                  </a:lnTo>
                  <a:lnTo>
                    <a:pt x="80" y="61"/>
                  </a:lnTo>
                  <a:lnTo>
                    <a:pt x="80" y="64"/>
                  </a:lnTo>
                  <a:lnTo>
                    <a:pt x="84" y="68"/>
                  </a:lnTo>
                  <a:lnTo>
                    <a:pt x="82" y="70"/>
                  </a:lnTo>
                  <a:lnTo>
                    <a:pt x="82" y="75"/>
                  </a:lnTo>
                  <a:lnTo>
                    <a:pt x="86" y="75"/>
                  </a:lnTo>
                  <a:lnTo>
                    <a:pt x="89" y="79"/>
                  </a:lnTo>
                  <a:lnTo>
                    <a:pt x="95" y="79"/>
                  </a:lnTo>
                  <a:lnTo>
                    <a:pt x="100" y="81"/>
                  </a:lnTo>
                  <a:lnTo>
                    <a:pt x="104" y="84"/>
                  </a:lnTo>
                  <a:lnTo>
                    <a:pt x="108" y="90"/>
                  </a:lnTo>
                  <a:lnTo>
                    <a:pt x="115" y="92"/>
                  </a:lnTo>
                  <a:lnTo>
                    <a:pt x="119" y="97"/>
                  </a:lnTo>
                  <a:lnTo>
                    <a:pt x="119" y="101"/>
                  </a:lnTo>
                  <a:lnTo>
                    <a:pt x="124" y="108"/>
                  </a:lnTo>
                  <a:lnTo>
                    <a:pt x="126" y="112"/>
                  </a:lnTo>
                  <a:lnTo>
                    <a:pt x="128" y="112"/>
                  </a:lnTo>
                  <a:lnTo>
                    <a:pt x="133" y="112"/>
                  </a:lnTo>
                  <a:lnTo>
                    <a:pt x="135" y="117"/>
                  </a:lnTo>
                  <a:lnTo>
                    <a:pt x="137" y="121"/>
                  </a:lnTo>
                  <a:lnTo>
                    <a:pt x="139" y="123"/>
                  </a:lnTo>
                  <a:lnTo>
                    <a:pt x="139" y="121"/>
                  </a:lnTo>
                  <a:lnTo>
                    <a:pt x="144" y="123"/>
                  </a:lnTo>
                  <a:lnTo>
                    <a:pt x="141" y="125"/>
                  </a:lnTo>
                  <a:lnTo>
                    <a:pt x="144" y="128"/>
                  </a:lnTo>
                  <a:lnTo>
                    <a:pt x="148" y="128"/>
                  </a:lnTo>
                  <a:lnTo>
                    <a:pt x="150" y="132"/>
                  </a:lnTo>
                  <a:lnTo>
                    <a:pt x="152" y="132"/>
                  </a:lnTo>
                  <a:lnTo>
                    <a:pt x="157" y="132"/>
                  </a:lnTo>
                  <a:lnTo>
                    <a:pt x="157" y="134"/>
                  </a:lnTo>
                  <a:lnTo>
                    <a:pt x="155" y="136"/>
                  </a:lnTo>
                  <a:lnTo>
                    <a:pt x="155" y="141"/>
                  </a:lnTo>
                  <a:lnTo>
                    <a:pt x="157" y="143"/>
                  </a:lnTo>
                  <a:lnTo>
                    <a:pt x="159" y="145"/>
                  </a:lnTo>
                  <a:lnTo>
                    <a:pt x="159" y="150"/>
                  </a:lnTo>
                  <a:lnTo>
                    <a:pt x="152" y="154"/>
                  </a:lnTo>
                  <a:lnTo>
                    <a:pt x="155" y="158"/>
                  </a:lnTo>
                  <a:lnTo>
                    <a:pt x="155" y="161"/>
                  </a:lnTo>
                  <a:lnTo>
                    <a:pt x="157" y="167"/>
                  </a:lnTo>
                  <a:lnTo>
                    <a:pt x="152" y="169"/>
                  </a:lnTo>
                  <a:lnTo>
                    <a:pt x="148" y="169"/>
                  </a:lnTo>
                  <a:lnTo>
                    <a:pt x="146" y="167"/>
                  </a:lnTo>
                  <a:lnTo>
                    <a:pt x="141" y="165"/>
                  </a:lnTo>
                  <a:lnTo>
                    <a:pt x="141" y="163"/>
                  </a:lnTo>
                  <a:lnTo>
                    <a:pt x="135" y="165"/>
                  </a:lnTo>
                  <a:lnTo>
                    <a:pt x="130" y="167"/>
                  </a:lnTo>
                  <a:lnTo>
                    <a:pt x="135" y="172"/>
                  </a:lnTo>
                  <a:lnTo>
                    <a:pt x="135" y="176"/>
                  </a:lnTo>
                  <a:lnTo>
                    <a:pt x="135" y="178"/>
                  </a:lnTo>
                  <a:lnTo>
                    <a:pt x="135" y="180"/>
                  </a:lnTo>
                  <a:lnTo>
                    <a:pt x="128" y="178"/>
                  </a:lnTo>
                  <a:lnTo>
                    <a:pt x="126" y="174"/>
                  </a:lnTo>
                  <a:lnTo>
                    <a:pt x="119" y="174"/>
                  </a:lnTo>
                  <a:lnTo>
                    <a:pt x="117" y="172"/>
                  </a:lnTo>
                  <a:lnTo>
                    <a:pt x="113" y="167"/>
                  </a:lnTo>
                  <a:lnTo>
                    <a:pt x="115" y="167"/>
                  </a:lnTo>
                  <a:lnTo>
                    <a:pt x="119" y="163"/>
                  </a:lnTo>
                  <a:lnTo>
                    <a:pt x="119" y="156"/>
                  </a:lnTo>
                  <a:lnTo>
                    <a:pt x="117" y="154"/>
                  </a:lnTo>
                  <a:lnTo>
                    <a:pt x="119" y="150"/>
                  </a:lnTo>
                  <a:lnTo>
                    <a:pt x="119" y="147"/>
                  </a:lnTo>
                  <a:lnTo>
                    <a:pt x="119" y="143"/>
                  </a:lnTo>
                  <a:lnTo>
                    <a:pt x="119" y="141"/>
                  </a:lnTo>
                  <a:lnTo>
                    <a:pt x="113" y="136"/>
                  </a:lnTo>
                  <a:lnTo>
                    <a:pt x="115" y="134"/>
                  </a:lnTo>
                  <a:lnTo>
                    <a:pt x="113" y="134"/>
                  </a:lnTo>
                  <a:lnTo>
                    <a:pt x="108" y="134"/>
                  </a:lnTo>
                  <a:lnTo>
                    <a:pt x="104" y="130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2" y="119"/>
                  </a:lnTo>
                  <a:lnTo>
                    <a:pt x="100" y="114"/>
                  </a:lnTo>
                  <a:lnTo>
                    <a:pt x="102" y="112"/>
                  </a:lnTo>
                  <a:lnTo>
                    <a:pt x="102" y="108"/>
                  </a:lnTo>
                  <a:lnTo>
                    <a:pt x="100" y="103"/>
                  </a:lnTo>
                  <a:lnTo>
                    <a:pt x="95" y="101"/>
                  </a:lnTo>
                  <a:lnTo>
                    <a:pt x="86" y="95"/>
                  </a:lnTo>
                  <a:lnTo>
                    <a:pt x="84" y="88"/>
                  </a:lnTo>
                  <a:lnTo>
                    <a:pt x="75" y="86"/>
                  </a:lnTo>
                  <a:lnTo>
                    <a:pt x="69" y="88"/>
                  </a:lnTo>
                  <a:lnTo>
                    <a:pt x="64" y="97"/>
                  </a:lnTo>
                  <a:lnTo>
                    <a:pt x="58" y="97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2" y="90"/>
                  </a:lnTo>
                  <a:lnTo>
                    <a:pt x="36" y="92"/>
                  </a:lnTo>
                  <a:lnTo>
                    <a:pt x="36" y="97"/>
                  </a:lnTo>
                  <a:lnTo>
                    <a:pt x="31" y="97"/>
                  </a:lnTo>
                  <a:lnTo>
                    <a:pt x="27" y="101"/>
                  </a:lnTo>
                  <a:lnTo>
                    <a:pt x="27" y="90"/>
                  </a:lnTo>
                  <a:lnTo>
                    <a:pt x="27" y="84"/>
                  </a:lnTo>
                  <a:lnTo>
                    <a:pt x="25" y="79"/>
                  </a:lnTo>
                  <a:lnTo>
                    <a:pt x="27" y="77"/>
                  </a:lnTo>
                  <a:lnTo>
                    <a:pt x="27" y="72"/>
                  </a:lnTo>
                  <a:lnTo>
                    <a:pt x="25" y="68"/>
                  </a:lnTo>
                  <a:lnTo>
                    <a:pt x="27" y="64"/>
                  </a:lnTo>
                  <a:lnTo>
                    <a:pt x="27" y="61"/>
                  </a:lnTo>
                  <a:lnTo>
                    <a:pt x="20" y="61"/>
                  </a:lnTo>
                  <a:lnTo>
                    <a:pt x="16" y="64"/>
                  </a:lnTo>
                  <a:lnTo>
                    <a:pt x="14" y="64"/>
                  </a:lnTo>
                  <a:lnTo>
                    <a:pt x="9" y="57"/>
                  </a:lnTo>
                  <a:lnTo>
                    <a:pt x="14" y="55"/>
                  </a:lnTo>
                  <a:lnTo>
                    <a:pt x="11" y="48"/>
                  </a:lnTo>
                  <a:lnTo>
                    <a:pt x="9" y="44"/>
                  </a:lnTo>
                  <a:lnTo>
                    <a:pt x="3" y="46"/>
                  </a:lnTo>
                  <a:lnTo>
                    <a:pt x="0" y="42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9" y="33"/>
                  </a:lnTo>
                  <a:lnTo>
                    <a:pt x="7" y="31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16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34"/>
            <p:cNvSpPr>
              <a:spLocks noEditPoints="1"/>
            </p:cNvSpPr>
            <p:nvPr/>
          </p:nvSpPr>
          <p:spPr bwMode="auto">
            <a:xfrm>
              <a:off x="5424217" y="3908111"/>
              <a:ext cx="167440" cy="308495"/>
            </a:xfrm>
            <a:custGeom>
              <a:avLst/>
              <a:gdLst>
                <a:gd name="T0" fmla="*/ 27 w 75"/>
                <a:gd name="T1" fmla="*/ 6 h 138"/>
                <a:gd name="T2" fmla="*/ 33 w 75"/>
                <a:gd name="T3" fmla="*/ 9 h 138"/>
                <a:gd name="T4" fmla="*/ 32 w 75"/>
                <a:gd name="T5" fmla="*/ 17 h 138"/>
                <a:gd name="T6" fmla="*/ 37 w 75"/>
                <a:gd name="T7" fmla="*/ 25 h 138"/>
                <a:gd name="T8" fmla="*/ 47 w 75"/>
                <a:gd name="T9" fmla="*/ 25 h 138"/>
                <a:gd name="T10" fmla="*/ 60 w 75"/>
                <a:gd name="T11" fmla="*/ 24 h 138"/>
                <a:gd name="T12" fmla="*/ 66 w 75"/>
                <a:gd name="T13" fmla="*/ 33 h 138"/>
                <a:gd name="T14" fmla="*/ 70 w 75"/>
                <a:gd name="T15" fmla="*/ 42 h 138"/>
                <a:gd name="T16" fmla="*/ 75 w 75"/>
                <a:gd name="T17" fmla="*/ 46 h 138"/>
                <a:gd name="T18" fmla="*/ 75 w 75"/>
                <a:gd name="T19" fmla="*/ 55 h 138"/>
                <a:gd name="T20" fmla="*/ 65 w 75"/>
                <a:gd name="T21" fmla="*/ 56 h 138"/>
                <a:gd name="T22" fmla="*/ 54 w 75"/>
                <a:gd name="T23" fmla="*/ 58 h 138"/>
                <a:gd name="T24" fmla="*/ 48 w 75"/>
                <a:gd name="T25" fmla="*/ 68 h 138"/>
                <a:gd name="T26" fmla="*/ 51 w 75"/>
                <a:gd name="T27" fmla="*/ 79 h 138"/>
                <a:gd name="T28" fmla="*/ 47 w 75"/>
                <a:gd name="T29" fmla="*/ 78 h 138"/>
                <a:gd name="T30" fmla="*/ 42 w 75"/>
                <a:gd name="T31" fmla="*/ 74 h 138"/>
                <a:gd name="T32" fmla="*/ 38 w 75"/>
                <a:gd name="T33" fmla="*/ 75 h 138"/>
                <a:gd name="T34" fmla="*/ 35 w 75"/>
                <a:gd name="T35" fmla="*/ 73 h 138"/>
                <a:gd name="T36" fmla="*/ 33 w 75"/>
                <a:gd name="T37" fmla="*/ 67 h 138"/>
                <a:gd name="T38" fmla="*/ 29 w 75"/>
                <a:gd name="T39" fmla="*/ 67 h 138"/>
                <a:gd name="T40" fmla="*/ 26 w 75"/>
                <a:gd name="T41" fmla="*/ 67 h 138"/>
                <a:gd name="T42" fmla="*/ 27 w 75"/>
                <a:gd name="T43" fmla="*/ 74 h 138"/>
                <a:gd name="T44" fmla="*/ 25 w 75"/>
                <a:gd name="T45" fmla="*/ 82 h 138"/>
                <a:gd name="T46" fmla="*/ 21 w 75"/>
                <a:gd name="T47" fmla="*/ 97 h 138"/>
                <a:gd name="T48" fmla="*/ 21 w 75"/>
                <a:gd name="T49" fmla="*/ 101 h 138"/>
                <a:gd name="T50" fmla="*/ 24 w 75"/>
                <a:gd name="T51" fmla="*/ 107 h 138"/>
                <a:gd name="T52" fmla="*/ 27 w 75"/>
                <a:gd name="T53" fmla="*/ 106 h 138"/>
                <a:gd name="T54" fmla="*/ 30 w 75"/>
                <a:gd name="T55" fmla="*/ 113 h 138"/>
                <a:gd name="T56" fmla="*/ 33 w 75"/>
                <a:gd name="T57" fmla="*/ 115 h 138"/>
                <a:gd name="T58" fmla="*/ 34 w 75"/>
                <a:gd name="T59" fmla="*/ 121 h 138"/>
                <a:gd name="T60" fmla="*/ 34 w 75"/>
                <a:gd name="T61" fmla="*/ 122 h 138"/>
                <a:gd name="T62" fmla="*/ 40 w 75"/>
                <a:gd name="T63" fmla="*/ 129 h 138"/>
                <a:gd name="T64" fmla="*/ 46 w 75"/>
                <a:gd name="T65" fmla="*/ 133 h 138"/>
                <a:gd name="T66" fmla="*/ 46 w 75"/>
                <a:gd name="T67" fmla="*/ 137 h 138"/>
                <a:gd name="T68" fmla="*/ 39 w 75"/>
                <a:gd name="T69" fmla="*/ 137 h 138"/>
                <a:gd name="T70" fmla="*/ 37 w 75"/>
                <a:gd name="T71" fmla="*/ 131 h 138"/>
                <a:gd name="T72" fmla="*/ 30 w 75"/>
                <a:gd name="T73" fmla="*/ 131 h 138"/>
                <a:gd name="T74" fmla="*/ 26 w 75"/>
                <a:gd name="T75" fmla="*/ 125 h 138"/>
                <a:gd name="T76" fmla="*/ 21 w 75"/>
                <a:gd name="T77" fmla="*/ 120 h 138"/>
                <a:gd name="T78" fmla="*/ 17 w 75"/>
                <a:gd name="T79" fmla="*/ 113 h 138"/>
                <a:gd name="T80" fmla="*/ 13 w 75"/>
                <a:gd name="T81" fmla="*/ 112 h 138"/>
                <a:gd name="T82" fmla="*/ 15 w 75"/>
                <a:gd name="T83" fmla="*/ 104 h 138"/>
                <a:gd name="T84" fmla="*/ 17 w 75"/>
                <a:gd name="T85" fmla="*/ 99 h 138"/>
                <a:gd name="T86" fmla="*/ 18 w 75"/>
                <a:gd name="T87" fmla="*/ 91 h 138"/>
                <a:gd name="T88" fmla="*/ 22 w 75"/>
                <a:gd name="T89" fmla="*/ 78 h 138"/>
                <a:gd name="T90" fmla="*/ 20 w 75"/>
                <a:gd name="T91" fmla="*/ 69 h 138"/>
                <a:gd name="T92" fmla="*/ 14 w 75"/>
                <a:gd name="T93" fmla="*/ 57 h 138"/>
                <a:gd name="T94" fmla="*/ 13 w 75"/>
                <a:gd name="T95" fmla="*/ 47 h 138"/>
                <a:gd name="T96" fmla="*/ 12 w 75"/>
                <a:gd name="T97" fmla="*/ 38 h 138"/>
                <a:gd name="T98" fmla="*/ 5 w 75"/>
                <a:gd name="T99" fmla="*/ 27 h 138"/>
                <a:gd name="T100" fmla="*/ 0 w 75"/>
                <a:gd name="T101" fmla="*/ 20 h 138"/>
                <a:gd name="T102" fmla="*/ 5 w 75"/>
                <a:gd name="T103" fmla="*/ 13 h 138"/>
                <a:gd name="T104" fmla="*/ 13 w 75"/>
                <a:gd name="T105" fmla="*/ 8 h 138"/>
                <a:gd name="T106" fmla="*/ 18 w 75"/>
                <a:gd name="T107" fmla="*/ 3 h 138"/>
                <a:gd name="T108" fmla="*/ 21 w 75"/>
                <a:gd name="T109" fmla="*/ 0 h 138"/>
                <a:gd name="T110" fmla="*/ 27 w 75"/>
                <a:gd name="T111" fmla="*/ 129 h 138"/>
                <a:gd name="T112" fmla="*/ 21 w 75"/>
                <a:gd name="T113" fmla="*/ 121 h 138"/>
                <a:gd name="T114" fmla="*/ 14 w 75"/>
                <a:gd name="T115" fmla="*/ 120 h 138"/>
                <a:gd name="T116" fmla="*/ 46 w 75"/>
                <a:gd name="T117" fmla="*/ 80 h 138"/>
                <a:gd name="T118" fmla="*/ 27 w 75"/>
                <a:gd name="T119" fmla="*/ 101 h 138"/>
                <a:gd name="T120" fmla="*/ 28 w 75"/>
                <a:gd name="T121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" h="138">
                  <a:moveTo>
                    <a:pt x="21" y="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2" y="106"/>
                    <a:pt x="22" y="106"/>
                    <a:pt x="22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1" y="113"/>
                    <a:pt x="31" y="113"/>
                    <a:pt x="31" y="113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8" y="134"/>
                    <a:pt x="48" y="134"/>
                    <a:pt x="48" y="134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5" y="136"/>
                    <a:pt x="45" y="136"/>
                    <a:pt x="45" y="136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26" y="129"/>
                  </a:moveTo>
                  <a:cubicBezTo>
                    <a:pt x="27" y="131"/>
                    <a:pt x="27" y="131"/>
                    <a:pt x="27" y="131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6" y="129"/>
                    <a:pt x="26" y="129"/>
                    <a:pt x="26" y="129"/>
                  </a:cubicBezTo>
                  <a:close/>
                  <a:moveTo>
                    <a:pt x="21" y="121"/>
                  </a:moveTo>
                  <a:cubicBezTo>
                    <a:pt x="21" y="123"/>
                    <a:pt x="21" y="123"/>
                    <a:pt x="21" y="123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1"/>
                    <a:pt x="21" y="121"/>
                  </a:cubicBezTo>
                  <a:close/>
                  <a:moveTo>
                    <a:pt x="14" y="116"/>
                  </a:moveTo>
                  <a:cubicBezTo>
                    <a:pt x="14" y="117"/>
                    <a:pt x="14" y="117"/>
                    <a:pt x="14" y="117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5" y="116"/>
                    <a:pt x="14" y="116"/>
                    <a:pt x="14" y="116"/>
                  </a:cubicBezTo>
                  <a:close/>
                  <a:moveTo>
                    <a:pt x="46" y="79"/>
                  </a:moveTo>
                  <a:cubicBezTo>
                    <a:pt x="46" y="80"/>
                    <a:pt x="46" y="80"/>
                    <a:pt x="46" y="80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6" y="79"/>
                    <a:pt x="46" y="79"/>
                    <a:pt x="46" y="79"/>
                  </a:cubicBezTo>
                  <a:close/>
                  <a:moveTo>
                    <a:pt x="29" y="100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100"/>
                    <a:pt x="29" y="100"/>
                    <a:pt x="29" y="100"/>
                  </a:cubicBezTo>
                  <a:close/>
                  <a:moveTo>
                    <a:pt x="29" y="102"/>
                  </a:moveTo>
                  <a:cubicBezTo>
                    <a:pt x="28" y="103"/>
                    <a:pt x="28" y="103"/>
                    <a:pt x="28" y="103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3"/>
                    <a:pt x="30" y="103"/>
                    <a:pt x="30" y="103"/>
                  </a:cubicBezTo>
                  <a:lnTo>
                    <a:pt x="29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35"/>
            <p:cNvSpPr>
              <a:spLocks noEditPoints="1"/>
            </p:cNvSpPr>
            <p:nvPr/>
          </p:nvSpPr>
          <p:spPr bwMode="auto">
            <a:xfrm>
              <a:off x="5317664" y="3737626"/>
              <a:ext cx="173529" cy="393737"/>
            </a:xfrm>
            <a:custGeom>
              <a:avLst/>
              <a:gdLst>
                <a:gd name="T0" fmla="*/ 94 w 171"/>
                <a:gd name="T1" fmla="*/ 7 h 388"/>
                <a:gd name="T2" fmla="*/ 110 w 171"/>
                <a:gd name="T3" fmla="*/ 31 h 388"/>
                <a:gd name="T4" fmla="*/ 105 w 171"/>
                <a:gd name="T5" fmla="*/ 57 h 388"/>
                <a:gd name="T6" fmla="*/ 96 w 171"/>
                <a:gd name="T7" fmla="*/ 69 h 388"/>
                <a:gd name="T8" fmla="*/ 99 w 171"/>
                <a:gd name="T9" fmla="*/ 84 h 388"/>
                <a:gd name="T10" fmla="*/ 118 w 171"/>
                <a:gd name="T11" fmla="*/ 93 h 388"/>
                <a:gd name="T12" fmla="*/ 125 w 171"/>
                <a:gd name="T13" fmla="*/ 106 h 388"/>
                <a:gd name="T14" fmla="*/ 140 w 171"/>
                <a:gd name="T15" fmla="*/ 113 h 388"/>
                <a:gd name="T16" fmla="*/ 132 w 171"/>
                <a:gd name="T17" fmla="*/ 132 h 388"/>
                <a:gd name="T18" fmla="*/ 147 w 171"/>
                <a:gd name="T19" fmla="*/ 139 h 388"/>
                <a:gd name="T20" fmla="*/ 171 w 171"/>
                <a:gd name="T21" fmla="*/ 141 h 388"/>
                <a:gd name="T22" fmla="*/ 160 w 171"/>
                <a:gd name="T23" fmla="*/ 159 h 388"/>
                <a:gd name="T24" fmla="*/ 143 w 171"/>
                <a:gd name="T25" fmla="*/ 172 h 388"/>
                <a:gd name="T26" fmla="*/ 134 w 171"/>
                <a:gd name="T27" fmla="*/ 185 h 388"/>
                <a:gd name="T28" fmla="*/ 112 w 171"/>
                <a:gd name="T29" fmla="*/ 198 h 388"/>
                <a:gd name="T30" fmla="*/ 110 w 171"/>
                <a:gd name="T31" fmla="*/ 216 h 388"/>
                <a:gd name="T32" fmla="*/ 129 w 171"/>
                <a:gd name="T33" fmla="*/ 243 h 388"/>
                <a:gd name="T34" fmla="*/ 132 w 171"/>
                <a:gd name="T35" fmla="*/ 262 h 388"/>
                <a:gd name="T36" fmla="*/ 136 w 171"/>
                <a:gd name="T37" fmla="*/ 293 h 388"/>
                <a:gd name="T38" fmla="*/ 149 w 171"/>
                <a:gd name="T39" fmla="*/ 324 h 388"/>
                <a:gd name="T40" fmla="*/ 156 w 171"/>
                <a:gd name="T41" fmla="*/ 351 h 388"/>
                <a:gd name="T42" fmla="*/ 140 w 171"/>
                <a:gd name="T43" fmla="*/ 379 h 388"/>
                <a:gd name="T44" fmla="*/ 136 w 171"/>
                <a:gd name="T45" fmla="*/ 375 h 388"/>
                <a:gd name="T46" fmla="*/ 140 w 171"/>
                <a:gd name="T47" fmla="*/ 364 h 388"/>
                <a:gd name="T48" fmla="*/ 140 w 171"/>
                <a:gd name="T49" fmla="*/ 344 h 388"/>
                <a:gd name="T50" fmla="*/ 136 w 171"/>
                <a:gd name="T51" fmla="*/ 317 h 388"/>
                <a:gd name="T52" fmla="*/ 127 w 171"/>
                <a:gd name="T53" fmla="*/ 311 h 388"/>
                <a:gd name="T54" fmla="*/ 121 w 171"/>
                <a:gd name="T55" fmla="*/ 287 h 388"/>
                <a:gd name="T56" fmla="*/ 116 w 171"/>
                <a:gd name="T57" fmla="*/ 260 h 388"/>
                <a:gd name="T58" fmla="*/ 110 w 171"/>
                <a:gd name="T59" fmla="*/ 254 h 388"/>
                <a:gd name="T60" fmla="*/ 99 w 171"/>
                <a:gd name="T61" fmla="*/ 236 h 388"/>
                <a:gd name="T62" fmla="*/ 96 w 171"/>
                <a:gd name="T63" fmla="*/ 240 h 388"/>
                <a:gd name="T64" fmla="*/ 85 w 171"/>
                <a:gd name="T65" fmla="*/ 249 h 388"/>
                <a:gd name="T66" fmla="*/ 81 w 171"/>
                <a:gd name="T67" fmla="*/ 256 h 388"/>
                <a:gd name="T68" fmla="*/ 63 w 171"/>
                <a:gd name="T69" fmla="*/ 265 h 388"/>
                <a:gd name="T70" fmla="*/ 55 w 171"/>
                <a:gd name="T71" fmla="*/ 267 h 388"/>
                <a:gd name="T72" fmla="*/ 50 w 171"/>
                <a:gd name="T73" fmla="*/ 260 h 388"/>
                <a:gd name="T74" fmla="*/ 55 w 171"/>
                <a:gd name="T75" fmla="*/ 236 h 388"/>
                <a:gd name="T76" fmla="*/ 46 w 171"/>
                <a:gd name="T77" fmla="*/ 214 h 388"/>
                <a:gd name="T78" fmla="*/ 35 w 171"/>
                <a:gd name="T79" fmla="*/ 194 h 388"/>
                <a:gd name="T80" fmla="*/ 22 w 171"/>
                <a:gd name="T81" fmla="*/ 194 h 388"/>
                <a:gd name="T82" fmla="*/ 30 w 171"/>
                <a:gd name="T83" fmla="*/ 194 h 388"/>
                <a:gd name="T84" fmla="*/ 30 w 171"/>
                <a:gd name="T85" fmla="*/ 181 h 388"/>
                <a:gd name="T86" fmla="*/ 15 w 171"/>
                <a:gd name="T87" fmla="*/ 179 h 388"/>
                <a:gd name="T88" fmla="*/ 13 w 171"/>
                <a:gd name="T89" fmla="*/ 176 h 388"/>
                <a:gd name="T90" fmla="*/ 0 w 171"/>
                <a:gd name="T91" fmla="*/ 154 h 388"/>
                <a:gd name="T92" fmla="*/ 11 w 171"/>
                <a:gd name="T93" fmla="*/ 137 h 388"/>
                <a:gd name="T94" fmla="*/ 17 w 171"/>
                <a:gd name="T95" fmla="*/ 115 h 388"/>
                <a:gd name="T96" fmla="*/ 28 w 171"/>
                <a:gd name="T97" fmla="*/ 95 h 388"/>
                <a:gd name="T98" fmla="*/ 39 w 171"/>
                <a:gd name="T99" fmla="*/ 55 h 388"/>
                <a:gd name="T100" fmla="*/ 55 w 171"/>
                <a:gd name="T101" fmla="*/ 24 h 388"/>
                <a:gd name="T102" fmla="*/ 74 w 171"/>
                <a:gd name="T103" fmla="*/ 13 h 388"/>
                <a:gd name="T104" fmla="*/ 26 w 171"/>
                <a:gd name="T105" fmla="*/ 20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1" h="388">
                  <a:moveTo>
                    <a:pt x="77" y="2"/>
                  </a:moveTo>
                  <a:lnTo>
                    <a:pt x="81" y="0"/>
                  </a:lnTo>
                  <a:lnTo>
                    <a:pt x="85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7"/>
                  </a:lnTo>
                  <a:lnTo>
                    <a:pt x="99" y="9"/>
                  </a:lnTo>
                  <a:lnTo>
                    <a:pt x="101" y="16"/>
                  </a:lnTo>
                  <a:lnTo>
                    <a:pt x="103" y="16"/>
                  </a:lnTo>
                  <a:lnTo>
                    <a:pt x="107" y="18"/>
                  </a:lnTo>
                  <a:lnTo>
                    <a:pt x="107" y="24"/>
                  </a:lnTo>
                  <a:lnTo>
                    <a:pt x="110" y="31"/>
                  </a:lnTo>
                  <a:lnTo>
                    <a:pt x="110" y="38"/>
                  </a:lnTo>
                  <a:lnTo>
                    <a:pt x="110" y="44"/>
                  </a:lnTo>
                  <a:lnTo>
                    <a:pt x="110" y="49"/>
                  </a:lnTo>
                  <a:lnTo>
                    <a:pt x="107" y="51"/>
                  </a:lnTo>
                  <a:lnTo>
                    <a:pt x="105" y="53"/>
                  </a:lnTo>
                  <a:lnTo>
                    <a:pt x="105" y="57"/>
                  </a:lnTo>
                  <a:lnTo>
                    <a:pt x="103" y="57"/>
                  </a:lnTo>
                  <a:lnTo>
                    <a:pt x="101" y="60"/>
                  </a:lnTo>
                  <a:lnTo>
                    <a:pt x="103" y="64"/>
                  </a:lnTo>
                  <a:lnTo>
                    <a:pt x="101" y="66"/>
                  </a:lnTo>
                  <a:lnTo>
                    <a:pt x="99" y="64"/>
                  </a:lnTo>
                  <a:lnTo>
                    <a:pt x="96" y="69"/>
                  </a:lnTo>
                  <a:lnTo>
                    <a:pt x="94" y="71"/>
                  </a:lnTo>
                  <a:lnTo>
                    <a:pt x="96" y="73"/>
                  </a:lnTo>
                  <a:lnTo>
                    <a:pt x="94" y="77"/>
                  </a:lnTo>
                  <a:lnTo>
                    <a:pt x="94" y="80"/>
                  </a:lnTo>
                  <a:lnTo>
                    <a:pt x="99" y="82"/>
                  </a:lnTo>
                  <a:lnTo>
                    <a:pt x="99" y="84"/>
                  </a:lnTo>
                  <a:lnTo>
                    <a:pt x="103" y="86"/>
                  </a:lnTo>
                  <a:lnTo>
                    <a:pt x="101" y="91"/>
                  </a:lnTo>
                  <a:lnTo>
                    <a:pt x="103" y="95"/>
                  </a:lnTo>
                  <a:lnTo>
                    <a:pt x="107" y="93"/>
                  </a:lnTo>
                  <a:lnTo>
                    <a:pt x="116" y="91"/>
                  </a:lnTo>
                  <a:lnTo>
                    <a:pt x="118" y="93"/>
                  </a:lnTo>
                  <a:lnTo>
                    <a:pt x="116" y="95"/>
                  </a:lnTo>
                  <a:lnTo>
                    <a:pt x="118" y="97"/>
                  </a:lnTo>
                  <a:lnTo>
                    <a:pt x="123" y="97"/>
                  </a:lnTo>
                  <a:lnTo>
                    <a:pt x="125" y="99"/>
                  </a:lnTo>
                  <a:lnTo>
                    <a:pt x="123" y="104"/>
                  </a:lnTo>
                  <a:lnTo>
                    <a:pt x="125" y="106"/>
                  </a:lnTo>
                  <a:lnTo>
                    <a:pt x="132" y="106"/>
                  </a:lnTo>
                  <a:lnTo>
                    <a:pt x="129" y="108"/>
                  </a:lnTo>
                  <a:lnTo>
                    <a:pt x="132" y="110"/>
                  </a:lnTo>
                  <a:lnTo>
                    <a:pt x="132" y="110"/>
                  </a:lnTo>
                  <a:lnTo>
                    <a:pt x="138" y="108"/>
                  </a:lnTo>
                  <a:lnTo>
                    <a:pt x="140" y="113"/>
                  </a:lnTo>
                  <a:lnTo>
                    <a:pt x="140" y="115"/>
                  </a:lnTo>
                  <a:lnTo>
                    <a:pt x="140" y="117"/>
                  </a:lnTo>
                  <a:lnTo>
                    <a:pt x="140" y="121"/>
                  </a:lnTo>
                  <a:lnTo>
                    <a:pt x="136" y="126"/>
                  </a:lnTo>
                  <a:lnTo>
                    <a:pt x="132" y="130"/>
                  </a:lnTo>
                  <a:lnTo>
                    <a:pt x="132" y="132"/>
                  </a:lnTo>
                  <a:lnTo>
                    <a:pt x="136" y="132"/>
                  </a:lnTo>
                  <a:lnTo>
                    <a:pt x="140" y="132"/>
                  </a:lnTo>
                  <a:lnTo>
                    <a:pt x="143" y="135"/>
                  </a:lnTo>
                  <a:lnTo>
                    <a:pt x="145" y="130"/>
                  </a:lnTo>
                  <a:lnTo>
                    <a:pt x="147" y="135"/>
                  </a:lnTo>
                  <a:lnTo>
                    <a:pt x="147" y="139"/>
                  </a:lnTo>
                  <a:lnTo>
                    <a:pt x="147" y="143"/>
                  </a:lnTo>
                  <a:lnTo>
                    <a:pt x="154" y="146"/>
                  </a:lnTo>
                  <a:lnTo>
                    <a:pt x="156" y="143"/>
                  </a:lnTo>
                  <a:lnTo>
                    <a:pt x="160" y="143"/>
                  </a:lnTo>
                  <a:lnTo>
                    <a:pt x="169" y="139"/>
                  </a:lnTo>
                  <a:lnTo>
                    <a:pt x="171" y="141"/>
                  </a:lnTo>
                  <a:lnTo>
                    <a:pt x="171" y="143"/>
                  </a:lnTo>
                  <a:lnTo>
                    <a:pt x="167" y="148"/>
                  </a:lnTo>
                  <a:lnTo>
                    <a:pt x="160" y="150"/>
                  </a:lnTo>
                  <a:lnTo>
                    <a:pt x="160" y="154"/>
                  </a:lnTo>
                  <a:lnTo>
                    <a:pt x="158" y="157"/>
                  </a:lnTo>
                  <a:lnTo>
                    <a:pt x="160" y="159"/>
                  </a:lnTo>
                  <a:lnTo>
                    <a:pt x="156" y="163"/>
                  </a:lnTo>
                  <a:lnTo>
                    <a:pt x="154" y="163"/>
                  </a:lnTo>
                  <a:lnTo>
                    <a:pt x="151" y="168"/>
                  </a:lnTo>
                  <a:lnTo>
                    <a:pt x="147" y="168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5" y="174"/>
                  </a:lnTo>
                  <a:lnTo>
                    <a:pt x="143" y="176"/>
                  </a:lnTo>
                  <a:lnTo>
                    <a:pt x="138" y="176"/>
                  </a:lnTo>
                  <a:lnTo>
                    <a:pt x="136" y="179"/>
                  </a:lnTo>
                  <a:lnTo>
                    <a:pt x="136" y="183"/>
                  </a:lnTo>
                  <a:lnTo>
                    <a:pt x="134" y="185"/>
                  </a:lnTo>
                  <a:lnTo>
                    <a:pt x="129" y="185"/>
                  </a:lnTo>
                  <a:lnTo>
                    <a:pt x="125" y="187"/>
                  </a:lnTo>
                  <a:lnTo>
                    <a:pt x="118" y="185"/>
                  </a:lnTo>
                  <a:lnTo>
                    <a:pt x="114" y="190"/>
                  </a:lnTo>
                  <a:lnTo>
                    <a:pt x="116" y="196"/>
                  </a:lnTo>
                  <a:lnTo>
                    <a:pt x="112" y="198"/>
                  </a:lnTo>
                  <a:lnTo>
                    <a:pt x="112" y="205"/>
                  </a:lnTo>
                  <a:lnTo>
                    <a:pt x="114" y="207"/>
                  </a:lnTo>
                  <a:lnTo>
                    <a:pt x="110" y="212"/>
                  </a:lnTo>
                  <a:lnTo>
                    <a:pt x="105" y="212"/>
                  </a:lnTo>
                  <a:lnTo>
                    <a:pt x="105" y="216"/>
                  </a:lnTo>
                  <a:lnTo>
                    <a:pt x="110" y="216"/>
                  </a:lnTo>
                  <a:lnTo>
                    <a:pt x="112" y="223"/>
                  </a:lnTo>
                  <a:lnTo>
                    <a:pt x="114" y="225"/>
                  </a:lnTo>
                  <a:lnTo>
                    <a:pt x="116" y="227"/>
                  </a:lnTo>
                  <a:lnTo>
                    <a:pt x="121" y="232"/>
                  </a:lnTo>
                  <a:lnTo>
                    <a:pt x="125" y="240"/>
                  </a:lnTo>
                  <a:lnTo>
                    <a:pt x="129" y="243"/>
                  </a:lnTo>
                  <a:lnTo>
                    <a:pt x="132" y="247"/>
                  </a:lnTo>
                  <a:lnTo>
                    <a:pt x="132" y="251"/>
                  </a:lnTo>
                  <a:lnTo>
                    <a:pt x="136" y="254"/>
                  </a:lnTo>
                  <a:lnTo>
                    <a:pt x="136" y="258"/>
                  </a:lnTo>
                  <a:lnTo>
                    <a:pt x="132" y="260"/>
                  </a:lnTo>
                  <a:lnTo>
                    <a:pt x="132" y="262"/>
                  </a:lnTo>
                  <a:lnTo>
                    <a:pt x="134" y="271"/>
                  </a:lnTo>
                  <a:lnTo>
                    <a:pt x="132" y="276"/>
                  </a:lnTo>
                  <a:lnTo>
                    <a:pt x="129" y="278"/>
                  </a:lnTo>
                  <a:lnTo>
                    <a:pt x="132" y="284"/>
                  </a:lnTo>
                  <a:lnTo>
                    <a:pt x="132" y="287"/>
                  </a:lnTo>
                  <a:lnTo>
                    <a:pt x="136" y="293"/>
                  </a:lnTo>
                  <a:lnTo>
                    <a:pt x="143" y="298"/>
                  </a:lnTo>
                  <a:lnTo>
                    <a:pt x="147" y="304"/>
                  </a:lnTo>
                  <a:lnTo>
                    <a:pt x="149" y="313"/>
                  </a:lnTo>
                  <a:lnTo>
                    <a:pt x="149" y="315"/>
                  </a:lnTo>
                  <a:lnTo>
                    <a:pt x="149" y="320"/>
                  </a:lnTo>
                  <a:lnTo>
                    <a:pt x="149" y="324"/>
                  </a:lnTo>
                  <a:lnTo>
                    <a:pt x="151" y="326"/>
                  </a:lnTo>
                  <a:lnTo>
                    <a:pt x="151" y="331"/>
                  </a:lnTo>
                  <a:lnTo>
                    <a:pt x="154" y="335"/>
                  </a:lnTo>
                  <a:lnTo>
                    <a:pt x="154" y="339"/>
                  </a:lnTo>
                  <a:lnTo>
                    <a:pt x="156" y="344"/>
                  </a:lnTo>
                  <a:lnTo>
                    <a:pt x="156" y="351"/>
                  </a:lnTo>
                  <a:lnTo>
                    <a:pt x="154" y="353"/>
                  </a:lnTo>
                  <a:lnTo>
                    <a:pt x="149" y="364"/>
                  </a:lnTo>
                  <a:lnTo>
                    <a:pt x="145" y="368"/>
                  </a:lnTo>
                  <a:lnTo>
                    <a:pt x="145" y="373"/>
                  </a:lnTo>
                  <a:lnTo>
                    <a:pt x="143" y="375"/>
                  </a:lnTo>
                  <a:lnTo>
                    <a:pt x="140" y="379"/>
                  </a:lnTo>
                  <a:lnTo>
                    <a:pt x="143" y="377"/>
                  </a:lnTo>
                  <a:lnTo>
                    <a:pt x="140" y="381"/>
                  </a:lnTo>
                  <a:lnTo>
                    <a:pt x="140" y="388"/>
                  </a:lnTo>
                  <a:lnTo>
                    <a:pt x="138" y="381"/>
                  </a:lnTo>
                  <a:lnTo>
                    <a:pt x="138" y="377"/>
                  </a:lnTo>
                  <a:lnTo>
                    <a:pt x="136" y="375"/>
                  </a:lnTo>
                  <a:lnTo>
                    <a:pt x="136" y="373"/>
                  </a:lnTo>
                  <a:lnTo>
                    <a:pt x="138" y="373"/>
                  </a:lnTo>
                  <a:lnTo>
                    <a:pt x="138" y="370"/>
                  </a:lnTo>
                  <a:lnTo>
                    <a:pt x="140" y="368"/>
                  </a:lnTo>
                  <a:lnTo>
                    <a:pt x="140" y="364"/>
                  </a:lnTo>
                  <a:lnTo>
                    <a:pt x="140" y="364"/>
                  </a:lnTo>
                  <a:lnTo>
                    <a:pt x="140" y="357"/>
                  </a:lnTo>
                  <a:lnTo>
                    <a:pt x="143" y="357"/>
                  </a:lnTo>
                  <a:lnTo>
                    <a:pt x="143" y="355"/>
                  </a:lnTo>
                  <a:lnTo>
                    <a:pt x="140" y="351"/>
                  </a:lnTo>
                  <a:lnTo>
                    <a:pt x="143" y="348"/>
                  </a:lnTo>
                  <a:lnTo>
                    <a:pt x="140" y="344"/>
                  </a:lnTo>
                  <a:lnTo>
                    <a:pt x="138" y="342"/>
                  </a:lnTo>
                  <a:lnTo>
                    <a:pt x="138" y="337"/>
                  </a:lnTo>
                  <a:lnTo>
                    <a:pt x="140" y="335"/>
                  </a:lnTo>
                  <a:lnTo>
                    <a:pt x="138" y="331"/>
                  </a:lnTo>
                  <a:lnTo>
                    <a:pt x="136" y="331"/>
                  </a:lnTo>
                  <a:lnTo>
                    <a:pt x="136" y="317"/>
                  </a:lnTo>
                  <a:lnTo>
                    <a:pt x="134" y="315"/>
                  </a:lnTo>
                  <a:lnTo>
                    <a:pt x="132" y="311"/>
                  </a:lnTo>
                  <a:lnTo>
                    <a:pt x="129" y="306"/>
                  </a:lnTo>
                  <a:lnTo>
                    <a:pt x="129" y="313"/>
                  </a:lnTo>
                  <a:lnTo>
                    <a:pt x="127" y="313"/>
                  </a:lnTo>
                  <a:lnTo>
                    <a:pt x="127" y="311"/>
                  </a:lnTo>
                  <a:lnTo>
                    <a:pt x="125" y="306"/>
                  </a:lnTo>
                  <a:lnTo>
                    <a:pt x="127" y="298"/>
                  </a:lnTo>
                  <a:lnTo>
                    <a:pt x="123" y="295"/>
                  </a:lnTo>
                  <a:lnTo>
                    <a:pt x="123" y="291"/>
                  </a:lnTo>
                  <a:lnTo>
                    <a:pt x="125" y="289"/>
                  </a:lnTo>
                  <a:lnTo>
                    <a:pt x="121" y="287"/>
                  </a:lnTo>
                  <a:lnTo>
                    <a:pt x="121" y="280"/>
                  </a:lnTo>
                  <a:lnTo>
                    <a:pt x="118" y="280"/>
                  </a:lnTo>
                  <a:lnTo>
                    <a:pt x="116" y="267"/>
                  </a:lnTo>
                  <a:lnTo>
                    <a:pt x="114" y="265"/>
                  </a:lnTo>
                  <a:lnTo>
                    <a:pt x="114" y="260"/>
                  </a:lnTo>
                  <a:lnTo>
                    <a:pt x="116" y="260"/>
                  </a:lnTo>
                  <a:lnTo>
                    <a:pt x="116" y="258"/>
                  </a:lnTo>
                  <a:lnTo>
                    <a:pt x="112" y="254"/>
                  </a:lnTo>
                  <a:lnTo>
                    <a:pt x="114" y="251"/>
                  </a:lnTo>
                  <a:lnTo>
                    <a:pt x="114" y="249"/>
                  </a:lnTo>
                  <a:lnTo>
                    <a:pt x="112" y="251"/>
                  </a:lnTo>
                  <a:lnTo>
                    <a:pt x="110" y="254"/>
                  </a:lnTo>
                  <a:lnTo>
                    <a:pt x="107" y="254"/>
                  </a:lnTo>
                  <a:lnTo>
                    <a:pt x="105" y="247"/>
                  </a:lnTo>
                  <a:lnTo>
                    <a:pt x="103" y="245"/>
                  </a:lnTo>
                  <a:lnTo>
                    <a:pt x="101" y="238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4"/>
                  </a:lnTo>
                  <a:lnTo>
                    <a:pt x="94" y="232"/>
                  </a:lnTo>
                  <a:lnTo>
                    <a:pt x="96" y="234"/>
                  </a:lnTo>
                  <a:lnTo>
                    <a:pt x="96" y="236"/>
                  </a:lnTo>
                  <a:lnTo>
                    <a:pt x="94" y="238"/>
                  </a:lnTo>
                  <a:lnTo>
                    <a:pt x="96" y="240"/>
                  </a:lnTo>
                  <a:lnTo>
                    <a:pt x="96" y="243"/>
                  </a:lnTo>
                  <a:lnTo>
                    <a:pt x="94" y="245"/>
                  </a:lnTo>
                  <a:lnTo>
                    <a:pt x="96" y="247"/>
                  </a:lnTo>
                  <a:lnTo>
                    <a:pt x="92" y="251"/>
                  </a:lnTo>
                  <a:lnTo>
                    <a:pt x="88" y="251"/>
                  </a:lnTo>
                  <a:lnTo>
                    <a:pt x="85" y="249"/>
                  </a:lnTo>
                  <a:lnTo>
                    <a:pt x="83" y="249"/>
                  </a:lnTo>
                  <a:lnTo>
                    <a:pt x="85" y="251"/>
                  </a:lnTo>
                  <a:lnTo>
                    <a:pt x="85" y="254"/>
                  </a:lnTo>
                  <a:lnTo>
                    <a:pt x="88" y="254"/>
                  </a:lnTo>
                  <a:lnTo>
                    <a:pt x="83" y="256"/>
                  </a:lnTo>
                  <a:lnTo>
                    <a:pt x="81" y="256"/>
                  </a:lnTo>
                  <a:lnTo>
                    <a:pt x="79" y="256"/>
                  </a:lnTo>
                  <a:lnTo>
                    <a:pt x="79" y="258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6" y="265"/>
                  </a:lnTo>
                  <a:lnTo>
                    <a:pt x="63" y="265"/>
                  </a:lnTo>
                  <a:lnTo>
                    <a:pt x="63" y="262"/>
                  </a:lnTo>
                  <a:lnTo>
                    <a:pt x="63" y="265"/>
                  </a:lnTo>
                  <a:lnTo>
                    <a:pt x="61" y="265"/>
                  </a:lnTo>
                  <a:lnTo>
                    <a:pt x="59" y="262"/>
                  </a:lnTo>
                  <a:lnTo>
                    <a:pt x="55" y="265"/>
                  </a:lnTo>
                  <a:lnTo>
                    <a:pt x="55" y="267"/>
                  </a:lnTo>
                  <a:lnTo>
                    <a:pt x="52" y="269"/>
                  </a:lnTo>
                  <a:lnTo>
                    <a:pt x="52" y="262"/>
                  </a:lnTo>
                  <a:lnTo>
                    <a:pt x="57" y="258"/>
                  </a:lnTo>
                  <a:lnTo>
                    <a:pt x="57" y="251"/>
                  </a:lnTo>
                  <a:lnTo>
                    <a:pt x="55" y="258"/>
                  </a:lnTo>
                  <a:lnTo>
                    <a:pt x="50" y="260"/>
                  </a:lnTo>
                  <a:lnTo>
                    <a:pt x="48" y="265"/>
                  </a:lnTo>
                  <a:lnTo>
                    <a:pt x="48" y="265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50" y="238"/>
                  </a:lnTo>
                  <a:lnTo>
                    <a:pt x="55" y="236"/>
                  </a:lnTo>
                  <a:lnTo>
                    <a:pt x="52" y="234"/>
                  </a:lnTo>
                  <a:lnTo>
                    <a:pt x="48" y="225"/>
                  </a:lnTo>
                  <a:lnTo>
                    <a:pt x="48" y="218"/>
                  </a:lnTo>
                  <a:lnTo>
                    <a:pt x="46" y="218"/>
                  </a:lnTo>
                  <a:lnTo>
                    <a:pt x="46" y="216"/>
                  </a:lnTo>
                  <a:lnTo>
                    <a:pt x="46" y="214"/>
                  </a:lnTo>
                  <a:lnTo>
                    <a:pt x="44" y="212"/>
                  </a:lnTo>
                  <a:lnTo>
                    <a:pt x="41" y="207"/>
                  </a:lnTo>
                  <a:lnTo>
                    <a:pt x="39" y="205"/>
                  </a:lnTo>
                  <a:lnTo>
                    <a:pt x="39" y="201"/>
                  </a:lnTo>
                  <a:lnTo>
                    <a:pt x="39" y="198"/>
                  </a:lnTo>
                  <a:lnTo>
                    <a:pt x="35" y="194"/>
                  </a:lnTo>
                  <a:lnTo>
                    <a:pt x="35" y="198"/>
                  </a:lnTo>
                  <a:lnTo>
                    <a:pt x="37" y="205"/>
                  </a:lnTo>
                  <a:lnTo>
                    <a:pt x="30" y="203"/>
                  </a:lnTo>
                  <a:lnTo>
                    <a:pt x="26" y="198"/>
                  </a:lnTo>
                  <a:lnTo>
                    <a:pt x="26" y="196"/>
                  </a:lnTo>
                  <a:lnTo>
                    <a:pt x="22" y="194"/>
                  </a:lnTo>
                  <a:lnTo>
                    <a:pt x="22" y="192"/>
                  </a:lnTo>
                  <a:lnTo>
                    <a:pt x="26" y="192"/>
                  </a:lnTo>
                  <a:lnTo>
                    <a:pt x="26" y="194"/>
                  </a:lnTo>
                  <a:lnTo>
                    <a:pt x="30" y="196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6" y="192"/>
                  </a:lnTo>
                  <a:lnTo>
                    <a:pt x="30" y="190"/>
                  </a:lnTo>
                  <a:lnTo>
                    <a:pt x="33" y="192"/>
                  </a:lnTo>
                  <a:lnTo>
                    <a:pt x="35" y="190"/>
                  </a:lnTo>
                  <a:lnTo>
                    <a:pt x="35" y="187"/>
                  </a:lnTo>
                  <a:lnTo>
                    <a:pt x="30" y="181"/>
                  </a:lnTo>
                  <a:lnTo>
                    <a:pt x="24" y="181"/>
                  </a:lnTo>
                  <a:lnTo>
                    <a:pt x="22" y="179"/>
                  </a:lnTo>
                  <a:lnTo>
                    <a:pt x="19" y="179"/>
                  </a:lnTo>
                  <a:lnTo>
                    <a:pt x="19" y="174"/>
                  </a:lnTo>
                  <a:lnTo>
                    <a:pt x="17" y="179"/>
                  </a:lnTo>
                  <a:lnTo>
                    <a:pt x="15" y="179"/>
                  </a:lnTo>
                  <a:lnTo>
                    <a:pt x="15" y="176"/>
                  </a:lnTo>
                  <a:lnTo>
                    <a:pt x="17" y="172"/>
                  </a:lnTo>
                  <a:lnTo>
                    <a:pt x="13" y="174"/>
                  </a:lnTo>
                  <a:lnTo>
                    <a:pt x="11" y="170"/>
                  </a:lnTo>
                  <a:lnTo>
                    <a:pt x="11" y="172"/>
                  </a:lnTo>
                  <a:lnTo>
                    <a:pt x="13" y="176"/>
                  </a:lnTo>
                  <a:lnTo>
                    <a:pt x="4" y="168"/>
                  </a:lnTo>
                  <a:lnTo>
                    <a:pt x="2" y="163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4"/>
                  </a:lnTo>
                  <a:lnTo>
                    <a:pt x="4" y="150"/>
                  </a:lnTo>
                  <a:lnTo>
                    <a:pt x="6" y="150"/>
                  </a:lnTo>
                  <a:lnTo>
                    <a:pt x="8" y="146"/>
                  </a:lnTo>
                  <a:lnTo>
                    <a:pt x="8" y="139"/>
                  </a:lnTo>
                  <a:lnTo>
                    <a:pt x="8" y="135"/>
                  </a:lnTo>
                  <a:lnTo>
                    <a:pt x="11" y="137"/>
                  </a:lnTo>
                  <a:lnTo>
                    <a:pt x="13" y="135"/>
                  </a:lnTo>
                  <a:lnTo>
                    <a:pt x="15" y="128"/>
                  </a:lnTo>
                  <a:lnTo>
                    <a:pt x="13" y="126"/>
                  </a:lnTo>
                  <a:lnTo>
                    <a:pt x="15" y="121"/>
                  </a:lnTo>
                  <a:lnTo>
                    <a:pt x="13" y="115"/>
                  </a:lnTo>
                  <a:lnTo>
                    <a:pt x="17" y="115"/>
                  </a:lnTo>
                  <a:lnTo>
                    <a:pt x="17" y="108"/>
                  </a:lnTo>
                  <a:lnTo>
                    <a:pt x="19" y="104"/>
                  </a:lnTo>
                  <a:lnTo>
                    <a:pt x="15" y="95"/>
                  </a:lnTo>
                  <a:lnTo>
                    <a:pt x="19" y="95"/>
                  </a:lnTo>
                  <a:lnTo>
                    <a:pt x="24" y="95"/>
                  </a:lnTo>
                  <a:lnTo>
                    <a:pt x="28" y="95"/>
                  </a:lnTo>
                  <a:lnTo>
                    <a:pt x="33" y="88"/>
                  </a:lnTo>
                  <a:lnTo>
                    <a:pt x="33" y="80"/>
                  </a:lnTo>
                  <a:lnTo>
                    <a:pt x="37" y="71"/>
                  </a:lnTo>
                  <a:lnTo>
                    <a:pt x="33" y="69"/>
                  </a:lnTo>
                  <a:lnTo>
                    <a:pt x="33" y="64"/>
                  </a:lnTo>
                  <a:lnTo>
                    <a:pt x="39" y="55"/>
                  </a:lnTo>
                  <a:lnTo>
                    <a:pt x="41" y="49"/>
                  </a:lnTo>
                  <a:lnTo>
                    <a:pt x="39" y="46"/>
                  </a:lnTo>
                  <a:lnTo>
                    <a:pt x="39" y="42"/>
                  </a:lnTo>
                  <a:lnTo>
                    <a:pt x="46" y="31"/>
                  </a:lnTo>
                  <a:lnTo>
                    <a:pt x="50" y="29"/>
                  </a:lnTo>
                  <a:lnTo>
                    <a:pt x="55" y="24"/>
                  </a:lnTo>
                  <a:lnTo>
                    <a:pt x="57" y="20"/>
                  </a:lnTo>
                  <a:lnTo>
                    <a:pt x="63" y="18"/>
                  </a:lnTo>
                  <a:lnTo>
                    <a:pt x="68" y="13"/>
                  </a:lnTo>
                  <a:lnTo>
                    <a:pt x="72" y="16"/>
                  </a:lnTo>
                  <a:lnTo>
                    <a:pt x="77" y="18"/>
                  </a:lnTo>
                  <a:lnTo>
                    <a:pt x="74" y="13"/>
                  </a:lnTo>
                  <a:lnTo>
                    <a:pt x="74" y="9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2"/>
                  </a:lnTo>
                  <a:lnTo>
                    <a:pt x="77" y="2"/>
                  </a:lnTo>
                  <a:close/>
                  <a:moveTo>
                    <a:pt x="26" y="207"/>
                  </a:moveTo>
                  <a:lnTo>
                    <a:pt x="26" y="210"/>
                  </a:lnTo>
                  <a:lnTo>
                    <a:pt x="30" y="212"/>
                  </a:lnTo>
                  <a:lnTo>
                    <a:pt x="30" y="207"/>
                  </a:lnTo>
                  <a:lnTo>
                    <a:pt x="28" y="205"/>
                  </a:lnTo>
                  <a:lnTo>
                    <a:pt x="26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36"/>
            <p:cNvSpPr>
              <a:spLocks noEditPoints="1"/>
            </p:cNvSpPr>
            <p:nvPr/>
          </p:nvSpPr>
          <p:spPr bwMode="auto">
            <a:xfrm>
              <a:off x="5089337" y="4133393"/>
              <a:ext cx="42621" cy="80168"/>
            </a:xfrm>
            <a:custGeom>
              <a:avLst/>
              <a:gdLst>
                <a:gd name="T0" fmla="*/ 0 w 42"/>
                <a:gd name="T1" fmla="*/ 33 h 79"/>
                <a:gd name="T2" fmla="*/ 2 w 42"/>
                <a:gd name="T3" fmla="*/ 31 h 79"/>
                <a:gd name="T4" fmla="*/ 2 w 42"/>
                <a:gd name="T5" fmla="*/ 31 h 79"/>
                <a:gd name="T6" fmla="*/ 0 w 42"/>
                <a:gd name="T7" fmla="*/ 38 h 79"/>
                <a:gd name="T8" fmla="*/ 7 w 42"/>
                <a:gd name="T9" fmla="*/ 7 h 79"/>
                <a:gd name="T10" fmla="*/ 2 w 42"/>
                <a:gd name="T11" fmla="*/ 0 h 79"/>
                <a:gd name="T12" fmla="*/ 9 w 42"/>
                <a:gd name="T13" fmla="*/ 0 h 79"/>
                <a:gd name="T14" fmla="*/ 7 w 42"/>
                <a:gd name="T15" fmla="*/ 5 h 79"/>
                <a:gd name="T16" fmla="*/ 7 w 42"/>
                <a:gd name="T17" fmla="*/ 7 h 79"/>
                <a:gd name="T18" fmla="*/ 15 w 42"/>
                <a:gd name="T19" fmla="*/ 2 h 79"/>
                <a:gd name="T20" fmla="*/ 20 w 42"/>
                <a:gd name="T21" fmla="*/ 9 h 79"/>
                <a:gd name="T22" fmla="*/ 18 w 42"/>
                <a:gd name="T23" fmla="*/ 9 h 79"/>
                <a:gd name="T24" fmla="*/ 13 w 42"/>
                <a:gd name="T25" fmla="*/ 7 h 79"/>
                <a:gd name="T26" fmla="*/ 11 w 42"/>
                <a:gd name="T27" fmla="*/ 5 h 79"/>
                <a:gd name="T28" fmla="*/ 11 w 42"/>
                <a:gd name="T29" fmla="*/ 2 h 79"/>
                <a:gd name="T30" fmla="*/ 11 w 42"/>
                <a:gd name="T31" fmla="*/ 2 h 79"/>
                <a:gd name="T32" fmla="*/ 9 w 42"/>
                <a:gd name="T33" fmla="*/ 9 h 79"/>
                <a:gd name="T34" fmla="*/ 9 w 42"/>
                <a:gd name="T35" fmla="*/ 11 h 79"/>
                <a:gd name="T36" fmla="*/ 9 w 42"/>
                <a:gd name="T37" fmla="*/ 11 h 79"/>
                <a:gd name="T38" fmla="*/ 7 w 42"/>
                <a:gd name="T39" fmla="*/ 18 h 79"/>
                <a:gd name="T40" fmla="*/ 2 w 42"/>
                <a:gd name="T41" fmla="*/ 16 h 79"/>
                <a:gd name="T42" fmla="*/ 0 w 42"/>
                <a:gd name="T43" fmla="*/ 16 h 79"/>
                <a:gd name="T44" fmla="*/ 4 w 42"/>
                <a:gd name="T45" fmla="*/ 20 h 79"/>
                <a:gd name="T46" fmla="*/ 4 w 42"/>
                <a:gd name="T47" fmla="*/ 24 h 79"/>
                <a:gd name="T48" fmla="*/ 2 w 42"/>
                <a:gd name="T49" fmla="*/ 31 h 79"/>
                <a:gd name="T50" fmla="*/ 2 w 42"/>
                <a:gd name="T51" fmla="*/ 42 h 79"/>
                <a:gd name="T52" fmla="*/ 2 w 42"/>
                <a:gd name="T53" fmla="*/ 51 h 79"/>
                <a:gd name="T54" fmla="*/ 4 w 42"/>
                <a:gd name="T55" fmla="*/ 62 h 79"/>
                <a:gd name="T56" fmla="*/ 11 w 42"/>
                <a:gd name="T57" fmla="*/ 77 h 79"/>
                <a:gd name="T58" fmla="*/ 20 w 42"/>
                <a:gd name="T59" fmla="*/ 79 h 79"/>
                <a:gd name="T60" fmla="*/ 31 w 42"/>
                <a:gd name="T61" fmla="*/ 75 h 79"/>
                <a:gd name="T62" fmla="*/ 42 w 42"/>
                <a:gd name="T63" fmla="*/ 64 h 79"/>
                <a:gd name="T64" fmla="*/ 42 w 42"/>
                <a:gd name="T65" fmla="*/ 57 h 79"/>
                <a:gd name="T66" fmla="*/ 42 w 42"/>
                <a:gd name="T67" fmla="*/ 51 h 79"/>
                <a:gd name="T68" fmla="*/ 42 w 42"/>
                <a:gd name="T69" fmla="*/ 46 h 79"/>
                <a:gd name="T70" fmla="*/ 35 w 42"/>
                <a:gd name="T71" fmla="*/ 35 h 79"/>
                <a:gd name="T72" fmla="*/ 31 w 42"/>
                <a:gd name="T73" fmla="*/ 29 h 79"/>
                <a:gd name="T74" fmla="*/ 26 w 42"/>
                <a:gd name="T75" fmla="*/ 29 h 79"/>
                <a:gd name="T76" fmla="*/ 31 w 42"/>
                <a:gd name="T77" fmla="*/ 24 h 79"/>
                <a:gd name="T78" fmla="*/ 26 w 42"/>
                <a:gd name="T79" fmla="*/ 18 h 79"/>
                <a:gd name="T80" fmla="*/ 22 w 42"/>
                <a:gd name="T81" fmla="*/ 16 h 79"/>
                <a:gd name="T82" fmla="*/ 22 w 42"/>
                <a:gd name="T83" fmla="*/ 11 h 79"/>
                <a:gd name="T84" fmla="*/ 15 w 42"/>
                <a:gd name="T85" fmla="*/ 11 h 79"/>
                <a:gd name="T86" fmla="*/ 13 w 42"/>
                <a:gd name="T8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" h="79">
                  <a:moveTo>
                    <a:pt x="0" y="38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0" y="38"/>
                  </a:lnTo>
                  <a:lnTo>
                    <a:pt x="0" y="38"/>
                  </a:lnTo>
                  <a:close/>
                  <a:moveTo>
                    <a:pt x="7" y="7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7" y="7"/>
                  </a:lnTo>
                  <a:close/>
                  <a:moveTo>
                    <a:pt x="11" y="2"/>
                  </a:moveTo>
                  <a:lnTo>
                    <a:pt x="15" y="2"/>
                  </a:lnTo>
                  <a:lnTo>
                    <a:pt x="15" y="5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5" y="9"/>
                  </a:lnTo>
                  <a:lnTo>
                    <a:pt x="13" y="7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close/>
                  <a:moveTo>
                    <a:pt x="9" y="7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9" y="16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4" y="29"/>
                  </a:lnTo>
                  <a:lnTo>
                    <a:pt x="2" y="31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62"/>
                  </a:lnTo>
                  <a:lnTo>
                    <a:pt x="9" y="73"/>
                  </a:lnTo>
                  <a:lnTo>
                    <a:pt x="11" y="77"/>
                  </a:lnTo>
                  <a:lnTo>
                    <a:pt x="15" y="79"/>
                  </a:lnTo>
                  <a:lnTo>
                    <a:pt x="20" y="79"/>
                  </a:lnTo>
                  <a:lnTo>
                    <a:pt x="26" y="77"/>
                  </a:lnTo>
                  <a:lnTo>
                    <a:pt x="31" y="75"/>
                  </a:lnTo>
                  <a:lnTo>
                    <a:pt x="37" y="68"/>
                  </a:lnTo>
                  <a:lnTo>
                    <a:pt x="42" y="64"/>
                  </a:lnTo>
                  <a:lnTo>
                    <a:pt x="42" y="60"/>
                  </a:lnTo>
                  <a:lnTo>
                    <a:pt x="42" y="57"/>
                  </a:lnTo>
                  <a:lnTo>
                    <a:pt x="42" y="55"/>
                  </a:lnTo>
                  <a:lnTo>
                    <a:pt x="42" y="51"/>
                  </a:lnTo>
                  <a:lnTo>
                    <a:pt x="42" y="49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5" y="35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31" y="27"/>
                  </a:lnTo>
                  <a:lnTo>
                    <a:pt x="31" y="24"/>
                  </a:lnTo>
                  <a:lnTo>
                    <a:pt x="29" y="22"/>
                  </a:lnTo>
                  <a:lnTo>
                    <a:pt x="26" y="18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22" y="13"/>
                  </a:lnTo>
                  <a:lnTo>
                    <a:pt x="22" y="11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7"/>
            <p:cNvSpPr>
              <a:spLocks noEditPoints="1"/>
            </p:cNvSpPr>
            <p:nvPr/>
          </p:nvSpPr>
          <p:spPr bwMode="auto">
            <a:xfrm>
              <a:off x="4845789" y="3630059"/>
              <a:ext cx="552044" cy="538852"/>
            </a:xfrm>
            <a:custGeom>
              <a:avLst/>
              <a:gdLst>
                <a:gd name="T0" fmla="*/ 185 w 544"/>
                <a:gd name="T1" fmla="*/ 45 h 531"/>
                <a:gd name="T2" fmla="*/ 214 w 544"/>
                <a:gd name="T3" fmla="*/ 62 h 531"/>
                <a:gd name="T4" fmla="*/ 220 w 544"/>
                <a:gd name="T5" fmla="*/ 102 h 531"/>
                <a:gd name="T6" fmla="*/ 282 w 544"/>
                <a:gd name="T7" fmla="*/ 128 h 531"/>
                <a:gd name="T8" fmla="*/ 352 w 544"/>
                <a:gd name="T9" fmla="*/ 144 h 531"/>
                <a:gd name="T10" fmla="*/ 381 w 544"/>
                <a:gd name="T11" fmla="*/ 117 h 531"/>
                <a:gd name="T12" fmla="*/ 412 w 544"/>
                <a:gd name="T13" fmla="*/ 144 h 531"/>
                <a:gd name="T14" fmla="*/ 436 w 544"/>
                <a:gd name="T15" fmla="*/ 119 h 531"/>
                <a:gd name="T16" fmla="*/ 465 w 544"/>
                <a:gd name="T17" fmla="*/ 100 h 531"/>
                <a:gd name="T18" fmla="*/ 506 w 544"/>
                <a:gd name="T19" fmla="*/ 86 h 531"/>
                <a:gd name="T20" fmla="*/ 524 w 544"/>
                <a:gd name="T21" fmla="*/ 89 h 531"/>
                <a:gd name="T22" fmla="*/ 544 w 544"/>
                <a:gd name="T23" fmla="*/ 108 h 531"/>
                <a:gd name="T24" fmla="*/ 515 w 544"/>
                <a:gd name="T25" fmla="*/ 135 h 531"/>
                <a:gd name="T26" fmla="*/ 498 w 544"/>
                <a:gd name="T27" fmla="*/ 194 h 531"/>
                <a:gd name="T28" fmla="*/ 478 w 544"/>
                <a:gd name="T29" fmla="*/ 232 h 531"/>
                <a:gd name="T30" fmla="*/ 471 w 544"/>
                <a:gd name="T31" fmla="*/ 243 h 531"/>
                <a:gd name="T32" fmla="*/ 456 w 544"/>
                <a:gd name="T33" fmla="*/ 208 h 531"/>
                <a:gd name="T34" fmla="*/ 445 w 544"/>
                <a:gd name="T35" fmla="*/ 214 h 531"/>
                <a:gd name="T36" fmla="*/ 451 w 544"/>
                <a:gd name="T37" fmla="*/ 197 h 531"/>
                <a:gd name="T38" fmla="*/ 447 w 544"/>
                <a:gd name="T39" fmla="*/ 172 h 531"/>
                <a:gd name="T40" fmla="*/ 407 w 544"/>
                <a:gd name="T41" fmla="*/ 161 h 531"/>
                <a:gd name="T42" fmla="*/ 394 w 544"/>
                <a:gd name="T43" fmla="*/ 152 h 531"/>
                <a:gd name="T44" fmla="*/ 381 w 544"/>
                <a:gd name="T45" fmla="*/ 148 h 531"/>
                <a:gd name="T46" fmla="*/ 388 w 544"/>
                <a:gd name="T47" fmla="*/ 172 h 531"/>
                <a:gd name="T48" fmla="*/ 394 w 544"/>
                <a:gd name="T49" fmla="*/ 216 h 531"/>
                <a:gd name="T50" fmla="*/ 399 w 544"/>
                <a:gd name="T51" fmla="*/ 252 h 531"/>
                <a:gd name="T52" fmla="*/ 385 w 544"/>
                <a:gd name="T53" fmla="*/ 247 h 531"/>
                <a:gd name="T54" fmla="*/ 381 w 544"/>
                <a:gd name="T55" fmla="*/ 247 h 531"/>
                <a:gd name="T56" fmla="*/ 361 w 544"/>
                <a:gd name="T57" fmla="*/ 276 h 531"/>
                <a:gd name="T58" fmla="*/ 337 w 544"/>
                <a:gd name="T59" fmla="*/ 291 h 531"/>
                <a:gd name="T60" fmla="*/ 300 w 544"/>
                <a:gd name="T61" fmla="*/ 338 h 531"/>
                <a:gd name="T62" fmla="*/ 262 w 544"/>
                <a:gd name="T63" fmla="*/ 371 h 531"/>
                <a:gd name="T64" fmla="*/ 244 w 544"/>
                <a:gd name="T65" fmla="*/ 408 h 531"/>
                <a:gd name="T66" fmla="*/ 240 w 544"/>
                <a:gd name="T67" fmla="*/ 490 h 531"/>
                <a:gd name="T68" fmla="*/ 231 w 544"/>
                <a:gd name="T69" fmla="*/ 512 h 531"/>
                <a:gd name="T70" fmla="*/ 207 w 544"/>
                <a:gd name="T71" fmla="*/ 527 h 531"/>
                <a:gd name="T72" fmla="*/ 167 w 544"/>
                <a:gd name="T73" fmla="*/ 479 h 531"/>
                <a:gd name="T74" fmla="*/ 141 w 544"/>
                <a:gd name="T75" fmla="*/ 430 h 531"/>
                <a:gd name="T76" fmla="*/ 119 w 544"/>
                <a:gd name="T77" fmla="*/ 384 h 531"/>
                <a:gd name="T78" fmla="*/ 101 w 544"/>
                <a:gd name="T79" fmla="*/ 327 h 531"/>
                <a:gd name="T80" fmla="*/ 90 w 544"/>
                <a:gd name="T81" fmla="*/ 285 h 531"/>
                <a:gd name="T82" fmla="*/ 86 w 544"/>
                <a:gd name="T83" fmla="*/ 254 h 531"/>
                <a:gd name="T84" fmla="*/ 86 w 544"/>
                <a:gd name="T85" fmla="*/ 238 h 531"/>
                <a:gd name="T86" fmla="*/ 68 w 544"/>
                <a:gd name="T87" fmla="*/ 267 h 531"/>
                <a:gd name="T88" fmla="*/ 13 w 544"/>
                <a:gd name="T89" fmla="*/ 241 h 531"/>
                <a:gd name="T90" fmla="*/ 29 w 544"/>
                <a:gd name="T91" fmla="*/ 241 h 531"/>
                <a:gd name="T92" fmla="*/ 31 w 544"/>
                <a:gd name="T93" fmla="*/ 232 h 531"/>
                <a:gd name="T94" fmla="*/ 0 w 544"/>
                <a:gd name="T95" fmla="*/ 214 h 531"/>
                <a:gd name="T96" fmla="*/ 42 w 544"/>
                <a:gd name="T97" fmla="*/ 194 h 531"/>
                <a:gd name="T98" fmla="*/ 40 w 544"/>
                <a:gd name="T99" fmla="*/ 168 h 531"/>
                <a:gd name="T100" fmla="*/ 11 w 544"/>
                <a:gd name="T101" fmla="*/ 141 h 531"/>
                <a:gd name="T102" fmla="*/ 44 w 544"/>
                <a:gd name="T103" fmla="*/ 122 h 531"/>
                <a:gd name="T104" fmla="*/ 90 w 544"/>
                <a:gd name="T105" fmla="*/ 67 h 531"/>
                <a:gd name="T106" fmla="*/ 108 w 544"/>
                <a:gd name="T107" fmla="*/ 25 h 531"/>
                <a:gd name="T108" fmla="*/ 159 w 544"/>
                <a:gd name="T109" fmla="*/ 7 h 531"/>
                <a:gd name="T110" fmla="*/ 394 w 544"/>
                <a:gd name="T111" fmla="*/ 252 h 531"/>
                <a:gd name="T112" fmla="*/ 390 w 544"/>
                <a:gd name="T113" fmla="*/ 2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4" h="531">
                  <a:moveTo>
                    <a:pt x="174" y="16"/>
                  </a:moveTo>
                  <a:lnTo>
                    <a:pt x="176" y="18"/>
                  </a:lnTo>
                  <a:lnTo>
                    <a:pt x="176" y="22"/>
                  </a:lnTo>
                  <a:lnTo>
                    <a:pt x="181" y="25"/>
                  </a:lnTo>
                  <a:lnTo>
                    <a:pt x="181" y="31"/>
                  </a:lnTo>
                  <a:lnTo>
                    <a:pt x="183" y="36"/>
                  </a:lnTo>
                  <a:lnTo>
                    <a:pt x="181" y="38"/>
                  </a:lnTo>
                  <a:lnTo>
                    <a:pt x="183" y="40"/>
                  </a:lnTo>
                  <a:lnTo>
                    <a:pt x="185" y="42"/>
                  </a:lnTo>
                  <a:lnTo>
                    <a:pt x="185" y="45"/>
                  </a:lnTo>
                  <a:lnTo>
                    <a:pt x="187" y="47"/>
                  </a:lnTo>
                  <a:lnTo>
                    <a:pt x="189" y="51"/>
                  </a:lnTo>
                  <a:lnTo>
                    <a:pt x="194" y="53"/>
                  </a:lnTo>
                  <a:lnTo>
                    <a:pt x="196" y="49"/>
                  </a:lnTo>
                  <a:lnTo>
                    <a:pt x="200" y="49"/>
                  </a:lnTo>
                  <a:lnTo>
                    <a:pt x="200" y="51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1" y="56"/>
                  </a:lnTo>
                  <a:lnTo>
                    <a:pt x="214" y="62"/>
                  </a:lnTo>
                  <a:lnTo>
                    <a:pt x="218" y="62"/>
                  </a:lnTo>
                  <a:lnTo>
                    <a:pt x="220" y="64"/>
                  </a:lnTo>
                  <a:lnTo>
                    <a:pt x="220" y="64"/>
                  </a:lnTo>
                  <a:lnTo>
                    <a:pt x="220" y="71"/>
                  </a:lnTo>
                  <a:lnTo>
                    <a:pt x="218" y="82"/>
                  </a:lnTo>
                  <a:lnTo>
                    <a:pt x="218" y="89"/>
                  </a:lnTo>
                  <a:lnTo>
                    <a:pt x="214" y="95"/>
                  </a:lnTo>
                  <a:lnTo>
                    <a:pt x="214" y="100"/>
                  </a:lnTo>
                  <a:lnTo>
                    <a:pt x="218" y="100"/>
                  </a:lnTo>
                  <a:lnTo>
                    <a:pt x="220" y="102"/>
                  </a:lnTo>
                  <a:lnTo>
                    <a:pt x="225" y="102"/>
                  </a:lnTo>
                  <a:lnTo>
                    <a:pt x="229" y="106"/>
                  </a:lnTo>
                  <a:lnTo>
                    <a:pt x="236" y="106"/>
                  </a:lnTo>
                  <a:lnTo>
                    <a:pt x="244" y="113"/>
                  </a:lnTo>
                  <a:lnTo>
                    <a:pt x="249" y="119"/>
                  </a:lnTo>
                  <a:lnTo>
                    <a:pt x="258" y="122"/>
                  </a:lnTo>
                  <a:lnTo>
                    <a:pt x="260" y="124"/>
                  </a:lnTo>
                  <a:lnTo>
                    <a:pt x="266" y="124"/>
                  </a:lnTo>
                  <a:lnTo>
                    <a:pt x="273" y="128"/>
                  </a:lnTo>
                  <a:lnTo>
                    <a:pt x="282" y="128"/>
                  </a:lnTo>
                  <a:lnTo>
                    <a:pt x="286" y="130"/>
                  </a:lnTo>
                  <a:lnTo>
                    <a:pt x="295" y="128"/>
                  </a:lnTo>
                  <a:lnTo>
                    <a:pt x="304" y="130"/>
                  </a:lnTo>
                  <a:lnTo>
                    <a:pt x="306" y="135"/>
                  </a:lnTo>
                  <a:lnTo>
                    <a:pt x="311" y="139"/>
                  </a:lnTo>
                  <a:lnTo>
                    <a:pt x="322" y="144"/>
                  </a:lnTo>
                  <a:lnTo>
                    <a:pt x="326" y="141"/>
                  </a:lnTo>
                  <a:lnTo>
                    <a:pt x="333" y="141"/>
                  </a:lnTo>
                  <a:lnTo>
                    <a:pt x="348" y="146"/>
                  </a:lnTo>
                  <a:lnTo>
                    <a:pt x="352" y="144"/>
                  </a:lnTo>
                  <a:lnTo>
                    <a:pt x="359" y="148"/>
                  </a:lnTo>
                  <a:lnTo>
                    <a:pt x="372" y="146"/>
                  </a:lnTo>
                  <a:lnTo>
                    <a:pt x="374" y="137"/>
                  </a:lnTo>
                  <a:lnTo>
                    <a:pt x="370" y="128"/>
                  </a:lnTo>
                  <a:lnTo>
                    <a:pt x="372" y="119"/>
                  </a:lnTo>
                  <a:lnTo>
                    <a:pt x="370" y="115"/>
                  </a:lnTo>
                  <a:lnTo>
                    <a:pt x="370" y="115"/>
                  </a:lnTo>
                  <a:lnTo>
                    <a:pt x="374" y="113"/>
                  </a:lnTo>
                  <a:lnTo>
                    <a:pt x="379" y="113"/>
                  </a:lnTo>
                  <a:lnTo>
                    <a:pt x="381" y="117"/>
                  </a:lnTo>
                  <a:lnTo>
                    <a:pt x="381" y="122"/>
                  </a:lnTo>
                  <a:lnTo>
                    <a:pt x="385" y="124"/>
                  </a:lnTo>
                  <a:lnTo>
                    <a:pt x="385" y="124"/>
                  </a:lnTo>
                  <a:lnTo>
                    <a:pt x="385" y="128"/>
                  </a:lnTo>
                  <a:lnTo>
                    <a:pt x="383" y="133"/>
                  </a:lnTo>
                  <a:lnTo>
                    <a:pt x="388" y="137"/>
                  </a:lnTo>
                  <a:lnTo>
                    <a:pt x="394" y="139"/>
                  </a:lnTo>
                  <a:lnTo>
                    <a:pt x="396" y="137"/>
                  </a:lnTo>
                  <a:lnTo>
                    <a:pt x="405" y="144"/>
                  </a:lnTo>
                  <a:lnTo>
                    <a:pt x="412" y="144"/>
                  </a:lnTo>
                  <a:lnTo>
                    <a:pt x="414" y="137"/>
                  </a:lnTo>
                  <a:lnTo>
                    <a:pt x="418" y="137"/>
                  </a:lnTo>
                  <a:lnTo>
                    <a:pt x="423" y="139"/>
                  </a:lnTo>
                  <a:lnTo>
                    <a:pt x="429" y="137"/>
                  </a:lnTo>
                  <a:lnTo>
                    <a:pt x="436" y="137"/>
                  </a:lnTo>
                  <a:lnTo>
                    <a:pt x="443" y="135"/>
                  </a:lnTo>
                  <a:lnTo>
                    <a:pt x="443" y="133"/>
                  </a:lnTo>
                  <a:lnTo>
                    <a:pt x="443" y="126"/>
                  </a:lnTo>
                  <a:lnTo>
                    <a:pt x="436" y="124"/>
                  </a:lnTo>
                  <a:lnTo>
                    <a:pt x="436" y="119"/>
                  </a:lnTo>
                  <a:lnTo>
                    <a:pt x="438" y="115"/>
                  </a:lnTo>
                  <a:lnTo>
                    <a:pt x="440" y="115"/>
                  </a:lnTo>
                  <a:lnTo>
                    <a:pt x="447" y="113"/>
                  </a:lnTo>
                  <a:lnTo>
                    <a:pt x="451" y="113"/>
                  </a:lnTo>
                  <a:lnTo>
                    <a:pt x="454" y="108"/>
                  </a:lnTo>
                  <a:lnTo>
                    <a:pt x="456" y="106"/>
                  </a:lnTo>
                  <a:lnTo>
                    <a:pt x="458" y="108"/>
                  </a:lnTo>
                  <a:lnTo>
                    <a:pt x="458" y="104"/>
                  </a:lnTo>
                  <a:lnTo>
                    <a:pt x="462" y="104"/>
                  </a:lnTo>
                  <a:lnTo>
                    <a:pt x="465" y="100"/>
                  </a:lnTo>
                  <a:lnTo>
                    <a:pt x="467" y="95"/>
                  </a:lnTo>
                  <a:lnTo>
                    <a:pt x="471" y="95"/>
                  </a:lnTo>
                  <a:lnTo>
                    <a:pt x="478" y="93"/>
                  </a:lnTo>
                  <a:lnTo>
                    <a:pt x="482" y="89"/>
                  </a:lnTo>
                  <a:lnTo>
                    <a:pt x="482" y="84"/>
                  </a:lnTo>
                  <a:lnTo>
                    <a:pt x="484" y="84"/>
                  </a:lnTo>
                  <a:lnTo>
                    <a:pt x="489" y="80"/>
                  </a:lnTo>
                  <a:lnTo>
                    <a:pt x="493" y="84"/>
                  </a:lnTo>
                  <a:lnTo>
                    <a:pt x="498" y="84"/>
                  </a:lnTo>
                  <a:lnTo>
                    <a:pt x="506" y="86"/>
                  </a:lnTo>
                  <a:lnTo>
                    <a:pt x="506" y="84"/>
                  </a:lnTo>
                  <a:lnTo>
                    <a:pt x="506" y="80"/>
                  </a:lnTo>
                  <a:lnTo>
                    <a:pt x="515" y="75"/>
                  </a:lnTo>
                  <a:lnTo>
                    <a:pt x="517" y="78"/>
                  </a:lnTo>
                  <a:lnTo>
                    <a:pt x="520" y="80"/>
                  </a:lnTo>
                  <a:lnTo>
                    <a:pt x="524" y="80"/>
                  </a:lnTo>
                  <a:lnTo>
                    <a:pt x="524" y="80"/>
                  </a:lnTo>
                  <a:lnTo>
                    <a:pt x="522" y="86"/>
                  </a:lnTo>
                  <a:lnTo>
                    <a:pt x="522" y="89"/>
                  </a:lnTo>
                  <a:lnTo>
                    <a:pt x="524" y="89"/>
                  </a:lnTo>
                  <a:lnTo>
                    <a:pt x="528" y="89"/>
                  </a:lnTo>
                  <a:lnTo>
                    <a:pt x="528" y="91"/>
                  </a:lnTo>
                  <a:lnTo>
                    <a:pt x="531" y="95"/>
                  </a:lnTo>
                  <a:lnTo>
                    <a:pt x="531" y="97"/>
                  </a:lnTo>
                  <a:lnTo>
                    <a:pt x="528" y="100"/>
                  </a:lnTo>
                  <a:lnTo>
                    <a:pt x="528" y="104"/>
                  </a:lnTo>
                  <a:lnTo>
                    <a:pt x="533" y="104"/>
                  </a:lnTo>
                  <a:lnTo>
                    <a:pt x="535" y="104"/>
                  </a:lnTo>
                  <a:lnTo>
                    <a:pt x="539" y="104"/>
                  </a:lnTo>
                  <a:lnTo>
                    <a:pt x="544" y="108"/>
                  </a:lnTo>
                  <a:lnTo>
                    <a:pt x="544" y="113"/>
                  </a:lnTo>
                  <a:lnTo>
                    <a:pt x="539" y="115"/>
                  </a:lnTo>
                  <a:lnTo>
                    <a:pt x="539" y="119"/>
                  </a:lnTo>
                  <a:lnTo>
                    <a:pt x="542" y="124"/>
                  </a:lnTo>
                  <a:lnTo>
                    <a:pt x="537" y="122"/>
                  </a:lnTo>
                  <a:lnTo>
                    <a:pt x="533" y="119"/>
                  </a:lnTo>
                  <a:lnTo>
                    <a:pt x="528" y="124"/>
                  </a:lnTo>
                  <a:lnTo>
                    <a:pt x="522" y="126"/>
                  </a:lnTo>
                  <a:lnTo>
                    <a:pt x="520" y="130"/>
                  </a:lnTo>
                  <a:lnTo>
                    <a:pt x="515" y="135"/>
                  </a:lnTo>
                  <a:lnTo>
                    <a:pt x="511" y="137"/>
                  </a:lnTo>
                  <a:lnTo>
                    <a:pt x="504" y="148"/>
                  </a:lnTo>
                  <a:lnTo>
                    <a:pt x="504" y="152"/>
                  </a:lnTo>
                  <a:lnTo>
                    <a:pt x="506" y="155"/>
                  </a:lnTo>
                  <a:lnTo>
                    <a:pt x="504" y="161"/>
                  </a:lnTo>
                  <a:lnTo>
                    <a:pt x="498" y="170"/>
                  </a:lnTo>
                  <a:lnTo>
                    <a:pt x="498" y="175"/>
                  </a:lnTo>
                  <a:lnTo>
                    <a:pt x="502" y="177"/>
                  </a:lnTo>
                  <a:lnTo>
                    <a:pt x="498" y="186"/>
                  </a:lnTo>
                  <a:lnTo>
                    <a:pt x="498" y="194"/>
                  </a:lnTo>
                  <a:lnTo>
                    <a:pt x="493" y="201"/>
                  </a:lnTo>
                  <a:lnTo>
                    <a:pt x="489" y="201"/>
                  </a:lnTo>
                  <a:lnTo>
                    <a:pt x="484" y="201"/>
                  </a:lnTo>
                  <a:lnTo>
                    <a:pt x="480" y="201"/>
                  </a:lnTo>
                  <a:lnTo>
                    <a:pt x="484" y="210"/>
                  </a:lnTo>
                  <a:lnTo>
                    <a:pt x="482" y="214"/>
                  </a:lnTo>
                  <a:lnTo>
                    <a:pt x="482" y="221"/>
                  </a:lnTo>
                  <a:lnTo>
                    <a:pt x="478" y="221"/>
                  </a:lnTo>
                  <a:lnTo>
                    <a:pt x="480" y="227"/>
                  </a:lnTo>
                  <a:lnTo>
                    <a:pt x="478" y="232"/>
                  </a:lnTo>
                  <a:lnTo>
                    <a:pt x="480" y="234"/>
                  </a:lnTo>
                  <a:lnTo>
                    <a:pt x="478" y="241"/>
                  </a:lnTo>
                  <a:lnTo>
                    <a:pt x="476" y="243"/>
                  </a:lnTo>
                  <a:lnTo>
                    <a:pt x="473" y="241"/>
                  </a:lnTo>
                  <a:lnTo>
                    <a:pt x="473" y="245"/>
                  </a:lnTo>
                  <a:lnTo>
                    <a:pt x="473" y="247"/>
                  </a:lnTo>
                  <a:lnTo>
                    <a:pt x="471" y="247"/>
                  </a:lnTo>
                  <a:lnTo>
                    <a:pt x="471" y="245"/>
                  </a:lnTo>
                  <a:lnTo>
                    <a:pt x="471" y="243"/>
                  </a:lnTo>
                  <a:lnTo>
                    <a:pt x="471" y="243"/>
                  </a:lnTo>
                  <a:lnTo>
                    <a:pt x="469" y="238"/>
                  </a:lnTo>
                  <a:lnTo>
                    <a:pt x="467" y="234"/>
                  </a:lnTo>
                  <a:lnTo>
                    <a:pt x="467" y="225"/>
                  </a:lnTo>
                  <a:lnTo>
                    <a:pt x="465" y="223"/>
                  </a:lnTo>
                  <a:lnTo>
                    <a:pt x="465" y="219"/>
                  </a:lnTo>
                  <a:lnTo>
                    <a:pt x="462" y="214"/>
                  </a:lnTo>
                  <a:lnTo>
                    <a:pt x="462" y="210"/>
                  </a:lnTo>
                  <a:lnTo>
                    <a:pt x="460" y="210"/>
                  </a:lnTo>
                  <a:lnTo>
                    <a:pt x="458" y="210"/>
                  </a:lnTo>
                  <a:lnTo>
                    <a:pt x="456" y="208"/>
                  </a:lnTo>
                  <a:lnTo>
                    <a:pt x="454" y="210"/>
                  </a:lnTo>
                  <a:lnTo>
                    <a:pt x="454" y="210"/>
                  </a:lnTo>
                  <a:lnTo>
                    <a:pt x="454" y="212"/>
                  </a:lnTo>
                  <a:lnTo>
                    <a:pt x="454" y="214"/>
                  </a:lnTo>
                  <a:lnTo>
                    <a:pt x="451" y="216"/>
                  </a:lnTo>
                  <a:lnTo>
                    <a:pt x="451" y="219"/>
                  </a:lnTo>
                  <a:lnTo>
                    <a:pt x="451" y="221"/>
                  </a:lnTo>
                  <a:lnTo>
                    <a:pt x="449" y="221"/>
                  </a:lnTo>
                  <a:lnTo>
                    <a:pt x="447" y="219"/>
                  </a:lnTo>
                  <a:lnTo>
                    <a:pt x="445" y="214"/>
                  </a:lnTo>
                  <a:lnTo>
                    <a:pt x="443" y="212"/>
                  </a:lnTo>
                  <a:lnTo>
                    <a:pt x="440" y="210"/>
                  </a:lnTo>
                  <a:lnTo>
                    <a:pt x="440" y="205"/>
                  </a:lnTo>
                  <a:lnTo>
                    <a:pt x="440" y="203"/>
                  </a:lnTo>
                  <a:lnTo>
                    <a:pt x="440" y="201"/>
                  </a:lnTo>
                  <a:lnTo>
                    <a:pt x="443" y="199"/>
                  </a:lnTo>
                  <a:lnTo>
                    <a:pt x="445" y="197"/>
                  </a:lnTo>
                  <a:lnTo>
                    <a:pt x="447" y="199"/>
                  </a:lnTo>
                  <a:lnTo>
                    <a:pt x="449" y="199"/>
                  </a:lnTo>
                  <a:lnTo>
                    <a:pt x="451" y="197"/>
                  </a:lnTo>
                  <a:lnTo>
                    <a:pt x="451" y="194"/>
                  </a:lnTo>
                  <a:lnTo>
                    <a:pt x="454" y="192"/>
                  </a:lnTo>
                  <a:lnTo>
                    <a:pt x="456" y="186"/>
                  </a:lnTo>
                  <a:lnTo>
                    <a:pt x="456" y="181"/>
                  </a:lnTo>
                  <a:lnTo>
                    <a:pt x="458" y="177"/>
                  </a:lnTo>
                  <a:lnTo>
                    <a:pt x="456" y="177"/>
                  </a:lnTo>
                  <a:lnTo>
                    <a:pt x="454" y="175"/>
                  </a:lnTo>
                  <a:lnTo>
                    <a:pt x="451" y="175"/>
                  </a:lnTo>
                  <a:lnTo>
                    <a:pt x="449" y="172"/>
                  </a:lnTo>
                  <a:lnTo>
                    <a:pt x="447" y="172"/>
                  </a:lnTo>
                  <a:lnTo>
                    <a:pt x="440" y="175"/>
                  </a:lnTo>
                  <a:lnTo>
                    <a:pt x="434" y="172"/>
                  </a:lnTo>
                  <a:lnTo>
                    <a:pt x="425" y="175"/>
                  </a:lnTo>
                  <a:lnTo>
                    <a:pt x="421" y="175"/>
                  </a:lnTo>
                  <a:lnTo>
                    <a:pt x="416" y="172"/>
                  </a:lnTo>
                  <a:lnTo>
                    <a:pt x="414" y="172"/>
                  </a:lnTo>
                  <a:lnTo>
                    <a:pt x="410" y="170"/>
                  </a:lnTo>
                  <a:lnTo>
                    <a:pt x="410" y="168"/>
                  </a:lnTo>
                  <a:lnTo>
                    <a:pt x="407" y="163"/>
                  </a:lnTo>
                  <a:lnTo>
                    <a:pt x="407" y="161"/>
                  </a:lnTo>
                  <a:lnTo>
                    <a:pt x="407" y="157"/>
                  </a:lnTo>
                  <a:lnTo>
                    <a:pt x="403" y="152"/>
                  </a:lnTo>
                  <a:lnTo>
                    <a:pt x="403" y="152"/>
                  </a:lnTo>
                  <a:lnTo>
                    <a:pt x="401" y="155"/>
                  </a:lnTo>
                  <a:lnTo>
                    <a:pt x="399" y="152"/>
                  </a:lnTo>
                  <a:lnTo>
                    <a:pt x="396" y="150"/>
                  </a:lnTo>
                  <a:lnTo>
                    <a:pt x="394" y="148"/>
                  </a:lnTo>
                  <a:lnTo>
                    <a:pt x="392" y="148"/>
                  </a:lnTo>
                  <a:lnTo>
                    <a:pt x="390" y="150"/>
                  </a:lnTo>
                  <a:lnTo>
                    <a:pt x="394" y="152"/>
                  </a:lnTo>
                  <a:lnTo>
                    <a:pt x="392" y="152"/>
                  </a:lnTo>
                  <a:lnTo>
                    <a:pt x="388" y="152"/>
                  </a:lnTo>
                  <a:lnTo>
                    <a:pt x="385" y="148"/>
                  </a:lnTo>
                  <a:lnTo>
                    <a:pt x="385" y="146"/>
                  </a:lnTo>
                  <a:lnTo>
                    <a:pt x="383" y="144"/>
                  </a:lnTo>
                  <a:lnTo>
                    <a:pt x="381" y="141"/>
                  </a:lnTo>
                  <a:lnTo>
                    <a:pt x="379" y="144"/>
                  </a:lnTo>
                  <a:lnTo>
                    <a:pt x="379" y="144"/>
                  </a:lnTo>
                  <a:lnTo>
                    <a:pt x="379" y="146"/>
                  </a:lnTo>
                  <a:lnTo>
                    <a:pt x="381" y="148"/>
                  </a:lnTo>
                  <a:lnTo>
                    <a:pt x="379" y="155"/>
                  </a:lnTo>
                  <a:lnTo>
                    <a:pt x="374" y="157"/>
                  </a:lnTo>
                  <a:lnTo>
                    <a:pt x="374" y="163"/>
                  </a:lnTo>
                  <a:lnTo>
                    <a:pt x="383" y="166"/>
                  </a:lnTo>
                  <a:lnTo>
                    <a:pt x="385" y="163"/>
                  </a:lnTo>
                  <a:lnTo>
                    <a:pt x="392" y="166"/>
                  </a:lnTo>
                  <a:lnTo>
                    <a:pt x="390" y="168"/>
                  </a:lnTo>
                  <a:lnTo>
                    <a:pt x="392" y="172"/>
                  </a:lnTo>
                  <a:lnTo>
                    <a:pt x="390" y="175"/>
                  </a:lnTo>
                  <a:lnTo>
                    <a:pt x="388" y="172"/>
                  </a:lnTo>
                  <a:lnTo>
                    <a:pt x="383" y="175"/>
                  </a:lnTo>
                  <a:lnTo>
                    <a:pt x="383" y="181"/>
                  </a:lnTo>
                  <a:lnTo>
                    <a:pt x="379" y="181"/>
                  </a:lnTo>
                  <a:lnTo>
                    <a:pt x="379" y="188"/>
                  </a:lnTo>
                  <a:lnTo>
                    <a:pt x="383" y="194"/>
                  </a:lnTo>
                  <a:lnTo>
                    <a:pt x="388" y="197"/>
                  </a:lnTo>
                  <a:lnTo>
                    <a:pt x="392" y="201"/>
                  </a:lnTo>
                  <a:lnTo>
                    <a:pt x="392" y="208"/>
                  </a:lnTo>
                  <a:lnTo>
                    <a:pt x="394" y="214"/>
                  </a:lnTo>
                  <a:lnTo>
                    <a:pt x="394" y="216"/>
                  </a:lnTo>
                  <a:lnTo>
                    <a:pt x="394" y="223"/>
                  </a:lnTo>
                  <a:lnTo>
                    <a:pt x="401" y="230"/>
                  </a:lnTo>
                  <a:lnTo>
                    <a:pt x="401" y="236"/>
                  </a:lnTo>
                  <a:lnTo>
                    <a:pt x="401" y="238"/>
                  </a:lnTo>
                  <a:lnTo>
                    <a:pt x="403" y="245"/>
                  </a:lnTo>
                  <a:lnTo>
                    <a:pt x="401" y="245"/>
                  </a:lnTo>
                  <a:lnTo>
                    <a:pt x="403" y="249"/>
                  </a:lnTo>
                  <a:lnTo>
                    <a:pt x="401" y="254"/>
                  </a:lnTo>
                  <a:lnTo>
                    <a:pt x="399" y="249"/>
                  </a:lnTo>
                  <a:lnTo>
                    <a:pt x="399" y="252"/>
                  </a:lnTo>
                  <a:lnTo>
                    <a:pt x="396" y="252"/>
                  </a:lnTo>
                  <a:lnTo>
                    <a:pt x="394" y="247"/>
                  </a:lnTo>
                  <a:lnTo>
                    <a:pt x="394" y="245"/>
                  </a:lnTo>
                  <a:lnTo>
                    <a:pt x="394" y="245"/>
                  </a:lnTo>
                  <a:lnTo>
                    <a:pt x="394" y="247"/>
                  </a:lnTo>
                  <a:lnTo>
                    <a:pt x="392" y="247"/>
                  </a:lnTo>
                  <a:lnTo>
                    <a:pt x="392" y="249"/>
                  </a:lnTo>
                  <a:lnTo>
                    <a:pt x="390" y="249"/>
                  </a:lnTo>
                  <a:lnTo>
                    <a:pt x="390" y="249"/>
                  </a:lnTo>
                  <a:lnTo>
                    <a:pt x="385" y="247"/>
                  </a:lnTo>
                  <a:lnTo>
                    <a:pt x="385" y="243"/>
                  </a:lnTo>
                  <a:lnTo>
                    <a:pt x="385" y="241"/>
                  </a:lnTo>
                  <a:lnTo>
                    <a:pt x="383" y="238"/>
                  </a:lnTo>
                  <a:lnTo>
                    <a:pt x="379" y="238"/>
                  </a:lnTo>
                  <a:lnTo>
                    <a:pt x="379" y="238"/>
                  </a:lnTo>
                  <a:lnTo>
                    <a:pt x="381" y="238"/>
                  </a:lnTo>
                  <a:lnTo>
                    <a:pt x="383" y="241"/>
                  </a:lnTo>
                  <a:lnTo>
                    <a:pt x="381" y="243"/>
                  </a:lnTo>
                  <a:lnTo>
                    <a:pt x="381" y="245"/>
                  </a:lnTo>
                  <a:lnTo>
                    <a:pt x="381" y="247"/>
                  </a:lnTo>
                  <a:lnTo>
                    <a:pt x="377" y="252"/>
                  </a:lnTo>
                  <a:lnTo>
                    <a:pt x="366" y="256"/>
                  </a:lnTo>
                  <a:lnTo>
                    <a:pt x="363" y="256"/>
                  </a:lnTo>
                  <a:lnTo>
                    <a:pt x="363" y="260"/>
                  </a:lnTo>
                  <a:lnTo>
                    <a:pt x="361" y="265"/>
                  </a:lnTo>
                  <a:lnTo>
                    <a:pt x="361" y="267"/>
                  </a:lnTo>
                  <a:lnTo>
                    <a:pt x="363" y="269"/>
                  </a:lnTo>
                  <a:lnTo>
                    <a:pt x="363" y="271"/>
                  </a:lnTo>
                  <a:lnTo>
                    <a:pt x="366" y="271"/>
                  </a:lnTo>
                  <a:lnTo>
                    <a:pt x="361" y="276"/>
                  </a:lnTo>
                  <a:lnTo>
                    <a:pt x="359" y="280"/>
                  </a:lnTo>
                  <a:lnTo>
                    <a:pt x="357" y="280"/>
                  </a:lnTo>
                  <a:lnTo>
                    <a:pt x="359" y="282"/>
                  </a:lnTo>
                  <a:lnTo>
                    <a:pt x="350" y="287"/>
                  </a:lnTo>
                  <a:lnTo>
                    <a:pt x="350" y="289"/>
                  </a:lnTo>
                  <a:lnTo>
                    <a:pt x="339" y="296"/>
                  </a:lnTo>
                  <a:lnTo>
                    <a:pt x="339" y="293"/>
                  </a:lnTo>
                  <a:lnTo>
                    <a:pt x="339" y="291"/>
                  </a:lnTo>
                  <a:lnTo>
                    <a:pt x="337" y="291"/>
                  </a:lnTo>
                  <a:lnTo>
                    <a:pt x="337" y="291"/>
                  </a:lnTo>
                  <a:lnTo>
                    <a:pt x="333" y="293"/>
                  </a:lnTo>
                  <a:lnTo>
                    <a:pt x="330" y="293"/>
                  </a:lnTo>
                  <a:lnTo>
                    <a:pt x="330" y="298"/>
                  </a:lnTo>
                  <a:lnTo>
                    <a:pt x="333" y="298"/>
                  </a:lnTo>
                  <a:lnTo>
                    <a:pt x="335" y="296"/>
                  </a:lnTo>
                  <a:lnTo>
                    <a:pt x="337" y="298"/>
                  </a:lnTo>
                  <a:lnTo>
                    <a:pt x="324" y="309"/>
                  </a:lnTo>
                  <a:lnTo>
                    <a:pt x="319" y="318"/>
                  </a:lnTo>
                  <a:lnTo>
                    <a:pt x="302" y="331"/>
                  </a:lnTo>
                  <a:lnTo>
                    <a:pt x="300" y="338"/>
                  </a:lnTo>
                  <a:lnTo>
                    <a:pt x="295" y="340"/>
                  </a:lnTo>
                  <a:lnTo>
                    <a:pt x="288" y="344"/>
                  </a:lnTo>
                  <a:lnTo>
                    <a:pt x="284" y="349"/>
                  </a:lnTo>
                  <a:lnTo>
                    <a:pt x="282" y="351"/>
                  </a:lnTo>
                  <a:lnTo>
                    <a:pt x="284" y="357"/>
                  </a:lnTo>
                  <a:lnTo>
                    <a:pt x="280" y="362"/>
                  </a:lnTo>
                  <a:lnTo>
                    <a:pt x="275" y="364"/>
                  </a:lnTo>
                  <a:lnTo>
                    <a:pt x="266" y="362"/>
                  </a:lnTo>
                  <a:lnTo>
                    <a:pt x="262" y="366"/>
                  </a:lnTo>
                  <a:lnTo>
                    <a:pt x="262" y="371"/>
                  </a:lnTo>
                  <a:lnTo>
                    <a:pt x="258" y="377"/>
                  </a:lnTo>
                  <a:lnTo>
                    <a:pt x="255" y="377"/>
                  </a:lnTo>
                  <a:lnTo>
                    <a:pt x="253" y="373"/>
                  </a:lnTo>
                  <a:lnTo>
                    <a:pt x="251" y="373"/>
                  </a:lnTo>
                  <a:lnTo>
                    <a:pt x="244" y="379"/>
                  </a:lnTo>
                  <a:lnTo>
                    <a:pt x="242" y="384"/>
                  </a:lnTo>
                  <a:lnTo>
                    <a:pt x="242" y="390"/>
                  </a:lnTo>
                  <a:lnTo>
                    <a:pt x="247" y="399"/>
                  </a:lnTo>
                  <a:lnTo>
                    <a:pt x="242" y="404"/>
                  </a:lnTo>
                  <a:lnTo>
                    <a:pt x="244" y="408"/>
                  </a:lnTo>
                  <a:lnTo>
                    <a:pt x="244" y="423"/>
                  </a:lnTo>
                  <a:lnTo>
                    <a:pt x="249" y="426"/>
                  </a:lnTo>
                  <a:lnTo>
                    <a:pt x="249" y="434"/>
                  </a:lnTo>
                  <a:lnTo>
                    <a:pt x="244" y="448"/>
                  </a:lnTo>
                  <a:lnTo>
                    <a:pt x="240" y="457"/>
                  </a:lnTo>
                  <a:lnTo>
                    <a:pt x="240" y="463"/>
                  </a:lnTo>
                  <a:lnTo>
                    <a:pt x="242" y="468"/>
                  </a:lnTo>
                  <a:lnTo>
                    <a:pt x="242" y="483"/>
                  </a:lnTo>
                  <a:lnTo>
                    <a:pt x="242" y="487"/>
                  </a:lnTo>
                  <a:lnTo>
                    <a:pt x="240" y="490"/>
                  </a:lnTo>
                  <a:lnTo>
                    <a:pt x="238" y="487"/>
                  </a:lnTo>
                  <a:lnTo>
                    <a:pt x="233" y="487"/>
                  </a:lnTo>
                  <a:lnTo>
                    <a:pt x="231" y="492"/>
                  </a:lnTo>
                  <a:lnTo>
                    <a:pt x="231" y="494"/>
                  </a:lnTo>
                  <a:lnTo>
                    <a:pt x="227" y="501"/>
                  </a:lnTo>
                  <a:lnTo>
                    <a:pt x="225" y="503"/>
                  </a:lnTo>
                  <a:lnTo>
                    <a:pt x="225" y="505"/>
                  </a:lnTo>
                  <a:lnTo>
                    <a:pt x="231" y="509"/>
                  </a:lnTo>
                  <a:lnTo>
                    <a:pt x="231" y="509"/>
                  </a:lnTo>
                  <a:lnTo>
                    <a:pt x="231" y="512"/>
                  </a:lnTo>
                  <a:lnTo>
                    <a:pt x="231" y="509"/>
                  </a:lnTo>
                  <a:lnTo>
                    <a:pt x="229" y="507"/>
                  </a:lnTo>
                  <a:lnTo>
                    <a:pt x="220" y="512"/>
                  </a:lnTo>
                  <a:lnTo>
                    <a:pt x="218" y="512"/>
                  </a:lnTo>
                  <a:lnTo>
                    <a:pt x="211" y="514"/>
                  </a:lnTo>
                  <a:lnTo>
                    <a:pt x="209" y="518"/>
                  </a:lnTo>
                  <a:lnTo>
                    <a:pt x="209" y="518"/>
                  </a:lnTo>
                  <a:lnTo>
                    <a:pt x="209" y="520"/>
                  </a:lnTo>
                  <a:lnTo>
                    <a:pt x="209" y="523"/>
                  </a:lnTo>
                  <a:lnTo>
                    <a:pt x="207" y="527"/>
                  </a:lnTo>
                  <a:lnTo>
                    <a:pt x="200" y="531"/>
                  </a:lnTo>
                  <a:lnTo>
                    <a:pt x="194" y="531"/>
                  </a:lnTo>
                  <a:lnTo>
                    <a:pt x="187" y="527"/>
                  </a:lnTo>
                  <a:lnTo>
                    <a:pt x="183" y="520"/>
                  </a:lnTo>
                  <a:lnTo>
                    <a:pt x="176" y="505"/>
                  </a:lnTo>
                  <a:lnTo>
                    <a:pt x="174" y="498"/>
                  </a:lnTo>
                  <a:lnTo>
                    <a:pt x="174" y="490"/>
                  </a:lnTo>
                  <a:lnTo>
                    <a:pt x="170" y="483"/>
                  </a:lnTo>
                  <a:lnTo>
                    <a:pt x="170" y="479"/>
                  </a:lnTo>
                  <a:lnTo>
                    <a:pt x="167" y="479"/>
                  </a:lnTo>
                  <a:lnTo>
                    <a:pt x="165" y="472"/>
                  </a:lnTo>
                  <a:lnTo>
                    <a:pt x="163" y="465"/>
                  </a:lnTo>
                  <a:lnTo>
                    <a:pt x="159" y="459"/>
                  </a:lnTo>
                  <a:lnTo>
                    <a:pt x="154" y="454"/>
                  </a:lnTo>
                  <a:lnTo>
                    <a:pt x="152" y="454"/>
                  </a:lnTo>
                  <a:lnTo>
                    <a:pt x="148" y="448"/>
                  </a:lnTo>
                  <a:lnTo>
                    <a:pt x="145" y="443"/>
                  </a:lnTo>
                  <a:lnTo>
                    <a:pt x="143" y="441"/>
                  </a:lnTo>
                  <a:lnTo>
                    <a:pt x="143" y="434"/>
                  </a:lnTo>
                  <a:lnTo>
                    <a:pt x="141" y="430"/>
                  </a:lnTo>
                  <a:lnTo>
                    <a:pt x="137" y="421"/>
                  </a:lnTo>
                  <a:lnTo>
                    <a:pt x="137" y="417"/>
                  </a:lnTo>
                  <a:lnTo>
                    <a:pt x="134" y="412"/>
                  </a:lnTo>
                  <a:lnTo>
                    <a:pt x="132" y="408"/>
                  </a:lnTo>
                  <a:lnTo>
                    <a:pt x="132" y="401"/>
                  </a:lnTo>
                  <a:lnTo>
                    <a:pt x="130" y="401"/>
                  </a:lnTo>
                  <a:lnTo>
                    <a:pt x="126" y="395"/>
                  </a:lnTo>
                  <a:lnTo>
                    <a:pt x="126" y="393"/>
                  </a:lnTo>
                  <a:lnTo>
                    <a:pt x="123" y="393"/>
                  </a:lnTo>
                  <a:lnTo>
                    <a:pt x="119" y="384"/>
                  </a:lnTo>
                  <a:lnTo>
                    <a:pt x="119" y="382"/>
                  </a:lnTo>
                  <a:lnTo>
                    <a:pt x="117" y="382"/>
                  </a:lnTo>
                  <a:lnTo>
                    <a:pt x="117" y="375"/>
                  </a:lnTo>
                  <a:lnTo>
                    <a:pt x="112" y="373"/>
                  </a:lnTo>
                  <a:lnTo>
                    <a:pt x="110" y="364"/>
                  </a:lnTo>
                  <a:lnTo>
                    <a:pt x="110" y="353"/>
                  </a:lnTo>
                  <a:lnTo>
                    <a:pt x="101" y="338"/>
                  </a:lnTo>
                  <a:lnTo>
                    <a:pt x="101" y="333"/>
                  </a:lnTo>
                  <a:lnTo>
                    <a:pt x="97" y="327"/>
                  </a:lnTo>
                  <a:lnTo>
                    <a:pt x="101" y="327"/>
                  </a:lnTo>
                  <a:lnTo>
                    <a:pt x="97" y="320"/>
                  </a:lnTo>
                  <a:lnTo>
                    <a:pt x="97" y="316"/>
                  </a:lnTo>
                  <a:lnTo>
                    <a:pt x="99" y="316"/>
                  </a:lnTo>
                  <a:lnTo>
                    <a:pt x="97" y="311"/>
                  </a:lnTo>
                  <a:lnTo>
                    <a:pt x="97" y="309"/>
                  </a:lnTo>
                  <a:lnTo>
                    <a:pt x="90" y="298"/>
                  </a:lnTo>
                  <a:lnTo>
                    <a:pt x="90" y="291"/>
                  </a:lnTo>
                  <a:lnTo>
                    <a:pt x="93" y="289"/>
                  </a:lnTo>
                  <a:lnTo>
                    <a:pt x="90" y="287"/>
                  </a:lnTo>
                  <a:lnTo>
                    <a:pt x="90" y="285"/>
                  </a:lnTo>
                  <a:lnTo>
                    <a:pt x="93" y="280"/>
                  </a:lnTo>
                  <a:lnTo>
                    <a:pt x="93" y="274"/>
                  </a:lnTo>
                  <a:lnTo>
                    <a:pt x="90" y="269"/>
                  </a:lnTo>
                  <a:lnTo>
                    <a:pt x="88" y="267"/>
                  </a:lnTo>
                  <a:lnTo>
                    <a:pt x="86" y="258"/>
                  </a:lnTo>
                  <a:lnTo>
                    <a:pt x="90" y="256"/>
                  </a:lnTo>
                  <a:lnTo>
                    <a:pt x="93" y="254"/>
                  </a:lnTo>
                  <a:lnTo>
                    <a:pt x="95" y="254"/>
                  </a:lnTo>
                  <a:lnTo>
                    <a:pt x="90" y="254"/>
                  </a:lnTo>
                  <a:lnTo>
                    <a:pt x="86" y="254"/>
                  </a:lnTo>
                  <a:lnTo>
                    <a:pt x="84" y="254"/>
                  </a:lnTo>
                  <a:lnTo>
                    <a:pt x="84" y="249"/>
                  </a:lnTo>
                  <a:lnTo>
                    <a:pt x="84" y="247"/>
                  </a:lnTo>
                  <a:lnTo>
                    <a:pt x="84" y="243"/>
                  </a:lnTo>
                  <a:lnTo>
                    <a:pt x="84" y="243"/>
                  </a:lnTo>
                  <a:lnTo>
                    <a:pt x="88" y="243"/>
                  </a:lnTo>
                  <a:lnTo>
                    <a:pt x="90" y="238"/>
                  </a:lnTo>
                  <a:lnTo>
                    <a:pt x="93" y="236"/>
                  </a:lnTo>
                  <a:lnTo>
                    <a:pt x="88" y="238"/>
                  </a:lnTo>
                  <a:lnTo>
                    <a:pt x="86" y="238"/>
                  </a:lnTo>
                  <a:lnTo>
                    <a:pt x="82" y="238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9" y="241"/>
                  </a:lnTo>
                  <a:lnTo>
                    <a:pt x="77" y="249"/>
                  </a:lnTo>
                  <a:lnTo>
                    <a:pt x="79" y="252"/>
                  </a:lnTo>
                  <a:lnTo>
                    <a:pt x="79" y="260"/>
                  </a:lnTo>
                  <a:lnTo>
                    <a:pt x="75" y="263"/>
                  </a:lnTo>
                  <a:lnTo>
                    <a:pt x="75" y="265"/>
                  </a:lnTo>
                  <a:lnTo>
                    <a:pt x="68" y="267"/>
                  </a:lnTo>
                  <a:lnTo>
                    <a:pt x="60" y="274"/>
                  </a:lnTo>
                  <a:lnTo>
                    <a:pt x="55" y="276"/>
                  </a:lnTo>
                  <a:lnTo>
                    <a:pt x="46" y="274"/>
                  </a:lnTo>
                  <a:lnTo>
                    <a:pt x="33" y="263"/>
                  </a:lnTo>
                  <a:lnTo>
                    <a:pt x="27" y="254"/>
                  </a:lnTo>
                  <a:lnTo>
                    <a:pt x="27" y="254"/>
                  </a:lnTo>
                  <a:lnTo>
                    <a:pt x="24" y="254"/>
                  </a:lnTo>
                  <a:lnTo>
                    <a:pt x="22" y="252"/>
                  </a:lnTo>
                  <a:lnTo>
                    <a:pt x="13" y="243"/>
                  </a:lnTo>
                  <a:lnTo>
                    <a:pt x="13" y="241"/>
                  </a:lnTo>
                  <a:lnTo>
                    <a:pt x="13" y="238"/>
                  </a:lnTo>
                  <a:lnTo>
                    <a:pt x="16" y="238"/>
                  </a:lnTo>
                  <a:lnTo>
                    <a:pt x="16" y="238"/>
                  </a:lnTo>
                  <a:lnTo>
                    <a:pt x="18" y="238"/>
                  </a:lnTo>
                  <a:lnTo>
                    <a:pt x="18" y="243"/>
                  </a:lnTo>
                  <a:lnTo>
                    <a:pt x="22" y="243"/>
                  </a:lnTo>
                  <a:lnTo>
                    <a:pt x="24" y="241"/>
                  </a:lnTo>
                  <a:lnTo>
                    <a:pt x="24" y="241"/>
                  </a:lnTo>
                  <a:lnTo>
                    <a:pt x="27" y="243"/>
                  </a:lnTo>
                  <a:lnTo>
                    <a:pt x="29" y="241"/>
                  </a:lnTo>
                  <a:lnTo>
                    <a:pt x="35" y="234"/>
                  </a:lnTo>
                  <a:lnTo>
                    <a:pt x="38" y="234"/>
                  </a:lnTo>
                  <a:lnTo>
                    <a:pt x="42" y="230"/>
                  </a:lnTo>
                  <a:lnTo>
                    <a:pt x="44" y="230"/>
                  </a:lnTo>
                  <a:lnTo>
                    <a:pt x="44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7"/>
                  </a:lnTo>
                  <a:lnTo>
                    <a:pt x="31" y="232"/>
                  </a:lnTo>
                  <a:lnTo>
                    <a:pt x="27" y="232"/>
                  </a:lnTo>
                  <a:lnTo>
                    <a:pt x="24" y="232"/>
                  </a:lnTo>
                  <a:lnTo>
                    <a:pt x="11" y="227"/>
                  </a:lnTo>
                  <a:lnTo>
                    <a:pt x="5" y="221"/>
                  </a:lnTo>
                  <a:lnTo>
                    <a:pt x="2" y="221"/>
                  </a:lnTo>
                  <a:lnTo>
                    <a:pt x="2" y="216"/>
                  </a:lnTo>
                  <a:lnTo>
                    <a:pt x="7" y="212"/>
                  </a:lnTo>
                  <a:lnTo>
                    <a:pt x="11" y="210"/>
                  </a:lnTo>
                  <a:lnTo>
                    <a:pt x="5" y="210"/>
                  </a:lnTo>
                  <a:lnTo>
                    <a:pt x="0" y="214"/>
                  </a:lnTo>
                  <a:lnTo>
                    <a:pt x="0" y="208"/>
                  </a:lnTo>
                  <a:lnTo>
                    <a:pt x="5" y="205"/>
                  </a:lnTo>
                  <a:lnTo>
                    <a:pt x="7" y="205"/>
                  </a:lnTo>
                  <a:lnTo>
                    <a:pt x="9" y="201"/>
                  </a:lnTo>
                  <a:lnTo>
                    <a:pt x="11" y="201"/>
                  </a:lnTo>
                  <a:lnTo>
                    <a:pt x="16" y="199"/>
                  </a:lnTo>
                  <a:lnTo>
                    <a:pt x="29" y="201"/>
                  </a:lnTo>
                  <a:lnTo>
                    <a:pt x="35" y="197"/>
                  </a:lnTo>
                  <a:lnTo>
                    <a:pt x="38" y="197"/>
                  </a:lnTo>
                  <a:lnTo>
                    <a:pt x="42" y="194"/>
                  </a:lnTo>
                  <a:lnTo>
                    <a:pt x="40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51" y="194"/>
                  </a:lnTo>
                  <a:lnTo>
                    <a:pt x="49" y="194"/>
                  </a:lnTo>
                  <a:lnTo>
                    <a:pt x="49" y="190"/>
                  </a:lnTo>
                  <a:lnTo>
                    <a:pt x="44" y="179"/>
                  </a:lnTo>
                  <a:lnTo>
                    <a:pt x="40" y="172"/>
                  </a:lnTo>
                  <a:lnTo>
                    <a:pt x="42" y="170"/>
                  </a:lnTo>
                  <a:lnTo>
                    <a:pt x="40" y="168"/>
                  </a:lnTo>
                  <a:lnTo>
                    <a:pt x="35" y="168"/>
                  </a:lnTo>
                  <a:lnTo>
                    <a:pt x="29" y="166"/>
                  </a:lnTo>
                  <a:lnTo>
                    <a:pt x="29" y="157"/>
                  </a:lnTo>
                  <a:lnTo>
                    <a:pt x="29" y="152"/>
                  </a:lnTo>
                  <a:lnTo>
                    <a:pt x="27" y="146"/>
                  </a:lnTo>
                  <a:lnTo>
                    <a:pt x="22" y="146"/>
                  </a:lnTo>
                  <a:lnTo>
                    <a:pt x="20" y="148"/>
                  </a:lnTo>
                  <a:lnTo>
                    <a:pt x="16" y="146"/>
                  </a:lnTo>
                  <a:lnTo>
                    <a:pt x="11" y="146"/>
                  </a:lnTo>
                  <a:lnTo>
                    <a:pt x="11" y="141"/>
                  </a:lnTo>
                  <a:lnTo>
                    <a:pt x="16" y="133"/>
                  </a:lnTo>
                  <a:lnTo>
                    <a:pt x="18" y="133"/>
                  </a:lnTo>
                  <a:lnTo>
                    <a:pt x="22" y="126"/>
                  </a:lnTo>
                  <a:lnTo>
                    <a:pt x="24" y="122"/>
                  </a:lnTo>
                  <a:lnTo>
                    <a:pt x="29" y="119"/>
                  </a:lnTo>
                  <a:lnTo>
                    <a:pt x="31" y="119"/>
                  </a:lnTo>
                  <a:lnTo>
                    <a:pt x="35" y="119"/>
                  </a:lnTo>
                  <a:lnTo>
                    <a:pt x="35" y="124"/>
                  </a:lnTo>
                  <a:lnTo>
                    <a:pt x="38" y="124"/>
                  </a:lnTo>
                  <a:lnTo>
                    <a:pt x="44" y="122"/>
                  </a:lnTo>
                  <a:lnTo>
                    <a:pt x="55" y="119"/>
                  </a:lnTo>
                  <a:lnTo>
                    <a:pt x="62" y="113"/>
                  </a:lnTo>
                  <a:lnTo>
                    <a:pt x="66" y="102"/>
                  </a:lnTo>
                  <a:lnTo>
                    <a:pt x="75" y="95"/>
                  </a:lnTo>
                  <a:lnTo>
                    <a:pt x="77" y="91"/>
                  </a:lnTo>
                  <a:lnTo>
                    <a:pt x="77" y="84"/>
                  </a:lnTo>
                  <a:lnTo>
                    <a:pt x="82" y="80"/>
                  </a:lnTo>
                  <a:lnTo>
                    <a:pt x="88" y="75"/>
                  </a:lnTo>
                  <a:lnTo>
                    <a:pt x="90" y="71"/>
                  </a:lnTo>
                  <a:lnTo>
                    <a:pt x="90" y="67"/>
                  </a:lnTo>
                  <a:lnTo>
                    <a:pt x="88" y="67"/>
                  </a:lnTo>
                  <a:lnTo>
                    <a:pt x="93" y="60"/>
                  </a:lnTo>
                  <a:lnTo>
                    <a:pt x="97" y="58"/>
                  </a:lnTo>
                  <a:lnTo>
                    <a:pt x="97" y="53"/>
                  </a:lnTo>
                  <a:lnTo>
                    <a:pt x="97" y="42"/>
                  </a:lnTo>
                  <a:lnTo>
                    <a:pt x="95" y="36"/>
                  </a:lnTo>
                  <a:lnTo>
                    <a:pt x="95" y="34"/>
                  </a:lnTo>
                  <a:lnTo>
                    <a:pt x="101" y="29"/>
                  </a:lnTo>
                  <a:lnTo>
                    <a:pt x="104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5" y="20"/>
                  </a:lnTo>
                  <a:lnTo>
                    <a:pt x="121" y="9"/>
                  </a:lnTo>
                  <a:lnTo>
                    <a:pt x="126" y="5"/>
                  </a:lnTo>
                  <a:lnTo>
                    <a:pt x="132" y="5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154" y="5"/>
                  </a:lnTo>
                  <a:lnTo>
                    <a:pt x="159" y="7"/>
                  </a:lnTo>
                  <a:lnTo>
                    <a:pt x="161" y="11"/>
                  </a:lnTo>
                  <a:lnTo>
                    <a:pt x="167" y="11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74" y="16"/>
                  </a:lnTo>
                  <a:close/>
                  <a:moveTo>
                    <a:pt x="394" y="252"/>
                  </a:moveTo>
                  <a:lnTo>
                    <a:pt x="394" y="254"/>
                  </a:lnTo>
                  <a:lnTo>
                    <a:pt x="394" y="254"/>
                  </a:lnTo>
                  <a:lnTo>
                    <a:pt x="394" y="252"/>
                  </a:lnTo>
                  <a:lnTo>
                    <a:pt x="394" y="252"/>
                  </a:lnTo>
                  <a:close/>
                  <a:moveTo>
                    <a:pt x="392" y="249"/>
                  </a:moveTo>
                  <a:lnTo>
                    <a:pt x="390" y="252"/>
                  </a:lnTo>
                  <a:lnTo>
                    <a:pt x="390" y="254"/>
                  </a:lnTo>
                  <a:lnTo>
                    <a:pt x="392" y="254"/>
                  </a:lnTo>
                  <a:lnTo>
                    <a:pt x="392" y="252"/>
                  </a:lnTo>
                  <a:lnTo>
                    <a:pt x="392" y="249"/>
                  </a:lnTo>
                  <a:lnTo>
                    <a:pt x="392" y="249"/>
                  </a:lnTo>
                  <a:close/>
                  <a:moveTo>
                    <a:pt x="388" y="252"/>
                  </a:moveTo>
                  <a:lnTo>
                    <a:pt x="388" y="254"/>
                  </a:lnTo>
                  <a:lnTo>
                    <a:pt x="390" y="256"/>
                  </a:lnTo>
                  <a:lnTo>
                    <a:pt x="388" y="252"/>
                  </a:lnTo>
                  <a:lnTo>
                    <a:pt x="388" y="252"/>
                  </a:lnTo>
                  <a:lnTo>
                    <a:pt x="388" y="252"/>
                  </a:lnTo>
                  <a:close/>
                  <a:moveTo>
                    <a:pt x="381" y="252"/>
                  </a:moveTo>
                  <a:lnTo>
                    <a:pt x="381" y="254"/>
                  </a:lnTo>
                  <a:lnTo>
                    <a:pt x="383" y="254"/>
                  </a:lnTo>
                  <a:lnTo>
                    <a:pt x="385" y="249"/>
                  </a:lnTo>
                  <a:lnTo>
                    <a:pt x="383" y="247"/>
                  </a:lnTo>
                  <a:lnTo>
                    <a:pt x="381" y="2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8"/>
            <p:cNvSpPr>
              <a:spLocks noEditPoints="1"/>
            </p:cNvSpPr>
            <p:nvPr/>
          </p:nvSpPr>
          <p:spPr bwMode="auto">
            <a:xfrm>
              <a:off x="5225319" y="3773144"/>
              <a:ext cx="100464" cy="131922"/>
            </a:xfrm>
            <a:custGeom>
              <a:avLst/>
              <a:gdLst>
                <a:gd name="T0" fmla="*/ 44 w 45"/>
                <a:gd name="T1" fmla="*/ 52 h 59"/>
                <a:gd name="T2" fmla="*/ 41 w 45"/>
                <a:gd name="T3" fmla="*/ 56 h 59"/>
                <a:gd name="T4" fmla="*/ 41 w 45"/>
                <a:gd name="T5" fmla="*/ 59 h 59"/>
                <a:gd name="T6" fmla="*/ 38 w 45"/>
                <a:gd name="T7" fmla="*/ 53 h 59"/>
                <a:gd name="T8" fmla="*/ 38 w 45"/>
                <a:gd name="T9" fmla="*/ 50 h 59"/>
                <a:gd name="T10" fmla="*/ 36 w 45"/>
                <a:gd name="T11" fmla="*/ 51 h 59"/>
                <a:gd name="T12" fmla="*/ 37 w 45"/>
                <a:gd name="T13" fmla="*/ 46 h 59"/>
                <a:gd name="T14" fmla="*/ 33 w 45"/>
                <a:gd name="T15" fmla="*/ 38 h 59"/>
                <a:gd name="T16" fmla="*/ 32 w 45"/>
                <a:gd name="T17" fmla="*/ 38 h 59"/>
                <a:gd name="T18" fmla="*/ 27 w 45"/>
                <a:gd name="T19" fmla="*/ 37 h 59"/>
                <a:gd name="T20" fmla="*/ 23 w 45"/>
                <a:gd name="T21" fmla="*/ 33 h 59"/>
                <a:gd name="T22" fmla="*/ 25 w 45"/>
                <a:gd name="T23" fmla="*/ 39 h 59"/>
                <a:gd name="T24" fmla="*/ 25 w 45"/>
                <a:gd name="T25" fmla="*/ 42 h 59"/>
                <a:gd name="T26" fmla="*/ 22 w 45"/>
                <a:gd name="T27" fmla="*/ 48 h 59"/>
                <a:gd name="T28" fmla="*/ 22 w 45"/>
                <a:gd name="T29" fmla="*/ 45 h 59"/>
                <a:gd name="T30" fmla="*/ 20 w 45"/>
                <a:gd name="T31" fmla="*/ 47 h 59"/>
                <a:gd name="T32" fmla="*/ 20 w 45"/>
                <a:gd name="T33" fmla="*/ 41 h 59"/>
                <a:gd name="T34" fmla="*/ 19 w 45"/>
                <a:gd name="T35" fmla="*/ 43 h 59"/>
                <a:gd name="T36" fmla="*/ 19 w 45"/>
                <a:gd name="T37" fmla="*/ 47 h 59"/>
                <a:gd name="T38" fmla="*/ 18 w 45"/>
                <a:gd name="T39" fmla="*/ 48 h 59"/>
                <a:gd name="T40" fmla="*/ 16 w 45"/>
                <a:gd name="T41" fmla="*/ 49 h 59"/>
                <a:gd name="T42" fmla="*/ 14 w 45"/>
                <a:gd name="T43" fmla="*/ 47 h 59"/>
                <a:gd name="T44" fmla="*/ 12 w 45"/>
                <a:gd name="T45" fmla="*/ 43 h 59"/>
                <a:gd name="T46" fmla="*/ 9 w 45"/>
                <a:gd name="T47" fmla="*/ 34 h 59"/>
                <a:gd name="T48" fmla="*/ 8 w 45"/>
                <a:gd name="T49" fmla="*/ 27 h 59"/>
                <a:gd name="T50" fmla="*/ 2 w 45"/>
                <a:gd name="T51" fmla="*/ 21 h 59"/>
                <a:gd name="T52" fmla="*/ 4 w 45"/>
                <a:gd name="T53" fmla="*/ 15 h 59"/>
                <a:gd name="T54" fmla="*/ 8 w 45"/>
                <a:gd name="T55" fmla="*/ 14 h 59"/>
                <a:gd name="T56" fmla="*/ 5 w 45"/>
                <a:gd name="T57" fmla="*/ 10 h 59"/>
                <a:gd name="T58" fmla="*/ 0 w 45"/>
                <a:gd name="T59" fmla="*/ 7 h 59"/>
                <a:gd name="T60" fmla="*/ 2 w 45"/>
                <a:gd name="T61" fmla="*/ 2 h 59"/>
                <a:gd name="T62" fmla="*/ 3 w 45"/>
                <a:gd name="T63" fmla="*/ 0 h 59"/>
                <a:gd name="T64" fmla="*/ 5 w 45"/>
                <a:gd name="T65" fmla="*/ 3 h 59"/>
                <a:gd name="T66" fmla="*/ 9 w 45"/>
                <a:gd name="T67" fmla="*/ 5 h 59"/>
                <a:gd name="T68" fmla="*/ 9 w 45"/>
                <a:gd name="T69" fmla="*/ 3 h 59"/>
                <a:gd name="T70" fmla="*/ 12 w 45"/>
                <a:gd name="T71" fmla="*/ 6 h 59"/>
                <a:gd name="T72" fmla="*/ 15 w 45"/>
                <a:gd name="T73" fmla="*/ 7 h 59"/>
                <a:gd name="T74" fmla="*/ 16 w 45"/>
                <a:gd name="T75" fmla="*/ 12 h 59"/>
                <a:gd name="T76" fmla="*/ 19 w 45"/>
                <a:gd name="T77" fmla="*/ 14 h 59"/>
                <a:gd name="T78" fmla="*/ 27 w 45"/>
                <a:gd name="T79" fmla="*/ 14 h 59"/>
                <a:gd name="T80" fmla="*/ 34 w 45"/>
                <a:gd name="T81" fmla="*/ 14 h 59"/>
                <a:gd name="T82" fmla="*/ 37 w 45"/>
                <a:gd name="T83" fmla="*/ 16 h 59"/>
                <a:gd name="T84" fmla="*/ 37 w 45"/>
                <a:gd name="T85" fmla="*/ 20 h 59"/>
                <a:gd name="T86" fmla="*/ 35 w 45"/>
                <a:gd name="T87" fmla="*/ 25 h 59"/>
                <a:gd name="T88" fmla="*/ 32 w 45"/>
                <a:gd name="T89" fmla="*/ 25 h 59"/>
                <a:gd name="T90" fmla="*/ 30 w 45"/>
                <a:gd name="T91" fmla="*/ 28 h 59"/>
                <a:gd name="T92" fmla="*/ 31 w 45"/>
                <a:gd name="T93" fmla="*/ 32 h 59"/>
                <a:gd name="T94" fmla="*/ 34 w 45"/>
                <a:gd name="T95" fmla="*/ 36 h 59"/>
                <a:gd name="T96" fmla="*/ 35 w 45"/>
                <a:gd name="T97" fmla="*/ 34 h 59"/>
                <a:gd name="T98" fmla="*/ 36 w 45"/>
                <a:gd name="T99" fmla="*/ 31 h 59"/>
                <a:gd name="T100" fmla="*/ 38 w 45"/>
                <a:gd name="T101" fmla="*/ 31 h 59"/>
                <a:gd name="T102" fmla="*/ 40 w 45"/>
                <a:gd name="T103" fmla="*/ 33 h 59"/>
                <a:gd name="T104" fmla="*/ 42 w 45"/>
                <a:gd name="T105" fmla="*/ 38 h 59"/>
                <a:gd name="T106" fmla="*/ 44 w 45"/>
                <a:gd name="T107" fmla="*/ 46 h 59"/>
                <a:gd name="T108" fmla="*/ 44 w 45"/>
                <a:gd name="T109" fmla="*/ 48 h 59"/>
                <a:gd name="T110" fmla="*/ 32 w 45"/>
                <a:gd name="T111" fmla="*/ 40 h 59"/>
                <a:gd name="T112" fmla="*/ 33 w 45"/>
                <a:gd name="T113" fmla="*/ 42 h 59"/>
                <a:gd name="T114" fmla="*/ 29 w 45"/>
                <a:gd name="T115" fmla="*/ 42 h 59"/>
                <a:gd name="T116" fmla="*/ 31 w 45"/>
                <a:gd name="T117" fmla="*/ 43 h 59"/>
                <a:gd name="T118" fmla="*/ 28 w 45"/>
                <a:gd name="T119" fmla="*/ 41 h 59"/>
                <a:gd name="T120" fmla="*/ 25 w 45"/>
                <a:gd name="T121" fmla="*/ 41 h 59"/>
                <a:gd name="T122" fmla="*/ 28 w 45"/>
                <a:gd name="T123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" h="59">
                  <a:moveTo>
                    <a:pt x="45" y="48"/>
                  </a:moveTo>
                  <a:cubicBezTo>
                    <a:pt x="45" y="50"/>
                    <a:pt x="45" y="50"/>
                    <a:pt x="45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lose/>
                  <a:moveTo>
                    <a:pt x="33" y="41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lose/>
                  <a:moveTo>
                    <a:pt x="28" y="41"/>
                  </a:moveTo>
                  <a:cubicBezTo>
                    <a:pt x="29" y="42"/>
                    <a:pt x="29" y="42"/>
                    <a:pt x="29" y="42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8" y="40"/>
                    <a:pt x="28" y="41"/>
                  </a:cubicBezTo>
                  <a:close/>
                  <a:moveTo>
                    <a:pt x="26" y="39"/>
                  </a:move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2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9"/>
            <p:cNvSpPr>
              <a:spLocks/>
            </p:cNvSpPr>
            <p:nvPr/>
          </p:nvSpPr>
          <p:spPr bwMode="auto">
            <a:xfrm>
              <a:off x="5234451" y="3737626"/>
              <a:ext cx="60887" cy="38562"/>
            </a:xfrm>
            <a:custGeom>
              <a:avLst/>
              <a:gdLst>
                <a:gd name="T0" fmla="*/ 2 w 60"/>
                <a:gd name="T1" fmla="*/ 18 h 38"/>
                <a:gd name="T2" fmla="*/ 7 w 60"/>
                <a:gd name="T3" fmla="*/ 16 h 38"/>
                <a:gd name="T4" fmla="*/ 11 w 60"/>
                <a:gd name="T5" fmla="*/ 7 h 38"/>
                <a:gd name="T6" fmla="*/ 20 w 60"/>
                <a:gd name="T7" fmla="*/ 2 h 38"/>
                <a:gd name="T8" fmla="*/ 27 w 60"/>
                <a:gd name="T9" fmla="*/ 0 h 38"/>
                <a:gd name="T10" fmla="*/ 29 w 60"/>
                <a:gd name="T11" fmla="*/ 5 h 38"/>
                <a:gd name="T12" fmla="*/ 38 w 60"/>
                <a:gd name="T13" fmla="*/ 5 h 38"/>
                <a:gd name="T14" fmla="*/ 40 w 60"/>
                <a:gd name="T15" fmla="*/ 7 h 38"/>
                <a:gd name="T16" fmla="*/ 46 w 60"/>
                <a:gd name="T17" fmla="*/ 5 h 38"/>
                <a:gd name="T18" fmla="*/ 51 w 60"/>
                <a:gd name="T19" fmla="*/ 5 h 38"/>
                <a:gd name="T20" fmla="*/ 53 w 60"/>
                <a:gd name="T21" fmla="*/ 9 h 38"/>
                <a:gd name="T22" fmla="*/ 55 w 60"/>
                <a:gd name="T23" fmla="*/ 9 h 38"/>
                <a:gd name="T24" fmla="*/ 53 w 60"/>
                <a:gd name="T25" fmla="*/ 13 h 38"/>
                <a:gd name="T26" fmla="*/ 53 w 60"/>
                <a:gd name="T27" fmla="*/ 18 h 38"/>
                <a:gd name="T28" fmla="*/ 60 w 60"/>
                <a:gd name="T29" fmla="*/ 20 h 38"/>
                <a:gd name="T30" fmla="*/ 60 w 60"/>
                <a:gd name="T31" fmla="*/ 27 h 38"/>
                <a:gd name="T32" fmla="*/ 60 w 60"/>
                <a:gd name="T33" fmla="*/ 29 h 38"/>
                <a:gd name="T34" fmla="*/ 53 w 60"/>
                <a:gd name="T35" fmla="*/ 31 h 38"/>
                <a:gd name="T36" fmla="*/ 46 w 60"/>
                <a:gd name="T37" fmla="*/ 31 h 38"/>
                <a:gd name="T38" fmla="*/ 40 w 60"/>
                <a:gd name="T39" fmla="*/ 33 h 38"/>
                <a:gd name="T40" fmla="*/ 35 w 60"/>
                <a:gd name="T41" fmla="*/ 31 h 38"/>
                <a:gd name="T42" fmla="*/ 31 w 60"/>
                <a:gd name="T43" fmla="*/ 31 h 38"/>
                <a:gd name="T44" fmla="*/ 29 w 60"/>
                <a:gd name="T45" fmla="*/ 38 h 38"/>
                <a:gd name="T46" fmla="*/ 22 w 60"/>
                <a:gd name="T47" fmla="*/ 38 h 38"/>
                <a:gd name="T48" fmla="*/ 13 w 60"/>
                <a:gd name="T49" fmla="*/ 31 h 38"/>
                <a:gd name="T50" fmla="*/ 11 w 60"/>
                <a:gd name="T51" fmla="*/ 33 h 38"/>
                <a:gd name="T52" fmla="*/ 5 w 60"/>
                <a:gd name="T53" fmla="*/ 31 h 38"/>
                <a:gd name="T54" fmla="*/ 0 w 60"/>
                <a:gd name="T55" fmla="*/ 27 h 38"/>
                <a:gd name="T56" fmla="*/ 2 w 60"/>
                <a:gd name="T57" fmla="*/ 22 h 38"/>
                <a:gd name="T58" fmla="*/ 2 w 60"/>
                <a:gd name="T5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38">
                  <a:moveTo>
                    <a:pt x="2" y="18"/>
                  </a:moveTo>
                  <a:lnTo>
                    <a:pt x="7" y="16"/>
                  </a:lnTo>
                  <a:lnTo>
                    <a:pt x="11" y="7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38" y="5"/>
                  </a:lnTo>
                  <a:lnTo>
                    <a:pt x="40" y="7"/>
                  </a:lnTo>
                  <a:lnTo>
                    <a:pt x="46" y="5"/>
                  </a:lnTo>
                  <a:lnTo>
                    <a:pt x="51" y="5"/>
                  </a:lnTo>
                  <a:lnTo>
                    <a:pt x="53" y="9"/>
                  </a:lnTo>
                  <a:lnTo>
                    <a:pt x="55" y="9"/>
                  </a:lnTo>
                  <a:lnTo>
                    <a:pt x="53" y="13"/>
                  </a:lnTo>
                  <a:lnTo>
                    <a:pt x="53" y="18"/>
                  </a:lnTo>
                  <a:lnTo>
                    <a:pt x="60" y="20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53" y="31"/>
                  </a:lnTo>
                  <a:lnTo>
                    <a:pt x="46" y="31"/>
                  </a:lnTo>
                  <a:lnTo>
                    <a:pt x="40" y="33"/>
                  </a:lnTo>
                  <a:lnTo>
                    <a:pt x="35" y="31"/>
                  </a:lnTo>
                  <a:lnTo>
                    <a:pt x="31" y="31"/>
                  </a:lnTo>
                  <a:lnTo>
                    <a:pt x="29" y="38"/>
                  </a:lnTo>
                  <a:lnTo>
                    <a:pt x="22" y="38"/>
                  </a:lnTo>
                  <a:lnTo>
                    <a:pt x="13" y="31"/>
                  </a:lnTo>
                  <a:lnTo>
                    <a:pt x="11" y="33"/>
                  </a:lnTo>
                  <a:lnTo>
                    <a:pt x="5" y="31"/>
                  </a:lnTo>
                  <a:lnTo>
                    <a:pt x="0" y="27"/>
                  </a:lnTo>
                  <a:lnTo>
                    <a:pt x="2" y="22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40"/>
            <p:cNvSpPr>
              <a:spLocks/>
            </p:cNvSpPr>
            <p:nvPr/>
          </p:nvSpPr>
          <p:spPr bwMode="auto">
            <a:xfrm>
              <a:off x="5062953" y="3695005"/>
              <a:ext cx="162366" cy="85242"/>
            </a:xfrm>
            <a:custGeom>
              <a:avLst/>
              <a:gdLst>
                <a:gd name="T0" fmla="*/ 6 w 160"/>
                <a:gd name="T1" fmla="*/ 0 h 84"/>
                <a:gd name="T2" fmla="*/ 13 w 160"/>
                <a:gd name="T3" fmla="*/ 5 h 84"/>
                <a:gd name="T4" fmla="*/ 19 w 160"/>
                <a:gd name="T5" fmla="*/ 5 h 84"/>
                <a:gd name="T6" fmla="*/ 26 w 160"/>
                <a:gd name="T7" fmla="*/ 0 h 84"/>
                <a:gd name="T8" fmla="*/ 35 w 160"/>
                <a:gd name="T9" fmla="*/ 7 h 84"/>
                <a:gd name="T10" fmla="*/ 44 w 160"/>
                <a:gd name="T11" fmla="*/ 9 h 84"/>
                <a:gd name="T12" fmla="*/ 52 w 160"/>
                <a:gd name="T13" fmla="*/ 14 h 84"/>
                <a:gd name="T14" fmla="*/ 59 w 160"/>
                <a:gd name="T15" fmla="*/ 18 h 84"/>
                <a:gd name="T16" fmla="*/ 63 w 160"/>
                <a:gd name="T17" fmla="*/ 27 h 84"/>
                <a:gd name="T18" fmla="*/ 66 w 160"/>
                <a:gd name="T19" fmla="*/ 20 h 84"/>
                <a:gd name="T20" fmla="*/ 70 w 160"/>
                <a:gd name="T21" fmla="*/ 20 h 84"/>
                <a:gd name="T22" fmla="*/ 79 w 160"/>
                <a:gd name="T23" fmla="*/ 22 h 84"/>
                <a:gd name="T24" fmla="*/ 83 w 160"/>
                <a:gd name="T25" fmla="*/ 33 h 84"/>
                <a:gd name="T26" fmla="*/ 94 w 160"/>
                <a:gd name="T27" fmla="*/ 31 h 84"/>
                <a:gd name="T28" fmla="*/ 97 w 160"/>
                <a:gd name="T29" fmla="*/ 44 h 84"/>
                <a:gd name="T30" fmla="*/ 105 w 160"/>
                <a:gd name="T31" fmla="*/ 47 h 84"/>
                <a:gd name="T32" fmla="*/ 112 w 160"/>
                <a:gd name="T33" fmla="*/ 42 h 84"/>
                <a:gd name="T34" fmla="*/ 121 w 160"/>
                <a:gd name="T35" fmla="*/ 40 h 84"/>
                <a:gd name="T36" fmla="*/ 127 w 160"/>
                <a:gd name="T37" fmla="*/ 47 h 84"/>
                <a:gd name="T38" fmla="*/ 136 w 160"/>
                <a:gd name="T39" fmla="*/ 53 h 84"/>
                <a:gd name="T40" fmla="*/ 145 w 160"/>
                <a:gd name="T41" fmla="*/ 53 h 84"/>
                <a:gd name="T42" fmla="*/ 152 w 160"/>
                <a:gd name="T43" fmla="*/ 51 h 84"/>
                <a:gd name="T44" fmla="*/ 158 w 160"/>
                <a:gd name="T45" fmla="*/ 55 h 84"/>
                <a:gd name="T46" fmla="*/ 160 w 160"/>
                <a:gd name="T47" fmla="*/ 73 h 84"/>
                <a:gd name="T48" fmla="*/ 145 w 160"/>
                <a:gd name="T49" fmla="*/ 84 h 84"/>
                <a:gd name="T50" fmla="*/ 134 w 160"/>
                <a:gd name="T51" fmla="*/ 82 h 84"/>
                <a:gd name="T52" fmla="*/ 112 w 160"/>
                <a:gd name="T53" fmla="*/ 77 h 84"/>
                <a:gd name="T54" fmla="*/ 97 w 160"/>
                <a:gd name="T55" fmla="*/ 75 h 84"/>
                <a:gd name="T56" fmla="*/ 90 w 160"/>
                <a:gd name="T57" fmla="*/ 66 h 84"/>
                <a:gd name="T58" fmla="*/ 72 w 160"/>
                <a:gd name="T59" fmla="*/ 66 h 84"/>
                <a:gd name="T60" fmla="*/ 59 w 160"/>
                <a:gd name="T61" fmla="*/ 64 h 84"/>
                <a:gd name="T62" fmla="*/ 46 w 160"/>
                <a:gd name="T63" fmla="*/ 60 h 84"/>
                <a:gd name="T64" fmla="*/ 35 w 160"/>
                <a:gd name="T65" fmla="*/ 55 h 84"/>
                <a:gd name="T66" fmla="*/ 22 w 160"/>
                <a:gd name="T67" fmla="*/ 42 h 84"/>
                <a:gd name="T68" fmla="*/ 11 w 160"/>
                <a:gd name="T69" fmla="*/ 38 h 84"/>
                <a:gd name="T70" fmla="*/ 4 w 160"/>
                <a:gd name="T71" fmla="*/ 36 h 84"/>
                <a:gd name="T72" fmla="*/ 0 w 160"/>
                <a:gd name="T73" fmla="*/ 31 h 84"/>
                <a:gd name="T74" fmla="*/ 4 w 160"/>
                <a:gd name="T75" fmla="*/ 18 h 84"/>
                <a:gd name="T76" fmla="*/ 6 w 160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84">
                  <a:moveTo>
                    <a:pt x="6" y="0"/>
                  </a:moveTo>
                  <a:lnTo>
                    <a:pt x="6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22" y="3"/>
                  </a:lnTo>
                  <a:lnTo>
                    <a:pt x="26" y="0"/>
                  </a:lnTo>
                  <a:lnTo>
                    <a:pt x="33" y="5"/>
                  </a:lnTo>
                  <a:lnTo>
                    <a:pt x="35" y="7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8" y="14"/>
                  </a:lnTo>
                  <a:lnTo>
                    <a:pt x="52" y="14"/>
                  </a:lnTo>
                  <a:lnTo>
                    <a:pt x="57" y="16"/>
                  </a:lnTo>
                  <a:lnTo>
                    <a:pt x="59" y="18"/>
                  </a:lnTo>
                  <a:lnTo>
                    <a:pt x="63" y="22"/>
                  </a:lnTo>
                  <a:lnTo>
                    <a:pt x="63" y="27"/>
                  </a:lnTo>
                  <a:lnTo>
                    <a:pt x="66" y="27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9" y="22"/>
                  </a:lnTo>
                  <a:lnTo>
                    <a:pt x="79" y="29"/>
                  </a:lnTo>
                  <a:lnTo>
                    <a:pt x="83" y="33"/>
                  </a:lnTo>
                  <a:lnTo>
                    <a:pt x="90" y="31"/>
                  </a:lnTo>
                  <a:lnTo>
                    <a:pt x="94" y="31"/>
                  </a:lnTo>
                  <a:lnTo>
                    <a:pt x="94" y="40"/>
                  </a:lnTo>
                  <a:lnTo>
                    <a:pt x="97" y="44"/>
                  </a:lnTo>
                  <a:lnTo>
                    <a:pt x="99" y="42"/>
                  </a:lnTo>
                  <a:lnTo>
                    <a:pt x="105" y="47"/>
                  </a:lnTo>
                  <a:lnTo>
                    <a:pt x="108" y="44"/>
                  </a:lnTo>
                  <a:lnTo>
                    <a:pt x="112" y="42"/>
                  </a:lnTo>
                  <a:lnTo>
                    <a:pt x="114" y="38"/>
                  </a:lnTo>
                  <a:lnTo>
                    <a:pt x="121" y="40"/>
                  </a:lnTo>
                  <a:lnTo>
                    <a:pt x="127" y="42"/>
                  </a:lnTo>
                  <a:lnTo>
                    <a:pt x="127" y="47"/>
                  </a:lnTo>
                  <a:lnTo>
                    <a:pt x="134" y="49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5" y="53"/>
                  </a:lnTo>
                  <a:lnTo>
                    <a:pt x="147" y="53"/>
                  </a:lnTo>
                  <a:lnTo>
                    <a:pt x="152" y="51"/>
                  </a:lnTo>
                  <a:lnTo>
                    <a:pt x="156" y="51"/>
                  </a:lnTo>
                  <a:lnTo>
                    <a:pt x="158" y="55"/>
                  </a:lnTo>
                  <a:lnTo>
                    <a:pt x="156" y="64"/>
                  </a:lnTo>
                  <a:lnTo>
                    <a:pt x="160" y="73"/>
                  </a:lnTo>
                  <a:lnTo>
                    <a:pt x="158" y="82"/>
                  </a:lnTo>
                  <a:lnTo>
                    <a:pt x="145" y="84"/>
                  </a:lnTo>
                  <a:lnTo>
                    <a:pt x="138" y="80"/>
                  </a:lnTo>
                  <a:lnTo>
                    <a:pt x="134" y="82"/>
                  </a:lnTo>
                  <a:lnTo>
                    <a:pt x="119" y="77"/>
                  </a:lnTo>
                  <a:lnTo>
                    <a:pt x="112" y="77"/>
                  </a:lnTo>
                  <a:lnTo>
                    <a:pt x="108" y="80"/>
                  </a:lnTo>
                  <a:lnTo>
                    <a:pt x="97" y="75"/>
                  </a:lnTo>
                  <a:lnTo>
                    <a:pt x="92" y="71"/>
                  </a:lnTo>
                  <a:lnTo>
                    <a:pt x="90" y="66"/>
                  </a:lnTo>
                  <a:lnTo>
                    <a:pt x="81" y="64"/>
                  </a:lnTo>
                  <a:lnTo>
                    <a:pt x="72" y="66"/>
                  </a:lnTo>
                  <a:lnTo>
                    <a:pt x="68" y="64"/>
                  </a:lnTo>
                  <a:lnTo>
                    <a:pt x="59" y="64"/>
                  </a:lnTo>
                  <a:lnTo>
                    <a:pt x="52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30" y="49"/>
                  </a:lnTo>
                  <a:lnTo>
                    <a:pt x="22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4" y="25"/>
                  </a:lnTo>
                  <a:lnTo>
                    <a:pt x="4" y="1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41"/>
            <p:cNvSpPr>
              <a:spLocks/>
            </p:cNvSpPr>
            <p:nvPr/>
          </p:nvSpPr>
          <p:spPr bwMode="auto">
            <a:xfrm>
              <a:off x="4687482" y="3547861"/>
              <a:ext cx="275007" cy="301392"/>
            </a:xfrm>
            <a:custGeom>
              <a:avLst/>
              <a:gdLst>
                <a:gd name="T0" fmla="*/ 163 w 271"/>
                <a:gd name="T1" fmla="*/ 286 h 297"/>
                <a:gd name="T2" fmla="*/ 185 w 271"/>
                <a:gd name="T3" fmla="*/ 282 h 297"/>
                <a:gd name="T4" fmla="*/ 196 w 271"/>
                <a:gd name="T5" fmla="*/ 278 h 297"/>
                <a:gd name="T6" fmla="*/ 205 w 271"/>
                <a:gd name="T7" fmla="*/ 275 h 297"/>
                <a:gd name="T8" fmla="*/ 198 w 271"/>
                <a:gd name="T9" fmla="*/ 251 h 297"/>
                <a:gd name="T10" fmla="*/ 185 w 271"/>
                <a:gd name="T11" fmla="*/ 238 h 297"/>
                <a:gd name="T12" fmla="*/ 176 w 271"/>
                <a:gd name="T13" fmla="*/ 229 h 297"/>
                <a:gd name="T14" fmla="*/ 172 w 271"/>
                <a:gd name="T15" fmla="*/ 214 h 297"/>
                <a:gd name="T16" fmla="*/ 185 w 271"/>
                <a:gd name="T17" fmla="*/ 200 h 297"/>
                <a:gd name="T18" fmla="*/ 194 w 271"/>
                <a:gd name="T19" fmla="*/ 205 h 297"/>
                <a:gd name="T20" fmla="*/ 222 w 271"/>
                <a:gd name="T21" fmla="*/ 183 h 297"/>
                <a:gd name="T22" fmla="*/ 238 w 271"/>
                <a:gd name="T23" fmla="*/ 161 h 297"/>
                <a:gd name="T24" fmla="*/ 244 w 271"/>
                <a:gd name="T25" fmla="*/ 148 h 297"/>
                <a:gd name="T26" fmla="*/ 253 w 271"/>
                <a:gd name="T27" fmla="*/ 123 h 297"/>
                <a:gd name="T28" fmla="*/ 260 w 271"/>
                <a:gd name="T29" fmla="*/ 108 h 297"/>
                <a:gd name="T30" fmla="*/ 271 w 271"/>
                <a:gd name="T31" fmla="*/ 97 h 297"/>
                <a:gd name="T32" fmla="*/ 251 w 271"/>
                <a:gd name="T33" fmla="*/ 92 h 297"/>
                <a:gd name="T34" fmla="*/ 229 w 271"/>
                <a:gd name="T35" fmla="*/ 75 h 297"/>
                <a:gd name="T36" fmla="*/ 227 w 271"/>
                <a:gd name="T37" fmla="*/ 48 h 297"/>
                <a:gd name="T38" fmla="*/ 227 w 271"/>
                <a:gd name="T39" fmla="*/ 35 h 297"/>
                <a:gd name="T40" fmla="*/ 211 w 271"/>
                <a:gd name="T41" fmla="*/ 20 h 297"/>
                <a:gd name="T42" fmla="*/ 200 w 271"/>
                <a:gd name="T43" fmla="*/ 11 h 297"/>
                <a:gd name="T44" fmla="*/ 198 w 271"/>
                <a:gd name="T45" fmla="*/ 0 h 297"/>
                <a:gd name="T46" fmla="*/ 180 w 271"/>
                <a:gd name="T47" fmla="*/ 13 h 297"/>
                <a:gd name="T48" fmla="*/ 176 w 271"/>
                <a:gd name="T49" fmla="*/ 48 h 297"/>
                <a:gd name="T50" fmla="*/ 167 w 271"/>
                <a:gd name="T51" fmla="*/ 66 h 297"/>
                <a:gd name="T52" fmla="*/ 163 w 271"/>
                <a:gd name="T53" fmla="*/ 73 h 297"/>
                <a:gd name="T54" fmla="*/ 154 w 271"/>
                <a:gd name="T55" fmla="*/ 86 h 297"/>
                <a:gd name="T56" fmla="*/ 152 w 271"/>
                <a:gd name="T57" fmla="*/ 101 h 297"/>
                <a:gd name="T58" fmla="*/ 143 w 271"/>
                <a:gd name="T59" fmla="*/ 115 h 297"/>
                <a:gd name="T60" fmla="*/ 134 w 271"/>
                <a:gd name="T61" fmla="*/ 115 h 297"/>
                <a:gd name="T62" fmla="*/ 123 w 271"/>
                <a:gd name="T63" fmla="*/ 123 h 297"/>
                <a:gd name="T64" fmla="*/ 108 w 271"/>
                <a:gd name="T65" fmla="*/ 130 h 297"/>
                <a:gd name="T66" fmla="*/ 99 w 271"/>
                <a:gd name="T67" fmla="*/ 141 h 297"/>
                <a:gd name="T68" fmla="*/ 103 w 271"/>
                <a:gd name="T69" fmla="*/ 159 h 297"/>
                <a:gd name="T70" fmla="*/ 81 w 271"/>
                <a:gd name="T71" fmla="*/ 167 h 297"/>
                <a:gd name="T72" fmla="*/ 55 w 271"/>
                <a:gd name="T73" fmla="*/ 172 h 297"/>
                <a:gd name="T74" fmla="*/ 0 w 271"/>
                <a:gd name="T75" fmla="*/ 165 h 297"/>
                <a:gd name="T76" fmla="*/ 22 w 271"/>
                <a:gd name="T77" fmla="*/ 192 h 297"/>
                <a:gd name="T78" fmla="*/ 35 w 271"/>
                <a:gd name="T79" fmla="*/ 198 h 297"/>
                <a:gd name="T80" fmla="*/ 42 w 271"/>
                <a:gd name="T81" fmla="*/ 214 h 297"/>
                <a:gd name="T82" fmla="*/ 53 w 271"/>
                <a:gd name="T83" fmla="*/ 229 h 297"/>
                <a:gd name="T84" fmla="*/ 33 w 271"/>
                <a:gd name="T85" fmla="*/ 233 h 297"/>
                <a:gd name="T86" fmla="*/ 24 w 271"/>
                <a:gd name="T87" fmla="*/ 247 h 297"/>
                <a:gd name="T88" fmla="*/ 28 w 271"/>
                <a:gd name="T89" fmla="*/ 262 h 297"/>
                <a:gd name="T90" fmla="*/ 39 w 271"/>
                <a:gd name="T91" fmla="*/ 262 h 297"/>
                <a:gd name="T92" fmla="*/ 48 w 271"/>
                <a:gd name="T93" fmla="*/ 262 h 297"/>
                <a:gd name="T94" fmla="*/ 57 w 271"/>
                <a:gd name="T95" fmla="*/ 262 h 297"/>
                <a:gd name="T96" fmla="*/ 66 w 271"/>
                <a:gd name="T97" fmla="*/ 260 h 297"/>
                <a:gd name="T98" fmla="*/ 72 w 271"/>
                <a:gd name="T99" fmla="*/ 260 h 297"/>
                <a:gd name="T100" fmla="*/ 88 w 271"/>
                <a:gd name="T101" fmla="*/ 258 h 297"/>
                <a:gd name="T102" fmla="*/ 97 w 271"/>
                <a:gd name="T103" fmla="*/ 256 h 297"/>
                <a:gd name="T104" fmla="*/ 114 w 271"/>
                <a:gd name="T105" fmla="*/ 256 h 297"/>
                <a:gd name="T106" fmla="*/ 121 w 271"/>
                <a:gd name="T107" fmla="*/ 267 h 297"/>
                <a:gd name="T108" fmla="*/ 130 w 271"/>
                <a:gd name="T109" fmla="*/ 267 h 297"/>
                <a:gd name="T110" fmla="*/ 134 w 271"/>
                <a:gd name="T111" fmla="*/ 282 h 297"/>
                <a:gd name="T112" fmla="*/ 136 w 271"/>
                <a:gd name="T113" fmla="*/ 286 h 297"/>
                <a:gd name="T114" fmla="*/ 154 w 271"/>
                <a:gd name="T115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" h="297">
                  <a:moveTo>
                    <a:pt x="156" y="295"/>
                  </a:moveTo>
                  <a:lnTo>
                    <a:pt x="156" y="289"/>
                  </a:lnTo>
                  <a:lnTo>
                    <a:pt x="161" y="286"/>
                  </a:lnTo>
                  <a:lnTo>
                    <a:pt x="163" y="286"/>
                  </a:lnTo>
                  <a:lnTo>
                    <a:pt x="165" y="282"/>
                  </a:lnTo>
                  <a:lnTo>
                    <a:pt x="167" y="282"/>
                  </a:lnTo>
                  <a:lnTo>
                    <a:pt x="172" y="280"/>
                  </a:lnTo>
                  <a:lnTo>
                    <a:pt x="185" y="282"/>
                  </a:lnTo>
                  <a:lnTo>
                    <a:pt x="191" y="278"/>
                  </a:lnTo>
                  <a:lnTo>
                    <a:pt x="194" y="278"/>
                  </a:lnTo>
                  <a:lnTo>
                    <a:pt x="198" y="275"/>
                  </a:lnTo>
                  <a:lnTo>
                    <a:pt x="196" y="278"/>
                  </a:lnTo>
                  <a:lnTo>
                    <a:pt x="198" y="280"/>
                  </a:lnTo>
                  <a:lnTo>
                    <a:pt x="202" y="278"/>
                  </a:lnTo>
                  <a:lnTo>
                    <a:pt x="207" y="275"/>
                  </a:lnTo>
                  <a:lnTo>
                    <a:pt x="205" y="275"/>
                  </a:lnTo>
                  <a:lnTo>
                    <a:pt x="205" y="271"/>
                  </a:lnTo>
                  <a:lnTo>
                    <a:pt x="200" y="260"/>
                  </a:lnTo>
                  <a:lnTo>
                    <a:pt x="196" y="253"/>
                  </a:lnTo>
                  <a:lnTo>
                    <a:pt x="198" y="251"/>
                  </a:lnTo>
                  <a:lnTo>
                    <a:pt x="196" y="249"/>
                  </a:lnTo>
                  <a:lnTo>
                    <a:pt x="191" y="249"/>
                  </a:lnTo>
                  <a:lnTo>
                    <a:pt x="185" y="247"/>
                  </a:lnTo>
                  <a:lnTo>
                    <a:pt x="185" y="238"/>
                  </a:lnTo>
                  <a:lnTo>
                    <a:pt x="185" y="233"/>
                  </a:lnTo>
                  <a:lnTo>
                    <a:pt x="183" y="227"/>
                  </a:lnTo>
                  <a:lnTo>
                    <a:pt x="178" y="227"/>
                  </a:lnTo>
                  <a:lnTo>
                    <a:pt x="176" y="229"/>
                  </a:lnTo>
                  <a:lnTo>
                    <a:pt x="172" y="227"/>
                  </a:lnTo>
                  <a:lnTo>
                    <a:pt x="167" y="227"/>
                  </a:lnTo>
                  <a:lnTo>
                    <a:pt x="167" y="222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8" y="207"/>
                  </a:lnTo>
                  <a:lnTo>
                    <a:pt x="180" y="203"/>
                  </a:lnTo>
                  <a:lnTo>
                    <a:pt x="185" y="200"/>
                  </a:lnTo>
                  <a:lnTo>
                    <a:pt x="187" y="200"/>
                  </a:lnTo>
                  <a:lnTo>
                    <a:pt x="191" y="200"/>
                  </a:lnTo>
                  <a:lnTo>
                    <a:pt x="191" y="205"/>
                  </a:lnTo>
                  <a:lnTo>
                    <a:pt x="194" y="205"/>
                  </a:lnTo>
                  <a:lnTo>
                    <a:pt x="200" y="203"/>
                  </a:lnTo>
                  <a:lnTo>
                    <a:pt x="211" y="200"/>
                  </a:lnTo>
                  <a:lnTo>
                    <a:pt x="218" y="194"/>
                  </a:lnTo>
                  <a:lnTo>
                    <a:pt x="222" y="183"/>
                  </a:lnTo>
                  <a:lnTo>
                    <a:pt x="231" y="176"/>
                  </a:lnTo>
                  <a:lnTo>
                    <a:pt x="233" y="172"/>
                  </a:lnTo>
                  <a:lnTo>
                    <a:pt x="233" y="165"/>
                  </a:lnTo>
                  <a:lnTo>
                    <a:pt x="238" y="161"/>
                  </a:lnTo>
                  <a:lnTo>
                    <a:pt x="244" y="156"/>
                  </a:lnTo>
                  <a:lnTo>
                    <a:pt x="246" y="152"/>
                  </a:lnTo>
                  <a:lnTo>
                    <a:pt x="246" y="148"/>
                  </a:lnTo>
                  <a:lnTo>
                    <a:pt x="244" y="148"/>
                  </a:lnTo>
                  <a:lnTo>
                    <a:pt x="249" y="141"/>
                  </a:lnTo>
                  <a:lnTo>
                    <a:pt x="253" y="139"/>
                  </a:lnTo>
                  <a:lnTo>
                    <a:pt x="253" y="134"/>
                  </a:lnTo>
                  <a:lnTo>
                    <a:pt x="253" y="123"/>
                  </a:lnTo>
                  <a:lnTo>
                    <a:pt x="251" y="117"/>
                  </a:lnTo>
                  <a:lnTo>
                    <a:pt x="251" y="115"/>
                  </a:lnTo>
                  <a:lnTo>
                    <a:pt x="257" y="110"/>
                  </a:lnTo>
                  <a:lnTo>
                    <a:pt x="260" y="108"/>
                  </a:lnTo>
                  <a:lnTo>
                    <a:pt x="264" y="106"/>
                  </a:lnTo>
                  <a:lnTo>
                    <a:pt x="266" y="106"/>
                  </a:lnTo>
                  <a:lnTo>
                    <a:pt x="271" y="101"/>
                  </a:lnTo>
                  <a:lnTo>
                    <a:pt x="271" y="97"/>
                  </a:lnTo>
                  <a:lnTo>
                    <a:pt x="264" y="97"/>
                  </a:lnTo>
                  <a:lnTo>
                    <a:pt x="260" y="99"/>
                  </a:lnTo>
                  <a:lnTo>
                    <a:pt x="255" y="97"/>
                  </a:lnTo>
                  <a:lnTo>
                    <a:pt x="251" y="92"/>
                  </a:lnTo>
                  <a:lnTo>
                    <a:pt x="244" y="88"/>
                  </a:lnTo>
                  <a:lnTo>
                    <a:pt x="238" y="88"/>
                  </a:lnTo>
                  <a:lnTo>
                    <a:pt x="231" y="81"/>
                  </a:lnTo>
                  <a:lnTo>
                    <a:pt x="229" y="75"/>
                  </a:lnTo>
                  <a:lnTo>
                    <a:pt x="227" y="62"/>
                  </a:lnTo>
                  <a:lnTo>
                    <a:pt x="222" y="57"/>
                  </a:lnTo>
                  <a:lnTo>
                    <a:pt x="222" y="51"/>
                  </a:lnTo>
                  <a:lnTo>
                    <a:pt x="227" y="48"/>
                  </a:lnTo>
                  <a:lnTo>
                    <a:pt x="227" y="44"/>
                  </a:lnTo>
                  <a:lnTo>
                    <a:pt x="233" y="42"/>
                  </a:lnTo>
                  <a:lnTo>
                    <a:pt x="233" y="37"/>
                  </a:lnTo>
                  <a:lnTo>
                    <a:pt x="227" y="35"/>
                  </a:lnTo>
                  <a:lnTo>
                    <a:pt x="227" y="31"/>
                  </a:lnTo>
                  <a:lnTo>
                    <a:pt x="220" y="29"/>
                  </a:lnTo>
                  <a:lnTo>
                    <a:pt x="216" y="24"/>
                  </a:lnTo>
                  <a:lnTo>
                    <a:pt x="211" y="20"/>
                  </a:lnTo>
                  <a:lnTo>
                    <a:pt x="207" y="20"/>
                  </a:lnTo>
                  <a:lnTo>
                    <a:pt x="205" y="22"/>
                  </a:lnTo>
                  <a:lnTo>
                    <a:pt x="202" y="20"/>
                  </a:lnTo>
                  <a:lnTo>
                    <a:pt x="200" y="11"/>
                  </a:lnTo>
                  <a:lnTo>
                    <a:pt x="211" y="4"/>
                  </a:lnTo>
                  <a:lnTo>
                    <a:pt x="209" y="2"/>
                  </a:lnTo>
                  <a:lnTo>
                    <a:pt x="202" y="2"/>
                  </a:lnTo>
                  <a:lnTo>
                    <a:pt x="198" y="0"/>
                  </a:lnTo>
                  <a:lnTo>
                    <a:pt x="194" y="4"/>
                  </a:lnTo>
                  <a:lnTo>
                    <a:pt x="187" y="9"/>
                  </a:lnTo>
                  <a:lnTo>
                    <a:pt x="183" y="9"/>
                  </a:lnTo>
                  <a:lnTo>
                    <a:pt x="180" y="13"/>
                  </a:lnTo>
                  <a:lnTo>
                    <a:pt x="176" y="15"/>
                  </a:lnTo>
                  <a:lnTo>
                    <a:pt x="185" y="29"/>
                  </a:lnTo>
                  <a:lnTo>
                    <a:pt x="185" y="37"/>
                  </a:lnTo>
                  <a:lnTo>
                    <a:pt x="176" y="48"/>
                  </a:lnTo>
                  <a:lnTo>
                    <a:pt x="180" y="53"/>
                  </a:lnTo>
                  <a:lnTo>
                    <a:pt x="180" y="59"/>
                  </a:lnTo>
                  <a:lnTo>
                    <a:pt x="176" y="66"/>
                  </a:lnTo>
                  <a:lnTo>
                    <a:pt x="167" y="66"/>
                  </a:lnTo>
                  <a:lnTo>
                    <a:pt x="161" y="64"/>
                  </a:lnTo>
                  <a:lnTo>
                    <a:pt x="156" y="66"/>
                  </a:lnTo>
                  <a:lnTo>
                    <a:pt x="158" y="70"/>
                  </a:lnTo>
                  <a:lnTo>
                    <a:pt x="163" y="73"/>
                  </a:lnTo>
                  <a:lnTo>
                    <a:pt x="165" y="79"/>
                  </a:lnTo>
                  <a:lnTo>
                    <a:pt x="165" y="81"/>
                  </a:lnTo>
                  <a:lnTo>
                    <a:pt x="158" y="86"/>
                  </a:lnTo>
                  <a:lnTo>
                    <a:pt x="154" y="86"/>
                  </a:lnTo>
                  <a:lnTo>
                    <a:pt x="154" y="88"/>
                  </a:lnTo>
                  <a:lnTo>
                    <a:pt x="154" y="95"/>
                  </a:lnTo>
                  <a:lnTo>
                    <a:pt x="152" y="99"/>
                  </a:lnTo>
                  <a:lnTo>
                    <a:pt x="152" y="101"/>
                  </a:lnTo>
                  <a:lnTo>
                    <a:pt x="150" y="103"/>
                  </a:lnTo>
                  <a:lnTo>
                    <a:pt x="152" y="112"/>
                  </a:lnTo>
                  <a:lnTo>
                    <a:pt x="147" y="119"/>
                  </a:lnTo>
                  <a:lnTo>
                    <a:pt x="143" y="115"/>
                  </a:lnTo>
                  <a:lnTo>
                    <a:pt x="141" y="115"/>
                  </a:lnTo>
                  <a:lnTo>
                    <a:pt x="141" y="117"/>
                  </a:lnTo>
                  <a:lnTo>
                    <a:pt x="136" y="117"/>
                  </a:lnTo>
                  <a:lnTo>
                    <a:pt x="134" y="115"/>
                  </a:lnTo>
                  <a:lnTo>
                    <a:pt x="130" y="115"/>
                  </a:lnTo>
                  <a:lnTo>
                    <a:pt x="128" y="117"/>
                  </a:lnTo>
                  <a:lnTo>
                    <a:pt x="121" y="123"/>
                  </a:lnTo>
                  <a:lnTo>
                    <a:pt x="123" y="123"/>
                  </a:lnTo>
                  <a:lnTo>
                    <a:pt x="121" y="128"/>
                  </a:lnTo>
                  <a:lnTo>
                    <a:pt x="114" y="130"/>
                  </a:lnTo>
                  <a:lnTo>
                    <a:pt x="112" y="128"/>
                  </a:lnTo>
                  <a:lnTo>
                    <a:pt x="108" y="130"/>
                  </a:lnTo>
                  <a:lnTo>
                    <a:pt x="106" y="132"/>
                  </a:lnTo>
                  <a:lnTo>
                    <a:pt x="106" y="137"/>
                  </a:lnTo>
                  <a:lnTo>
                    <a:pt x="101" y="137"/>
                  </a:lnTo>
                  <a:lnTo>
                    <a:pt x="99" y="141"/>
                  </a:lnTo>
                  <a:lnTo>
                    <a:pt x="99" y="145"/>
                  </a:lnTo>
                  <a:lnTo>
                    <a:pt x="101" y="152"/>
                  </a:lnTo>
                  <a:lnTo>
                    <a:pt x="101" y="156"/>
                  </a:lnTo>
                  <a:lnTo>
                    <a:pt x="103" y="159"/>
                  </a:lnTo>
                  <a:lnTo>
                    <a:pt x="101" y="163"/>
                  </a:lnTo>
                  <a:lnTo>
                    <a:pt x="94" y="165"/>
                  </a:lnTo>
                  <a:lnTo>
                    <a:pt x="88" y="165"/>
                  </a:lnTo>
                  <a:lnTo>
                    <a:pt x="81" y="167"/>
                  </a:lnTo>
                  <a:lnTo>
                    <a:pt x="70" y="167"/>
                  </a:lnTo>
                  <a:lnTo>
                    <a:pt x="64" y="170"/>
                  </a:lnTo>
                  <a:lnTo>
                    <a:pt x="61" y="172"/>
                  </a:lnTo>
                  <a:lnTo>
                    <a:pt x="55" y="172"/>
                  </a:lnTo>
                  <a:lnTo>
                    <a:pt x="48" y="172"/>
                  </a:lnTo>
                  <a:lnTo>
                    <a:pt x="26" y="174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1" y="178"/>
                  </a:lnTo>
                  <a:lnTo>
                    <a:pt x="13" y="183"/>
                  </a:lnTo>
                  <a:lnTo>
                    <a:pt x="17" y="189"/>
                  </a:lnTo>
                  <a:lnTo>
                    <a:pt x="22" y="192"/>
                  </a:lnTo>
                  <a:lnTo>
                    <a:pt x="24" y="194"/>
                  </a:lnTo>
                  <a:lnTo>
                    <a:pt x="31" y="194"/>
                  </a:lnTo>
                  <a:lnTo>
                    <a:pt x="35" y="196"/>
                  </a:lnTo>
                  <a:lnTo>
                    <a:pt x="35" y="198"/>
                  </a:lnTo>
                  <a:lnTo>
                    <a:pt x="39" y="198"/>
                  </a:lnTo>
                  <a:lnTo>
                    <a:pt x="39" y="205"/>
                  </a:lnTo>
                  <a:lnTo>
                    <a:pt x="42" y="209"/>
                  </a:lnTo>
                  <a:lnTo>
                    <a:pt x="42" y="214"/>
                  </a:lnTo>
                  <a:lnTo>
                    <a:pt x="42" y="218"/>
                  </a:lnTo>
                  <a:lnTo>
                    <a:pt x="48" y="218"/>
                  </a:lnTo>
                  <a:lnTo>
                    <a:pt x="53" y="220"/>
                  </a:lnTo>
                  <a:lnTo>
                    <a:pt x="53" y="229"/>
                  </a:lnTo>
                  <a:lnTo>
                    <a:pt x="50" y="231"/>
                  </a:lnTo>
                  <a:lnTo>
                    <a:pt x="46" y="229"/>
                  </a:lnTo>
                  <a:lnTo>
                    <a:pt x="35" y="231"/>
                  </a:lnTo>
                  <a:lnTo>
                    <a:pt x="33" y="233"/>
                  </a:lnTo>
                  <a:lnTo>
                    <a:pt x="28" y="236"/>
                  </a:lnTo>
                  <a:lnTo>
                    <a:pt x="26" y="240"/>
                  </a:lnTo>
                  <a:lnTo>
                    <a:pt x="26" y="244"/>
                  </a:lnTo>
                  <a:lnTo>
                    <a:pt x="24" y="247"/>
                  </a:lnTo>
                  <a:lnTo>
                    <a:pt x="26" y="253"/>
                  </a:lnTo>
                  <a:lnTo>
                    <a:pt x="24" y="260"/>
                  </a:lnTo>
                  <a:lnTo>
                    <a:pt x="26" y="262"/>
                  </a:lnTo>
                  <a:lnTo>
                    <a:pt x="28" y="262"/>
                  </a:lnTo>
                  <a:lnTo>
                    <a:pt x="26" y="264"/>
                  </a:lnTo>
                  <a:lnTo>
                    <a:pt x="28" y="267"/>
                  </a:lnTo>
                  <a:lnTo>
                    <a:pt x="35" y="262"/>
                  </a:lnTo>
                  <a:lnTo>
                    <a:pt x="39" y="262"/>
                  </a:lnTo>
                  <a:lnTo>
                    <a:pt x="39" y="264"/>
                  </a:lnTo>
                  <a:lnTo>
                    <a:pt x="42" y="264"/>
                  </a:lnTo>
                  <a:lnTo>
                    <a:pt x="44" y="260"/>
                  </a:lnTo>
                  <a:lnTo>
                    <a:pt x="48" y="262"/>
                  </a:lnTo>
                  <a:lnTo>
                    <a:pt x="50" y="262"/>
                  </a:lnTo>
                  <a:lnTo>
                    <a:pt x="53" y="260"/>
                  </a:lnTo>
                  <a:lnTo>
                    <a:pt x="55" y="262"/>
                  </a:lnTo>
                  <a:lnTo>
                    <a:pt x="57" y="262"/>
                  </a:lnTo>
                  <a:lnTo>
                    <a:pt x="57" y="260"/>
                  </a:lnTo>
                  <a:lnTo>
                    <a:pt x="59" y="258"/>
                  </a:lnTo>
                  <a:lnTo>
                    <a:pt x="64" y="260"/>
                  </a:lnTo>
                  <a:lnTo>
                    <a:pt x="66" y="260"/>
                  </a:lnTo>
                  <a:lnTo>
                    <a:pt x="66" y="258"/>
                  </a:lnTo>
                  <a:lnTo>
                    <a:pt x="68" y="258"/>
                  </a:lnTo>
                  <a:lnTo>
                    <a:pt x="70" y="260"/>
                  </a:lnTo>
                  <a:lnTo>
                    <a:pt x="72" y="260"/>
                  </a:lnTo>
                  <a:lnTo>
                    <a:pt x="75" y="262"/>
                  </a:lnTo>
                  <a:lnTo>
                    <a:pt x="79" y="262"/>
                  </a:lnTo>
                  <a:lnTo>
                    <a:pt x="83" y="258"/>
                  </a:lnTo>
                  <a:lnTo>
                    <a:pt x="88" y="258"/>
                  </a:lnTo>
                  <a:lnTo>
                    <a:pt x="90" y="260"/>
                  </a:lnTo>
                  <a:lnTo>
                    <a:pt x="94" y="258"/>
                  </a:lnTo>
                  <a:lnTo>
                    <a:pt x="97" y="258"/>
                  </a:lnTo>
                  <a:lnTo>
                    <a:pt x="97" y="256"/>
                  </a:lnTo>
                  <a:lnTo>
                    <a:pt x="99" y="258"/>
                  </a:lnTo>
                  <a:lnTo>
                    <a:pt x="106" y="258"/>
                  </a:lnTo>
                  <a:lnTo>
                    <a:pt x="110" y="256"/>
                  </a:lnTo>
                  <a:lnTo>
                    <a:pt x="114" y="256"/>
                  </a:lnTo>
                  <a:lnTo>
                    <a:pt x="119" y="260"/>
                  </a:lnTo>
                  <a:lnTo>
                    <a:pt x="121" y="264"/>
                  </a:lnTo>
                  <a:lnTo>
                    <a:pt x="121" y="267"/>
                  </a:lnTo>
                  <a:lnTo>
                    <a:pt x="121" y="267"/>
                  </a:lnTo>
                  <a:lnTo>
                    <a:pt x="121" y="269"/>
                  </a:lnTo>
                  <a:lnTo>
                    <a:pt x="121" y="269"/>
                  </a:lnTo>
                  <a:lnTo>
                    <a:pt x="123" y="269"/>
                  </a:lnTo>
                  <a:lnTo>
                    <a:pt x="130" y="267"/>
                  </a:lnTo>
                  <a:lnTo>
                    <a:pt x="130" y="271"/>
                  </a:lnTo>
                  <a:lnTo>
                    <a:pt x="134" y="275"/>
                  </a:lnTo>
                  <a:lnTo>
                    <a:pt x="134" y="282"/>
                  </a:lnTo>
                  <a:lnTo>
                    <a:pt x="134" y="282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6" y="286"/>
                  </a:lnTo>
                  <a:lnTo>
                    <a:pt x="136" y="291"/>
                  </a:lnTo>
                  <a:lnTo>
                    <a:pt x="141" y="291"/>
                  </a:lnTo>
                  <a:lnTo>
                    <a:pt x="147" y="291"/>
                  </a:lnTo>
                  <a:lnTo>
                    <a:pt x="154" y="295"/>
                  </a:lnTo>
                  <a:lnTo>
                    <a:pt x="152" y="297"/>
                  </a:lnTo>
                  <a:lnTo>
                    <a:pt x="156" y="2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2"/>
            <p:cNvSpPr>
              <a:spLocks/>
            </p:cNvSpPr>
            <p:nvPr/>
          </p:nvSpPr>
          <p:spPr bwMode="auto">
            <a:xfrm>
              <a:off x="4890439" y="3532640"/>
              <a:ext cx="145115" cy="117715"/>
            </a:xfrm>
            <a:custGeom>
              <a:avLst/>
              <a:gdLst>
                <a:gd name="T0" fmla="*/ 71 w 143"/>
                <a:gd name="T1" fmla="*/ 116 h 116"/>
                <a:gd name="T2" fmla="*/ 82 w 143"/>
                <a:gd name="T3" fmla="*/ 101 h 116"/>
                <a:gd name="T4" fmla="*/ 90 w 143"/>
                <a:gd name="T5" fmla="*/ 96 h 116"/>
                <a:gd name="T6" fmla="*/ 104 w 143"/>
                <a:gd name="T7" fmla="*/ 103 h 116"/>
                <a:gd name="T8" fmla="*/ 115 w 143"/>
                <a:gd name="T9" fmla="*/ 103 h 116"/>
                <a:gd name="T10" fmla="*/ 123 w 143"/>
                <a:gd name="T11" fmla="*/ 107 h 116"/>
                <a:gd name="T12" fmla="*/ 137 w 143"/>
                <a:gd name="T13" fmla="*/ 105 h 116"/>
                <a:gd name="T14" fmla="*/ 139 w 143"/>
                <a:gd name="T15" fmla="*/ 110 h 116"/>
                <a:gd name="T16" fmla="*/ 141 w 143"/>
                <a:gd name="T17" fmla="*/ 99 h 116"/>
                <a:gd name="T18" fmla="*/ 134 w 143"/>
                <a:gd name="T19" fmla="*/ 90 h 116"/>
                <a:gd name="T20" fmla="*/ 130 w 143"/>
                <a:gd name="T21" fmla="*/ 70 h 116"/>
                <a:gd name="T22" fmla="*/ 121 w 143"/>
                <a:gd name="T23" fmla="*/ 63 h 116"/>
                <a:gd name="T24" fmla="*/ 112 w 143"/>
                <a:gd name="T25" fmla="*/ 48 h 116"/>
                <a:gd name="T26" fmla="*/ 99 w 143"/>
                <a:gd name="T27" fmla="*/ 41 h 116"/>
                <a:gd name="T28" fmla="*/ 95 w 143"/>
                <a:gd name="T29" fmla="*/ 37 h 116"/>
                <a:gd name="T30" fmla="*/ 79 w 143"/>
                <a:gd name="T31" fmla="*/ 35 h 116"/>
                <a:gd name="T32" fmla="*/ 73 w 143"/>
                <a:gd name="T33" fmla="*/ 30 h 116"/>
                <a:gd name="T34" fmla="*/ 68 w 143"/>
                <a:gd name="T35" fmla="*/ 22 h 116"/>
                <a:gd name="T36" fmla="*/ 57 w 143"/>
                <a:gd name="T37" fmla="*/ 4 h 116"/>
                <a:gd name="T38" fmla="*/ 53 w 143"/>
                <a:gd name="T39" fmla="*/ 0 h 116"/>
                <a:gd name="T40" fmla="*/ 49 w 143"/>
                <a:gd name="T41" fmla="*/ 4 h 116"/>
                <a:gd name="T42" fmla="*/ 42 w 143"/>
                <a:gd name="T43" fmla="*/ 4 h 116"/>
                <a:gd name="T44" fmla="*/ 38 w 143"/>
                <a:gd name="T45" fmla="*/ 2 h 116"/>
                <a:gd name="T46" fmla="*/ 35 w 143"/>
                <a:gd name="T47" fmla="*/ 4 h 116"/>
                <a:gd name="T48" fmla="*/ 22 w 143"/>
                <a:gd name="T49" fmla="*/ 15 h 116"/>
                <a:gd name="T50" fmla="*/ 11 w 143"/>
                <a:gd name="T51" fmla="*/ 19 h 116"/>
                <a:gd name="T52" fmla="*/ 2 w 143"/>
                <a:gd name="T53" fmla="*/ 35 h 116"/>
                <a:gd name="T54" fmla="*/ 7 w 143"/>
                <a:gd name="T55" fmla="*/ 35 h 116"/>
                <a:gd name="T56" fmla="*/ 16 w 143"/>
                <a:gd name="T57" fmla="*/ 39 h 116"/>
                <a:gd name="T58" fmla="*/ 27 w 143"/>
                <a:gd name="T59" fmla="*/ 46 h 116"/>
                <a:gd name="T60" fmla="*/ 33 w 143"/>
                <a:gd name="T61" fmla="*/ 52 h 116"/>
                <a:gd name="T62" fmla="*/ 27 w 143"/>
                <a:gd name="T63" fmla="*/ 59 h 116"/>
                <a:gd name="T64" fmla="*/ 22 w 143"/>
                <a:gd name="T65" fmla="*/ 66 h 116"/>
                <a:gd name="T66" fmla="*/ 27 w 143"/>
                <a:gd name="T67" fmla="*/ 77 h 116"/>
                <a:gd name="T68" fmla="*/ 31 w 143"/>
                <a:gd name="T69" fmla="*/ 96 h 116"/>
                <a:gd name="T70" fmla="*/ 44 w 143"/>
                <a:gd name="T71" fmla="*/ 103 h 116"/>
                <a:gd name="T72" fmla="*/ 55 w 143"/>
                <a:gd name="T73" fmla="*/ 112 h 116"/>
                <a:gd name="T74" fmla="*/ 64 w 143"/>
                <a:gd name="T75" fmla="*/ 112 h 116"/>
                <a:gd name="T76" fmla="*/ 71 w 143"/>
                <a:gd name="T7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3" h="116">
                  <a:moveTo>
                    <a:pt x="71" y="116"/>
                  </a:moveTo>
                  <a:lnTo>
                    <a:pt x="71" y="116"/>
                  </a:lnTo>
                  <a:lnTo>
                    <a:pt x="77" y="105"/>
                  </a:lnTo>
                  <a:lnTo>
                    <a:pt x="82" y="101"/>
                  </a:lnTo>
                  <a:lnTo>
                    <a:pt x="88" y="101"/>
                  </a:lnTo>
                  <a:lnTo>
                    <a:pt x="90" y="96"/>
                  </a:lnTo>
                  <a:lnTo>
                    <a:pt x="95" y="96"/>
                  </a:lnTo>
                  <a:lnTo>
                    <a:pt x="104" y="103"/>
                  </a:lnTo>
                  <a:lnTo>
                    <a:pt x="110" y="101"/>
                  </a:lnTo>
                  <a:lnTo>
                    <a:pt x="115" y="103"/>
                  </a:lnTo>
                  <a:lnTo>
                    <a:pt x="117" y="107"/>
                  </a:lnTo>
                  <a:lnTo>
                    <a:pt x="123" y="107"/>
                  </a:lnTo>
                  <a:lnTo>
                    <a:pt x="130" y="112"/>
                  </a:lnTo>
                  <a:lnTo>
                    <a:pt x="137" y="105"/>
                  </a:lnTo>
                  <a:lnTo>
                    <a:pt x="139" y="107"/>
                  </a:lnTo>
                  <a:lnTo>
                    <a:pt x="139" y="110"/>
                  </a:lnTo>
                  <a:lnTo>
                    <a:pt x="143" y="105"/>
                  </a:lnTo>
                  <a:lnTo>
                    <a:pt x="141" y="99"/>
                  </a:lnTo>
                  <a:lnTo>
                    <a:pt x="139" y="90"/>
                  </a:lnTo>
                  <a:lnTo>
                    <a:pt x="134" y="90"/>
                  </a:lnTo>
                  <a:lnTo>
                    <a:pt x="130" y="81"/>
                  </a:lnTo>
                  <a:lnTo>
                    <a:pt x="130" y="70"/>
                  </a:lnTo>
                  <a:lnTo>
                    <a:pt x="128" y="66"/>
                  </a:lnTo>
                  <a:lnTo>
                    <a:pt x="121" y="63"/>
                  </a:lnTo>
                  <a:lnTo>
                    <a:pt x="117" y="57"/>
                  </a:lnTo>
                  <a:lnTo>
                    <a:pt x="112" y="48"/>
                  </a:lnTo>
                  <a:lnTo>
                    <a:pt x="106" y="44"/>
                  </a:lnTo>
                  <a:lnTo>
                    <a:pt x="99" y="41"/>
                  </a:lnTo>
                  <a:lnTo>
                    <a:pt x="97" y="37"/>
                  </a:lnTo>
                  <a:lnTo>
                    <a:pt x="95" y="37"/>
                  </a:lnTo>
                  <a:lnTo>
                    <a:pt x="86" y="37"/>
                  </a:lnTo>
                  <a:lnTo>
                    <a:pt x="79" y="35"/>
                  </a:lnTo>
                  <a:lnTo>
                    <a:pt x="77" y="33"/>
                  </a:lnTo>
                  <a:lnTo>
                    <a:pt x="73" y="30"/>
                  </a:lnTo>
                  <a:lnTo>
                    <a:pt x="73" y="26"/>
                  </a:lnTo>
                  <a:lnTo>
                    <a:pt x="68" y="22"/>
                  </a:lnTo>
                  <a:lnTo>
                    <a:pt x="60" y="8"/>
                  </a:lnTo>
                  <a:lnTo>
                    <a:pt x="57" y="4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2"/>
                  </a:lnTo>
                  <a:lnTo>
                    <a:pt x="49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5" y="4"/>
                  </a:lnTo>
                  <a:lnTo>
                    <a:pt x="35" y="4"/>
                  </a:lnTo>
                  <a:lnTo>
                    <a:pt x="31" y="11"/>
                  </a:lnTo>
                  <a:lnTo>
                    <a:pt x="22" y="15"/>
                  </a:lnTo>
                  <a:lnTo>
                    <a:pt x="9" y="1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" y="35"/>
                  </a:lnTo>
                  <a:lnTo>
                    <a:pt x="5" y="37"/>
                  </a:lnTo>
                  <a:lnTo>
                    <a:pt x="7" y="35"/>
                  </a:lnTo>
                  <a:lnTo>
                    <a:pt x="11" y="35"/>
                  </a:lnTo>
                  <a:lnTo>
                    <a:pt x="16" y="39"/>
                  </a:lnTo>
                  <a:lnTo>
                    <a:pt x="20" y="44"/>
                  </a:lnTo>
                  <a:lnTo>
                    <a:pt x="27" y="46"/>
                  </a:lnTo>
                  <a:lnTo>
                    <a:pt x="27" y="50"/>
                  </a:lnTo>
                  <a:lnTo>
                    <a:pt x="33" y="52"/>
                  </a:lnTo>
                  <a:lnTo>
                    <a:pt x="33" y="57"/>
                  </a:lnTo>
                  <a:lnTo>
                    <a:pt x="27" y="59"/>
                  </a:lnTo>
                  <a:lnTo>
                    <a:pt x="27" y="63"/>
                  </a:lnTo>
                  <a:lnTo>
                    <a:pt x="22" y="66"/>
                  </a:lnTo>
                  <a:lnTo>
                    <a:pt x="22" y="72"/>
                  </a:lnTo>
                  <a:lnTo>
                    <a:pt x="27" y="77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8" y="103"/>
                  </a:lnTo>
                  <a:lnTo>
                    <a:pt x="44" y="103"/>
                  </a:lnTo>
                  <a:lnTo>
                    <a:pt x="51" y="107"/>
                  </a:lnTo>
                  <a:lnTo>
                    <a:pt x="55" y="112"/>
                  </a:lnTo>
                  <a:lnTo>
                    <a:pt x="60" y="114"/>
                  </a:lnTo>
                  <a:lnTo>
                    <a:pt x="64" y="112"/>
                  </a:lnTo>
                  <a:lnTo>
                    <a:pt x="71" y="112"/>
                  </a:lnTo>
                  <a:lnTo>
                    <a:pt x="71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3"/>
            <p:cNvSpPr>
              <a:spLocks/>
            </p:cNvSpPr>
            <p:nvPr/>
          </p:nvSpPr>
          <p:spPr bwMode="auto">
            <a:xfrm>
              <a:off x="4667186" y="3505240"/>
              <a:ext cx="261815" cy="219194"/>
            </a:xfrm>
            <a:custGeom>
              <a:avLst/>
              <a:gdLst>
                <a:gd name="T0" fmla="*/ 238 w 258"/>
                <a:gd name="T1" fmla="*/ 22 h 216"/>
                <a:gd name="T2" fmla="*/ 249 w 258"/>
                <a:gd name="T3" fmla="*/ 22 h 216"/>
                <a:gd name="T4" fmla="*/ 253 w 258"/>
                <a:gd name="T5" fmla="*/ 29 h 216"/>
                <a:gd name="T6" fmla="*/ 242 w 258"/>
                <a:gd name="T7" fmla="*/ 42 h 216"/>
                <a:gd name="T8" fmla="*/ 214 w 258"/>
                <a:gd name="T9" fmla="*/ 46 h 216"/>
                <a:gd name="T10" fmla="*/ 200 w 258"/>
                <a:gd name="T11" fmla="*/ 55 h 216"/>
                <a:gd name="T12" fmla="*/ 205 w 258"/>
                <a:gd name="T13" fmla="*/ 79 h 216"/>
                <a:gd name="T14" fmla="*/ 200 w 258"/>
                <a:gd name="T15" fmla="*/ 101 h 216"/>
                <a:gd name="T16" fmla="*/ 181 w 258"/>
                <a:gd name="T17" fmla="*/ 106 h 216"/>
                <a:gd name="T18" fmla="*/ 183 w 258"/>
                <a:gd name="T19" fmla="*/ 115 h 216"/>
                <a:gd name="T20" fmla="*/ 178 w 258"/>
                <a:gd name="T21" fmla="*/ 128 h 216"/>
                <a:gd name="T22" fmla="*/ 174 w 258"/>
                <a:gd name="T23" fmla="*/ 137 h 216"/>
                <a:gd name="T24" fmla="*/ 170 w 258"/>
                <a:gd name="T25" fmla="*/ 145 h 216"/>
                <a:gd name="T26" fmla="*/ 163 w 258"/>
                <a:gd name="T27" fmla="*/ 157 h 216"/>
                <a:gd name="T28" fmla="*/ 156 w 258"/>
                <a:gd name="T29" fmla="*/ 159 h 216"/>
                <a:gd name="T30" fmla="*/ 148 w 258"/>
                <a:gd name="T31" fmla="*/ 159 h 216"/>
                <a:gd name="T32" fmla="*/ 141 w 258"/>
                <a:gd name="T33" fmla="*/ 170 h 216"/>
                <a:gd name="T34" fmla="*/ 128 w 258"/>
                <a:gd name="T35" fmla="*/ 172 h 216"/>
                <a:gd name="T36" fmla="*/ 121 w 258"/>
                <a:gd name="T37" fmla="*/ 179 h 216"/>
                <a:gd name="T38" fmla="*/ 121 w 258"/>
                <a:gd name="T39" fmla="*/ 194 h 216"/>
                <a:gd name="T40" fmla="*/ 121 w 258"/>
                <a:gd name="T41" fmla="*/ 205 h 216"/>
                <a:gd name="T42" fmla="*/ 101 w 258"/>
                <a:gd name="T43" fmla="*/ 209 h 216"/>
                <a:gd name="T44" fmla="*/ 81 w 258"/>
                <a:gd name="T45" fmla="*/ 214 h 216"/>
                <a:gd name="T46" fmla="*/ 46 w 258"/>
                <a:gd name="T47" fmla="*/ 216 h 216"/>
                <a:gd name="T48" fmla="*/ 35 w 258"/>
                <a:gd name="T49" fmla="*/ 185 h 216"/>
                <a:gd name="T50" fmla="*/ 31 w 258"/>
                <a:gd name="T51" fmla="*/ 165 h 216"/>
                <a:gd name="T52" fmla="*/ 13 w 258"/>
                <a:gd name="T53" fmla="*/ 154 h 216"/>
                <a:gd name="T54" fmla="*/ 7 w 258"/>
                <a:gd name="T55" fmla="*/ 132 h 216"/>
                <a:gd name="T56" fmla="*/ 11 w 258"/>
                <a:gd name="T57" fmla="*/ 121 h 216"/>
                <a:gd name="T58" fmla="*/ 2 w 258"/>
                <a:gd name="T59" fmla="*/ 108 h 216"/>
                <a:gd name="T60" fmla="*/ 2 w 258"/>
                <a:gd name="T61" fmla="*/ 99 h 216"/>
                <a:gd name="T62" fmla="*/ 11 w 258"/>
                <a:gd name="T63" fmla="*/ 93 h 216"/>
                <a:gd name="T64" fmla="*/ 9 w 258"/>
                <a:gd name="T65" fmla="*/ 86 h 216"/>
                <a:gd name="T66" fmla="*/ 9 w 258"/>
                <a:gd name="T67" fmla="*/ 75 h 216"/>
                <a:gd name="T68" fmla="*/ 15 w 258"/>
                <a:gd name="T69" fmla="*/ 75 h 216"/>
                <a:gd name="T70" fmla="*/ 24 w 258"/>
                <a:gd name="T71" fmla="*/ 75 h 216"/>
                <a:gd name="T72" fmla="*/ 33 w 258"/>
                <a:gd name="T73" fmla="*/ 82 h 216"/>
                <a:gd name="T74" fmla="*/ 42 w 258"/>
                <a:gd name="T75" fmla="*/ 79 h 216"/>
                <a:gd name="T76" fmla="*/ 48 w 258"/>
                <a:gd name="T77" fmla="*/ 73 h 216"/>
                <a:gd name="T78" fmla="*/ 62 w 258"/>
                <a:gd name="T79" fmla="*/ 64 h 216"/>
                <a:gd name="T80" fmla="*/ 68 w 258"/>
                <a:gd name="T81" fmla="*/ 60 h 216"/>
                <a:gd name="T82" fmla="*/ 73 w 258"/>
                <a:gd name="T83" fmla="*/ 44 h 216"/>
                <a:gd name="T84" fmla="*/ 73 w 258"/>
                <a:gd name="T85" fmla="*/ 38 h 216"/>
                <a:gd name="T86" fmla="*/ 81 w 258"/>
                <a:gd name="T87" fmla="*/ 33 h 216"/>
                <a:gd name="T88" fmla="*/ 92 w 258"/>
                <a:gd name="T89" fmla="*/ 27 h 216"/>
                <a:gd name="T90" fmla="*/ 101 w 258"/>
                <a:gd name="T91" fmla="*/ 31 h 216"/>
                <a:gd name="T92" fmla="*/ 114 w 258"/>
                <a:gd name="T93" fmla="*/ 33 h 216"/>
                <a:gd name="T94" fmla="*/ 123 w 258"/>
                <a:gd name="T95" fmla="*/ 31 h 216"/>
                <a:gd name="T96" fmla="*/ 139 w 258"/>
                <a:gd name="T97" fmla="*/ 38 h 216"/>
                <a:gd name="T98" fmla="*/ 145 w 258"/>
                <a:gd name="T99" fmla="*/ 31 h 216"/>
                <a:gd name="T100" fmla="*/ 152 w 258"/>
                <a:gd name="T101" fmla="*/ 33 h 216"/>
                <a:gd name="T102" fmla="*/ 156 w 258"/>
                <a:gd name="T103" fmla="*/ 29 h 216"/>
                <a:gd name="T104" fmla="*/ 163 w 258"/>
                <a:gd name="T105" fmla="*/ 22 h 216"/>
                <a:gd name="T106" fmla="*/ 170 w 258"/>
                <a:gd name="T107" fmla="*/ 24 h 216"/>
                <a:gd name="T108" fmla="*/ 174 w 258"/>
                <a:gd name="T109" fmla="*/ 13 h 216"/>
                <a:gd name="T110" fmla="*/ 178 w 258"/>
                <a:gd name="T111" fmla="*/ 0 h 216"/>
                <a:gd name="T112" fmla="*/ 189 w 258"/>
                <a:gd name="T113" fmla="*/ 4 h 216"/>
                <a:gd name="T114" fmla="*/ 189 w 258"/>
                <a:gd name="T115" fmla="*/ 16 h 216"/>
                <a:gd name="T116" fmla="*/ 194 w 258"/>
                <a:gd name="T117" fmla="*/ 24 h 216"/>
                <a:gd name="T118" fmla="*/ 198 w 258"/>
                <a:gd name="T119" fmla="*/ 40 h 216"/>
                <a:gd name="T120" fmla="*/ 207 w 258"/>
                <a:gd name="T121" fmla="*/ 44 h 216"/>
                <a:gd name="T122" fmla="*/ 218 w 258"/>
                <a:gd name="T123" fmla="*/ 38 h 216"/>
                <a:gd name="T124" fmla="*/ 225 w 258"/>
                <a:gd name="T125" fmla="*/ 2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8" h="216">
                  <a:moveTo>
                    <a:pt x="225" y="29"/>
                  </a:moveTo>
                  <a:lnTo>
                    <a:pt x="233" y="22"/>
                  </a:lnTo>
                  <a:lnTo>
                    <a:pt x="238" y="22"/>
                  </a:lnTo>
                  <a:lnTo>
                    <a:pt x="240" y="24"/>
                  </a:lnTo>
                  <a:lnTo>
                    <a:pt x="247" y="24"/>
                  </a:lnTo>
                  <a:lnTo>
                    <a:pt x="249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3" y="29"/>
                  </a:lnTo>
                  <a:lnTo>
                    <a:pt x="255" y="31"/>
                  </a:lnTo>
                  <a:lnTo>
                    <a:pt x="251" y="38"/>
                  </a:lnTo>
                  <a:lnTo>
                    <a:pt x="242" y="42"/>
                  </a:lnTo>
                  <a:lnTo>
                    <a:pt x="222" y="44"/>
                  </a:lnTo>
                  <a:lnTo>
                    <a:pt x="218" y="42"/>
                  </a:lnTo>
                  <a:lnTo>
                    <a:pt x="214" y="46"/>
                  </a:lnTo>
                  <a:lnTo>
                    <a:pt x="207" y="51"/>
                  </a:lnTo>
                  <a:lnTo>
                    <a:pt x="203" y="51"/>
                  </a:lnTo>
                  <a:lnTo>
                    <a:pt x="200" y="55"/>
                  </a:lnTo>
                  <a:lnTo>
                    <a:pt x="196" y="57"/>
                  </a:lnTo>
                  <a:lnTo>
                    <a:pt x="205" y="71"/>
                  </a:lnTo>
                  <a:lnTo>
                    <a:pt x="205" y="79"/>
                  </a:lnTo>
                  <a:lnTo>
                    <a:pt x="196" y="90"/>
                  </a:lnTo>
                  <a:lnTo>
                    <a:pt x="200" y="95"/>
                  </a:lnTo>
                  <a:lnTo>
                    <a:pt x="200" y="101"/>
                  </a:lnTo>
                  <a:lnTo>
                    <a:pt x="196" y="108"/>
                  </a:lnTo>
                  <a:lnTo>
                    <a:pt x="187" y="108"/>
                  </a:lnTo>
                  <a:lnTo>
                    <a:pt x="181" y="106"/>
                  </a:lnTo>
                  <a:lnTo>
                    <a:pt x="176" y="108"/>
                  </a:lnTo>
                  <a:lnTo>
                    <a:pt x="178" y="112"/>
                  </a:lnTo>
                  <a:lnTo>
                    <a:pt x="183" y="115"/>
                  </a:lnTo>
                  <a:lnTo>
                    <a:pt x="185" y="121"/>
                  </a:lnTo>
                  <a:lnTo>
                    <a:pt x="185" y="123"/>
                  </a:lnTo>
                  <a:lnTo>
                    <a:pt x="178" y="128"/>
                  </a:lnTo>
                  <a:lnTo>
                    <a:pt x="174" y="128"/>
                  </a:lnTo>
                  <a:lnTo>
                    <a:pt x="174" y="130"/>
                  </a:lnTo>
                  <a:lnTo>
                    <a:pt x="174" y="137"/>
                  </a:lnTo>
                  <a:lnTo>
                    <a:pt x="172" y="141"/>
                  </a:lnTo>
                  <a:lnTo>
                    <a:pt x="172" y="143"/>
                  </a:lnTo>
                  <a:lnTo>
                    <a:pt x="170" y="145"/>
                  </a:lnTo>
                  <a:lnTo>
                    <a:pt x="172" y="154"/>
                  </a:lnTo>
                  <a:lnTo>
                    <a:pt x="167" y="161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61" y="159"/>
                  </a:lnTo>
                  <a:lnTo>
                    <a:pt x="156" y="159"/>
                  </a:lnTo>
                  <a:lnTo>
                    <a:pt x="154" y="157"/>
                  </a:lnTo>
                  <a:lnTo>
                    <a:pt x="150" y="157"/>
                  </a:lnTo>
                  <a:lnTo>
                    <a:pt x="148" y="159"/>
                  </a:lnTo>
                  <a:lnTo>
                    <a:pt x="141" y="165"/>
                  </a:lnTo>
                  <a:lnTo>
                    <a:pt x="143" y="165"/>
                  </a:lnTo>
                  <a:lnTo>
                    <a:pt x="141" y="170"/>
                  </a:lnTo>
                  <a:lnTo>
                    <a:pt x="134" y="172"/>
                  </a:lnTo>
                  <a:lnTo>
                    <a:pt x="132" y="170"/>
                  </a:lnTo>
                  <a:lnTo>
                    <a:pt x="128" y="172"/>
                  </a:lnTo>
                  <a:lnTo>
                    <a:pt x="126" y="174"/>
                  </a:lnTo>
                  <a:lnTo>
                    <a:pt x="126" y="179"/>
                  </a:lnTo>
                  <a:lnTo>
                    <a:pt x="121" y="179"/>
                  </a:lnTo>
                  <a:lnTo>
                    <a:pt x="119" y="183"/>
                  </a:lnTo>
                  <a:lnTo>
                    <a:pt x="119" y="187"/>
                  </a:lnTo>
                  <a:lnTo>
                    <a:pt x="121" y="194"/>
                  </a:lnTo>
                  <a:lnTo>
                    <a:pt x="121" y="198"/>
                  </a:lnTo>
                  <a:lnTo>
                    <a:pt x="123" y="201"/>
                  </a:lnTo>
                  <a:lnTo>
                    <a:pt x="121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1" y="209"/>
                  </a:lnTo>
                  <a:lnTo>
                    <a:pt x="90" y="209"/>
                  </a:lnTo>
                  <a:lnTo>
                    <a:pt x="84" y="212"/>
                  </a:lnTo>
                  <a:lnTo>
                    <a:pt x="81" y="214"/>
                  </a:lnTo>
                  <a:lnTo>
                    <a:pt x="75" y="214"/>
                  </a:lnTo>
                  <a:lnTo>
                    <a:pt x="68" y="214"/>
                  </a:lnTo>
                  <a:lnTo>
                    <a:pt x="46" y="216"/>
                  </a:lnTo>
                  <a:lnTo>
                    <a:pt x="20" y="207"/>
                  </a:lnTo>
                  <a:lnTo>
                    <a:pt x="35" y="187"/>
                  </a:lnTo>
                  <a:lnTo>
                    <a:pt x="35" y="185"/>
                  </a:lnTo>
                  <a:lnTo>
                    <a:pt x="35" y="179"/>
                  </a:lnTo>
                  <a:lnTo>
                    <a:pt x="35" y="172"/>
                  </a:lnTo>
                  <a:lnTo>
                    <a:pt x="31" y="165"/>
                  </a:lnTo>
                  <a:lnTo>
                    <a:pt x="15" y="165"/>
                  </a:lnTo>
                  <a:lnTo>
                    <a:pt x="13" y="159"/>
                  </a:lnTo>
                  <a:lnTo>
                    <a:pt x="13" y="154"/>
                  </a:lnTo>
                  <a:lnTo>
                    <a:pt x="13" y="152"/>
                  </a:lnTo>
                  <a:lnTo>
                    <a:pt x="11" y="143"/>
                  </a:lnTo>
                  <a:lnTo>
                    <a:pt x="7" y="132"/>
                  </a:lnTo>
                  <a:lnTo>
                    <a:pt x="7" y="128"/>
                  </a:lnTo>
                  <a:lnTo>
                    <a:pt x="13" y="121"/>
                  </a:lnTo>
                  <a:lnTo>
                    <a:pt x="11" y="121"/>
                  </a:lnTo>
                  <a:lnTo>
                    <a:pt x="4" y="119"/>
                  </a:lnTo>
                  <a:lnTo>
                    <a:pt x="4" y="115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7" y="104"/>
                  </a:lnTo>
                  <a:lnTo>
                    <a:pt x="2" y="99"/>
                  </a:lnTo>
                  <a:lnTo>
                    <a:pt x="0" y="97"/>
                  </a:lnTo>
                  <a:lnTo>
                    <a:pt x="4" y="97"/>
                  </a:lnTo>
                  <a:lnTo>
                    <a:pt x="11" y="93"/>
                  </a:lnTo>
                  <a:lnTo>
                    <a:pt x="9" y="90"/>
                  </a:lnTo>
                  <a:lnTo>
                    <a:pt x="11" y="90"/>
                  </a:lnTo>
                  <a:lnTo>
                    <a:pt x="9" y="86"/>
                  </a:lnTo>
                  <a:lnTo>
                    <a:pt x="9" y="84"/>
                  </a:lnTo>
                  <a:lnTo>
                    <a:pt x="9" y="82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24" y="75"/>
                  </a:lnTo>
                  <a:lnTo>
                    <a:pt x="29" y="75"/>
                  </a:lnTo>
                  <a:lnTo>
                    <a:pt x="33" y="79"/>
                  </a:lnTo>
                  <a:lnTo>
                    <a:pt x="33" y="82"/>
                  </a:lnTo>
                  <a:lnTo>
                    <a:pt x="35" y="82"/>
                  </a:lnTo>
                  <a:lnTo>
                    <a:pt x="37" y="82"/>
                  </a:lnTo>
                  <a:lnTo>
                    <a:pt x="42" y="79"/>
                  </a:lnTo>
                  <a:lnTo>
                    <a:pt x="44" y="77"/>
                  </a:lnTo>
                  <a:lnTo>
                    <a:pt x="46" y="75"/>
                  </a:lnTo>
                  <a:lnTo>
                    <a:pt x="48" y="73"/>
                  </a:lnTo>
                  <a:lnTo>
                    <a:pt x="46" y="68"/>
                  </a:lnTo>
                  <a:lnTo>
                    <a:pt x="53" y="66"/>
                  </a:lnTo>
                  <a:lnTo>
                    <a:pt x="62" y="64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8" y="60"/>
                  </a:lnTo>
                  <a:lnTo>
                    <a:pt x="68" y="55"/>
                  </a:lnTo>
                  <a:lnTo>
                    <a:pt x="68" y="49"/>
                  </a:lnTo>
                  <a:lnTo>
                    <a:pt x="73" y="44"/>
                  </a:lnTo>
                  <a:lnTo>
                    <a:pt x="73" y="40"/>
                  </a:lnTo>
                  <a:lnTo>
                    <a:pt x="70" y="40"/>
                  </a:lnTo>
                  <a:lnTo>
                    <a:pt x="73" y="38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8" y="29"/>
                  </a:lnTo>
                  <a:lnTo>
                    <a:pt x="92" y="27"/>
                  </a:lnTo>
                  <a:lnTo>
                    <a:pt x="97" y="29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8" y="29"/>
                  </a:lnTo>
                  <a:lnTo>
                    <a:pt x="112" y="31"/>
                  </a:lnTo>
                  <a:lnTo>
                    <a:pt x="114" y="33"/>
                  </a:lnTo>
                  <a:lnTo>
                    <a:pt x="117" y="33"/>
                  </a:lnTo>
                  <a:lnTo>
                    <a:pt x="121" y="31"/>
                  </a:lnTo>
                  <a:lnTo>
                    <a:pt x="123" y="31"/>
                  </a:lnTo>
                  <a:lnTo>
                    <a:pt x="128" y="38"/>
                  </a:lnTo>
                  <a:lnTo>
                    <a:pt x="132" y="38"/>
                  </a:lnTo>
                  <a:lnTo>
                    <a:pt x="139" y="38"/>
                  </a:lnTo>
                  <a:lnTo>
                    <a:pt x="141" y="35"/>
                  </a:lnTo>
                  <a:lnTo>
                    <a:pt x="143" y="31"/>
                  </a:lnTo>
                  <a:lnTo>
                    <a:pt x="145" y="31"/>
                  </a:lnTo>
                  <a:lnTo>
                    <a:pt x="148" y="29"/>
                  </a:lnTo>
                  <a:lnTo>
                    <a:pt x="150" y="31"/>
                  </a:lnTo>
                  <a:lnTo>
                    <a:pt x="152" y="33"/>
                  </a:lnTo>
                  <a:lnTo>
                    <a:pt x="159" y="33"/>
                  </a:lnTo>
                  <a:lnTo>
                    <a:pt x="159" y="31"/>
                  </a:lnTo>
                  <a:lnTo>
                    <a:pt x="156" y="29"/>
                  </a:lnTo>
                  <a:lnTo>
                    <a:pt x="159" y="27"/>
                  </a:lnTo>
                  <a:lnTo>
                    <a:pt x="161" y="24"/>
                  </a:lnTo>
                  <a:lnTo>
                    <a:pt x="163" y="22"/>
                  </a:lnTo>
                  <a:lnTo>
                    <a:pt x="165" y="22"/>
                  </a:lnTo>
                  <a:lnTo>
                    <a:pt x="165" y="24"/>
                  </a:lnTo>
                  <a:lnTo>
                    <a:pt x="170" y="24"/>
                  </a:lnTo>
                  <a:lnTo>
                    <a:pt x="172" y="20"/>
                  </a:lnTo>
                  <a:lnTo>
                    <a:pt x="172" y="16"/>
                  </a:lnTo>
                  <a:lnTo>
                    <a:pt x="174" y="13"/>
                  </a:lnTo>
                  <a:lnTo>
                    <a:pt x="176" y="11"/>
                  </a:lnTo>
                  <a:lnTo>
                    <a:pt x="176" y="4"/>
                  </a:lnTo>
                  <a:lnTo>
                    <a:pt x="178" y="0"/>
                  </a:lnTo>
                  <a:lnTo>
                    <a:pt x="183" y="0"/>
                  </a:lnTo>
                  <a:lnTo>
                    <a:pt x="187" y="4"/>
                  </a:lnTo>
                  <a:lnTo>
                    <a:pt x="189" y="4"/>
                  </a:lnTo>
                  <a:lnTo>
                    <a:pt x="189" y="9"/>
                  </a:lnTo>
                  <a:lnTo>
                    <a:pt x="189" y="13"/>
                  </a:lnTo>
                  <a:lnTo>
                    <a:pt x="189" y="16"/>
                  </a:lnTo>
                  <a:lnTo>
                    <a:pt x="194" y="16"/>
                  </a:lnTo>
                  <a:lnTo>
                    <a:pt x="194" y="20"/>
                  </a:lnTo>
                  <a:lnTo>
                    <a:pt x="194" y="24"/>
                  </a:lnTo>
                  <a:lnTo>
                    <a:pt x="196" y="29"/>
                  </a:lnTo>
                  <a:lnTo>
                    <a:pt x="196" y="35"/>
                  </a:lnTo>
                  <a:lnTo>
                    <a:pt x="198" y="40"/>
                  </a:lnTo>
                  <a:lnTo>
                    <a:pt x="198" y="42"/>
                  </a:lnTo>
                  <a:lnTo>
                    <a:pt x="203" y="44"/>
                  </a:lnTo>
                  <a:lnTo>
                    <a:pt x="207" y="44"/>
                  </a:lnTo>
                  <a:lnTo>
                    <a:pt x="209" y="42"/>
                  </a:lnTo>
                  <a:lnTo>
                    <a:pt x="211" y="40"/>
                  </a:lnTo>
                  <a:lnTo>
                    <a:pt x="218" y="38"/>
                  </a:lnTo>
                  <a:lnTo>
                    <a:pt x="220" y="33"/>
                  </a:lnTo>
                  <a:lnTo>
                    <a:pt x="220" y="31"/>
                  </a:lnTo>
                  <a:lnTo>
                    <a:pt x="225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4"/>
            <p:cNvSpPr>
              <a:spLocks noEditPoints="1"/>
            </p:cNvSpPr>
            <p:nvPr/>
          </p:nvSpPr>
          <p:spPr bwMode="auto">
            <a:xfrm>
              <a:off x="3650370" y="3040468"/>
              <a:ext cx="123804" cy="96405"/>
            </a:xfrm>
            <a:custGeom>
              <a:avLst/>
              <a:gdLst>
                <a:gd name="T0" fmla="*/ 43 w 55"/>
                <a:gd name="T1" fmla="*/ 42 h 43"/>
                <a:gd name="T2" fmla="*/ 44 w 55"/>
                <a:gd name="T3" fmla="*/ 38 h 43"/>
                <a:gd name="T4" fmla="*/ 40 w 55"/>
                <a:gd name="T5" fmla="*/ 38 h 43"/>
                <a:gd name="T6" fmla="*/ 40 w 55"/>
                <a:gd name="T7" fmla="*/ 41 h 43"/>
                <a:gd name="T8" fmla="*/ 52 w 55"/>
                <a:gd name="T9" fmla="*/ 34 h 43"/>
                <a:gd name="T10" fmla="*/ 52 w 55"/>
                <a:gd name="T11" fmla="*/ 30 h 43"/>
                <a:gd name="T12" fmla="*/ 35 w 55"/>
                <a:gd name="T13" fmla="*/ 26 h 43"/>
                <a:gd name="T14" fmla="*/ 29 w 55"/>
                <a:gd name="T15" fmla="*/ 33 h 43"/>
                <a:gd name="T16" fmla="*/ 25 w 55"/>
                <a:gd name="T17" fmla="*/ 30 h 43"/>
                <a:gd name="T18" fmla="*/ 25 w 55"/>
                <a:gd name="T19" fmla="*/ 26 h 43"/>
                <a:gd name="T20" fmla="*/ 27 w 55"/>
                <a:gd name="T21" fmla="*/ 26 h 43"/>
                <a:gd name="T22" fmla="*/ 30 w 55"/>
                <a:gd name="T23" fmla="*/ 26 h 43"/>
                <a:gd name="T24" fmla="*/ 32 w 55"/>
                <a:gd name="T25" fmla="*/ 22 h 43"/>
                <a:gd name="T26" fmla="*/ 34 w 55"/>
                <a:gd name="T27" fmla="*/ 27 h 43"/>
                <a:gd name="T28" fmla="*/ 34 w 55"/>
                <a:gd name="T29" fmla="*/ 31 h 43"/>
                <a:gd name="T30" fmla="*/ 30 w 55"/>
                <a:gd name="T31" fmla="*/ 35 h 43"/>
                <a:gd name="T32" fmla="*/ 34 w 55"/>
                <a:gd name="T33" fmla="*/ 34 h 43"/>
                <a:gd name="T34" fmla="*/ 25 w 55"/>
                <a:gd name="T35" fmla="*/ 35 h 43"/>
                <a:gd name="T36" fmla="*/ 29 w 55"/>
                <a:gd name="T37" fmla="*/ 35 h 43"/>
                <a:gd name="T38" fmla="*/ 30 w 55"/>
                <a:gd name="T39" fmla="*/ 38 h 43"/>
                <a:gd name="T40" fmla="*/ 29 w 55"/>
                <a:gd name="T41" fmla="*/ 39 h 43"/>
                <a:gd name="T42" fmla="*/ 24 w 55"/>
                <a:gd name="T43" fmla="*/ 37 h 43"/>
                <a:gd name="T44" fmla="*/ 19 w 55"/>
                <a:gd name="T45" fmla="*/ 26 h 43"/>
                <a:gd name="T46" fmla="*/ 20 w 55"/>
                <a:gd name="T47" fmla="*/ 26 h 43"/>
                <a:gd name="T48" fmla="*/ 20 w 55"/>
                <a:gd name="T49" fmla="*/ 36 h 43"/>
                <a:gd name="T50" fmla="*/ 21 w 55"/>
                <a:gd name="T51" fmla="*/ 36 h 43"/>
                <a:gd name="T52" fmla="*/ 22 w 55"/>
                <a:gd name="T53" fmla="*/ 33 h 43"/>
                <a:gd name="T54" fmla="*/ 19 w 55"/>
                <a:gd name="T55" fmla="*/ 28 h 43"/>
                <a:gd name="T56" fmla="*/ 18 w 55"/>
                <a:gd name="T57" fmla="*/ 35 h 43"/>
                <a:gd name="T58" fmla="*/ 13 w 55"/>
                <a:gd name="T59" fmla="*/ 30 h 43"/>
                <a:gd name="T60" fmla="*/ 23 w 55"/>
                <a:gd name="T61" fmla="*/ 5 h 43"/>
                <a:gd name="T62" fmla="*/ 5 w 55"/>
                <a:gd name="T63" fmla="*/ 13 h 43"/>
                <a:gd name="T64" fmla="*/ 6 w 55"/>
                <a:gd name="T65" fmla="*/ 14 h 43"/>
                <a:gd name="T66" fmla="*/ 5 w 55"/>
                <a:gd name="T67" fmla="*/ 12 h 43"/>
                <a:gd name="T68" fmla="*/ 11 w 55"/>
                <a:gd name="T69" fmla="*/ 10 h 43"/>
                <a:gd name="T70" fmla="*/ 17 w 55"/>
                <a:gd name="T71" fmla="*/ 10 h 43"/>
                <a:gd name="T72" fmla="*/ 18 w 55"/>
                <a:gd name="T73" fmla="*/ 3 h 43"/>
                <a:gd name="T74" fmla="*/ 14 w 55"/>
                <a:gd name="T75" fmla="*/ 3 h 43"/>
                <a:gd name="T76" fmla="*/ 9 w 55"/>
                <a:gd name="T77" fmla="*/ 8 h 43"/>
                <a:gd name="T78" fmla="*/ 3 w 55"/>
                <a:gd name="T79" fmla="*/ 10 h 43"/>
                <a:gd name="T80" fmla="*/ 3 w 55"/>
                <a:gd name="T81" fmla="*/ 13 h 43"/>
                <a:gd name="T82" fmla="*/ 12 w 55"/>
                <a:gd name="T83" fmla="*/ 35 h 43"/>
                <a:gd name="T84" fmla="*/ 12 w 55"/>
                <a:gd name="T85" fmla="*/ 32 h 43"/>
                <a:gd name="T86" fmla="*/ 14 w 55"/>
                <a:gd name="T87" fmla="*/ 27 h 43"/>
                <a:gd name="T88" fmla="*/ 17 w 55"/>
                <a:gd name="T89" fmla="*/ 25 h 43"/>
                <a:gd name="T90" fmla="*/ 19 w 55"/>
                <a:gd name="T91" fmla="*/ 20 h 43"/>
                <a:gd name="T92" fmla="*/ 22 w 55"/>
                <a:gd name="T93" fmla="*/ 20 h 43"/>
                <a:gd name="T94" fmla="*/ 18 w 55"/>
                <a:gd name="T95" fmla="*/ 17 h 43"/>
                <a:gd name="T96" fmla="*/ 16 w 55"/>
                <a:gd name="T97" fmla="*/ 14 h 43"/>
                <a:gd name="T98" fmla="*/ 11 w 55"/>
                <a:gd name="T99" fmla="*/ 11 h 43"/>
                <a:gd name="T100" fmla="*/ 10 w 55"/>
                <a:gd name="T101" fmla="*/ 14 h 43"/>
                <a:gd name="T102" fmla="*/ 8 w 55"/>
                <a:gd name="T103" fmla="*/ 17 h 43"/>
                <a:gd name="T104" fmla="*/ 7 w 55"/>
                <a:gd name="T105" fmla="*/ 13 h 43"/>
                <a:gd name="T106" fmla="*/ 4 w 55"/>
                <a:gd name="T107" fmla="*/ 16 h 43"/>
                <a:gd name="T108" fmla="*/ 2 w 55"/>
                <a:gd name="T109" fmla="*/ 18 h 43"/>
                <a:gd name="T110" fmla="*/ 1 w 55"/>
                <a:gd name="T111" fmla="*/ 21 h 43"/>
                <a:gd name="T112" fmla="*/ 1 w 55"/>
                <a:gd name="T113" fmla="*/ 26 h 43"/>
                <a:gd name="T114" fmla="*/ 4 w 55"/>
                <a:gd name="T115" fmla="*/ 31 h 43"/>
                <a:gd name="T116" fmla="*/ 6 w 55"/>
                <a:gd name="T1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43">
                  <a:moveTo>
                    <a:pt x="39" y="42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2"/>
                    <a:pt x="39" y="42"/>
                    <a:pt x="39" y="42"/>
                  </a:cubicBezTo>
                  <a:close/>
                  <a:moveTo>
                    <a:pt x="52" y="30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5" y="26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6"/>
                    <a:pt x="35" y="26"/>
                    <a:pt x="35" y="26"/>
                  </a:cubicBezTo>
                  <a:close/>
                  <a:moveTo>
                    <a:pt x="30" y="35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1" y="35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5"/>
                    <a:pt x="31" y="35"/>
                    <a:pt x="31" y="35"/>
                  </a:cubicBezTo>
                  <a:close/>
                  <a:moveTo>
                    <a:pt x="25" y="35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lose/>
                  <a:moveTo>
                    <a:pt x="19" y="26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18" y="35"/>
                  </a:moveTo>
                  <a:cubicBezTo>
                    <a:pt x="19" y="37"/>
                    <a:pt x="19" y="37"/>
                    <a:pt x="19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8" y="35"/>
                    <a:pt x="18" y="35"/>
                    <a:pt x="18" y="35"/>
                  </a:cubicBezTo>
                  <a:close/>
                  <a:moveTo>
                    <a:pt x="22" y="33"/>
                  </a:move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3"/>
                    <a:pt x="22" y="33"/>
                  </a:cubicBezTo>
                  <a:close/>
                  <a:moveTo>
                    <a:pt x="14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21" y="6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lose/>
                  <a:moveTo>
                    <a:pt x="5" y="14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lose/>
                  <a:moveTo>
                    <a:pt x="5" y="15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5"/>
                    <a:pt x="5" y="15"/>
                    <a:pt x="5" y="15"/>
                  </a:cubicBezTo>
                  <a:close/>
                  <a:moveTo>
                    <a:pt x="1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5"/>
            <p:cNvSpPr>
              <a:spLocks noEditPoints="1"/>
            </p:cNvSpPr>
            <p:nvPr/>
          </p:nvSpPr>
          <p:spPr bwMode="auto">
            <a:xfrm>
              <a:off x="3588468" y="2575696"/>
              <a:ext cx="399826" cy="459699"/>
            </a:xfrm>
            <a:custGeom>
              <a:avLst/>
              <a:gdLst>
                <a:gd name="T0" fmla="*/ 171 w 179"/>
                <a:gd name="T1" fmla="*/ 26 h 206"/>
                <a:gd name="T2" fmla="*/ 177 w 179"/>
                <a:gd name="T3" fmla="*/ 15 h 206"/>
                <a:gd name="T4" fmla="*/ 164 w 179"/>
                <a:gd name="T5" fmla="*/ 9 h 206"/>
                <a:gd name="T6" fmla="*/ 156 w 179"/>
                <a:gd name="T7" fmla="*/ 10 h 206"/>
                <a:gd name="T8" fmla="*/ 151 w 179"/>
                <a:gd name="T9" fmla="*/ 0 h 206"/>
                <a:gd name="T10" fmla="*/ 145 w 179"/>
                <a:gd name="T11" fmla="*/ 13 h 206"/>
                <a:gd name="T12" fmla="*/ 134 w 179"/>
                <a:gd name="T13" fmla="*/ 19 h 206"/>
                <a:gd name="T14" fmla="*/ 128 w 179"/>
                <a:gd name="T15" fmla="*/ 7 h 206"/>
                <a:gd name="T16" fmla="*/ 123 w 179"/>
                <a:gd name="T17" fmla="*/ 22 h 206"/>
                <a:gd name="T18" fmla="*/ 113 w 179"/>
                <a:gd name="T19" fmla="*/ 24 h 206"/>
                <a:gd name="T20" fmla="*/ 102 w 179"/>
                <a:gd name="T21" fmla="*/ 35 h 206"/>
                <a:gd name="T22" fmla="*/ 97 w 179"/>
                <a:gd name="T23" fmla="*/ 39 h 206"/>
                <a:gd name="T24" fmla="*/ 87 w 179"/>
                <a:gd name="T25" fmla="*/ 39 h 206"/>
                <a:gd name="T26" fmla="*/ 79 w 179"/>
                <a:gd name="T27" fmla="*/ 51 h 206"/>
                <a:gd name="T28" fmla="*/ 78 w 179"/>
                <a:gd name="T29" fmla="*/ 56 h 206"/>
                <a:gd name="T30" fmla="*/ 69 w 179"/>
                <a:gd name="T31" fmla="*/ 63 h 206"/>
                <a:gd name="T32" fmla="*/ 70 w 179"/>
                <a:gd name="T33" fmla="*/ 70 h 206"/>
                <a:gd name="T34" fmla="*/ 61 w 179"/>
                <a:gd name="T35" fmla="*/ 80 h 206"/>
                <a:gd name="T36" fmla="*/ 60 w 179"/>
                <a:gd name="T37" fmla="*/ 87 h 206"/>
                <a:gd name="T38" fmla="*/ 56 w 179"/>
                <a:gd name="T39" fmla="*/ 99 h 206"/>
                <a:gd name="T40" fmla="*/ 47 w 179"/>
                <a:gd name="T41" fmla="*/ 111 h 206"/>
                <a:gd name="T42" fmla="*/ 35 w 179"/>
                <a:gd name="T43" fmla="*/ 125 h 206"/>
                <a:gd name="T44" fmla="*/ 48 w 179"/>
                <a:gd name="T45" fmla="*/ 124 h 206"/>
                <a:gd name="T46" fmla="*/ 32 w 179"/>
                <a:gd name="T47" fmla="*/ 129 h 206"/>
                <a:gd name="T48" fmla="*/ 27 w 179"/>
                <a:gd name="T49" fmla="*/ 137 h 206"/>
                <a:gd name="T50" fmla="*/ 20 w 179"/>
                <a:gd name="T51" fmla="*/ 139 h 206"/>
                <a:gd name="T52" fmla="*/ 16 w 179"/>
                <a:gd name="T53" fmla="*/ 146 h 206"/>
                <a:gd name="T54" fmla="*/ 3 w 179"/>
                <a:gd name="T55" fmla="*/ 148 h 206"/>
                <a:gd name="T56" fmla="*/ 5 w 179"/>
                <a:gd name="T57" fmla="*/ 157 h 206"/>
                <a:gd name="T58" fmla="*/ 13 w 179"/>
                <a:gd name="T59" fmla="*/ 160 h 206"/>
                <a:gd name="T60" fmla="*/ 17 w 179"/>
                <a:gd name="T61" fmla="*/ 164 h 206"/>
                <a:gd name="T62" fmla="*/ 4 w 179"/>
                <a:gd name="T63" fmla="*/ 169 h 206"/>
                <a:gd name="T64" fmla="*/ 16 w 179"/>
                <a:gd name="T65" fmla="*/ 171 h 206"/>
                <a:gd name="T66" fmla="*/ 7 w 179"/>
                <a:gd name="T67" fmla="*/ 183 h 206"/>
                <a:gd name="T68" fmla="*/ 12 w 179"/>
                <a:gd name="T69" fmla="*/ 193 h 206"/>
                <a:gd name="T70" fmla="*/ 21 w 179"/>
                <a:gd name="T71" fmla="*/ 206 h 206"/>
                <a:gd name="T72" fmla="*/ 37 w 179"/>
                <a:gd name="T73" fmla="*/ 191 h 206"/>
                <a:gd name="T74" fmla="*/ 44 w 179"/>
                <a:gd name="T75" fmla="*/ 185 h 206"/>
                <a:gd name="T76" fmla="*/ 55 w 179"/>
                <a:gd name="T77" fmla="*/ 191 h 206"/>
                <a:gd name="T78" fmla="*/ 56 w 179"/>
                <a:gd name="T79" fmla="*/ 145 h 206"/>
                <a:gd name="T80" fmla="*/ 68 w 179"/>
                <a:gd name="T81" fmla="*/ 87 h 206"/>
                <a:gd name="T82" fmla="*/ 90 w 179"/>
                <a:gd name="T83" fmla="*/ 54 h 206"/>
                <a:gd name="T84" fmla="*/ 106 w 179"/>
                <a:gd name="T85" fmla="*/ 40 h 206"/>
                <a:gd name="T86" fmla="*/ 136 w 179"/>
                <a:gd name="T87" fmla="*/ 44 h 206"/>
                <a:gd name="T88" fmla="*/ 157 w 179"/>
                <a:gd name="T89" fmla="*/ 21 h 206"/>
                <a:gd name="T90" fmla="*/ 6 w 179"/>
                <a:gd name="T91" fmla="*/ 178 h 206"/>
                <a:gd name="T92" fmla="*/ 2 w 179"/>
                <a:gd name="T93" fmla="*/ 174 h 206"/>
                <a:gd name="T94" fmla="*/ 8 w 179"/>
                <a:gd name="T95" fmla="*/ 146 h 206"/>
                <a:gd name="T96" fmla="*/ 31 w 179"/>
                <a:gd name="T97" fmla="*/ 127 h 206"/>
                <a:gd name="T98" fmla="*/ 52 w 179"/>
                <a:gd name="T99" fmla="*/ 96 h 206"/>
                <a:gd name="T100" fmla="*/ 54 w 179"/>
                <a:gd name="T101" fmla="*/ 65 h 206"/>
                <a:gd name="T102" fmla="*/ 66 w 179"/>
                <a:gd name="T103" fmla="*/ 50 h 206"/>
                <a:gd name="T104" fmla="*/ 71 w 179"/>
                <a:gd name="T105" fmla="*/ 43 h 206"/>
                <a:gd name="T106" fmla="*/ 70 w 179"/>
                <a:gd name="T107" fmla="*/ 48 h 206"/>
                <a:gd name="T108" fmla="*/ 87 w 179"/>
                <a:gd name="T109" fmla="*/ 35 h 206"/>
                <a:gd name="T110" fmla="*/ 87 w 179"/>
                <a:gd name="T111" fmla="*/ 35 h 206"/>
                <a:gd name="T112" fmla="*/ 97 w 179"/>
                <a:gd name="T113" fmla="*/ 27 h 206"/>
                <a:gd name="T114" fmla="*/ 100 w 179"/>
                <a:gd name="T115" fmla="*/ 21 h 206"/>
                <a:gd name="T116" fmla="*/ 123 w 179"/>
                <a:gd name="T117" fmla="*/ 13 h 206"/>
                <a:gd name="T118" fmla="*/ 123 w 179"/>
                <a:gd name="T119" fmla="*/ 10 h 206"/>
                <a:gd name="T120" fmla="*/ 140 w 179"/>
                <a:gd name="T121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06">
                  <a:moveTo>
                    <a:pt x="166" y="37"/>
                  </a:moveTo>
                  <a:cubicBezTo>
                    <a:pt x="167" y="37"/>
                    <a:pt x="167" y="37"/>
                    <a:pt x="167" y="37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4" y="23"/>
                    <a:pt x="174" y="23"/>
                    <a:pt x="174" y="23"/>
                  </a:cubicBezTo>
                  <a:cubicBezTo>
                    <a:pt x="174" y="24"/>
                    <a:pt x="174" y="24"/>
                    <a:pt x="174" y="24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172" y="23"/>
                    <a:pt x="172" y="23"/>
                    <a:pt x="172" y="23"/>
                  </a:cubicBezTo>
                  <a:cubicBezTo>
                    <a:pt x="171" y="23"/>
                    <a:pt x="171" y="23"/>
                    <a:pt x="171" y="23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2" y="19"/>
                    <a:pt x="172" y="19"/>
                    <a:pt x="172" y="19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7" y="15"/>
                    <a:pt x="177" y="15"/>
                    <a:pt x="177" y="15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71" y="10"/>
                    <a:pt x="171" y="10"/>
                    <a:pt x="171" y="10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9"/>
                    <a:pt x="170" y="9"/>
                    <a:pt x="170" y="9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5" y="10"/>
                    <a:pt x="165" y="10"/>
                    <a:pt x="165" y="10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0" y="6"/>
                    <a:pt x="160" y="6"/>
                    <a:pt x="160" y="6"/>
                  </a:cubicBezTo>
                  <a:cubicBezTo>
                    <a:pt x="159" y="9"/>
                    <a:pt x="159" y="9"/>
                    <a:pt x="159" y="9"/>
                  </a:cubicBezTo>
                  <a:cubicBezTo>
                    <a:pt x="158" y="9"/>
                    <a:pt x="158" y="9"/>
                    <a:pt x="158" y="9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4" y="12"/>
                    <a:pt x="154" y="12"/>
                    <a:pt x="154" y="12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9" y="5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4" y="21"/>
                    <a:pt x="134" y="21"/>
                    <a:pt x="134" y="21"/>
                  </a:cubicBezTo>
                  <a:cubicBezTo>
                    <a:pt x="134" y="20"/>
                    <a:pt x="134" y="20"/>
                    <a:pt x="134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9" y="51"/>
                    <a:pt x="79" y="51"/>
                    <a:pt x="79" y="51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7" y="126"/>
                    <a:pt x="37" y="126"/>
                    <a:pt x="37" y="126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30"/>
                    <a:pt x="45" y="130"/>
                    <a:pt x="45" y="130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28" y="134"/>
                    <a:pt x="28" y="134"/>
                    <a:pt x="28" y="134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25" y="134"/>
                    <a:pt x="25" y="134"/>
                    <a:pt x="25" y="134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7" y="137"/>
                    <a:pt x="27" y="137"/>
                    <a:pt x="27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16" y="146"/>
                    <a:pt x="16" y="146"/>
                    <a:pt x="16" y="146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15" y="147"/>
                    <a:pt x="15" y="147"/>
                    <a:pt x="15" y="147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47"/>
                    <a:pt x="13" y="147"/>
                    <a:pt x="13" y="147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8" y="149"/>
                    <a:pt x="8" y="149"/>
                    <a:pt x="8" y="149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2" y="147"/>
                    <a:pt x="2" y="147"/>
                    <a:pt x="2" y="147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5" y="157"/>
                    <a:pt x="5" y="157"/>
                    <a:pt x="5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3" y="161"/>
                    <a:pt x="13" y="161"/>
                    <a:pt x="13" y="161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21" y="158"/>
                    <a:pt x="21" y="158"/>
                    <a:pt x="21" y="158"/>
                  </a:cubicBezTo>
                  <a:cubicBezTo>
                    <a:pt x="21" y="159"/>
                    <a:pt x="21" y="159"/>
                    <a:pt x="21" y="159"/>
                  </a:cubicBezTo>
                  <a:cubicBezTo>
                    <a:pt x="22" y="161"/>
                    <a:pt x="22" y="161"/>
                    <a:pt x="22" y="161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3" y="164"/>
                    <a:pt x="13" y="164"/>
                    <a:pt x="13" y="164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8" y="163"/>
                    <a:pt x="8" y="163"/>
                    <a:pt x="8" y="163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3" y="165"/>
                    <a:pt x="3" y="165"/>
                    <a:pt x="3" y="165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9" y="175"/>
                    <a:pt x="9" y="175"/>
                    <a:pt x="9" y="175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1" y="172"/>
                    <a:pt x="11" y="172"/>
                    <a:pt x="11" y="172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2" y="173"/>
                    <a:pt x="12" y="173"/>
                    <a:pt x="12" y="173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1" y="178"/>
                    <a:pt x="11" y="178"/>
                    <a:pt x="11" y="178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13" y="181"/>
                    <a:pt x="13" y="181"/>
                    <a:pt x="13" y="181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10" y="183"/>
                    <a:pt x="10" y="183"/>
                    <a:pt x="10" y="183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7" y="182"/>
                    <a:pt x="7" y="182"/>
                    <a:pt x="7" y="182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7" y="189"/>
                    <a:pt x="7" y="189"/>
                    <a:pt x="7" y="189"/>
                  </a:cubicBezTo>
                  <a:cubicBezTo>
                    <a:pt x="8" y="187"/>
                    <a:pt x="8" y="187"/>
                    <a:pt x="8" y="187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0" y="185"/>
                    <a:pt x="10" y="185"/>
                    <a:pt x="10" y="185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2" y="188"/>
                    <a:pt x="12" y="188"/>
                    <a:pt x="12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4" y="191"/>
                    <a:pt x="14" y="191"/>
                    <a:pt x="14" y="191"/>
                  </a:cubicBezTo>
                  <a:cubicBezTo>
                    <a:pt x="15" y="192"/>
                    <a:pt x="15" y="192"/>
                    <a:pt x="15" y="192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194"/>
                    <a:pt x="13" y="194"/>
                    <a:pt x="13" y="194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0" y="193"/>
                    <a:pt x="10" y="193"/>
                    <a:pt x="10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7" y="192"/>
                    <a:pt x="7" y="192"/>
                    <a:pt x="7" y="192"/>
                  </a:cubicBezTo>
                  <a:cubicBezTo>
                    <a:pt x="7" y="194"/>
                    <a:pt x="7" y="194"/>
                    <a:pt x="7" y="194"/>
                  </a:cubicBezTo>
                  <a:cubicBezTo>
                    <a:pt x="6" y="195"/>
                    <a:pt x="6" y="195"/>
                    <a:pt x="6" y="195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10" y="199"/>
                    <a:pt x="10" y="199"/>
                    <a:pt x="10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7" y="204"/>
                    <a:pt x="17" y="204"/>
                    <a:pt x="17" y="204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8" y="202"/>
                    <a:pt x="18" y="202"/>
                    <a:pt x="18" y="202"/>
                  </a:cubicBezTo>
                  <a:cubicBezTo>
                    <a:pt x="19" y="203"/>
                    <a:pt x="19" y="203"/>
                    <a:pt x="19" y="203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5" y="203"/>
                    <a:pt x="25" y="203"/>
                    <a:pt x="25" y="203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8" y="203"/>
                    <a:pt x="28" y="203"/>
                    <a:pt x="28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2" y="199"/>
                    <a:pt x="32" y="199"/>
                    <a:pt x="32" y="199"/>
                  </a:cubicBezTo>
                  <a:cubicBezTo>
                    <a:pt x="30" y="198"/>
                    <a:pt x="30" y="198"/>
                    <a:pt x="30" y="198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5" y="197"/>
                    <a:pt x="35" y="197"/>
                    <a:pt x="35" y="197"/>
                  </a:cubicBezTo>
                  <a:cubicBezTo>
                    <a:pt x="34" y="197"/>
                    <a:pt x="34" y="197"/>
                    <a:pt x="34" y="197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8" y="194"/>
                    <a:pt x="38" y="194"/>
                    <a:pt x="38" y="194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7" y="191"/>
                    <a:pt x="37" y="191"/>
                    <a:pt x="37" y="191"/>
                  </a:cubicBezTo>
                  <a:cubicBezTo>
                    <a:pt x="37" y="190"/>
                    <a:pt x="37" y="190"/>
                    <a:pt x="37" y="190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1"/>
                    <a:pt x="38" y="191"/>
                    <a:pt x="38" y="191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2"/>
                  </a:cubicBezTo>
                  <a:cubicBezTo>
                    <a:pt x="40" y="193"/>
                    <a:pt x="40" y="193"/>
                    <a:pt x="40" y="193"/>
                  </a:cubicBezTo>
                  <a:cubicBezTo>
                    <a:pt x="42" y="192"/>
                    <a:pt x="42" y="192"/>
                    <a:pt x="42" y="192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0"/>
                    <a:pt x="41" y="190"/>
                    <a:pt x="41" y="190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5" y="189"/>
                    <a:pt x="45" y="189"/>
                    <a:pt x="45" y="189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3" y="184"/>
                    <a:pt x="43" y="184"/>
                    <a:pt x="43" y="184"/>
                  </a:cubicBezTo>
                  <a:cubicBezTo>
                    <a:pt x="44" y="184"/>
                    <a:pt x="44" y="184"/>
                    <a:pt x="44" y="184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45" y="183"/>
                    <a:pt x="45" y="183"/>
                    <a:pt x="45" y="183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6" y="181"/>
                    <a:pt x="46" y="181"/>
                    <a:pt x="46" y="181"/>
                  </a:cubicBezTo>
                  <a:cubicBezTo>
                    <a:pt x="47" y="183"/>
                    <a:pt x="47" y="183"/>
                    <a:pt x="47" y="183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47" y="186"/>
                    <a:pt x="47" y="186"/>
                    <a:pt x="47" y="186"/>
                  </a:cubicBezTo>
                  <a:cubicBezTo>
                    <a:pt x="47" y="188"/>
                    <a:pt x="47" y="188"/>
                    <a:pt x="47" y="188"/>
                  </a:cubicBezTo>
                  <a:cubicBezTo>
                    <a:pt x="49" y="190"/>
                    <a:pt x="49" y="190"/>
                    <a:pt x="49" y="190"/>
                  </a:cubicBezTo>
                  <a:cubicBezTo>
                    <a:pt x="51" y="189"/>
                    <a:pt x="51" y="189"/>
                    <a:pt x="51" y="189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1"/>
                    <a:pt x="52" y="191"/>
                    <a:pt x="52" y="191"/>
                  </a:cubicBezTo>
                  <a:cubicBezTo>
                    <a:pt x="53" y="191"/>
                    <a:pt x="53" y="191"/>
                    <a:pt x="53" y="191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55" y="191"/>
                    <a:pt x="55" y="191"/>
                    <a:pt x="55" y="191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4" y="182"/>
                    <a:pt x="54" y="182"/>
                    <a:pt x="54" y="182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8" y="175"/>
                    <a:pt x="58" y="175"/>
                    <a:pt x="58" y="175"/>
                  </a:cubicBezTo>
                  <a:cubicBezTo>
                    <a:pt x="59" y="173"/>
                    <a:pt x="59" y="173"/>
                    <a:pt x="59" y="173"/>
                  </a:cubicBezTo>
                  <a:cubicBezTo>
                    <a:pt x="58" y="171"/>
                    <a:pt x="58" y="171"/>
                    <a:pt x="58" y="171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56" y="162"/>
                    <a:pt x="56" y="162"/>
                    <a:pt x="56" y="162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60" y="158"/>
                    <a:pt x="60" y="158"/>
                    <a:pt x="60" y="158"/>
                  </a:cubicBezTo>
                  <a:cubicBezTo>
                    <a:pt x="61" y="156"/>
                    <a:pt x="61" y="156"/>
                    <a:pt x="61" y="156"/>
                  </a:cubicBezTo>
                  <a:cubicBezTo>
                    <a:pt x="58" y="153"/>
                    <a:pt x="58" y="153"/>
                    <a:pt x="58" y="153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48"/>
                    <a:pt x="55" y="148"/>
                    <a:pt x="55" y="148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5" y="141"/>
                    <a:pt x="55" y="141"/>
                    <a:pt x="55" y="141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3" y="36"/>
                    <a:pt x="143" y="36"/>
                    <a:pt x="143" y="36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3" y="29"/>
                    <a:pt x="143" y="29"/>
                    <a:pt x="143" y="29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42" y="27"/>
                    <a:pt x="142" y="27"/>
                    <a:pt x="142" y="27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2" y="26"/>
                    <a:pt x="162" y="26"/>
                    <a:pt x="162" y="26"/>
                  </a:cubicBezTo>
                  <a:cubicBezTo>
                    <a:pt x="165" y="26"/>
                    <a:pt x="165" y="26"/>
                    <a:pt x="165" y="26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7" y="29"/>
                    <a:pt x="167" y="29"/>
                    <a:pt x="167" y="29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6" y="37"/>
                    <a:pt x="166" y="37"/>
                    <a:pt x="166" y="37"/>
                  </a:cubicBezTo>
                  <a:close/>
                  <a:moveTo>
                    <a:pt x="8" y="190"/>
                  </a:moveTo>
                  <a:cubicBezTo>
                    <a:pt x="9" y="191"/>
                    <a:pt x="9" y="191"/>
                    <a:pt x="9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8" y="190"/>
                    <a:pt x="8" y="190"/>
                    <a:pt x="8" y="190"/>
                  </a:cubicBezTo>
                  <a:close/>
                  <a:moveTo>
                    <a:pt x="4" y="180"/>
                  </a:moveTo>
                  <a:cubicBezTo>
                    <a:pt x="4" y="180"/>
                    <a:pt x="5" y="179"/>
                    <a:pt x="5" y="179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4" y="180"/>
                    <a:pt x="4" y="180"/>
                    <a:pt x="4" y="180"/>
                  </a:cubicBezTo>
                  <a:close/>
                  <a:moveTo>
                    <a:pt x="7" y="176"/>
                  </a:moveTo>
                  <a:cubicBezTo>
                    <a:pt x="7" y="178"/>
                    <a:pt x="7" y="178"/>
                    <a:pt x="7" y="178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7" y="176"/>
                    <a:pt x="7" y="176"/>
                    <a:pt x="7" y="176"/>
                  </a:cubicBezTo>
                  <a:close/>
                  <a:moveTo>
                    <a:pt x="5" y="176"/>
                  </a:moveTo>
                  <a:cubicBezTo>
                    <a:pt x="5" y="177"/>
                    <a:pt x="5" y="177"/>
                    <a:pt x="5" y="177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5" y="176"/>
                    <a:pt x="5" y="176"/>
                    <a:pt x="5" y="176"/>
                  </a:cubicBezTo>
                  <a:close/>
                  <a:moveTo>
                    <a:pt x="2" y="169"/>
                  </a:moveTo>
                  <a:cubicBezTo>
                    <a:pt x="1" y="168"/>
                    <a:pt x="1" y="168"/>
                    <a:pt x="1" y="168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7"/>
                    <a:pt x="2" y="169"/>
                    <a:pt x="2" y="169"/>
                  </a:cubicBezTo>
                  <a:close/>
                  <a:moveTo>
                    <a:pt x="1" y="170"/>
                  </a:moveTo>
                  <a:cubicBezTo>
                    <a:pt x="3" y="170"/>
                    <a:pt x="3" y="170"/>
                    <a:pt x="3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1" y="170"/>
                    <a:pt x="1" y="170"/>
                    <a:pt x="1" y="170"/>
                  </a:cubicBezTo>
                  <a:close/>
                  <a:moveTo>
                    <a:pt x="5" y="172"/>
                  </a:moveTo>
                  <a:cubicBezTo>
                    <a:pt x="5" y="172"/>
                    <a:pt x="6" y="174"/>
                    <a:pt x="6" y="174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2"/>
                    <a:pt x="5" y="172"/>
                    <a:pt x="5" y="172"/>
                  </a:cubicBezTo>
                  <a:close/>
                  <a:moveTo>
                    <a:pt x="2" y="174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2" y="174"/>
                    <a:pt x="2" y="174"/>
                    <a:pt x="2" y="174"/>
                  </a:cubicBezTo>
                  <a:close/>
                  <a:moveTo>
                    <a:pt x="1" y="164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lose/>
                  <a:moveTo>
                    <a:pt x="1" y="152"/>
                  </a:moveTo>
                  <a:cubicBezTo>
                    <a:pt x="3" y="153"/>
                    <a:pt x="3" y="153"/>
                    <a:pt x="3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2"/>
                    <a:pt x="1" y="152"/>
                    <a:pt x="1" y="152"/>
                  </a:cubicBezTo>
                  <a:close/>
                  <a:moveTo>
                    <a:pt x="1" y="149"/>
                  </a:moveTo>
                  <a:cubicBezTo>
                    <a:pt x="3" y="150"/>
                    <a:pt x="3" y="150"/>
                    <a:pt x="3" y="150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1" y="149"/>
                    <a:pt x="1" y="149"/>
                    <a:pt x="1" y="149"/>
                  </a:cubicBezTo>
                  <a:close/>
                  <a:moveTo>
                    <a:pt x="6" y="145"/>
                  </a:moveTo>
                  <a:cubicBezTo>
                    <a:pt x="7" y="146"/>
                    <a:pt x="7" y="146"/>
                    <a:pt x="7" y="146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5"/>
                    <a:pt x="6" y="145"/>
                    <a:pt x="6" y="145"/>
                  </a:cubicBezTo>
                  <a:close/>
                  <a:moveTo>
                    <a:pt x="8" y="144"/>
                  </a:moveTo>
                  <a:cubicBezTo>
                    <a:pt x="9" y="144"/>
                    <a:pt x="9" y="144"/>
                    <a:pt x="9" y="144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4"/>
                    <a:pt x="8" y="144"/>
                    <a:pt x="8" y="144"/>
                  </a:cubicBezTo>
                  <a:close/>
                  <a:moveTo>
                    <a:pt x="23" y="133"/>
                  </a:moveTo>
                  <a:cubicBezTo>
                    <a:pt x="23" y="133"/>
                    <a:pt x="25" y="131"/>
                    <a:pt x="25" y="131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3" y="133"/>
                    <a:pt x="23" y="133"/>
                    <a:pt x="23" y="133"/>
                  </a:cubicBezTo>
                  <a:close/>
                  <a:moveTo>
                    <a:pt x="24" y="130"/>
                  </a:moveTo>
                  <a:cubicBezTo>
                    <a:pt x="24" y="130"/>
                    <a:pt x="23" y="131"/>
                    <a:pt x="23" y="131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4" y="130"/>
                    <a:pt x="24" y="130"/>
                    <a:pt x="24" y="130"/>
                  </a:cubicBezTo>
                  <a:close/>
                  <a:moveTo>
                    <a:pt x="25" y="126"/>
                  </a:moveTo>
                  <a:cubicBezTo>
                    <a:pt x="28" y="124"/>
                    <a:pt x="28" y="124"/>
                    <a:pt x="28" y="124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5" y="126"/>
                    <a:pt x="25" y="126"/>
                    <a:pt x="25" y="126"/>
                  </a:cubicBezTo>
                  <a:close/>
                  <a:moveTo>
                    <a:pt x="26" y="130"/>
                  </a:moveTo>
                  <a:cubicBezTo>
                    <a:pt x="27" y="128"/>
                    <a:pt x="27" y="128"/>
                    <a:pt x="27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26" y="130"/>
                    <a:pt x="26" y="130"/>
                    <a:pt x="26" y="130"/>
                  </a:cubicBezTo>
                  <a:close/>
                  <a:moveTo>
                    <a:pt x="49" y="105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9" y="105"/>
                    <a:pt x="49" y="105"/>
                    <a:pt x="49" y="105"/>
                  </a:cubicBezTo>
                  <a:close/>
                  <a:moveTo>
                    <a:pt x="47" y="109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9"/>
                    <a:pt x="47" y="109"/>
                    <a:pt x="47" y="109"/>
                  </a:cubicBezTo>
                  <a:close/>
                  <a:moveTo>
                    <a:pt x="51" y="94"/>
                  </a:moveTo>
                  <a:cubicBezTo>
                    <a:pt x="52" y="95"/>
                    <a:pt x="52" y="95"/>
                    <a:pt x="52" y="95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1" y="94"/>
                    <a:pt x="51" y="94"/>
                    <a:pt x="51" y="94"/>
                  </a:cubicBezTo>
                  <a:close/>
                  <a:moveTo>
                    <a:pt x="54" y="91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lose/>
                  <a:moveTo>
                    <a:pt x="53" y="88"/>
                  </a:moveTo>
                  <a:cubicBezTo>
                    <a:pt x="55" y="86"/>
                    <a:pt x="55" y="86"/>
                    <a:pt x="55" y="86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3" y="88"/>
                    <a:pt x="53" y="88"/>
                    <a:pt x="53" y="88"/>
                  </a:cubicBezTo>
                  <a:close/>
                  <a:moveTo>
                    <a:pt x="64" y="72"/>
                  </a:moveTo>
                  <a:cubicBezTo>
                    <a:pt x="65" y="71"/>
                    <a:pt x="65" y="71"/>
                    <a:pt x="65" y="71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2"/>
                    <a:pt x="64" y="72"/>
                    <a:pt x="64" y="72"/>
                  </a:cubicBezTo>
                  <a:close/>
                  <a:moveTo>
                    <a:pt x="54" y="63"/>
                  </a:moveTo>
                  <a:cubicBezTo>
                    <a:pt x="54" y="64"/>
                    <a:pt x="54" y="64"/>
                    <a:pt x="54" y="64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59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9"/>
                    <a:pt x="57" y="59"/>
                    <a:pt x="57" y="59"/>
                  </a:cubicBezTo>
                  <a:close/>
                  <a:moveTo>
                    <a:pt x="58" y="57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7"/>
                    <a:pt x="58" y="57"/>
                    <a:pt x="58" y="57"/>
                  </a:cubicBezTo>
                  <a:close/>
                  <a:moveTo>
                    <a:pt x="63" y="53"/>
                  </a:moveTo>
                  <a:cubicBezTo>
                    <a:pt x="63" y="55"/>
                    <a:pt x="63" y="55"/>
                    <a:pt x="63" y="55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3" y="53"/>
                    <a:pt x="63" y="53"/>
                    <a:pt x="63" y="53"/>
                  </a:cubicBezTo>
                  <a:close/>
                  <a:moveTo>
                    <a:pt x="66" y="50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0"/>
                    <a:pt x="66" y="50"/>
                    <a:pt x="66" y="50"/>
                  </a:cubicBezTo>
                  <a:close/>
                  <a:moveTo>
                    <a:pt x="68" y="50"/>
                  </a:moveTo>
                  <a:cubicBezTo>
                    <a:pt x="68" y="54"/>
                    <a:pt x="68" y="54"/>
                    <a:pt x="68" y="54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8" y="50"/>
                    <a:pt x="68" y="50"/>
                    <a:pt x="68" y="50"/>
                  </a:cubicBezTo>
                  <a:close/>
                  <a:moveTo>
                    <a:pt x="69" y="42"/>
                  </a:moveTo>
                  <a:cubicBezTo>
                    <a:pt x="70" y="44"/>
                    <a:pt x="70" y="44"/>
                    <a:pt x="70" y="44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9" y="42"/>
                    <a:pt x="69" y="42"/>
                    <a:pt x="69" y="42"/>
                  </a:cubicBezTo>
                  <a:close/>
                  <a:moveTo>
                    <a:pt x="71" y="43"/>
                  </a:moveTo>
                  <a:cubicBezTo>
                    <a:pt x="70" y="42"/>
                    <a:pt x="70" y="42"/>
                    <a:pt x="70" y="42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7" y="44"/>
                  </a:moveTo>
                  <a:cubicBezTo>
                    <a:pt x="79" y="46"/>
                    <a:pt x="79" y="46"/>
                    <a:pt x="79" y="46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7" y="46"/>
                    <a:pt x="77" y="46"/>
                    <a:pt x="77" y="46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4"/>
                    <a:pt x="77" y="44"/>
                    <a:pt x="77" y="44"/>
                  </a:cubicBezTo>
                  <a:close/>
                  <a:moveTo>
                    <a:pt x="77" y="42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2"/>
                    <a:pt x="77" y="42"/>
                    <a:pt x="77" y="42"/>
                  </a:cubicBezTo>
                  <a:close/>
                  <a:moveTo>
                    <a:pt x="81" y="44"/>
                  </a:moveTo>
                  <a:cubicBezTo>
                    <a:pt x="82" y="42"/>
                    <a:pt x="82" y="42"/>
                    <a:pt x="82" y="42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1" y="44"/>
                    <a:pt x="81" y="44"/>
                    <a:pt x="81" y="44"/>
                  </a:cubicBezTo>
                  <a:close/>
                  <a:moveTo>
                    <a:pt x="87" y="35"/>
                  </a:moveTo>
                  <a:cubicBezTo>
                    <a:pt x="87" y="36"/>
                    <a:pt x="87" y="36"/>
                    <a:pt x="87" y="36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5"/>
                    <a:pt x="87" y="35"/>
                    <a:pt x="87" y="35"/>
                  </a:cubicBezTo>
                  <a:close/>
                  <a:moveTo>
                    <a:pt x="87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7" y="30"/>
                    <a:pt x="87" y="30"/>
                    <a:pt x="87" y="30"/>
                  </a:cubicBezTo>
                  <a:close/>
                  <a:moveTo>
                    <a:pt x="94" y="20"/>
                  </a:moveTo>
                  <a:cubicBezTo>
                    <a:pt x="94" y="19"/>
                    <a:pt x="94" y="19"/>
                    <a:pt x="94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4" y="20"/>
                    <a:pt x="94" y="20"/>
                    <a:pt x="94" y="20"/>
                  </a:cubicBezTo>
                  <a:close/>
                  <a:moveTo>
                    <a:pt x="91" y="23"/>
                  </a:moveTo>
                  <a:cubicBezTo>
                    <a:pt x="91" y="21"/>
                    <a:pt x="91" y="21"/>
                    <a:pt x="91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1" y="23"/>
                    <a:pt x="91" y="23"/>
                  </a:cubicBezTo>
                  <a:close/>
                  <a:moveTo>
                    <a:pt x="97" y="27"/>
                  </a:moveTo>
                  <a:cubicBezTo>
                    <a:pt x="98" y="24"/>
                    <a:pt x="98" y="24"/>
                    <a:pt x="98" y="24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7" y="27"/>
                    <a:pt x="97" y="27"/>
                    <a:pt x="97" y="27"/>
                  </a:cubicBezTo>
                  <a:close/>
                  <a:moveTo>
                    <a:pt x="96" y="26"/>
                  </a:moveTo>
                  <a:cubicBezTo>
                    <a:pt x="96" y="27"/>
                    <a:pt x="96" y="27"/>
                    <a:pt x="96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6"/>
                    <a:pt x="96" y="26"/>
                    <a:pt x="96" y="26"/>
                  </a:cubicBezTo>
                  <a:close/>
                  <a:moveTo>
                    <a:pt x="101" y="22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1" y="22"/>
                    <a:pt x="101" y="22"/>
                    <a:pt x="101" y="22"/>
                  </a:cubicBezTo>
                  <a:close/>
                  <a:moveTo>
                    <a:pt x="106" y="25"/>
                  </a:moveTo>
                  <a:cubicBezTo>
                    <a:pt x="105" y="23"/>
                    <a:pt x="105" y="23"/>
                    <a:pt x="105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5"/>
                    <a:pt x="106" y="25"/>
                    <a:pt x="106" y="25"/>
                  </a:cubicBezTo>
                  <a:close/>
                  <a:moveTo>
                    <a:pt x="119" y="18"/>
                  </a:move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9" y="18"/>
                    <a:pt x="119" y="18"/>
                    <a:pt x="119" y="18"/>
                  </a:cubicBezTo>
                  <a:close/>
                  <a:moveTo>
                    <a:pt x="121" y="16"/>
                  </a:moveTo>
                  <a:cubicBezTo>
                    <a:pt x="119" y="14"/>
                    <a:pt x="119" y="14"/>
                    <a:pt x="119" y="14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6"/>
                    <a:pt x="121" y="16"/>
                    <a:pt x="121" y="16"/>
                  </a:cubicBezTo>
                  <a:close/>
                  <a:moveTo>
                    <a:pt x="117" y="13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17" y="13"/>
                    <a:pt x="117" y="13"/>
                    <a:pt x="117" y="13"/>
                  </a:cubicBezTo>
                  <a:close/>
                  <a:moveTo>
                    <a:pt x="123" y="10"/>
                  </a:moveTo>
                  <a:cubicBezTo>
                    <a:pt x="123" y="10"/>
                    <a:pt x="125" y="9"/>
                    <a:pt x="125" y="9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3" y="10"/>
                    <a:pt x="123" y="10"/>
                    <a:pt x="123" y="10"/>
                  </a:cubicBezTo>
                  <a:close/>
                  <a:moveTo>
                    <a:pt x="128" y="5"/>
                  </a:moveTo>
                  <a:cubicBezTo>
                    <a:pt x="127" y="6"/>
                    <a:pt x="127" y="6"/>
                    <a:pt x="127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8" y="5"/>
                    <a:pt x="128" y="5"/>
                    <a:pt x="128" y="5"/>
                  </a:cubicBezTo>
                  <a:close/>
                  <a:moveTo>
                    <a:pt x="131" y="3"/>
                  </a:moveTo>
                  <a:cubicBezTo>
                    <a:pt x="130" y="3"/>
                    <a:pt x="130" y="3"/>
                    <a:pt x="130" y="3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1" y="3"/>
                    <a:pt x="131" y="3"/>
                    <a:pt x="131" y="3"/>
                  </a:cubicBezTo>
                  <a:close/>
                  <a:moveTo>
                    <a:pt x="134" y="3"/>
                  </a:moveTo>
                  <a:cubicBezTo>
                    <a:pt x="134" y="3"/>
                    <a:pt x="134" y="3"/>
                    <a:pt x="134" y="3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6" y="4"/>
                    <a:pt x="136" y="4"/>
                    <a:pt x="136" y="4"/>
                  </a:cubicBezTo>
                  <a:lnTo>
                    <a:pt x="13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6"/>
            <p:cNvSpPr>
              <a:spLocks noEditPoints="1"/>
            </p:cNvSpPr>
            <p:nvPr/>
          </p:nvSpPr>
          <p:spPr bwMode="auto">
            <a:xfrm>
              <a:off x="3700095" y="2662967"/>
              <a:ext cx="196869" cy="442447"/>
            </a:xfrm>
            <a:custGeom>
              <a:avLst/>
              <a:gdLst>
                <a:gd name="T0" fmla="*/ 9 w 194"/>
                <a:gd name="T1" fmla="*/ 315 h 436"/>
                <a:gd name="T2" fmla="*/ 20 w 194"/>
                <a:gd name="T3" fmla="*/ 295 h 436"/>
                <a:gd name="T4" fmla="*/ 24 w 194"/>
                <a:gd name="T5" fmla="*/ 257 h 436"/>
                <a:gd name="T6" fmla="*/ 11 w 194"/>
                <a:gd name="T7" fmla="*/ 213 h 436"/>
                <a:gd name="T8" fmla="*/ 28 w 194"/>
                <a:gd name="T9" fmla="*/ 176 h 436"/>
                <a:gd name="T10" fmla="*/ 39 w 194"/>
                <a:gd name="T11" fmla="*/ 123 h 436"/>
                <a:gd name="T12" fmla="*/ 55 w 194"/>
                <a:gd name="T13" fmla="*/ 99 h 436"/>
                <a:gd name="T14" fmla="*/ 64 w 194"/>
                <a:gd name="T15" fmla="*/ 55 h 436"/>
                <a:gd name="T16" fmla="*/ 84 w 194"/>
                <a:gd name="T17" fmla="*/ 37 h 436"/>
                <a:gd name="T18" fmla="*/ 90 w 194"/>
                <a:gd name="T19" fmla="*/ 26 h 436"/>
                <a:gd name="T20" fmla="*/ 114 w 194"/>
                <a:gd name="T21" fmla="*/ 22 h 436"/>
                <a:gd name="T22" fmla="*/ 121 w 194"/>
                <a:gd name="T23" fmla="*/ 11 h 436"/>
                <a:gd name="T24" fmla="*/ 132 w 194"/>
                <a:gd name="T25" fmla="*/ 4 h 436"/>
                <a:gd name="T26" fmla="*/ 165 w 194"/>
                <a:gd name="T27" fmla="*/ 26 h 436"/>
                <a:gd name="T28" fmla="*/ 176 w 194"/>
                <a:gd name="T29" fmla="*/ 39 h 436"/>
                <a:gd name="T30" fmla="*/ 180 w 194"/>
                <a:gd name="T31" fmla="*/ 68 h 436"/>
                <a:gd name="T32" fmla="*/ 185 w 194"/>
                <a:gd name="T33" fmla="*/ 99 h 436"/>
                <a:gd name="T34" fmla="*/ 187 w 194"/>
                <a:gd name="T35" fmla="*/ 114 h 436"/>
                <a:gd name="T36" fmla="*/ 167 w 194"/>
                <a:gd name="T37" fmla="*/ 116 h 436"/>
                <a:gd name="T38" fmla="*/ 154 w 194"/>
                <a:gd name="T39" fmla="*/ 118 h 436"/>
                <a:gd name="T40" fmla="*/ 154 w 194"/>
                <a:gd name="T41" fmla="*/ 132 h 436"/>
                <a:gd name="T42" fmla="*/ 154 w 194"/>
                <a:gd name="T43" fmla="*/ 136 h 436"/>
                <a:gd name="T44" fmla="*/ 154 w 194"/>
                <a:gd name="T45" fmla="*/ 156 h 436"/>
                <a:gd name="T46" fmla="*/ 150 w 194"/>
                <a:gd name="T47" fmla="*/ 174 h 436"/>
                <a:gd name="T48" fmla="*/ 132 w 194"/>
                <a:gd name="T49" fmla="*/ 191 h 436"/>
                <a:gd name="T50" fmla="*/ 121 w 194"/>
                <a:gd name="T51" fmla="*/ 202 h 436"/>
                <a:gd name="T52" fmla="*/ 110 w 194"/>
                <a:gd name="T53" fmla="*/ 209 h 436"/>
                <a:gd name="T54" fmla="*/ 101 w 194"/>
                <a:gd name="T55" fmla="*/ 224 h 436"/>
                <a:gd name="T56" fmla="*/ 95 w 194"/>
                <a:gd name="T57" fmla="*/ 246 h 436"/>
                <a:gd name="T58" fmla="*/ 95 w 194"/>
                <a:gd name="T59" fmla="*/ 264 h 436"/>
                <a:gd name="T60" fmla="*/ 99 w 194"/>
                <a:gd name="T61" fmla="*/ 279 h 436"/>
                <a:gd name="T62" fmla="*/ 117 w 194"/>
                <a:gd name="T63" fmla="*/ 293 h 436"/>
                <a:gd name="T64" fmla="*/ 117 w 194"/>
                <a:gd name="T65" fmla="*/ 321 h 436"/>
                <a:gd name="T66" fmla="*/ 101 w 194"/>
                <a:gd name="T67" fmla="*/ 317 h 436"/>
                <a:gd name="T68" fmla="*/ 84 w 194"/>
                <a:gd name="T69" fmla="*/ 317 h 436"/>
                <a:gd name="T70" fmla="*/ 97 w 194"/>
                <a:gd name="T71" fmla="*/ 321 h 436"/>
                <a:gd name="T72" fmla="*/ 119 w 194"/>
                <a:gd name="T73" fmla="*/ 326 h 436"/>
                <a:gd name="T74" fmla="*/ 108 w 194"/>
                <a:gd name="T75" fmla="*/ 332 h 436"/>
                <a:gd name="T76" fmla="*/ 97 w 194"/>
                <a:gd name="T77" fmla="*/ 343 h 436"/>
                <a:gd name="T78" fmla="*/ 90 w 194"/>
                <a:gd name="T79" fmla="*/ 352 h 436"/>
                <a:gd name="T80" fmla="*/ 92 w 194"/>
                <a:gd name="T81" fmla="*/ 367 h 436"/>
                <a:gd name="T82" fmla="*/ 95 w 194"/>
                <a:gd name="T83" fmla="*/ 392 h 436"/>
                <a:gd name="T84" fmla="*/ 77 w 194"/>
                <a:gd name="T85" fmla="*/ 416 h 436"/>
                <a:gd name="T86" fmla="*/ 57 w 194"/>
                <a:gd name="T87" fmla="*/ 429 h 436"/>
                <a:gd name="T88" fmla="*/ 35 w 194"/>
                <a:gd name="T89" fmla="*/ 431 h 436"/>
                <a:gd name="T90" fmla="*/ 35 w 194"/>
                <a:gd name="T91" fmla="*/ 407 h 436"/>
                <a:gd name="T92" fmla="*/ 17 w 194"/>
                <a:gd name="T93" fmla="*/ 383 h 436"/>
                <a:gd name="T94" fmla="*/ 9 w 194"/>
                <a:gd name="T95" fmla="*/ 365 h 436"/>
                <a:gd name="T96" fmla="*/ 9 w 194"/>
                <a:gd name="T97" fmla="*/ 354 h 436"/>
                <a:gd name="T98" fmla="*/ 2 w 194"/>
                <a:gd name="T99" fmla="*/ 343 h 436"/>
                <a:gd name="T100" fmla="*/ 121 w 194"/>
                <a:gd name="T101" fmla="*/ 328 h 436"/>
                <a:gd name="T102" fmla="*/ 6 w 194"/>
                <a:gd name="T103" fmla="*/ 361 h 436"/>
                <a:gd name="T104" fmla="*/ 136 w 194"/>
                <a:gd name="T105" fmla="*/ 352 h 436"/>
                <a:gd name="T106" fmla="*/ 139 w 194"/>
                <a:gd name="T107" fmla="*/ 367 h 436"/>
                <a:gd name="T108" fmla="*/ 128 w 194"/>
                <a:gd name="T109" fmla="*/ 396 h 436"/>
                <a:gd name="T110" fmla="*/ 134 w 194"/>
                <a:gd name="T111" fmla="*/ 378 h 436"/>
                <a:gd name="T112" fmla="*/ 128 w 194"/>
                <a:gd name="T113" fmla="*/ 370 h 436"/>
                <a:gd name="T114" fmla="*/ 125 w 194"/>
                <a:gd name="T115" fmla="*/ 389 h 436"/>
                <a:gd name="T116" fmla="*/ 95 w 194"/>
                <a:gd name="T117" fmla="*/ 414 h 436"/>
                <a:gd name="T118" fmla="*/ 99 w 194"/>
                <a:gd name="T119" fmla="*/ 38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" h="436">
                  <a:moveTo>
                    <a:pt x="4" y="334"/>
                  </a:moveTo>
                  <a:lnTo>
                    <a:pt x="6" y="334"/>
                  </a:lnTo>
                  <a:lnTo>
                    <a:pt x="9" y="339"/>
                  </a:lnTo>
                  <a:lnTo>
                    <a:pt x="11" y="334"/>
                  </a:lnTo>
                  <a:lnTo>
                    <a:pt x="9" y="323"/>
                  </a:lnTo>
                  <a:lnTo>
                    <a:pt x="6" y="319"/>
                  </a:lnTo>
                  <a:lnTo>
                    <a:pt x="9" y="315"/>
                  </a:lnTo>
                  <a:lnTo>
                    <a:pt x="11" y="315"/>
                  </a:lnTo>
                  <a:lnTo>
                    <a:pt x="9" y="310"/>
                  </a:lnTo>
                  <a:lnTo>
                    <a:pt x="11" y="308"/>
                  </a:lnTo>
                  <a:lnTo>
                    <a:pt x="15" y="308"/>
                  </a:lnTo>
                  <a:lnTo>
                    <a:pt x="17" y="304"/>
                  </a:lnTo>
                  <a:lnTo>
                    <a:pt x="17" y="299"/>
                  </a:lnTo>
                  <a:lnTo>
                    <a:pt x="20" y="295"/>
                  </a:lnTo>
                  <a:lnTo>
                    <a:pt x="17" y="290"/>
                  </a:lnTo>
                  <a:lnTo>
                    <a:pt x="15" y="282"/>
                  </a:lnTo>
                  <a:lnTo>
                    <a:pt x="13" y="275"/>
                  </a:lnTo>
                  <a:lnTo>
                    <a:pt x="13" y="270"/>
                  </a:lnTo>
                  <a:lnTo>
                    <a:pt x="22" y="268"/>
                  </a:lnTo>
                  <a:lnTo>
                    <a:pt x="22" y="262"/>
                  </a:lnTo>
                  <a:lnTo>
                    <a:pt x="24" y="257"/>
                  </a:lnTo>
                  <a:lnTo>
                    <a:pt x="17" y="251"/>
                  </a:lnTo>
                  <a:lnTo>
                    <a:pt x="11" y="246"/>
                  </a:lnTo>
                  <a:lnTo>
                    <a:pt x="11" y="240"/>
                  </a:lnTo>
                  <a:lnTo>
                    <a:pt x="13" y="233"/>
                  </a:lnTo>
                  <a:lnTo>
                    <a:pt x="11" y="224"/>
                  </a:lnTo>
                  <a:lnTo>
                    <a:pt x="9" y="220"/>
                  </a:lnTo>
                  <a:lnTo>
                    <a:pt x="11" y="213"/>
                  </a:lnTo>
                  <a:lnTo>
                    <a:pt x="9" y="204"/>
                  </a:lnTo>
                  <a:lnTo>
                    <a:pt x="9" y="193"/>
                  </a:lnTo>
                  <a:lnTo>
                    <a:pt x="9" y="185"/>
                  </a:lnTo>
                  <a:lnTo>
                    <a:pt x="13" y="178"/>
                  </a:lnTo>
                  <a:lnTo>
                    <a:pt x="17" y="176"/>
                  </a:lnTo>
                  <a:lnTo>
                    <a:pt x="22" y="176"/>
                  </a:lnTo>
                  <a:lnTo>
                    <a:pt x="28" y="176"/>
                  </a:lnTo>
                  <a:lnTo>
                    <a:pt x="33" y="171"/>
                  </a:lnTo>
                  <a:lnTo>
                    <a:pt x="33" y="165"/>
                  </a:lnTo>
                  <a:lnTo>
                    <a:pt x="31" y="163"/>
                  </a:lnTo>
                  <a:lnTo>
                    <a:pt x="31" y="156"/>
                  </a:lnTo>
                  <a:lnTo>
                    <a:pt x="37" y="141"/>
                  </a:lnTo>
                  <a:lnTo>
                    <a:pt x="37" y="132"/>
                  </a:lnTo>
                  <a:lnTo>
                    <a:pt x="39" y="123"/>
                  </a:lnTo>
                  <a:lnTo>
                    <a:pt x="42" y="118"/>
                  </a:lnTo>
                  <a:lnTo>
                    <a:pt x="42" y="112"/>
                  </a:lnTo>
                  <a:lnTo>
                    <a:pt x="39" y="110"/>
                  </a:lnTo>
                  <a:lnTo>
                    <a:pt x="39" y="105"/>
                  </a:lnTo>
                  <a:lnTo>
                    <a:pt x="44" y="103"/>
                  </a:lnTo>
                  <a:lnTo>
                    <a:pt x="51" y="101"/>
                  </a:lnTo>
                  <a:lnTo>
                    <a:pt x="55" y="99"/>
                  </a:lnTo>
                  <a:lnTo>
                    <a:pt x="55" y="94"/>
                  </a:lnTo>
                  <a:lnTo>
                    <a:pt x="59" y="85"/>
                  </a:lnTo>
                  <a:lnTo>
                    <a:pt x="66" y="77"/>
                  </a:lnTo>
                  <a:lnTo>
                    <a:pt x="68" y="72"/>
                  </a:lnTo>
                  <a:lnTo>
                    <a:pt x="66" y="68"/>
                  </a:lnTo>
                  <a:lnTo>
                    <a:pt x="64" y="63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73" y="46"/>
                  </a:lnTo>
                  <a:lnTo>
                    <a:pt x="75" y="39"/>
                  </a:lnTo>
                  <a:lnTo>
                    <a:pt x="79" y="35"/>
                  </a:lnTo>
                  <a:lnTo>
                    <a:pt x="84" y="37"/>
                  </a:lnTo>
                  <a:lnTo>
                    <a:pt x="84" y="39"/>
                  </a:lnTo>
                  <a:lnTo>
                    <a:pt x="88" y="39"/>
                  </a:lnTo>
                  <a:lnTo>
                    <a:pt x="90" y="37"/>
                  </a:lnTo>
                  <a:lnTo>
                    <a:pt x="88" y="33"/>
                  </a:lnTo>
                  <a:lnTo>
                    <a:pt x="90" y="30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2"/>
                  </a:lnTo>
                  <a:lnTo>
                    <a:pt x="90" y="19"/>
                  </a:lnTo>
                  <a:lnTo>
                    <a:pt x="95" y="19"/>
                  </a:lnTo>
                  <a:lnTo>
                    <a:pt x="99" y="17"/>
                  </a:lnTo>
                  <a:lnTo>
                    <a:pt x="106" y="19"/>
                  </a:lnTo>
                  <a:lnTo>
                    <a:pt x="110" y="22"/>
                  </a:lnTo>
                  <a:lnTo>
                    <a:pt x="114" y="22"/>
                  </a:lnTo>
                  <a:lnTo>
                    <a:pt x="117" y="24"/>
                  </a:lnTo>
                  <a:lnTo>
                    <a:pt x="119" y="24"/>
                  </a:lnTo>
                  <a:lnTo>
                    <a:pt x="121" y="26"/>
                  </a:lnTo>
                  <a:lnTo>
                    <a:pt x="121" y="19"/>
                  </a:lnTo>
                  <a:lnTo>
                    <a:pt x="119" y="17"/>
                  </a:lnTo>
                  <a:lnTo>
                    <a:pt x="119" y="11"/>
                  </a:lnTo>
                  <a:lnTo>
                    <a:pt x="121" y="11"/>
                  </a:lnTo>
                  <a:lnTo>
                    <a:pt x="121" y="6"/>
                  </a:lnTo>
                  <a:lnTo>
                    <a:pt x="119" y="4"/>
                  </a:lnTo>
                  <a:lnTo>
                    <a:pt x="119" y="0"/>
                  </a:lnTo>
                  <a:lnTo>
                    <a:pt x="123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32" y="4"/>
                  </a:lnTo>
                  <a:lnTo>
                    <a:pt x="136" y="6"/>
                  </a:lnTo>
                  <a:lnTo>
                    <a:pt x="143" y="15"/>
                  </a:lnTo>
                  <a:lnTo>
                    <a:pt x="147" y="17"/>
                  </a:lnTo>
                  <a:lnTo>
                    <a:pt x="156" y="19"/>
                  </a:lnTo>
                  <a:lnTo>
                    <a:pt x="158" y="19"/>
                  </a:lnTo>
                  <a:lnTo>
                    <a:pt x="161" y="22"/>
                  </a:lnTo>
                  <a:lnTo>
                    <a:pt x="165" y="26"/>
                  </a:lnTo>
                  <a:lnTo>
                    <a:pt x="167" y="28"/>
                  </a:lnTo>
                  <a:lnTo>
                    <a:pt x="167" y="28"/>
                  </a:lnTo>
                  <a:lnTo>
                    <a:pt x="169" y="28"/>
                  </a:lnTo>
                  <a:lnTo>
                    <a:pt x="172" y="33"/>
                  </a:lnTo>
                  <a:lnTo>
                    <a:pt x="176" y="33"/>
                  </a:lnTo>
                  <a:lnTo>
                    <a:pt x="178" y="37"/>
                  </a:lnTo>
                  <a:lnTo>
                    <a:pt x="176" y="39"/>
                  </a:lnTo>
                  <a:lnTo>
                    <a:pt x="176" y="46"/>
                  </a:lnTo>
                  <a:lnTo>
                    <a:pt x="176" y="50"/>
                  </a:lnTo>
                  <a:lnTo>
                    <a:pt x="176" y="55"/>
                  </a:lnTo>
                  <a:lnTo>
                    <a:pt x="180" y="55"/>
                  </a:lnTo>
                  <a:lnTo>
                    <a:pt x="183" y="59"/>
                  </a:lnTo>
                  <a:lnTo>
                    <a:pt x="180" y="61"/>
                  </a:lnTo>
                  <a:lnTo>
                    <a:pt x="180" y="68"/>
                  </a:lnTo>
                  <a:lnTo>
                    <a:pt x="183" y="70"/>
                  </a:lnTo>
                  <a:lnTo>
                    <a:pt x="185" y="77"/>
                  </a:lnTo>
                  <a:lnTo>
                    <a:pt x="183" y="81"/>
                  </a:lnTo>
                  <a:lnTo>
                    <a:pt x="185" y="83"/>
                  </a:lnTo>
                  <a:lnTo>
                    <a:pt x="185" y="90"/>
                  </a:lnTo>
                  <a:lnTo>
                    <a:pt x="183" y="94"/>
                  </a:lnTo>
                  <a:lnTo>
                    <a:pt x="185" y="99"/>
                  </a:lnTo>
                  <a:lnTo>
                    <a:pt x="189" y="101"/>
                  </a:lnTo>
                  <a:lnTo>
                    <a:pt x="191" y="107"/>
                  </a:lnTo>
                  <a:lnTo>
                    <a:pt x="194" y="110"/>
                  </a:lnTo>
                  <a:lnTo>
                    <a:pt x="194" y="114"/>
                  </a:lnTo>
                  <a:lnTo>
                    <a:pt x="194" y="114"/>
                  </a:lnTo>
                  <a:lnTo>
                    <a:pt x="191" y="116"/>
                  </a:lnTo>
                  <a:lnTo>
                    <a:pt x="187" y="114"/>
                  </a:lnTo>
                  <a:lnTo>
                    <a:pt x="185" y="112"/>
                  </a:lnTo>
                  <a:lnTo>
                    <a:pt x="180" y="116"/>
                  </a:lnTo>
                  <a:lnTo>
                    <a:pt x="178" y="114"/>
                  </a:lnTo>
                  <a:lnTo>
                    <a:pt x="176" y="116"/>
                  </a:lnTo>
                  <a:lnTo>
                    <a:pt x="172" y="116"/>
                  </a:lnTo>
                  <a:lnTo>
                    <a:pt x="172" y="112"/>
                  </a:lnTo>
                  <a:lnTo>
                    <a:pt x="167" y="116"/>
                  </a:lnTo>
                  <a:lnTo>
                    <a:pt x="165" y="112"/>
                  </a:lnTo>
                  <a:lnTo>
                    <a:pt x="163" y="114"/>
                  </a:lnTo>
                  <a:lnTo>
                    <a:pt x="163" y="116"/>
                  </a:lnTo>
                  <a:lnTo>
                    <a:pt x="163" y="121"/>
                  </a:lnTo>
                  <a:lnTo>
                    <a:pt x="158" y="121"/>
                  </a:lnTo>
                  <a:lnTo>
                    <a:pt x="156" y="118"/>
                  </a:lnTo>
                  <a:lnTo>
                    <a:pt x="154" y="118"/>
                  </a:lnTo>
                  <a:lnTo>
                    <a:pt x="156" y="123"/>
                  </a:lnTo>
                  <a:lnTo>
                    <a:pt x="161" y="125"/>
                  </a:lnTo>
                  <a:lnTo>
                    <a:pt x="156" y="127"/>
                  </a:lnTo>
                  <a:lnTo>
                    <a:pt x="154" y="127"/>
                  </a:lnTo>
                  <a:lnTo>
                    <a:pt x="150" y="129"/>
                  </a:lnTo>
                  <a:lnTo>
                    <a:pt x="154" y="129"/>
                  </a:lnTo>
                  <a:lnTo>
                    <a:pt x="154" y="132"/>
                  </a:lnTo>
                  <a:lnTo>
                    <a:pt x="152" y="134"/>
                  </a:lnTo>
                  <a:lnTo>
                    <a:pt x="152" y="132"/>
                  </a:lnTo>
                  <a:lnTo>
                    <a:pt x="150" y="129"/>
                  </a:lnTo>
                  <a:lnTo>
                    <a:pt x="147" y="132"/>
                  </a:lnTo>
                  <a:lnTo>
                    <a:pt x="150" y="134"/>
                  </a:lnTo>
                  <a:lnTo>
                    <a:pt x="152" y="134"/>
                  </a:lnTo>
                  <a:lnTo>
                    <a:pt x="154" y="136"/>
                  </a:lnTo>
                  <a:lnTo>
                    <a:pt x="152" y="138"/>
                  </a:lnTo>
                  <a:lnTo>
                    <a:pt x="150" y="145"/>
                  </a:lnTo>
                  <a:lnTo>
                    <a:pt x="152" y="149"/>
                  </a:lnTo>
                  <a:lnTo>
                    <a:pt x="147" y="149"/>
                  </a:lnTo>
                  <a:lnTo>
                    <a:pt x="150" y="152"/>
                  </a:lnTo>
                  <a:lnTo>
                    <a:pt x="154" y="154"/>
                  </a:lnTo>
                  <a:lnTo>
                    <a:pt x="154" y="156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60"/>
                  </a:lnTo>
                  <a:lnTo>
                    <a:pt x="154" y="165"/>
                  </a:lnTo>
                  <a:lnTo>
                    <a:pt x="152" y="165"/>
                  </a:lnTo>
                  <a:lnTo>
                    <a:pt x="147" y="167"/>
                  </a:lnTo>
                  <a:lnTo>
                    <a:pt x="150" y="174"/>
                  </a:lnTo>
                  <a:lnTo>
                    <a:pt x="145" y="180"/>
                  </a:lnTo>
                  <a:lnTo>
                    <a:pt x="143" y="180"/>
                  </a:lnTo>
                  <a:lnTo>
                    <a:pt x="139" y="185"/>
                  </a:lnTo>
                  <a:lnTo>
                    <a:pt x="136" y="182"/>
                  </a:lnTo>
                  <a:lnTo>
                    <a:pt x="136" y="185"/>
                  </a:lnTo>
                  <a:lnTo>
                    <a:pt x="136" y="189"/>
                  </a:lnTo>
                  <a:lnTo>
                    <a:pt x="132" y="191"/>
                  </a:lnTo>
                  <a:lnTo>
                    <a:pt x="130" y="196"/>
                  </a:lnTo>
                  <a:lnTo>
                    <a:pt x="128" y="196"/>
                  </a:lnTo>
                  <a:lnTo>
                    <a:pt x="128" y="191"/>
                  </a:lnTo>
                  <a:lnTo>
                    <a:pt x="125" y="191"/>
                  </a:lnTo>
                  <a:lnTo>
                    <a:pt x="123" y="196"/>
                  </a:lnTo>
                  <a:lnTo>
                    <a:pt x="123" y="200"/>
                  </a:lnTo>
                  <a:lnTo>
                    <a:pt x="121" y="202"/>
                  </a:lnTo>
                  <a:lnTo>
                    <a:pt x="119" y="200"/>
                  </a:lnTo>
                  <a:lnTo>
                    <a:pt x="117" y="200"/>
                  </a:lnTo>
                  <a:lnTo>
                    <a:pt x="117" y="204"/>
                  </a:lnTo>
                  <a:lnTo>
                    <a:pt x="114" y="204"/>
                  </a:lnTo>
                  <a:lnTo>
                    <a:pt x="112" y="202"/>
                  </a:lnTo>
                  <a:lnTo>
                    <a:pt x="110" y="207"/>
                  </a:lnTo>
                  <a:lnTo>
                    <a:pt x="110" y="209"/>
                  </a:lnTo>
                  <a:lnTo>
                    <a:pt x="112" y="209"/>
                  </a:lnTo>
                  <a:lnTo>
                    <a:pt x="112" y="211"/>
                  </a:lnTo>
                  <a:lnTo>
                    <a:pt x="106" y="215"/>
                  </a:lnTo>
                  <a:lnTo>
                    <a:pt x="103" y="215"/>
                  </a:lnTo>
                  <a:lnTo>
                    <a:pt x="101" y="218"/>
                  </a:lnTo>
                  <a:lnTo>
                    <a:pt x="103" y="220"/>
                  </a:lnTo>
                  <a:lnTo>
                    <a:pt x="101" y="224"/>
                  </a:lnTo>
                  <a:lnTo>
                    <a:pt x="95" y="226"/>
                  </a:lnTo>
                  <a:lnTo>
                    <a:pt x="92" y="224"/>
                  </a:lnTo>
                  <a:lnTo>
                    <a:pt x="97" y="231"/>
                  </a:lnTo>
                  <a:lnTo>
                    <a:pt x="97" y="235"/>
                  </a:lnTo>
                  <a:lnTo>
                    <a:pt x="95" y="237"/>
                  </a:lnTo>
                  <a:lnTo>
                    <a:pt x="97" y="242"/>
                  </a:lnTo>
                  <a:lnTo>
                    <a:pt x="95" y="246"/>
                  </a:lnTo>
                  <a:lnTo>
                    <a:pt x="99" y="251"/>
                  </a:lnTo>
                  <a:lnTo>
                    <a:pt x="97" y="255"/>
                  </a:lnTo>
                  <a:lnTo>
                    <a:pt x="95" y="253"/>
                  </a:lnTo>
                  <a:lnTo>
                    <a:pt x="95" y="253"/>
                  </a:lnTo>
                  <a:lnTo>
                    <a:pt x="95" y="259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97" y="270"/>
                  </a:lnTo>
                  <a:lnTo>
                    <a:pt x="92" y="275"/>
                  </a:lnTo>
                  <a:lnTo>
                    <a:pt x="95" y="277"/>
                  </a:lnTo>
                  <a:lnTo>
                    <a:pt x="97" y="279"/>
                  </a:lnTo>
                  <a:lnTo>
                    <a:pt x="99" y="279"/>
                  </a:lnTo>
                  <a:lnTo>
                    <a:pt x="99" y="284"/>
                  </a:lnTo>
                  <a:lnTo>
                    <a:pt x="101" y="284"/>
                  </a:lnTo>
                  <a:lnTo>
                    <a:pt x="103" y="286"/>
                  </a:lnTo>
                  <a:lnTo>
                    <a:pt x="108" y="282"/>
                  </a:lnTo>
                  <a:lnTo>
                    <a:pt x="110" y="284"/>
                  </a:lnTo>
                  <a:lnTo>
                    <a:pt x="110" y="288"/>
                  </a:lnTo>
                  <a:lnTo>
                    <a:pt x="117" y="293"/>
                  </a:lnTo>
                  <a:lnTo>
                    <a:pt x="117" y="295"/>
                  </a:lnTo>
                  <a:lnTo>
                    <a:pt x="123" y="299"/>
                  </a:lnTo>
                  <a:lnTo>
                    <a:pt x="123" y="301"/>
                  </a:lnTo>
                  <a:lnTo>
                    <a:pt x="125" y="306"/>
                  </a:lnTo>
                  <a:lnTo>
                    <a:pt x="123" y="310"/>
                  </a:lnTo>
                  <a:lnTo>
                    <a:pt x="119" y="317"/>
                  </a:lnTo>
                  <a:lnTo>
                    <a:pt x="117" y="321"/>
                  </a:lnTo>
                  <a:lnTo>
                    <a:pt x="112" y="321"/>
                  </a:lnTo>
                  <a:lnTo>
                    <a:pt x="110" y="319"/>
                  </a:lnTo>
                  <a:lnTo>
                    <a:pt x="110" y="317"/>
                  </a:lnTo>
                  <a:lnTo>
                    <a:pt x="106" y="317"/>
                  </a:lnTo>
                  <a:lnTo>
                    <a:pt x="103" y="315"/>
                  </a:lnTo>
                  <a:lnTo>
                    <a:pt x="103" y="317"/>
                  </a:lnTo>
                  <a:lnTo>
                    <a:pt x="101" y="317"/>
                  </a:lnTo>
                  <a:lnTo>
                    <a:pt x="99" y="315"/>
                  </a:lnTo>
                  <a:lnTo>
                    <a:pt x="95" y="315"/>
                  </a:lnTo>
                  <a:lnTo>
                    <a:pt x="95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88" y="319"/>
                  </a:lnTo>
                  <a:lnTo>
                    <a:pt x="84" y="317"/>
                  </a:lnTo>
                  <a:lnTo>
                    <a:pt x="81" y="319"/>
                  </a:lnTo>
                  <a:lnTo>
                    <a:pt x="81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95" y="321"/>
                  </a:lnTo>
                  <a:lnTo>
                    <a:pt x="97" y="321"/>
                  </a:lnTo>
                  <a:lnTo>
                    <a:pt x="101" y="323"/>
                  </a:lnTo>
                  <a:lnTo>
                    <a:pt x="103" y="326"/>
                  </a:lnTo>
                  <a:lnTo>
                    <a:pt x="106" y="323"/>
                  </a:lnTo>
                  <a:lnTo>
                    <a:pt x="108" y="326"/>
                  </a:lnTo>
                  <a:lnTo>
                    <a:pt x="112" y="323"/>
                  </a:lnTo>
                  <a:lnTo>
                    <a:pt x="117" y="323"/>
                  </a:lnTo>
                  <a:lnTo>
                    <a:pt x="119" y="326"/>
                  </a:lnTo>
                  <a:lnTo>
                    <a:pt x="119" y="330"/>
                  </a:lnTo>
                  <a:lnTo>
                    <a:pt x="117" y="332"/>
                  </a:lnTo>
                  <a:lnTo>
                    <a:pt x="114" y="332"/>
                  </a:lnTo>
                  <a:lnTo>
                    <a:pt x="110" y="337"/>
                  </a:lnTo>
                  <a:lnTo>
                    <a:pt x="108" y="337"/>
                  </a:lnTo>
                  <a:lnTo>
                    <a:pt x="108" y="334"/>
                  </a:lnTo>
                  <a:lnTo>
                    <a:pt x="108" y="332"/>
                  </a:lnTo>
                  <a:lnTo>
                    <a:pt x="106" y="334"/>
                  </a:lnTo>
                  <a:lnTo>
                    <a:pt x="106" y="337"/>
                  </a:lnTo>
                  <a:lnTo>
                    <a:pt x="103" y="337"/>
                  </a:lnTo>
                  <a:lnTo>
                    <a:pt x="101" y="339"/>
                  </a:lnTo>
                  <a:lnTo>
                    <a:pt x="101" y="343"/>
                  </a:lnTo>
                  <a:lnTo>
                    <a:pt x="97" y="341"/>
                  </a:lnTo>
                  <a:lnTo>
                    <a:pt x="97" y="343"/>
                  </a:lnTo>
                  <a:lnTo>
                    <a:pt x="95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8"/>
                  </a:lnTo>
                  <a:lnTo>
                    <a:pt x="95" y="348"/>
                  </a:lnTo>
                  <a:lnTo>
                    <a:pt x="97" y="352"/>
                  </a:lnTo>
                  <a:lnTo>
                    <a:pt x="90" y="352"/>
                  </a:lnTo>
                  <a:lnTo>
                    <a:pt x="97" y="354"/>
                  </a:lnTo>
                  <a:lnTo>
                    <a:pt x="97" y="356"/>
                  </a:lnTo>
                  <a:lnTo>
                    <a:pt x="95" y="361"/>
                  </a:lnTo>
                  <a:lnTo>
                    <a:pt x="99" y="365"/>
                  </a:lnTo>
                  <a:lnTo>
                    <a:pt x="95" y="365"/>
                  </a:lnTo>
                  <a:lnTo>
                    <a:pt x="90" y="363"/>
                  </a:lnTo>
                  <a:lnTo>
                    <a:pt x="92" y="367"/>
                  </a:lnTo>
                  <a:lnTo>
                    <a:pt x="90" y="372"/>
                  </a:lnTo>
                  <a:lnTo>
                    <a:pt x="95" y="374"/>
                  </a:lnTo>
                  <a:lnTo>
                    <a:pt x="90" y="376"/>
                  </a:lnTo>
                  <a:lnTo>
                    <a:pt x="95" y="381"/>
                  </a:lnTo>
                  <a:lnTo>
                    <a:pt x="90" y="385"/>
                  </a:lnTo>
                  <a:lnTo>
                    <a:pt x="90" y="387"/>
                  </a:lnTo>
                  <a:lnTo>
                    <a:pt x="95" y="392"/>
                  </a:lnTo>
                  <a:lnTo>
                    <a:pt x="92" y="394"/>
                  </a:lnTo>
                  <a:lnTo>
                    <a:pt x="92" y="405"/>
                  </a:lnTo>
                  <a:lnTo>
                    <a:pt x="88" y="407"/>
                  </a:lnTo>
                  <a:lnTo>
                    <a:pt x="88" y="414"/>
                  </a:lnTo>
                  <a:lnTo>
                    <a:pt x="84" y="420"/>
                  </a:lnTo>
                  <a:lnTo>
                    <a:pt x="81" y="418"/>
                  </a:lnTo>
                  <a:lnTo>
                    <a:pt x="77" y="416"/>
                  </a:lnTo>
                  <a:lnTo>
                    <a:pt x="73" y="418"/>
                  </a:lnTo>
                  <a:lnTo>
                    <a:pt x="66" y="416"/>
                  </a:lnTo>
                  <a:lnTo>
                    <a:pt x="66" y="414"/>
                  </a:lnTo>
                  <a:lnTo>
                    <a:pt x="64" y="420"/>
                  </a:lnTo>
                  <a:lnTo>
                    <a:pt x="57" y="420"/>
                  </a:lnTo>
                  <a:lnTo>
                    <a:pt x="55" y="427"/>
                  </a:lnTo>
                  <a:lnTo>
                    <a:pt x="57" y="429"/>
                  </a:lnTo>
                  <a:lnTo>
                    <a:pt x="57" y="431"/>
                  </a:lnTo>
                  <a:lnTo>
                    <a:pt x="53" y="436"/>
                  </a:lnTo>
                  <a:lnTo>
                    <a:pt x="48" y="434"/>
                  </a:lnTo>
                  <a:lnTo>
                    <a:pt x="39" y="436"/>
                  </a:lnTo>
                  <a:lnTo>
                    <a:pt x="35" y="436"/>
                  </a:lnTo>
                  <a:lnTo>
                    <a:pt x="33" y="434"/>
                  </a:lnTo>
                  <a:lnTo>
                    <a:pt x="35" y="431"/>
                  </a:lnTo>
                  <a:lnTo>
                    <a:pt x="33" y="423"/>
                  </a:lnTo>
                  <a:lnTo>
                    <a:pt x="31" y="420"/>
                  </a:lnTo>
                  <a:lnTo>
                    <a:pt x="28" y="418"/>
                  </a:lnTo>
                  <a:lnTo>
                    <a:pt x="26" y="416"/>
                  </a:lnTo>
                  <a:lnTo>
                    <a:pt x="26" y="414"/>
                  </a:lnTo>
                  <a:lnTo>
                    <a:pt x="33" y="414"/>
                  </a:lnTo>
                  <a:lnTo>
                    <a:pt x="35" y="407"/>
                  </a:lnTo>
                  <a:lnTo>
                    <a:pt x="33" y="403"/>
                  </a:lnTo>
                  <a:lnTo>
                    <a:pt x="28" y="405"/>
                  </a:lnTo>
                  <a:lnTo>
                    <a:pt x="26" y="403"/>
                  </a:lnTo>
                  <a:lnTo>
                    <a:pt x="24" y="398"/>
                  </a:lnTo>
                  <a:lnTo>
                    <a:pt x="22" y="396"/>
                  </a:lnTo>
                  <a:lnTo>
                    <a:pt x="20" y="392"/>
                  </a:lnTo>
                  <a:lnTo>
                    <a:pt x="17" y="383"/>
                  </a:lnTo>
                  <a:lnTo>
                    <a:pt x="15" y="383"/>
                  </a:lnTo>
                  <a:lnTo>
                    <a:pt x="13" y="378"/>
                  </a:lnTo>
                  <a:lnTo>
                    <a:pt x="11" y="376"/>
                  </a:lnTo>
                  <a:lnTo>
                    <a:pt x="9" y="374"/>
                  </a:lnTo>
                  <a:lnTo>
                    <a:pt x="9" y="372"/>
                  </a:lnTo>
                  <a:lnTo>
                    <a:pt x="11" y="367"/>
                  </a:lnTo>
                  <a:lnTo>
                    <a:pt x="9" y="365"/>
                  </a:lnTo>
                  <a:lnTo>
                    <a:pt x="9" y="361"/>
                  </a:lnTo>
                  <a:lnTo>
                    <a:pt x="13" y="359"/>
                  </a:lnTo>
                  <a:lnTo>
                    <a:pt x="13" y="356"/>
                  </a:lnTo>
                  <a:lnTo>
                    <a:pt x="9" y="354"/>
                  </a:lnTo>
                  <a:lnTo>
                    <a:pt x="11" y="352"/>
                  </a:lnTo>
                  <a:lnTo>
                    <a:pt x="9" y="352"/>
                  </a:lnTo>
                  <a:lnTo>
                    <a:pt x="9" y="354"/>
                  </a:lnTo>
                  <a:lnTo>
                    <a:pt x="11" y="359"/>
                  </a:lnTo>
                  <a:lnTo>
                    <a:pt x="6" y="361"/>
                  </a:lnTo>
                  <a:lnTo>
                    <a:pt x="6" y="356"/>
                  </a:lnTo>
                  <a:lnTo>
                    <a:pt x="6" y="354"/>
                  </a:lnTo>
                  <a:lnTo>
                    <a:pt x="2" y="352"/>
                  </a:lnTo>
                  <a:lnTo>
                    <a:pt x="2" y="348"/>
                  </a:lnTo>
                  <a:lnTo>
                    <a:pt x="2" y="343"/>
                  </a:lnTo>
                  <a:lnTo>
                    <a:pt x="0" y="337"/>
                  </a:lnTo>
                  <a:lnTo>
                    <a:pt x="4" y="334"/>
                  </a:lnTo>
                  <a:lnTo>
                    <a:pt x="4" y="334"/>
                  </a:lnTo>
                  <a:lnTo>
                    <a:pt x="4" y="334"/>
                  </a:lnTo>
                  <a:close/>
                  <a:moveTo>
                    <a:pt x="117" y="323"/>
                  </a:moveTo>
                  <a:lnTo>
                    <a:pt x="121" y="328"/>
                  </a:lnTo>
                  <a:lnTo>
                    <a:pt x="121" y="328"/>
                  </a:lnTo>
                  <a:lnTo>
                    <a:pt x="121" y="323"/>
                  </a:lnTo>
                  <a:lnTo>
                    <a:pt x="125" y="319"/>
                  </a:lnTo>
                  <a:lnTo>
                    <a:pt x="125" y="317"/>
                  </a:lnTo>
                  <a:lnTo>
                    <a:pt x="121" y="317"/>
                  </a:lnTo>
                  <a:lnTo>
                    <a:pt x="117" y="323"/>
                  </a:lnTo>
                  <a:lnTo>
                    <a:pt x="117" y="323"/>
                  </a:lnTo>
                  <a:close/>
                  <a:moveTo>
                    <a:pt x="6" y="361"/>
                  </a:moveTo>
                  <a:lnTo>
                    <a:pt x="6" y="363"/>
                  </a:lnTo>
                  <a:lnTo>
                    <a:pt x="6" y="363"/>
                  </a:lnTo>
                  <a:lnTo>
                    <a:pt x="9" y="361"/>
                  </a:lnTo>
                  <a:lnTo>
                    <a:pt x="6" y="361"/>
                  </a:lnTo>
                  <a:lnTo>
                    <a:pt x="6" y="361"/>
                  </a:lnTo>
                  <a:close/>
                  <a:moveTo>
                    <a:pt x="134" y="350"/>
                  </a:moveTo>
                  <a:lnTo>
                    <a:pt x="136" y="352"/>
                  </a:lnTo>
                  <a:lnTo>
                    <a:pt x="139" y="350"/>
                  </a:lnTo>
                  <a:lnTo>
                    <a:pt x="136" y="348"/>
                  </a:lnTo>
                  <a:lnTo>
                    <a:pt x="134" y="350"/>
                  </a:lnTo>
                  <a:lnTo>
                    <a:pt x="134" y="350"/>
                  </a:lnTo>
                  <a:close/>
                  <a:moveTo>
                    <a:pt x="136" y="367"/>
                  </a:moveTo>
                  <a:lnTo>
                    <a:pt x="136" y="370"/>
                  </a:lnTo>
                  <a:lnTo>
                    <a:pt x="139" y="367"/>
                  </a:lnTo>
                  <a:lnTo>
                    <a:pt x="143" y="365"/>
                  </a:lnTo>
                  <a:lnTo>
                    <a:pt x="141" y="365"/>
                  </a:lnTo>
                  <a:lnTo>
                    <a:pt x="139" y="365"/>
                  </a:lnTo>
                  <a:lnTo>
                    <a:pt x="136" y="367"/>
                  </a:lnTo>
                  <a:lnTo>
                    <a:pt x="136" y="367"/>
                  </a:lnTo>
                  <a:close/>
                  <a:moveTo>
                    <a:pt x="123" y="396"/>
                  </a:moveTo>
                  <a:lnTo>
                    <a:pt x="128" y="396"/>
                  </a:lnTo>
                  <a:lnTo>
                    <a:pt x="128" y="394"/>
                  </a:lnTo>
                  <a:lnTo>
                    <a:pt x="125" y="392"/>
                  </a:lnTo>
                  <a:lnTo>
                    <a:pt x="128" y="389"/>
                  </a:lnTo>
                  <a:lnTo>
                    <a:pt x="132" y="387"/>
                  </a:lnTo>
                  <a:lnTo>
                    <a:pt x="132" y="385"/>
                  </a:lnTo>
                  <a:lnTo>
                    <a:pt x="134" y="381"/>
                  </a:lnTo>
                  <a:lnTo>
                    <a:pt x="134" y="378"/>
                  </a:lnTo>
                  <a:lnTo>
                    <a:pt x="132" y="376"/>
                  </a:lnTo>
                  <a:lnTo>
                    <a:pt x="134" y="374"/>
                  </a:lnTo>
                  <a:lnTo>
                    <a:pt x="134" y="372"/>
                  </a:lnTo>
                  <a:lnTo>
                    <a:pt x="134" y="370"/>
                  </a:lnTo>
                  <a:lnTo>
                    <a:pt x="132" y="367"/>
                  </a:lnTo>
                  <a:lnTo>
                    <a:pt x="132" y="370"/>
                  </a:lnTo>
                  <a:lnTo>
                    <a:pt x="128" y="370"/>
                  </a:lnTo>
                  <a:lnTo>
                    <a:pt x="125" y="372"/>
                  </a:lnTo>
                  <a:lnTo>
                    <a:pt x="123" y="376"/>
                  </a:lnTo>
                  <a:lnTo>
                    <a:pt x="121" y="378"/>
                  </a:lnTo>
                  <a:lnTo>
                    <a:pt x="121" y="383"/>
                  </a:lnTo>
                  <a:lnTo>
                    <a:pt x="119" y="385"/>
                  </a:lnTo>
                  <a:lnTo>
                    <a:pt x="123" y="389"/>
                  </a:lnTo>
                  <a:lnTo>
                    <a:pt x="125" y="389"/>
                  </a:lnTo>
                  <a:lnTo>
                    <a:pt x="123" y="392"/>
                  </a:lnTo>
                  <a:lnTo>
                    <a:pt x="121" y="396"/>
                  </a:lnTo>
                  <a:lnTo>
                    <a:pt x="123" y="396"/>
                  </a:lnTo>
                  <a:lnTo>
                    <a:pt x="123" y="396"/>
                  </a:lnTo>
                  <a:close/>
                  <a:moveTo>
                    <a:pt x="92" y="409"/>
                  </a:moveTo>
                  <a:lnTo>
                    <a:pt x="95" y="411"/>
                  </a:lnTo>
                  <a:lnTo>
                    <a:pt x="95" y="414"/>
                  </a:lnTo>
                  <a:lnTo>
                    <a:pt x="95" y="416"/>
                  </a:lnTo>
                  <a:lnTo>
                    <a:pt x="97" y="414"/>
                  </a:lnTo>
                  <a:lnTo>
                    <a:pt x="99" y="407"/>
                  </a:lnTo>
                  <a:lnTo>
                    <a:pt x="99" y="400"/>
                  </a:lnTo>
                  <a:lnTo>
                    <a:pt x="101" y="394"/>
                  </a:lnTo>
                  <a:lnTo>
                    <a:pt x="101" y="387"/>
                  </a:lnTo>
                  <a:lnTo>
                    <a:pt x="99" y="385"/>
                  </a:lnTo>
                  <a:lnTo>
                    <a:pt x="97" y="389"/>
                  </a:lnTo>
                  <a:lnTo>
                    <a:pt x="99" y="392"/>
                  </a:lnTo>
                  <a:lnTo>
                    <a:pt x="97" y="396"/>
                  </a:lnTo>
                  <a:lnTo>
                    <a:pt x="95" y="398"/>
                  </a:lnTo>
                  <a:lnTo>
                    <a:pt x="92" y="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7"/>
            <p:cNvSpPr>
              <a:spLocks noEditPoints="1"/>
            </p:cNvSpPr>
            <p:nvPr/>
          </p:nvSpPr>
          <p:spPr bwMode="auto">
            <a:xfrm>
              <a:off x="3829987" y="2620346"/>
              <a:ext cx="195854" cy="353146"/>
            </a:xfrm>
            <a:custGeom>
              <a:avLst/>
              <a:gdLst>
                <a:gd name="T0" fmla="*/ 80 w 88"/>
                <a:gd name="T1" fmla="*/ 131 h 158"/>
                <a:gd name="T2" fmla="*/ 82 w 88"/>
                <a:gd name="T3" fmla="*/ 106 h 158"/>
                <a:gd name="T4" fmla="*/ 76 w 88"/>
                <a:gd name="T5" fmla="*/ 89 h 158"/>
                <a:gd name="T6" fmla="*/ 73 w 88"/>
                <a:gd name="T7" fmla="*/ 79 h 158"/>
                <a:gd name="T8" fmla="*/ 70 w 88"/>
                <a:gd name="T9" fmla="*/ 60 h 158"/>
                <a:gd name="T10" fmla="*/ 68 w 88"/>
                <a:gd name="T11" fmla="*/ 39 h 158"/>
                <a:gd name="T12" fmla="*/ 57 w 88"/>
                <a:gd name="T13" fmla="*/ 30 h 158"/>
                <a:gd name="T14" fmla="*/ 55 w 88"/>
                <a:gd name="T15" fmla="*/ 18 h 158"/>
                <a:gd name="T16" fmla="*/ 57 w 88"/>
                <a:gd name="T17" fmla="*/ 6 h 158"/>
                <a:gd name="T18" fmla="*/ 43 w 88"/>
                <a:gd name="T19" fmla="*/ 0 h 158"/>
                <a:gd name="T20" fmla="*/ 37 w 88"/>
                <a:gd name="T21" fmla="*/ 4 h 158"/>
                <a:gd name="T22" fmla="*/ 35 w 88"/>
                <a:gd name="T23" fmla="*/ 16 h 158"/>
                <a:gd name="T24" fmla="*/ 29 w 88"/>
                <a:gd name="T25" fmla="*/ 22 h 158"/>
                <a:gd name="T26" fmla="*/ 18 w 88"/>
                <a:gd name="T27" fmla="*/ 25 h 158"/>
                <a:gd name="T28" fmla="*/ 5 w 88"/>
                <a:gd name="T29" fmla="*/ 15 h 158"/>
                <a:gd name="T30" fmla="*/ 1 w 88"/>
                <a:gd name="T31" fmla="*/ 19 h 158"/>
                <a:gd name="T32" fmla="*/ 13 w 88"/>
                <a:gd name="T33" fmla="*/ 28 h 158"/>
                <a:gd name="T34" fmla="*/ 19 w 88"/>
                <a:gd name="T35" fmla="*/ 32 h 158"/>
                <a:gd name="T36" fmla="*/ 22 w 88"/>
                <a:gd name="T37" fmla="*/ 42 h 158"/>
                <a:gd name="T38" fmla="*/ 25 w 88"/>
                <a:gd name="T39" fmla="*/ 51 h 158"/>
                <a:gd name="T40" fmla="*/ 26 w 88"/>
                <a:gd name="T41" fmla="*/ 64 h 158"/>
                <a:gd name="T42" fmla="*/ 32 w 88"/>
                <a:gd name="T43" fmla="*/ 72 h 158"/>
                <a:gd name="T44" fmla="*/ 39 w 88"/>
                <a:gd name="T45" fmla="*/ 80 h 158"/>
                <a:gd name="T46" fmla="*/ 41 w 88"/>
                <a:gd name="T47" fmla="*/ 86 h 158"/>
                <a:gd name="T48" fmla="*/ 32 w 88"/>
                <a:gd name="T49" fmla="*/ 90 h 158"/>
                <a:gd name="T50" fmla="*/ 26 w 88"/>
                <a:gd name="T51" fmla="*/ 96 h 158"/>
                <a:gd name="T52" fmla="*/ 25 w 88"/>
                <a:gd name="T53" fmla="*/ 104 h 158"/>
                <a:gd name="T54" fmla="*/ 20 w 88"/>
                <a:gd name="T55" fmla="*/ 105 h 158"/>
                <a:gd name="T56" fmla="*/ 17 w 88"/>
                <a:gd name="T57" fmla="*/ 111 h 158"/>
                <a:gd name="T58" fmla="*/ 14 w 88"/>
                <a:gd name="T59" fmla="*/ 112 h 158"/>
                <a:gd name="T60" fmla="*/ 13 w 88"/>
                <a:gd name="T61" fmla="*/ 119 h 158"/>
                <a:gd name="T62" fmla="*/ 14 w 88"/>
                <a:gd name="T63" fmla="*/ 125 h 158"/>
                <a:gd name="T64" fmla="*/ 18 w 88"/>
                <a:gd name="T65" fmla="*/ 134 h 158"/>
                <a:gd name="T66" fmla="*/ 16 w 88"/>
                <a:gd name="T67" fmla="*/ 145 h 158"/>
                <a:gd name="T68" fmla="*/ 22 w 88"/>
                <a:gd name="T69" fmla="*/ 148 h 158"/>
                <a:gd name="T70" fmla="*/ 28 w 88"/>
                <a:gd name="T71" fmla="*/ 150 h 158"/>
                <a:gd name="T72" fmla="*/ 31 w 88"/>
                <a:gd name="T73" fmla="*/ 158 h 158"/>
                <a:gd name="T74" fmla="*/ 37 w 88"/>
                <a:gd name="T75" fmla="*/ 155 h 158"/>
                <a:gd name="T76" fmla="*/ 49 w 88"/>
                <a:gd name="T77" fmla="*/ 150 h 158"/>
                <a:gd name="T78" fmla="*/ 52 w 88"/>
                <a:gd name="T79" fmla="*/ 149 h 158"/>
                <a:gd name="T80" fmla="*/ 56 w 88"/>
                <a:gd name="T81" fmla="*/ 149 h 158"/>
                <a:gd name="T82" fmla="*/ 62 w 88"/>
                <a:gd name="T83" fmla="*/ 147 h 158"/>
                <a:gd name="T84" fmla="*/ 67 w 88"/>
                <a:gd name="T85" fmla="*/ 146 h 158"/>
                <a:gd name="T86" fmla="*/ 35 w 88"/>
                <a:gd name="T87" fmla="*/ 83 h 158"/>
                <a:gd name="T88" fmla="*/ 37 w 88"/>
                <a:gd name="T89" fmla="*/ 82 h 158"/>
                <a:gd name="T90" fmla="*/ 11 w 88"/>
                <a:gd name="T91" fmla="*/ 108 h 158"/>
                <a:gd name="T92" fmla="*/ 11 w 88"/>
                <a:gd name="T93" fmla="*/ 108 h 158"/>
                <a:gd name="T94" fmla="*/ 30 w 88"/>
                <a:gd name="T95" fmla="*/ 154 h 158"/>
                <a:gd name="T96" fmla="*/ 26 w 88"/>
                <a:gd name="T97" fmla="*/ 150 h 158"/>
                <a:gd name="T98" fmla="*/ 22 w 88"/>
                <a:gd name="T99" fmla="*/ 149 h 158"/>
                <a:gd name="T100" fmla="*/ 17 w 88"/>
                <a:gd name="T101" fmla="*/ 149 h 158"/>
                <a:gd name="T102" fmla="*/ 6 w 88"/>
                <a:gd name="T103" fmla="*/ 149 h 158"/>
                <a:gd name="T104" fmla="*/ 9 w 88"/>
                <a:gd name="T105" fmla="*/ 154 h 158"/>
                <a:gd name="T106" fmla="*/ 5 w 88"/>
                <a:gd name="T107" fmla="*/ 15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158">
                  <a:moveTo>
                    <a:pt x="70" y="146"/>
                  </a:moveTo>
                  <a:cubicBezTo>
                    <a:pt x="69" y="144"/>
                    <a:pt x="69" y="144"/>
                    <a:pt x="69" y="144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6" y="96"/>
                    <a:pt x="26" y="96"/>
                    <a:pt x="26" y="96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8" y="134"/>
                    <a:pt x="18" y="134"/>
                    <a:pt x="18" y="134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5"/>
                    <a:pt x="16" y="145"/>
                    <a:pt x="16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19" y="146"/>
                    <a:pt x="19" y="146"/>
                    <a:pt x="19" y="146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3" y="148"/>
                    <a:pt x="23" y="148"/>
                    <a:pt x="23" y="148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7" y="150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6" y="155"/>
                    <a:pt x="36" y="155"/>
                    <a:pt x="36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52" y="146"/>
                    <a:pt x="52" y="146"/>
                    <a:pt x="52" y="146"/>
                  </a:cubicBezTo>
                  <a:cubicBezTo>
                    <a:pt x="53" y="148"/>
                    <a:pt x="53" y="148"/>
                    <a:pt x="53" y="148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3" y="148"/>
                    <a:pt x="63" y="148"/>
                    <a:pt x="63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6" y="146"/>
                    <a:pt x="66" y="146"/>
                    <a:pt x="66" y="146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69" y="148"/>
                    <a:pt x="69" y="147"/>
                    <a:pt x="70" y="146"/>
                  </a:cubicBezTo>
                  <a:close/>
                  <a:moveTo>
                    <a:pt x="37" y="82"/>
                  </a:moveTo>
                  <a:cubicBezTo>
                    <a:pt x="36" y="83"/>
                    <a:pt x="36" y="83"/>
                    <a:pt x="36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2"/>
                    <a:pt x="37" y="82"/>
                    <a:pt x="37" y="82"/>
                  </a:cubicBezTo>
                  <a:close/>
                  <a:moveTo>
                    <a:pt x="12" y="107"/>
                  </a:moveTo>
                  <a:cubicBezTo>
                    <a:pt x="12" y="106"/>
                    <a:pt x="12" y="106"/>
                    <a:pt x="12" y="106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2" y="107"/>
                    <a:pt x="12" y="107"/>
                    <a:pt x="12" y="107"/>
                  </a:cubicBezTo>
                  <a:close/>
                  <a:moveTo>
                    <a:pt x="11" y="108"/>
                  </a:moveTo>
                  <a:cubicBezTo>
                    <a:pt x="12" y="109"/>
                    <a:pt x="12" y="109"/>
                    <a:pt x="12" y="109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1" y="108"/>
                    <a:pt x="11" y="108"/>
                    <a:pt x="11" y="108"/>
                  </a:cubicBezTo>
                  <a:close/>
                  <a:moveTo>
                    <a:pt x="30" y="154"/>
                  </a:moveTo>
                  <a:cubicBezTo>
                    <a:pt x="30" y="156"/>
                    <a:pt x="30" y="156"/>
                    <a:pt x="30" y="156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0" y="154"/>
                    <a:pt x="30" y="154"/>
                    <a:pt x="30" y="154"/>
                  </a:cubicBezTo>
                  <a:close/>
                  <a:moveTo>
                    <a:pt x="27" y="152"/>
                  </a:moveTo>
                  <a:cubicBezTo>
                    <a:pt x="27" y="152"/>
                    <a:pt x="28" y="154"/>
                    <a:pt x="28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7" y="152"/>
                    <a:pt x="27" y="152"/>
                    <a:pt x="27" y="152"/>
                  </a:cubicBezTo>
                  <a:close/>
                  <a:moveTo>
                    <a:pt x="24" y="151"/>
                  </a:moveTo>
                  <a:cubicBezTo>
                    <a:pt x="26" y="150"/>
                    <a:pt x="26" y="150"/>
                    <a:pt x="26" y="150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4" y="151"/>
                    <a:pt x="24" y="151"/>
                    <a:pt x="24" y="151"/>
                  </a:cubicBezTo>
                  <a:close/>
                  <a:moveTo>
                    <a:pt x="20" y="148"/>
                  </a:moveTo>
                  <a:cubicBezTo>
                    <a:pt x="22" y="149"/>
                    <a:pt x="22" y="149"/>
                    <a:pt x="22" y="14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20" y="148"/>
                    <a:pt x="20" y="148"/>
                    <a:pt x="20" y="148"/>
                  </a:cubicBezTo>
                  <a:close/>
                  <a:moveTo>
                    <a:pt x="16" y="148"/>
                  </a:moveTo>
                  <a:cubicBezTo>
                    <a:pt x="18" y="149"/>
                    <a:pt x="18" y="149"/>
                    <a:pt x="18" y="149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7" y="149"/>
                    <a:pt x="16" y="148"/>
                    <a:pt x="16" y="148"/>
                  </a:cubicBezTo>
                  <a:close/>
                  <a:moveTo>
                    <a:pt x="4" y="151"/>
                  </a:move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10" y="155"/>
                    <a:pt x="10" y="155"/>
                    <a:pt x="10" y="155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4" y="152"/>
                    <a:pt x="4" y="152"/>
                    <a:pt x="4" y="152"/>
                  </a:cubicBezTo>
                  <a:lnTo>
                    <a:pt x="4" y="1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8"/>
            <p:cNvSpPr>
              <a:spLocks noEditPoints="1"/>
            </p:cNvSpPr>
            <p:nvPr/>
          </p:nvSpPr>
          <p:spPr bwMode="auto">
            <a:xfrm>
              <a:off x="3882756" y="2975522"/>
              <a:ext cx="105538" cy="71035"/>
            </a:xfrm>
            <a:custGeom>
              <a:avLst/>
              <a:gdLst>
                <a:gd name="T0" fmla="*/ 102 w 104"/>
                <a:gd name="T1" fmla="*/ 64 h 70"/>
                <a:gd name="T2" fmla="*/ 104 w 104"/>
                <a:gd name="T3" fmla="*/ 57 h 70"/>
                <a:gd name="T4" fmla="*/ 95 w 104"/>
                <a:gd name="T5" fmla="*/ 37 h 70"/>
                <a:gd name="T6" fmla="*/ 99 w 104"/>
                <a:gd name="T7" fmla="*/ 22 h 70"/>
                <a:gd name="T8" fmla="*/ 104 w 104"/>
                <a:gd name="T9" fmla="*/ 11 h 70"/>
                <a:gd name="T10" fmla="*/ 104 w 104"/>
                <a:gd name="T11" fmla="*/ 11 h 70"/>
                <a:gd name="T12" fmla="*/ 102 w 104"/>
                <a:gd name="T13" fmla="*/ 9 h 70"/>
                <a:gd name="T14" fmla="*/ 77 w 104"/>
                <a:gd name="T15" fmla="*/ 4 h 70"/>
                <a:gd name="T16" fmla="*/ 66 w 104"/>
                <a:gd name="T17" fmla="*/ 2 h 70"/>
                <a:gd name="T18" fmla="*/ 60 w 104"/>
                <a:gd name="T19" fmla="*/ 0 h 70"/>
                <a:gd name="T20" fmla="*/ 58 w 104"/>
                <a:gd name="T21" fmla="*/ 2 h 70"/>
                <a:gd name="T22" fmla="*/ 60 w 104"/>
                <a:gd name="T23" fmla="*/ 4 h 70"/>
                <a:gd name="T24" fmla="*/ 55 w 104"/>
                <a:gd name="T25" fmla="*/ 7 h 70"/>
                <a:gd name="T26" fmla="*/ 47 w 104"/>
                <a:gd name="T27" fmla="*/ 4 h 70"/>
                <a:gd name="T28" fmla="*/ 42 w 104"/>
                <a:gd name="T29" fmla="*/ 9 h 70"/>
                <a:gd name="T30" fmla="*/ 38 w 104"/>
                <a:gd name="T31" fmla="*/ 13 h 70"/>
                <a:gd name="T32" fmla="*/ 29 w 104"/>
                <a:gd name="T33" fmla="*/ 13 h 70"/>
                <a:gd name="T34" fmla="*/ 27 w 104"/>
                <a:gd name="T35" fmla="*/ 31 h 70"/>
                <a:gd name="T36" fmla="*/ 31 w 104"/>
                <a:gd name="T37" fmla="*/ 29 h 70"/>
                <a:gd name="T38" fmla="*/ 31 w 104"/>
                <a:gd name="T39" fmla="*/ 33 h 70"/>
                <a:gd name="T40" fmla="*/ 29 w 104"/>
                <a:gd name="T41" fmla="*/ 37 h 70"/>
                <a:gd name="T42" fmla="*/ 38 w 104"/>
                <a:gd name="T43" fmla="*/ 48 h 70"/>
                <a:gd name="T44" fmla="*/ 40 w 104"/>
                <a:gd name="T45" fmla="*/ 44 h 70"/>
                <a:gd name="T46" fmla="*/ 47 w 104"/>
                <a:gd name="T47" fmla="*/ 44 h 70"/>
                <a:gd name="T48" fmla="*/ 44 w 104"/>
                <a:gd name="T49" fmla="*/ 55 h 70"/>
                <a:gd name="T50" fmla="*/ 51 w 104"/>
                <a:gd name="T51" fmla="*/ 53 h 70"/>
                <a:gd name="T52" fmla="*/ 62 w 104"/>
                <a:gd name="T53" fmla="*/ 55 h 70"/>
                <a:gd name="T54" fmla="*/ 64 w 104"/>
                <a:gd name="T55" fmla="*/ 51 h 70"/>
                <a:gd name="T56" fmla="*/ 69 w 104"/>
                <a:gd name="T57" fmla="*/ 55 h 70"/>
                <a:gd name="T58" fmla="*/ 77 w 104"/>
                <a:gd name="T59" fmla="*/ 59 h 70"/>
                <a:gd name="T60" fmla="*/ 82 w 104"/>
                <a:gd name="T61" fmla="*/ 66 h 70"/>
                <a:gd name="T62" fmla="*/ 93 w 104"/>
                <a:gd name="T63" fmla="*/ 68 h 70"/>
                <a:gd name="T64" fmla="*/ 97 w 104"/>
                <a:gd name="T65" fmla="*/ 68 h 70"/>
                <a:gd name="T66" fmla="*/ 22 w 104"/>
                <a:gd name="T67" fmla="*/ 22 h 70"/>
                <a:gd name="T68" fmla="*/ 20 w 104"/>
                <a:gd name="T69" fmla="*/ 24 h 70"/>
                <a:gd name="T70" fmla="*/ 20 w 104"/>
                <a:gd name="T71" fmla="*/ 22 h 70"/>
                <a:gd name="T72" fmla="*/ 11 w 104"/>
                <a:gd name="T73" fmla="*/ 29 h 70"/>
                <a:gd name="T74" fmla="*/ 5 w 104"/>
                <a:gd name="T75" fmla="*/ 31 h 70"/>
                <a:gd name="T76" fmla="*/ 9 w 104"/>
                <a:gd name="T77" fmla="*/ 26 h 70"/>
                <a:gd name="T78" fmla="*/ 11 w 104"/>
                <a:gd name="T79" fmla="*/ 22 h 70"/>
                <a:gd name="T80" fmla="*/ 16 w 104"/>
                <a:gd name="T81" fmla="*/ 24 h 70"/>
                <a:gd name="T82" fmla="*/ 20 w 104"/>
                <a:gd name="T83" fmla="*/ 29 h 70"/>
                <a:gd name="T84" fmla="*/ 14 w 104"/>
                <a:gd name="T85" fmla="*/ 31 h 70"/>
                <a:gd name="T86" fmla="*/ 14 w 104"/>
                <a:gd name="T87" fmla="*/ 33 h 70"/>
                <a:gd name="T88" fmla="*/ 20 w 104"/>
                <a:gd name="T89" fmla="*/ 33 h 70"/>
                <a:gd name="T90" fmla="*/ 27 w 104"/>
                <a:gd name="T91" fmla="*/ 37 h 70"/>
                <a:gd name="T92" fmla="*/ 20 w 104"/>
                <a:gd name="T93" fmla="*/ 35 h 70"/>
                <a:gd name="T94" fmla="*/ 3 w 104"/>
                <a:gd name="T95" fmla="*/ 57 h 70"/>
                <a:gd name="T96" fmla="*/ 7 w 104"/>
                <a:gd name="T97" fmla="*/ 55 h 70"/>
                <a:gd name="T98" fmla="*/ 9 w 104"/>
                <a:gd name="T99" fmla="*/ 48 h 70"/>
                <a:gd name="T100" fmla="*/ 18 w 104"/>
                <a:gd name="T101" fmla="*/ 44 h 70"/>
                <a:gd name="T102" fmla="*/ 22 w 104"/>
                <a:gd name="T103" fmla="*/ 42 h 70"/>
                <a:gd name="T104" fmla="*/ 22 w 104"/>
                <a:gd name="T105" fmla="*/ 40 h 70"/>
                <a:gd name="T106" fmla="*/ 18 w 104"/>
                <a:gd name="T107" fmla="*/ 35 h 70"/>
                <a:gd name="T108" fmla="*/ 11 w 104"/>
                <a:gd name="T109" fmla="*/ 35 h 70"/>
                <a:gd name="T110" fmla="*/ 7 w 104"/>
                <a:gd name="T111" fmla="*/ 37 h 70"/>
                <a:gd name="T112" fmla="*/ 5 w 104"/>
                <a:gd name="T113" fmla="*/ 37 h 70"/>
                <a:gd name="T114" fmla="*/ 3 w 104"/>
                <a:gd name="T115" fmla="*/ 40 h 70"/>
                <a:gd name="T116" fmla="*/ 3 w 104"/>
                <a:gd name="T117" fmla="*/ 40 h 70"/>
                <a:gd name="T118" fmla="*/ 0 w 104"/>
                <a:gd name="T119" fmla="*/ 44 h 70"/>
                <a:gd name="T120" fmla="*/ 5 w 104"/>
                <a:gd name="T121" fmla="*/ 46 h 70"/>
                <a:gd name="T122" fmla="*/ 7 w 104"/>
                <a:gd name="T123" fmla="*/ 53 h 70"/>
                <a:gd name="T124" fmla="*/ 3 w 104"/>
                <a:gd name="T125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" h="70">
                  <a:moveTo>
                    <a:pt x="97" y="68"/>
                  </a:moveTo>
                  <a:lnTo>
                    <a:pt x="102" y="64"/>
                  </a:lnTo>
                  <a:lnTo>
                    <a:pt x="102" y="59"/>
                  </a:lnTo>
                  <a:lnTo>
                    <a:pt x="104" y="57"/>
                  </a:lnTo>
                  <a:lnTo>
                    <a:pt x="104" y="53"/>
                  </a:lnTo>
                  <a:lnTo>
                    <a:pt x="95" y="37"/>
                  </a:lnTo>
                  <a:lnTo>
                    <a:pt x="97" y="22"/>
                  </a:lnTo>
                  <a:lnTo>
                    <a:pt x="99" y="22"/>
                  </a:lnTo>
                  <a:lnTo>
                    <a:pt x="99" y="15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2" y="7"/>
                  </a:lnTo>
                  <a:lnTo>
                    <a:pt x="102" y="9"/>
                  </a:lnTo>
                  <a:lnTo>
                    <a:pt x="86" y="9"/>
                  </a:lnTo>
                  <a:lnTo>
                    <a:pt x="77" y="4"/>
                  </a:lnTo>
                  <a:lnTo>
                    <a:pt x="71" y="4"/>
                  </a:lnTo>
                  <a:lnTo>
                    <a:pt x="66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47" y="7"/>
                  </a:lnTo>
                  <a:lnTo>
                    <a:pt x="47" y="4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8" y="9"/>
                  </a:lnTo>
                  <a:lnTo>
                    <a:pt x="38" y="13"/>
                  </a:lnTo>
                  <a:lnTo>
                    <a:pt x="36" y="11"/>
                  </a:lnTo>
                  <a:lnTo>
                    <a:pt x="29" y="13"/>
                  </a:lnTo>
                  <a:lnTo>
                    <a:pt x="27" y="18"/>
                  </a:lnTo>
                  <a:lnTo>
                    <a:pt x="27" y="31"/>
                  </a:lnTo>
                  <a:lnTo>
                    <a:pt x="29" y="31"/>
                  </a:lnTo>
                  <a:lnTo>
                    <a:pt x="31" y="29"/>
                  </a:lnTo>
                  <a:lnTo>
                    <a:pt x="33" y="31"/>
                  </a:lnTo>
                  <a:lnTo>
                    <a:pt x="31" y="33"/>
                  </a:lnTo>
                  <a:lnTo>
                    <a:pt x="29" y="33"/>
                  </a:lnTo>
                  <a:lnTo>
                    <a:pt x="29" y="37"/>
                  </a:lnTo>
                  <a:lnTo>
                    <a:pt x="33" y="42"/>
                  </a:lnTo>
                  <a:lnTo>
                    <a:pt x="38" y="48"/>
                  </a:lnTo>
                  <a:lnTo>
                    <a:pt x="40" y="48"/>
                  </a:lnTo>
                  <a:lnTo>
                    <a:pt x="40" y="44"/>
                  </a:lnTo>
                  <a:lnTo>
                    <a:pt x="44" y="42"/>
                  </a:lnTo>
                  <a:lnTo>
                    <a:pt x="47" y="44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7" y="55"/>
                  </a:lnTo>
                  <a:lnTo>
                    <a:pt x="51" y="53"/>
                  </a:lnTo>
                  <a:lnTo>
                    <a:pt x="55" y="51"/>
                  </a:lnTo>
                  <a:lnTo>
                    <a:pt x="62" y="55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6" y="53"/>
                  </a:lnTo>
                  <a:lnTo>
                    <a:pt x="69" y="55"/>
                  </a:lnTo>
                  <a:lnTo>
                    <a:pt x="71" y="55"/>
                  </a:lnTo>
                  <a:lnTo>
                    <a:pt x="77" y="59"/>
                  </a:lnTo>
                  <a:lnTo>
                    <a:pt x="80" y="64"/>
                  </a:lnTo>
                  <a:lnTo>
                    <a:pt x="82" y="66"/>
                  </a:lnTo>
                  <a:lnTo>
                    <a:pt x="86" y="70"/>
                  </a:lnTo>
                  <a:lnTo>
                    <a:pt x="93" y="68"/>
                  </a:lnTo>
                  <a:lnTo>
                    <a:pt x="97" y="68"/>
                  </a:lnTo>
                  <a:lnTo>
                    <a:pt x="97" y="68"/>
                  </a:lnTo>
                  <a:close/>
                  <a:moveTo>
                    <a:pt x="20" y="22"/>
                  </a:moveTo>
                  <a:lnTo>
                    <a:pt x="22" y="22"/>
                  </a:lnTo>
                  <a:lnTo>
                    <a:pt x="25" y="2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2"/>
                  </a:lnTo>
                  <a:close/>
                  <a:moveTo>
                    <a:pt x="14" y="33"/>
                  </a:moveTo>
                  <a:lnTo>
                    <a:pt x="11" y="29"/>
                  </a:lnTo>
                  <a:lnTo>
                    <a:pt x="7" y="29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9" y="26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0" y="29"/>
                  </a:lnTo>
                  <a:lnTo>
                    <a:pt x="18" y="29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4" y="33"/>
                  </a:lnTo>
                  <a:close/>
                  <a:moveTo>
                    <a:pt x="20" y="35"/>
                  </a:moveTo>
                  <a:lnTo>
                    <a:pt x="20" y="33"/>
                  </a:lnTo>
                  <a:lnTo>
                    <a:pt x="25" y="33"/>
                  </a:lnTo>
                  <a:lnTo>
                    <a:pt x="27" y="37"/>
                  </a:lnTo>
                  <a:lnTo>
                    <a:pt x="25" y="37"/>
                  </a:lnTo>
                  <a:lnTo>
                    <a:pt x="20" y="35"/>
                  </a:lnTo>
                  <a:lnTo>
                    <a:pt x="20" y="35"/>
                  </a:lnTo>
                  <a:close/>
                  <a:moveTo>
                    <a:pt x="3" y="57"/>
                  </a:moveTo>
                  <a:lnTo>
                    <a:pt x="5" y="57"/>
                  </a:lnTo>
                  <a:lnTo>
                    <a:pt x="7" y="55"/>
                  </a:lnTo>
                  <a:lnTo>
                    <a:pt x="7" y="53"/>
                  </a:lnTo>
                  <a:lnTo>
                    <a:pt x="9" y="48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5" y="40"/>
                  </a:lnTo>
                  <a:lnTo>
                    <a:pt x="22" y="40"/>
                  </a:lnTo>
                  <a:lnTo>
                    <a:pt x="20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7" y="37"/>
                  </a:lnTo>
                  <a:lnTo>
                    <a:pt x="5" y="40"/>
                  </a:lnTo>
                  <a:lnTo>
                    <a:pt x="5" y="37"/>
                  </a:lnTo>
                  <a:lnTo>
                    <a:pt x="3" y="37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5" y="53"/>
                  </a:lnTo>
                  <a:lnTo>
                    <a:pt x="3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9"/>
            <p:cNvSpPr>
              <a:spLocks/>
            </p:cNvSpPr>
            <p:nvPr/>
          </p:nvSpPr>
          <p:spPr bwMode="auto">
            <a:xfrm>
              <a:off x="3871594" y="3027276"/>
              <a:ext cx="125833" cy="66976"/>
            </a:xfrm>
            <a:custGeom>
              <a:avLst/>
              <a:gdLst>
                <a:gd name="T0" fmla="*/ 124 w 124"/>
                <a:gd name="T1" fmla="*/ 46 h 66"/>
                <a:gd name="T2" fmla="*/ 119 w 124"/>
                <a:gd name="T3" fmla="*/ 37 h 66"/>
                <a:gd name="T4" fmla="*/ 115 w 124"/>
                <a:gd name="T5" fmla="*/ 30 h 66"/>
                <a:gd name="T6" fmla="*/ 115 w 124"/>
                <a:gd name="T7" fmla="*/ 24 h 66"/>
                <a:gd name="T8" fmla="*/ 113 w 124"/>
                <a:gd name="T9" fmla="*/ 22 h 66"/>
                <a:gd name="T10" fmla="*/ 104 w 124"/>
                <a:gd name="T11" fmla="*/ 17 h 66"/>
                <a:gd name="T12" fmla="*/ 93 w 124"/>
                <a:gd name="T13" fmla="*/ 15 h 66"/>
                <a:gd name="T14" fmla="*/ 88 w 124"/>
                <a:gd name="T15" fmla="*/ 8 h 66"/>
                <a:gd name="T16" fmla="*/ 80 w 124"/>
                <a:gd name="T17" fmla="*/ 4 h 66"/>
                <a:gd name="T18" fmla="*/ 75 w 124"/>
                <a:gd name="T19" fmla="*/ 0 h 66"/>
                <a:gd name="T20" fmla="*/ 73 w 124"/>
                <a:gd name="T21" fmla="*/ 4 h 66"/>
                <a:gd name="T22" fmla="*/ 62 w 124"/>
                <a:gd name="T23" fmla="*/ 2 h 66"/>
                <a:gd name="T24" fmla="*/ 55 w 124"/>
                <a:gd name="T25" fmla="*/ 4 h 66"/>
                <a:gd name="T26" fmla="*/ 55 w 124"/>
                <a:gd name="T27" fmla="*/ 19 h 66"/>
                <a:gd name="T28" fmla="*/ 49 w 124"/>
                <a:gd name="T29" fmla="*/ 33 h 66"/>
                <a:gd name="T30" fmla="*/ 40 w 124"/>
                <a:gd name="T31" fmla="*/ 28 h 66"/>
                <a:gd name="T32" fmla="*/ 29 w 124"/>
                <a:gd name="T33" fmla="*/ 15 h 66"/>
                <a:gd name="T34" fmla="*/ 27 w 124"/>
                <a:gd name="T35" fmla="*/ 8 h 66"/>
                <a:gd name="T36" fmla="*/ 18 w 124"/>
                <a:gd name="T37" fmla="*/ 13 h 66"/>
                <a:gd name="T38" fmla="*/ 14 w 124"/>
                <a:gd name="T39" fmla="*/ 15 h 66"/>
                <a:gd name="T40" fmla="*/ 11 w 124"/>
                <a:gd name="T41" fmla="*/ 24 h 66"/>
                <a:gd name="T42" fmla="*/ 9 w 124"/>
                <a:gd name="T43" fmla="*/ 30 h 66"/>
                <a:gd name="T44" fmla="*/ 3 w 124"/>
                <a:gd name="T45" fmla="*/ 39 h 66"/>
                <a:gd name="T46" fmla="*/ 0 w 124"/>
                <a:gd name="T47" fmla="*/ 46 h 66"/>
                <a:gd name="T48" fmla="*/ 5 w 124"/>
                <a:gd name="T49" fmla="*/ 57 h 66"/>
                <a:gd name="T50" fmla="*/ 9 w 124"/>
                <a:gd name="T51" fmla="*/ 57 h 66"/>
                <a:gd name="T52" fmla="*/ 16 w 124"/>
                <a:gd name="T53" fmla="*/ 48 h 66"/>
                <a:gd name="T54" fmla="*/ 31 w 124"/>
                <a:gd name="T55" fmla="*/ 46 h 66"/>
                <a:gd name="T56" fmla="*/ 38 w 124"/>
                <a:gd name="T57" fmla="*/ 48 h 66"/>
                <a:gd name="T58" fmla="*/ 47 w 124"/>
                <a:gd name="T59" fmla="*/ 46 h 66"/>
                <a:gd name="T60" fmla="*/ 51 w 124"/>
                <a:gd name="T61" fmla="*/ 48 h 66"/>
                <a:gd name="T62" fmla="*/ 60 w 124"/>
                <a:gd name="T63" fmla="*/ 50 h 66"/>
                <a:gd name="T64" fmla="*/ 66 w 124"/>
                <a:gd name="T65" fmla="*/ 48 h 66"/>
                <a:gd name="T66" fmla="*/ 80 w 124"/>
                <a:gd name="T67" fmla="*/ 52 h 66"/>
                <a:gd name="T68" fmla="*/ 88 w 124"/>
                <a:gd name="T69" fmla="*/ 59 h 66"/>
                <a:gd name="T70" fmla="*/ 99 w 124"/>
                <a:gd name="T71" fmla="*/ 66 h 66"/>
                <a:gd name="T72" fmla="*/ 102 w 124"/>
                <a:gd name="T73" fmla="*/ 66 h 66"/>
                <a:gd name="T74" fmla="*/ 115 w 124"/>
                <a:gd name="T75" fmla="*/ 64 h 66"/>
                <a:gd name="T76" fmla="*/ 119 w 124"/>
                <a:gd name="T77" fmla="*/ 57 h 66"/>
                <a:gd name="T78" fmla="*/ 124 w 124"/>
                <a:gd name="T7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66">
                  <a:moveTo>
                    <a:pt x="124" y="50"/>
                  </a:moveTo>
                  <a:lnTo>
                    <a:pt x="124" y="46"/>
                  </a:lnTo>
                  <a:lnTo>
                    <a:pt x="121" y="41"/>
                  </a:lnTo>
                  <a:lnTo>
                    <a:pt x="119" y="37"/>
                  </a:lnTo>
                  <a:lnTo>
                    <a:pt x="117" y="35"/>
                  </a:lnTo>
                  <a:lnTo>
                    <a:pt x="115" y="30"/>
                  </a:lnTo>
                  <a:lnTo>
                    <a:pt x="115" y="28"/>
                  </a:lnTo>
                  <a:lnTo>
                    <a:pt x="115" y="24"/>
                  </a:lnTo>
                  <a:lnTo>
                    <a:pt x="113" y="24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4" y="17"/>
                  </a:lnTo>
                  <a:lnTo>
                    <a:pt x="97" y="19"/>
                  </a:lnTo>
                  <a:lnTo>
                    <a:pt x="93" y="15"/>
                  </a:lnTo>
                  <a:lnTo>
                    <a:pt x="91" y="13"/>
                  </a:lnTo>
                  <a:lnTo>
                    <a:pt x="88" y="8"/>
                  </a:lnTo>
                  <a:lnTo>
                    <a:pt x="82" y="4"/>
                  </a:lnTo>
                  <a:lnTo>
                    <a:pt x="80" y="4"/>
                  </a:lnTo>
                  <a:lnTo>
                    <a:pt x="77" y="2"/>
                  </a:lnTo>
                  <a:lnTo>
                    <a:pt x="75" y="0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66" y="0"/>
                  </a:lnTo>
                  <a:lnTo>
                    <a:pt x="62" y="2"/>
                  </a:lnTo>
                  <a:lnTo>
                    <a:pt x="58" y="4"/>
                  </a:lnTo>
                  <a:lnTo>
                    <a:pt x="55" y="4"/>
                  </a:lnTo>
                  <a:lnTo>
                    <a:pt x="55" y="11"/>
                  </a:lnTo>
                  <a:lnTo>
                    <a:pt x="55" y="19"/>
                  </a:lnTo>
                  <a:lnTo>
                    <a:pt x="53" y="26"/>
                  </a:lnTo>
                  <a:lnTo>
                    <a:pt x="49" y="33"/>
                  </a:lnTo>
                  <a:lnTo>
                    <a:pt x="44" y="33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29" y="15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9" y="19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9" y="30"/>
                  </a:lnTo>
                  <a:lnTo>
                    <a:pt x="5" y="37"/>
                  </a:lnTo>
                  <a:lnTo>
                    <a:pt x="3" y="39"/>
                  </a:lnTo>
                  <a:lnTo>
                    <a:pt x="3" y="44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5" y="59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16" y="48"/>
                  </a:lnTo>
                  <a:lnTo>
                    <a:pt x="25" y="46"/>
                  </a:lnTo>
                  <a:lnTo>
                    <a:pt x="31" y="46"/>
                  </a:lnTo>
                  <a:lnTo>
                    <a:pt x="36" y="46"/>
                  </a:lnTo>
                  <a:lnTo>
                    <a:pt x="38" y="48"/>
                  </a:lnTo>
                  <a:lnTo>
                    <a:pt x="42" y="46"/>
                  </a:lnTo>
                  <a:lnTo>
                    <a:pt x="47" y="46"/>
                  </a:lnTo>
                  <a:lnTo>
                    <a:pt x="47" y="48"/>
                  </a:lnTo>
                  <a:lnTo>
                    <a:pt x="51" y="48"/>
                  </a:lnTo>
                  <a:lnTo>
                    <a:pt x="53" y="50"/>
                  </a:lnTo>
                  <a:lnTo>
                    <a:pt x="60" y="50"/>
                  </a:lnTo>
                  <a:lnTo>
                    <a:pt x="62" y="52"/>
                  </a:lnTo>
                  <a:lnTo>
                    <a:pt x="66" y="48"/>
                  </a:lnTo>
                  <a:lnTo>
                    <a:pt x="75" y="50"/>
                  </a:lnTo>
                  <a:lnTo>
                    <a:pt x="80" y="52"/>
                  </a:lnTo>
                  <a:lnTo>
                    <a:pt x="86" y="57"/>
                  </a:lnTo>
                  <a:lnTo>
                    <a:pt x="88" y="59"/>
                  </a:lnTo>
                  <a:lnTo>
                    <a:pt x="93" y="64"/>
                  </a:lnTo>
                  <a:lnTo>
                    <a:pt x="99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8" y="64"/>
                  </a:lnTo>
                  <a:lnTo>
                    <a:pt x="115" y="64"/>
                  </a:lnTo>
                  <a:lnTo>
                    <a:pt x="117" y="57"/>
                  </a:lnTo>
                  <a:lnTo>
                    <a:pt x="119" y="57"/>
                  </a:lnTo>
                  <a:lnTo>
                    <a:pt x="121" y="52"/>
                  </a:lnTo>
                  <a:lnTo>
                    <a:pt x="124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0"/>
            <p:cNvSpPr>
              <a:spLocks/>
            </p:cNvSpPr>
            <p:nvPr/>
          </p:nvSpPr>
          <p:spPr bwMode="auto">
            <a:xfrm>
              <a:off x="3876667" y="3073956"/>
              <a:ext cx="98435" cy="71035"/>
            </a:xfrm>
            <a:custGeom>
              <a:avLst/>
              <a:gdLst>
                <a:gd name="T0" fmla="*/ 31 w 97"/>
                <a:gd name="T1" fmla="*/ 51 h 70"/>
                <a:gd name="T2" fmla="*/ 31 w 97"/>
                <a:gd name="T3" fmla="*/ 44 h 70"/>
                <a:gd name="T4" fmla="*/ 33 w 97"/>
                <a:gd name="T5" fmla="*/ 42 h 70"/>
                <a:gd name="T6" fmla="*/ 31 w 97"/>
                <a:gd name="T7" fmla="*/ 40 h 70"/>
                <a:gd name="T8" fmla="*/ 28 w 97"/>
                <a:gd name="T9" fmla="*/ 37 h 70"/>
                <a:gd name="T10" fmla="*/ 28 w 97"/>
                <a:gd name="T11" fmla="*/ 35 h 70"/>
                <a:gd name="T12" fmla="*/ 26 w 97"/>
                <a:gd name="T13" fmla="*/ 33 h 70"/>
                <a:gd name="T14" fmla="*/ 17 w 97"/>
                <a:gd name="T15" fmla="*/ 35 h 70"/>
                <a:gd name="T16" fmla="*/ 13 w 97"/>
                <a:gd name="T17" fmla="*/ 33 h 70"/>
                <a:gd name="T18" fmla="*/ 9 w 97"/>
                <a:gd name="T19" fmla="*/ 24 h 70"/>
                <a:gd name="T20" fmla="*/ 2 w 97"/>
                <a:gd name="T21" fmla="*/ 26 h 70"/>
                <a:gd name="T22" fmla="*/ 0 w 97"/>
                <a:gd name="T23" fmla="*/ 26 h 70"/>
                <a:gd name="T24" fmla="*/ 2 w 97"/>
                <a:gd name="T25" fmla="*/ 22 h 70"/>
                <a:gd name="T26" fmla="*/ 0 w 97"/>
                <a:gd name="T27" fmla="*/ 18 h 70"/>
                <a:gd name="T28" fmla="*/ 0 w 97"/>
                <a:gd name="T29" fmla="*/ 13 h 70"/>
                <a:gd name="T30" fmla="*/ 4 w 97"/>
                <a:gd name="T31" fmla="*/ 11 h 70"/>
                <a:gd name="T32" fmla="*/ 4 w 97"/>
                <a:gd name="T33" fmla="*/ 6 h 70"/>
                <a:gd name="T34" fmla="*/ 11 w 97"/>
                <a:gd name="T35" fmla="*/ 2 h 70"/>
                <a:gd name="T36" fmla="*/ 20 w 97"/>
                <a:gd name="T37" fmla="*/ 0 h 70"/>
                <a:gd name="T38" fmla="*/ 26 w 97"/>
                <a:gd name="T39" fmla="*/ 0 h 70"/>
                <a:gd name="T40" fmla="*/ 31 w 97"/>
                <a:gd name="T41" fmla="*/ 0 h 70"/>
                <a:gd name="T42" fmla="*/ 33 w 97"/>
                <a:gd name="T43" fmla="*/ 2 h 70"/>
                <a:gd name="T44" fmla="*/ 37 w 97"/>
                <a:gd name="T45" fmla="*/ 0 h 70"/>
                <a:gd name="T46" fmla="*/ 42 w 97"/>
                <a:gd name="T47" fmla="*/ 0 h 70"/>
                <a:gd name="T48" fmla="*/ 42 w 97"/>
                <a:gd name="T49" fmla="*/ 2 h 70"/>
                <a:gd name="T50" fmla="*/ 46 w 97"/>
                <a:gd name="T51" fmla="*/ 2 h 70"/>
                <a:gd name="T52" fmla="*/ 48 w 97"/>
                <a:gd name="T53" fmla="*/ 4 h 70"/>
                <a:gd name="T54" fmla="*/ 55 w 97"/>
                <a:gd name="T55" fmla="*/ 4 h 70"/>
                <a:gd name="T56" fmla="*/ 57 w 97"/>
                <a:gd name="T57" fmla="*/ 6 h 70"/>
                <a:gd name="T58" fmla="*/ 61 w 97"/>
                <a:gd name="T59" fmla="*/ 2 h 70"/>
                <a:gd name="T60" fmla="*/ 70 w 97"/>
                <a:gd name="T61" fmla="*/ 4 h 70"/>
                <a:gd name="T62" fmla="*/ 75 w 97"/>
                <a:gd name="T63" fmla="*/ 6 h 70"/>
                <a:gd name="T64" fmla="*/ 81 w 97"/>
                <a:gd name="T65" fmla="*/ 11 h 70"/>
                <a:gd name="T66" fmla="*/ 83 w 97"/>
                <a:gd name="T67" fmla="*/ 13 h 70"/>
                <a:gd name="T68" fmla="*/ 88 w 97"/>
                <a:gd name="T69" fmla="*/ 18 h 70"/>
                <a:gd name="T70" fmla="*/ 94 w 97"/>
                <a:gd name="T71" fmla="*/ 20 h 70"/>
                <a:gd name="T72" fmla="*/ 97 w 97"/>
                <a:gd name="T73" fmla="*/ 20 h 70"/>
                <a:gd name="T74" fmla="*/ 92 w 97"/>
                <a:gd name="T75" fmla="*/ 26 h 70"/>
                <a:gd name="T76" fmla="*/ 94 w 97"/>
                <a:gd name="T77" fmla="*/ 29 h 70"/>
                <a:gd name="T78" fmla="*/ 94 w 97"/>
                <a:gd name="T79" fmla="*/ 31 h 70"/>
                <a:gd name="T80" fmla="*/ 88 w 97"/>
                <a:gd name="T81" fmla="*/ 35 h 70"/>
                <a:gd name="T82" fmla="*/ 86 w 97"/>
                <a:gd name="T83" fmla="*/ 42 h 70"/>
                <a:gd name="T84" fmla="*/ 81 w 97"/>
                <a:gd name="T85" fmla="*/ 42 h 70"/>
                <a:gd name="T86" fmla="*/ 81 w 97"/>
                <a:gd name="T87" fmla="*/ 48 h 70"/>
                <a:gd name="T88" fmla="*/ 86 w 97"/>
                <a:gd name="T89" fmla="*/ 51 h 70"/>
                <a:gd name="T90" fmla="*/ 86 w 97"/>
                <a:gd name="T91" fmla="*/ 55 h 70"/>
                <a:gd name="T92" fmla="*/ 81 w 97"/>
                <a:gd name="T93" fmla="*/ 55 h 70"/>
                <a:gd name="T94" fmla="*/ 79 w 97"/>
                <a:gd name="T95" fmla="*/ 53 h 70"/>
                <a:gd name="T96" fmla="*/ 77 w 97"/>
                <a:gd name="T97" fmla="*/ 53 h 70"/>
                <a:gd name="T98" fmla="*/ 75 w 97"/>
                <a:gd name="T99" fmla="*/ 57 h 70"/>
                <a:gd name="T100" fmla="*/ 70 w 97"/>
                <a:gd name="T101" fmla="*/ 59 h 70"/>
                <a:gd name="T102" fmla="*/ 70 w 97"/>
                <a:gd name="T103" fmla="*/ 64 h 70"/>
                <a:gd name="T104" fmla="*/ 68 w 97"/>
                <a:gd name="T105" fmla="*/ 64 h 70"/>
                <a:gd name="T106" fmla="*/ 64 w 97"/>
                <a:gd name="T107" fmla="*/ 66 h 70"/>
                <a:gd name="T108" fmla="*/ 57 w 97"/>
                <a:gd name="T109" fmla="*/ 64 h 70"/>
                <a:gd name="T110" fmla="*/ 50 w 97"/>
                <a:gd name="T111" fmla="*/ 66 h 70"/>
                <a:gd name="T112" fmla="*/ 46 w 97"/>
                <a:gd name="T113" fmla="*/ 70 h 70"/>
                <a:gd name="T114" fmla="*/ 44 w 97"/>
                <a:gd name="T115" fmla="*/ 66 h 70"/>
                <a:gd name="T116" fmla="*/ 44 w 97"/>
                <a:gd name="T117" fmla="*/ 62 h 70"/>
                <a:gd name="T118" fmla="*/ 42 w 97"/>
                <a:gd name="T119" fmla="*/ 55 h 70"/>
                <a:gd name="T120" fmla="*/ 39 w 97"/>
                <a:gd name="T121" fmla="*/ 53 h 70"/>
                <a:gd name="T122" fmla="*/ 35 w 97"/>
                <a:gd name="T123" fmla="*/ 51 h 70"/>
                <a:gd name="T124" fmla="*/ 31 w 97"/>
                <a:gd name="T125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7" h="70">
                  <a:moveTo>
                    <a:pt x="31" y="51"/>
                  </a:moveTo>
                  <a:lnTo>
                    <a:pt x="31" y="44"/>
                  </a:lnTo>
                  <a:lnTo>
                    <a:pt x="33" y="42"/>
                  </a:lnTo>
                  <a:lnTo>
                    <a:pt x="31" y="40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6" y="33"/>
                  </a:lnTo>
                  <a:lnTo>
                    <a:pt x="17" y="35"/>
                  </a:lnTo>
                  <a:lnTo>
                    <a:pt x="13" y="33"/>
                  </a:lnTo>
                  <a:lnTo>
                    <a:pt x="9" y="24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4" y="6"/>
                  </a:lnTo>
                  <a:lnTo>
                    <a:pt x="11" y="2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2"/>
                  </a:lnTo>
                  <a:lnTo>
                    <a:pt x="37" y="0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55" y="4"/>
                  </a:lnTo>
                  <a:lnTo>
                    <a:pt x="57" y="6"/>
                  </a:lnTo>
                  <a:lnTo>
                    <a:pt x="61" y="2"/>
                  </a:lnTo>
                  <a:lnTo>
                    <a:pt x="70" y="4"/>
                  </a:lnTo>
                  <a:lnTo>
                    <a:pt x="75" y="6"/>
                  </a:lnTo>
                  <a:lnTo>
                    <a:pt x="81" y="11"/>
                  </a:lnTo>
                  <a:lnTo>
                    <a:pt x="83" y="13"/>
                  </a:lnTo>
                  <a:lnTo>
                    <a:pt x="88" y="18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2" y="26"/>
                  </a:lnTo>
                  <a:lnTo>
                    <a:pt x="94" y="29"/>
                  </a:lnTo>
                  <a:lnTo>
                    <a:pt x="94" y="31"/>
                  </a:lnTo>
                  <a:lnTo>
                    <a:pt x="88" y="35"/>
                  </a:lnTo>
                  <a:lnTo>
                    <a:pt x="86" y="42"/>
                  </a:lnTo>
                  <a:lnTo>
                    <a:pt x="81" y="42"/>
                  </a:lnTo>
                  <a:lnTo>
                    <a:pt x="81" y="48"/>
                  </a:lnTo>
                  <a:lnTo>
                    <a:pt x="86" y="51"/>
                  </a:lnTo>
                  <a:lnTo>
                    <a:pt x="86" y="55"/>
                  </a:lnTo>
                  <a:lnTo>
                    <a:pt x="81" y="55"/>
                  </a:lnTo>
                  <a:lnTo>
                    <a:pt x="79" y="53"/>
                  </a:lnTo>
                  <a:lnTo>
                    <a:pt x="77" y="53"/>
                  </a:lnTo>
                  <a:lnTo>
                    <a:pt x="75" y="57"/>
                  </a:lnTo>
                  <a:lnTo>
                    <a:pt x="70" y="59"/>
                  </a:lnTo>
                  <a:lnTo>
                    <a:pt x="70" y="64"/>
                  </a:lnTo>
                  <a:lnTo>
                    <a:pt x="68" y="64"/>
                  </a:lnTo>
                  <a:lnTo>
                    <a:pt x="64" y="66"/>
                  </a:lnTo>
                  <a:lnTo>
                    <a:pt x="57" y="64"/>
                  </a:lnTo>
                  <a:lnTo>
                    <a:pt x="50" y="66"/>
                  </a:lnTo>
                  <a:lnTo>
                    <a:pt x="46" y="70"/>
                  </a:lnTo>
                  <a:lnTo>
                    <a:pt x="44" y="66"/>
                  </a:lnTo>
                  <a:lnTo>
                    <a:pt x="44" y="62"/>
                  </a:lnTo>
                  <a:lnTo>
                    <a:pt x="42" y="55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1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1"/>
            <p:cNvSpPr>
              <a:spLocks/>
            </p:cNvSpPr>
            <p:nvPr/>
          </p:nvSpPr>
          <p:spPr bwMode="auto">
            <a:xfrm>
              <a:off x="3923348" y="3078015"/>
              <a:ext cx="165410" cy="127863"/>
            </a:xfrm>
            <a:custGeom>
              <a:avLst/>
              <a:gdLst>
                <a:gd name="T0" fmla="*/ 4 w 163"/>
                <a:gd name="T1" fmla="*/ 62 h 126"/>
                <a:gd name="T2" fmla="*/ 18 w 163"/>
                <a:gd name="T3" fmla="*/ 62 h 126"/>
                <a:gd name="T4" fmla="*/ 24 w 163"/>
                <a:gd name="T5" fmla="*/ 60 h 126"/>
                <a:gd name="T6" fmla="*/ 29 w 163"/>
                <a:gd name="T7" fmla="*/ 53 h 126"/>
                <a:gd name="T8" fmla="*/ 33 w 163"/>
                <a:gd name="T9" fmla="*/ 49 h 126"/>
                <a:gd name="T10" fmla="*/ 40 w 163"/>
                <a:gd name="T11" fmla="*/ 51 h 126"/>
                <a:gd name="T12" fmla="*/ 35 w 163"/>
                <a:gd name="T13" fmla="*/ 44 h 126"/>
                <a:gd name="T14" fmla="*/ 40 w 163"/>
                <a:gd name="T15" fmla="*/ 38 h 126"/>
                <a:gd name="T16" fmla="*/ 48 w 163"/>
                <a:gd name="T17" fmla="*/ 27 h 126"/>
                <a:gd name="T18" fmla="*/ 46 w 163"/>
                <a:gd name="T19" fmla="*/ 22 h 126"/>
                <a:gd name="T20" fmla="*/ 57 w 163"/>
                <a:gd name="T21" fmla="*/ 14 h 126"/>
                <a:gd name="T22" fmla="*/ 66 w 163"/>
                <a:gd name="T23" fmla="*/ 7 h 126"/>
                <a:gd name="T24" fmla="*/ 70 w 163"/>
                <a:gd name="T25" fmla="*/ 2 h 126"/>
                <a:gd name="T26" fmla="*/ 79 w 163"/>
                <a:gd name="T27" fmla="*/ 2 h 126"/>
                <a:gd name="T28" fmla="*/ 86 w 163"/>
                <a:gd name="T29" fmla="*/ 7 h 126"/>
                <a:gd name="T30" fmla="*/ 95 w 163"/>
                <a:gd name="T31" fmla="*/ 5 h 126"/>
                <a:gd name="T32" fmla="*/ 103 w 163"/>
                <a:gd name="T33" fmla="*/ 7 h 126"/>
                <a:gd name="T34" fmla="*/ 112 w 163"/>
                <a:gd name="T35" fmla="*/ 9 h 126"/>
                <a:gd name="T36" fmla="*/ 123 w 163"/>
                <a:gd name="T37" fmla="*/ 11 h 126"/>
                <a:gd name="T38" fmla="*/ 123 w 163"/>
                <a:gd name="T39" fmla="*/ 22 h 126"/>
                <a:gd name="T40" fmla="*/ 125 w 163"/>
                <a:gd name="T41" fmla="*/ 31 h 126"/>
                <a:gd name="T42" fmla="*/ 132 w 163"/>
                <a:gd name="T43" fmla="*/ 42 h 126"/>
                <a:gd name="T44" fmla="*/ 141 w 163"/>
                <a:gd name="T45" fmla="*/ 51 h 126"/>
                <a:gd name="T46" fmla="*/ 150 w 163"/>
                <a:gd name="T47" fmla="*/ 60 h 126"/>
                <a:gd name="T48" fmla="*/ 158 w 163"/>
                <a:gd name="T49" fmla="*/ 69 h 126"/>
                <a:gd name="T50" fmla="*/ 161 w 163"/>
                <a:gd name="T51" fmla="*/ 75 h 126"/>
                <a:gd name="T52" fmla="*/ 145 w 163"/>
                <a:gd name="T53" fmla="*/ 82 h 126"/>
                <a:gd name="T54" fmla="*/ 141 w 163"/>
                <a:gd name="T55" fmla="*/ 82 h 126"/>
                <a:gd name="T56" fmla="*/ 145 w 163"/>
                <a:gd name="T57" fmla="*/ 93 h 126"/>
                <a:gd name="T58" fmla="*/ 147 w 163"/>
                <a:gd name="T59" fmla="*/ 102 h 126"/>
                <a:gd name="T60" fmla="*/ 147 w 163"/>
                <a:gd name="T61" fmla="*/ 108 h 126"/>
                <a:gd name="T62" fmla="*/ 134 w 163"/>
                <a:gd name="T63" fmla="*/ 110 h 126"/>
                <a:gd name="T64" fmla="*/ 130 w 163"/>
                <a:gd name="T65" fmla="*/ 124 h 126"/>
                <a:gd name="T66" fmla="*/ 123 w 163"/>
                <a:gd name="T67" fmla="*/ 121 h 126"/>
                <a:gd name="T68" fmla="*/ 114 w 163"/>
                <a:gd name="T69" fmla="*/ 121 h 126"/>
                <a:gd name="T70" fmla="*/ 108 w 163"/>
                <a:gd name="T71" fmla="*/ 126 h 126"/>
                <a:gd name="T72" fmla="*/ 103 w 163"/>
                <a:gd name="T73" fmla="*/ 121 h 126"/>
                <a:gd name="T74" fmla="*/ 92 w 163"/>
                <a:gd name="T75" fmla="*/ 124 h 126"/>
                <a:gd name="T76" fmla="*/ 84 w 163"/>
                <a:gd name="T77" fmla="*/ 121 h 126"/>
                <a:gd name="T78" fmla="*/ 79 w 163"/>
                <a:gd name="T79" fmla="*/ 124 h 126"/>
                <a:gd name="T80" fmla="*/ 68 w 163"/>
                <a:gd name="T81" fmla="*/ 124 h 126"/>
                <a:gd name="T82" fmla="*/ 64 w 163"/>
                <a:gd name="T83" fmla="*/ 119 h 126"/>
                <a:gd name="T84" fmla="*/ 48 w 163"/>
                <a:gd name="T85" fmla="*/ 115 h 126"/>
                <a:gd name="T86" fmla="*/ 42 w 163"/>
                <a:gd name="T87" fmla="*/ 117 h 126"/>
                <a:gd name="T88" fmla="*/ 22 w 163"/>
                <a:gd name="T89" fmla="*/ 119 h 126"/>
                <a:gd name="T90" fmla="*/ 11 w 163"/>
                <a:gd name="T91" fmla="*/ 119 h 126"/>
                <a:gd name="T92" fmla="*/ 9 w 163"/>
                <a:gd name="T93" fmla="*/ 117 h 126"/>
                <a:gd name="T94" fmla="*/ 4 w 163"/>
                <a:gd name="T95" fmla="*/ 106 h 126"/>
                <a:gd name="T96" fmla="*/ 11 w 163"/>
                <a:gd name="T97" fmla="*/ 99 h 126"/>
                <a:gd name="T98" fmla="*/ 9 w 163"/>
                <a:gd name="T99" fmla="*/ 84 h 126"/>
                <a:gd name="T100" fmla="*/ 4 w 163"/>
                <a:gd name="T101" fmla="*/ 75 h 126"/>
                <a:gd name="T102" fmla="*/ 0 w 163"/>
                <a:gd name="T103" fmla="*/ 6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3" h="126">
                  <a:moveTo>
                    <a:pt x="0" y="66"/>
                  </a:moveTo>
                  <a:lnTo>
                    <a:pt x="4" y="62"/>
                  </a:lnTo>
                  <a:lnTo>
                    <a:pt x="11" y="60"/>
                  </a:lnTo>
                  <a:lnTo>
                    <a:pt x="18" y="62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4" y="55"/>
                  </a:lnTo>
                  <a:lnTo>
                    <a:pt x="29" y="53"/>
                  </a:lnTo>
                  <a:lnTo>
                    <a:pt x="31" y="49"/>
                  </a:lnTo>
                  <a:lnTo>
                    <a:pt x="33" y="49"/>
                  </a:lnTo>
                  <a:lnTo>
                    <a:pt x="35" y="51"/>
                  </a:lnTo>
                  <a:lnTo>
                    <a:pt x="40" y="51"/>
                  </a:lnTo>
                  <a:lnTo>
                    <a:pt x="40" y="47"/>
                  </a:lnTo>
                  <a:lnTo>
                    <a:pt x="35" y="44"/>
                  </a:lnTo>
                  <a:lnTo>
                    <a:pt x="35" y="38"/>
                  </a:lnTo>
                  <a:lnTo>
                    <a:pt x="40" y="38"/>
                  </a:lnTo>
                  <a:lnTo>
                    <a:pt x="42" y="31"/>
                  </a:lnTo>
                  <a:lnTo>
                    <a:pt x="48" y="27"/>
                  </a:lnTo>
                  <a:lnTo>
                    <a:pt x="48" y="25"/>
                  </a:lnTo>
                  <a:lnTo>
                    <a:pt x="46" y="22"/>
                  </a:lnTo>
                  <a:lnTo>
                    <a:pt x="51" y="16"/>
                  </a:lnTo>
                  <a:lnTo>
                    <a:pt x="57" y="14"/>
                  </a:lnTo>
                  <a:lnTo>
                    <a:pt x="64" y="14"/>
                  </a:lnTo>
                  <a:lnTo>
                    <a:pt x="66" y="7"/>
                  </a:lnTo>
                  <a:lnTo>
                    <a:pt x="68" y="7"/>
                  </a:lnTo>
                  <a:lnTo>
                    <a:pt x="70" y="2"/>
                  </a:lnTo>
                  <a:lnTo>
                    <a:pt x="75" y="0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6" y="7"/>
                  </a:lnTo>
                  <a:lnTo>
                    <a:pt x="90" y="5"/>
                  </a:lnTo>
                  <a:lnTo>
                    <a:pt x="95" y="5"/>
                  </a:lnTo>
                  <a:lnTo>
                    <a:pt x="99" y="11"/>
                  </a:lnTo>
                  <a:lnTo>
                    <a:pt x="103" y="7"/>
                  </a:lnTo>
                  <a:lnTo>
                    <a:pt x="110" y="7"/>
                  </a:lnTo>
                  <a:lnTo>
                    <a:pt x="112" y="9"/>
                  </a:lnTo>
                  <a:lnTo>
                    <a:pt x="114" y="9"/>
                  </a:lnTo>
                  <a:lnTo>
                    <a:pt x="123" y="11"/>
                  </a:lnTo>
                  <a:lnTo>
                    <a:pt x="123" y="16"/>
                  </a:lnTo>
                  <a:lnTo>
                    <a:pt x="123" y="22"/>
                  </a:lnTo>
                  <a:lnTo>
                    <a:pt x="125" y="25"/>
                  </a:lnTo>
                  <a:lnTo>
                    <a:pt x="125" y="31"/>
                  </a:lnTo>
                  <a:lnTo>
                    <a:pt x="130" y="36"/>
                  </a:lnTo>
                  <a:lnTo>
                    <a:pt x="132" y="42"/>
                  </a:lnTo>
                  <a:lnTo>
                    <a:pt x="139" y="49"/>
                  </a:lnTo>
                  <a:lnTo>
                    <a:pt x="141" y="51"/>
                  </a:lnTo>
                  <a:lnTo>
                    <a:pt x="143" y="58"/>
                  </a:lnTo>
                  <a:lnTo>
                    <a:pt x="150" y="60"/>
                  </a:lnTo>
                  <a:lnTo>
                    <a:pt x="156" y="66"/>
                  </a:lnTo>
                  <a:lnTo>
                    <a:pt x="158" y="69"/>
                  </a:lnTo>
                  <a:lnTo>
                    <a:pt x="163" y="73"/>
                  </a:lnTo>
                  <a:lnTo>
                    <a:pt x="161" y="75"/>
                  </a:lnTo>
                  <a:lnTo>
                    <a:pt x="156" y="82"/>
                  </a:lnTo>
                  <a:lnTo>
                    <a:pt x="145" y="82"/>
                  </a:lnTo>
                  <a:lnTo>
                    <a:pt x="143" y="77"/>
                  </a:lnTo>
                  <a:lnTo>
                    <a:pt x="141" y="82"/>
                  </a:lnTo>
                  <a:lnTo>
                    <a:pt x="141" y="86"/>
                  </a:lnTo>
                  <a:lnTo>
                    <a:pt x="145" y="93"/>
                  </a:lnTo>
                  <a:lnTo>
                    <a:pt x="143" y="97"/>
                  </a:lnTo>
                  <a:lnTo>
                    <a:pt x="147" y="102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1" y="110"/>
                  </a:lnTo>
                  <a:lnTo>
                    <a:pt x="134" y="110"/>
                  </a:lnTo>
                  <a:lnTo>
                    <a:pt x="132" y="117"/>
                  </a:lnTo>
                  <a:lnTo>
                    <a:pt x="130" y="124"/>
                  </a:lnTo>
                  <a:lnTo>
                    <a:pt x="128" y="124"/>
                  </a:lnTo>
                  <a:lnTo>
                    <a:pt x="123" y="121"/>
                  </a:lnTo>
                  <a:lnTo>
                    <a:pt x="117" y="124"/>
                  </a:lnTo>
                  <a:lnTo>
                    <a:pt x="114" y="121"/>
                  </a:lnTo>
                  <a:lnTo>
                    <a:pt x="110" y="121"/>
                  </a:lnTo>
                  <a:lnTo>
                    <a:pt x="108" y="126"/>
                  </a:lnTo>
                  <a:lnTo>
                    <a:pt x="103" y="124"/>
                  </a:lnTo>
                  <a:lnTo>
                    <a:pt x="103" y="121"/>
                  </a:lnTo>
                  <a:lnTo>
                    <a:pt x="97" y="119"/>
                  </a:lnTo>
                  <a:lnTo>
                    <a:pt x="92" y="124"/>
                  </a:lnTo>
                  <a:lnTo>
                    <a:pt x="88" y="124"/>
                  </a:lnTo>
                  <a:lnTo>
                    <a:pt x="84" y="121"/>
                  </a:lnTo>
                  <a:lnTo>
                    <a:pt x="81" y="124"/>
                  </a:lnTo>
                  <a:lnTo>
                    <a:pt x="79" y="124"/>
                  </a:lnTo>
                  <a:lnTo>
                    <a:pt x="75" y="121"/>
                  </a:lnTo>
                  <a:lnTo>
                    <a:pt x="68" y="124"/>
                  </a:lnTo>
                  <a:lnTo>
                    <a:pt x="68" y="121"/>
                  </a:lnTo>
                  <a:lnTo>
                    <a:pt x="64" y="119"/>
                  </a:lnTo>
                  <a:lnTo>
                    <a:pt x="53" y="117"/>
                  </a:lnTo>
                  <a:lnTo>
                    <a:pt x="48" y="115"/>
                  </a:lnTo>
                  <a:lnTo>
                    <a:pt x="44" y="115"/>
                  </a:lnTo>
                  <a:lnTo>
                    <a:pt x="42" y="117"/>
                  </a:lnTo>
                  <a:lnTo>
                    <a:pt x="35" y="117"/>
                  </a:lnTo>
                  <a:lnTo>
                    <a:pt x="22" y="119"/>
                  </a:lnTo>
                  <a:lnTo>
                    <a:pt x="18" y="121"/>
                  </a:lnTo>
                  <a:lnTo>
                    <a:pt x="11" y="119"/>
                  </a:lnTo>
                  <a:lnTo>
                    <a:pt x="9" y="119"/>
                  </a:lnTo>
                  <a:lnTo>
                    <a:pt x="9" y="117"/>
                  </a:lnTo>
                  <a:lnTo>
                    <a:pt x="4" y="110"/>
                  </a:lnTo>
                  <a:lnTo>
                    <a:pt x="4" y="106"/>
                  </a:lnTo>
                  <a:lnTo>
                    <a:pt x="7" y="99"/>
                  </a:lnTo>
                  <a:lnTo>
                    <a:pt x="11" y="99"/>
                  </a:lnTo>
                  <a:lnTo>
                    <a:pt x="11" y="86"/>
                  </a:lnTo>
                  <a:lnTo>
                    <a:pt x="9" y="84"/>
                  </a:lnTo>
                  <a:lnTo>
                    <a:pt x="7" y="80"/>
                  </a:lnTo>
                  <a:lnTo>
                    <a:pt x="4" y="75"/>
                  </a:lnTo>
                  <a:lnTo>
                    <a:pt x="2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52"/>
            <p:cNvSpPr>
              <a:spLocks/>
            </p:cNvSpPr>
            <p:nvPr/>
          </p:nvSpPr>
          <p:spPr bwMode="auto">
            <a:xfrm>
              <a:off x="3912185" y="3178479"/>
              <a:ext cx="323717" cy="203972"/>
            </a:xfrm>
            <a:custGeom>
              <a:avLst/>
              <a:gdLst>
                <a:gd name="T0" fmla="*/ 46 w 319"/>
                <a:gd name="T1" fmla="*/ 18 h 201"/>
                <a:gd name="T2" fmla="*/ 75 w 319"/>
                <a:gd name="T3" fmla="*/ 20 h 201"/>
                <a:gd name="T4" fmla="*/ 92 w 319"/>
                <a:gd name="T5" fmla="*/ 25 h 201"/>
                <a:gd name="T6" fmla="*/ 114 w 319"/>
                <a:gd name="T7" fmla="*/ 22 h 201"/>
                <a:gd name="T8" fmla="*/ 128 w 319"/>
                <a:gd name="T9" fmla="*/ 25 h 201"/>
                <a:gd name="T10" fmla="*/ 145 w 319"/>
                <a:gd name="T11" fmla="*/ 11 h 201"/>
                <a:gd name="T12" fmla="*/ 167 w 319"/>
                <a:gd name="T13" fmla="*/ 5 h 201"/>
                <a:gd name="T14" fmla="*/ 198 w 319"/>
                <a:gd name="T15" fmla="*/ 3 h 201"/>
                <a:gd name="T16" fmla="*/ 220 w 319"/>
                <a:gd name="T17" fmla="*/ 25 h 201"/>
                <a:gd name="T18" fmla="*/ 229 w 319"/>
                <a:gd name="T19" fmla="*/ 44 h 201"/>
                <a:gd name="T20" fmla="*/ 255 w 319"/>
                <a:gd name="T21" fmla="*/ 51 h 201"/>
                <a:gd name="T22" fmla="*/ 277 w 319"/>
                <a:gd name="T23" fmla="*/ 62 h 201"/>
                <a:gd name="T24" fmla="*/ 299 w 319"/>
                <a:gd name="T25" fmla="*/ 62 h 201"/>
                <a:gd name="T26" fmla="*/ 319 w 319"/>
                <a:gd name="T27" fmla="*/ 71 h 201"/>
                <a:gd name="T28" fmla="*/ 315 w 319"/>
                <a:gd name="T29" fmla="*/ 93 h 201"/>
                <a:gd name="T30" fmla="*/ 302 w 319"/>
                <a:gd name="T31" fmla="*/ 113 h 201"/>
                <a:gd name="T32" fmla="*/ 291 w 319"/>
                <a:gd name="T33" fmla="*/ 130 h 201"/>
                <a:gd name="T34" fmla="*/ 273 w 319"/>
                <a:gd name="T35" fmla="*/ 137 h 201"/>
                <a:gd name="T36" fmla="*/ 258 w 319"/>
                <a:gd name="T37" fmla="*/ 144 h 201"/>
                <a:gd name="T38" fmla="*/ 240 w 319"/>
                <a:gd name="T39" fmla="*/ 144 h 201"/>
                <a:gd name="T40" fmla="*/ 238 w 319"/>
                <a:gd name="T41" fmla="*/ 157 h 201"/>
                <a:gd name="T42" fmla="*/ 240 w 319"/>
                <a:gd name="T43" fmla="*/ 150 h 201"/>
                <a:gd name="T44" fmla="*/ 227 w 319"/>
                <a:gd name="T45" fmla="*/ 159 h 201"/>
                <a:gd name="T46" fmla="*/ 211 w 319"/>
                <a:gd name="T47" fmla="*/ 161 h 201"/>
                <a:gd name="T48" fmla="*/ 227 w 319"/>
                <a:gd name="T49" fmla="*/ 166 h 201"/>
                <a:gd name="T50" fmla="*/ 231 w 319"/>
                <a:gd name="T51" fmla="*/ 170 h 201"/>
                <a:gd name="T52" fmla="*/ 238 w 319"/>
                <a:gd name="T53" fmla="*/ 179 h 201"/>
                <a:gd name="T54" fmla="*/ 229 w 319"/>
                <a:gd name="T55" fmla="*/ 159 h 201"/>
                <a:gd name="T56" fmla="*/ 247 w 319"/>
                <a:gd name="T57" fmla="*/ 179 h 201"/>
                <a:gd name="T58" fmla="*/ 264 w 319"/>
                <a:gd name="T59" fmla="*/ 172 h 201"/>
                <a:gd name="T60" fmla="*/ 264 w 319"/>
                <a:gd name="T61" fmla="*/ 183 h 201"/>
                <a:gd name="T62" fmla="*/ 236 w 319"/>
                <a:gd name="T63" fmla="*/ 190 h 201"/>
                <a:gd name="T64" fmla="*/ 211 w 319"/>
                <a:gd name="T65" fmla="*/ 197 h 201"/>
                <a:gd name="T66" fmla="*/ 200 w 319"/>
                <a:gd name="T67" fmla="*/ 179 h 201"/>
                <a:gd name="T68" fmla="*/ 211 w 319"/>
                <a:gd name="T69" fmla="*/ 168 h 201"/>
                <a:gd name="T70" fmla="*/ 207 w 319"/>
                <a:gd name="T71" fmla="*/ 161 h 201"/>
                <a:gd name="T72" fmla="*/ 187 w 319"/>
                <a:gd name="T73" fmla="*/ 159 h 201"/>
                <a:gd name="T74" fmla="*/ 178 w 319"/>
                <a:gd name="T75" fmla="*/ 152 h 201"/>
                <a:gd name="T76" fmla="*/ 185 w 319"/>
                <a:gd name="T77" fmla="*/ 150 h 201"/>
                <a:gd name="T78" fmla="*/ 180 w 319"/>
                <a:gd name="T79" fmla="*/ 144 h 201"/>
                <a:gd name="T80" fmla="*/ 172 w 319"/>
                <a:gd name="T81" fmla="*/ 146 h 201"/>
                <a:gd name="T82" fmla="*/ 158 w 319"/>
                <a:gd name="T83" fmla="*/ 157 h 201"/>
                <a:gd name="T84" fmla="*/ 143 w 319"/>
                <a:gd name="T85" fmla="*/ 172 h 201"/>
                <a:gd name="T86" fmla="*/ 143 w 319"/>
                <a:gd name="T87" fmla="*/ 181 h 201"/>
                <a:gd name="T88" fmla="*/ 123 w 319"/>
                <a:gd name="T89" fmla="*/ 181 h 201"/>
                <a:gd name="T90" fmla="*/ 121 w 319"/>
                <a:gd name="T91" fmla="*/ 170 h 201"/>
                <a:gd name="T92" fmla="*/ 130 w 319"/>
                <a:gd name="T93" fmla="*/ 152 h 201"/>
                <a:gd name="T94" fmla="*/ 143 w 319"/>
                <a:gd name="T95" fmla="*/ 148 h 201"/>
                <a:gd name="T96" fmla="*/ 132 w 319"/>
                <a:gd name="T97" fmla="*/ 130 h 201"/>
                <a:gd name="T98" fmla="*/ 117 w 319"/>
                <a:gd name="T99" fmla="*/ 108 h 201"/>
                <a:gd name="T100" fmla="*/ 97 w 319"/>
                <a:gd name="T101" fmla="*/ 104 h 201"/>
                <a:gd name="T102" fmla="*/ 81 w 319"/>
                <a:gd name="T103" fmla="*/ 102 h 201"/>
                <a:gd name="T104" fmla="*/ 79 w 319"/>
                <a:gd name="T105" fmla="*/ 113 h 201"/>
                <a:gd name="T106" fmla="*/ 51 w 319"/>
                <a:gd name="T107" fmla="*/ 124 h 201"/>
                <a:gd name="T108" fmla="*/ 29 w 319"/>
                <a:gd name="T109" fmla="*/ 117 h 201"/>
                <a:gd name="T110" fmla="*/ 9 w 319"/>
                <a:gd name="T111" fmla="*/ 113 h 201"/>
                <a:gd name="T112" fmla="*/ 4 w 319"/>
                <a:gd name="T113" fmla="*/ 91 h 201"/>
                <a:gd name="T114" fmla="*/ 22 w 319"/>
                <a:gd name="T115" fmla="*/ 60 h 201"/>
                <a:gd name="T116" fmla="*/ 26 w 319"/>
                <a:gd name="T117" fmla="*/ 44 h 201"/>
                <a:gd name="T118" fmla="*/ 20 w 319"/>
                <a:gd name="T119" fmla="*/ 2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9" h="201">
                  <a:moveTo>
                    <a:pt x="20" y="20"/>
                  </a:moveTo>
                  <a:lnTo>
                    <a:pt x="22" y="20"/>
                  </a:lnTo>
                  <a:lnTo>
                    <a:pt x="29" y="22"/>
                  </a:lnTo>
                  <a:lnTo>
                    <a:pt x="33" y="20"/>
                  </a:lnTo>
                  <a:lnTo>
                    <a:pt x="46" y="18"/>
                  </a:lnTo>
                  <a:lnTo>
                    <a:pt x="53" y="18"/>
                  </a:lnTo>
                  <a:lnTo>
                    <a:pt x="55" y="16"/>
                  </a:lnTo>
                  <a:lnTo>
                    <a:pt x="59" y="16"/>
                  </a:lnTo>
                  <a:lnTo>
                    <a:pt x="64" y="18"/>
                  </a:lnTo>
                  <a:lnTo>
                    <a:pt x="75" y="20"/>
                  </a:lnTo>
                  <a:lnTo>
                    <a:pt x="79" y="22"/>
                  </a:lnTo>
                  <a:lnTo>
                    <a:pt x="79" y="25"/>
                  </a:lnTo>
                  <a:lnTo>
                    <a:pt x="86" y="22"/>
                  </a:lnTo>
                  <a:lnTo>
                    <a:pt x="90" y="25"/>
                  </a:lnTo>
                  <a:lnTo>
                    <a:pt x="92" y="25"/>
                  </a:lnTo>
                  <a:lnTo>
                    <a:pt x="95" y="22"/>
                  </a:lnTo>
                  <a:lnTo>
                    <a:pt x="99" y="25"/>
                  </a:lnTo>
                  <a:lnTo>
                    <a:pt x="103" y="25"/>
                  </a:lnTo>
                  <a:lnTo>
                    <a:pt x="108" y="20"/>
                  </a:lnTo>
                  <a:lnTo>
                    <a:pt x="114" y="22"/>
                  </a:lnTo>
                  <a:lnTo>
                    <a:pt x="114" y="25"/>
                  </a:lnTo>
                  <a:lnTo>
                    <a:pt x="119" y="27"/>
                  </a:lnTo>
                  <a:lnTo>
                    <a:pt x="121" y="22"/>
                  </a:lnTo>
                  <a:lnTo>
                    <a:pt x="125" y="22"/>
                  </a:lnTo>
                  <a:lnTo>
                    <a:pt x="128" y="25"/>
                  </a:lnTo>
                  <a:lnTo>
                    <a:pt x="134" y="22"/>
                  </a:lnTo>
                  <a:lnTo>
                    <a:pt x="139" y="25"/>
                  </a:lnTo>
                  <a:lnTo>
                    <a:pt x="141" y="25"/>
                  </a:lnTo>
                  <a:lnTo>
                    <a:pt x="143" y="18"/>
                  </a:lnTo>
                  <a:lnTo>
                    <a:pt x="145" y="11"/>
                  </a:lnTo>
                  <a:lnTo>
                    <a:pt x="152" y="11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7" y="9"/>
                  </a:lnTo>
                  <a:lnTo>
                    <a:pt x="167" y="5"/>
                  </a:lnTo>
                  <a:lnTo>
                    <a:pt x="169" y="0"/>
                  </a:lnTo>
                  <a:lnTo>
                    <a:pt x="178" y="5"/>
                  </a:lnTo>
                  <a:lnTo>
                    <a:pt x="189" y="5"/>
                  </a:lnTo>
                  <a:lnTo>
                    <a:pt x="194" y="3"/>
                  </a:lnTo>
                  <a:lnTo>
                    <a:pt x="198" y="3"/>
                  </a:lnTo>
                  <a:lnTo>
                    <a:pt x="200" y="11"/>
                  </a:lnTo>
                  <a:lnTo>
                    <a:pt x="205" y="14"/>
                  </a:lnTo>
                  <a:lnTo>
                    <a:pt x="203" y="18"/>
                  </a:lnTo>
                  <a:lnTo>
                    <a:pt x="209" y="27"/>
                  </a:lnTo>
                  <a:lnTo>
                    <a:pt x="220" y="25"/>
                  </a:lnTo>
                  <a:lnTo>
                    <a:pt x="222" y="27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8"/>
                  </a:lnTo>
                  <a:lnTo>
                    <a:pt x="229" y="44"/>
                  </a:lnTo>
                  <a:lnTo>
                    <a:pt x="238" y="53"/>
                  </a:lnTo>
                  <a:lnTo>
                    <a:pt x="242" y="49"/>
                  </a:lnTo>
                  <a:lnTo>
                    <a:pt x="247" y="51"/>
                  </a:lnTo>
                  <a:lnTo>
                    <a:pt x="251" y="51"/>
                  </a:lnTo>
                  <a:lnTo>
                    <a:pt x="255" y="51"/>
                  </a:lnTo>
                  <a:lnTo>
                    <a:pt x="262" y="47"/>
                  </a:lnTo>
                  <a:lnTo>
                    <a:pt x="266" y="47"/>
                  </a:lnTo>
                  <a:lnTo>
                    <a:pt x="271" y="56"/>
                  </a:lnTo>
                  <a:lnTo>
                    <a:pt x="275" y="60"/>
                  </a:lnTo>
                  <a:lnTo>
                    <a:pt x="277" y="62"/>
                  </a:lnTo>
                  <a:lnTo>
                    <a:pt x="280" y="60"/>
                  </a:lnTo>
                  <a:lnTo>
                    <a:pt x="286" y="62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9" y="62"/>
                  </a:lnTo>
                  <a:lnTo>
                    <a:pt x="306" y="67"/>
                  </a:lnTo>
                  <a:lnTo>
                    <a:pt x="310" y="67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9" y="71"/>
                  </a:lnTo>
                  <a:lnTo>
                    <a:pt x="319" y="75"/>
                  </a:lnTo>
                  <a:lnTo>
                    <a:pt x="315" y="80"/>
                  </a:lnTo>
                  <a:lnTo>
                    <a:pt x="310" y="80"/>
                  </a:lnTo>
                  <a:lnTo>
                    <a:pt x="310" y="89"/>
                  </a:lnTo>
                  <a:lnTo>
                    <a:pt x="315" y="93"/>
                  </a:lnTo>
                  <a:lnTo>
                    <a:pt x="317" y="100"/>
                  </a:lnTo>
                  <a:lnTo>
                    <a:pt x="315" y="106"/>
                  </a:lnTo>
                  <a:lnTo>
                    <a:pt x="315" y="111"/>
                  </a:lnTo>
                  <a:lnTo>
                    <a:pt x="310" y="113"/>
                  </a:lnTo>
                  <a:lnTo>
                    <a:pt x="302" y="113"/>
                  </a:lnTo>
                  <a:lnTo>
                    <a:pt x="297" y="122"/>
                  </a:lnTo>
                  <a:lnTo>
                    <a:pt x="295" y="122"/>
                  </a:lnTo>
                  <a:lnTo>
                    <a:pt x="295" y="130"/>
                  </a:lnTo>
                  <a:lnTo>
                    <a:pt x="291" y="133"/>
                  </a:lnTo>
                  <a:lnTo>
                    <a:pt x="291" y="130"/>
                  </a:lnTo>
                  <a:lnTo>
                    <a:pt x="288" y="130"/>
                  </a:lnTo>
                  <a:lnTo>
                    <a:pt x="284" y="133"/>
                  </a:lnTo>
                  <a:lnTo>
                    <a:pt x="277" y="130"/>
                  </a:lnTo>
                  <a:lnTo>
                    <a:pt x="275" y="133"/>
                  </a:lnTo>
                  <a:lnTo>
                    <a:pt x="273" y="137"/>
                  </a:lnTo>
                  <a:lnTo>
                    <a:pt x="271" y="137"/>
                  </a:lnTo>
                  <a:lnTo>
                    <a:pt x="269" y="139"/>
                  </a:lnTo>
                  <a:lnTo>
                    <a:pt x="264" y="144"/>
                  </a:lnTo>
                  <a:lnTo>
                    <a:pt x="262" y="144"/>
                  </a:lnTo>
                  <a:lnTo>
                    <a:pt x="258" y="144"/>
                  </a:lnTo>
                  <a:lnTo>
                    <a:pt x="255" y="146"/>
                  </a:lnTo>
                  <a:lnTo>
                    <a:pt x="251" y="146"/>
                  </a:lnTo>
                  <a:lnTo>
                    <a:pt x="247" y="148"/>
                  </a:lnTo>
                  <a:lnTo>
                    <a:pt x="244" y="148"/>
                  </a:lnTo>
                  <a:lnTo>
                    <a:pt x="240" y="144"/>
                  </a:lnTo>
                  <a:lnTo>
                    <a:pt x="240" y="144"/>
                  </a:lnTo>
                  <a:lnTo>
                    <a:pt x="240" y="146"/>
                  </a:lnTo>
                  <a:lnTo>
                    <a:pt x="242" y="148"/>
                  </a:lnTo>
                  <a:lnTo>
                    <a:pt x="242" y="150"/>
                  </a:lnTo>
                  <a:lnTo>
                    <a:pt x="238" y="157"/>
                  </a:lnTo>
                  <a:lnTo>
                    <a:pt x="236" y="159"/>
                  </a:lnTo>
                  <a:lnTo>
                    <a:pt x="233" y="157"/>
                  </a:lnTo>
                  <a:lnTo>
                    <a:pt x="236" y="155"/>
                  </a:lnTo>
                  <a:lnTo>
                    <a:pt x="240" y="150"/>
                  </a:lnTo>
                  <a:lnTo>
                    <a:pt x="240" y="150"/>
                  </a:lnTo>
                  <a:lnTo>
                    <a:pt x="238" y="148"/>
                  </a:lnTo>
                  <a:lnTo>
                    <a:pt x="236" y="150"/>
                  </a:lnTo>
                  <a:lnTo>
                    <a:pt x="231" y="157"/>
                  </a:lnTo>
                  <a:lnTo>
                    <a:pt x="227" y="157"/>
                  </a:lnTo>
                  <a:lnTo>
                    <a:pt x="227" y="159"/>
                  </a:lnTo>
                  <a:lnTo>
                    <a:pt x="222" y="159"/>
                  </a:lnTo>
                  <a:lnTo>
                    <a:pt x="220" y="157"/>
                  </a:lnTo>
                  <a:lnTo>
                    <a:pt x="218" y="159"/>
                  </a:lnTo>
                  <a:lnTo>
                    <a:pt x="214" y="159"/>
                  </a:lnTo>
                  <a:lnTo>
                    <a:pt x="211" y="161"/>
                  </a:lnTo>
                  <a:lnTo>
                    <a:pt x="216" y="161"/>
                  </a:lnTo>
                  <a:lnTo>
                    <a:pt x="220" y="161"/>
                  </a:lnTo>
                  <a:lnTo>
                    <a:pt x="222" y="163"/>
                  </a:lnTo>
                  <a:lnTo>
                    <a:pt x="225" y="166"/>
                  </a:lnTo>
                  <a:lnTo>
                    <a:pt x="227" y="166"/>
                  </a:lnTo>
                  <a:lnTo>
                    <a:pt x="229" y="168"/>
                  </a:lnTo>
                  <a:lnTo>
                    <a:pt x="227" y="170"/>
                  </a:lnTo>
                  <a:lnTo>
                    <a:pt x="227" y="170"/>
                  </a:lnTo>
                  <a:lnTo>
                    <a:pt x="229" y="170"/>
                  </a:lnTo>
                  <a:lnTo>
                    <a:pt x="231" y="170"/>
                  </a:lnTo>
                  <a:lnTo>
                    <a:pt x="231" y="172"/>
                  </a:lnTo>
                  <a:lnTo>
                    <a:pt x="233" y="170"/>
                  </a:lnTo>
                  <a:lnTo>
                    <a:pt x="236" y="172"/>
                  </a:lnTo>
                  <a:lnTo>
                    <a:pt x="236" y="177"/>
                  </a:lnTo>
                  <a:lnTo>
                    <a:pt x="238" y="179"/>
                  </a:lnTo>
                  <a:lnTo>
                    <a:pt x="242" y="181"/>
                  </a:lnTo>
                  <a:lnTo>
                    <a:pt x="244" y="179"/>
                  </a:lnTo>
                  <a:lnTo>
                    <a:pt x="238" y="172"/>
                  </a:lnTo>
                  <a:lnTo>
                    <a:pt x="231" y="166"/>
                  </a:lnTo>
                  <a:lnTo>
                    <a:pt x="229" y="159"/>
                  </a:lnTo>
                  <a:lnTo>
                    <a:pt x="231" y="159"/>
                  </a:lnTo>
                  <a:lnTo>
                    <a:pt x="233" y="163"/>
                  </a:lnTo>
                  <a:lnTo>
                    <a:pt x="236" y="168"/>
                  </a:lnTo>
                  <a:lnTo>
                    <a:pt x="244" y="179"/>
                  </a:lnTo>
                  <a:lnTo>
                    <a:pt x="247" y="179"/>
                  </a:lnTo>
                  <a:lnTo>
                    <a:pt x="249" y="177"/>
                  </a:lnTo>
                  <a:lnTo>
                    <a:pt x="251" y="174"/>
                  </a:lnTo>
                  <a:lnTo>
                    <a:pt x="255" y="179"/>
                  </a:lnTo>
                  <a:lnTo>
                    <a:pt x="258" y="174"/>
                  </a:lnTo>
                  <a:lnTo>
                    <a:pt x="264" y="172"/>
                  </a:lnTo>
                  <a:lnTo>
                    <a:pt x="269" y="174"/>
                  </a:lnTo>
                  <a:lnTo>
                    <a:pt x="266" y="177"/>
                  </a:lnTo>
                  <a:lnTo>
                    <a:pt x="264" y="177"/>
                  </a:lnTo>
                  <a:lnTo>
                    <a:pt x="266" y="181"/>
                  </a:lnTo>
                  <a:lnTo>
                    <a:pt x="264" y="183"/>
                  </a:lnTo>
                  <a:lnTo>
                    <a:pt x="258" y="183"/>
                  </a:lnTo>
                  <a:lnTo>
                    <a:pt x="251" y="183"/>
                  </a:lnTo>
                  <a:lnTo>
                    <a:pt x="247" y="185"/>
                  </a:lnTo>
                  <a:lnTo>
                    <a:pt x="242" y="190"/>
                  </a:lnTo>
                  <a:lnTo>
                    <a:pt x="236" y="190"/>
                  </a:lnTo>
                  <a:lnTo>
                    <a:pt x="227" y="197"/>
                  </a:lnTo>
                  <a:lnTo>
                    <a:pt x="220" y="201"/>
                  </a:lnTo>
                  <a:lnTo>
                    <a:pt x="214" y="199"/>
                  </a:lnTo>
                  <a:lnTo>
                    <a:pt x="209" y="197"/>
                  </a:lnTo>
                  <a:lnTo>
                    <a:pt x="211" y="197"/>
                  </a:lnTo>
                  <a:lnTo>
                    <a:pt x="214" y="188"/>
                  </a:lnTo>
                  <a:lnTo>
                    <a:pt x="214" y="185"/>
                  </a:lnTo>
                  <a:lnTo>
                    <a:pt x="207" y="181"/>
                  </a:lnTo>
                  <a:lnTo>
                    <a:pt x="205" y="181"/>
                  </a:lnTo>
                  <a:lnTo>
                    <a:pt x="200" y="179"/>
                  </a:lnTo>
                  <a:lnTo>
                    <a:pt x="198" y="181"/>
                  </a:lnTo>
                  <a:lnTo>
                    <a:pt x="194" y="179"/>
                  </a:lnTo>
                  <a:lnTo>
                    <a:pt x="198" y="174"/>
                  </a:lnTo>
                  <a:lnTo>
                    <a:pt x="205" y="170"/>
                  </a:lnTo>
                  <a:lnTo>
                    <a:pt x="211" y="168"/>
                  </a:lnTo>
                  <a:lnTo>
                    <a:pt x="214" y="168"/>
                  </a:lnTo>
                  <a:lnTo>
                    <a:pt x="211" y="166"/>
                  </a:lnTo>
                  <a:lnTo>
                    <a:pt x="209" y="161"/>
                  </a:lnTo>
                  <a:lnTo>
                    <a:pt x="207" y="159"/>
                  </a:lnTo>
                  <a:lnTo>
                    <a:pt x="207" y="161"/>
                  </a:lnTo>
                  <a:lnTo>
                    <a:pt x="203" y="161"/>
                  </a:lnTo>
                  <a:lnTo>
                    <a:pt x="198" y="159"/>
                  </a:lnTo>
                  <a:lnTo>
                    <a:pt x="194" y="159"/>
                  </a:lnTo>
                  <a:lnTo>
                    <a:pt x="189" y="161"/>
                  </a:lnTo>
                  <a:lnTo>
                    <a:pt x="187" y="159"/>
                  </a:lnTo>
                  <a:lnTo>
                    <a:pt x="185" y="159"/>
                  </a:lnTo>
                  <a:lnTo>
                    <a:pt x="180" y="157"/>
                  </a:lnTo>
                  <a:lnTo>
                    <a:pt x="183" y="155"/>
                  </a:lnTo>
                  <a:lnTo>
                    <a:pt x="185" y="155"/>
                  </a:lnTo>
                  <a:lnTo>
                    <a:pt x="178" y="152"/>
                  </a:lnTo>
                  <a:lnTo>
                    <a:pt x="172" y="152"/>
                  </a:lnTo>
                  <a:lnTo>
                    <a:pt x="169" y="150"/>
                  </a:lnTo>
                  <a:lnTo>
                    <a:pt x="174" y="150"/>
                  </a:lnTo>
                  <a:lnTo>
                    <a:pt x="180" y="148"/>
                  </a:lnTo>
                  <a:lnTo>
                    <a:pt x="185" y="150"/>
                  </a:lnTo>
                  <a:lnTo>
                    <a:pt x="187" y="148"/>
                  </a:lnTo>
                  <a:lnTo>
                    <a:pt x="192" y="146"/>
                  </a:lnTo>
                  <a:lnTo>
                    <a:pt x="185" y="148"/>
                  </a:lnTo>
                  <a:lnTo>
                    <a:pt x="183" y="146"/>
                  </a:lnTo>
                  <a:lnTo>
                    <a:pt x="180" y="144"/>
                  </a:lnTo>
                  <a:lnTo>
                    <a:pt x="178" y="141"/>
                  </a:lnTo>
                  <a:lnTo>
                    <a:pt x="176" y="146"/>
                  </a:lnTo>
                  <a:lnTo>
                    <a:pt x="176" y="148"/>
                  </a:lnTo>
                  <a:lnTo>
                    <a:pt x="172" y="148"/>
                  </a:lnTo>
                  <a:lnTo>
                    <a:pt x="172" y="146"/>
                  </a:lnTo>
                  <a:lnTo>
                    <a:pt x="169" y="144"/>
                  </a:lnTo>
                  <a:lnTo>
                    <a:pt x="165" y="148"/>
                  </a:lnTo>
                  <a:lnTo>
                    <a:pt x="161" y="150"/>
                  </a:lnTo>
                  <a:lnTo>
                    <a:pt x="158" y="152"/>
                  </a:lnTo>
                  <a:lnTo>
                    <a:pt x="158" y="157"/>
                  </a:lnTo>
                  <a:lnTo>
                    <a:pt x="154" y="161"/>
                  </a:lnTo>
                  <a:lnTo>
                    <a:pt x="152" y="161"/>
                  </a:lnTo>
                  <a:lnTo>
                    <a:pt x="154" y="163"/>
                  </a:lnTo>
                  <a:lnTo>
                    <a:pt x="145" y="172"/>
                  </a:lnTo>
                  <a:lnTo>
                    <a:pt x="143" y="172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1" y="174"/>
                  </a:lnTo>
                  <a:lnTo>
                    <a:pt x="143" y="179"/>
                  </a:lnTo>
                  <a:lnTo>
                    <a:pt x="143" y="181"/>
                  </a:lnTo>
                  <a:lnTo>
                    <a:pt x="143" y="181"/>
                  </a:lnTo>
                  <a:lnTo>
                    <a:pt x="139" y="179"/>
                  </a:lnTo>
                  <a:lnTo>
                    <a:pt x="134" y="179"/>
                  </a:lnTo>
                  <a:lnTo>
                    <a:pt x="130" y="181"/>
                  </a:lnTo>
                  <a:lnTo>
                    <a:pt x="123" y="181"/>
                  </a:lnTo>
                  <a:lnTo>
                    <a:pt x="119" y="181"/>
                  </a:lnTo>
                  <a:lnTo>
                    <a:pt x="114" y="174"/>
                  </a:lnTo>
                  <a:lnTo>
                    <a:pt x="117" y="172"/>
                  </a:lnTo>
                  <a:lnTo>
                    <a:pt x="121" y="174"/>
                  </a:lnTo>
                  <a:lnTo>
                    <a:pt x="121" y="170"/>
                  </a:lnTo>
                  <a:lnTo>
                    <a:pt x="125" y="163"/>
                  </a:lnTo>
                  <a:lnTo>
                    <a:pt x="125" y="163"/>
                  </a:lnTo>
                  <a:lnTo>
                    <a:pt x="125" y="159"/>
                  </a:lnTo>
                  <a:lnTo>
                    <a:pt x="128" y="152"/>
                  </a:lnTo>
                  <a:lnTo>
                    <a:pt x="130" y="152"/>
                  </a:lnTo>
                  <a:lnTo>
                    <a:pt x="136" y="150"/>
                  </a:lnTo>
                  <a:lnTo>
                    <a:pt x="139" y="152"/>
                  </a:lnTo>
                  <a:lnTo>
                    <a:pt x="145" y="152"/>
                  </a:lnTo>
                  <a:lnTo>
                    <a:pt x="145" y="150"/>
                  </a:lnTo>
                  <a:lnTo>
                    <a:pt x="143" y="148"/>
                  </a:lnTo>
                  <a:lnTo>
                    <a:pt x="143" y="144"/>
                  </a:lnTo>
                  <a:lnTo>
                    <a:pt x="143" y="141"/>
                  </a:lnTo>
                  <a:lnTo>
                    <a:pt x="136" y="137"/>
                  </a:lnTo>
                  <a:lnTo>
                    <a:pt x="132" y="133"/>
                  </a:lnTo>
                  <a:lnTo>
                    <a:pt x="132" y="130"/>
                  </a:lnTo>
                  <a:lnTo>
                    <a:pt x="128" y="128"/>
                  </a:lnTo>
                  <a:lnTo>
                    <a:pt x="128" y="124"/>
                  </a:lnTo>
                  <a:lnTo>
                    <a:pt x="128" y="117"/>
                  </a:lnTo>
                  <a:lnTo>
                    <a:pt x="121" y="115"/>
                  </a:lnTo>
                  <a:lnTo>
                    <a:pt x="117" y="108"/>
                  </a:lnTo>
                  <a:lnTo>
                    <a:pt x="114" y="108"/>
                  </a:lnTo>
                  <a:lnTo>
                    <a:pt x="112" y="111"/>
                  </a:lnTo>
                  <a:lnTo>
                    <a:pt x="108" y="111"/>
                  </a:lnTo>
                  <a:lnTo>
                    <a:pt x="101" y="104"/>
                  </a:lnTo>
                  <a:lnTo>
                    <a:pt x="97" y="104"/>
                  </a:lnTo>
                  <a:lnTo>
                    <a:pt x="92" y="100"/>
                  </a:lnTo>
                  <a:lnTo>
                    <a:pt x="92" y="102"/>
                  </a:lnTo>
                  <a:lnTo>
                    <a:pt x="88" y="102"/>
                  </a:lnTo>
                  <a:lnTo>
                    <a:pt x="86" y="104"/>
                  </a:lnTo>
                  <a:lnTo>
                    <a:pt x="81" y="102"/>
                  </a:lnTo>
                  <a:lnTo>
                    <a:pt x="81" y="102"/>
                  </a:lnTo>
                  <a:lnTo>
                    <a:pt x="79" y="102"/>
                  </a:lnTo>
                  <a:lnTo>
                    <a:pt x="79" y="106"/>
                  </a:lnTo>
                  <a:lnTo>
                    <a:pt x="79" y="108"/>
                  </a:lnTo>
                  <a:lnTo>
                    <a:pt x="79" y="113"/>
                  </a:lnTo>
                  <a:lnTo>
                    <a:pt x="75" y="115"/>
                  </a:lnTo>
                  <a:lnTo>
                    <a:pt x="70" y="117"/>
                  </a:lnTo>
                  <a:lnTo>
                    <a:pt x="57" y="119"/>
                  </a:lnTo>
                  <a:lnTo>
                    <a:pt x="55" y="124"/>
                  </a:lnTo>
                  <a:lnTo>
                    <a:pt x="51" y="124"/>
                  </a:lnTo>
                  <a:lnTo>
                    <a:pt x="44" y="126"/>
                  </a:lnTo>
                  <a:lnTo>
                    <a:pt x="40" y="124"/>
                  </a:lnTo>
                  <a:lnTo>
                    <a:pt x="37" y="119"/>
                  </a:lnTo>
                  <a:lnTo>
                    <a:pt x="33" y="117"/>
                  </a:lnTo>
                  <a:lnTo>
                    <a:pt x="29" y="117"/>
                  </a:lnTo>
                  <a:lnTo>
                    <a:pt x="20" y="113"/>
                  </a:lnTo>
                  <a:lnTo>
                    <a:pt x="18" y="113"/>
                  </a:lnTo>
                  <a:lnTo>
                    <a:pt x="15" y="117"/>
                  </a:lnTo>
                  <a:lnTo>
                    <a:pt x="11" y="117"/>
                  </a:lnTo>
                  <a:lnTo>
                    <a:pt x="9" y="113"/>
                  </a:lnTo>
                  <a:lnTo>
                    <a:pt x="4" y="111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2" y="97"/>
                  </a:lnTo>
                  <a:lnTo>
                    <a:pt x="4" y="91"/>
                  </a:lnTo>
                  <a:lnTo>
                    <a:pt x="9" y="91"/>
                  </a:lnTo>
                  <a:lnTo>
                    <a:pt x="9" y="84"/>
                  </a:lnTo>
                  <a:lnTo>
                    <a:pt x="9" y="80"/>
                  </a:lnTo>
                  <a:lnTo>
                    <a:pt x="20" y="67"/>
                  </a:lnTo>
                  <a:lnTo>
                    <a:pt x="22" y="60"/>
                  </a:lnTo>
                  <a:lnTo>
                    <a:pt x="24" y="58"/>
                  </a:lnTo>
                  <a:lnTo>
                    <a:pt x="29" y="56"/>
                  </a:lnTo>
                  <a:lnTo>
                    <a:pt x="29" y="51"/>
                  </a:lnTo>
                  <a:lnTo>
                    <a:pt x="29" y="49"/>
                  </a:lnTo>
                  <a:lnTo>
                    <a:pt x="26" y="44"/>
                  </a:lnTo>
                  <a:lnTo>
                    <a:pt x="29" y="42"/>
                  </a:lnTo>
                  <a:lnTo>
                    <a:pt x="24" y="40"/>
                  </a:lnTo>
                  <a:lnTo>
                    <a:pt x="22" y="33"/>
                  </a:lnTo>
                  <a:lnTo>
                    <a:pt x="20" y="31"/>
                  </a:lnTo>
                  <a:lnTo>
                    <a:pt x="20" y="22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3"/>
            <p:cNvSpPr>
              <a:spLocks/>
            </p:cNvSpPr>
            <p:nvPr/>
          </p:nvSpPr>
          <p:spPr bwMode="auto">
            <a:xfrm>
              <a:off x="3992353" y="3279957"/>
              <a:ext cx="66976" cy="75094"/>
            </a:xfrm>
            <a:custGeom>
              <a:avLst/>
              <a:gdLst>
                <a:gd name="T0" fmla="*/ 0 w 66"/>
                <a:gd name="T1" fmla="*/ 13 h 74"/>
                <a:gd name="T2" fmla="*/ 0 w 66"/>
                <a:gd name="T3" fmla="*/ 8 h 74"/>
                <a:gd name="T4" fmla="*/ 0 w 66"/>
                <a:gd name="T5" fmla="*/ 6 h 74"/>
                <a:gd name="T6" fmla="*/ 0 w 66"/>
                <a:gd name="T7" fmla="*/ 2 h 74"/>
                <a:gd name="T8" fmla="*/ 2 w 66"/>
                <a:gd name="T9" fmla="*/ 2 h 74"/>
                <a:gd name="T10" fmla="*/ 2 w 66"/>
                <a:gd name="T11" fmla="*/ 2 h 74"/>
                <a:gd name="T12" fmla="*/ 7 w 66"/>
                <a:gd name="T13" fmla="*/ 4 h 74"/>
                <a:gd name="T14" fmla="*/ 9 w 66"/>
                <a:gd name="T15" fmla="*/ 2 h 74"/>
                <a:gd name="T16" fmla="*/ 13 w 66"/>
                <a:gd name="T17" fmla="*/ 2 h 74"/>
                <a:gd name="T18" fmla="*/ 13 w 66"/>
                <a:gd name="T19" fmla="*/ 0 h 74"/>
                <a:gd name="T20" fmla="*/ 18 w 66"/>
                <a:gd name="T21" fmla="*/ 4 h 74"/>
                <a:gd name="T22" fmla="*/ 22 w 66"/>
                <a:gd name="T23" fmla="*/ 4 h 74"/>
                <a:gd name="T24" fmla="*/ 29 w 66"/>
                <a:gd name="T25" fmla="*/ 11 h 74"/>
                <a:gd name="T26" fmla="*/ 33 w 66"/>
                <a:gd name="T27" fmla="*/ 11 h 74"/>
                <a:gd name="T28" fmla="*/ 35 w 66"/>
                <a:gd name="T29" fmla="*/ 8 h 74"/>
                <a:gd name="T30" fmla="*/ 38 w 66"/>
                <a:gd name="T31" fmla="*/ 8 h 74"/>
                <a:gd name="T32" fmla="*/ 42 w 66"/>
                <a:gd name="T33" fmla="*/ 15 h 74"/>
                <a:gd name="T34" fmla="*/ 49 w 66"/>
                <a:gd name="T35" fmla="*/ 17 h 74"/>
                <a:gd name="T36" fmla="*/ 49 w 66"/>
                <a:gd name="T37" fmla="*/ 24 h 74"/>
                <a:gd name="T38" fmla="*/ 49 w 66"/>
                <a:gd name="T39" fmla="*/ 28 h 74"/>
                <a:gd name="T40" fmla="*/ 53 w 66"/>
                <a:gd name="T41" fmla="*/ 30 h 74"/>
                <a:gd name="T42" fmla="*/ 53 w 66"/>
                <a:gd name="T43" fmla="*/ 33 h 74"/>
                <a:gd name="T44" fmla="*/ 57 w 66"/>
                <a:gd name="T45" fmla="*/ 37 h 74"/>
                <a:gd name="T46" fmla="*/ 64 w 66"/>
                <a:gd name="T47" fmla="*/ 41 h 74"/>
                <a:gd name="T48" fmla="*/ 64 w 66"/>
                <a:gd name="T49" fmla="*/ 44 h 74"/>
                <a:gd name="T50" fmla="*/ 64 w 66"/>
                <a:gd name="T51" fmla="*/ 48 h 74"/>
                <a:gd name="T52" fmla="*/ 66 w 66"/>
                <a:gd name="T53" fmla="*/ 50 h 74"/>
                <a:gd name="T54" fmla="*/ 66 w 66"/>
                <a:gd name="T55" fmla="*/ 52 h 74"/>
                <a:gd name="T56" fmla="*/ 60 w 66"/>
                <a:gd name="T57" fmla="*/ 52 h 74"/>
                <a:gd name="T58" fmla="*/ 57 w 66"/>
                <a:gd name="T59" fmla="*/ 50 h 74"/>
                <a:gd name="T60" fmla="*/ 51 w 66"/>
                <a:gd name="T61" fmla="*/ 52 h 74"/>
                <a:gd name="T62" fmla="*/ 49 w 66"/>
                <a:gd name="T63" fmla="*/ 52 h 74"/>
                <a:gd name="T64" fmla="*/ 46 w 66"/>
                <a:gd name="T65" fmla="*/ 59 h 74"/>
                <a:gd name="T66" fmla="*/ 46 w 66"/>
                <a:gd name="T67" fmla="*/ 63 h 74"/>
                <a:gd name="T68" fmla="*/ 46 w 66"/>
                <a:gd name="T69" fmla="*/ 63 h 74"/>
                <a:gd name="T70" fmla="*/ 42 w 66"/>
                <a:gd name="T71" fmla="*/ 70 h 74"/>
                <a:gd name="T72" fmla="*/ 42 w 66"/>
                <a:gd name="T73" fmla="*/ 74 h 74"/>
                <a:gd name="T74" fmla="*/ 38 w 66"/>
                <a:gd name="T75" fmla="*/ 72 h 74"/>
                <a:gd name="T76" fmla="*/ 35 w 66"/>
                <a:gd name="T77" fmla="*/ 74 h 74"/>
                <a:gd name="T78" fmla="*/ 35 w 66"/>
                <a:gd name="T79" fmla="*/ 74 h 74"/>
                <a:gd name="T80" fmla="*/ 33 w 66"/>
                <a:gd name="T81" fmla="*/ 68 h 74"/>
                <a:gd name="T82" fmla="*/ 33 w 66"/>
                <a:gd name="T83" fmla="*/ 50 h 74"/>
                <a:gd name="T84" fmla="*/ 31 w 66"/>
                <a:gd name="T85" fmla="*/ 46 h 74"/>
                <a:gd name="T86" fmla="*/ 29 w 66"/>
                <a:gd name="T87" fmla="*/ 39 h 74"/>
                <a:gd name="T88" fmla="*/ 18 w 66"/>
                <a:gd name="T89" fmla="*/ 33 h 74"/>
                <a:gd name="T90" fmla="*/ 18 w 66"/>
                <a:gd name="T91" fmla="*/ 28 h 74"/>
                <a:gd name="T92" fmla="*/ 11 w 66"/>
                <a:gd name="T93" fmla="*/ 22 h 74"/>
                <a:gd name="T94" fmla="*/ 9 w 66"/>
                <a:gd name="T95" fmla="*/ 13 h 74"/>
                <a:gd name="T96" fmla="*/ 0 w 66"/>
                <a:gd name="T97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74">
                  <a:moveTo>
                    <a:pt x="0" y="13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7" y="4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9" y="11"/>
                  </a:lnTo>
                  <a:lnTo>
                    <a:pt x="33" y="11"/>
                  </a:lnTo>
                  <a:lnTo>
                    <a:pt x="35" y="8"/>
                  </a:lnTo>
                  <a:lnTo>
                    <a:pt x="38" y="8"/>
                  </a:lnTo>
                  <a:lnTo>
                    <a:pt x="42" y="15"/>
                  </a:lnTo>
                  <a:lnTo>
                    <a:pt x="49" y="17"/>
                  </a:lnTo>
                  <a:lnTo>
                    <a:pt x="49" y="24"/>
                  </a:lnTo>
                  <a:lnTo>
                    <a:pt x="49" y="28"/>
                  </a:lnTo>
                  <a:lnTo>
                    <a:pt x="53" y="30"/>
                  </a:lnTo>
                  <a:lnTo>
                    <a:pt x="53" y="33"/>
                  </a:lnTo>
                  <a:lnTo>
                    <a:pt x="57" y="37"/>
                  </a:lnTo>
                  <a:lnTo>
                    <a:pt x="64" y="41"/>
                  </a:lnTo>
                  <a:lnTo>
                    <a:pt x="64" y="44"/>
                  </a:lnTo>
                  <a:lnTo>
                    <a:pt x="64" y="48"/>
                  </a:lnTo>
                  <a:lnTo>
                    <a:pt x="66" y="50"/>
                  </a:lnTo>
                  <a:lnTo>
                    <a:pt x="66" y="52"/>
                  </a:lnTo>
                  <a:lnTo>
                    <a:pt x="60" y="52"/>
                  </a:lnTo>
                  <a:lnTo>
                    <a:pt x="57" y="50"/>
                  </a:lnTo>
                  <a:lnTo>
                    <a:pt x="51" y="52"/>
                  </a:lnTo>
                  <a:lnTo>
                    <a:pt x="49" y="52"/>
                  </a:lnTo>
                  <a:lnTo>
                    <a:pt x="46" y="59"/>
                  </a:lnTo>
                  <a:lnTo>
                    <a:pt x="46" y="63"/>
                  </a:lnTo>
                  <a:lnTo>
                    <a:pt x="46" y="63"/>
                  </a:lnTo>
                  <a:lnTo>
                    <a:pt x="42" y="70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5" y="74"/>
                  </a:lnTo>
                  <a:lnTo>
                    <a:pt x="35" y="74"/>
                  </a:lnTo>
                  <a:lnTo>
                    <a:pt x="33" y="68"/>
                  </a:lnTo>
                  <a:lnTo>
                    <a:pt x="33" y="50"/>
                  </a:lnTo>
                  <a:lnTo>
                    <a:pt x="31" y="46"/>
                  </a:lnTo>
                  <a:lnTo>
                    <a:pt x="29" y="39"/>
                  </a:lnTo>
                  <a:lnTo>
                    <a:pt x="18" y="33"/>
                  </a:lnTo>
                  <a:lnTo>
                    <a:pt x="18" y="28"/>
                  </a:lnTo>
                  <a:lnTo>
                    <a:pt x="11" y="22"/>
                  </a:lnTo>
                  <a:lnTo>
                    <a:pt x="9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4"/>
            <p:cNvSpPr>
              <a:spLocks/>
            </p:cNvSpPr>
            <p:nvPr/>
          </p:nvSpPr>
          <p:spPr bwMode="auto">
            <a:xfrm>
              <a:off x="3882756" y="3293150"/>
              <a:ext cx="174543" cy="109597"/>
            </a:xfrm>
            <a:custGeom>
              <a:avLst/>
              <a:gdLst>
                <a:gd name="T0" fmla="*/ 44 w 172"/>
                <a:gd name="T1" fmla="*/ 4 h 108"/>
                <a:gd name="T2" fmla="*/ 49 w 172"/>
                <a:gd name="T3" fmla="*/ 0 h 108"/>
                <a:gd name="T4" fmla="*/ 62 w 172"/>
                <a:gd name="T5" fmla="*/ 4 h 108"/>
                <a:gd name="T6" fmla="*/ 69 w 172"/>
                <a:gd name="T7" fmla="*/ 11 h 108"/>
                <a:gd name="T8" fmla="*/ 80 w 172"/>
                <a:gd name="T9" fmla="*/ 11 h 108"/>
                <a:gd name="T10" fmla="*/ 86 w 172"/>
                <a:gd name="T11" fmla="*/ 6 h 108"/>
                <a:gd name="T12" fmla="*/ 104 w 172"/>
                <a:gd name="T13" fmla="*/ 2 h 108"/>
                <a:gd name="T14" fmla="*/ 119 w 172"/>
                <a:gd name="T15" fmla="*/ 9 h 108"/>
                <a:gd name="T16" fmla="*/ 126 w 172"/>
                <a:gd name="T17" fmla="*/ 20 h 108"/>
                <a:gd name="T18" fmla="*/ 139 w 172"/>
                <a:gd name="T19" fmla="*/ 33 h 108"/>
                <a:gd name="T20" fmla="*/ 141 w 172"/>
                <a:gd name="T21" fmla="*/ 55 h 108"/>
                <a:gd name="T22" fmla="*/ 148 w 172"/>
                <a:gd name="T23" fmla="*/ 68 h 108"/>
                <a:gd name="T24" fmla="*/ 159 w 172"/>
                <a:gd name="T25" fmla="*/ 68 h 108"/>
                <a:gd name="T26" fmla="*/ 168 w 172"/>
                <a:gd name="T27" fmla="*/ 66 h 108"/>
                <a:gd name="T28" fmla="*/ 170 w 172"/>
                <a:gd name="T29" fmla="*/ 70 h 108"/>
                <a:gd name="T30" fmla="*/ 172 w 172"/>
                <a:gd name="T31" fmla="*/ 75 h 108"/>
                <a:gd name="T32" fmla="*/ 165 w 172"/>
                <a:gd name="T33" fmla="*/ 81 h 108"/>
                <a:gd name="T34" fmla="*/ 157 w 172"/>
                <a:gd name="T35" fmla="*/ 86 h 108"/>
                <a:gd name="T36" fmla="*/ 157 w 172"/>
                <a:gd name="T37" fmla="*/ 90 h 108"/>
                <a:gd name="T38" fmla="*/ 154 w 172"/>
                <a:gd name="T39" fmla="*/ 99 h 108"/>
                <a:gd name="T40" fmla="*/ 150 w 172"/>
                <a:gd name="T41" fmla="*/ 103 h 108"/>
                <a:gd name="T42" fmla="*/ 146 w 172"/>
                <a:gd name="T43" fmla="*/ 99 h 108"/>
                <a:gd name="T44" fmla="*/ 139 w 172"/>
                <a:gd name="T45" fmla="*/ 99 h 108"/>
                <a:gd name="T46" fmla="*/ 126 w 172"/>
                <a:gd name="T47" fmla="*/ 97 h 108"/>
                <a:gd name="T48" fmla="*/ 110 w 172"/>
                <a:gd name="T49" fmla="*/ 101 h 108"/>
                <a:gd name="T50" fmla="*/ 104 w 172"/>
                <a:gd name="T51" fmla="*/ 106 h 108"/>
                <a:gd name="T52" fmla="*/ 95 w 172"/>
                <a:gd name="T53" fmla="*/ 108 h 108"/>
                <a:gd name="T54" fmla="*/ 86 w 172"/>
                <a:gd name="T55" fmla="*/ 106 h 108"/>
                <a:gd name="T56" fmla="*/ 80 w 172"/>
                <a:gd name="T57" fmla="*/ 106 h 108"/>
                <a:gd name="T58" fmla="*/ 69 w 172"/>
                <a:gd name="T59" fmla="*/ 106 h 108"/>
                <a:gd name="T60" fmla="*/ 64 w 172"/>
                <a:gd name="T61" fmla="*/ 106 h 108"/>
                <a:gd name="T62" fmla="*/ 53 w 172"/>
                <a:gd name="T63" fmla="*/ 108 h 108"/>
                <a:gd name="T64" fmla="*/ 53 w 172"/>
                <a:gd name="T65" fmla="*/ 101 h 108"/>
                <a:gd name="T66" fmla="*/ 51 w 172"/>
                <a:gd name="T67" fmla="*/ 97 h 108"/>
                <a:gd name="T68" fmla="*/ 44 w 172"/>
                <a:gd name="T69" fmla="*/ 92 h 108"/>
                <a:gd name="T70" fmla="*/ 47 w 172"/>
                <a:gd name="T71" fmla="*/ 86 h 108"/>
                <a:gd name="T72" fmla="*/ 38 w 172"/>
                <a:gd name="T73" fmla="*/ 88 h 108"/>
                <a:gd name="T74" fmla="*/ 31 w 172"/>
                <a:gd name="T75" fmla="*/ 88 h 108"/>
                <a:gd name="T76" fmla="*/ 22 w 172"/>
                <a:gd name="T77" fmla="*/ 81 h 108"/>
                <a:gd name="T78" fmla="*/ 22 w 172"/>
                <a:gd name="T79" fmla="*/ 75 h 108"/>
                <a:gd name="T80" fmla="*/ 14 w 172"/>
                <a:gd name="T81" fmla="*/ 68 h 108"/>
                <a:gd name="T82" fmla="*/ 5 w 172"/>
                <a:gd name="T83" fmla="*/ 57 h 108"/>
                <a:gd name="T84" fmla="*/ 0 w 172"/>
                <a:gd name="T85" fmla="*/ 55 h 108"/>
                <a:gd name="T86" fmla="*/ 9 w 172"/>
                <a:gd name="T87" fmla="*/ 48 h 108"/>
                <a:gd name="T88" fmla="*/ 16 w 172"/>
                <a:gd name="T89" fmla="*/ 46 h 108"/>
                <a:gd name="T90" fmla="*/ 18 w 172"/>
                <a:gd name="T91" fmla="*/ 39 h 108"/>
                <a:gd name="T92" fmla="*/ 29 w 172"/>
                <a:gd name="T93" fmla="*/ 17 h 108"/>
                <a:gd name="T94" fmla="*/ 38 w 172"/>
                <a:gd name="T95" fmla="*/ 9 h 108"/>
                <a:gd name="T96" fmla="*/ 40 w 172"/>
                <a:gd name="T97" fmla="*/ 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" h="108">
                  <a:moveTo>
                    <a:pt x="40" y="4"/>
                  </a:moveTo>
                  <a:lnTo>
                    <a:pt x="44" y="4"/>
                  </a:lnTo>
                  <a:lnTo>
                    <a:pt x="47" y="0"/>
                  </a:lnTo>
                  <a:lnTo>
                    <a:pt x="49" y="0"/>
                  </a:lnTo>
                  <a:lnTo>
                    <a:pt x="58" y="4"/>
                  </a:lnTo>
                  <a:lnTo>
                    <a:pt x="62" y="4"/>
                  </a:lnTo>
                  <a:lnTo>
                    <a:pt x="66" y="6"/>
                  </a:lnTo>
                  <a:lnTo>
                    <a:pt x="69" y="11"/>
                  </a:lnTo>
                  <a:lnTo>
                    <a:pt x="73" y="13"/>
                  </a:lnTo>
                  <a:lnTo>
                    <a:pt x="80" y="11"/>
                  </a:lnTo>
                  <a:lnTo>
                    <a:pt x="84" y="11"/>
                  </a:lnTo>
                  <a:lnTo>
                    <a:pt x="86" y="6"/>
                  </a:lnTo>
                  <a:lnTo>
                    <a:pt x="99" y="4"/>
                  </a:lnTo>
                  <a:lnTo>
                    <a:pt x="104" y="2"/>
                  </a:lnTo>
                  <a:lnTo>
                    <a:pt x="117" y="0"/>
                  </a:lnTo>
                  <a:lnTo>
                    <a:pt x="119" y="9"/>
                  </a:lnTo>
                  <a:lnTo>
                    <a:pt x="126" y="15"/>
                  </a:lnTo>
                  <a:lnTo>
                    <a:pt x="126" y="20"/>
                  </a:lnTo>
                  <a:lnTo>
                    <a:pt x="137" y="26"/>
                  </a:lnTo>
                  <a:lnTo>
                    <a:pt x="139" y="33"/>
                  </a:lnTo>
                  <a:lnTo>
                    <a:pt x="141" y="37"/>
                  </a:lnTo>
                  <a:lnTo>
                    <a:pt x="141" y="55"/>
                  </a:lnTo>
                  <a:lnTo>
                    <a:pt x="143" y="61"/>
                  </a:lnTo>
                  <a:lnTo>
                    <a:pt x="148" y="68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63" y="66"/>
                  </a:lnTo>
                  <a:lnTo>
                    <a:pt x="168" y="66"/>
                  </a:lnTo>
                  <a:lnTo>
                    <a:pt x="172" y="68"/>
                  </a:lnTo>
                  <a:lnTo>
                    <a:pt x="170" y="70"/>
                  </a:lnTo>
                  <a:lnTo>
                    <a:pt x="172" y="72"/>
                  </a:lnTo>
                  <a:lnTo>
                    <a:pt x="172" y="75"/>
                  </a:lnTo>
                  <a:lnTo>
                    <a:pt x="170" y="79"/>
                  </a:lnTo>
                  <a:lnTo>
                    <a:pt x="165" y="81"/>
                  </a:lnTo>
                  <a:lnTo>
                    <a:pt x="159" y="81"/>
                  </a:lnTo>
                  <a:lnTo>
                    <a:pt x="157" y="86"/>
                  </a:lnTo>
                  <a:lnTo>
                    <a:pt x="154" y="88"/>
                  </a:lnTo>
                  <a:lnTo>
                    <a:pt x="157" y="90"/>
                  </a:lnTo>
                  <a:lnTo>
                    <a:pt x="157" y="97"/>
                  </a:lnTo>
                  <a:lnTo>
                    <a:pt x="154" y="99"/>
                  </a:lnTo>
                  <a:lnTo>
                    <a:pt x="154" y="106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99"/>
                  </a:lnTo>
                  <a:lnTo>
                    <a:pt x="141" y="101"/>
                  </a:lnTo>
                  <a:lnTo>
                    <a:pt x="139" y="99"/>
                  </a:lnTo>
                  <a:lnTo>
                    <a:pt x="132" y="97"/>
                  </a:lnTo>
                  <a:lnTo>
                    <a:pt x="126" y="97"/>
                  </a:lnTo>
                  <a:lnTo>
                    <a:pt x="121" y="97"/>
                  </a:lnTo>
                  <a:lnTo>
                    <a:pt x="110" y="101"/>
                  </a:lnTo>
                  <a:lnTo>
                    <a:pt x="108" y="106"/>
                  </a:lnTo>
                  <a:lnTo>
                    <a:pt x="104" y="106"/>
                  </a:lnTo>
                  <a:lnTo>
                    <a:pt x="102" y="108"/>
                  </a:lnTo>
                  <a:lnTo>
                    <a:pt x="95" y="108"/>
                  </a:lnTo>
                  <a:lnTo>
                    <a:pt x="91" y="108"/>
                  </a:lnTo>
                  <a:lnTo>
                    <a:pt x="86" y="106"/>
                  </a:lnTo>
                  <a:lnTo>
                    <a:pt x="84" y="108"/>
                  </a:lnTo>
                  <a:lnTo>
                    <a:pt x="80" y="106"/>
                  </a:lnTo>
                  <a:lnTo>
                    <a:pt x="75" y="108"/>
                  </a:lnTo>
                  <a:lnTo>
                    <a:pt x="69" y="106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58" y="103"/>
                  </a:lnTo>
                  <a:lnTo>
                    <a:pt x="53" y="108"/>
                  </a:lnTo>
                  <a:lnTo>
                    <a:pt x="51" y="103"/>
                  </a:lnTo>
                  <a:lnTo>
                    <a:pt x="53" y="101"/>
                  </a:lnTo>
                  <a:lnTo>
                    <a:pt x="53" y="99"/>
                  </a:lnTo>
                  <a:lnTo>
                    <a:pt x="51" y="97"/>
                  </a:lnTo>
                  <a:lnTo>
                    <a:pt x="47" y="97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7" y="86"/>
                  </a:lnTo>
                  <a:lnTo>
                    <a:pt x="40" y="84"/>
                  </a:lnTo>
                  <a:lnTo>
                    <a:pt x="38" y="88"/>
                  </a:lnTo>
                  <a:lnTo>
                    <a:pt x="33" y="86"/>
                  </a:lnTo>
                  <a:lnTo>
                    <a:pt x="31" y="88"/>
                  </a:lnTo>
                  <a:lnTo>
                    <a:pt x="29" y="84"/>
                  </a:lnTo>
                  <a:lnTo>
                    <a:pt x="22" y="81"/>
                  </a:lnTo>
                  <a:lnTo>
                    <a:pt x="20" y="79"/>
                  </a:lnTo>
                  <a:lnTo>
                    <a:pt x="22" y="75"/>
                  </a:lnTo>
                  <a:lnTo>
                    <a:pt x="18" y="72"/>
                  </a:lnTo>
                  <a:lnTo>
                    <a:pt x="14" y="68"/>
                  </a:lnTo>
                  <a:lnTo>
                    <a:pt x="11" y="66"/>
                  </a:lnTo>
                  <a:lnTo>
                    <a:pt x="5" y="57"/>
                  </a:lnTo>
                  <a:lnTo>
                    <a:pt x="5" y="55"/>
                  </a:lnTo>
                  <a:lnTo>
                    <a:pt x="0" y="55"/>
                  </a:lnTo>
                  <a:lnTo>
                    <a:pt x="5" y="50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18" y="39"/>
                  </a:lnTo>
                  <a:lnTo>
                    <a:pt x="25" y="28"/>
                  </a:lnTo>
                  <a:lnTo>
                    <a:pt x="29" y="17"/>
                  </a:lnTo>
                  <a:lnTo>
                    <a:pt x="33" y="11"/>
                  </a:lnTo>
                  <a:lnTo>
                    <a:pt x="38" y="9"/>
                  </a:lnTo>
                  <a:lnTo>
                    <a:pt x="40" y="4"/>
                  </a:lnTo>
                  <a:lnTo>
                    <a:pt x="4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55"/>
            <p:cNvSpPr>
              <a:spLocks/>
            </p:cNvSpPr>
            <p:nvPr/>
          </p:nvSpPr>
          <p:spPr bwMode="auto">
            <a:xfrm>
              <a:off x="3809691" y="3286046"/>
              <a:ext cx="113656" cy="72050"/>
            </a:xfrm>
            <a:custGeom>
              <a:avLst/>
              <a:gdLst>
                <a:gd name="T0" fmla="*/ 72 w 112"/>
                <a:gd name="T1" fmla="*/ 62 h 71"/>
                <a:gd name="T2" fmla="*/ 77 w 112"/>
                <a:gd name="T3" fmla="*/ 57 h 71"/>
                <a:gd name="T4" fmla="*/ 81 w 112"/>
                <a:gd name="T5" fmla="*/ 55 h 71"/>
                <a:gd name="T6" fmla="*/ 81 w 112"/>
                <a:gd name="T7" fmla="*/ 53 h 71"/>
                <a:gd name="T8" fmla="*/ 88 w 112"/>
                <a:gd name="T9" fmla="*/ 53 h 71"/>
                <a:gd name="T10" fmla="*/ 90 w 112"/>
                <a:gd name="T11" fmla="*/ 51 h 71"/>
                <a:gd name="T12" fmla="*/ 90 w 112"/>
                <a:gd name="T13" fmla="*/ 46 h 71"/>
                <a:gd name="T14" fmla="*/ 97 w 112"/>
                <a:gd name="T15" fmla="*/ 35 h 71"/>
                <a:gd name="T16" fmla="*/ 101 w 112"/>
                <a:gd name="T17" fmla="*/ 24 h 71"/>
                <a:gd name="T18" fmla="*/ 105 w 112"/>
                <a:gd name="T19" fmla="*/ 18 h 71"/>
                <a:gd name="T20" fmla="*/ 110 w 112"/>
                <a:gd name="T21" fmla="*/ 16 h 71"/>
                <a:gd name="T22" fmla="*/ 112 w 112"/>
                <a:gd name="T23" fmla="*/ 11 h 71"/>
                <a:gd name="T24" fmla="*/ 110 w 112"/>
                <a:gd name="T25" fmla="*/ 7 h 71"/>
                <a:gd name="T26" fmla="*/ 105 w 112"/>
                <a:gd name="T27" fmla="*/ 5 h 71"/>
                <a:gd name="T28" fmla="*/ 101 w 112"/>
                <a:gd name="T29" fmla="*/ 0 h 71"/>
                <a:gd name="T30" fmla="*/ 97 w 112"/>
                <a:gd name="T31" fmla="*/ 2 h 71"/>
                <a:gd name="T32" fmla="*/ 90 w 112"/>
                <a:gd name="T33" fmla="*/ 0 h 71"/>
                <a:gd name="T34" fmla="*/ 83 w 112"/>
                <a:gd name="T35" fmla="*/ 0 h 71"/>
                <a:gd name="T36" fmla="*/ 79 w 112"/>
                <a:gd name="T37" fmla="*/ 0 h 71"/>
                <a:gd name="T38" fmla="*/ 72 w 112"/>
                <a:gd name="T39" fmla="*/ 0 h 71"/>
                <a:gd name="T40" fmla="*/ 68 w 112"/>
                <a:gd name="T41" fmla="*/ 7 h 71"/>
                <a:gd name="T42" fmla="*/ 66 w 112"/>
                <a:gd name="T43" fmla="*/ 9 h 71"/>
                <a:gd name="T44" fmla="*/ 64 w 112"/>
                <a:gd name="T45" fmla="*/ 11 h 71"/>
                <a:gd name="T46" fmla="*/ 59 w 112"/>
                <a:gd name="T47" fmla="*/ 7 h 71"/>
                <a:gd name="T48" fmla="*/ 53 w 112"/>
                <a:gd name="T49" fmla="*/ 11 h 71"/>
                <a:gd name="T50" fmla="*/ 48 w 112"/>
                <a:gd name="T51" fmla="*/ 13 h 71"/>
                <a:gd name="T52" fmla="*/ 46 w 112"/>
                <a:gd name="T53" fmla="*/ 18 h 71"/>
                <a:gd name="T54" fmla="*/ 37 w 112"/>
                <a:gd name="T55" fmla="*/ 18 h 71"/>
                <a:gd name="T56" fmla="*/ 31 w 112"/>
                <a:gd name="T57" fmla="*/ 20 h 71"/>
                <a:gd name="T58" fmla="*/ 24 w 112"/>
                <a:gd name="T59" fmla="*/ 20 h 71"/>
                <a:gd name="T60" fmla="*/ 11 w 112"/>
                <a:gd name="T61" fmla="*/ 11 h 71"/>
                <a:gd name="T62" fmla="*/ 11 w 112"/>
                <a:gd name="T63" fmla="*/ 13 h 71"/>
                <a:gd name="T64" fmla="*/ 11 w 112"/>
                <a:gd name="T65" fmla="*/ 18 h 71"/>
                <a:gd name="T66" fmla="*/ 11 w 112"/>
                <a:gd name="T67" fmla="*/ 22 h 71"/>
                <a:gd name="T68" fmla="*/ 2 w 112"/>
                <a:gd name="T69" fmla="*/ 22 h 71"/>
                <a:gd name="T70" fmla="*/ 2 w 112"/>
                <a:gd name="T71" fmla="*/ 24 h 71"/>
                <a:gd name="T72" fmla="*/ 4 w 112"/>
                <a:gd name="T73" fmla="*/ 27 h 71"/>
                <a:gd name="T74" fmla="*/ 2 w 112"/>
                <a:gd name="T75" fmla="*/ 31 h 71"/>
                <a:gd name="T76" fmla="*/ 2 w 112"/>
                <a:gd name="T77" fmla="*/ 35 h 71"/>
                <a:gd name="T78" fmla="*/ 4 w 112"/>
                <a:gd name="T79" fmla="*/ 40 h 71"/>
                <a:gd name="T80" fmla="*/ 2 w 112"/>
                <a:gd name="T81" fmla="*/ 42 h 71"/>
                <a:gd name="T82" fmla="*/ 0 w 112"/>
                <a:gd name="T83" fmla="*/ 44 h 71"/>
                <a:gd name="T84" fmla="*/ 6 w 112"/>
                <a:gd name="T85" fmla="*/ 49 h 71"/>
                <a:gd name="T86" fmla="*/ 6 w 112"/>
                <a:gd name="T87" fmla="*/ 55 h 71"/>
                <a:gd name="T88" fmla="*/ 11 w 112"/>
                <a:gd name="T89" fmla="*/ 55 h 71"/>
                <a:gd name="T90" fmla="*/ 17 w 112"/>
                <a:gd name="T91" fmla="*/ 64 h 71"/>
                <a:gd name="T92" fmla="*/ 22 w 112"/>
                <a:gd name="T93" fmla="*/ 64 h 71"/>
                <a:gd name="T94" fmla="*/ 24 w 112"/>
                <a:gd name="T95" fmla="*/ 68 h 71"/>
                <a:gd name="T96" fmla="*/ 35 w 112"/>
                <a:gd name="T97" fmla="*/ 68 h 71"/>
                <a:gd name="T98" fmla="*/ 42 w 112"/>
                <a:gd name="T99" fmla="*/ 71 h 71"/>
                <a:gd name="T100" fmla="*/ 46 w 112"/>
                <a:gd name="T101" fmla="*/ 68 h 71"/>
                <a:gd name="T102" fmla="*/ 48 w 112"/>
                <a:gd name="T103" fmla="*/ 68 h 71"/>
                <a:gd name="T104" fmla="*/ 50 w 112"/>
                <a:gd name="T105" fmla="*/ 66 h 71"/>
                <a:gd name="T106" fmla="*/ 55 w 112"/>
                <a:gd name="T107" fmla="*/ 64 h 71"/>
                <a:gd name="T108" fmla="*/ 57 w 112"/>
                <a:gd name="T109" fmla="*/ 64 h 71"/>
                <a:gd name="T110" fmla="*/ 59 w 112"/>
                <a:gd name="T111" fmla="*/ 62 h 71"/>
                <a:gd name="T112" fmla="*/ 64 w 112"/>
                <a:gd name="T113" fmla="*/ 57 h 71"/>
                <a:gd name="T114" fmla="*/ 66 w 112"/>
                <a:gd name="T115" fmla="*/ 60 h 71"/>
                <a:gd name="T116" fmla="*/ 70 w 112"/>
                <a:gd name="T117" fmla="*/ 60 h 71"/>
                <a:gd name="T118" fmla="*/ 72 w 112"/>
                <a:gd name="T119" fmla="*/ 6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2" h="71">
                  <a:moveTo>
                    <a:pt x="72" y="62"/>
                  </a:moveTo>
                  <a:lnTo>
                    <a:pt x="77" y="57"/>
                  </a:lnTo>
                  <a:lnTo>
                    <a:pt x="81" y="55"/>
                  </a:lnTo>
                  <a:lnTo>
                    <a:pt x="81" y="53"/>
                  </a:lnTo>
                  <a:lnTo>
                    <a:pt x="88" y="53"/>
                  </a:lnTo>
                  <a:lnTo>
                    <a:pt x="90" y="51"/>
                  </a:lnTo>
                  <a:lnTo>
                    <a:pt x="90" y="46"/>
                  </a:lnTo>
                  <a:lnTo>
                    <a:pt x="97" y="35"/>
                  </a:lnTo>
                  <a:lnTo>
                    <a:pt x="101" y="24"/>
                  </a:lnTo>
                  <a:lnTo>
                    <a:pt x="105" y="18"/>
                  </a:lnTo>
                  <a:lnTo>
                    <a:pt x="110" y="16"/>
                  </a:lnTo>
                  <a:lnTo>
                    <a:pt x="112" y="11"/>
                  </a:lnTo>
                  <a:lnTo>
                    <a:pt x="110" y="7"/>
                  </a:lnTo>
                  <a:lnTo>
                    <a:pt x="105" y="5"/>
                  </a:lnTo>
                  <a:lnTo>
                    <a:pt x="101" y="0"/>
                  </a:lnTo>
                  <a:lnTo>
                    <a:pt x="97" y="2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8" y="7"/>
                  </a:lnTo>
                  <a:lnTo>
                    <a:pt x="66" y="9"/>
                  </a:lnTo>
                  <a:lnTo>
                    <a:pt x="64" y="11"/>
                  </a:lnTo>
                  <a:lnTo>
                    <a:pt x="59" y="7"/>
                  </a:lnTo>
                  <a:lnTo>
                    <a:pt x="53" y="11"/>
                  </a:lnTo>
                  <a:lnTo>
                    <a:pt x="48" y="13"/>
                  </a:lnTo>
                  <a:lnTo>
                    <a:pt x="46" y="18"/>
                  </a:lnTo>
                  <a:lnTo>
                    <a:pt x="37" y="18"/>
                  </a:lnTo>
                  <a:lnTo>
                    <a:pt x="31" y="20"/>
                  </a:lnTo>
                  <a:lnTo>
                    <a:pt x="24" y="20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1" y="18"/>
                  </a:lnTo>
                  <a:lnTo>
                    <a:pt x="11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4" y="40"/>
                  </a:lnTo>
                  <a:lnTo>
                    <a:pt x="2" y="42"/>
                  </a:lnTo>
                  <a:lnTo>
                    <a:pt x="0" y="44"/>
                  </a:lnTo>
                  <a:lnTo>
                    <a:pt x="6" y="49"/>
                  </a:lnTo>
                  <a:lnTo>
                    <a:pt x="6" y="55"/>
                  </a:lnTo>
                  <a:lnTo>
                    <a:pt x="11" y="55"/>
                  </a:lnTo>
                  <a:lnTo>
                    <a:pt x="17" y="64"/>
                  </a:lnTo>
                  <a:lnTo>
                    <a:pt x="22" y="64"/>
                  </a:lnTo>
                  <a:lnTo>
                    <a:pt x="24" y="68"/>
                  </a:lnTo>
                  <a:lnTo>
                    <a:pt x="35" y="68"/>
                  </a:lnTo>
                  <a:lnTo>
                    <a:pt x="42" y="71"/>
                  </a:lnTo>
                  <a:lnTo>
                    <a:pt x="46" y="68"/>
                  </a:lnTo>
                  <a:lnTo>
                    <a:pt x="48" y="68"/>
                  </a:lnTo>
                  <a:lnTo>
                    <a:pt x="50" y="66"/>
                  </a:lnTo>
                  <a:lnTo>
                    <a:pt x="55" y="64"/>
                  </a:lnTo>
                  <a:lnTo>
                    <a:pt x="57" y="64"/>
                  </a:lnTo>
                  <a:lnTo>
                    <a:pt x="59" y="62"/>
                  </a:lnTo>
                  <a:lnTo>
                    <a:pt x="64" y="57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56"/>
            <p:cNvSpPr>
              <a:spLocks/>
            </p:cNvSpPr>
            <p:nvPr/>
          </p:nvSpPr>
          <p:spPr bwMode="auto">
            <a:xfrm>
              <a:off x="3818825" y="3263721"/>
              <a:ext cx="97419" cy="42621"/>
            </a:xfrm>
            <a:custGeom>
              <a:avLst/>
              <a:gdLst>
                <a:gd name="T0" fmla="*/ 2 w 96"/>
                <a:gd name="T1" fmla="*/ 33 h 42"/>
                <a:gd name="T2" fmla="*/ 15 w 96"/>
                <a:gd name="T3" fmla="*/ 42 h 42"/>
                <a:gd name="T4" fmla="*/ 22 w 96"/>
                <a:gd name="T5" fmla="*/ 42 h 42"/>
                <a:gd name="T6" fmla="*/ 28 w 96"/>
                <a:gd name="T7" fmla="*/ 40 h 42"/>
                <a:gd name="T8" fmla="*/ 37 w 96"/>
                <a:gd name="T9" fmla="*/ 40 h 42"/>
                <a:gd name="T10" fmla="*/ 39 w 96"/>
                <a:gd name="T11" fmla="*/ 35 h 42"/>
                <a:gd name="T12" fmla="*/ 44 w 96"/>
                <a:gd name="T13" fmla="*/ 33 h 42"/>
                <a:gd name="T14" fmla="*/ 50 w 96"/>
                <a:gd name="T15" fmla="*/ 29 h 42"/>
                <a:gd name="T16" fmla="*/ 55 w 96"/>
                <a:gd name="T17" fmla="*/ 33 h 42"/>
                <a:gd name="T18" fmla="*/ 57 w 96"/>
                <a:gd name="T19" fmla="*/ 31 h 42"/>
                <a:gd name="T20" fmla="*/ 59 w 96"/>
                <a:gd name="T21" fmla="*/ 29 h 42"/>
                <a:gd name="T22" fmla="*/ 63 w 96"/>
                <a:gd name="T23" fmla="*/ 22 h 42"/>
                <a:gd name="T24" fmla="*/ 70 w 96"/>
                <a:gd name="T25" fmla="*/ 22 h 42"/>
                <a:gd name="T26" fmla="*/ 74 w 96"/>
                <a:gd name="T27" fmla="*/ 22 h 42"/>
                <a:gd name="T28" fmla="*/ 81 w 96"/>
                <a:gd name="T29" fmla="*/ 22 h 42"/>
                <a:gd name="T30" fmla="*/ 88 w 96"/>
                <a:gd name="T31" fmla="*/ 24 h 42"/>
                <a:gd name="T32" fmla="*/ 92 w 96"/>
                <a:gd name="T33" fmla="*/ 20 h 42"/>
                <a:gd name="T34" fmla="*/ 94 w 96"/>
                <a:gd name="T35" fmla="*/ 13 h 42"/>
                <a:gd name="T36" fmla="*/ 96 w 96"/>
                <a:gd name="T37" fmla="*/ 7 h 42"/>
                <a:gd name="T38" fmla="*/ 96 w 96"/>
                <a:gd name="T39" fmla="*/ 7 h 42"/>
                <a:gd name="T40" fmla="*/ 90 w 96"/>
                <a:gd name="T41" fmla="*/ 0 h 42"/>
                <a:gd name="T42" fmla="*/ 81 w 96"/>
                <a:gd name="T43" fmla="*/ 0 h 42"/>
                <a:gd name="T44" fmla="*/ 79 w 96"/>
                <a:gd name="T45" fmla="*/ 2 h 42"/>
                <a:gd name="T46" fmla="*/ 77 w 96"/>
                <a:gd name="T47" fmla="*/ 0 h 42"/>
                <a:gd name="T48" fmla="*/ 72 w 96"/>
                <a:gd name="T49" fmla="*/ 0 h 42"/>
                <a:gd name="T50" fmla="*/ 70 w 96"/>
                <a:gd name="T51" fmla="*/ 2 h 42"/>
                <a:gd name="T52" fmla="*/ 68 w 96"/>
                <a:gd name="T53" fmla="*/ 2 h 42"/>
                <a:gd name="T54" fmla="*/ 63 w 96"/>
                <a:gd name="T55" fmla="*/ 2 h 42"/>
                <a:gd name="T56" fmla="*/ 61 w 96"/>
                <a:gd name="T57" fmla="*/ 0 h 42"/>
                <a:gd name="T58" fmla="*/ 57 w 96"/>
                <a:gd name="T59" fmla="*/ 2 h 42"/>
                <a:gd name="T60" fmla="*/ 55 w 96"/>
                <a:gd name="T61" fmla="*/ 5 h 42"/>
                <a:gd name="T62" fmla="*/ 50 w 96"/>
                <a:gd name="T63" fmla="*/ 7 h 42"/>
                <a:gd name="T64" fmla="*/ 50 w 96"/>
                <a:gd name="T65" fmla="*/ 5 h 42"/>
                <a:gd name="T66" fmla="*/ 50 w 96"/>
                <a:gd name="T67" fmla="*/ 5 h 42"/>
                <a:gd name="T68" fmla="*/ 41 w 96"/>
                <a:gd name="T69" fmla="*/ 5 h 42"/>
                <a:gd name="T70" fmla="*/ 37 w 96"/>
                <a:gd name="T71" fmla="*/ 9 h 42"/>
                <a:gd name="T72" fmla="*/ 33 w 96"/>
                <a:gd name="T73" fmla="*/ 9 h 42"/>
                <a:gd name="T74" fmla="*/ 26 w 96"/>
                <a:gd name="T75" fmla="*/ 13 h 42"/>
                <a:gd name="T76" fmla="*/ 19 w 96"/>
                <a:gd name="T77" fmla="*/ 16 h 42"/>
                <a:gd name="T78" fmla="*/ 13 w 96"/>
                <a:gd name="T79" fmla="*/ 18 h 42"/>
                <a:gd name="T80" fmla="*/ 11 w 96"/>
                <a:gd name="T81" fmla="*/ 16 h 42"/>
                <a:gd name="T82" fmla="*/ 6 w 96"/>
                <a:gd name="T83" fmla="*/ 16 h 42"/>
                <a:gd name="T84" fmla="*/ 2 w 96"/>
                <a:gd name="T85" fmla="*/ 20 h 42"/>
                <a:gd name="T86" fmla="*/ 0 w 96"/>
                <a:gd name="T87" fmla="*/ 20 h 42"/>
                <a:gd name="T88" fmla="*/ 0 w 96"/>
                <a:gd name="T89" fmla="*/ 24 h 42"/>
                <a:gd name="T90" fmla="*/ 2 w 96"/>
                <a:gd name="T91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42">
                  <a:moveTo>
                    <a:pt x="2" y="33"/>
                  </a:moveTo>
                  <a:lnTo>
                    <a:pt x="15" y="42"/>
                  </a:lnTo>
                  <a:lnTo>
                    <a:pt x="22" y="42"/>
                  </a:lnTo>
                  <a:lnTo>
                    <a:pt x="28" y="40"/>
                  </a:lnTo>
                  <a:lnTo>
                    <a:pt x="37" y="40"/>
                  </a:lnTo>
                  <a:lnTo>
                    <a:pt x="39" y="35"/>
                  </a:lnTo>
                  <a:lnTo>
                    <a:pt x="44" y="33"/>
                  </a:lnTo>
                  <a:lnTo>
                    <a:pt x="50" y="29"/>
                  </a:lnTo>
                  <a:lnTo>
                    <a:pt x="55" y="33"/>
                  </a:lnTo>
                  <a:lnTo>
                    <a:pt x="57" y="31"/>
                  </a:lnTo>
                  <a:lnTo>
                    <a:pt x="59" y="29"/>
                  </a:lnTo>
                  <a:lnTo>
                    <a:pt x="63" y="22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81" y="22"/>
                  </a:lnTo>
                  <a:lnTo>
                    <a:pt x="88" y="24"/>
                  </a:lnTo>
                  <a:lnTo>
                    <a:pt x="92" y="20"/>
                  </a:lnTo>
                  <a:lnTo>
                    <a:pt x="94" y="13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61" y="0"/>
                  </a:lnTo>
                  <a:lnTo>
                    <a:pt x="57" y="2"/>
                  </a:lnTo>
                  <a:lnTo>
                    <a:pt x="55" y="5"/>
                  </a:lnTo>
                  <a:lnTo>
                    <a:pt x="50" y="7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41" y="5"/>
                  </a:lnTo>
                  <a:lnTo>
                    <a:pt x="37" y="9"/>
                  </a:lnTo>
                  <a:lnTo>
                    <a:pt x="33" y="9"/>
                  </a:lnTo>
                  <a:lnTo>
                    <a:pt x="26" y="13"/>
                  </a:lnTo>
                  <a:lnTo>
                    <a:pt x="19" y="16"/>
                  </a:lnTo>
                  <a:lnTo>
                    <a:pt x="13" y="18"/>
                  </a:lnTo>
                  <a:lnTo>
                    <a:pt x="11" y="16"/>
                  </a:lnTo>
                  <a:lnTo>
                    <a:pt x="6" y="16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2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57"/>
            <p:cNvSpPr>
              <a:spLocks/>
            </p:cNvSpPr>
            <p:nvPr/>
          </p:nvSpPr>
          <p:spPr bwMode="auto">
            <a:xfrm>
              <a:off x="3927407" y="3391584"/>
              <a:ext cx="114671" cy="71035"/>
            </a:xfrm>
            <a:custGeom>
              <a:avLst/>
              <a:gdLst>
                <a:gd name="T0" fmla="*/ 7 w 113"/>
                <a:gd name="T1" fmla="*/ 0 h 70"/>
                <a:gd name="T2" fmla="*/ 9 w 113"/>
                <a:gd name="T3" fmla="*/ 4 h 70"/>
                <a:gd name="T4" fmla="*/ 9 w 113"/>
                <a:gd name="T5" fmla="*/ 11 h 70"/>
                <a:gd name="T6" fmla="*/ 20 w 113"/>
                <a:gd name="T7" fmla="*/ 9 h 70"/>
                <a:gd name="T8" fmla="*/ 25 w 113"/>
                <a:gd name="T9" fmla="*/ 9 h 70"/>
                <a:gd name="T10" fmla="*/ 36 w 113"/>
                <a:gd name="T11" fmla="*/ 9 h 70"/>
                <a:gd name="T12" fmla="*/ 42 w 113"/>
                <a:gd name="T13" fmla="*/ 9 h 70"/>
                <a:gd name="T14" fmla="*/ 51 w 113"/>
                <a:gd name="T15" fmla="*/ 11 h 70"/>
                <a:gd name="T16" fmla="*/ 60 w 113"/>
                <a:gd name="T17" fmla="*/ 9 h 70"/>
                <a:gd name="T18" fmla="*/ 66 w 113"/>
                <a:gd name="T19" fmla="*/ 4 h 70"/>
                <a:gd name="T20" fmla="*/ 82 w 113"/>
                <a:gd name="T21" fmla="*/ 0 h 70"/>
                <a:gd name="T22" fmla="*/ 95 w 113"/>
                <a:gd name="T23" fmla="*/ 2 h 70"/>
                <a:gd name="T24" fmla="*/ 102 w 113"/>
                <a:gd name="T25" fmla="*/ 2 h 70"/>
                <a:gd name="T26" fmla="*/ 106 w 113"/>
                <a:gd name="T27" fmla="*/ 6 h 70"/>
                <a:gd name="T28" fmla="*/ 113 w 113"/>
                <a:gd name="T29" fmla="*/ 9 h 70"/>
                <a:gd name="T30" fmla="*/ 108 w 113"/>
                <a:gd name="T31" fmla="*/ 17 h 70"/>
                <a:gd name="T32" fmla="*/ 99 w 113"/>
                <a:gd name="T33" fmla="*/ 22 h 70"/>
                <a:gd name="T34" fmla="*/ 99 w 113"/>
                <a:gd name="T35" fmla="*/ 35 h 70"/>
                <a:gd name="T36" fmla="*/ 95 w 113"/>
                <a:gd name="T37" fmla="*/ 42 h 70"/>
                <a:gd name="T38" fmla="*/ 102 w 113"/>
                <a:gd name="T39" fmla="*/ 46 h 70"/>
                <a:gd name="T40" fmla="*/ 104 w 113"/>
                <a:gd name="T41" fmla="*/ 53 h 70"/>
                <a:gd name="T42" fmla="*/ 97 w 113"/>
                <a:gd name="T43" fmla="*/ 53 h 70"/>
                <a:gd name="T44" fmla="*/ 86 w 113"/>
                <a:gd name="T45" fmla="*/ 48 h 70"/>
                <a:gd name="T46" fmla="*/ 82 w 113"/>
                <a:gd name="T47" fmla="*/ 50 h 70"/>
                <a:gd name="T48" fmla="*/ 77 w 113"/>
                <a:gd name="T49" fmla="*/ 55 h 70"/>
                <a:gd name="T50" fmla="*/ 71 w 113"/>
                <a:gd name="T51" fmla="*/ 59 h 70"/>
                <a:gd name="T52" fmla="*/ 73 w 113"/>
                <a:gd name="T53" fmla="*/ 66 h 70"/>
                <a:gd name="T54" fmla="*/ 62 w 113"/>
                <a:gd name="T55" fmla="*/ 68 h 70"/>
                <a:gd name="T56" fmla="*/ 55 w 113"/>
                <a:gd name="T57" fmla="*/ 68 h 70"/>
                <a:gd name="T58" fmla="*/ 49 w 113"/>
                <a:gd name="T59" fmla="*/ 70 h 70"/>
                <a:gd name="T60" fmla="*/ 44 w 113"/>
                <a:gd name="T61" fmla="*/ 66 h 70"/>
                <a:gd name="T62" fmla="*/ 33 w 113"/>
                <a:gd name="T63" fmla="*/ 66 h 70"/>
                <a:gd name="T64" fmla="*/ 27 w 113"/>
                <a:gd name="T65" fmla="*/ 70 h 70"/>
                <a:gd name="T66" fmla="*/ 18 w 113"/>
                <a:gd name="T67" fmla="*/ 68 h 70"/>
                <a:gd name="T68" fmla="*/ 16 w 113"/>
                <a:gd name="T69" fmla="*/ 66 h 70"/>
                <a:gd name="T70" fmla="*/ 11 w 113"/>
                <a:gd name="T71" fmla="*/ 53 h 70"/>
                <a:gd name="T72" fmla="*/ 3 w 113"/>
                <a:gd name="T73" fmla="*/ 46 h 70"/>
                <a:gd name="T74" fmla="*/ 3 w 113"/>
                <a:gd name="T75" fmla="*/ 37 h 70"/>
                <a:gd name="T76" fmla="*/ 9 w 113"/>
                <a:gd name="T77" fmla="*/ 28 h 70"/>
                <a:gd name="T78" fmla="*/ 7 w 113"/>
                <a:gd name="T79" fmla="*/ 20 h 70"/>
                <a:gd name="T80" fmla="*/ 0 w 113"/>
                <a:gd name="T81" fmla="*/ 6 h 70"/>
                <a:gd name="T82" fmla="*/ 3 w 113"/>
                <a:gd name="T8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" h="70">
                  <a:moveTo>
                    <a:pt x="3" y="0"/>
                  </a:moveTo>
                  <a:lnTo>
                    <a:pt x="7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9"/>
                  </a:lnTo>
                  <a:lnTo>
                    <a:pt x="22" y="11"/>
                  </a:lnTo>
                  <a:lnTo>
                    <a:pt x="25" y="9"/>
                  </a:lnTo>
                  <a:lnTo>
                    <a:pt x="31" y="11"/>
                  </a:lnTo>
                  <a:lnTo>
                    <a:pt x="36" y="9"/>
                  </a:lnTo>
                  <a:lnTo>
                    <a:pt x="40" y="11"/>
                  </a:lnTo>
                  <a:lnTo>
                    <a:pt x="42" y="9"/>
                  </a:lnTo>
                  <a:lnTo>
                    <a:pt x="47" y="11"/>
                  </a:lnTo>
                  <a:lnTo>
                    <a:pt x="51" y="11"/>
                  </a:lnTo>
                  <a:lnTo>
                    <a:pt x="58" y="11"/>
                  </a:lnTo>
                  <a:lnTo>
                    <a:pt x="60" y="9"/>
                  </a:lnTo>
                  <a:lnTo>
                    <a:pt x="64" y="9"/>
                  </a:lnTo>
                  <a:lnTo>
                    <a:pt x="66" y="4"/>
                  </a:lnTo>
                  <a:lnTo>
                    <a:pt x="77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5" y="2"/>
                  </a:lnTo>
                  <a:lnTo>
                    <a:pt x="97" y="4"/>
                  </a:lnTo>
                  <a:lnTo>
                    <a:pt x="102" y="2"/>
                  </a:lnTo>
                  <a:lnTo>
                    <a:pt x="106" y="6"/>
                  </a:lnTo>
                  <a:lnTo>
                    <a:pt x="106" y="6"/>
                  </a:lnTo>
                  <a:lnTo>
                    <a:pt x="110" y="9"/>
                  </a:lnTo>
                  <a:lnTo>
                    <a:pt x="113" y="9"/>
                  </a:lnTo>
                  <a:lnTo>
                    <a:pt x="110" y="15"/>
                  </a:lnTo>
                  <a:lnTo>
                    <a:pt x="108" y="17"/>
                  </a:lnTo>
                  <a:lnTo>
                    <a:pt x="104" y="17"/>
                  </a:lnTo>
                  <a:lnTo>
                    <a:pt x="99" y="22"/>
                  </a:lnTo>
                  <a:lnTo>
                    <a:pt x="99" y="31"/>
                  </a:lnTo>
                  <a:lnTo>
                    <a:pt x="99" y="35"/>
                  </a:lnTo>
                  <a:lnTo>
                    <a:pt x="93" y="39"/>
                  </a:lnTo>
                  <a:lnTo>
                    <a:pt x="95" y="42"/>
                  </a:lnTo>
                  <a:lnTo>
                    <a:pt x="97" y="42"/>
                  </a:lnTo>
                  <a:lnTo>
                    <a:pt x="102" y="46"/>
                  </a:lnTo>
                  <a:lnTo>
                    <a:pt x="104" y="50"/>
                  </a:lnTo>
                  <a:lnTo>
                    <a:pt x="104" y="53"/>
                  </a:lnTo>
                  <a:lnTo>
                    <a:pt x="99" y="50"/>
                  </a:lnTo>
                  <a:lnTo>
                    <a:pt x="97" y="53"/>
                  </a:lnTo>
                  <a:lnTo>
                    <a:pt x="93" y="48"/>
                  </a:lnTo>
                  <a:lnTo>
                    <a:pt x="86" y="48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77" y="55"/>
                  </a:lnTo>
                  <a:lnTo>
                    <a:pt x="77" y="55"/>
                  </a:lnTo>
                  <a:lnTo>
                    <a:pt x="75" y="55"/>
                  </a:lnTo>
                  <a:lnTo>
                    <a:pt x="71" y="59"/>
                  </a:lnTo>
                  <a:lnTo>
                    <a:pt x="71" y="64"/>
                  </a:lnTo>
                  <a:lnTo>
                    <a:pt x="73" y="66"/>
                  </a:lnTo>
                  <a:lnTo>
                    <a:pt x="71" y="68"/>
                  </a:lnTo>
                  <a:lnTo>
                    <a:pt x="62" y="68"/>
                  </a:lnTo>
                  <a:lnTo>
                    <a:pt x="58" y="70"/>
                  </a:lnTo>
                  <a:lnTo>
                    <a:pt x="55" y="68"/>
                  </a:lnTo>
                  <a:lnTo>
                    <a:pt x="51" y="68"/>
                  </a:lnTo>
                  <a:lnTo>
                    <a:pt x="49" y="70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0" y="66"/>
                  </a:lnTo>
                  <a:lnTo>
                    <a:pt x="33" y="66"/>
                  </a:lnTo>
                  <a:lnTo>
                    <a:pt x="31" y="68"/>
                  </a:lnTo>
                  <a:lnTo>
                    <a:pt x="27" y="70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6" y="66"/>
                  </a:lnTo>
                  <a:lnTo>
                    <a:pt x="16" y="61"/>
                  </a:lnTo>
                  <a:lnTo>
                    <a:pt x="11" y="53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5" y="42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7" y="20"/>
                  </a:lnTo>
                  <a:lnTo>
                    <a:pt x="3" y="13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58"/>
            <p:cNvSpPr>
              <a:spLocks/>
            </p:cNvSpPr>
            <p:nvPr/>
          </p:nvSpPr>
          <p:spPr bwMode="auto">
            <a:xfrm>
              <a:off x="3896963" y="3438264"/>
              <a:ext cx="48710" cy="40591"/>
            </a:xfrm>
            <a:custGeom>
              <a:avLst/>
              <a:gdLst>
                <a:gd name="T0" fmla="*/ 33 w 48"/>
                <a:gd name="T1" fmla="*/ 0 h 40"/>
                <a:gd name="T2" fmla="*/ 41 w 48"/>
                <a:gd name="T3" fmla="*/ 7 h 40"/>
                <a:gd name="T4" fmla="*/ 46 w 48"/>
                <a:gd name="T5" fmla="*/ 15 h 40"/>
                <a:gd name="T6" fmla="*/ 46 w 48"/>
                <a:gd name="T7" fmla="*/ 20 h 40"/>
                <a:gd name="T8" fmla="*/ 48 w 48"/>
                <a:gd name="T9" fmla="*/ 22 h 40"/>
                <a:gd name="T10" fmla="*/ 46 w 48"/>
                <a:gd name="T11" fmla="*/ 24 h 40"/>
                <a:gd name="T12" fmla="*/ 41 w 48"/>
                <a:gd name="T13" fmla="*/ 26 h 40"/>
                <a:gd name="T14" fmla="*/ 37 w 48"/>
                <a:gd name="T15" fmla="*/ 29 h 40"/>
                <a:gd name="T16" fmla="*/ 28 w 48"/>
                <a:gd name="T17" fmla="*/ 29 h 40"/>
                <a:gd name="T18" fmla="*/ 24 w 48"/>
                <a:gd name="T19" fmla="*/ 31 h 40"/>
                <a:gd name="T20" fmla="*/ 24 w 48"/>
                <a:gd name="T21" fmla="*/ 31 h 40"/>
                <a:gd name="T22" fmla="*/ 17 w 48"/>
                <a:gd name="T23" fmla="*/ 33 h 40"/>
                <a:gd name="T24" fmla="*/ 11 w 48"/>
                <a:gd name="T25" fmla="*/ 37 h 40"/>
                <a:gd name="T26" fmla="*/ 11 w 48"/>
                <a:gd name="T27" fmla="*/ 40 h 40"/>
                <a:gd name="T28" fmla="*/ 6 w 48"/>
                <a:gd name="T29" fmla="*/ 35 h 40"/>
                <a:gd name="T30" fmla="*/ 4 w 48"/>
                <a:gd name="T31" fmla="*/ 31 h 40"/>
                <a:gd name="T32" fmla="*/ 2 w 48"/>
                <a:gd name="T33" fmla="*/ 26 h 40"/>
                <a:gd name="T34" fmla="*/ 0 w 48"/>
                <a:gd name="T35" fmla="*/ 18 h 40"/>
                <a:gd name="T36" fmla="*/ 0 w 48"/>
                <a:gd name="T37" fmla="*/ 11 h 40"/>
                <a:gd name="T38" fmla="*/ 0 w 48"/>
                <a:gd name="T39" fmla="*/ 13 h 40"/>
                <a:gd name="T40" fmla="*/ 2 w 48"/>
                <a:gd name="T41" fmla="*/ 11 h 40"/>
                <a:gd name="T42" fmla="*/ 2 w 48"/>
                <a:gd name="T43" fmla="*/ 9 h 40"/>
                <a:gd name="T44" fmla="*/ 6 w 48"/>
                <a:gd name="T45" fmla="*/ 4 h 40"/>
                <a:gd name="T46" fmla="*/ 11 w 48"/>
                <a:gd name="T47" fmla="*/ 4 h 40"/>
                <a:gd name="T48" fmla="*/ 13 w 48"/>
                <a:gd name="T49" fmla="*/ 2 h 40"/>
                <a:gd name="T50" fmla="*/ 22 w 48"/>
                <a:gd name="T51" fmla="*/ 0 h 40"/>
                <a:gd name="T52" fmla="*/ 24 w 48"/>
                <a:gd name="T53" fmla="*/ 0 h 40"/>
                <a:gd name="T54" fmla="*/ 30 w 48"/>
                <a:gd name="T55" fmla="*/ 0 h 40"/>
                <a:gd name="T56" fmla="*/ 33 w 48"/>
                <a:gd name="T5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40">
                  <a:moveTo>
                    <a:pt x="33" y="0"/>
                  </a:moveTo>
                  <a:lnTo>
                    <a:pt x="41" y="7"/>
                  </a:lnTo>
                  <a:lnTo>
                    <a:pt x="46" y="15"/>
                  </a:lnTo>
                  <a:lnTo>
                    <a:pt x="46" y="20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1" y="26"/>
                  </a:lnTo>
                  <a:lnTo>
                    <a:pt x="37" y="29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1" y="37"/>
                  </a:lnTo>
                  <a:lnTo>
                    <a:pt x="11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9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59"/>
            <p:cNvSpPr>
              <a:spLocks/>
            </p:cNvSpPr>
            <p:nvPr/>
          </p:nvSpPr>
          <p:spPr bwMode="auto">
            <a:xfrm>
              <a:off x="3871594" y="3431161"/>
              <a:ext cx="36532" cy="72050"/>
            </a:xfrm>
            <a:custGeom>
              <a:avLst/>
              <a:gdLst>
                <a:gd name="T0" fmla="*/ 25 w 36"/>
                <a:gd name="T1" fmla="*/ 18 h 71"/>
                <a:gd name="T2" fmla="*/ 25 w 36"/>
                <a:gd name="T3" fmla="*/ 25 h 71"/>
                <a:gd name="T4" fmla="*/ 27 w 36"/>
                <a:gd name="T5" fmla="*/ 33 h 71"/>
                <a:gd name="T6" fmla="*/ 29 w 36"/>
                <a:gd name="T7" fmla="*/ 38 h 71"/>
                <a:gd name="T8" fmla="*/ 31 w 36"/>
                <a:gd name="T9" fmla="*/ 42 h 71"/>
                <a:gd name="T10" fmla="*/ 36 w 36"/>
                <a:gd name="T11" fmla="*/ 47 h 71"/>
                <a:gd name="T12" fmla="*/ 33 w 36"/>
                <a:gd name="T13" fmla="*/ 51 h 71"/>
                <a:gd name="T14" fmla="*/ 31 w 36"/>
                <a:gd name="T15" fmla="*/ 55 h 71"/>
                <a:gd name="T16" fmla="*/ 25 w 36"/>
                <a:gd name="T17" fmla="*/ 60 h 71"/>
                <a:gd name="T18" fmla="*/ 22 w 36"/>
                <a:gd name="T19" fmla="*/ 64 h 71"/>
                <a:gd name="T20" fmla="*/ 20 w 36"/>
                <a:gd name="T21" fmla="*/ 69 h 71"/>
                <a:gd name="T22" fmla="*/ 18 w 36"/>
                <a:gd name="T23" fmla="*/ 71 h 71"/>
                <a:gd name="T24" fmla="*/ 16 w 36"/>
                <a:gd name="T25" fmla="*/ 69 h 71"/>
                <a:gd name="T26" fmla="*/ 11 w 36"/>
                <a:gd name="T27" fmla="*/ 60 h 71"/>
                <a:gd name="T28" fmla="*/ 5 w 36"/>
                <a:gd name="T29" fmla="*/ 58 h 71"/>
                <a:gd name="T30" fmla="*/ 3 w 36"/>
                <a:gd name="T31" fmla="*/ 55 h 71"/>
                <a:gd name="T32" fmla="*/ 3 w 36"/>
                <a:gd name="T33" fmla="*/ 51 h 71"/>
                <a:gd name="T34" fmla="*/ 3 w 36"/>
                <a:gd name="T35" fmla="*/ 49 h 71"/>
                <a:gd name="T36" fmla="*/ 3 w 36"/>
                <a:gd name="T37" fmla="*/ 44 h 71"/>
                <a:gd name="T38" fmla="*/ 3 w 36"/>
                <a:gd name="T39" fmla="*/ 40 h 71"/>
                <a:gd name="T40" fmla="*/ 0 w 36"/>
                <a:gd name="T41" fmla="*/ 33 h 71"/>
                <a:gd name="T42" fmla="*/ 3 w 36"/>
                <a:gd name="T43" fmla="*/ 25 h 71"/>
                <a:gd name="T44" fmla="*/ 5 w 36"/>
                <a:gd name="T45" fmla="*/ 25 h 71"/>
                <a:gd name="T46" fmla="*/ 5 w 36"/>
                <a:gd name="T47" fmla="*/ 20 h 71"/>
                <a:gd name="T48" fmla="*/ 0 w 36"/>
                <a:gd name="T49" fmla="*/ 18 h 71"/>
                <a:gd name="T50" fmla="*/ 0 w 36"/>
                <a:gd name="T51" fmla="*/ 11 h 71"/>
                <a:gd name="T52" fmla="*/ 3 w 36"/>
                <a:gd name="T53" fmla="*/ 5 h 71"/>
                <a:gd name="T54" fmla="*/ 7 w 36"/>
                <a:gd name="T55" fmla="*/ 0 h 71"/>
                <a:gd name="T56" fmla="*/ 7 w 36"/>
                <a:gd name="T57" fmla="*/ 0 h 71"/>
                <a:gd name="T58" fmla="*/ 9 w 36"/>
                <a:gd name="T59" fmla="*/ 5 h 71"/>
                <a:gd name="T60" fmla="*/ 14 w 36"/>
                <a:gd name="T61" fmla="*/ 0 h 71"/>
                <a:gd name="T62" fmla="*/ 14 w 36"/>
                <a:gd name="T63" fmla="*/ 0 h 71"/>
                <a:gd name="T64" fmla="*/ 16 w 36"/>
                <a:gd name="T65" fmla="*/ 0 h 71"/>
                <a:gd name="T66" fmla="*/ 18 w 36"/>
                <a:gd name="T67" fmla="*/ 5 h 71"/>
                <a:gd name="T68" fmla="*/ 20 w 36"/>
                <a:gd name="T69" fmla="*/ 5 h 71"/>
                <a:gd name="T70" fmla="*/ 22 w 36"/>
                <a:gd name="T71" fmla="*/ 9 h 71"/>
                <a:gd name="T72" fmla="*/ 25 w 36"/>
                <a:gd name="T73" fmla="*/ 11 h 71"/>
                <a:gd name="T74" fmla="*/ 25 w 36"/>
                <a:gd name="T75" fmla="*/ 18 h 71"/>
                <a:gd name="T76" fmla="*/ 25 w 36"/>
                <a:gd name="T77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" h="71">
                  <a:moveTo>
                    <a:pt x="25" y="18"/>
                  </a:moveTo>
                  <a:lnTo>
                    <a:pt x="25" y="25"/>
                  </a:lnTo>
                  <a:lnTo>
                    <a:pt x="27" y="33"/>
                  </a:lnTo>
                  <a:lnTo>
                    <a:pt x="29" y="38"/>
                  </a:lnTo>
                  <a:lnTo>
                    <a:pt x="31" y="42"/>
                  </a:lnTo>
                  <a:lnTo>
                    <a:pt x="36" y="47"/>
                  </a:lnTo>
                  <a:lnTo>
                    <a:pt x="33" y="51"/>
                  </a:lnTo>
                  <a:lnTo>
                    <a:pt x="31" y="55"/>
                  </a:lnTo>
                  <a:lnTo>
                    <a:pt x="25" y="60"/>
                  </a:lnTo>
                  <a:lnTo>
                    <a:pt x="22" y="64"/>
                  </a:lnTo>
                  <a:lnTo>
                    <a:pt x="20" y="69"/>
                  </a:lnTo>
                  <a:lnTo>
                    <a:pt x="18" y="71"/>
                  </a:lnTo>
                  <a:lnTo>
                    <a:pt x="16" y="69"/>
                  </a:lnTo>
                  <a:lnTo>
                    <a:pt x="11" y="60"/>
                  </a:lnTo>
                  <a:lnTo>
                    <a:pt x="5" y="58"/>
                  </a:lnTo>
                  <a:lnTo>
                    <a:pt x="3" y="55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3" y="40"/>
                  </a:lnTo>
                  <a:lnTo>
                    <a:pt x="0" y="33"/>
                  </a:lnTo>
                  <a:lnTo>
                    <a:pt x="3" y="25"/>
                  </a:lnTo>
                  <a:lnTo>
                    <a:pt x="5" y="25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3" y="5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5"/>
                  </a:lnTo>
                  <a:lnTo>
                    <a:pt x="20" y="5"/>
                  </a:lnTo>
                  <a:lnTo>
                    <a:pt x="22" y="9"/>
                  </a:lnTo>
                  <a:lnTo>
                    <a:pt x="25" y="11"/>
                  </a:lnTo>
                  <a:lnTo>
                    <a:pt x="25" y="18"/>
                  </a:lnTo>
                  <a:lnTo>
                    <a:pt x="2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60"/>
            <p:cNvSpPr>
              <a:spLocks/>
            </p:cNvSpPr>
            <p:nvPr/>
          </p:nvSpPr>
          <p:spPr bwMode="auto">
            <a:xfrm>
              <a:off x="3858401" y="3343889"/>
              <a:ext cx="78139" cy="107567"/>
            </a:xfrm>
            <a:custGeom>
              <a:avLst/>
              <a:gdLst>
                <a:gd name="T0" fmla="*/ 2 w 77"/>
                <a:gd name="T1" fmla="*/ 9 h 106"/>
                <a:gd name="T2" fmla="*/ 9 w 77"/>
                <a:gd name="T3" fmla="*/ 7 h 106"/>
                <a:gd name="T4" fmla="*/ 16 w 77"/>
                <a:gd name="T5" fmla="*/ 0 h 106"/>
                <a:gd name="T6" fmla="*/ 22 w 77"/>
                <a:gd name="T7" fmla="*/ 3 h 106"/>
                <a:gd name="T8" fmla="*/ 29 w 77"/>
                <a:gd name="T9" fmla="*/ 7 h 106"/>
                <a:gd name="T10" fmla="*/ 38 w 77"/>
                <a:gd name="T11" fmla="*/ 18 h 106"/>
                <a:gd name="T12" fmla="*/ 46 w 77"/>
                <a:gd name="T13" fmla="*/ 25 h 106"/>
                <a:gd name="T14" fmla="*/ 46 w 77"/>
                <a:gd name="T15" fmla="*/ 31 h 106"/>
                <a:gd name="T16" fmla="*/ 55 w 77"/>
                <a:gd name="T17" fmla="*/ 38 h 106"/>
                <a:gd name="T18" fmla="*/ 62 w 77"/>
                <a:gd name="T19" fmla="*/ 38 h 106"/>
                <a:gd name="T20" fmla="*/ 71 w 77"/>
                <a:gd name="T21" fmla="*/ 36 h 106"/>
                <a:gd name="T22" fmla="*/ 68 w 77"/>
                <a:gd name="T23" fmla="*/ 42 h 106"/>
                <a:gd name="T24" fmla="*/ 68 w 77"/>
                <a:gd name="T25" fmla="*/ 53 h 106"/>
                <a:gd name="T26" fmla="*/ 75 w 77"/>
                <a:gd name="T27" fmla="*/ 67 h 106"/>
                <a:gd name="T28" fmla="*/ 77 w 77"/>
                <a:gd name="T29" fmla="*/ 75 h 106"/>
                <a:gd name="T30" fmla="*/ 71 w 77"/>
                <a:gd name="T31" fmla="*/ 84 h 106"/>
                <a:gd name="T32" fmla="*/ 71 w 77"/>
                <a:gd name="T33" fmla="*/ 93 h 106"/>
                <a:gd name="T34" fmla="*/ 62 w 77"/>
                <a:gd name="T35" fmla="*/ 93 h 106"/>
                <a:gd name="T36" fmla="*/ 51 w 77"/>
                <a:gd name="T37" fmla="*/ 95 h 106"/>
                <a:gd name="T38" fmla="*/ 44 w 77"/>
                <a:gd name="T39" fmla="*/ 97 h 106"/>
                <a:gd name="T40" fmla="*/ 40 w 77"/>
                <a:gd name="T41" fmla="*/ 104 h 106"/>
                <a:gd name="T42" fmla="*/ 38 w 77"/>
                <a:gd name="T43" fmla="*/ 104 h 106"/>
                <a:gd name="T44" fmla="*/ 35 w 77"/>
                <a:gd name="T45" fmla="*/ 95 h 106"/>
                <a:gd name="T46" fmla="*/ 31 w 77"/>
                <a:gd name="T47" fmla="*/ 91 h 106"/>
                <a:gd name="T48" fmla="*/ 27 w 77"/>
                <a:gd name="T49" fmla="*/ 86 h 106"/>
                <a:gd name="T50" fmla="*/ 31 w 77"/>
                <a:gd name="T51" fmla="*/ 82 h 106"/>
                <a:gd name="T52" fmla="*/ 24 w 77"/>
                <a:gd name="T53" fmla="*/ 78 h 106"/>
                <a:gd name="T54" fmla="*/ 18 w 77"/>
                <a:gd name="T55" fmla="*/ 73 h 106"/>
                <a:gd name="T56" fmla="*/ 16 w 77"/>
                <a:gd name="T57" fmla="*/ 69 h 106"/>
                <a:gd name="T58" fmla="*/ 13 w 77"/>
                <a:gd name="T59" fmla="*/ 62 h 106"/>
                <a:gd name="T60" fmla="*/ 9 w 77"/>
                <a:gd name="T61" fmla="*/ 53 h 106"/>
                <a:gd name="T62" fmla="*/ 13 w 77"/>
                <a:gd name="T63" fmla="*/ 56 h 106"/>
                <a:gd name="T64" fmla="*/ 13 w 77"/>
                <a:gd name="T65" fmla="*/ 49 h 106"/>
                <a:gd name="T66" fmla="*/ 5 w 77"/>
                <a:gd name="T67" fmla="*/ 45 h 106"/>
                <a:gd name="T68" fmla="*/ 9 w 77"/>
                <a:gd name="T69" fmla="*/ 36 h 106"/>
                <a:gd name="T70" fmla="*/ 7 w 77"/>
                <a:gd name="T71" fmla="*/ 31 h 106"/>
                <a:gd name="T72" fmla="*/ 5 w 77"/>
                <a:gd name="T73" fmla="*/ 31 h 106"/>
                <a:gd name="T74" fmla="*/ 7 w 77"/>
                <a:gd name="T75" fmla="*/ 27 h 106"/>
                <a:gd name="T76" fmla="*/ 9 w 77"/>
                <a:gd name="T77" fmla="*/ 25 h 106"/>
                <a:gd name="T78" fmla="*/ 2 w 77"/>
                <a:gd name="T79" fmla="*/ 22 h 106"/>
                <a:gd name="T80" fmla="*/ 0 w 77"/>
                <a:gd name="T81" fmla="*/ 1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106">
                  <a:moveTo>
                    <a:pt x="0" y="11"/>
                  </a:moveTo>
                  <a:lnTo>
                    <a:pt x="2" y="9"/>
                  </a:lnTo>
                  <a:lnTo>
                    <a:pt x="7" y="7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8" y="3"/>
                  </a:lnTo>
                  <a:lnTo>
                    <a:pt x="22" y="3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35" y="16"/>
                  </a:lnTo>
                  <a:lnTo>
                    <a:pt x="38" y="18"/>
                  </a:lnTo>
                  <a:lnTo>
                    <a:pt x="42" y="22"/>
                  </a:lnTo>
                  <a:lnTo>
                    <a:pt x="46" y="25"/>
                  </a:lnTo>
                  <a:lnTo>
                    <a:pt x="44" y="29"/>
                  </a:lnTo>
                  <a:lnTo>
                    <a:pt x="46" y="31"/>
                  </a:lnTo>
                  <a:lnTo>
                    <a:pt x="53" y="34"/>
                  </a:lnTo>
                  <a:lnTo>
                    <a:pt x="55" y="38"/>
                  </a:lnTo>
                  <a:lnTo>
                    <a:pt x="57" y="36"/>
                  </a:lnTo>
                  <a:lnTo>
                    <a:pt x="62" y="38"/>
                  </a:lnTo>
                  <a:lnTo>
                    <a:pt x="64" y="34"/>
                  </a:lnTo>
                  <a:lnTo>
                    <a:pt x="71" y="36"/>
                  </a:lnTo>
                  <a:lnTo>
                    <a:pt x="68" y="40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68" y="53"/>
                  </a:lnTo>
                  <a:lnTo>
                    <a:pt x="71" y="60"/>
                  </a:lnTo>
                  <a:lnTo>
                    <a:pt x="75" y="67"/>
                  </a:lnTo>
                  <a:lnTo>
                    <a:pt x="77" y="71"/>
                  </a:lnTo>
                  <a:lnTo>
                    <a:pt x="77" y="75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3" y="89"/>
                  </a:lnTo>
                  <a:lnTo>
                    <a:pt x="71" y="93"/>
                  </a:lnTo>
                  <a:lnTo>
                    <a:pt x="68" y="93"/>
                  </a:lnTo>
                  <a:lnTo>
                    <a:pt x="62" y="93"/>
                  </a:lnTo>
                  <a:lnTo>
                    <a:pt x="60" y="93"/>
                  </a:lnTo>
                  <a:lnTo>
                    <a:pt x="51" y="95"/>
                  </a:lnTo>
                  <a:lnTo>
                    <a:pt x="49" y="97"/>
                  </a:lnTo>
                  <a:lnTo>
                    <a:pt x="44" y="97"/>
                  </a:lnTo>
                  <a:lnTo>
                    <a:pt x="40" y="102"/>
                  </a:lnTo>
                  <a:lnTo>
                    <a:pt x="40" y="104"/>
                  </a:lnTo>
                  <a:lnTo>
                    <a:pt x="38" y="106"/>
                  </a:lnTo>
                  <a:lnTo>
                    <a:pt x="38" y="104"/>
                  </a:lnTo>
                  <a:lnTo>
                    <a:pt x="38" y="97"/>
                  </a:lnTo>
                  <a:lnTo>
                    <a:pt x="35" y="95"/>
                  </a:lnTo>
                  <a:lnTo>
                    <a:pt x="33" y="91"/>
                  </a:lnTo>
                  <a:lnTo>
                    <a:pt x="31" y="91"/>
                  </a:lnTo>
                  <a:lnTo>
                    <a:pt x="29" y="86"/>
                  </a:lnTo>
                  <a:lnTo>
                    <a:pt x="27" y="86"/>
                  </a:lnTo>
                  <a:lnTo>
                    <a:pt x="27" y="84"/>
                  </a:lnTo>
                  <a:lnTo>
                    <a:pt x="31" y="82"/>
                  </a:lnTo>
                  <a:lnTo>
                    <a:pt x="29" y="78"/>
                  </a:lnTo>
                  <a:lnTo>
                    <a:pt x="24" y="78"/>
                  </a:lnTo>
                  <a:lnTo>
                    <a:pt x="22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1" y="64"/>
                  </a:lnTo>
                  <a:lnTo>
                    <a:pt x="13" y="62"/>
                  </a:lnTo>
                  <a:lnTo>
                    <a:pt x="9" y="58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3" y="56"/>
                  </a:lnTo>
                  <a:lnTo>
                    <a:pt x="16" y="51"/>
                  </a:lnTo>
                  <a:lnTo>
                    <a:pt x="13" y="49"/>
                  </a:lnTo>
                  <a:lnTo>
                    <a:pt x="9" y="49"/>
                  </a:lnTo>
                  <a:lnTo>
                    <a:pt x="5" y="45"/>
                  </a:lnTo>
                  <a:lnTo>
                    <a:pt x="5" y="42"/>
                  </a:lnTo>
                  <a:lnTo>
                    <a:pt x="9" y="36"/>
                  </a:lnTo>
                  <a:lnTo>
                    <a:pt x="9" y="31"/>
                  </a:lnTo>
                  <a:lnTo>
                    <a:pt x="7" y="31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5" y="25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61"/>
            <p:cNvSpPr>
              <a:spLocks/>
            </p:cNvSpPr>
            <p:nvPr/>
          </p:nvSpPr>
          <p:spPr bwMode="auto">
            <a:xfrm>
              <a:off x="3854342" y="3404777"/>
              <a:ext cx="35518" cy="44651"/>
            </a:xfrm>
            <a:custGeom>
              <a:avLst/>
              <a:gdLst>
                <a:gd name="T0" fmla="*/ 17 w 35"/>
                <a:gd name="T1" fmla="*/ 44 h 44"/>
                <a:gd name="T2" fmla="*/ 17 w 35"/>
                <a:gd name="T3" fmla="*/ 37 h 44"/>
                <a:gd name="T4" fmla="*/ 20 w 35"/>
                <a:gd name="T5" fmla="*/ 31 h 44"/>
                <a:gd name="T6" fmla="*/ 24 w 35"/>
                <a:gd name="T7" fmla="*/ 26 h 44"/>
                <a:gd name="T8" fmla="*/ 24 w 35"/>
                <a:gd name="T9" fmla="*/ 26 h 44"/>
                <a:gd name="T10" fmla="*/ 26 w 35"/>
                <a:gd name="T11" fmla="*/ 31 h 44"/>
                <a:gd name="T12" fmla="*/ 31 w 35"/>
                <a:gd name="T13" fmla="*/ 26 h 44"/>
                <a:gd name="T14" fmla="*/ 31 w 35"/>
                <a:gd name="T15" fmla="*/ 24 h 44"/>
                <a:gd name="T16" fmla="*/ 35 w 35"/>
                <a:gd name="T17" fmla="*/ 22 h 44"/>
                <a:gd name="T18" fmla="*/ 33 w 35"/>
                <a:gd name="T19" fmla="*/ 18 h 44"/>
                <a:gd name="T20" fmla="*/ 28 w 35"/>
                <a:gd name="T21" fmla="*/ 18 h 44"/>
                <a:gd name="T22" fmla="*/ 26 w 35"/>
                <a:gd name="T23" fmla="*/ 13 h 44"/>
                <a:gd name="T24" fmla="*/ 22 w 35"/>
                <a:gd name="T25" fmla="*/ 13 h 44"/>
                <a:gd name="T26" fmla="*/ 20 w 35"/>
                <a:gd name="T27" fmla="*/ 11 h 44"/>
                <a:gd name="T28" fmla="*/ 20 w 35"/>
                <a:gd name="T29" fmla="*/ 9 h 44"/>
                <a:gd name="T30" fmla="*/ 15 w 35"/>
                <a:gd name="T31" fmla="*/ 4 h 44"/>
                <a:gd name="T32" fmla="*/ 15 w 35"/>
                <a:gd name="T33" fmla="*/ 4 h 44"/>
                <a:gd name="T34" fmla="*/ 13 w 35"/>
                <a:gd name="T35" fmla="*/ 4 h 44"/>
                <a:gd name="T36" fmla="*/ 9 w 35"/>
                <a:gd name="T37" fmla="*/ 0 h 44"/>
                <a:gd name="T38" fmla="*/ 6 w 35"/>
                <a:gd name="T39" fmla="*/ 2 h 44"/>
                <a:gd name="T40" fmla="*/ 6 w 35"/>
                <a:gd name="T41" fmla="*/ 7 h 44"/>
                <a:gd name="T42" fmla="*/ 9 w 35"/>
                <a:gd name="T43" fmla="*/ 9 h 44"/>
                <a:gd name="T44" fmla="*/ 11 w 35"/>
                <a:gd name="T45" fmla="*/ 11 h 44"/>
                <a:gd name="T46" fmla="*/ 9 w 35"/>
                <a:gd name="T47" fmla="*/ 13 h 44"/>
                <a:gd name="T48" fmla="*/ 4 w 35"/>
                <a:gd name="T49" fmla="*/ 13 h 44"/>
                <a:gd name="T50" fmla="*/ 4 w 35"/>
                <a:gd name="T51" fmla="*/ 15 h 44"/>
                <a:gd name="T52" fmla="*/ 4 w 35"/>
                <a:gd name="T53" fmla="*/ 22 h 44"/>
                <a:gd name="T54" fmla="*/ 2 w 35"/>
                <a:gd name="T55" fmla="*/ 26 h 44"/>
                <a:gd name="T56" fmla="*/ 0 w 35"/>
                <a:gd name="T57" fmla="*/ 26 h 44"/>
                <a:gd name="T58" fmla="*/ 0 w 35"/>
                <a:gd name="T59" fmla="*/ 29 h 44"/>
                <a:gd name="T60" fmla="*/ 4 w 35"/>
                <a:gd name="T61" fmla="*/ 31 h 44"/>
                <a:gd name="T62" fmla="*/ 11 w 35"/>
                <a:gd name="T63" fmla="*/ 40 h 44"/>
                <a:gd name="T64" fmla="*/ 13 w 35"/>
                <a:gd name="T65" fmla="*/ 42 h 44"/>
                <a:gd name="T66" fmla="*/ 17 w 35"/>
                <a:gd name="T6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4">
                  <a:moveTo>
                    <a:pt x="17" y="44"/>
                  </a:moveTo>
                  <a:lnTo>
                    <a:pt x="17" y="37"/>
                  </a:lnTo>
                  <a:lnTo>
                    <a:pt x="20" y="31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6" y="31"/>
                  </a:lnTo>
                  <a:lnTo>
                    <a:pt x="31" y="26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3" y="18"/>
                  </a:lnTo>
                  <a:lnTo>
                    <a:pt x="28" y="18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9" y="0"/>
                  </a:lnTo>
                  <a:lnTo>
                    <a:pt x="6" y="2"/>
                  </a:lnTo>
                  <a:lnTo>
                    <a:pt x="6" y="7"/>
                  </a:lnTo>
                  <a:lnTo>
                    <a:pt x="9" y="9"/>
                  </a:lnTo>
                  <a:lnTo>
                    <a:pt x="11" y="11"/>
                  </a:lnTo>
                  <a:lnTo>
                    <a:pt x="9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4" y="31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17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2"/>
            <p:cNvSpPr>
              <a:spLocks noEditPoints="1"/>
            </p:cNvSpPr>
            <p:nvPr/>
          </p:nvSpPr>
          <p:spPr bwMode="auto">
            <a:xfrm>
              <a:off x="3759967" y="3341860"/>
              <a:ext cx="107567" cy="83212"/>
            </a:xfrm>
            <a:custGeom>
              <a:avLst/>
              <a:gdLst>
                <a:gd name="T0" fmla="*/ 47 w 48"/>
                <a:gd name="T1" fmla="*/ 13 h 37"/>
                <a:gd name="T2" fmla="*/ 46 w 48"/>
                <a:gd name="T3" fmla="*/ 12 h 37"/>
                <a:gd name="T4" fmla="*/ 44 w 48"/>
                <a:gd name="T5" fmla="*/ 6 h 37"/>
                <a:gd name="T6" fmla="*/ 38 w 48"/>
                <a:gd name="T7" fmla="*/ 6 h 37"/>
                <a:gd name="T8" fmla="*/ 30 w 48"/>
                <a:gd name="T9" fmla="*/ 4 h 37"/>
                <a:gd name="T10" fmla="*/ 25 w 48"/>
                <a:gd name="T11" fmla="*/ 0 h 37"/>
                <a:gd name="T12" fmla="*/ 16 w 48"/>
                <a:gd name="T13" fmla="*/ 6 h 37"/>
                <a:gd name="T14" fmla="*/ 10 w 48"/>
                <a:gd name="T15" fmla="*/ 10 h 37"/>
                <a:gd name="T16" fmla="*/ 3 w 48"/>
                <a:gd name="T17" fmla="*/ 11 h 37"/>
                <a:gd name="T18" fmla="*/ 1 w 48"/>
                <a:gd name="T19" fmla="*/ 15 h 37"/>
                <a:gd name="T20" fmla="*/ 3 w 48"/>
                <a:gd name="T21" fmla="*/ 18 h 37"/>
                <a:gd name="T22" fmla="*/ 7 w 48"/>
                <a:gd name="T23" fmla="*/ 11 h 37"/>
                <a:gd name="T24" fmla="*/ 11 w 48"/>
                <a:gd name="T25" fmla="*/ 14 h 37"/>
                <a:gd name="T26" fmla="*/ 16 w 48"/>
                <a:gd name="T27" fmla="*/ 21 h 37"/>
                <a:gd name="T28" fmla="*/ 17 w 48"/>
                <a:gd name="T29" fmla="*/ 23 h 37"/>
                <a:gd name="T30" fmla="*/ 15 w 48"/>
                <a:gd name="T31" fmla="*/ 26 h 37"/>
                <a:gd name="T32" fmla="*/ 21 w 48"/>
                <a:gd name="T33" fmla="*/ 29 h 37"/>
                <a:gd name="T34" fmla="*/ 25 w 48"/>
                <a:gd name="T35" fmla="*/ 31 h 37"/>
                <a:gd name="T36" fmla="*/ 35 w 48"/>
                <a:gd name="T37" fmla="*/ 36 h 37"/>
                <a:gd name="T38" fmla="*/ 33 w 48"/>
                <a:gd name="T39" fmla="*/ 37 h 37"/>
                <a:gd name="T40" fmla="*/ 35 w 48"/>
                <a:gd name="T41" fmla="*/ 36 h 37"/>
                <a:gd name="T42" fmla="*/ 22 w 48"/>
                <a:gd name="T43" fmla="*/ 22 h 37"/>
                <a:gd name="T44" fmla="*/ 21 w 48"/>
                <a:gd name="T45" fmla="*/ 18 h 37"/>
                <a:gd name="T46" fmla="*/ 18 w 48"/>
                <a:gd name="T47" fmla="*/ 15 h 37"/>
                <a:gd name="T48" fmla="*/ 19 w 48"/>
                <a:gd name="T49" fmla="*/ 11 h 37"/>
                <a:gd name="T50" fmla="*/ 23 w 48"/>
                <a:gd name="T51" fmla="*/ 14 h 37"/>
                <a:gd name="T52" fmla="*/ 26 w 48"/>
                <a:gd name="T53" fmla="*/ 12 h 37"/>
                <a:gd name="T54" fmla="*/ 29 w 48"/>
                <a:gd name="T55" fmla="*/ 11 h 37"/>
                <a:gd name="T56" fmla="*/ 32 w 48"/>
                <a:gd name="T57" fmla="*/ 12 h 37"/>
                <a:gd name="T58" fmla="*/ 36 w 48"/>
                <a:gd name="T59" fmla="*/ 13 h 37"/>
                <a:gd name="T60" fmla="*/ 41 w 48"/>
                <a:gd name="T61" fmla="*/ 13 h 37"/>
                <a:gd name="T62" fmla="*/ 46 w 48"/>
                <a:gd name="T63" fmla="*/ 15 h 37"/>
                <a:gd name="T64" fmla="*/ 31 w 48"/>
                <a:gd name="T65" fmla="*/ 37 h 37"/>
                <a:gd name="T66" fmla="*/ 25 w 48"/>
                <a:gd name="T67" fmla="*/ 34 h 37"/>
                <a:gd name="T68" fmla="*/ 25 w 48"/>
                <a:gd name="T69" fmla="*/ 34 h 37"/>
                <a:gd name="T70" fmla="*/ 30 w 48"/>
                <a:gd name="T71" fmla="*/ 32 h 37"/>
                <a:gd name="T72" fmla="*/ 25 w 48"/>
                <a:gd name="T73" fmla="*/ 32 h 37"/>
                <a:gd name="T74" fmla="*/ 15 w 48"/>
                <a:gd name="T75" fmla="*/ 23 h 37"/>
                <a:gd name="T76" fmla="*/ 11 w 48"/>
                <a:gd name="T77" fmla="*/ 18 h 37"/>
                <a:gd name="T78" fmla="*/ 11 w 48"/>
                <a:gd name="T79" fmla="*/ 18 h 37"/>
                <a:gd name="T80" fmla="*/ 14 w 48"/>
                <a:gd name="T81" fmla="*/ 27 h 37"/>
                <a:gd name="T82" fmla="*/ 11 w 48"/>
                <a:gd name="T83" fmla="*/ 21 h 37"/>
                <a:gd name="T84" fmla="*/ 6 w 48"/>
                <a:gd name="T85" fmla="*/ 16 h 37"/>
                <a:gd name="T86" fmla="*/ 9 w 48"/>
                <a:gd name="T87" fmla="*/ 20 h 37"/>
                <a:gd name="T88" fmla="*/ 6 w 48"/>
                <a:gd name="T89" fmla="*/ 16 h 37"/>
                <a:gd name="T90" fmla="*/ 9 w 48"/>
                <a:gd name="T91" fmla="*/ 17 h 37"/>
                <a:gd name="T92" fmla="*/ 7 w 48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37">
                  <a:moveTo>
                    <a:pt x="46" y="15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5"/>
                    <a:pt x="46" y="15"/>
                    <a:pt x="46" y="15"/>
                  </a:cubicBezTo>
                  <a:close/>
                  <a:moveTo>
                    <a:pt x="27" y="36"/>
                  </a:moveTo>
                  <a:cubicBezTo>
                    <a:pt x="27" y="36"/>
                    <a:pt x="30" y="36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7" y="36"/>
                    <a:pt x="27" y="36"/>
                    <a:pt x="27" y="36"/>
                  </a:cubicBezTo>
                  <a:close/>
                  <a:moveTo>
                    <a:pt x="25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5" y="34"/>
                    <a:pt x="25" y="34"/>
                    <a:pt x="25" y="34"/>
                  </a:cubicBezTo>
                  <a:close/>
                  <a:moveTo>
                    <a:pt x="25" y="32"/>
                  </a:moveTo>
                  <a:cubicBezTo>
                    <a:pt x="29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13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1"/>
                    <a:pt x="13" y="21"/>
                    <a:pt x="13" y="21"/>
                  </a:cubicBezTo>
                  <a:close/>
                  <a:moveTo>
                    <a:pt x="11" y="18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8"/>
                    <a:pt x="11" y="18"/>
                    <a:pt x="11" y="18"/>
                  </a:cubicBezTo>
                  <a:close/>
                  <a:moveTo>
                    <a:pt x="12" y="24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4"/>
                    <a:pt x="12" y="24"/>
                    <a:pt x="12" y="24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6" y="16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6"/>
                    <a:pt x="6" y="16"/>
                    <a:pt x="6" y="16"/>
                  </a:cubicBezTo>
                  <a:close/>
                  <a:moveTo>
                    <a:pt x="8" y="13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8" y="13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63"/>
            <p:cNvSpPr>
              <a:spLocks/>
            </p:cNvSpPr>
            <p:nvPr/>
          </p:nvSpPr>
          <p:spPr bwMode="auto">
            <a:xfrm>
              <a:off x="3800559" y="3366215"/>
              <a:ext cx="74080" cy="64946"/>
            </a:xfrm>
            <a:custGeom>
              <a:avLst/>
              <a:gdLst>
                <a:gd name="T0" fmla="*/ 37 w 73"/>
                <a:gd name="T1" fmla="*/ 56 h 64"/>
                <a:gd name="T2" fmla="*/ 9 w 73"/>
                <a:gd name="T3" fmla="*/ 27 h 64"/>
                <a:gd name="T4" fmla="*/ 9 w 73"/>
                <a:gd name="T5" fmla="*/ 23 h 64"/>
                <a:gd name="T6" fmla="*/ 7 w 73"/>
                <a:gd name="T7" fmla="*/ 16 h 64"/>
                <a:gd name="T8" fmla="*/ 0 w 73"/>
                <a:gd name="T9" fmla="*/ 12 h 64"/>
                <a:gd name="T10" fmla="*/ 0 w 73"/>
                <a:gd name="T11" fmla="*/ 7 h 64"/>
                <a:gd name="T12" fmla="*/ 2 w 73"/>
                <a:gd name="T13" fmla="*/ 0 h 64"/>
                <a:gd name="T14" fmla="*/ 9 w 73"/>
                <a:gd name="T15" fmla="*/ 7 h 64"/>
                <a:gd name="T16" fmla="*/ 11 w 73"/>
                <a:gd name="T17" fmla="*/ 3 h 64"/>
                <a:gd name="T18" fmla="*/ 18 w 73"/>
                <a:gd name="T19" fmla="*/ 3 h 64"/>
                <a:gd name="T20" fmla="*/ 22 w 73"/>
                <a:gd name="T21" fmla="*/ 3 h 64"/>
                <a:gd name="T22" fmla="*/ 26 w 73"/>
                <a:gd name="T23" fmla="*/ 3 h 64"/>
                <a:gd name="T24" fmla="*/ 31 w 73"/>
                <a:gd name="T25" fmla="*/ 3 h 64"/>
                <a:gd name="T26" fmla="*/ 40 w 73"/>
                <a:gd name="T27" fmla="*/ 3 h 64"/>
                <a:gd name="T28" fmla="*/ 44 w 73"/>
                <a:gd name="T29" fmla="*/ 5 h 64"/>
                <a:gd name="T30" fmla="*/ 51 w 73"/>
                <a:gd name="T31" fmla="*/ 5 h 64"/>
                <a:gd name="T32" fmla="*/ 59 w 73"/>
                <a:gd name="T33" fmla="*/ 9 h 64"/>
                <a:gd name="T34" fmla="*/ 64 w 73"/>
                <a:gd name="T35" fmla="*/ 9 h 64"/>
                <a:gd name="T36" fmla="*/ 66 w 73"/>
                <a:gd name="T37" fmla="*/ 14 h 64"/>
                <a:gd name="T38" fmla="*/ 62 w 73"/>
                <a:gd name="T39" fmla="*/ 23 h 64"/>
                <a:gd name="T40" fmla="*/ 70 w 73"/>
                <a:gd name="T41" fmla="*/ 27 h 64"/>
                <a:gd name="T42" fmla="*/ 70 w 73"/>
                <a:gd name="T43" fmla="*/ 34 h 64"/>
                <a:gd name="T44" fmla="*/ 66 w 73"/>
                <a:gd name="T45" fmla="*/ 31 h 64"/>
                <a:gd name="T46" fmla="*/ 70 w 73"/>
                <a:gd name="T47" fmla="*/ 40 h 64"/>
                <a:gd name="T48" fmla="*/ 66 w 73"/>
                <a:gd name="T49" fmla="*/ 42 h 64"/>
                <a:gd name="T50" fmla="*/ 59 w 73"/>
                <a:gd name="T51" fmla="*/ 40 h 64"/>
                <a:gd name="T52" fmla="*/ 62 w 73"/>
                <a:gd name="T53" fmla="*/ 47 h 64"/>
                <a:gd name="T54" fmla="*/ 62 w 73"/>
                <a:gd name="T55" fmla="*/ 51 h 64"/>
                <a:gd name="T56" fmla="*/ 57 w 73"/>
                <a:gd name="T57" fmla="*/ 53 h 64"/>
                <a:gd name="T58" fmla="*/ 55 w 73"/>
                <a:gd name="T59" fmla="*/ 64 h 64"/>
                <a:gd name="T60" fmla="*/ 48 w 73"/>
                <a:gd name="T61" fmla="*/ 60 h 64"/>
                <a:gd name="T62" fmla="*/ 40 w 73"/>
                <a:gd name="T63" fmla="*/ 60 h 64"/>
                <a:gd name="T64" fmla="*/ 37 w 73"/>
                <a:gd name="T65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" h="64">
                  <a:moveTo>
                    <a:pt x="37" y="58"/>
                  </a:moveTo>
                  <a:lnTo>
                    <a:pt x="37" y="56"/>
                  </a:lnTo>
                  <a:lnTo>
                    <a:pt x="24" y="40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7" y="20"/>
                  </a:lnTo>
                  <a:lnTo>
                    <a:pt x="7" y="16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0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0" y="0"/>
                  </a:lnTo>
                  <a:lnTo>
                    <a:pt x="22" y="3"/>
                  </a:lnTo>
                  <a:lnTo>
                    <a:pt x="24" y="0"/>
                  </a:lnTo>
                  <a:lnTo>
                    <a:pt x="26" y="3"/>
                  </a:lnTo>
                  <a:lnTo>
                    <a:pt x="29" y="5"/>
                  </a:lnTo>
                  <a:lnTo>
                    <a:pt x="31" y="3"/>
                  </a:lnTo>
                  <a:lnTo>
                    <a:pt x="35" y="5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4" y="5"/>
                  </a:lnTo>
                  <a:lnTo>
                    <a:pt x="48" y="5"/>
                  </a:lnTo>
                  <a:lnTo>
                    <a:pt x="51" y="5"/>
                  </a:lnTo>
                  <a:lnTo>
                    <a:pt x="55" y="9"/>
                  </a:lnTo>
                  <a:lnTo>
                    <a:pt x="59" y="9"/>
                  </a:lnTo>
                  <a:lnTo>
                    <a:pt x="62" y="12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6" y="14"/>
                  </a:lnTo>
                  <a:lnTo>
                    <a:pt x="62" y="20"/>
                  </a:lnTo>
                  <a:lnTo>
                    <a:pt x="62" y="23"/>
                  </a:lnTo>
                  <a:lnTo>
                    <a:pt x="66" y="27"/>
                  </a:lnTo>
                  <a:lnTo>
                    <a:pt x="70" y="27"/>
                  </a:lnTo>
                  <a:lnTo>
                    <a:pt x="73" y="29"/>
                  </a:lnTo>
                  <a:lnTo>
                    <a:pt x="70" y="34"/>
                  </a:lnTo>
                  <a:lnTo>
                    <a:pt x="68" y="31"/>
                  </a:lnTo>
                  <a:lnTo>
                    <a:pt x="66" y="31"/>
                  </a:lnTo>
                  <a:lnTo>
                    <a:pt x="66" y="36"/>
                  </a:lnTo>
                  <a:lnTo>
                    <a:pt x="70" y="40"/>
                  </a:lnTo>
                  <a:lnTo>
                    <a:pt x="68" y="42"/>
                  </a:lnTo>
                  <a:lnTo>
                    <a:pt x="66" y="42"/>
                  </a:lnTo>
                  <a:lnTo>
                    <a:pt x="62" y="38"/>
                  </a:lnTo>
                  <a:lnTo>
                    <a:pt x="59" y="40"/>
                  </a:lnTo>
                  <a:lnTo>
                    <a:pt x="59" y="45"/>
                  </a:lnTo>
                  <a:lnTo>
                    <a:pt x="62" y="47"/>
                  </a:lnTo>
                  <a:lnTo>
                    <a:pt x="64" y="49"/>
                  </a:lnTo>
                  <a:lnTo>
                    <a:pt x="62" y="51"/>
                  </a:lnTo>
                  <a:lnTo>
                    <a:pt x="57" y="51"/>
                  </a:lnTo>
                  <a:lnTo>
                    <a:pt x="57" y="53"/>
                  </a:lnTo>
                  <a:lnTo>
                    <a:pt x="57" y="60"/>
                  </a:lnTo>
                  <a:lnTo>
                    <a:pt x="55" y="64"/>
                  </a:lnTo>
                  <a:lnTo>
                    <a:pt x="53" y="64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0" y="60"/>
                  </a:lnTo>
                  <a:lnTo>
                    <a:pt x="37" y="58"/>
                  </a:lnTo>
                  <a:lnTo>
                    <a:pt x="37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4"/>
            <p:cNvSpPr>
              <a:spLocks/>
            </p:cNvSpPr>
            <p:nvPr/>
          </p:nvSpPr>
          <p:spPr bwMode="auto">
            <a:xfrm>
              <a:off x="3757938" y="3330697"/>
              <a:ext cx="57843" cy="35518"/>
            </a:xfrm>
            <a:custGeom>
              <a:avLst/>
              <a:gdLst>
                <a:gd name="T0" fmla="*/ 2 w 57"/>
                <a:gd name="T1" fmla="*/ 35 h 35"/>
                <a:gd name="T2" fmla="*/ 9 w 57"/>
                <a:gd name="T3" fmla="*/ 35 h 35"/>
                <a:gd name="T4" fmla="*/ 13 w 57"/>
                <a:gd name="T5" fmla="*/ 31 h 35"/>
                <a:gd name="T6" fmla="*/ 18 w 57"/>
                <a:gd name="T7" fmla="*/ 31 h 35"/>
                <a:gd name="T8" fmla="*/ 24 w 57"/>
                <a:gd name="T9" fmla="*/ 33 h 35"/>
                <a:gd name="T10" fmla="*/ 29 w 57"/>
                <a:gd name="T11" fmla="*/ 33 h 35"/>
                <a:gd name="T12" fmla="*/ 31 w 57"/>
                <a:gd name="T13" fmla="*/ 27 h 35"/>
                <a:gd name="T14" fmla="*/ 38 w 57"/>
                <a:gd name="T15" fmla="*/ 24 h 35"/>
                <a:gd name="T16" fmla="*/ 38 w 57"/>
                <a:gd name="T17" fmla="*/ 18 h 35"/>
                <a:gd name="T18" fmla="*/ 49 w 57"/>
                <a:gd name="T19" fmla="*/ 11 h 35"/>
                <a:gd name="T20" fmla="*/ 57 w 57"/>
                <a:gd name="T21" fmla="*/ 11 h 35"/>
                <a:gd name="T22" fmla="*/ 57 w 57"/>
                <a:gd name="T23" fmla="*/ 5 h 35"/>
                <a:gd name="T24" fmla="*/ 51 w 57"/>
                <a:gd name="T25" fmla="*/ 0 h 35"/>
                <a:gd name="T26" fmla="*/ 46 w 57"/>
                <a:gd name="T27" fmla="*/ 0 h 35"/>
                <a:gd name="T28" fmla="*/ 40 w 57"/>
                <a:gd name="T29" fmla="*/ 5 h 35"/>
                <a:gd name="T30" fmla="*/ 38 w 57"/>
                <a:gd name="T31" fmla="*/ 5 h 35"/>
                <a:gd name="T32" fmla="*/ 33 w 57"/>
                <a:gd name="T33" fmla="*/ 7 h 35"/>
                <a:gd name="T34" fmla="*/ 29 w 57"/>
                <a:gd name="T35" fmla="*/ 7 h 35"/>
                <a:gd name="T36" fmla="*/ 24 w 57"/>
                <a:gd name="T37" fmla="*/ 7 h 35"/>
                <a:gd name="T38" fmla="*/ 20 w 57"/>
                <a:gd name="T39" fmla="*/ 9 h 35"/>
                <a:gd name="T40" fmla="*/ 18 w 57"/>
                <a:gd name="T41" fmla="*/ 7 h 35"/>
                <a:gd name="T42" fmla="*/ 9 w 57"/>
                <a:gd name="T43" fmla="*/ 7 h 35"/>
                <a:gd name="T44" fmla="*/ 7 w 57"/>
                <a:gd name="T45" fmla="*/ 7 h 35"/>
                <a:gd name="T46" fmla="*/ 2 w 57"/>
                <a:gd name="T47" fmla="*/ 13 h 35"/>
                <a:gd name="T48" fmla="*/ 2 w 57"/>
                <a:gd name="T49" fmla="*/ 16 h 35"/>
                <a:gd name="T50" fmla="*/ 0 w 57"/>
                <a:gd name="T51" fmla="*/ 20 h 35"/>
                <a:gd name="T52" fmla="*/ 2 w 57"/>
                <a:gd name="T53" fmla="*/ 27 h 35"/>
                <a:gd name="T54" fmla="*/ 2 w 57"/>
                <a:gd name="T55" fmla="*/ 27 h 35"/>
                <a:gd name="T56" fmla="*/ 7 w 57"/>
                <a:gd name="T57" fmla="*/ 29 h 35"/>
                <a:gd name="T58" fmla="*/ 7 w 57"/>
                <a:gd name="T59" fmla="*/ 31 h 35"/>
                <a:gd name="T60" fmla="*/ 2 w 57"/>
                <a:gd name="T61" fmla="*/ 31 h 35"/>
                <a:gd name="T62" fmla="*/ 2 w 57"/>
                <a:gd name="T6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35">
                  <a:moveTo>
                    <a:pt x="2" y="35"/>
                  </a:moveTo>
                  <a:lnTo>
                    <a:pt x="9" y="35"/>
                  </a:lnTo>
                  <a:lnTo>
                    <a:pt x="13" y="31"/>
                  </a:lnTo>
                  <a:lnTo>
                    <a:pt x="18" y="31"/>
                  </a:lnTo>
                  <a:lnTo>
                    <a:pt x="24" y="33"/>
                  </a:lnTo>
                  <a:lnTo>
                    <a:pt x="29" y="33"/>
                  </a:lnTo>
                  <a:lnTo>
                    <a:pt x="31" y="27"/>
                  </a:lnTo>
                  <a:lnTo>
                    <a:pt x="38" y="24"/>
                  </a:lnTo>
                  <a:lnTo>
                    <a:pt x="38" y="18"/>
                  </a:lnTo>
                  <a:lnTo>
                    <a:pt x="49" y="11"/>
                  </a:lnTo>
                  <a:lnTo>
                    <a:pt x="57" y="11"/>
                  </a:lnTo>
                  <a:lnTo>
                    <a:pt x="57" y="5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3" y="7"/>
                  </a:lnTo>
                  <a:lnTo>
                    <a:pt x="29" y="7"/>
                  </a:lnTo>
                  <a:lnTo>
                    <a:pt x="24" y="7"/>
                  </a:lnTo>
                  <a:lnTo>
                    <a:pt x="20" y="9"/>
                  </a:lnTo>
                  <a:lnTo>
                    <a:pt x="18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2" y="31"/>
                  </a:lnTo>
                  <a:lnTo>
                    <a:pt x="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65"/>
            <p:cNvSpPr>
              <a:spLocks/>
            </p:cNvSpPr>
            <p:nvPr/>
          </p:nvSpPr>
          <p:spPr bwMode="auto">
            <a:xfrm>
              <a:off x="3683858" y="3274884"/>
              <a:ext cx="136996" cy="64946"/>
            </a:xfrm>
            <a:custGeom>
              <a:avLst/>
              <a:gdLst>
                <a:gd name="T0" fmla="*/ 82 w 135"/>
                <a:gd name="T1" fmla="*/ 62 h 64"/>
                <a:gd name="T2" fmla="*/ 93 w 135"/>
                <a:gd name="T3" fmla="*/ 64 h 64"/>
                <a:gd name="T4" fmla="*/ 102 w 135"/>
                <a:gd name="T5" fmla="*/ 62 h 64"/>
                <a:gd name="T6" fmla="*/ 111 w 135"/>
                <a:gd name="T7" fmla="*/ 60 h 64"/>
                <a:gd name="T8" fmla="*/ 119 w 135"/>
                <a:gd name="T9" fmla="*/ 55 h 64"/>
                <a:gd name="T10" fmla="*/ 128 w 135"/>
                <a:gd name="T11" fmla="*/ 51 h 64"/>
                <a:gd name="T12" fmla="*/ 126 w 135"/>
                <a:gd name="T13" fmla="*/ 42 h 64"/>
                <a:gd name="T14" fmla="*/ 126 w 135"/>
                <a:gd name="T15" fmla="*/ 35 h 64"/>
                <a:gd name="T16" fmla="*/ 135 w 135"/>
                <a:gd name="T17" fmla="*/ 33 h 64"/>
                <a:gd name="T18" fmla="*/ 135 w 135"/>
                <a:gd name="T19" fmla="*/ 24 h 64"/>
                <a:gd name="T20" fmla="*/ 133 w 135"/>
                <a:gd name="T21" fmla="*/ 9 h 64"/>
                <a:gd name="T22" fmla="*/ 122 w 135"/>
                <a:gd name="T23" fmla="*/ 5 h 64"/>
                <a:gd name="T24" fmla="*/ 113 w 135"/>
                <a:gd name="T25" fmla="*/ 5 h 64"/>
                <a:gd name="T26" fmla="*/ 100 w 135"/>
                <a:gd name="T27" fmla="*/ 0 h 64"/>
                <a:gd name="T28" fmla="*/ 95 w 135"/>
                <a:gd name="T29" fmla="*/ 2 h 64"/>
                <a:gd name="T30" fmla="*/ 93 w 135"/>
                <a:gd name="T31" fmla="*/ 9 h 64"/>
                <a:gd name="T32" fmla="*/ 86 w 135"/>
                <a:gd name="T33" fmla="*/ 11 h 64"/>
                <a:gd name="T34" fmla="*/ 73 w 135"/>
                <a:gd name="T35" fmla="*/ 5 h 64"/>
                <a:gd name="T36" fmla="*/ 73 w 135"/>
                <a:gd name="T37" fmla="*/ 11 h 64"/>
                <a:gd name="T38" fmla="*/ 67 w 135"/>
                <a:gd name="T39" fmla="*/ 16 h 64"/>
                <a:gd name="T40" fmla="*/ 58 w 135"/>
                <a:gd name="T41" fmla="*/ 24 h 64"/>
                <a:gd name="T42" fmla="*/ 62 w 135"/>
                <a:gd name="T43" fmla="*/ 29 h 64"/>
                <a:gd name="T44" fmla="*/ 60 w 135"/>
                <a:gd name="T45" fmla="*/ 35 h 64"/>
                <a:gd name="T46" fmla="*/ 51 w 135"/>
                <a:gd name="T47" fmla="*/ 33 h 64"/>
                <a:gd name="T48" fmla="*/ 44 w 135"/>
                <a:gd name="T49" fmla="*/ 33 h 64"/>
                <a:gd name="T50" fmla="*/ 36 w 135"/>
                <a:gd name="T51" fmla="*/ 38 h 64"/>
                <a:gd name="T52" fmla="*/ 29 w 135"/>
                <a:gd name="T53" fmla="*/ 38 h 64"/>
                <a:gd name="T54" fmla="*/ 20 w 135"/>
                <a:gd name="T55" fmla="*/ 33 h 64"/>
                <a:gd name="T56" fmla="*/ 16 w 135"/>
                <a:gd name="T57" fmla="*/ 38 h 64"/>
                <a:gd name="T58" fmla="*/ 9 w 135"/>
                <a:gd name="T59" fmla="*/ 38 h 64"/>
                <a:gd name="T60" fmla="*/ 3 w 135"/>
                <a:gd name="T61" fmla="*/ 35 h 64"/>
                <a:gd name="T62" fmla="*/ 0 w 135"/>
                <a:gd name="T63" fmla="*/ 38 h 64"/>
                <a:gd name="T64" fmla="*/ 3 w 135"/>
                <a:gd name="T65" fmla="*/ 42 h 64"/>
                <a:gd name="T66" fmla="*/ 5 w 135"/>
                <a:gd name="T67" fmla="*/ 46 h 64"/>
                <a:gd name="T68" fmla="*/ 9 w 135"/>
                <a:gd name="T69" fmla="*/ 46 h 64"/>
                <a:gd name="T70" fmla="*/ 18 w 135"/>
                <a:gd name="T71" fmla="*/ 46 h 64"/>
                <a:gd name="T72" fmla="*/ 22 w 135"/>
                <a:gd name="T73" fmla="*/ 51 h 64"/>
                <a:gd name="T74" fmla="*/ 29 w 135"/>
                <a:gd name="T75" fmla="*/ 53 h 64"/>
                <a:gd name="T76" fmla="*/ 42 w 135"/>
                <a:gd name="T77" fmla="*/ 49 h 64"/>
                <a:gd name="T78" fmla="*/ 49 w 135"/>
                <a:gd name="T79" fmla="*/ 51 h 64"/>
                <a:gd name="T80" fmla="*/ 71 w 135"/>
                <a:gd name="T81" fmla="*/ 60 h 64"/>
                <a:gd name="T82" fmla="*/ 80 w 135"/>
                <a:gd name="T83" fmla="*/ 6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5" h="64">
                  <a:moveTo>
                    <a:pt x="80" y="62"/>
                  </a:moveTo>
                  <a:lnTo>
                    <a:pt x="82" y="62"/>
                  </a:lnTo>
                  <a:lnTo>
                    <a:pt x="91" y="62"/>
                  </a:lnTo>
                  <a:lnTo>
                    <a:pt x="93" y="64"/>
                  </a:lnTo>
                  <a:lnTo>
                    <a:pt x="97" y="62"/>
                  </a:lnTo>
                  <a:lnTo>
                    <a:pt x="102" y="62"/>
                  </a:lnTo>
                  <a:lnTo>
                    <a:pt x="106" y="62"/>
                  </a:lnTo>
                  <a:lnTo>
                    <a:pt x="111" y="60"/>
                  </a:lnTo>
                  <a:lnTo>
                    <a:pt x="113" y="60"/>
                  </a:lnTo>
                  <a:lnTo>
                    <a:pt x="119" y="55"/>
                  </a:lnTo>
                  <a:lnTo>
                    <a:pt x="126" y="53"/>
                  </a:lnTo>
                  <a:lnTo>
                    <a:pt x="128" y="51"/>
                  </a:lnTo>
                  <a:lnTo>
                    <a:pt x="126" y="46"/>
                  </a:lnTo>
                  <a:lnTo>
                    <a:pt x="126" y="42"/>
                  </a:lnTo>
                  <a:lnTo>
                    <a:pt x="128" y="38"/>
                  </a:lnTo>
                  <a:lnTo>
                    <a:pt x="126" y="35"/>
                  </a:lnTo>
                  <a:lnTo>
                    <a:pt x="126" y="33"/>
                  </a:lnTo>
                  <a:lnTo>
                    <a:pt x="135" y="33"/>
                  </a:lnTo>
                  <a:lnTo>
                    <a:pt x="135" y="29"/>
                  </a:lnTo>
                  <a:lnTo>
                    <a:pt x="135" y="24"/>
                  </a:lnTo>
                  <a:lnTo>
                    <a:pt x="133" y="13"/>
                  </a:lnTo>
                  <a:lnTo>
                    <a:pt x="133" y="9"/>
                  </a:lnTo>
                  <a:lnTo>
                    <a:pt x="126" y="7"/>
                  </a:lnTo>
                  <a:lnTo>
                    <a:pt x="122" y="5"/>
                  </a:lnTo>
                  <a:lnTo>
                    <a:pt x="117" y="5"/>
                  </a:lnTo>
                  <a:lnTo>
                    <a:pt x="113" y="5"/>
                  </a:lnTo>
                  <a:lnTo>
                    <a:pt x="108" y="2"/>
                  </a:lnTo>
                  <a:lnTo>
                    <a:pt x="100" y="0"/>
                  </a:lnTo>
                  <a:lnTo>
                    <a:pt x="95" y="0"/>
                  </a:lnTo>
                  <a:lnTo>
                    <a:pt x="95" y="2"/>
                  </a:lnTo>
                  <a:lnTo>
                    <a:pt x="93" y="5"/>
                  </a:lnTo>
                  <a:lnTo>
                    <a:pt x="93" y="9"/>
                  </a:lnTo>
                  <a:lnTo>
                    <a:pt x="86" y="9"/>
                  </a:lnTo>
                  <a:lnTo>
                    <a:pt x="86" y="11"/>
                  </a:lnTo>
                  <a:lnTo>
                    <a:pt x="75" y="5"/>
                  </a:lnTo>
                  <a:lnTo>
                    <a:pt x="73" y="5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7" y="16"/>
                  </a:lnTo>
                  <a:lnTo>
                    <a:pt x="62" y="18"/>
                  </a:lnTo>
                  <a:lnTo>
                    <a:pt x="58" y="24"/>
                  </a:lnTo>
                  <a:lnTo>
                    <a:pt x="58" y="27"/>
                  </a:lnTo>
                  <a:lnTo>
                    <a:pt x="62" y="29"/>
                  </a:lnTo>
                  <a:lnTo>
                    <a:pt x="62" y="33"/>
                  </a:lnTo>
                  <a:lnTo>
                    <a:pt x="60" y="35"/>
                  </a:lnTo>
                  <a:lnTo>
                    <a:pt x="55" y="31"/>
                  </a:lnTo>
                  <a:lnTo>
                    <a:pt x="51" y="33"/>
                  </a:lnTo>
                  <a:lnTo>
                    <a:pt x="47" y="31"/>
                  </a:lnTo>
                  <a:lnTo>
                    <a:pt x="44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7" y="35"/>
                  </a:lnTo>
                  <a:lnTo>
                    <a:pt x="20" y="33"/>
                  </a:lnTo>
                  <a:lnTo>
                    <a:pt x="16" y="35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9" y="38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5" y="44"/>
                  </a:lnTo>
                  <a:lnTo>
                    <a:pt x="5" y="46"/>
                  </a:lnTo>
                  <a:lnTo>
                    <a:pt x="7" y="46"/>
                  </a:lnTo>
                  <a:lnTo>
                    <a:pt x="9" y="46"/>
                  </a:lnTo>
                  <a:lnTo>
                    <a:pt x="14" y="51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29" y="53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9" y="49"/>
                  </a:lnTo>
                  <a:lnTo>
                    <a:pt x="49" y="51"/>
                  </a:lnTo>
                  <a:lnTo>
                    <a:pt x="58" y="57"/>
                  </a:lnTo>
                  <a:lnTo>
                    <a:pt x="71" y="60"/>
                  </a:lnTo>
                  <a:lnTo>
                    <a:pt x="78" y="60"/>
                  </a:lnTo>
                  <a:lnTo>
                    <a:pt x="80" y="62"/>
                  </a:lnTo>
                  <a:lnTo>
                    <a:pt x="80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66"/>
            <p:cNvSpPr>
              <a:spLocks/>
            </p:cNvSpPr>
            <p:nvPr/>
          </p:nvSpPr>
          <p:spPr bwMode="auto">
            <a:xfrm>
              <a:off x="3763011" y="3116577"/>
              <a:ext cx="178602" cy="154248"/>
            </a:xfrm>
            <a:custGeom>
              <a:avLst/>
              <a:gdLst>
                <a:gd name="T0" fmla="*/ 105 w 176"/>
                <a:gd name="T1" fmla="*/ 152 h 152"/>
                <a:gd name="T2" fmla="*/ 112 w 176"/>
                <a:gd name="T3" fmla="*/ 147 h 152"/>
                <a:gd name="T4" fmla="*/ 118 w 176"/>
                <a:gd name="T5" fmla="*/ 147 h 152"/>
                <a:gd name="T6" fmla="*/ 125 w 176"/>
                <a:gd name="T7" fmla="*/ 147 h 152"/>
                <a:gd name="T8" fmla="*/ 132 w 176"/>
                <a:gd name="T9" fmla="*/ 145 h 152"/>
                <a:gd name="T10" fmla="*/ 136 w 176"/>
                <a:gd name="T11" fmla="*/ 145 h 152"/>
                <a:gd name="T12" fmla="*/ 151 w 176"/>
                <a:gd name="T13" fmla="*/ 152 h 152"/>
                <a:gd name="T14" fmla="*/ 156 w 176"/>
                <a:gd name="T15" fmla="*/ 145 h 152"/>
                <a:gd name="T16" fmla="*/ 167 w 176"/>
                <a:gd name="T17" fmla="*/ 128 h 152"/>
                <a:gd name="T18" fmla="*/ 171 w 176"/>
                <a:gd name="T19" fmla="*/ 119 h 152"/>
                <a:gd name="T20" fmla="*/ 176 w 176"/>
                <a:gd name="T21" fmla="*/ 112 h 152"/>
                <a:gd name="T22" fmla="*/ 173 w 176"/>
                <a:gd name="T23" fmla="*/ 105 h 152"/>
                <a:gd name="T24" fmla="*/ 171 w 176"/>
                <a:gd name="T25" fmla="*/ 101 h 152"/>
                <a:gd name="T26" fmla="*/ 167 w 176"/>
                <a:gd name="T27" fmla="*/ 92 h 152"/>
                <a:gd name="T28" fmla="*/ 167 w 176"/>
                <a:gd name="T29" fmla="*/ 79 h 152"/>
                <a:gd name="T30" fmla="*/ 162 w 176"/>
                <a:gd name="T31" fmla="*/ 68 h 152"/>
                <a:gd name="T32" fmla="*/ 169 w 176"/>
                <a:gd name="T33" fmla="*/ 61 h 152"/>
                <a:gd name="T34" fmla="*/ 167 w 176"/>
                <a:gd name="T35" fmla="*/ 46 h 152"/>
                <a:gd name="T36" fmla="*/ 162 w 176"/>
                <a:gd name="T37" fmla="*/ 37 h 152"/>
                <a:gd name="T38" fmla="*/ 156 w 176"/>
                <a:gd name="T39" fmla="*/ 24 h 152"/>
                <a:gd name="T40" fmla="*/ 154 w 176"/>
                <a:gd name="T41" fmla="*/ 13 h 152"/>
                <a:gd name="T42" fmla="*/ 147 w 176"/>
                <a:gd name="T43" fmla="*/ 9 h 152"/>
                <a:gd name="T44" fmla="*/ 96 w 176"/>
                <a:gd name="T45" fmla="*/ 9 h 152"/>
                <a:gd name="T46" fmla="*/ 88 w 176"/>
                <a:gd name="T47" fmla="*/ 15 h 152"/>
                <a:gd name="T48" fmla="*/ 81 w 176"/>
                <a:gd name="T49" fmla="*/ 15 h 152"/>
                <a:gd name="T50" fmla="*/ 92 w 176"/>
                <a:gd name="T51" fmla="*/ 9 h 152"/>
                <a:gd name="T52" fmla="*/ 85 w 176"/>
                <a:gd name="T53" fmla="*/ 13 h 152"/>
                <a:gd name="T54" fmla="*/ 70 w 176"/>
                <a:gd name="T55" fmla="*/ 13 h 152"/>
                <a:gd name="T56" fmla="*/ 70 w 176"/>
                <a:gd name="T57" fmla="*/ 4 h 152"/>
                <a:gd name="T58" fmla="*/ 77 w 176"/>
                <a:gd name="T59" fmla="*/ 6 h 152"/>
                <a:gd name="T60" fmla="*/ 72 w 176"/>
                <a:gd name="T61" fmla="*/ 4 h 152"/>
                <a:gd name="T62" fmla="*/ 55 w 176"/>
                <a:gd name="T63" fmla="*/ 4 h 152"/>
                <a:gd name="T64" fmla="*/ 44 w 176"/>
                <a:gd name="T65" fmla="*/ 6 h 152"/>
                <a:gd name="T66" fmla="*/ 35 w 176"/>
                <a:gd name="T67" fmla="*/ 11 h 152"/>
                <a:gd name="T68" fmla="*/ 30 w 176"/>
                <a:gd name="T69" fmla="*/ 17 h 152"/>
                <a:gd name="T70" fmla="*/ 15 w 176"/>
                <a:gd name="T71" fmla="*/ 24 h 152"/>
                <a:gd name="T72" fmla="*/ 6 w 176"/>
                <a:gd name="T73" fmla="*/ 28 h 152"/>
                <a:gd name="T74" fmla="*/ 4 w 176"/>
                <a:gd name="T75" fmla="*/ 35 h 152"/>
                <a:gd name="T76" fmla="*/ 2 w 176"/>
                <a:gd name="T77" fmla="*/ 35 h 152"/>
                <a:gd name="T78" fmla="*/ 4 w 176"/>
                <a:gd name="T79" fmla="*/ 50 h 152"/>
                <a:gd name="T80" fmla="*/ 0 w 176"/>
                <a:gd name="T81" fmla="*/ 57 h 152"/>
                <a:gd name="T82" fmla="*/ 4 w 176"/>
                <a:gd name="T83" fmla="*/ 66 h 152"/>
                <a:gd name="T84" fmla="*/ 6 w 176"/>
                <a:gd name="T85" fmla="*/ 72 h 152"/>
                <a:gd name="T86" fmla="*/ 6 w 176"/>
                <a:gd name="T87" fmla="*/ 81 h 152"/>
                <a:gd name="T88" fmla="*/ 13 w 176"/>
                <a:gd name="T89" fmla="*/ 90 h 152"/>
                <a:gd name="T90" fmla="*/ 15 w 176"/>
                <a:gd name="T91" fmla="*/ 103 h 152"/>
                <a:gd name="T92" fmla="*/ 15 w 176"/>
                <a:gd name="T93" fmla="*/ 108 h 152"/>
                <a:gd name="T94" fmla="*/ 22 w 176"/>
                <a:gd name="T95" fmla="*/ 108 h 152"/>
                <a:gd name="T96" fmla="*/ 30 w 176"/>
                <a:gd name="T97" fmla="*/ 108 h 152"/>
                <a:gd name="T98" fmla="*/ 33 w 176"/>
                <a:gd name="T99" fmla="*/ 112 h 152"/>
                <a:gd name="T100" fmla="*/ 39 w 176"/>
                <a:gd name="T101" fmla="*/ 114 h 152"/>
                <a:gd name="T102" fmla="*/ 39 w 176"/>
                <a:gd name="T103" fmla="*/ 121 h 152"/>
                <a:gd name="T104" fmla="*/ 41 w 176"/>
                <a:gd name="T105" fmla="*/ 125 h 152"/>
                <a:gd name="T106" fmla="*/ 46 w 176"/>
                <a:gd name="T107" fmla="*/ 125 h 152"/>
                <a:gd name="T108" fmla="*/ 44 w 176"/>
                <a:gd name="T109" fmla="*/ 119 h 152"/>
                <a:gd name="T110" fmla="*/ 55 w 176"/>
                <a:gd name="T111" fmla="*/ 123 h 152"/>
                <a:gd name="T112" fmla="*/ 59 w 176"/>
                <a:gd name="T113" fmla="*/ 125 h 152"/>
                <a:gd name="T114" fmla="*/ 70 w 176"/>
                <a:gd name="T115" fmla="*/ 128 h 152"/>
                <a:gd name="T116" fmla="*/ 88 w 176"/>
                <a:gd name="T117" fmla="*/ 139 h 152"/>
                <a:gd name="T118" fmla="*/ 94 w 176"/>
                <a:gd name="T119" fmla="*/ 143 h 152"/>
                <a:gd name="T120" fmla="*/ 101 w 176"/>
                <a:gd name="T121" fmla="*/ 143 h 152"/>
                <a:gd name="T122" fmla="*/ 105 w 176"/>
                <a:gd name="T12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52">
                  <a:moveTo>
                    <a:pt x="105" y="150"/>
                  </a:moveTo>
                  <a:lnTo>
                    <a:pt x="105" y="152"/>
                  </a:lnTo>
                  <a:lnTo>
                    <a:pt x="110" y="150"/>
                  </a:lnTo>
                  <a:lnTo>
                    <a:pt x="112" y="147"/>
                  </a:lnTo>
                  <a:lnTo>
                    <a:pt x="116" y="145"/>
                  </a:lnTo>
                  <a:lnTo>
                    <a:pt x="118" y="147"/>
                  </a:lnTo>
                  <a:lnTo>
                    <a:pt x="123" y="147"/>
                  </a:lnTo>
                  <a:lnTo>
                    <a:pt x="125" y="147"/>
                  </a:lnTo>
                  <a:lnTo>
                    <a:pt x="127" y="145"/>
                  </a:lnTo>
                  <a:lnTo>
                    <a:pt x="132" y="145"/>
                  </a:lnTo>
                  <a:lnTo>
                    <a:pt x="134" y="147"/>
                  </a:lnTo>
                  <a:lnTo>
                    <a:pt x="136" y="145"/>
                  </a:lnTo>
                  <a:lnTo>
                    <a:pt x="145" y="145"/>
                  </a:lnTo>
                  <a:lnTo>
                    <a:pt x="151" y="152"/>
                  </a:lnTo>
                  <a:lnTo>
                    <a:pt x="156" y="152"/>
                  </a:lnTo>
                  <a:lnTo>
                    <a:pt x="156" y="145"/>
                  </a:lnTo>
                  <a:lnTo>
                    <a:pt x="156" y="141"/>
                  </a:lnTo>
                  <a:lnTo>
                    <a:pt x="167" y="128"/>
                  </a:lnTo>
                  <a:lnTo>
                    <a:pt x="169" y="121"/>
                  </a:lnTo>
                  <a:lnTo>
                    <a:pt x="171" y="119"/>
                  </a:lnTo>
                  <a:lnTo>
                    <a:pt x="176" y="117"/>
                  </a:lnTo>
                  <a:lnTo>
                    <a:pt x="176" y="112"/>
                  </a:lnTo>
                  <a:lnTo>
                    <a:pt x="176" y="110"/>
                  </a:lnTo>
                  <a:lnTo>
                    <a:pt x="173" y="105"/>
                  </a:lnTo>
                  <a:lnTo>
                    <a:pt x="176" y="103"/>
                  </a:lnTo>
                  <a:lnTo>
                    <a:pt x="171" y="101"/>
                  </a:lnTo>
                  <a:lnTo>
                    <a:pt x="169" y="94"/>
                  </a:lnTo>
                  <a:lnTo>
                    <a:pt x="167" y="92"/>
                  </a:lnTo>
                  <a:lnTo>
                    <a:pt x="167" y="83"/>
                  </a:lnTo>
                  <a:lnTo>
                    <a:pt x="167" y="79"/>
                  </a:lnTo>
                  <a:lnTo>
                    <a:pt x="162" y="72"/>
                  </a:lnTo>
                  <a:lnTo>
                    <a:pt x="162" y="68"/>
                  </a:lnTo>
                  <a:lnTo>
                    <a:pt x="165" y="61"/>
                  </a:lnTo>
                  <a:lnTo>
                    <a:pt x="169" y="61"/>
                  </a:lnTo>
                  <a:lnTo>
                    <a:pt x="169" y="48"/>
                  </a:lnTo>
                  <a:lnTo>
                    <a:pt x="167" y="46"/>
                  </a:lnTo>
                  <a:lnTo>
                    <a:pt x="165" y="42"/>
                  </a:lnTo>
                  <a:lnTo>
                    <a:pt x="162" y="37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6" y="20"/>
                  </a:lnTo>
                  <a:lnTo>
                    <a:pt x="154" y="13"/>
                  </a:lnTo>
                  <a:lnTo>
                    <a:pt x="151" y="11"/>
                  </a:lnTo>
                  <a:lnTo>
                    <a:pt x="147" y="9"/>
                  </a:lnTo>
                  <a:lnTo>
                    <a:pt x="123" y="11"/>
                  </a:lnTo>
                  <a:lnTo>
                    <a:pt x="96" y="9"/>
                  </a:lnTo>
                  <a:lnTo>
                    <a:pt x="94" y="11"/>
                  </a:lnTo>
                  <a:lnTo>
                    <a:pt x="88" y="15"/>
                  </a:lnTo>
                  <a:lnTo>
                    <a:pt x="83" y="17"/>
                  </a:lnTo>
                  <a:lnTo>
                    <a:pt x="81" y="15"/>
                  </a:lnTo>
                  <a:lnTo>
                    <a:pt x="88" y="13"/>
                  </a:lnTo>
                  <a:lnTo>
                    <a:pt x="92" y="9"/>
                  </a:lnTo>
                  <a:lnTo>
                    <a:pt x="90" y="9"/>
                  </a:lnTo>
                  <a:lnTo>
                    <a:pt x="85" y="13"/>
                  </a:lnTo>
                  <a:lnTo>
                    <a:pt x="79" y="15"/>
                  </a:lnTo>
                  <a:lnTo>
                    <a:pt x="70" y="13"/>
                  </a:lnTo>
                  <a:lnTo>
                    <a:pt x="70" y="9"/>
                  </a:lnTo>
                  <a:lnTo>
                    <a:pt x="70" y="4"/>
                  </a:lnTo>
                  <a:lnTo>
                    <a:pt x="74" y="6"/>
                  </a:lnTo>
                  <a:lnTo>
                    <a:pt x="77" y="6"/>
                  </a:lnTo>
                  <a:lnTo>
                    <a:pt x="77" y="6"/>
                  </a:lnTo>
                  <a:lnTo>
                    <a:pt x="72" y="4"/>
                  </a:lnTo>
                  <a:lnTo>
                    <a:pt x="61" y="0"/>
                  </a:lnTo>
                  <a:lnTo>
                    <a:pt x="55" y="4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30" y="15"/>
                  </a:lnTo>
                  <a:lnTo>
                    <a:pt x="30" y="17"/>
                  </a:lnTo>
                  <a:lnTo>
                    <a:pt x="24" y="17"/>
                  </a:lnTo>
                  <a:lnTo>
                    <a:pt x="15" y="24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6" y="33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4" y="44"/>
                  </a:lnTo>
                  <a:lnTo>
                    <a:pt x="4" y="50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6" y="72"/>
                  </a:lnTo>
                  <a:lnTo>
                    <a:pt x="8" y="77"/>
                  </a:lnTo>
                  <a:lnTo>
                    <a:pt x="6" y="81"/>
                  </a:lnTo>
                  <a:lnTo>
                    <a:pt x="11" y="88"/>
                  </a:lnTo>
                  <a:lnTo>
                    <a:pt x="13" y="90"/>
                  </a:lnTo>
                  <a:lnTo>
                    <a:pt x="15" y="92"/>
                  </a:lnTo>
                  <a:lnTo>
                    <a:pt x="15" y="103"/>
                  </a:lnTo>
                  <a:lnTo>
                    <a:pt x="15" y="105"/>
                  </a:lnTo>
                  <a:lnTo>
                    <a:pt x="15" y="108"/>
                  </a:lnTo>
                  <a:lnTo>
                    <a:pt x="17" y="105"/>
                  </a:lnTo>
                  <a:lnTo>
                    <a:pt x="22" y="108"/>
                  </a:lnTo>
                  <a:lnTo>
                    <a:pt x="22" y="105"/>
                  </a:lnTo>
                  <a:lnTo>
                    <a:pt x="30" y="108"/>
                  </a:lnTo>
                  <a:lnTo>
                    <a:pt x="30" y="110"/>
                  </a:lnTo>
                  <a:lnTo>
                    <a:pt x="33" y="112"/>
                  </a:lnTo>
                  <a:lnTo>
                    <a:pt x="37" y="112"/>
                  </a:lnTo>
                  <a:lnTo>
                    <a:pt x="39" y="114"/>
                  </a:lnTo>
                  <a:lnTo>
                    <a:pt x="37" y="119"/>
                  </a:lnTo>
                  <a:lnTo>
                    <a:pt x="39" y="121"/>
                  </a:lnTo>
                  <a:lnTo>
                    <a:pt x="41" y="123"/>
                  </a:lnTo>
                  <a:lnTo>
                    <a:pt x="41" y="125"/>
                  </a:lnTo>
                  <a:lnTo>
                    <a:pt x="44" y="128"/>
                  </a:lnTo>
                  <a:lnTo>
                    <a:pt x="46" y="125"/>
                  </a:lnTo>
                  <a:lnTo>
                    <a:pt x="48" y="125"/>
                  </a:lnTo>
                  <a:lnTo>
                    <a:pt x="44" y="119"/>
                  </a:lnTo>
                  <a:lnTo>
                    <a:pt x="46" y="119"/>
                  </a:lnTo>
                  <a:lnTo>
                    <a:pt x="55" y="123"/>
                  </a:lnTo>
                  <a:lnTo>
                    <a:pt x="59" y="123"/>
                  </a:lnTo>
                  <a:lnTo>
                    <a:pt x="59" y="125"/>
                  </a:lnTo>
                  <a:lnTo>
                    <a:pt x="63" y="130"/>
                  </a:lnTo>
                  <a:lnTo>
                    <a:pt x="70" y="128"/>
                  </a:lnTo>
                  <a:lnTo>
                    <a:pt x="77" y="130"/>
                  </a:lnTo>
                  <a:lnTo>
                    <a:pt x="88" y="139"/>
                  </a:lnTo>
                  <a:lnTo>
                    <a:pt x="92" y="143"/>
                  </a:lnTo>
                  <a:lnTo>
                    <a:pt x="94" y="143"/>
                  </a:lnTo>
                  <a:lnTo>
                    <a:pt x="96" y="143"/>
                  </a:lnTo>
                  <a:lnTo>
                    <a:pt x="101" y="143"/>
                  </a:lnTo>
                  <a:lnTo>
                    <a:pt x="105" y="145"/>
                  </a:lnTo>
                  <a:lnTo>
                    <a:pt x="105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67"/>
            <p:cNvSpPr>
              <a:spLocks/>
            </p:cNvSpPr>
            <p:nvPr/>
          </p:nvSpPr>
          <p:spPr bwMode="auto">
            <a:xfrm>
              <a:off x="3724449" y="3223129"/>
              <a:ext cx="145115" cy="62917"/>
            </a:xfrm>
            <a:custGeom>
              <a:avLst/>
              <a:gdLst>
                <a:gd name="T0" fmla="*/ 53 w 143"/>
                <a:gd name="T1" fmla="*/ 3 h 62"/>
                <a:gd name="T2" fmla="*/ 60 w 143"/>
                <a:gd name="T3" fmla="*/ 3 h 62"/>
                <a:gd name="T4" fmla="*/ 68 w 143"/>
                <a:gd name="T5" fmla="*/ 3 h 62"/>
                <a:gd name="T6" fmla="*/ 71 w 143"/>
                <a:gd name="T7" fmla="*/ 7 h 62"/>
                <a:gd name="T8" fmla="*/ 77 w 143"/>
                <a:gd name="T9" fmla="*/ 9 h 62"/>
                <a:gd name="T10" fmla="*/ 77 w 143"/>
                <a:gd name="T11" fmla="*/ 16 h 62"/>
                <a:gd name="T12" fmla="*/ 79 w 143"/>
                <a:gd name="T13" fmla="*/ 20 h 62"/>
                <a:gd name="T14" fmla="*/ 84 w 143"/>
                <a:gd name="T15" fmla="*/ 20 h 62"/>
                <a:gd name="T16" fmla="*/ 82 w 143"/>
                <a:gd name="T17" fmla="*/ 14 h 62"/>
                <a:gd name="T18" fmla="*/ 93 w 143"/>
                <a:gd name="T19" fmla="*/ 18 h 62"/>
                <a:gd name="T20" fmla="*/ 97 w 143"/>
                <a:gd name="T21" fmla="*/ 20 h 62"/>
                <a:gd name="T22" fmla="*/ 108 w 143"/>
                <a:gd name="T23" fmla="*/ 23 h 62"/>
                <a:gd name="T24" fmla="*/ 126 w 143"/>
                <a:gd name="T25" fmla="*/ 34 h 62"/>
                <a:gd name="T26" fmla="*/ 132 w 143"/>
                <a:gd name="T27" fmla="*/ 38 h 62"/>
                <a:gd name="T28" fmla="*/ 139 w 143"/>
                <a:gd name="T29" fmla="*/ 38 h 62"/>
                <a:gd name="T30" fmla="*/ 143 w 143"/>
                <a:gd name="T31" fmla="*/ 45 h 62"/>
                <a:gd name="T32" fmla="*/ 130 w 143"/>
                <a:gd name="T33" fmla="*/ 49 h 62"/>
                <a:gd name="T34" fmla="*/ 119 w 143"/>
                <a:gd name="T35" fmla="*/ 53 h 62"/>
                <a:gd name="T36" fmla="*/ 106 w 143"/>
                <a:gd name="T37" fmla="*/ 58 h 62"/>
                <a:gd name="T38" fmla="*/ 99 w 143"/>
                <a:gd name="T39" fmla="*/ 56 h 62"/>
                <a:gd name="T40" fmla="*/ 86 w 143"/>
                <a:gd name="T41" fmla="*/ 58 h 62"/>
                <a:gd name="T42" fmla="*/ 77 w 143"/>
                <a:gd name="T43" fmla="*/ 56 h 62"/>
                <a:gd name="T44" fmla="*/ 68 w 143"/>
                <a:gd name="T45" fmla="*/ 53 h 62"/>
                <a:gd name="T46" fmla="*/ 55 w 143"/>
                <a:gd name="T47" fmla="*/ 51 h 62"/>
                <a:gd name="T48" fmla="*/ 53 w 143"/>
                <a:gd name="T49" fmla="*/ 56 h 62"/>
                <a:gd name="T50" fmla="*/ 46 w 143"/>
                <a:gd name="T51" fmla="*/ 60 h 62"/>
                <a:gd name="T52" fmla="*/ 35 w 143"/>
                <a:gd name="T53" fmla="*/ 56 h 62"/>
                <a:gd name="T54" fmla="*/ 33 w 143"/>
                <a:gd name="T55" fmla="*/ 56 h 62"/>
                <a:gd name="T56" fmla="*/ 22 w 143"/>
                <a:gd name="T57" fmla="*/ 45 h 62"/>
                <a:gd name="T58" fmla="*/ 11 w 143"/>
                <a:gd name="T59" fmla="*/ 38 h 62"/>
                <a:gd name="T60" fmla="*/ 11 w 143"/>
                <a:gd name="T61" fmla="*/ 29 h 62"/>
                <a:gd name="T62" fmla="*/ 0 w 143"/>
                <a:gd name="T63" fmla="*/ 20 h 62"/>
                <a:gd name="T64" fmla="*/ 2 w 143"/>
                <a:gd name="T65" fmla="*/ 16 h 62"/>
                <a:gd name="T66" fmla="*/ 7 w 143"/>
                <a:gd name="T67" fmla="*/ 20 h 62"/>
                <a:gd name="T68" fmla="*/ 18 w 143"/>
                <a:gd name="T69" fmla="*/ 14 h 62"/>
                <a:gd name="T70" fmla="*/ 27 w 143"/>
                <a:gd name="T71" fmla="*/ 9 h 62"/>
                <a:gd name="T72" fmla="*/ 33 w 143"/>
                <a:gd name="T73" fmla="*/ 5 h 62"/>
                <a:gd name="T74" fmla="*/ 40 w 143"/>
                <a:gd name="T75" fmla="*/ 3 h 62"/>
                <a:gd name="T76" fmla="*/ 46 w 143"/>
                <a:gd name="T77" fmla="*/ 3 h 62"/>
                <a:gd name="T78" fmla="*/ 51 w 143"/>
                <a:gd name="T7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3" h="62">
                  <a:moveTo>
                    <a:pt x="53" y="0"/>
                  </a:moveTo>
                  <a:lnTo>
                    <a:pt x="53" y="3"/>
                  </a:lnTo>
                  <a:lnTo>
                    <a:pt x="55" y="0"/>
                  </a:lnTo>
                  <a:lnTo>
                    <a:pt x="60" y="3"/>
                  </a:lnTo>
                  <a:lnTo>
                    <a:pt x="60" y="0"/>
                  </a:lnTo>
                  <a:lnTo>
                    <a:pt x="68" y="3"/>
                  </a:lnTo>
                  <a:lnTo>
                    <a:pt x="68" y="5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7" y="9"/>
                  </a:lnTo>
                  <a:lnTo>
                    <a:pt x="75" y="14"/>
                  </a:lnTo>
                  <a:lnTo>
                    <a:pt x="77" y="16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82" y="23"/>
                  </a:lnTo>
                  <a:lnTo>
                    <a:pt x="84" y="20"/>
                  </a:lnTo>
                  <a:lnTo>
                    <a:pt x="86" y="20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93" y="18"/>
                  </a:lnTo>
                  <a:lnTo>
                    <a:pt x="97" y="18"/>
                  </a:lnTo>
                  <a:lnTo>
                    <a:pt x="97" y="20"/>
                  </a:lnTo>
                  <a:lnTo>
                    <a:pt x="101" y="25"/>
                  </a:lnTo>
                  <a:lnTo>
                    <a:pt x="108" y="23"/>
                  </a:lnTo>
                  <a:lnTo>
                    <a:pt x="115" y="25"/>
                  </a:lnTo>
                  <a:lnTo>
                    <a:pt x="126" y="34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4" y="38"/>
                  </a:lnTo>
                  <a:lnTo>
                    <a:pt x="139" y="38"/>
                  </a:lnTo>
                  <a:lnTo>
                    <a:pt x="143" y="40"/>
                  </a:lnTo>
                  <a:lnTo>
                    <a:pt x="143" y="45"/>
                  </a:lnTo>
                  <a:lnTo>
                    <a:pt x="134" y="45"/>
                  </a:lnTo>
                  <a:lnTo>
                    <a:pt x="130" y="49"/>
                  </a:lnTo>
                  <a:lnTo>
                    <a:pt x="126" y="49"/>
                  </a:lnTo>
                  <a:lnTo>
                    <a:pt x="119" y="53"/>
                  </a:lnTo>
                  <a:lnTo>
                    <a:pt x="112" y="56"/>
                  </a:lnTo>
                  <a:lnTo>
                    <a:pt x="106" y="58"/>
                  </a:lnTo>
                  <a:lnTo>
                    <a:pt x="104" y="56"/>
                  </a:lnTo>
                  <a:lnTo>
                    <a:pt x="99" y="56"/>
                  </a:lnTo>
                  <a:lnTo>
                    <a:pt x="95" y="60"/>
                  </a:lnTo>
                  <a:lnTo>
                    <a:pt x="86" y="58"/>
                  </a:lnTo>
                  <a:lnTo>
                    <a:pt x="82" y="56"/>
                  </a:lnTo>
                  <a:lnTo>
                    <a:pt x="77" y="56"/>
                  </a:lnTo>
                  <a:lnTo>
                    <a:pt x="73" y="56"/>
                  </a:lnTo>
                  <a:lnTo>
                    <a:pt x="68" y="53"/>
                  </a:lnTo>
                  <a:lnTo>
                    <a:pt x="60" y="51"/>
                  </a:lnTo>
                  <a:lnTo>
                    <a:pt x="55" y="51"/>
                  </a:lnTo>
                  <a:lnTo>
                    <a:pt x="55" y="53"/>
                  </a:lnTo>
                  <a:lnTo>
                    <a:pt x="53" y="56"/>
                  </a:lnTo>
                  <a:lnTo>
                    <a:pt x="53" y="60"/>
                  </a:lnTo>
                  <a:lnTo>
                    <a:pt x="46" y="60"/>
                  </a:lnTo>
                  <a:lnTo>
                    <a:pt x="46" y="62"/>
                  </a:lnTo>
                  <a:lnTo>
                    <a:pt x="35" y="56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24" y="47"/>
                  </a:lnTo>
                  <a:lnTo>
                    <a:pt x="22" y="45"/>
                  </a:lnTo>
                  <a:lnTo>
                    <a:pt x="15" y="40"/>
                  </a:lnTo>
                  <a:lnTo>
                    <a:pt x="11" y="38"/>
                  </a:lnTo>
                  <a:lnTo>
                    <a:pt x="9" y="34"/>
                  </a:lnTo>
                  <a:lnTo>
                    <a:pt x="11" y="29"/>
                  </a:lnTo>
                  <a:lnTo>
                    <a:pt x="7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7" y="20"/>
                  </a:lnTo>
                  <a:lnTo>
                    <a:pt x="15" y="14"/>
                  </a:lnTo>
                  <a:lnTo>
                    <a:pt x="18" y="14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29" y="5"/>
                  </a:lnTo>
                  <a:lnTo>
                    <a:pt x="33" y="5"/>
                  </a:lnTo>
                  <a:lnTo>
                    <a:pt x="38" y="5"/>
                  </a:lnTo>
                  <a:lnTo>
                    <a:pt x="40" y="3"/>
                  </a:lnTo>
                  <a:lnTo>
                    <a:pt x="40" y="0"/>
                  </a:lnTo>
                  <a:lnTo>
                    <a:pt x="46" y="3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68"/>
            <p:cNvSpPr>
              <a:spLocks/>
            </p:cNvSpPr>
            <p:nvPr/>
          </p:nvSpPr>
          <p:spPr bwMode="auto">
            <a:xfrm>
              <a:off x="3614853" y="3118607"/>
              <a:ext cx="163381" cy="196869"/>
            </a:xfrm>
            <a:custGeom>
              <a:avLst/>
              <a:gdLst>
                <a:gd name="T0" fmla="*/ 60 w 161"/>
                <a:gd name="T1" fmla="*/ 2 h 194"/>
                <a:gd name="T2" fmla="*/ 68 w 161"/>
                <a:gd name="T3" fmla="*/ 11 h 194"/>
                <a:gd name="T4" fmla="*/ 71 w 161"/>
                <a:gd name="T5" fmla="*/ 20 h 194"/>
                <a:gd name="T6" fmla="*/ 77 w 161"/>
                <a:gd name="T7" fmla="*/ 15 h 194"/>
                <a:gd name="T8" fmla="*/ 88 w 161"/>
                <a:gd name="T9" fmla="*/ 18 h 194"/>
                <a:gd name="T10" fmla="*/ 79 w 161"/>
                <a:gd name="T11" fmla="*/ 24 h 194"/>
                <a:gd name="T12" fmla="*/ 93 w 161"/>
                <a:gd name="T13" fmla="*/ 29 h 194"/>
                <a:gd name="T14" fmla="*/ 106 w 161"/>
                <a:gd name="T15" fmla="*/ 20 h 194"/>
                <a:gd name="T16" fmla="*/ 112 w 161"/>
                <a:gd name="T17" fmla="*/ 13 h 194"/>
                <a:gd name="T18" fmla="*/ 112 w 161"/>
                <a:gd name="T19" fmla="*/ 18 h 194"/>
                <a:gd name="T20" fmla="*/ 119 w 161"/>
                <a:gd name="T21" fmla="*/ 18 h 194"/>
                <a:gd name="T22" fmla="*/ 130 w 161"/>
                <a:gd name="T23" fmla="*/ 24 h 194"/>
                <a:gd name="T24" fmla="*/ 139 w 161"/>
                <a:gd name="T25" fmla="*/ 33 h 194"/>
                <a:gd name="T26" fmla="*/ 150 w 161"/>
                <a:gd name="T27" fmla="*/ 42 h 194"/>
                <a:gd name="T28" fmla="*/ 150 w 161"/>
                <a:gd name="T29" fmla="*/ 62 h 194"/>
                <a:gd name="T30" fmla="*/ 154 w 161"/>
                <a:gd name="T31" fmla="*/ 75 h 194"/>
                <a:gd name="T32" fmla="*/ 161 w 161"/>
                <a:gd name="T33" fmla="*/ 90 h 194"/>
                <a:gd name="T34" fmla="*/ 154 w 161"/>
                <a:gd name="T35" fmla="*/ 106 h 194"/>
                <a:gd name="T36" fmla="*/ 141 w 161"/>
                <a:gd name="T37" fmla="*/ 108 h 194"/>
                <a:gd name="T38" fmla="*/ 126 w 161"/>
                <a:gd name="T39" fmla="*/ 117 h 194"/>
                <a:gd name="T40" fmla="*/ 110 w 161"/>
                <a:gd name="T41" fmla="*/ 119 h 194"/>
                <a:gd name="T42" fmla="*/ 119 w 161"/>
                <a:gd name="T43" fmla="*/ 132 h 194"/>
                <a:gd name="T44" fmla="*/ 130 w 161"/>
                <a:gd name="T45" fmla="*/ 148 h 194"/>
                <a:gd name="T46" fmla="*/ 141 w 161"/>
                <a:gd name="T47" fmla="*/ 165 h 194"/>
                <a:gd name="T48" fmla="*/ 126 w 161"/>
                <a:gd name="T49" fmla="*/ 178 h 194"/>
                <a:gd name="T50" fmla="*/ 128 w 161"/>
                <a:gd name="T51" fmla="*/ 189 h 194"/>
                <a:gd name="T52" fmla="*/ 112 w 161"/>
                <a:gd name="T53" fmla="*/ 187 h 194"/>
                <a:gd name="T54" fmla="*/ 97 w 161"/>
                <a:gd name="T55" fmla="*/ 192 h 194"/>
                <a:gd name="T56" fmla="*/ 84 w 161"/>
                <a:gd name="T57" fmla="*/ 192 h 194"/>
                <a:gd name="T58" fmla="*/ 71 w 161"/>
                <a:gd name="T59" fmla="*/ 189 h 194"/>
                <a:gd name="T60" fmla="*/ 62 w 161"/>
                <a:gd name="T61" fmla="*/ 187 h 194"/>
                <a:gd name="T62" fmla="*/ 53 w 161"/>
                <a:gd name="T63" fmla="*/ 183 h 194"/>
                <a:gd name="T64" fmla="*/ 44 w 161"/>
                <a:gd name="T65" fmla="*/ 187 h 194"/>
                <a:gd name="T66" fmla="*/ 35 w 161"/>
                <a:gd name="T67" fmla="*/ 185 h 194"/>
                <a:gd name="T68" fmla="*/ 35 w 161"/>
                <a:gd name="T69" fmla="*/ 167 h 194"/>
                <a:gd name="T70" fmla="*/ 38 w 161"/>
                <a:gd name="T71" fmla="*/ 152 h 194"/>
                <a:gd name="T72" fmla="*/ 24 w 161"/>
                <a:gd name="T73" fmla="*/ 150 h 194"/>
                <a:gd name="T74" fmla="*/ 13 w 161"/>
                <a:gd name="T75" fmla="*/ 145 h 194"/>
                <a:gd name="T76" fmla="*/ 9 w 161"/>
                <a:gd name="T77" fmla="*/ 137 h 194"/>
                <a:gd name="T78" fmla="*/ 5 w 161"/>
                <a:gd name="T79" fmla="*/ 121 h 194"/>
                <a:gd name="T80" fmla="*/ 0 w 161"/>
                <a:gd name="T81" fmla="*/ 106 h 194"/>
                <a:gd name="T82" fmla="*/ 2 w 161"/>
                <a:gd name="T83" fmla="*/ 90 h 194"/>
                <a:gd name="T84" fmla="*/ 18 w 161"/>
                <a:gd name="T85" fmla="*/ 81 h 194"/>
                <a:gd name="T86" fmla="*/ 20 w 161"/>
                <a:gd name="T87" fmla="*/ 70 h 194"/>
                <a:gd name="T88" fmla="*/ 13 w 161"/>
                <a:gd name="T89" fmla="*/ 64 h 194"/>
                <a:gd name="T90" fmla="*/ 22 w 161"/>
                <a:gd name="T91" fmla="*/ 57 h 194"/>
                <a:gd name="T92" fmla="*/ 27 w 161"/>
                <a:gd name="T93" fmla="*/ 48 h 194"/>
                <a:gd name="T94" fmla="*/ 20 w 161"/>
                <a:gd name="T95" fmla="*/ 42 h 194"/>
                <a:gd name="T96" fmla="*/ 35 w 161"/>
                <a:gd name="T97" fmla="*/ 37 h 194"/>
                <a:gd name="T98" fmla="*/ 38 w 161"/>
                <a:gd name="T99" fmla="*/ 40 h 194"/>
                <a:gd name="T100" fmla="*/ 42 w 161"/>
                <a:gd name="T101" fmla="*/ 44 h 194"/>
                <a:gd name="T102" fmla="*/ 44 w 161"/>
                <a:gd name="T103" fmla="*/ 35 h 194"/>
                <a:gd name="T104" fmla="*/ 57 w 161"/>
                <a:gd name="T105" fmla="*/ 31 h 194"/>
                <a:gd name="T106" fmla="*/ 57 w 161"/>
                <a:gd name="T107" fmla="*/ 31 h 194"/>
                <a:gd name="T108" fmla="*/ 53 w 161"/>
                <a:gd name="T109" fmla="*/ 22 h 194"/>
                <a:gd name="T110" fmla="*/ 46 w 161"/>
                <a:gd name="T111" fmla="*/ 13 h 194"/>
                <a:gd name="T112" fmla="*/ 49 w 161"/>
                <a:gd name="T113" fmla="*/ 7 h 194"/>
                <a:gd name="T114" fmla="*/ 44 w 161"/>
                <a:gd name="T11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194">
                  <a:moveTo>
                    <a:pt x="44" y="0"/>
                  </a:moveTo>
                  <a:lnTo>
                    <a:pt x="49" y="0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6" y="7"/>
                  </a:lnTo>
                  <a:lnTo>
                    <a:pt x="71" y="7"/>
                  </a:lnTo>
                  <a:lnTo>
                    <a:pt x="68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5"/>
                  </a:lnTo>
                  <a:lnTo>
                    <a:pt x="71" y="20"/>
                  </a:lnTo>
                  <a:lnTo>
                    <a:pt x="75" y="18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77" y="15"/>
                  </a:lnTo>
                  <a:lnTo>
                    <a:pt x="84" y="20"/>
                  </a:lnTo>
                  <a:lnTo>
                    <a:pt x="84" y="18"/>
                  </a:lnTo>
                  <a:lnTo>
                    <a:pt x="88" y="15"/>
                  </a:lnTo>
                  <a:lnTo>
                    <a:pt x="88" y="18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2"/>
                  </a:lnTo>
                  <a:lnTo>
                    <a:pt x="79" y="24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90" y="26"/>
                  </a:lnTo>
                  <a:lnTo>
                    <a:pt x="93" y="29"/>
                  </a:lnTo>
                  <a:lnTo>
                    <a:pt x="95" y="29"/>
                  </a:lnTo>
                  <a:lnTo>
                    <a:pt x="97" y="24"/>
                  </a:lnTo>
                  <a:lnTo>
                    <a:pt x="99" y="22"/>
                  </a:lnTo>
                  <a:lnTo>
                    <a:pt x="106" y="20"/>
                  </a:lnTo>
                  <a:lnTo>
                    <a:pt x="106" y="18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17" y="13"/>
                  </a:lnTo>
                  <a:lnTo>
                    <a:pt x="112" y="15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5" y="18"/>
                  </a:lnTo>
                  <a:lnTo>
                    <a:pt x="119" y="18"/>
                  </a:lnTo>
                  <a:lnTo>
                    <a:pt x="121" y="15"/>
                  </a:lnTo>
                  <a:lnTo>
                    <a:pt x="121" y="18"/>
                  </a:lnTo>
                  <a:lnTo>
                    <a:pt x="126" y="18"/>
                  </a:lnTo>
                  <a:lnTo>
                    <a:pt x="130" y="24"/>
                  </a:lnTo>
                  <a:lnTo>
                    <a:pt x="135" y="22"/>
                  </a:lnTo>
                  <a:lnTo>
                    <a:pt x="137" y="26"/>
                  </a:lnTo>
                  <a:lnTo>
                    <a:pt x="137" y="31"/>
                  </a:lnTo>
                  <a:lnTo>
                    <a:pt x="139" y="33"/>
                  </a:lnTo>
                  <a:lnTo>
                    <a:pt x="143" y="33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50" y="42"/>
                  </a:lnTo>
                  <a:lnTo>
                    <a:pt x="150" y="48"/>
                  </a:lnTo>
                  <a:lnTo>
                    <a:pt x="146" y="53"/>
                  </a:lnTo>
                  <a:lnTo>
                    <a:pt x="146" y="55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2" y="68"/>
                  </a:lnTo>
                  <a:lnTo>
                    <a:pt x="152" y="70"/>
                  </a:lnTo>
                  <a:lnTo>
                    <a:pt x="154" y="75"/>
                  </a:lnTo>
                  <a:lnTo>
                    <a:pt x="152" y="79"/>
                  </a:lnTo>
                  <a:lnTo>
                    <a:pt x="157" y="86"/>
                  </a:lnTo>
                  <a:lnTo>
                    <a:pt x="159" y="88"/>
                  </a:lnTo>
                  <a:lnTo>
                    <a:pt x="161" y="90"/>
                  </a:lnTo>
                  <a:lnTo>
                    <a:pt x="161" y="101"/>
                  </a:lnTo>
                  <a:lnTo>
                    <a:pt x="159" y="103"/>
                  </a:lnTo>
                  <a:lnTo>
                    <a:pt x="157" y="103"/>
                  </a:lnTo>
                  <a:lnTo>
                    <a:pt x="154" y="106"/>
                  </a:lnTo>
                  <a:lnTo>
                    <a:pt x="148" y="103"/>
                  </a:lnTo>
                  <a:lnTo>
                    <a:pt x="148" y="106"/>
                  </a:lnTo>
                  <a:lnTo>
                    <a:pt x="146" y="108"/>
                  </a:lnTo>
                  <a:lnTo>
                    <a:pt x="141" y="108"/>
                  </a:lnTo>
                  <a:lnTo>
                    <a:pt x="137" y="108"/>
                  </a:lnTo>
                  <a:lnTo>
                    <a:pt x="135" y="112"/>
                  </a:lnTo>
                  <a:lnTo>
                    <a:pt x="130" y="112"/>
                  </a:lnTo>
                  <a:lnTo>
                    <a:pt x="126" y="117"/>
                  </a:lnTo>
                  <a:lnTo>
                    <a:pt x="123" y="117"/>
                  </a:lnTo>
                  <a:lnTo>
                    <a:pt x="115" y="123"/>
                  </a:lnTo>
                  <a:lnTo>
                    <a:pt x="112" y="121"/>
                  </a:lnTo>
                  <a:lnTo>
                    <a:pt x="110" y="119"/>
                  </a:lnTo>
                  <a:lnTo>
                    <a:pt x="108" y="121"/>
                  </a:lnTo>
                  <a:lnTo>
                    <a:pt x="108" y="123"/>
                  </a:lnTo>
                  <a:lnTo>
                    <a:pt x="115" y="126"/>
                  </a:lnTo>
                  <a:lnTo>
                    <a:pt x="119" y="132"/>
                  </a:lnTo>
                  <a:lnTo>
                    <a:pt x="117" y="137"/>
                  </a:lnTo>
                  <a:lnTo>
                    <a:pt x="119" y="141"/>
                  </a:lnTo>
                  <a:lnTo>
                    <a:pt x="123" y="143"/>
                  </a:lnTo>
                  <a:lnTo>
                    <a:pt x="130" y="148"/>
                  </a:lnTo>
                  <a:lnTo>
                    <a:pt x="132" y="150"/>
                  </a:lnTo>
                  <a:lnTo>
                    <a:pt x="141" y="159"/>
                  </a:lnTo>
                  <a:lnTo>
                    <a:pt x="141" y="163"/>
                  </a:lnTo>
                  <a:lnTo>
                    <a:pt x="141" y="165"/>
                  </a:lnTo>
                  <a:lnTo>
                    <a:pt x="137" y="165"/>
                  </a:lnTo>
                  <a:lnTo>
                    <a:pt x="135" y="170"/>
                  </a:lnTo>
                  <a:lnTo>
                    <a:pt x="130" y="172"/>
                  </a:lnTo>
                  <a:lnTo>
                    <a:pt x="126" y="178"/>
                  </a:lnTo>
                  <a:lnTo>
                    <a:pt x="126" y="181"/>
                  </a:lnTo>
                  <a:lnTo>
                    <a:pt x="130" y="183"/>
                  </a:lnTo>
                  <a:lnTo>
                    <a:pt x="130" y="187"/>
                  </a:lnTo>
                  <a:lnTo>
                    <a:pt x="128" y="189"/>
                  </a:lnTo>
                  <a:lnTo>
                    <a:pt x="123" y="185"/>
                  </a:lnTo>
                  <a:lnTo>
                    <a:pt x="119" y="187"/>
                  </a:lnTo>
                  <a:lnTo>
                    <a:pt x="115" y="185"/>
                  </a:lnTo>
                  <a:lnTo>
                    <a:pt x="112" y="187"/>
                  </a:lnTo>
                  <a:lnTo>
                    <a:pt x="106" y="189"/>
                  </a:lnTo>
                  <a:lnTo>
                    <a:pt x="104" y="192"/>
                  </a:lnTo>
                  <a:lnTo>
                    <a:pt x="99" y="189"/>
                  </a:lnTo>
                  <a:lnTo>
                    <a:pt x="97" y="192"/>
                  </a:lnTo>
                  <a:lnTo>
                    <a:pt x="95" y="189"/>
                  </a:lnTo>
                  <a:lnTo>
                    <a:pt x="88" y="187"/>
                  </a:lnTo>
                  <a:lnTo>
                    <a:pt x="84" y="189"/>
                  </a:lnTo>
                  <a:lnTo>
                    <a:pt x="84" y="192"/>
                  </a:lnTo>
                  <a:lnTo>
                    <a:pt x="82" y="194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1" y="189"/>
                  </a:lnTo>
                  <a:lnTo>
                    <a:pt x="68" y="192"/>
                  </a:lnTo>
                  <a:lnTo>
                    <a:pt x="68" y="192"/>
                  </a:lnTo>
                  <a:lnTo>
                    <a:pt x="66" y="189"/>
                  </a:lnTo>
                  <a:lnTo>
                    <a:pt x="62" y="187"/>
                  </a:lnTo>
                  <a:lnTo>
                    <a:pt x="60" y="185"/>
                  </a:lnTo>
                  <a:lnTo>
                    <a:pt x="57" y="187"/>
                  </a:lnTo>
                  <a:lnTo>
                    <a:pt x="55" y="187"/>
                  </a:lnTo>
                  <a:lnTo>
                    <a:pt x="53" y="183"/>
                  </a:lnTo>
                  <a:lnTo>
                    <a:pt x="49" y="185"/>
                  </a:lnTo>
                  <a:lnTo>
                    <a:pt x="49" y="187"/>
                  </a:lnTo>
                  <a:lnTo>
                    <a:pt x="49" y="189"/>
                  </a:lnTo>
                  <a:lnTo>
                    <a:pt x="44" y="187"/>
                  </a:lnTo>
                  <a:lnTo>
                    <a:pt x="40" y="189"/>
                  </a:lnTo>
                  <a:lnTo>
                    <a:pt x="38" y="189"/>
                  </a:lnTo>
                  <a:lnTo>
                    <a:pt x="38" y="189"/>
                  </a:lnTo>
                  <a:lnTo>
                    <a:pt x="35" y="185"/>
                  </a:lnTo>
                  <a:lnTo>
                    <a:pt x="31" y="183"/>
                  </a:lnTo>
                  <a:lnTo>
                    <a:pt x="31" y="178"/>
                  </a:lnTo>
                  <a:lnTo>
                    <a:pt x="33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8" y="159"/>
                  </a:lnTo>
                  <a:lnTo>
                    <a:pt x="42" y="154"/>
                  </a:lnTo>
                  <a:lnTo>
                    <a:pt x="38" y="152"/>
                  </a:lnTo>
                  <a:lnTo>
                    <a:pt x="35" y="152"/>
                  </a:lnTo>
                  <a:lnTo>
                    <a:pt x="31" y="150"/>
                  </a:lnTo>
                  <a:lnTo>
                    <a:pt x="27" y="152"/>
                  </a:lnTo>
                  <a:lnTo>
                    <a:pt x="24" y="150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3" y="150"/>
                  </a:lnTo>
                  <a:lnTo>
                    <a:pt x="13" y="145"/>
                  </a:lnTo>
                  <a:lnTo>
                    <a:pt x="11" y="143"/>
                  </a:lnTo>
                  <a:lnTo>
                    <a:pt x="11" y="143"/>
                  </a:lnTo>
                  <a:lnTo>
                    <a:pt x="11" y="137"/>
                  </a:lnTo>
                  <a:lnTo>
                    <a:pt x="9" y="137"/>
                  </a:lnTo>
                  <a:lnTo>
                    <a:pt x="9" y="132"/>
                  </a:lnTo>
                  <a:lnTo>
                    <a:pt x="5" y="126"/>
                  </a:lnTo>
                  <a:lnTo>
                    <a:pt x="2" y="126"/>
                  </a:lnTo>
                  <a:lnTo>
                    <a:pt x="5" y="121"/>
                  </a:lnTo>
                  <a:lnTo>
                    <a:pt x="2" y="117"/>
                  </a:lnTo>
                  <a:lnTo>
                    <a:pt x="2" y="115"/>
                  </a:lnTo>
                  <a:lnTo>
                    <a:pt x="0" y="108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01"/>
                  </a:lnTo>
                  <a:lnTo>
                    <a:pt x="2" y="95"/>
                  </a:lnTo>
                  <a:lnTo>
                    <a:pt x="2" y="90"/>
                  </a:lnTo>
                  <a:lnTo>
                    <a:pt x="5" y="86"/>
                  </a:lnTo>
                  <a:lnTo>
                    <a:pt x="7" y="81"/>
                  </a:lnTo>
                  <a:lnTo>
                    <a:pt x="11" y="81"/>
                  </a:lnTo>
                  <a:lnTo>
                    <a:pt x="18" y="81"/>
                  </a:lnTo>
                  <a:lnTo>
                    <a:pt x="20" y="81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66"/>
                  </a:lnTo>
                  <a:lnTo>
                    <a:pt x="13" y="64"/>
                  </a:lnTo>
                  <a:lnTo>
                    <a:pt x="16" y="62"/>
                  </a:lnTo>
                  <a:lnTo>
                    <a:pt x="20" y="62"/>
                  </a:lnTo>
                  <a:lnTo>
                    <a:pt x="22" y="59"/>
                  </a:lnTo>
                  <a:lnTo>
                    <a:pt x="22" y="57"/>
                  </a:lnTo>
                  <a:lnTo>
                    <a:pt x="24" y="53"/>
                  </a:lnTo>
                  <a:lnTo>
                    <a:pt x="24" y="51"/>
                  </a:lnTo>
                  <a:lnTo>
                    <a:pt x="27" y="51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4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7"/>
                  </a:lnTo>
                  <a:lnTo>
                    <a:pt x="29" y="35"/>
                  </a:lnTo>
                  <a:lnTo>
                    <a:pt x="31" y="33"/>
                  </a:lnTo>
                  <a:lnTo>
                    <a:pt x="35" y="37"/>
                  </a:lnTo>
                  <a:lnTo>
                    <a:pt x="35" y="42"/>
                  </a:lnTo>
                  <a:lnTo>
                    <a:pt x="38" y="46"/>
                  </a:lnTo>
                  <a:lnTo>
                    <a:pt x="40" y="44"/>
                  </a:lnTo>
                  <a:lnTo>
                    <a:pt x="38" y="40"/>
                  </a:lnTo>
                  <a:lnTo>
                    <a:pt x="38" y="37"/>
                  </a:lnTo>
                  <a:lnTo>
                    <a:pt x="40" y="35"/>
                  </a:lnTo>
                  <a:lnTo>
                    <a:pt x="44" y="40"/>
                  </a:lnTo>
                  <a:lnTo>
                    <a:pt x="42" y="44"/>
                  </a:lnTo>
                  <a:lnTo>
                    <a:pt x="46" y="48"/>
                  </a:lnTo>
                  <a:lnTo>
                    <a:pt x="46" y="44"/>
                  </a:lnTo>
                  <a:lnTo>
                    <a:pt x="44" y="40"/>
                  </a:lnTo>
                  <a:lnTo>
                    <a:pt x="44" y="35"/>
                  </a:lnTo>
                  <a:lnTo>
                    <a:pt x="46" y="31"/>
                  </a:lnTo>
                  <a:lnTo>
                    <a:pt x="51" y="31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4" y="37"/>
                  </a:lnTo>
                  <a:lnTo>
                    <a:pt x="71" y="40"/>
                  </a:lnTo>
                  <a:lnTo>
                    <a:pt x="64" y="35"/>
                  </a:lnTo>
                  <a:lnTo>
                    <a:pt x="57" y="31"/>
                  </a:lnTo>
                  <a:lnTo>
                    <a:pt x="53" y="29"/>
                  </a:lnTo>
                  <a:lnTo>
                    <a:pt x="51" y="29"/>
                  </a:lnTo>
                  <a:lnTo>
                    <a:pt x="51" y="24"/>
                  </a:lnTo>
                  <a:lnTo>
                    <a:pt x="53" y="22"/>
                  </a:lnTo>
                  <a:lnTo>
                    <a:pt x="51" y="20"/>
                  </a:lnTo>
                  <a:lnTo>
                    <a:pt x="51" y="15"/>
                  </a:lnTo>
                  <a:lnTo>
                    <a:pt x="46" y="18"/>
                  </a:lnTo>
                  <a:lnTo>
                    <a:pt x="46" y="13"/>
                  </a:lnTo>
                  <a:lnTo>
                    <a:pt x="49" y="13"/>
                  </a:lnTo>
                  <a:lnTo>
                    <a:pt x="53" y="13"/>
                  </a:lnTo>
                  <a:lnTo>
                    <a:pt x="49" y="9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44" y="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69"/>
            <p:cNvSpPr>
              <a:spLocks/>
            </p:cNvSpPr>
            <p:nvPr/>
          </p:nvSpPr>
          <p:spPr bwMode="auto">
            <a:xfrm>
              <a:off x="3683858" y="3317505"/>
              <a:ext cx="5074" cy="4059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2 h 4"/>
                <a:gd name="T4" fmla="*/ 5 w 5"/>
                <a:gd name="T5" fmla="*/ 4 h 4"/>
                <a:gd name="T6" fmla="*/ 3 w 5"/>
                <a:gd name="T7" fmla="*/ 4 h 4"/>
                <a:gd name="T8" fmla="*/ 0 w 5"/>
                <a:gd name="T9" fmla="*/ 2 h 4"/>
                <a:gd name="T10" fmla="*/ 3 w 5"/>
                <a:gd name="T11" fmla="*/ 0 h 4"/>
                <a:gd name="T12" fmla="*/ 3 w 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70"/>
            <p:cNvSpPr>
              <a:spLocks/>
            </p:cNvSpPr>
            <p:nvPr/>
          </p:nvSpPr>
          <p:spPr bwMode="auto">
            <a:xfrm>
              <a:off x="3616882" y="3304312"/>
              <a:ext cx="89301" cy="50739"/>
            </a:xfrm>
            <a:custGeom>
              <a:avLst/>
              <a:gdLst>
                <a:gd name="T0" fmla="*/ 38 w 88"/>
                <a:gd name="T1" fmla="*/ 6 h 50"/>
                <a:gd name="T2" fmla="*/ 47 w 88"/>
                <a:gd name="T3" fmla="*/ 6 h 50"/>
                <a:gd name="T4" fmla="*/ 47 w 88"/>
                <a:gd name="T5" fmla="*/ 2 h 50"/>
                <a:gd name="T6" fmla="*/ 53 w 88"/>
                <a:gd name="T7" fmla="*/ 4 h 50"/>
                <a:gd name="T8" fmla="*/ 58 w 88"/>
                <a:gd name="T9" fmla="*/ 2 h 50"/>
                <a:gd name="T10" fmla="*/ 64 w 88"/>
                <a:gd name="T11" fmla="*/ 6 h 50"/>
                <a:gd name="T12" fmla="*/ 69 w 88"/>
                <a:gd name="T13" fmla="*/ 13 h 50"/>
                <a:gd name="T14" fmla="*/ 69 w 88"/>
                <a:gd name="T15" fmla="*/ 17 h 50"/>
                <a:gd name="T16" fmla="*/ 75 w 88"/>
                <a:gd name="T17" fmla="*/ 17 h 50"/>
                <a:gd name="T18" fmla="*/ 84 w 88"/>
                <a:gd name="T19" fmla="*/ 17 h 50"/>
                <a:gd name="T20" fmla="*/ 88 w 88"/>
                <a:gd name="T21" fmla="*/ 22 h 50"/>
                <a:gd name="T22" fmla="*/ 86 w 88"/>
                <a:gd name="T23" fmla="*/ 33 h 50"/>
                <a:gd name="T24" fmla="*/ 77 w 88"/>
                <a:gd name="T25" fmla="*/ 42 h 50"/>
                <a:gd name="T26" fmla="*/ 71 w 88"/>
                <a:gd name="T27" fmla="*/ 39 h 50"/>
                <a:gd name="T28" fmla="*/ 62 w 88"/>
                <a:gd name="T29" fmla="*/ 42 h 50"/>
                <a:gd name="T30" fmla="*/ 58 w 88"/>
                <a:gd name="T31" fmla="*/ 44 h 50"/>
                <a:gd name="T32" fmla="*/ 51 w 88"/>
                <a:gd name="T33" fmla="*/ 37 h 50"/>
                <a:gd name="T34" fmla="*/ 40 w 88"/>
                <a:gd name="T35" fmla="*/ 46 h 50"/>
                <a:gd name="T36" fmla="*/ 27 w 88"/>
                <a:gd name="T37" fmla="*/ 50 h 50"/>
                <a:gd name="T38" fmla="*/ 22 w 88"/>
                <a:gd name="T39" fmla="*/ 44 h 50"/>
                <a:gd name="T40" fmla="*/ 18 w 88"/>
                <a:gd name="T41" fmla="*/ 37 h 50"/>
                <a:gd name="T42" fmla="*/ 11 w 88"/>
                <a:gd name="T43" fmla="*/ 35 h 50"/>
                <a:gd name="T44" fmla="*/ 11 w 88"/>
                <a:gd name="T45" fmla="*/ 42 h 50"/>
                <a:gd name="T46" fmla="*/ 3 w 88"/>
                <a:gd name="T47" fmla="*/ 44 h 50"/>
                <a:gd name="T48" fmla="*/ 3 w 88"/>
                <a:gd name="T49" fmla="*/ 39 h 50"/>
                <a:gd name="T50" fmla="*/ 5 w 88"/>
                <a:gd name="T51" fmla="*/ 35 h 50"/>
                <a:gd name="T52" fmla="*/ 11 w 88"/>
                <a:gd name="T53" fmla="*/ 22 h 50"/>
                <a:gd name="T54" fmla="*/ 18 w 88"/>
                <a:gd name="T55" fmla="*/ 15 h 50"/>
                <a:gd name="T56" fmla="*/ 20 w 88"/>
                <a:gd name="T57" fmla="*/ 11 h 50"/>
                <a:gd name="T58" fmla="*/ 20 w 88"/>
                <a:gd name="T59" fmla="*/ 4 h 50"/>
                <a:gd name="T60" fmla="*/ 25 w 88"/>
                <a:gd name="T61" fmla="*/ 6 h 50"/>
                <a:gd name="T62" fmla="*/ 36 w 88"/>
                <a:gd name="T6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" h="50">
                  <a:moveTo>
                    <a:pt x="36" y="6"/>
                  </a:moveTo>
                  <a:lnTo>
                    <a:pt x="38" y="6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51" y="0"/>
                  </a:lnTo>
                  <a:lnTo>
                    <a:pt x="53" y="4"/>
                  </a:lnTo>
                  <a:lnTo>
                    <a:pt x="55" y="4"/>
                  </a:lnTo>
                  <a:lnTo>
                    <a:pt x="58" y="2"/>
                  </a:lnTo>
                  <a:lnTo>
                    <a:pt x="60" y="4"/>
                  </a:lnTo>
                  <a:lnTo>
                    <a:pt x="64" y="6"/>
                  </a:lnTo>
                  <a:lnTo>
                    <a:pt x="69" y="11"/>
                  </a:lnTo>
                  <a:lnTo>
                    <a:pt x="69" y="13"/>
                  </a:lnTo>
                  <a:lnTo>
                    <a:pt x="66" y="15"/>
                  </a:lnTo>
                  <a:lnTo>
                    <a:pt x="69" y="17"/>
                  </a:lnTo>
                  <a:lnTo>
                    <a:pt x="73" y="17"/>
                  </a:lnTo>
                  <a:lnTo>
                    <a:pt x="75" y="17"/>
                  </a:lnTo>
                  <a:lnTo>
                    <a:pt x="80" y="22"/>
                  </a:lnTo>
                  <a:lnTo>
                    <a:pt x="84" y="17"/>
                  </a:lnTo>
                  <a:lnTo>
                    <a:pt x="86" y="17"/>
                  </a:lnTo>
                  <a:lnTo>
                    <a:pt x="88" y="22"/>
                  </a:lnTo>
                  <a:lnTo>
                    <a:pt x="84" y="26"/>
                  </a:lnTo>
                  <a:lnTo>
                    <a:pt x="86" y="33"/>
                  </a:lnTo>
                  <a:lnTo>
                    <a:pt x="80" y="33"/>
                  </a:lnTo>
                  <a:lnTo>
                    <a:pt x="77" y="42"/>
                  </a:lnTo>
                  <a:lnTo>
                    <a:pt x="75" y="37"/>
                  </a:lnTo>
                  <a:lnTo>
                    <a:pt x="71" y="39"/>
                  </a:lnTo>
                  <a:lnTo>
                    <a:pt x="62" y="37"/>
                  </a:lnTo>
                  <a:lnTo>
                    <a:pt x="62" y="42"/>
                  </a:lnTo>
                  <a:lnTo>
                    <a:pt x="60" y="48"/>
                  </a:lnTo>
                  <a:lnTo>
                    <a:pt x="58" y="44"/>
                  </a:lnTo>
                  <a:lnTo>
                    <a:pt x="51" y="42"/>
                  </a:lnTo>
                  <a:lnTo>
                    <a:pt x="51" y="37"/>
                  </a:lnTo>
                  <a:lnTo>
                    <a:pt x="47" y="35"/>
                  </a:lnTo>
                  <a:lnTo>
                    <a:pt x="40" y="46"/>
                  </a:lnTo>
                  <a:lnTo>
                    <a:pt x="36" y="4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11" y="42"/>
                  </a:lnTo>
                  <a:lnTo>
                    <a:pt x="5" y="44"/>
                  </a:lnTo>
                  <a:lnTo>
                    <a:pt x="3" y="44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5" y="39"/>
                  </a:lnTo>
                  <a:lnTo>
                    <a:pt x="5" y="35"/>
                  </a:lnTo>
                  <a:lnTo>
                    <a:pt x="7" y="28"/>
                  </a:lnTo>
                  <a:lnTo>
                    <a:pt x="11" y="22"/>
                  </a:lnTo>
                  <a:lnTo>
                    <a:pt x="14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16" y="9"/>
                  </a:lnTo>
                  <a:lnTo>
                    <a:pt x="20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9" y="9"/>
                  </a:lnTo>
                  <a:lnTo>
                    <a:pt x="36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71"/>
            <p:cNvSpPr>
              <a:spLocks noEditPoints="1"/>
            </p:cNvSpPr>
            <p:nvPr/>
          </p:nvSpPr>
          <p:spPr bwMode="auto">
            <a:xfrm>
              <a:off x="3570202" y="3161228"/>
              <a:ext cx="72050" cy="64946"/>
            </a:xfrm>
            <a:custGeom>
              <a:avLst/>
              <a:gdLst>
                <a:gd name="T0" fmla="*/ 46 w 71"/>
                <a:gd name="T1" fmla="*/ 59 h 64"/>
                <a:gd name="T2" fmla="*/ 46 w 71"/>
                <a:gd name="T3" fmla="*/ 48 h 64"/>
                <a:gd name="T4" fmla="*/ 51 w 71"/>
                <a:gd name="T5" fmla="*/ 39 h 64"/>
                <a:gd name="T6" fmla="*/ 62 w 71"/>
                <a:gd name="T7" fmla="*/ 39 h 64"/>
                <a:gd name="T8" fmla="*/ 62 w 71"/>
                <a:gd name="T9" fmla="*/ 35 h 64"/>
                <a:gd name="T10" fmla="*/ 64 w 71"/>
                <a:gd name="T11" fmla="*/ 28 h 64"/>
                <a:gd name="T12" fmla="*/ 64 w 71"/>
                <a:gd name="T13" fmla="*/ 24 h 64"/>
                <a:gd name="T14" fmla="*/ 57 w 71"/>
                <a:gd name="T15" fmla="*/ 22 h 64"/>
                <a:gd name="T16" fmla="*/ 64 w 71"/>
                <a:gd name="T17" fmla="*/ 20 h 64"/>
                <a:gd name="T18" fmla="*/ 66 w 71"/>
                <a:gd name="T19" fmla="*/ 15 h 64"/>
                <a:gd name="T20" fmla="*/ 68 w 71"/>
                <a:gd name="T21" fmla="*/ 9 h 64"/>
                <a:gd name="T22" fmla="*/ 71 w 71"/>
                <a:gd name="T23" fmla="*/ 6 h 64"/>
                <a:gd name="T24" fmla="*/ 64 w 71"/>
                <a:gd name="T25" fmla="*/ 2 h 64"/>
                <a:gd name="T26" fmla="*/ 53 w 71"/>
                <a:gd name="T27" fmla="*/ 2 h 64"/>
                <a:gd name="T28" fmla="*/ 46 w 71"/>
                <a:gd name="T29" fmla="*/ 2 h 64"/>
                <a:gd name="T30" fmla="*/ 38 w 71"/>
                <a:gd name="T31" fmla="*/ 4 h 64"/>
                <a:gd name="T32" fmla="*/ 27 w 71"/>
                <a:gd name="T33" fmla="*/ 13 h 64"/>
                <a:gd name="T34" fmla="*/ 22 w 71"/>
                <a:gd name="T35" fmla="*/ 13 h 64"/>
                <a:gd name="T36" fmla="*/ 18 w 71"/>
                <a:gd name="T37" fmla="*/ 22 h 64"/>
                <a:gd name="T38" fmla="*/ 18 w 71"/>
                <a:gd name="T39" fmla="*/ 31 h 64"/>
                <a:gd name="T40" fmla="*/ 16 w 71"/>
                <a:gd name="T41" fmla="*/ 35 h 64"/>
                <a:gd name="T42" fmla="*/ 11 w 71"/>
                <a:gd name="T43" fmla="*/ 39 h 64"/>
                <a:gd name="T44" fmla="*/ 20 w 71"/>
                <a:gd name="T45" fmla="*/ 46 h 64"/>
                <a:gd name="T46" fmla="*/ 13 w 71"/>
                <a:gd name="T47" fmla="*/ 48 h 64"/>
                <a:gd name="T48" fmla="*/ 16 w 71"/>
                <a:gd name="T49" fmla="*/ 50 h 64"/>
                <a:gd name="T50" fmla="*/ 18 w 71"/>
                <a:gd name="T51" fmla="*/ 53 h 64"/>
                <a:gd name="T52" fmla="*/ 11 w 71"/>
                <a:gd name="T53" fmla="*/ 50 h 64"/>
                <a:gd name="T54" fmla="*/ 5 w 71"/>
                <a:gd name="T55" fmla="*/ 50 h 64"/>
                <a:gd name="T56" fmla="*/ 9 w 71"/>
                <a:gd name="T57" fmla="*/ 50 h 64"/>
                <a:gd name="T58" fmla="*/ 11 w 71"/>
                <a:gd name="T59" fmla="*/ 53 h 64"/>
                <a:gd name="T60" fmla="*/ 11 w 71"/>
                <a:gd name="T61" fmla="*/ 55 h 64"/>
                <a:gd name="T62" fmla="*/ 5 w 71"/>
                <a:gd name="T63" fmla="*/ 53 h 64"/>
                <a:gd name="T64" fmla="*/ 0 w 71"/>
                <a:gd name="T65" fmla="*/ 53 h 64"/>
                <a:gd name="T66" fmla="*/ 5 w 71"/>
                <a:gd name="T67" fmla="*/ 57 h 64"/>
                <a:gd name="T68" fmla="*/ 9 w 71"/>
                <a:gd name="T69" fmla="*/ 59 h 64"/>
                <a:gd name="T70" fmla="*/ 16 w 71"/>
                <a:gd name="T71" fmla="*/ 57 h 64"/>
                <a:gd name="T72" fmla="*/ 20 w 71"/>
                <a:gd name="T73" fmla="*/ 55 h 64"/>
                <a:gd name="T74" fmla="*/ 27 w 71"/>
                <a:gd name="T75" fmla="*/ 53 h 64"/>
                <a:gd name="T76" fmla="*/ 33 w 71"/>
                <a:gd name="T77" fmla="*/ 55 h 64"/>
                <a:gd name="T78" fmla="*/ 40 w 71"/>
                <a:gd name="T79" fmla="*/ 57 h 64"/>
                <a:gd name="T80" fmla="*/ 40 w 71"/>
                <a:gd name="T81" fmla="*/ 61 h 64"/>
                <a:gd name="T82" fmla="*/ 44 w 71"/>
                <a:gd name="T83" fmla="*/ 64 h 64"/>
                <a:gd name="T84" fmla="*/ 11 w 71"/>
                <a:gd name="T85" fmla="*/ 46 h 64"/>
                <a:gd name="T86" fmla="*/ 9 w 71"/>
                <a:gd name="T87" fmla="*/ 48 h 64"/>
                <a:gd name="T88" fmla="*/ 7 w 71"/>
                <a:gd name="T89" fmla="*/ 46 h 64"/>
                <a:gd name="T90" fmla="*/ 9 w 71"/>
                <a:gd name="T91" fmla="*/ 44 h 64"/>
                <a:gd name="T92" fmla="*/ 16 w 71"/>
                <a:gd name="T93" fmla="*/ 44 h 64"/>
                <a:gd name="T94" fmla="*/ 13 w 71"/>
                <a:gd name="T95" fmla="*/ 46 h 64"/>
                <a:gd name="T96" fmla="*/ 9 w 71"/>
                <a:gd name="T9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" h="64">
                  <a:moveTo>
                    <a:pt x="44" y="64"/>
                  </a:moveTo>
                  <a:lnTo>
                    <a:pt x="46" y="59"/>
                  </a:lnTo>
                  <a:lnTo>
                    <a:pt x="46" y="53"/>
                  </a:lnTo>
                  <a:lnTo>
                    <a:pt x="46" y="48"/>
                  </a:lnTo>
                  <a:lnTo>
                    <a:pt x="49" y="44"/>
                  </a:lnTo>
                  <a:lnTo>
                    <a:pt x="51" y="39"/>
                  </a:lnTo>
                  <a:lnTo>
                    <a:pt x="55" y="39"/>
                  </a:lnTo>
                  <a:lnTo>
                    <a:pt x="62" y="39"/>
                  </a:lnTo>
                  <a:lnTo>
                    <a:pt x="64" y="39"/>
                  </a:lnTo>
                  <a:lnTo>
                    <a:pt x="62" y="35"/>
                  </a:lnTo>
                  <a:lnTo>
                    <a:pt x="64" y="33"/>
                  </a:lnTo>
                  <a:lnTo>
                    <a:pt x="64" y="28"/>
                  </a:lnTo>
                  <a:lnTo>
                    <a:pt x="66" y="26"/>
                  </a:lnTo>
                  <a:lnTo>
                    <a:pt x="64" y="24"/>
                  </a:lnTo>
                  <a:lnTo>
                    <a:pt x="60" y="24"/>
                  </a:lnTo>
                  <a:lnTo>
                    <a:pt x="57" y="22"/>
                  </a:lnTo>
                  <a:lnTo>
                    <a:pt x="60" y="20"/>
                  </a:lnTo>
                  <a:lnTo>
                    <a:pt x="64" y="20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8" y="11"/>
                  </a:lnTo>
                  <a:lnTo>
                    <a:pt x="68" y="9"/>
                  </a:lnTo>
                  <a:lnTo>
                    <a:pt x="71" y="9"/>
                  </a:lnTo>
                  <a:lnTo>
                    <a:pt x="71" y="6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57" y="0"/>
                  </a:lnTo>
                  <a:lnTo>
                    <a:pt x="53" y="2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38" y="4"/>
                  </a:lnTo>
                  <a:lnTo>
                    <a:pt x="33" y="9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8" y="31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16" y="44"/>
                  </a:lnTo>
                  <a:lnTo>
                    <a:pt x="20" y="46"/>
                  </a:lnTo>
                  <a:lnTo>
                    <a:pt x="16" y="46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18" y="53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48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9" y="50"/>
                  </a:lnTo>
                  <a:lnTo>
                    <a:pt x="11" y="55"/>
                  </a:lnTo>
                  <a:lnTo>
                    <a:pt x="11" y="53"/>
                  </a:lnTo>
                  <a:lnTo>
                    <a:pt x="16" y="57"/>
                  </a:lnTo>
                  <a:lnTo>
                    <a:pt x="11" y="55"/>
                  </a:lnTo>
                  <a:lnTo>
                    <a:pt x="9" y="55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1" y="57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20" y="55"/>
                  </a:lnTo>
                  <a:lnTo>
                    <a:pt x="20" y="53"/>
                  </a:lnTo>
                  <a:lnTo>
                    <a:pt x="27" y="53"/>
                  </a:lnTo>
                  <a:lnTo>
                    <a:pt x="29" y="55"/>
                  </a:lnTo>
                  <a:lnTo>
                    <a:pt x="33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2" y="59"/>
                  </a:lnTo>
                  <a:lnTo>
                    <a:pt x="40" y="61"/>
                  </a:lnTo>
                  <a:lnTo>
                    <a:pt x="44" y="64"/>
                  </a:lnTo>
                  <a:lnTo>
                    <a:pt x="44" y="64"/>
                  </a:lnTo>
                  <a:close/>
                  <a:moveTo>
                    <a:pt x="7" y="46"/>
                  </a:moveTo>
                  <a:lnTo>
                    <a:pt x="11" y="46"/>
                  </a:lnTo>
                  <a:lnTo>
                    <a:pt x="11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7" y="46"/>
                  </a:lnTo>
                  <a:lnTo>
                    <a:pt x="7" y="46"/>
                  </a:lnTo>
                  <a:close/>
                  <a:moveTo>
                    <a:pt x="9" y="44"/>
                  </a:moveTo>
                  <a:lnTo>
                    <a:pt x="11" y="44"/>
                  </a:lnTo>
                  <a:lnTo>
                    <a:pt x="16" y="44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9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72"/>
            <p:cNvSpPr>
              <a:spLocks/>
            </p:cNvSpPr>
            <p:nvPr/>
          </p:nvSpPr>
          <p:spPr bwMode="auto">
            <a:xfrm>
              <a:off x="3564113" y="3215011"/>
              <a:ext cx="55814" cy="46680"/>
            </a:xfrm>
            <a:custGeom>
              <a:avLst/>
              <a:gdLst>
                <a:gd name="T0" fmla="*/ 52 w 55"/>
                <a:gd name="T1" fmla="*/ 31 h 46"/>
                <a:gd name="T2" fmla="*/ 55 w 55"/>
                <a:gd name="T3" fmla="*/ 26 h 46"/>
                <a:gd name="T4" fmla="*/ 52 w 55"/>
                <a:gd name="T5" fmla="*/ 22 h 46"/>
                <a:gd name="T6" fmla="*/ 52 w 55"/>
                <a:gd name="T7" fmla="*/ 20 h 46"/>
                <a:gd name="T8" fmla="*/ 50 w 55"/>
                <a:gd name="T9" fmla="*/ 13 h 46"/>
                <a:gd name="T10" fmla="*/ 50 w 55"/>
                <a:gd name="T11" fmla="*/ 11 h 46"/>
                <a:gd name="T12" fmla="*/ 46 w 55"/>
                <a:gd name="T13" fmla="*/ 8 h 46"/>
                <a:gd name="T14" fmla="*/ 48 w 55"/>
                <a:gd name="T15" fmla="*/ 6 h 46"/>
                <a:gd name="T16" fmla="*/ 46 w 55"/>
                <a:gd name="T17" fmla="*/ 4 h 46"/>
                <a:gd name="T18" fmla="*/ 39 w 55"/>
                <a:gd name="T19" fmla="*/ 4 h 46"/>
                <a:gd name="T20" fmla="*/ 39 w 55"/>
                <a:gd name="T21" fmla="*/ 2 h 46"/>
                <a:gd name="T22" fmla="*/ 35 w 55"/>
                <a:gd name="T23" fmla="*/ 2 h 46"/>
                <a:gd name="T24" fmla="*/ 33 w 55"/>
                <a:gd name="T25" fmla="*/ 0 h 46"/>
                <a:gd name="T26" fmla="*/ 26 w 55"/>
                <a:gd name="T27" fmla="*/ 0 h 46"/>
                <a:gd name="T28" fmla="*/ 26 w 55"/>
                <a:gd name="T29" fmla="*/ 2 h 46"/>
                <a:gd name="T30" fmla="*/ 22 w 55"/>
                <a:gd name="T31" fmla="*/ 2 h 46"/>
                <a:gd name="T32" fmla="*/ 22 w 55"/>
                <a:gd name="T33" fmla="*/ 4 h 46"/>
                <a:gd name="T34" fmla="*/ 17 w 55"/>
                <a:gd name="T35" fmla="*/ 4 h 46"/>
                <a:gd name="T36" fmla="*/ 15 w 55"/>
                <a:gd name="T37" fmla="*/ 6 h 46"/>
                <a:gd name="T38" fmla="*/ 13 w 55"/>
                <a:gd name="T39" fmla="*/ 4 h 46"/>
                <a:gd name="T40" fmla="*/ 11 w 55"/>
                <a:gd name="T41" fmla="*/ 4 h 46"/>
                <a:gd name="T42" fmla="*/ 8 w 55"/>
                <a:gd name="T43" fmla="*/ 2 h 46"/>
                <a:gd name="T44" fmla="*/ 6 w 55"/>
                <a:gd name="T45" fmla="*/ 0 h 46"/>
                <a:gd name="T46" fmla="*/ 4 w 55"/>
                <a:gd name="T47" fmla="*/ 4 h 46"/>
                <a:gd name="T48" fmla="*/ 0 w 55"/>
                <a:gd name="T49" fmla="*/ 8 h 46"/>
                <a:gd name="T50" fmla="*/ 2 w 55"/>
                <a:gd name="T51" fmla="*/ 11 h 46"/>
                <a:gd name="T52" fmla="*/ 4 w 55"/>
                <a:gd name="T53" fmla="*/ 17 h 46"/>
                <a:gd name="T54" fmla="*/ 8 w 55"/>
                <a:gd name="T55" fmla="*/ 17 h 46"/>
                <a:gd name="T56" fmla="*/ 8 w 55"/>
                <a:gd name="T57" fmla="*/ 22 h 46"/>
                <a:gd name="T58" fmla="*/ 15 w 55"/>
                <a:gd name="T59" fmla="*/ 26 h 46"/>
                <a:gd name="T60" fmla="*/ 17 w 55"/>
                <a:gd name="T61" fmla="*/ 26 h 46"/>
                <a:gd name="T62" fmla="*/ 19 w 55"/>
                <a:gd name="T63" fmla="*/ 28 h 46"/>
                <a:gd name="T64" fmla="*/ 22 w 55"/>
                <a:gd name="T65" fmla="*/ 28 h 46"/>
                <a:gd name="T66" fmla="*/ 22 w 55"/>
                <a:gd name="T67" fmla="*/ 35 h 46"/>
                <a:gd name="T68" fmla="*/ 26 w 55"/>
                <a:gd name="T69" fmla="*/ 37 h 46"/>
                <a:gd name="T70" fmla="*/ 28 w 55"/>
                <a:gd name="T71" fmla="*/ 35 h 46"/>
                <a:gd name="T72" fmla="*/ 30 w 55"/>
                <a:gd name="T73" fmla="*/ 35 h 46"/>
                <a:gd name="T74" fmla="*/ 33 w 55"/>
                <a:gd name="T75" fmla="*/ 37 h 46"/>
                <a:gd name="T76" fmla="*/ 35 w 55"/>
                <a:gd name="T77" fmla="*/ 37 h 46"/>
                <a:gd name="T78" fmla="*/ 39 w 55"/>
                <a:gd name="T79" fmla="*/ 44 h 46"/>
                <a:gd name="T80" fmla="*/ 44 w 55"/>
                <a:gd name="T81" fmla="*/ 44 h 46"/>
                <a:gd name="T82" fmla="*/ 46 w 55"/>
                <a:gd name="T83" fmla="*/ 46 h 46"/>
                <a:gd name="T84" fmla="*/ 48 w 55"/>
                <a:gd name="T85" fmla="*/ 44 h 46"/>
                <a:gd name="T86" fmla="*/ 50 w 55"/>
                <a:gd name="T87" fmla="*/ 44 h 46"/>
                <a:gd name="T88" fmla="*/ 50 w 55"/>
                <a:gd name="T89" fmla="*/ 44 h 46"/>
                <a:gd name="T90" fmla="*/ 48 w 55"/>
                <a:gd name="T91" fmla="*/ 42 h 46"/>
                <a:gd name="T92" fmla="*/ 48 w 55"/>
                <a:gd name="T93" fmla="*/ 39 h 46"/>
                <a:gd name="T94" fmla="*/ 48 w 55"/>
                <a:gd name="T95" fmla="*/ 37 h 46"/>
                <a:gd name="T96" fmla="*/ 50 w 55"/>
                <a:gd name="T97" fmla="*/ 35 h 46"/>
                <a:gd name="T98" fmla="*/ 50 w 55"/>
                <a:gd name="T99" fmla="*/ 31 h 46"/>
                <a:gd name="T100" fmla="*/ 52 w 55"/>
                <a:gd name="T101" fmla="*/ 3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" h="46">
                  <a:moveTo>
                    <a:pt x="52" y="31"/>
                  </a:moveTo>
                  <a:lnTo>
                    <a:pt x="55" y="26"/>
                  </a:lnTo>
                  <a:lnTo>
                    <a:pt x="52" y="22"/>
                  </a:lnTo>
                  <a:lnTo>
                    <a:pt x="52" y="20"/>
                  </a:lnTo>
                  <a:lnTo>
                    <a:pt x="50" y="13"/>
                  </a:lnTo>
                  <a:lnTo>
                    <a:pt x="50" y="11"/>
                  </a:lnTo>
                  <a:lnTo>
                    <a:pt x="46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3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17" y="4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22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19" y="28"/>
                  </a:lnTo>
                  <a:lnTo>
                    <a:pt x="22" y="28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28" y="35"/>
                  </a:lnTo>
                  <a:lnTo>
                    <a:pt x="30" y="35"/>
                  </a:lnTo>
                  <a:lnTo>
                    <a:pt x="33" y="37"/>
                  </a:lnTo>
                  <a:lnTo>
                    <a:pt x="35" y="37"/>
                  </a:lnTo>
                  <a:lnTo>
                    <a:pt x="39" y="44"/>
                  </a:lnTo>
                  <a:lnTo>
                    <a:pt x="44" y="4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9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1"/>
                  </a:lnTo>
                  <a:lnTo>
                    <a:pt x="52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73"/>
            <p:cNvSpPr>
              <a:spLocks/>
            </p:cNvSpPr>
            <p:nvPr/>
          </p:nvSpPr>
          <p:spPr bwMode="auto">
            <a:xfrm>
              <a:off x="3612823" y="3246470"/>
              <a:ext cx="13193" cy="19281"/>
            </a:xfrm>
            <a:custGeom>
              <a:avLst/>
              <a:gdLst>
                <a:gd name="T0" fmla="*/ 2 w 13"/>
                <a:gd name="T1" fmla="*/ 13 h 19"/>
                <a:gd name="T2" fmla="*/ 2 w 13"/>
                <a:gd name="T3" fmla="*/ 13 h 19"/>
                <a:gd name="T4" fmla="*/ 0 w 13"/>
                <a:gd name="T5" fmla="*/ 11 h 19"/>
                <a:gd name="T6" fmla="*/ 0 w 13"/>
                <a:gd name="T7" fmla="*/ 8 h 19"/>
                <a:gd name="T8" fmla="*/ 0 w 13"/>
                <a:gd name="T9" fmla="*/ 6 h 19"/>
                <a:gd name="T10" fmla="*/ 2 w 13"/>
                <a:gd name="T11" fmla="*/ 4 h 19"/>
                <a:gd name="T12" fmla="*/ 2 w 13"/>
                <a:gd name="T13" fmla="*/ 0 h 19"/>
                <a:gd name="T14" fmla="*/ 7 w 13"/>
                <a:gd name="T15" fmla="*/ 0 h 19"/>
                <a:gd name="T16" fmla="*/ 11 w 13"/>
                <a:gd name="T17" fmla="*/ 6 h 19"/>
                <a:gd name="T18" fmla="*/ 11 w 13"/>
                <a:gd name="T19" fmla="*/ 11 h 19"/>
                <a:gd name="T20" fmla="*/ 13 w 13"/>
                <a:gd name="T21" fmla="*/ 11 h 19"/>
                <a:gd name="T22" fmla="*/ 13 w 13"/>
                <a:gd name="T23" fmla="*/ 17 h 19"/>
                <a:gd name="T24" fmla="*/ 11 w 13"/>
                <a:gd name="T25" fmla="*/ 19 h 19"/>
                <a:gd name="T26" fmla="*/ 4 w 13"/>
                <a:gd name="T27" fmla="*/ 17 h 19"/>
                <a:gd name="T28" fmla="*/ 2 w 13"/>
                <a:gd name="T29" fmla="*/ 13 h 19"/>
                <a:gd name="T30" fmla="*/ 2 w 13"/>
                <a:gd name="T3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9">
                  <a:moveTo>
                    <a:pt x="2" y="13"/>
                  </a:moveTo>
                  <a:lnTo>
                    <a:pt x="2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0"/>
                  </a:lnTo>
                  <a:lnTo>
                    <a:pt x="7" y="0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7"/>
                  </a:lnTo>
                  <a:lnTo>
                    <a:pt x="11" y="19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74"/>
            <p:cNvSpPr>
              <a:spLocks noEditPoints="1"/>
            </p:cNvSpPr>
            <p:nvPr/>
          </p:nvSpPr>
          <p:spPr bwMode="auto">
            <a:xfrm>
              <a:off x="3393629" y="2897383"/>
              <a:ext cx="14207" cy="33488"/>
            </a:xfrm>
            <a:custGeom>
              <a:avLst/>
              <a:gdLst>
                <a:gd name="T0" fmla="*/ 3 w 6"/>
                <a:gd name="T1" fmla="*/ 11 h 15"/>
                <a:gd name="T2" fmla="*/ 4 w 6"/>
                <a:gd name="T3" fmla="*/ 15 h 15"/>
                <a:gd name="T4" fmla="*/ 4 w 6"/>
                <a:gd name="T5" fmla="*/ 13 h 15"/>
                <a:gd name="T6" fmla="*/ 4 w 6"/>
                <a:gd name="T7" fmla="*/ 12 h 15"/>
                <a:gd name="T8" fmla="*/ 3 w 6"/>
                <a:gd name="T9" fmla="*/ 11 h 15"/>
                <a:gd name="T10" fmla="*/ 4 w 6"/>
                <a:gd name="T11" fmla="*/ 7 h 15"/>
                <a:gd name="T12" fmla="*/ 3 w 6"/>
                <a:gd name="T13" fmla="*/ 8 h 15"/>
                <a:gd name="T14" fmla="*/ 5 w 6"/>
                <a:gd name="T15" fmla="*/ 9 h 15"/>
                <a:gd name="T16" fmla="*/ 5 w 6"/>
                <a:gd name="T17" fmla="*/ 8 h 15"/>
                <a:gd name="T18" fmla="*/ 4 w 6"/>
                <a:gd name="T19" fmla="*/ 7 h 15"/>
                <a:gd name="T20" fmla="*/ 0 w 6"/>
                <a:gd name="T21" fmla="*/ 2 h 15"/>
                <a:gd name="T22" fmla="*/ 0 w 6"/>
                <a:gd name="T23" fmla="*/ 4 h 15"/>
                <a:gd name="T24" fmla="*/ 2 w 6"/>
                <a:gd name="T25" fmla="*/ 4 h 15"/>
                <a:gd name="T26" fmla="*/ 0 w 6"/>
                <a:gd name="T27" fmla="*/ 2 h 15"/>
                <a:gd name="T28" fmla="*/ 5 w 6"/>
                <a:gd name="T29" fmla="*/ 0 h 15"/>
                <a:gd name="T30" fmla="*/ 6 w 6"/>
                <a:gd name="T31" fmla="*/ 2 h 15"/>
                <a:gd name="T32" fmla="*/ 6 w 6"/>
                <a:gd name="T33" fmla="*/ 0 h 15"/>
                <a:gd name="T34" fmla="*/ 5 w 6"/>
                <a:gd name="T35" fmla="*/ 0 h 15"/>
                <a:gd name="T36" fmla="*/ 2 w 6"/>
                <a:gd name="T37" fmla="*/ 0 h 15"/>
                <a:gd name="T38" fmla="*/ 3 w 6"/>
                <a:gd name="T39" fmla="*/ 1 h 15"/>
                <a:gd name="T40" fmla="*/ 5 w 6"/>
                <a:gd name="T41" fmla="*/ 2 h 15"/>
                <a:gd name="T42" fmla="*/ 5 w 6"/>
                <a:gd name="T43" fmla="*/ 3 h 15"/>
                <a:gd name="T44" fmla="*/ 4 w 6"/>
                <a:gd name="T45" fmla="*/ 3 h 15"/>
                <a:gd name="T46" fmla="*/ 2 w 6"/>
                <a:gd name="T47" fmla="*/ 0 h 15"/>
                <a:gd name="T48" fmla="*/ 2 w 6"/>
                <a:gd name="T49" fmla="*/ 1 h 15"/>
                <a:gd name="T50" fmla="*/ 4 w 6"/>
                <a:gd name="T51" fmla="*/ 4 h 15"/>
                <a:gd name="T52" fmla="*/ 6 w 6"/>
                <a:gd name="T53" fmla="*/ 6 h 15"/>
                <a:gd name="T54" fmla="*/ 4 w 6"/>
                <a:gd name="T55" fmla="*/ 6 h 15"/>
                <a:gd name="T56" fmla="*/ 2 w 6"/>
                <a:gd name="T57" fmla="*/ 3 h 15"/>
                <a:gd name="T58" fmla="*/ 1 w 6"/>
                <a:gd name="T59" fmla="*/ 1 h 15"/>
                <a:gd name="T60" fmla="*/ 2 w 6"/>
                <a:gd name="T6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" h="15">
                  <a:moveTo>
                    <a:pt x="3" y="11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1"/>
                    <a:pt x="3" y="11"/>
                    <a:pt x="3" y="11"/>
                  </a:cubicBezTo>
                  <a:close/>
                  <a:moveTo>
                    <a:pt x="4" y="7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7"/>
                    <a:pt x="4" y="7"/>
                    <a:pt x="4" y="7"/>
                  </a:cubicBezTo>
                  <a:close/>
                  <a:moveTo>
                    <a:pt x="0" y="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0"/>
                    <a:pt x="2" y="0"/>
                    <a:pt x="2" y="0"/>
                  </a:cubicBezTo>
                  <a:close/>
                  <a:moveTo>
                    <a:pt x="2" y="1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5"/>
            <p:cNvSpPr>
              <a:spLocks/>
            </p:cNvSpPr>
            <p:nvPr/>
          </p:nvSpPr>
          <p:spPr bwMode="auto">
            <a:xfrm>
              <a:off x="3331727" y="3105414"/>
              <a:ext cx="80168" cy="104523"/>
            </a:xfrm>
            <a:custGeom>
              <a:avLst/>
              <a:gdLst>
                <a:gd name="T0" fmla="*/ 33 w 79"/>
                <a:gd name="T1" fmla="*/ 101 h 103"/>
                <a:gd name="T2" fmla="*/ 39 w 79"/>
                <a:gd name="T3" fmla="*/ 94 h 103"/>
                <a:gd name="T4" fmla="*/ 46 w 79"/>
                <a:gd name="T5" fmla="*/ 92 h 103"/>
                <a:gd name="T6" fmla="*/ 61 w 79"/>
                <a:gd name="T7" fmla="*/ 88 h 103"/>
                <a:gd name="T8" fmla="*/ 66 w 79"/>
                <a:gd name="T9" fmla="*/ 86 h 103"/>
                <a:gd name="T10" fmla="*/ 70 w 79"/>
                <a:gd name="T11" fmla="*/ 81 h 103"/>
                <a:gd name="T12" fmla="*/ 75 w 79"/>
                <a:gd name="T13" fmla="*/ 75 h 103"/>
                <a:gd name="T14" fmla="*/ 77 w 79"/>
                <a:gd name="T15" fmla="*/ 57 h 103"/>
                <a:gd name="T16" fmla="*/ 77 w 79"/>
                <a:gd name="T17" fmla="*/ 50 h 103"/>
                <a:gd name="T18" fmla="*/ 72 w 79"/>
                <a:gd name="T19" fmla="*/ 42 h 103"/>
                <a:gd name="T20" fmla="*/ 72 w 79"/>
                <a:gd name="T21" fmla="*/ 37 h 103"/>
                <a:gd name="T22" fmla="*/ 61 w 79"/>
                <a:gd name="T23" fmla="*/ 26 h 103"/>
                <a:gd name="T24" fmla="*/ 55 w 79"/>
                <a:gd name="T25" fmla="*/ 33 h 103"/>
                <a:gd name="T26" fmla="*/ 55 w 79"/>
                <a:gd name="T27" fmla="*/ 17 h 103"/>
                <a:gd name="T28" fmla="*/ 59 w 79"/>
                <a:gd name="T29" fmla="*/ 9 h 103"/>
                <a:gd name="T30" fmla="*/ 66 w 79"/>
                <a:gd name="T31" fmla="*/ 4 h 103"/>
                <a:gd name="T32" fmla="*/ 59 w 79"/>
                <a:gd name="T33" fmla="*/ 2 h 103"/>
                <a:gd name="T34" fmla="*/ 55 w 79"/>
                <a:gd name="T35" fmla="*/ 11 h 103"/>
                <a:gd name="T36" fmla="*/ 55 w 79"/>
                <a:gd name="T37" fmla="*/ 4 h 103"/>
                <a:gd name="T38" fmla="*/ 50 w 79"/>
                <a:gd name="T39" fmla="*/ 6 h 103"/>
                <a:gd name="T40" fmla="*/ 44 w 79"/>
                <a:gd name="T41" fmla="*/ 9 h 103"/>
                <a:gd name="T42" fmla="*/ 41 w 79"/>
                <a:gd name="T43" fmla="*/ 13 h 103"/>
                <a:gd name="T44" fmla="*/ 39 w 79"/>
                <a:gd name="T45" fmla="*/ 15 h 103"/>
                <a:gd name="T46" fmla="*/ 41 w 79"/>
                <a:gd name="T47" fmla="*/ 20 h 103"/>
                <a:gd name="T48" fmla="*/ 46 w 79"/>
                <a:gd name="T49" fmla="*/ 20 h 103"/>
                <a:gd name="T50" fmla="*/ 37 w 79"/>
                <a:gd name="T51" fmla="*/ 28 h 103"/>
                <a:gd name="T52" fmla="*/ 26 w 79"/>
                <a:gd name="T53" fmla="*/ 31 h 103"/>
                <a:gd name="T54" fmla="*/ 17 w 79"/>
                <a:gd name="T55" fmla="*/ 28 h 103"/>
                <a:gd name="T56" fmla="*/ 13 w 79"/>
                <a:gd name="T57" fmla="*/ 28 h 103"/>
                <a:gd name="T58" fmla="*/ 17 w 79"/>
                <a:gd name="T59" fmla="*/ 37 h 103"/>
                <a:gd name="T60" fmla="*/ 8 w 79"/>
                <a:gd name="T61" fmla="*/ 35 h 103"/>
                <a:gd name="T62" fmla="*/ 19 w 79"/>
                <a:gd name="T63" fmla="*/ 42 h 103"/>
                <a:gd name="T64" fmla="*/ 15 w 79"/>
                <a:gd name="T65" fmla="*/ 46 h 103"/>
                <a:gd name="T66" fmla="*/ 8 w 79"/>
                <a:gd name="T67" fmla="*/ 50 h 103"/>
                <a:gd name="T68" fmla="*/ 13 w 79"/>
                <a:gd name="T69" fmla="*/ 53 h 103"/>
                <a:gd name="T70" fmla="*/ 28 w 79"/>
                <a:gd name="T71" fmla="*/ 57 h 103"/>
                <a:gd name="T72" fmla="*/ 19 w 79"/>
                <a:gd name="T73" fmla="*/ 66 h 103"/>
                <a:gd name="T74" fmla="*/ 11 w 79"/>
                <a:gd name="T75" fmla="*/ 75 h 103"/>
                <a:gd name="T76" fmla="*/ 19 w 79"/>
                <a:gd name="T77" fmla="*/ 72 h 103"/>
                <a:gd name="T78" fmla="*/ 28 w 79"/>
                <a:gd name="T79" fmla="*/ 70 h 103"/>
                <a:gd name="T80" fmla="*/ 17 w 79"/>
                <a:gd name="T81" fmla="*/ 75 h 103"/>
                <a:gd name="T82" fmla="*/ 13 w 79"/>
                <a:gd name="T83" fmla="*/ 79 h 103"/>
                <a:gd name="T84" fmla="*/ 11 w 79"/>
                <a:gd name="T85" fmla="*/ 83 h 103"/>
                <a:gd name="T86" fmla="*/ 6 w 79"/>
                <a:gd name="T87" fmla="*/ 81 h 103"/>
                <a:gd name="T88" fmla="*/ 13 w 79"/>
                <a:gd name="T89" fmla="*/ 83 h 103"/>
                <a:gd name="T90" fmla="*/ 2 w 79"/>
                <a:gd name="T91" fmla="*/ 92 h 103"/>
                <a:gd name="T92" fmla="*/ 15 w 79"/>
                <a:gd name="T93" fmla="*/ 92 h 103"/>
                <a:gd name="T94" fmla="*/ 11 w 79"/>
                <a:gd name="T95" fmla="*/ 99 h 103"/>
                <a:gd name="T96" fmla="*/ 11 w 79"/>
                <a:gd name="T97" fmla="*/ 101 h 103"/>
                <a:gd name="T98" fmla="*/ 17 w 79"/>
                <a:gd name="T99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" h="103">
                  <a:moveTo>
                    <a:pt x="19" y="103"/>
                  </a:moveTo>
                  <a:lnTo>
                    <a:pt x="26" y="103"/>
                  </a:lnTo>
                  <a:lnTo>
                    <a:pt x="33" y="101"/>
                  </a:lnTo>
                  <a:lnTo>
                    <a:pt x="37" y="97"/>
                  </a:lnTo>
                  <a:lnTo>
                    <a:pt x="37" y="94"/>
                  </a:lnTo>
                  <a:lnTo>
                    <a:pt x="39" y="94"/>
                  </a:lnTo>
                  <a:lnTo>
                    <a:pt x="39" y="97"/>
                  </a:lnTo>
                  <a:lnTo>
                    <a:pt x="44" y="97"/>
                  </a:lnTo>
                  <a:lnTo>
                    <a:pt x="46" y="92"/>
                  </a:lnTo>
                  <a:lnTo>
                    <a:pt x="48" y="92"/>
                  </a:lnTo>
                  <a:lnTo>
                    <a:pt x="50" y="88"/>
                  </a:lnTo>
                  <a:lnTo>
                    <a:pt x="61" y="88"/>
                  </a:lnTo>
                  <a:lnTo>
                    <a:pt x="61" y="86"/>
                  </a:lnTo>
                  <a:lnTo>
                    <a:pt x="63" y="88"/>
                  </a:lnTo>
                  <a:lnTo>
                    <a:pt x="66" y="86"/>
                  </a:lnTo>
                  <a:lnTo>
                    <a:pt x="68" y="86"/>
                  </a:lnTo>
                  <a:lnTo>
                    <a:pt x="72" y="86"/>
                  </a:lnTo>
                  <a:lnTo>
                    <a:pt x="70" y="81"/>
                  </a:lnTo>
                  <a:lnTo>
                    <a:pt x="72" y="81"/>
                  </a:lnTo>
                  <a:lnTo>
                    <a:pt x="75" y="77"/>
                  </a:lnTo>
                  <a:lnTo>
                    <a:pt x="75" y="75"/>
                  </a:lnTo>
                  <a:lnTo>
                    <a:pt x="77" y="70"/>
                  </a:lnTo>
                  <a:lnTo>
                    <a:pt x="79" y="66"/>
                  </a:lnTo>
                  <a:lnTo>
                    <a:pt x="77" y="57"/>
                  </a:lnTo>
                  <a:lnTo>
                    <a:pt x="75" y="57"/>
                  </a:lnTo>
                  <a:lnTo>
                    <a:pt x="77" y="55"/>
                  </a:lnTo>
                  <a:lnTo>
                    <a:pt x="77" y="50"/>
                  </a:lnTo>
                  <a:lnTo>
                    <a:pt x="75" y="46"/>
                  </a:lnTo>
                  <a:lnTo>
                    <a:pt x="77" y="44"/>
                  </a:lnTo>
                  <a:lnTo>
                    <a:pt x="72" y="42"/>
                  </a:lnTo>
                  <a:lnTo>
                    <a:pt x="75" y="39"/>
                  </a:lnTo>
                  <a:lnTo>
                    <a:pt x="77" y="39"/>
                  </a:lnTo>
                  <a:lnTo>
                    <a:pt x="72" y="37"/>
                  </a:lnTo>
                  <a:lnTo>
                    <a:pt x="70" y="35"/>
                  </a:lnTo>
                  <a:lnTo>
                    <a:pt x="66" y="28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7" y="33"/>
                  </a:lnTo>
                  <a:lnTo>
                    <a:pt x="55" y="33"/>
                  </a:lnTo>
                  <a:lnTo>
                    <a:pt x="46" y="26"/>
                  </a:lnTo>
                  <a:lnTo>
                    <a:pt x="50" y="17"/>
                  </a:lnTo>
                  <a:lnTo>
                    <a:pt x="55" y="17"/>
                  </a:lnTo>
                  <a:lnTo>
                    <a:pt x="55" y="13"/>
                  </a:lnTo>
                  <a:lnTo>
                    <a:pt x="59" y="11"/>
                  </a:lnTo>
                  <a:lnTo>
                    <a:pt x="59" y="9"/>
                  </a:lnTo>
                  <a:lnTo>
                    <a:pt x="59" y="11"/>
                  </a:lnTo>
                  <a:lnTo>
                    <a:pt x="61" y="6"/>
                  </a:lnTo>
                  <a:lnTo>
                    <a:pt x="66" y="4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5" y="11"/>
                  </a:lnTo>
                  <a:lnTo>
                    <a:pt x="55" y="9"/>
                  </a:lnTo>
                  <a:lnTo>
                    <a:pt x="55" y="6"/>
                  </a:lnTo>
                  <a:lnTo>
                    <a:pt x="55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44" y="9"/>
                  </a:lnTo>
                  <a:lnTo>
                    <a:pt x="41" y="9"/>
                  </a:lnTo>
                  <a:lnTo>
                    <a:pt x="39" y="11"/>
                  </a:lnTo>
                  <a:lnTo>
                    <a:pt x="41" y="13"/>
                  </a:lnTo>
                  <a:lnTo>
                    <a:pt x="41" y="15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5" y="17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39" y="22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41" y="24"/>
                  </a:lnTo>
                  <a:lnTo>
                    <a:pt x="35" y="26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0" y="28"/>
                  </a:lnTo>
                  <a:lnTo>
                    <a:pt x="26" y="31"/>
                  </a:lnTo>
                  <a:lnTo>
                    <a:pt x="26" y="28"/>
                  </a:lnTo>
                  <a:lnTo>
                    <a:pt x="17" y="26"/>
                  </a:lnTo>
                  <a:lnTo>
                    <a:pt x="17" y="28"/>
                  </a:lnTo>
                  <a:lnTo>
                    <a:pt x="13" y="26"/>
                  </a:lnTo>
                  <a:lnTo>
                    <a:pt x="11" y="33"/>
                  </a:lnTo>
                  <a:lnTo>
                    <a:pt x="13" y="28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7" y="37"/>
                  </a:lnTo>
                  <a:lnTo>
                    <a:pt x="15" y="37"/>
                  </a:lnTo>
                  <a:lnTo>
                    <a:pt x="13" y="35"/>
                  </a:lnTo>
                  <a:lnTo>
                    <a:pt x="8" y="35"/>
                  </a:lnTo>
                  <a:lnTo>
                    <a:pt x="15" y="39"/>
                  </a:lnTo>
                  <a:lnTo>
                    <a:pt x="19" y="37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8" y="50"/>
                  </a:lnTo>
                  <a:lnTo>
                    <a:pt x="13" y="53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7" y="53"/>
                  </a:lnTo>
                  <a:lnTo>
                    <a:pt x="19" y="57"/>
                  </a:lnTo>
                  <a:lnTo>
                    <a:pt x="28" y="57"/>
                  </a:lnTo>
                  <a:lnTo>
                    <a:pt x="26" y="59"/>
                  </a:lnTo>
                  <a:lnTo>
                    <a:pt x="24" y="59"/>
                  </a:lnTo>
                  <a:lnTo>
                    <a:pt x="19" y="66"/>
                  </a:lnTo>
                  <a:lnTo>
                    <a:pt x="22" y="64"/>
                  </a:lnTo>
                  <a:lnTo>
                    <a:pt x="17" y="68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7" y="72"/>
                  </a:lnTo>
                  <a:lnTo>
                    <a:pt x="19" y="72"/>
                  </a:lnTo>
                  <a:lnTo>
                    <a:pt x="24" y="72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33" y="72"/>
                  </a:lnTo>
                  <a:lnTo>
                    <a:pt x="24" y="75"/>
                  </a:lnTo>
                  <a:lnTo>
                    <a:pt x="17" y="75"/>
                  </a:lnTo>
                  <a:lnTo>
                    <a:pt x="15" y="77"/>
                  </a:lnTo>
                  <a:lnTo>
                    <a:pt x="11" y="77"/>
                  </a:lnTo>
                  <a:lnTo>
                    <a:pt x="13" y="79"/>
                  </a:lnTo>
                  <a:lnTo>
                    <a:pt x="11" y="81"/>
                  </a:lnTo>
                  <a:lnTo>
                    <a:pt x="13" y="81"/>
                  </a:lnTo>
                  <a:lnTo>
                    <a:pt x="11" y="83"/>
                  </a:lnTo>
                  <a:lnTo>
                    <a:pt x="8" y="81"/>
                  </a:lnTo>
                  <a:lnTo>
                    <a:pt x="6" y="81"/>
                  </a:lnTo>
                  <a:lnTo>
                    <a:pt x="6" y="81"/>
                  </a:lnTo>
                  <a:lnTo>
                    <a:pt x="0" y="83"/>
                  </a:lnTo>
                  <a:lnTo>
                    <a:pt x="2" y="86"/>
                  </a:lnTo>
                  <a:lnTo>
                    <a:pt x="13" y="83"/>
                  </a:lnTo>
                  <a:lnTo>
                    <a:pt x="8" y="88"/>
                  </a:lnTo>
                  <a:lnTo>
                    <a:pt x="4" y="90"/>
                  </a:lnTo>
                  <a:lnTo>
                    <a:pt x="2" y="92"/>
                  </a:lnTo>
                  <a:lnTo>
                    <a:pt x="6" y="92"/>
                  </a:lnTo>
                  <a:lnTo>
                    <a:pt x="6" y="94"/>
                  </a:lnTo>
                  <a:lnTo>
                    <a:pt x="15" y="92"/>
                  </a:lnTo>
                  <a:lnTo>
                    <a:pt x="8" y="97"/>
                  </a:lnTo>
                  <a:lnTo>
                    <a:pt x="6" y="99"/>
                  </a:lnTo>
                  <a:lnTo>
                    <a:pt x="11" y="99"/>
                  </a:lnTo>
                  <a:lnTo>
                    <a:pt x="17" y="97"/>
                  </a:lnTo>
                  <a:lnTo>
                    <a:pt x="17" y="99"/>
                  </a:lnTo>
                  <a:lnTo>
                    <a:pt x="11" y="101"/>
                  </a:lnTo>
                  <a:lnTo>
                    <a:pt x="15" y="101"/>
                  </a:lnTo>
                  <a:lnTo>
                    <a:pt x="13" y="103"/>
                  </a:lnTo>
                  <a:lnTo>
                    <a:pt x="17" y="101"/>
                  </a:lnTo>
                  <a:lnTo>
                    <a:pt x="19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76"/>
            <p:cNvSpPr>
              <a:spLocks noEditPoints="1"/>
            </p:cNvSpPr>
            <p:nvPr/>
          </p:nvSpPr>
          <p:spPr bwMode="auto">
            <a:xfrm>
              <a:off x="3378408" y="2944064"/>
              <a:ext cx="169470" cy="310525"/>
            </a:xfrm>
            <a:custGeom>
              <a:avLst/>
              <a:gdLst>
                <a:gd name="T0" fmla="*/ 4 w 76"/>
                <a:gd name="T1" fmla="*/ 80 h 139"/>
                <a:gd name="T2" fmla="*/ 18 w 76"/>
                <a:gd name="T3" fmla="*/ 81 h 139"/>
                <a:gd name="T4" fmla="*/ 16 w 76"/>
                <a:gd name="T5" fmla="*/ 88 h 139"/>
                <a:gd name="T6" fmla="*/ 55 w 76"/>
                <a:gd name="T7" fmla="*/ 0 h 139"/>
                <a:gd name="T8" fmla="*/ 53 w 76"/>
                <a:gd name="T9" fmla="*/ 3 h 139"/>
                <a:gd name="T10" fmla="*/ 51 w 76"/>
                <a:gd name="T11" fmla="*/ 6 h 139"/>
                <a:gd name="T12" fmla="*/ 70 w 76"/>
                <a:gd name="T13" fmla="*/ 120 h 139"/>
                <a:gd name="T14" fmla="*/ 51 w 76"/>
                <a:gd name="T15" fmla="*/ 131 h 139"/>
                <a:gd name="T16" fmla="*/ 9 w 76"/>
                <a:gd name="T17" fmla="*/ 58 h 139"/>
                <a:gd name="T18" fmla="*/ 13 w 76"/>
                <a:gd name="T19" fmla="*/ 52 h 139"/>
                <a:gd name="T20" fmla="*/ 36 w 76"/>
                <a:gd name="T21" fmla="*/ 28 h 139"/>
                <a:gd name="T22" fmla="*/ 35 w 76"/>
                <a:gd name="T23" fmla="*/ 31 h 139"/>
                <a:gd name="T24" fmla="*/ 15 w 76"/>
                <a:gd name="T25" fmla="*/ 36 h 139"/>
                <a:gd name="T26" fmla="*/ 10 w 76"/>
                <a:gd name="T27" fmla="*/ 41 h 139"/>
                <a:gd name="T28" fmla="*/ 6 w 76"/>
                <a:gd name="T29" fmla="*/ 47 h 139"/>
                <a:gd name="T30" fmla="*/ 8 w 76"/>
                <a:gd name="T31" fmla="*/ 49 h 139"/>
                <a:gd name="T32" fmla="*/ 13 w 76"/>
                <a:gd name="T33" fmla="*/ 48 h 139"/>
                <a:gd name="T34" fmla="*/ 15 w 76"/>
                <a:gd name="T35" fmla="*/ 49 h 139"/>
                <a:gd name="T36" fmla="*/ 18 w 76"/>
                <a:gd name="T37" fmla="*/ 59 h 139"/>
                <a:gd name="T38" fmla="*/ 17 w 76"/>
                <a:gd name="T39" fmla="*/ 66 h 139"/>
                <a:gd name="T40" fmla="*/ 22 w 76"/>
                <a:gd name="T41" fmla="*/ 73 h 139"/>
                <a:gd name="T42" fmla="*/ 24 w 76"/>
                <a:gd name="T43" fmla="*/ 89 h 139"/>
                <a:gd name="T44" fmla="*/ 23 w 76"/>
                <a:gd name="T45" fmla="*/ 137 h 139"/>
                <a:gd name="T46" fmla="*/ 34 w 76"/>
                <a:gd name="T47" fmla="*/ 136 h 139"/>
                <a:gd name="T48" fmla="*/ 44 w 76"/>
                <a:gd name="T49" fmla="*/ 131 h 139"/>
                <a:gd name="T50" fmla="*/ 57 w 76"/>
                <a:gd name="T51" fmla="*/ 129 h 139"/>
                <a:gd name="T52" fmla="*/ 71 w 76"/>
                <a:gd name="T53" fmla="*/ 126 h 139"/>
                <a:gd name="T54" fmla="*/ 68 w 76"/>
                <a:gd name="T55" fmla="*/ 120 h 139"/>
                <a:gd name="T56" fmla="*/ 70 w 76"/>
                <a:gd name="T57" fmla="*/ 116 h 139"/>
                <a:gd name="T58" fmla="*/ 75 w 76"/>
                <a:gd name="T59" fmla="*/ 112 h 139"/>
                <a:gd name="T60" fmla="*/ 62 w 76"/>
                <a:gd name="T61" fmla="*/ 103 h 139"/>
                <a:gd name="T62" fmla="*/ 57 w 76"/>
                <a:gd name="T63" fmla="*/ 93 h 139"/>
                <a:gd name="T64" fmla="*/ 59 w 76"/>
                <a:gd name="T65" fmla="*/ 87 h 139"/>
                <a:gd name="T66" fmla="*/ 47 w 76"/>
                <a:gd name="T67" fmla="*/ 70 h 139"/>
                <a:gd name="T68" fmla="*/ 32 w 76"/>
                <a:gd name="T69" fmla="*/ 64 h 139"/>
                <a:gd name="T70" fmla="*/ 35 w 76"/>
                <a:gd name="T71" fmla="*/ 60 h 139"/>
                <a:gd name="T72" fmla="*/ 44 w 76"/>
                <a:gd name="T73" fmla="*/ 49 h 139"/>
                <a:gd name="T74" fmla="*/ 33 w 76"/>
                <a:gd name="T75" fmla="*/ 45 h 139"/>
                <a:gd name="T76" fmla="*/ 30 w 76"/>
                <a:gd name="T77" fmla="*/ 41 h 139"/>
                <a:gd name="T78" fmla="*/ 31 w 76"/>
                <a:gd name="T79" fmla="*/ 34 h 139"/>
                <a:gd name="T80" fmla="*/ 22 w 76"/>
                <a:gd name="T81" fmla="*/ 35 h 139"/>
                <a:gd name="T82" fmla="*/ 20 w 76"/>
                <a:gd name="T83" fmla="*/ 42 h 139"/>
                <a:gd name="T84" fmla="*/ 19 w 76"/>
                <a:gd name="T85" fmla="*/ 47 h 139"/>
                <a:gd name="T86" fmla="*/ 19 w 76"/>
                <a:gd name="T87" fmla="*/ 50 h 139"/>
                <a:gd name="T88" fmla="*/ 17 w 76"/>
                <a:gd name="T89" fmla="*/ 55 h 139"/>
                <a:gd name="T90" fmla="*/ 18 w 76"/>
                <a:gd name="T91" fmla="*/ 59 h 139"/>
                <a:gd name="T92" fmla="*/ 18 w 76"/>
                <a:gd name="T93" fmla="*/ 67 h 139"/>
                <a:gd name="T94" fmla="*/ 20 w 76"/>
                <a:gd name="T95" fmla="*/ 68 h 139"/>
                <a:gd name="T96" fmla="*/ 24 w 76"/>
                <a:gd name="T97" fmla="*/ 63 h 139"/>
                <a:gd name="T98" fmla="*/ 23 w 76"/>
                <a:gd name="T99" fmla="*/ 78 h 139"/>
                <a:gd name="T100" fmla="*/ 31 w 76"/>
                <a:gd name="T101" fmla="*/ 80 h 139"/>
                <a:gd name="T102" fmla="*/ 40 w 76"/>
                <a:gd name="T103" fmla="*/ 87 h 139"/>
                <a:gd name="T104" fmla="*/ 38 w 76"/>
                <a:gd name="T105" fmla="*/ 97 h 139"/>
                <a:gd name="T106" fmla="*/ 25 w 76"/>
                <a:gd name="T107" fmla="*/ 105 h 139"/>
                <a:gd name="T108" fmla="*/ 27 w 76"/>
                <a:gd name="T109" fmla="*/ 112 h 139"/>
                <a:gd name="T110" fmla="*/ 23 w 76"/>
                <a:gd name="T111" fmla="*/ 119 h 139"/>
                <a:gd name="T112" fmla="*/ 33 w 76"/>
                <a:gd name="T113" fmla="*/ 121 h 139"/>
                <a:gd name="T114" fmla="*/ 38 w 76"/>
                <a:gd name="T115" fmla="*/ 124 h 139"/>
                <a:gd name="T116" fmla="*/ 23 w 76"/>
                <a:gd name="T117" fmla="*/ 132 h 139"/>
                <a:gd name="T118" fmla="*/ 21 w 76"/>
                <a:gd name="T11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" h="139">
                  <a:moveTo>
                    <a:pt x="14" y="90"/>
                  </a:moveTo>
                  <a:cubicBezTo>
                    <a:pt x="12" y="89"/>
                    <a:pt x="12" y="89"/>
                    <a:pt x="12" y="89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lose/>
                  <a:moveTo>
                    <a:pt x="51" y="13"/>
                  </a:moveTo>
                  <a:cubicBezTo>
                    <a:pt x="52" y="11"/>
                    <a:pt x="52" y="11"/>
                    <a:pt x="52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3"/>
                    <a:pt x="51" y="13"/>
                    <a:pt x="51" y="13"/>
                  </a:cubicBezTo>
                  <a:close/>
                  <a:moveTo>
                    <a:pt x="54" y="2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2"/>
                    <a:pt x="54" y="2"/>
                    <a:pt x="54" y="2"/>
                  </a:cubicBezTo>
                  <a:close/>
                  <a:moveTo>
                    <a:pt x="50" y="6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50" y="6"/>
                    <a:pt x="50" y="6"/>
                  </a:cubicBezTo>
                  <a:close/>
                  <a:moveTo>
                    <a:pt x="52" y="5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5"/>
                    <a:pt x="52" y="5"/>
                    <a:pt x="52" y="5"/>
                  </a:cubicBezTo>
                  <a:close/>
                  <a:moveTo>
                    <a:pt x="52" y="10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0"/>
                    <a:pt x="52" y="10"/>
                    <a:pt x="52" y="10"/>
                  </a:cubicBezTo>
                  <a:close/>
                  <a:moveTo>
                    <a:pt x="69" y="121"/>
                  </a:moveTo>
                  <a:cubicBezTo>
                    <a:pt x="70" y="121"/>
                    <a:pt x="70" y="121"/>
                    <a:pt x="70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1"/>
                    <a:pt x="69" y="121"/>
                    <a:pt x="69" y="121"/>
                  </a:cubicBezTo>
                  <a:close/>
                  <a:moveTo>
                    <a:pt x="51" y="131"/>
                  </a:moveTo>
                  <a:cubicBezTo>
                    <a:pt x="53" y="129"/>
                    <a:pt x="53" y="129"/>
                    <a:pt x="53" y="12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1" y="131"/>
                    <a:pt x="51" y="131"/>
                    <a:pt x="51" y="131"/>
                  </a:cubicBezTo>
                  <a:close/>
                  <a:moveTo>
                    <a:pt x="22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2" y="67"/>
                    <a:pt x="22" y="67"/>
                    <a:pt x="22" y="67"/>
                  </a:cubicBezTo>
                  <a:close/>
                  <a:moveTo>
                    <a:pt x="14" y="65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5"/>
                    <a:pt x="14" y="65"/>
                    <a:pt x="14" y="65"/>
                  </a:cubicBezTo>
                  <a:close/>
                  <a:moveTo>
                    <a:pt x="9" y="60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60"/>
                    <a:pt x="9" y="60"/>
                    <a:pt x="9" y="60"/>
                  </a:cubicBezTo>
                  <a:close/>
                  <a:moveTo>
                    <a:pt x="11" y="58"/>
                  </a:moveTo>
                  <a:cubicBezTo>
                    <a:pt x="13" y="56"/>
                    <a:pt x="13" y="56"/>
                    <a:pt x="13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1" y="58"/>
                    <a:pt x="11" y="58"/>
                    <a:pt x="11" y="58"/>
                  </a:cubicBezTo>
                  <a:close/>
                  <a:moveTo>
                    <a:pt x="15" y="55"/>
                  </a:moveTo>
                  <a:cubicBezTo>
                    <a:pt x="16" y="54"/>
                    <a:pt x="16" y="54"/>
                    <a:pt x="16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5"/>
                    <a:pt x="15" y="55"/>
                    <a:pt x="15" y="55"/>
                  </a:cubicBezTo>
                  <a:close/>
                  <a:moveTo>
                    <a:pt x="13" y="52"/>
                  </a:moveTo>
                  <a:cubicBezTo>
                    <a:pt x="14" y="54"/>
                    <a:pt x="14" y="54"/>
                    <a:pt x="14" y="54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2"/>
                    <a:pt x="13" y="52"/>
                    <a:pt x="13" y="52"/>
                  </a:cubicBezTo>
                  <a:close/>
                  <a:moveTo>
                    <a:pt x="36" y="26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lose/>
                  <a:moveTo>
                    <a:pt x="34" y="27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7"/>
                    <a:pt x="34" y="27"/>
                    <a:pt x="34" y="27"/>
                  </a:cubicBezTo>
                  <a:close/>
                  <a:moveTo>
                    <a:pt x="34" y="30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9" y="40"/>
                  </a:moveTo>
                  <a:cubicBezTo>
                    <a:pt x="10" y="40"/>
                    <a:pt x="10" y="40"/>
                    <a:pt x="10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0"/>
                    <a:pt x="9" y="40"/>
                    <a:pt x="9" y="40"/>
                  </a:cubicBezTo>
                  <a:close/>
                  <a:moveTo>
                    <a:pt x="9" y="43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3"/>
                    <a:pt x="9" y="43"/>
                    <a:pt x="9" y="43"/>
                  </a:cubicBezTo>
                  <a:close/>
                  <a:moveTo>
                    <a:pt x="8" y="46"/>
                  </a:moveTo>
                  <a:cubicBezTo>
                    <a:pt x="7" y="46"/>
                    <a:pt x="7" y="46"/>
                    <a:pt x="7" y="4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6"/>
                    <a:pt x="8" y="46"/>
                    <a:pt x="8" y="46"/>
                  </a:cubicBezTo>
                  <a:close/>
                  <a:moveTo>
                    <a:pt x="8" y="48"/>
                  </a:move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8" y="48"/>
                    <a:pt x="8" y="48"/>
                  </a:cubicBezTo>
                  <a:close/>
                  <a:moveTo>
                    <a:pt x="6" y="52"/>
                  </a:moveTo>
                  <a:cubicBezTo>
                    <a:pt x="6" y="53"/>
                    <a:pt x="6" y="53"/>
                    <a:pt x="6" y="53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6" y="52"/>
                    <a:pt x="6" y="52"/>
                    <a:pt x="6" y="52"/>
                  </a:cubicBezTo>
                  <a:close/>
                  <a:moveTo>
                    <a:pt x="7" y="51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7" y="51"/>
                    <a:pt x="7" y="51"/>
                    <a:pt x="7" y="51"/>
                  </a:cubicBezTo>
                  <a:close/>
                  <a:moveTo>
                    <a:pt x="16" y="52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close/>
                  <a:moveTo>
                    <a:pt x="13" y="62"/>
                  </a:move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3" y="62"/>
                    <a:pt x="13" y="62"/>
                    <a:pt x="13" y="62"/>
                  </a:cubicBezTo>
                  <a:close/>
                  <a:moveTo>
                    <a:pt x="16" y="68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8"/>
                    <a:pt x="16" y="68"/>
                    <a:pt x="16" y="68"/>
                  </a:cubicBezTo>
                  <a:close/>
                  <a:moveTo>
                    <a:pt x="14" y="70"/>
                  </a:moveTo>
                  <a:cubicBezTo>
                    <a:pt x="15" y="69"/>
                    <a:pt x="15" y="69"/>
                    <a:pt x="15" y="69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70"/>
                    <a:pt x="14" y="70"/>
                    <a:pt x="14" y="70"/>
                  </a:cubicBezTo>
                  <a:close/>
                  <a:moveTo>
                    <a:pt x="20" y="7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0" y="70"/>
                    <a:pt x="20" y="70"/>
                    <a:pt x="20" y="70"/>
                  </a:cubicBezTo>
                  <a:close/>
                  <a:moveTo>
                    <a:pt x="26" y="99"/>
                  </a:moveTo>
                  <a:cubicBezTo>
                    <a:pt x="28" y="100"/>
                    <a:pt x="28" y="100"/>
                    <a:pt x="28" y="100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6" y="97"/>
                    <a:pt x="26" y="99"/>
                    <a:pt x="26" y="99"/>
                  </a:cubicBezTo>
                  <a:close/>
                  <a:moveTo>
                    <a:pt x="24" y="89"/>
                  </a:moveTo>
                  <a:cubicBezTo>
                    <a:pt x="25" y="87"/>
                    <a:pt x="25" y="87"/>
                    <a:pt x="25" y="87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4" y="89"/>
                    <a:pt x="24" y="89"/>
                    <a:pt x="24" y="89"/>
                  </a:cubicBezTo>
                  <a:close/>
                  <a:moveTo>
                    <a:pt x="21" y="139"/>
                  </a:moveTo>
                  <a:cubicBezTo>
                    <a:pt x="22" y="138"/>
                    <a:pt x="22" y="138"/>
                    <a:pt x="22" y="138"/>
                  </a:cubicBezTo>
                  <a:cubicBezTo>
                    <a:pt x="21" y="138"/>
                    <a:pt x="21" y="138"/>
                    <a:pt x="21" y="138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4" y="136"/>
                    <a:pt x="34" y="136"/>
                    <a:pt x="34" y="136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5" y="132"/>
                    <a:pt x="35" y="132"/>
                    <a:pt x="35" y="132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3" y="129"/>
                    <a:pt x="53" y="129"/>
                    <a:pt x="53" y="129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4"/>
                    <a:pt x="74" y="124"/>
                    <a:pt x="74" y="124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0" y="91"/>
                    <a:pt x="60" y="91"/>
                    <a:pt x="60" y="91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5" y="113"/>
                    <a:pt x="25" y="113"/>
                    <a:pt x="25" y="113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1" y="118"/>
                    <a:pt x="21" y="118"/>
                    <a:pt x="21" y="118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119"/>
                    <a:pt x="22" y="119"/>
                    <a:pt x="22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8" y="117"/>
                    <a:pt x="28" y="117"/>
                    <a:pt x="28" y="117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19" y="136"/>
                    <a:pt x="19" y="136"/>
                    <a:pt x="19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0" y="138"/>
                    <a:pt x="20" y="138"/>
                    <a:pt x="20" y="138"/>
                  </a:cubicBezTo>
                  <a:lnTo>
                    <a:pt x="21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77"/>
            <p:cNvSpPr>
              <a:spLocks noEditPoints="1"/>
            </p:cNvSpPr>
            <p:nvPr/>
          </p:nvSpPr>
          <p:spPr bwMode="auto">
            <a:xfrm>
              <a:off x="3434221" y="3223129"/>
              <a:ext cx="254712" cy="237460"/>
            </a:xfrm>
            <a:custGeom>
              <a:avLst/>
              <a:gdLst>
                <a:gd name="T0" fmla="*/ 198 w 251"/>
                <a:gd name="T1" fmla="*/ 115 h 234"/>
                <a:gd name="T2" fmla="*/ 183 w 251"/>
                <a:gd name="T3" fmla="*/ 124 h 234"/>
                <a:gd name="T4" fmla="*/ 187 w 251"/>
                <a:gd name="T5" fmla="*/ 108 h 234"/>
                <a:gd name="T6" fmla="*/ 200 w 251"/>
                <a:gd name="T7" fmla="*/ 91 h 234"/>
                <a:gd name="T8" fmla="*/ 209 w 251"/>
                <a:gd name="T9" fmla="*/ 89 h 234"/>
                <a:gd name="T10" fmla="*/ 211 w 251"/>
                <a:gd name="T11" fmla="*/ 69 h 234"/>
                <a:gd name="T12" fmla="*/ 216 w 251"/>
                <a:gd name="T13" fmla="*/ 49 h 234"/>
                <a:gd name="T14" fmla="*/ 198 w 251"/>
                <a:gd name="T15" fmla="*/ 47 h 234"/>
                <a:gd name="T16" fmla="*/ 187 w 251"/>
                <a:gd name="T17" fmla="*/ 42 h 234"/>
                <a:gd name="T18" fmla="*/ 172 w 251"/>
                <a:gd name="T19" fmla="*/ 36 h 234"/>
                <a:gd name="T20" fmla="*/ 156 w 251"/>
                <a:gd name="T21" fmla="*/ 27 h 234"/>
                <a:gd name="T22" fmla="*/ 145 w 251"/>
                <a:gd name="T23" fmla="*/ 18 h 234"/>
                <a:gd name="T24" fmla="*/ 130 w 251"/>
                <a:gd name="T25" fmla="*/ 3 h 234"/>
                <a:gd name="T26" fmla="*/ 114 w 251"/>
                <a:gd name="T27" fmla="*/ 5 h 234"/>
                <a:gd name="T28" fmla="*/ 106 w 251"/>
                <a:gd name="T29" fmla="*/ 29 h 234"/>
                <a:gd name="T30" fmla="*/ 84 w 251"/>
                <a:gd name="T31" fmla="*/ 38 h 234"/>
                <a:gd name="T32" fmla="*/ 73 w 251"/>
                <a:gd name="T33" fmla="*/ 45 h 234"/>
                <a:gd name="T34" fmla="*/ 64 w 251"/>
                <a:gd name="T35" fmla="*/ 36 h 234"/>
                <a:gd name="T36" fmla="*/ 51 w 251"/>
                <a:gd name="T37" fmla="*/ 40 h 234"/>
                <a:gd name="T38" fmla="*/ 55 w 251"/>
                <a:gd name="T39" fmla="*/ 56 h 234"/>
                <a:gd name="T40" fmla="*/ 46 w 251"/>
                <a:gd name="T41" fmla="*/ 60 h 234"/>
                <a:gd name="T42" fmla="*/ 29 w 251"/>
                <a:gd name="T43" fmla="*/ 56 h 234"/>
                <a:gd name="T44" fmla="*/ 15 w 251"/>
                <a:gd name="T45" fmla="*/ 60 h 234"/>
                <a:gd name="T46" fmla="*/ 2 w 251"/>
                <a:gd name="T47" fmla="*/ 69 h 234"/>
                <a:gd name="T48" fmla="*/ 2 w 251"/>
                <a:gd name="T49" fmla="*/ 69 h 234"/>
                <a:gd name="T50" fmla="*/ 7 w 251"/>
                <a:gd name="T51" fmla="*/ 73 h 234"/>
                <a:gd name="T52" fmla="*/ 7 w 251"/>
                <a:gd name="T53" fmla="*/ 82 h 234"/>
                <a:gd name="T54" fmla="*/ 24 w 251"/>
                <a:gd name="T55" fmla="*/ 84 h 234"/>
                <a:gd name="T56" fmla="*/ 35 w 251"/>
                <a:gd name="T57" fmla="*/ 89 h 234"/>
                <a:gd name="T58" fmla="*/ 42 w 251"/>
                <a:gd name="T59" fmla="*/ 95 h 234"/>
                <a:gd name="T60" fmla="*/ 51 w 251"/>
                <a:gd name="T61" fmla="*/ 95 h 234"/>
                <a:gd name="T62" fmla="*/ 46 w 251"/>
                <a:gd name="T63" fmla="*/ 106 h 234"/>
                <a:gd name="T64" fmla="*/ 64 w 251"/>
                <a:gd name="T65" fmla="*/ 119 h 234"/>
                <a:gd name="T66" fmla="*/ 62 w 251"/>
                <a:gd name="T67" fmla="*/ 133 h 234"/>
                <a:gd name="T68" fmla="*/ 70 w 251"/>
                <a:gd name="T69" fmla="*/ 139 h 234"/>
                <a:gd name="T70" fmla="*/ 64 w 251"/>
                <a:gd name="T71" fmla="*/ 157 h 234"/>
                <a:gd name="T72" fmla="*/ 57 w 251"/>
                <a:gd name="T73" fmla="*/ 188 h 234"/>
                <a:gd name="T74" fmla="*/ 66 w 251"/>
                <a:gd name="T75" fmla="*/ 197 h 234"/>
                <a:gd name="T76" fmla="*/ 90 w 251"/>
                <a:gd name="T77" fmla="*/ 205 h 234"/>
                <a:gd name="T78" fmla="*/ 114 w 251"/>
                <a:gd name="T79" fmla="*/ 205 h 234"/>
                <a:gd name="T80" fmla="*/ 136 w 251"/>
                <a:gd name="T81" fmla="*/ 210 h 234"/>
                <a:gd name="T82" fmla="*/ 147 w 251"/>
                <a:gd name="T83" fmla="*/ 183 h 234"/>
                <a:gd name="T84" fmla="*/ 165 w 251"/>
                <a:gd name="T85" fmla="*/ 188 h 234"/>
                <a:gd name="T86" fmla="*/ 194 w 251"/>
                <a:gd name="T87" fmla="*/ 197 h 234"/>
                <a:gd name="T88" fmla="*/ 213 w 251"/>
                <a:gd name="T89" fmla="*/ 177 h 234"/>
                <a:gd name="T90" fmla="*/ 202 w 251"/>
                <a:gd name="T91" fmla="*/ 153 h 234"/>
                <a:gd name="T92" fmla="*/ 202 w 251"/>
                <a:gd name="T93" fmla="*/ 135 h 234"/>
                <a:gd name="T94" fmla="*/ 244 w 251"/>
                <a:gd name="T95" fmla="*/ 234 h 234"/>
                <a:gd name="T96" fmla="*/ 238 w 251"/>
                <a:gd name="T97" fmla="*/ 227 h 234"/>
                <a:gd name="T98" fmla="*/ 235 w 251"/>
                <a:gd name="T99" fmla="*/ 221 h 234"/>
                <a:gd name="T100" fmla="*/ 235 w 251"/>
                <a:gd name="T101" fmla="*/ 212 h 234"/>
                <a:gd name="T102" fmla="*/ 244 w 251"/>
                <a:gd name="T103" fmla="*/ 203 h 234"/>
                <a:gd name="T104" fmla="*/ 249 w 251"/>
                <a:gd name="T105" fmla="*/ 194 h 234"/>
                <a:gd name="T106" fmla="*/ 249 w 251"/>
                <a:gd name="T107" fmla="*/ 22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1" h="234">
                  <a:moveTo>
                    <a:pt x="202" y="128"/>
                  </a:moveTo>
                  <a:lnTo>
                    <a:pt x="202" y="124"/>
                  </a:lnTo>
                  <a:lnTo>
                    <a:pt x="200" y="124"/>
                  </a:lnTo>
                  <a:lnTo>
                    <a:pt x="198" y="117"/>
                  </a:lnTo>
                  <a:lnTo>
                    <a:pt x="198" y="115"/>
                  </a:lnTo>
                  <a:lnTo>
                    <a:pt x="191" y="115"/>
                  </a:lnTo>
                  <a:lnTo>
                    <a:pt x="189" y="117"/>
                  </a:lnTo>
                  <a:lnTo>
                    <a:pt x="191" y="122"/>
                  </a:lnTo>
                  <a:lnTo>
                    <a:pt x="185" y="124"/>
                  </a:lnTo>
                  <a:lnTo>
                    <a:pt x="183" y="124"/>
                  </a:lnTo>
                  <a:lnTo>
                    <a:pt x="180" y="119"/>
                  </a:lnTo>
                  <a:lnTo>
                    <a:pt x="183" y="119"/>
                  </a:lnTo>
                  <a:lnTo>
                    <a:pt x="185" y="119"/>
                  </a:lnTo>
                  <a:lnTo>
                    <a:pt x="185" y="115"/>
                  </a:lnTo>
                  <a:lnTo>
                    <a:pt x="187" y="108"/>
                  </a:lnTo>
                  <a:lnTo>
                    <a:pt x="191" y="102"/>
                  </a:lnTo>
                  <a:lnTo>
                    <a:pt x="194" y="100"/>
                  </a:lnTo>
                  <a:lnTo>
                    <a:pt x="198" y="95"/>
                  </a:lnTo>
                  <a:lnTo>
                    <a:pt x="202" y="93"/>
                  </a:lnTo>
                  <a:lnTo>
                    <a:pt x="200" y="91"/>
                  </a:lnTo>
                  <a:lnTo>
                    <a:pt x="196" y="89"/>
                  </a:lnTo>
                  <a:lnTo>
                    <a:pt x="200" y="84"/>
                  </a:lnTo>
                  <a:lnTo>
                    <a:pt x="205" y="84"/>
                  </a:lnTo>
                  <a:lnTo>
                    <a:pt x="205" y="86"/>
                  </a:lnTo>
                  <a:lnTo>
                    <a:pt x="209" y="89"/>
                  </a:lnTo>
                  <a:lnTo>
                    <a:pt x="216" y="86"/>
                  </a:lnTo>
                  <a:lnTo>
                    <a:pt x="213" y="82"/>
                  </a:lnTo>
                  <a:lnTo>
                    <a:pt x="209" y="80"/>
                  </a:lnTo>
                  <a:lnTo>
                    <a:pt x="209" y="75"/>
                  </a:lnTo>
                  <a:lnTo>
                    <a:pt x="211" y="69"/>
                  </a:lnTo>
                  <a:lnTo>
                    <a:pt x="213" y="64"/>
                  </a:lnTo>
                  <a:lnTo>
                    <a:pt x="213" y="62"/>
                  </a:lnTo>
                  <a:lnTo>
                    <a:pt x="216" y="56"/>
                  </a:lnTo>
                  <a:lnTo>
                    <a:pt x="220" y="51"/>
                  </a:lnTo>
                  <a:lnTo>
                    <a:pt x="216" y="49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5" y="49"/>
                  </a:lnTo>
                  <a:lnTo>
                    <a:pt x="202" y="47"/>
                  </a:lnTo>
                  <a:lnTo>
                    <a:pt x="198" y="47"/>
                  </a:lnTo>
                  <a:lnTo>
                    <a:pt x="196" y="49"/>
                  </a:lnTo>
                  <a:lnTo>
                    <a:pt x="191" y="47"/>
                  </a:lnTo>
                  <a:lnTo>
                    <a:pt x="191" y="42"/>
                  </a:lnTo>
                  <a:lnTo>
                    <a:pt x="189" y="40"/>
                  </a:lnTo>
                  <a:lnTo>
                    <a:pt x="187" y="42"/>
                  </a:lnTo>
                  <a:lnTo>
                    <a:pt x="180" y="40"/>
                  </a:lnTo>
                  <a:lnTo>
                    <a:pt x="178" y="36"/>
                  </a:lnTo>
                  <a:lnTo>
                    <a:pt x="176" y="36"/>
                  </a:lnTo>
                  <a:lnTo>
                    <a:pt x="174" y="38"/>
                  </a:lnTo>
                  <a:lnTo>
                    <a:pt x="172" y="36"/>
                  </a:lnTo>
                  <a:lnTo>
                    <a:pt x="167" y="36"/>
                  </a:lnTo>
                  <a:lnTo>
                    <a:pt x="163" y="29"/>
                  </a:lnTo>
                  <a:lnTo>
                    <a:pt x="161" y="29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4" y="29"/>
                  </a:lnTo>
                  <a:lnTo>
                    <a:pt x="150" y="27"/>
                  </a:lnTo>
                  <a:lnTo>
                    <a:pt x="150" y="20"/>
                  </a:lnTo>
                  <a:lnTo>
                    <a:pt x="147" y="20"/>
                  </a:lnTo>
                  <a:lnTo>
                    <a:pt x="145" y="18"/>
                  </a:lnTo>
                  <a:lnTo>
                    <a:pt x="143" y="18"/>
                  </a:lnTo>
                  <a:lnTo>
                    <a:pt x="136" y="14"/>
                  </a:lnTo>
                  <a:lnTo>
                    <a:pt x="136" y="9"/>
                  </a:lnTo>
                  <a:lnTo>
                    <a:pt x="132" y="9"/>
                  </a:lnTo>
                  <a:lnTo>
                    <a:pt x="130" y="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1" y="3"/>
                  </a:lnTo>
                  <a:lnTo>
                    <a:pt x="119" y="3"/>
                  </a:lnTo>
                  <a:lnTo>
                    <a:pt x="114" y="5"/>
                  </a:lnTo>
                  <a:lnTo>
                    <a:pt x="112" y="9"/>
                  </a:lnTo>
                  <a:lnTo>
                    <a:pt x="112" y="14"/>
                  </a:lnTo>
                  <a:lnTo>
                    <a:pt x="112" y="20"/>
                  </a:lnTo>
                  <a:lnTo>
                    <a:pt x="106" y="27"/>
                  </a:lnTo>
                  <a:lnTo>
                    <a:pt x="106" y="29"/>
                  </a:lnTo>
                  <a:lnTo>
                    <a:pt x="101" y="31"/>
                  </a:lnTo>
                  <a:lnTo>
                    <a:pt x="97" y="31"/>
                  </a:lnTo>
                  <a:lnTo>
                    <a:pt x="95" y="29"/>
                  </a:lnTo>
                  <a:lnTo>
                    <a:pt x="86" y="34"/>
                  </a:lnTo>
                  <a:lnTo>
                    <a:pt x="84" y="38"/>
                  </a:lnTo>
                  <a:lnTo>
                    <a:pt x="86" y="40"/>
                  </a:lnTo>
                  <a:lnTo>
                    <a:pt x="90" y="40"/>
                  </a:lnTo>
                  <a:lnTo>
                    <a:pt x="86" y="45"/>
                  </a:lnTo>
                  <a:lnTo>
                    <a:pt x="79" y="45"/>
                  </a:lnTo>
                  <a:lnTo>
                    <a:pt x="73" y="45"/>
                  </a:lnTo>
                  <a:lnTo>
                    <a:pt x="68" y="42"/>
                  </a:lnTo>
                  <a:lnTo>
                    <a:pt x="66" y="45"/>
                  </a:lnTo>
                  <a:lnTo>
                    <a:pt x="64" y="40"/>
                  </a:lnTo>
                  <a:lnTo>
                    <a:pt x="62" y="40"/>
                  </a:lnTo>
                  <a:lnTo>
                    <a:pt x="64" y="36"/>
                  </a:lnTo>
                  <a:lnTo>
                    <a:pt x="59" y="34"/>
                  </a:lnTo>
                  <a:lnTo>
                    <a:pt x="57" y="36"/>
                  </a:lnTo>
                  <a:lnTo>
                    <a:pt x="53" y="36"/>
                  </a:lnTo>
                  <a:lnTo>
                    <a:pt x="51" y="36"/>
                  </a:lnTo>
                  <a:lnTo>
                    <a:pt x="51" y="40"/>
                  </a:lnTo>
                  <a:lnTo>
                    <a:pt x="51" y="40"/>
                  </a:lnTo>
                  <a:lnTo>
                    <a:pt x="57" y="47"/>
                  </a:lnTo>
                  <a:lnTo>
                    <a:pt x="55" y="49"/>
                  </a:lnTo>
                  <a:lnTo>
                    <a:pt x="57" y="51"/>
                  </a:lnTo>
                  <a:lnTo>
                    <a:pt x="55" y="56"/>
                  </a:lnTo>
                  <a:lnTo>
                    <a:pt x="57" y="58"/>
                  </a:lnTo>
                  <a:lnTo>
                    <a:pt x="59" y="60"/>
                  </a:lnTo>
                  <a:lnTo>
                    <a:pt x="53" y="60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37" y="62"/>
                  </a:lnTo>
                  <a:lnTo>
                    <a:pt x="31" y="56"/>
                  </a:lnTo>
                  <a:lnTo>
                    <a:pt x="29" y="56"/>
                  </a:lnTo>
                  <a:lnTo>
                    <a:pt x="24" y="56"/>
                  </a:lnTo>
                  <a:lnTo>
                    <a:pt x="20" y="60"/>
                  </a:lnTo>
                  <a:lnTo>
                    <a:pt x="18" y="58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1" y="60"/>
                  </a:lnTo>
                  <a:lnTo>
                    <a:pt x="9" y="62"/>
                  </a:lnTo>
                  <a:lnTo>
                    <a:pt x="2" y="62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67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4" y="73"/>
                  </a:lnTo>
                  <a:lnTo>
                    <a:pt x="4" y="69"/>
                  </a:lnTo>
                  <a:lnTo>
                    <a:pt x="7" y="71"/>
                  </a:lnTo>
                  <a:lnTo>
                    <a:pt x="9" y="73"/>
                  </a:lnTo>
                  <a:lnTo>
                    <a:pt x="7" y="73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7" y="75"/>
                  </a:lnTo>
                  <a:lnTo>
                    <a:pt x="7" y="80"/>
                  </a:lnTo>
                  <a:lnTo>
                    <a:pt x="7" y="82"/>
                  </a:lnTo>
                  <a:lnTo>
                    <a:pt x="11" y="80"/>
                  </a:lnTo>
                  <a:lnTo>
                    <a:pt x="13" y="80"/>
                  </a:lnTo>
                  <a:lnTo>
                    <a:pt x="15" y="80"/>
                  </a:lnTo>
                  <a:lnTo>
                    <a:pt x="22" y="82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1" y="89"/>
                  </a:lnTo>
                  <a:lnTo>
                    <a:pt x="33" y="84"/>
                  </a:lnTo>
                  <a:lnTo>
                    <a:pt x="35" y="86"/>
                  </a:lnTo>
                  <a:lnTo>
                    <a:pt x="35" y="89"/>
                  </a:lnTo>
                  <a:lnTo>
                    <a:pt x="35" y="89"/>
                  </a:lnTo>
                  <a:lnTo>
                    <a:pt x="40" y="86"/>
                  </a:lnTo>
                  <a:lnTo>
                    <a:pt x="42" y="89"/>
                  </a:lnTo>
                  <a:lnTo>
                    <a:pt x="40" y="93"/>
                  </a:lnTo>
                  <a:lnTo>
                    <a:pt x="42" y="95"/>
                  </a:lnTo>
                  <a:lnTo>
                    <a:pt x="44" y="95"/>
                  </a:lnTo>
                  <a:lnTo>
                    <a:pt x="46" y="93"/>
                  </a:lnTo>
                  <a:lnTo>
                    <a:pt x="51" y="93"/>
                  </a:lnTo>
                  <a:lnTo>
                    <a:pt x="53" y="97"/>
                  </a:lnTo>
                  <a:lnTo>
                    <a:pt x="51" y="95"/>
                  </a:lnTo>
                  <a:lnTo>
                    <a:pt x="46" y="95"/>
                  </a:lnTo>
                  <a:lnTo>
                    <a:pt x="44" y="100"/>
                  </a:lnTo>
                  <a:lnTo>
                    <a:pt x="46" y="100"/>
                  </a:lnTo>
                  <a:lnTo>
                    <a:pt x="48" y="104"/>
                  </a:lnTo>
                  <a:lnTo>
                    <a:pt x="46" y="106"/>
                  </a:lnTo>
                  <a:lnTo>
                    <a:pt x="46" y="108"/>
                  </a:lnTo>
                  <a:lnTo>
                    <a:pt x="51" y="108"/>
                  </a:lnTo>
                  <a:lnTo>
                    <a:pt x="55" y="115"/>
                  </a:lnTo>
                  <a:lnTo>
                    <a:pt x="59" y="117"/>
                  </a:lnTo>
                  <a:lnTo>
                    <a:pt x="64" y="119"/>
                  </a:lnTo>
                  <a:lnTo>
                    <a:pt x="64" y="122"/>
                  </a:lnTo>
                  <a:lnTo>
                    <a:pt x="66" y="126"/>
                  </a:lnTo>
                  <a:lnTo>
                    <a:pt x="64" y="128"/>
                  </a:lnTo>
                  <a:lnTo>
                    <a:pt x="64" y="128"/>
                  </a:lnTo>
                  <a:lnTo>
                    <a:pt x="62" y="133"/>
                  </a:lnTo>
                  <a:lnTo>
                    <a:pt x="66" y="133"/>
                  </a:lnTo>
                  <a:lnTo>
                    <a:pt x="70" y="137"/>
                  </a:lnTo>
                  <a:lnTo>
                    <a:pt x="75" y="148"/>
                  </a:lnTo>
                  <a:lnTo>
                    <a:pt x="70" y="144"/>
                  </a:lnTo>
                  <a:lnTo>
                    <a:pt x="70" y="139"/>
                  </a:lnTo>
                  <a:lnTo>
                    <a:pt x="66" y="137"/>
                  </a:lnTo>
                  <a:lnTo>
                    <a:pt x="64" y="139"/>
                  </a:lnTo>
                  <a:lnTo>
                    <a:pt x="62" y="148"/>
                  </a:lnTo>
                  <a:lnTo>
                    <a:pt x="62" y="155"/>
                  </a:lnTo>
                  <a:lnTo>
                    <a:pt x="64" y="157"/>
                  </a:lnTo>
                  <a:lnTo>
                    <a:pt x="62" y="159"/>
                  </a:lnTo>
                  <a:lnTo>
                    <a:pt x="62" y="172"/>
                  </a:lnTo>
                  <a:lnTo>
                    <a:pt x="57" y="183"/>
                  </a:lnTo>
                  <a:lnTo>
                    <a:pt x="53" y="186"/>
                  </a:lnTo>
                  <a:lnTo>
                    <a:pt x="57" y="188"/>
                  </a:lnTo>
                  <a:lnTo>
                    <a:pt x="57" y="190"/>
                  </a:lnTo>
                  <a:lnTo>
                    <a:pt x="59" y="190"/>
                  </a:lnTo>
                  <a:lnTo>
                    <a:pt x="59" y="194"/>
                  </a:lnTo>
                  <a:lnTo>
                    <a:pt x="59" y="197"/>
                  </a:lnTo>
                  <a:lnTo>
                    <a:pt x="66" y="197"/>
                  </a:lnTo>
                  <a:lnTo>
                    <a:pt x="73" y="199"/>
                  </a:lnTo>
                  <a:lnTo>
                    <a:pt x="77" y="203"/>
                  </a:lnTo>
                  <a:lnTo>
                    <a:pt x="81" y="201"/>
                  </a:lnTo>
                  <a:lnTo>
                    <a:pt x="86" y="205"/>
                  </a:lnTo>
                  <a:lnTo>
                    <a:pt x="90" y="205"/>
                  </a:lnTo>
                  <a:lnTo>
                    <a:pt x="92" y="208"/>
                  </a:lnTo>
                  <a:lnTo>
                    <a:pt x="97" y="203"/>
                  </a:lnTo>
                  <a:lnTo>
                    <a:pt x="106" y="203"/>
                  </a:lnTo>
                  <a:lnTo>
                    <a:pt x="108" y="205"/>
                  </a:lnTo>
                  <a:lnTo>
                    <a:pt x="114" y="205"/>
                  </a:lnTo>
                  <a:lnTo>
                    <a:pt x="119" y="208"/>
                  </a:lnTo>
                  <a:lnTo>
                    <a:pt x="128" y="208"/>
                  </a:lnTo>
                  <a:lnTo>
                    <a:pt x="134" y="210"/>
                  </a:lnTo>
                  <a:lnTo>
                    <a:pt x="136" y="212"/>
                  </a:lnTo>
                  <a:lnTo>
                    <a:pt x="136" y="210"/>
                  </a:lnTo>
                  <a:lnTo>
                    <a:pt x="136" y="203"/>
                  </a:lnTo>
                  <a:lnTo>
                    <a:pt x="136" y="197"/>
                  </a:lnTo>
                  <a:lnTo>
                    <a:pt x="136" y="194"/>
                  </a:lnTo>
                  <a:lnTo>
                    <a:pt x="141" y="190"/>
                  </a:lnTo>
                  <a:lnTo>
                    <a:pt x="147" y="183"/>
                  </a:lnTo>
                  <a:lnTo>
                    <a:pt x="150" y="183"/>
                  </a:lnTo>
                  <a:lnTo>
                    <a:pt x="152" y="186"/>
                  </a:lnTo>
                  <a:lnTo>
                    <a:pt x="156" y="186"/>
                  </a:lnTo>
                  <a:lnTo>
                    <a:pt x="163" y="188"/>
                  </a:lnTo>
                  <a:lnTo>
                    <a:pt x="165" y="188"/>
                  </a:lnTo>
                  <a:lnTo>
                    <a:pt x="167" y="186"/>
                  </a:lnTo>
                  <a:lnTo>
                    <a:pt x="172" y="186"/>
                  </a:lnTo>
                  <a:lnTo>
                    <a:pt x="183" y="192"/>
                  </a:lnTo>
                  <a:lnTo>
                    <a:pt x="185" y="194"/>
                  </a:lnTo>
                  <a:lnTo>
                    <a:pt x="194" y="197"/>
                  </a:lnTo>
                  <a:lnTo>
                    <a:pt x="198" y="192"/>
                  </a:lnTo>
                  <a:lnTo>
                    <a:pt x="198" y="190"/>
                  </a:lnTo>
                  <a:lnTo>
                    <a:pt x="200" y="186"/>
                  </a:lnTo>
                  <a:lnTo>
                    <a:pt x="213" y="177"/>
                  </a:lnTo>
                  <a:lnTo>
                    <a:pt x="213" y="177"/>
                  </a:lnTo>
                  <a:lnTo>
                    <a:pt x="211" y="172"/>
                  </a:lnTo>
                  <a:lnTo>
                    <a:pt x="216" y="168"/>
                  </a:lnTo>
                  <a:lnTo>
                    <a:pt x="209" y="168"/>
                  </a:lnTo>
                  <a:lnTo>
                    <a:pt x="202" y="164"/>
                  </a:lnTo>
                  <a:lnTo>
                    <a:pt x="202" y="153"/>
                  </a:lnTo>
                  <a:lnTo>
                    <a:pt x="198" y="148"/>
                  </a:lnTo>
                  <a:lnTo>
                    <a:pt x="200" y="146"/>
                  </a:lnTo>
                  <a:lnTo>
                    <a:pt x="205" y="144"/>
                  </a:lnTo>
                  <a:lnTo>
                    <a:pt x="205" y="137"/>
                  </a:lnTo>
                  <a:lnTo>
                    <a:pt x="202" y="135"/>
                  </a:lnTo>
                  <a:lnTo>
                    <a:pt x="200" y="130"/>
                  </a:lnTo>
                  <a:lnTo>
                    <a:pt x="202" y="128"/>
                  </a:lnTo>
                  <a:lnTo>
                    <a:pt x="202" y="128"/>
                  </a:lnTo>
                  <a:lnTo>
                    <a:pt x="202" y="128"/>
                  </a:lnTo>
                  <a:close/>
                  <a:moveTo>
                    <a:pt x="244" y="234"/>
                  </a:moveTo>
                  <a:lnTo>
                    <a:pt x="238" y="232"/>
                  </a:lnTo>
                  <a:lnTo>
                    <a:pt x="238" y="230"/>
                  </a:lnTo>
                  <a:lnTo>
                    <a:pt x="238" y="227"/>
                  </a:lnTo>
                  <a:lnTo>
                    <a:pt x="240" y="230"/>
                  </a:lnTo>
                  <a:lnTo>
                    <a:pt x="238" y="227"/>
                  </a:lnTo>
                  <a:lnTo>
                    <a:pt x="238" y="227"/>
                  </a:lnTo>
                  <a:lnTo>
                    <a:pt x="238" y="225"/>
                  </a:lnTo>
                  <a:lnTo>
                    <a:pt x="235" y="223"/>
                  </a:lnTo>
                  <a:lnTo>
                    <a:pt x="233" y="221"/>
                  </a:lnTo>
                  <a:lnTo>
                    <a:pt x="235" y="221"/>
                  </a:lnTo>
                  <a:lnTo>
                    <a:pt x="235" y="219"/>
                  </a:lnTo>
                  <a:lnTo>
                    <a:pt x="233" y="216"/>
                  </a:lnTo>
                  <a:lnTo>
                    <a:pt x="231" y="214"/>
                  </a:lnTo>
                  <a:lnTo>
                    <a:pt x="233" y="214"/>
                  </a:lnTo>
                  <a:lnTo>
                    <a:pt x="235" y="212"/>
                  </a:lnTo>
                  <a:lnTo>
                    <a:pt x="233" y="210"/>
                  </a:lnTo>
                  <a:lnTo>
                    <a:pt x="235" y="205"/>
                  </a:lnTo>
                  <a:lnTo>
                    <a:pt x="240" y="203"/>
                  </a:lnTo>
                  <a:lnTo>
                    <a:pt x="242" y="201"/>
                  </a:lnTo>
                  <a:lnTo>
                    <a:pt x="244" y="203"/>
                  </a:lnTo>
                  <a:lnTo>
                    <a:pt x="246" y="203"/>
                  </a:lnTo>
                  <a:lnTo>
                    <a:pt x="246" y="201"/>
                  </a:lnTo>
                  <a:lnTo>
                    <a:pt x="246" y="199"/>
                  </a:lnTo>
                  <a:lnTo>
                    <a:pt x="246" y="194"/>
                  </a:lnTo>
                  <a:lnTo>
                    <a:pt x="249" y="194"/>
                  </a:lnTo>
                  <a:lnTo>
                    <a:pt x="251" y="201"/>
                  </a:lnTo>
                  <a:lnTo>
                    <a:pt x="249" y="205"/>
                  </a:lnTo>
                  <a:lnTo>
                    <a:pt x="251" y="212"/>
                  </a:lnTo>
                  <a:lnTo>
                    <a:pt x="249" y="221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78"/>
            <p:cNvSpPr>
              <a:spLocks/>
            </p:cNvSpPr>
            <p:nvPr/>
          </p:nvSpPr>
          <p:spPr bwMode="auto">
            <a:xfrm>
              <a:off x="3785337" y="3590482"/>
              <a:ext cx="6089" cy="6089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2 h 6"/>
                <a:gd name="T4" fmla="*/ 4 w 6"/>
                <a:gd name="T5" fmla="*/ 6 h 6"/>
                <a:gd name="T6" fmla="*/ 6 w 6"/>
                <a:gd name="T7" fmla="*/ 4 h 6"/>
                <a:gd name="T8" fmla="*/ 6 w 6"/>
                <a:gd name="T9" fmla="*/ 2 h 6"/>
                <a:gd name="T10" fmla="*/ 0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79"/>
            <p:cNvSpPr>
              <a:spLocks noEditPoints="1"/>
            </p:cNvSpPr>
            <p:nvPr/>
          </p:nvSpPr>
          <p:spPr bwMode="auto">
            <a:xfrm>
              <a:off x="3635148" y="3321564"/>
              <a:ext cx="223253" cy="252682"/>
            </a:xfrm>
            <a:custGeom>
              <a:avLst/>
              <a:gdLst>
                <a:gd name="T0" fmla="*/ 4 w 220"/>
                <a:gd name="T1" fmla="*/ 67 h 249"/>
                <a:gd name="T2" fmla="*/ 7 w 220"/>
                <a:gd name="T3" fmla="*/ 40 h 249"/>
                <a:gd name="T4" fmla="*/ 18 w 220"/>
                <a:gd name="T5" fmla="*/ 27 h 249"/>
                <a:gd name="T6" fmla="*/ 40 w 220"/>
                <a:gd name="T7" fmla="*/ 27 h 249"/>
                <a:gd name="T8" fmla="*/ 57 w 220"/>
                <a:gd name="T9" fmla="*/ 20 h 249"/>
                <a:gd name="T10" fmla="*/ 70 w 220"/>
                <a:gd name="T11" fmla="*/ 5 h 249"/>
                <a:gd name="T12" fmla="*/ 97 w 220"/>
                <a:gd name="T13" fmla="*/ 5 h 249"/>
                <a:gd name="T14" fmla="*/ 123 w 220"/>
                <a:gd name="T15" fmla="*/ 22 h 249"/>
                <a:gd name="T16" fmla="*/ 117 w 220"/>
                <a:gd name="T17" fmla="*/ 36 h 249"/>
                <a:gd name="T18" fmla="*/ 99 w 220"/>
                <a:gd name="T19" fmla="*/ 44 h 249"/>
                <a:gd name="T20" fmla="*/ 101 w 220"/>
                <a:gd name="T21" fmla="*/ 64 h 249"/>
                <a:gd name="T22" fmla="*/ 119 w 220"/>
                <a:gd name="T23" fmla="*/ 82 h 249"/>
                <a:gd name="T24" fmla="*/ 137 w 220"/>
                <a:gd name="T25" fmla="*/ 106 h 249"/>
                <a:gd name="T26" fmla="*/ 154 w 220"/>
                <a:gd name="T27" fmla="*/ 124 h 249"/>
                <a:gd name="T28" fmla="*/ 176 w 220"/>
                <a:gd name="T29" fmla="*/ 126 h 249"/>
                <a:gd name="T30" fmla="*/ 176 w 220"/>
                <a:gd name="T31" fmla="*/ 137 h 249"/>
                <a:gd name="T32" fmla="*/ 216 w 220"/>
                <a:gd name="T33" fmla="*/ 157 h 249"/>
                <a:gd name="T34" fmla="*/ 218 w 220"/>
                <a:gd name="T35" fmla="*/ 172 h 249"/>
                <a:gd name="T36" fmla="*/ 209 w 220"/>
                <a:gd name="T37" fmla="*/ 166 h 249"/>
                <a:gd name="T38" fmla="*/ 196 w 220"/>
                <a:gd name="T39" fmla="*/ 159 h 249"/>
                <a:gd name="T40" fmla="*/ 189 w 220"/>
                <a:gd name="T41" fmla="*/ 170 h 249"/>
                <a:gd name="T42" fmla="*/ 189 w 220"/>
                <a:gd name="T43" fmla="*/ 179 h 249"/>
                <a:gd name="T44" fmla="*/ 194 w 220"/>
                <a:gd name="T45" fmla="*/ 197 h 249"/>
                <a:gd name="T46" fmla="*/ 183 w 220"/>
                <a:gd name="T47" fmla="*/ 219 h 249"/>
                <a:gd name="T48" fmla="*/ 170 w 220"/>
                <a:gd name="T49" fmla="*/ 214 h 249"/>
                <a:gd name="T50" fmla="*/ 176 w 220"/>
                <a:gd name="T51" fmla="*/ 201 h 249"/>
                <a:gd name="T52" fmla="*/ 176 w 220"/>
                <a:gd name="T53" fmla="*/ 185 h 249"/>
                <a:gd name="T54" fmla="*/ 165 w 220"/>
                <a:gd name="T55" fmla="*/ 170 h 249"/>
                <a:gd name="T56" fmla="*/ 154 w 220"/>
                <a:gd name="T57" fmla="*/ 161 h 249"/>
                <a:gd name="T58" fmla="*/ 145 w 220"/>
                <a:gd name="T59" fmla="*/ 152 h 249"/>
                <a:gd name="T60" fmla="*/ 130 w 220"/>
                <a:gd name="T61" fmla="*/ 141 h 249"/>
                <a:gd name="T62" fmla="*/ 117 w 220"/>
                <a:gd name="T63" fmla="*/ 137 h 249"/>
                <a:gd name="T64" fmla="*/ 95 w 220"/>
                <a:gd name="T65" fmla="*/ 117 h 249"/>
                <a:gd name="T66" fmla="*/ 75 w 220"/>
                <a:gd name="T67" fmla="*/ 100 h 249"/>
                <a:gd name="T68" fmla="*/ 64 w 220"/>
                <a:gd name="T69" fmla="*/ 82 h 249"/>
                <a:gd name="T70" fmla="*/ 51 w 220"/>
                <a:gd name="T71" fmla="*/ 69 h 249"/>
                <a:gd name="T72" fmla="*/ 15 w 220"/>
                <a:gd name="T73" fmla="*/ 80 h 249"/>
                <a:gd name="T74" fmla="*/ 33 w 220"/>
                <a:gd name="T75" fmla="*/ 141 h 249"/>
                <a:gd name="T76" fmla="*/ 29 w 220"/>
                <a:gd name="T77" fmla="*/ 146 h 249"/>
                <a:gd name="T78" fmla="*/ 79 w 220"/>
                <a:gd name="T79" fmla="*/ 115 h 249"/>
                <a:gd name="T80" fmla="*/ 70 w 220"/>
                <a:gd name="T81" fmla="*/ 104 h 249"/>
                <a:gd name="T82" fmla="*/ 64 w 220"/>
                <a:gd name="T83" fmla="*/ 104 h 249"/>
                <a:gd name="T84" fmla="*/ 46 w 220"/>
                <a:gd name="T85" fmla="*/ 192 h 249"/>
                <a:gd name="T86" fmla="*/ 57 w 220"/>
                <a:gd name="T87" fmla="*/ 190 h 249"/>
                <a:gd name="T88" fmla="*/ 53 w 220"/>
                <a:gd name="T89" fmla="*/ 161 h 249"/>
                <a:gd name="T90" fmla="*/ 51 w 220"/>
                <a:gd name="T91" fmla="*/ 144 h 249"/>
                <a:gd name="T92" fmla="*/ 33 w 220"/>
                <a:gd name="T93" fmla="*/ 150 h 249"/>
                <a:gd name="T94" fmla="*/ 33 w 220"/>
                <a:gd name="T95" fmla="*/ 161 h 249"/>
                <a:gd name="T96" fmla="*/ 37 w 220"/>
                <a:gd name="T97" fmla="*/ 172 h 249"/>
                <a:gd name="T98" fmla="*/ 37 w 220"/>
                <a:gd name="T99" fmla="*/ 194 h 249"/>
                <a:gd name="T100" fmla="*/ 163 w 220"/>
                <a:gd name="T101" fmla="*/ 241 h 249"/>
                <a:gd name="T102" fmla="*/ 167 w 220"/>
                <a:gd name="T103" fmla="*/ 214 h 249"/>
                <a:gd name="T104" fmla="*/ 150 w 220"/>
                <a:gd name="T105" fmla="*/ 219 h 249"/>
                <a:gd name="T106" fmla="*/ 121 w 220"/>
                <a:gd name="T107" fmla="*/ 216 h 249"/>
                <a:gd name="T108" fmla="*/ 115 w 220"/>
                <a:gd name="T109" fmla="*/ 230 h 249"/>
                <a:gd name="T110" fmla="*/ 143 w 220"/>
                <a:gd name="T111" fmla="*/ 241 h 249"/>
                <a:gd name="T112" fmla="*/ 163 w 220"/>
                <a:gd name="T11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" h="249">
                  <a:moveTo>
                    <a:pt x="15" y="80"/>
                  </a:moveTo>
                  <a:lnTo>
                    <a:pt x="13" y="75"/>
                  </a:lnTo>
                  <a:lnTo>
                    <a:pt x="18" y="71"/>
                  </a:lnTo>
                  <a:lnTo>
                    <a:pt x="11" y="71"/>
                  </a:lnTo>
                  <a:lnTo>
                    <a:pt x="4" y="67"/>
                  </a:lnTo>
                  <a:lnTo>
                    <a:pt x="4" y="56"/>
                  </a:lnTo>
                  <a:lnTo>
                    <a:pt x="0" y="51"/>
                  </a:lnTo>
                  <a:lnTo>
                    <a:pt x="2" y="49"/>
                  </a:lnTo>
                  <a:lnTo>
                    <a:pt x="7" y="47"/>
                  </a:lnTo>
                  <a:lnTo>
                    <a:pt x="7" y="40"/>
                  </a:lnTo>
                  <a:lnTo>
                    <a:pt x="4" y="38"/>
                  </a:lnTo>
                  <a:lnTo>
                    <a:pt x="2" y="33"/>
                  </a:lnTo>
                  <a:lnTo>
                    <a:pt x="4" y="31"/>
                  </a:lnTo>
                  <a:lnTo>
                    <a:pt x="9" y="33"/>
                  </a:lnTo>
                  <a:lnTo>
                    <a:pt x="18" y="27"/>
                  </a:lnTo>
                  <a:lnTo>
                    <a:pt x="22" y="29"/>
                  </a:lnTo>
                  <a:lnTo>
                    <a:pt x="29" y="18"/>
                  </a:lnTo>
                  <a:lnTo>
                    <a:pt x="33" y="20"/>
                  </a:lnTo>
                  <a:lnTo>
                    <a:pt x="33" y="25"/>
                  </a:lnTo>
                  <a:lnTo>
                    <a:pt x="40" y="27"/>
                  </a:lnTo>
                  <a:lnTo>
                    <a:pt x="42" y="31"/>
                  </a:lnTo>
                  <a:lnTo>
                    <a:pt x="44" y="25"/>
                  </a:lnTo>
                  <a:lnTo>
                    <a:pt x="44" y="20"/>
                  </a:lnTo>
                  <a:lnTo>
                    <a:pt x="53" y="22"/>
                  </a:lnTo>
                  <a:lnTo>
                    <a:pt x="57" y="20"/>
                  </a:lnTo>
                  <a:lnTo>
                    <a:pt x="59" y="25"/>
                  </a:lnTo>
                  <a:lnTo>
                    <a:pt x="62" y="16"/>
                  </a:lnTo>
                  <a:lnTo>
                    <a:pt x="68" y="16"/>
                  </a:lnTo>
                  <a:lnTo>
                    <a:pt x="66" y="9"/>
                  </a:lnTo>
                  <a:lnTo>
                    <a:pt x="70" y="5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90" y="3"/>
                  </a:lnTo>
                  <a:lnTo>
                    <a:pt x="97" y="3"/>
                  </a:lnTo>
                  <a:lnTo>
                    <a:pt x="97" y="5"/>
                  </a:lnTo>
                  <a:lnTo>
                    <a:pt x="106" y="11"/>
                  </a:lnTo>
                  <a:lnTo>
                    <a:pt x="119" y="14"/>
                  </a:lnTo>
                  <a:lnTo>
                    <a:pt x="126" y="14"/>
                  </a:lnTo>
                  <a:lnTo>
                    <a:pt x="128" y="16"/>
                  </a:lnTo>
                  <a:lnTo>
                    <a:pt x="123" y="22"/>
                  </a:lnTo>
                  <a:lnTo>
                    <a:pt x="123" y="25"/>
                  </a:lnTo>
                  <a:lnTo>
                    <a:pt x="121" y="29"/>
                  </a:lnTo>
                  <a:lnTo>
                    <a:pt x="123" y="36"/>
                  </a:lnTo>
                  <a:lnTo>
                    <a:pt x="119" y="33"/>
                  </a:lnTo>
                  <a:lnTo>
                    <a:pt x="117" y="36"/>
                  </a:lnTo>
                  <a:lnTo>
                    <a:pt x="112" y="38"/>
                  </a:lnTo>
                  <a:lnTo>
                    <a:pt x="108" y="38"/>
                  </a:lnTo>
                  <a:lnTo>
                    <a:pt x="106" y="42"/>
                  </a:lnTo>
                  <a:lnTo>
                    <a:pt x="101" y="42"/>
                  </a:lnTo>
                  <a:lnTo>
                    <a:pt x="99" y="44"/>
                  </a:lnTo>
                  <a:lnTo>
                    <a:pt x="101" y="49"/>
                  </a:lnTo>
                  <a:lnTo>
                    <a:pt x="103" y="53"/>
                  </a:lnTo>
                  <a:lnTo>
                    <a:pt x="101" y="58"/>
                  </a:lnTo>
                  <a:lnTo>
                    <a:pt x="99" y="58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3" y="73"/>
                  </a:lnTo>
                  <a:lnTo>
                    <a:pt x="112" y="78"/>
                  </a:lnTo>
                  <a:lnTo>
                    <a:pt x="117" y="80"/>
                  </a:lnTo>
                  <a:lnTo>
                    <a:pt x="119" y="82"/>
                  </a:lnTo>
                  <a:lnTo>
                    <a:pt x="132" y="95"/>
                  </a:lnTo>
                  <a:lnTo>
                    <a:pt x="132" y="97"/>
                  </a:lnTo>
                  <a:lnTo>
                    <a:pt x="134" y="100"/>
                  </a:lnTo>
                  <a:lnTo>
                    <a:pt x="134" y="104"/>
                  </a:lnTo>
                  <a:lnTo>
                    <a:pt x="137" y="106"/>
                  </a:lnTo>
                  <a:lnTo>
                    <a:pt x="141" y="111"/>
                  </a:lnTo>
                  <a:lnTo>
                    <a:pt x="143" y="115"/>
                  </a:lnTo>
                  <a:lnTo>
                    <a:pt x="150" y="119"/>
                  </a:lnTo>
                  <a:lnTo>
                    <a:pt x="152" y="122"/>
                  </a:lnTo>
                  <a:lnTo>
                    <a:pt x="154" y="124"/>
                  </a:lnTo>
                  <a:lnTo>
                    <a:pt x="159" y="124"/>
                  </a:lnTo>
                  <a:lnTo>
                    <a:pt x="165" y="124"/>
                  </a:lnTo>
                  <a:lnTo>
                    <a:pt x="167" y="126"/>
                  </a:lnTo>
                  <a:lnTo>
                    <a:pt x="172" y="124"/>
                  </a:lnTo>
                  <a:lnTo>
                    <a:pt x="176" y="126"/>
                  </a:lnTo>
                  <a:lnTo>
                    <a:pt x="176" y="128"/>
                  </a:lnTo>
                  <a:lnTo>
                    <a:pt x="170" y="133"/>
                  </a:lnTo>
                  <a:lnTo>
                    <a:pt x="170" y="135"/>
                  </a:lnTo>
                  <a:lnTo>
                    <a:pt x="172" y="137"/>
                  </a:lnTo>
                  <a:lnTo>
                    <a:pt x="176" y="137"/>
                  </a:lnTo>
                  <a:lnTo>
                    <a:pt x="183" y="139"/>
                  </a:lnTo>
                  <a:lnTo>
                    <a:pt x="198" y="148"/>
                  </a:lnTo>
                  <a:lnTo>
                    <a:pt x="205" y="152"/>
                  </a:lnTo>
                  <a:lnTo>
                    <a:pt x="209" y="155"/>
                  </a:lnTo>
                  <a:lnTo>
                    <a:pt x="216" y="157"/>
                  </a:lnTo>
                  <a:lnTo>
                    <a:pt x="218" y="159"/>
                  </a:lnTo>
                  <a:lnTo>
                    <a:pt x="220" y="161"/>
                  </a:lnTo>
                  <a:lnTo>
                    <a:pt x="218" y="168"/>
                  </a:lnTo>
                  <a:lnTo>
                    <a:pt x="218" y="170"/>
                  </a:lnTo>
                  <a:lnTo>
                    <a:pt x="218" y="172"/>
                  </a:lnTo>
                  <a:lnTo>
                    <a:pt x="216" y="172"/>
                  </a:lnTo>
                  <a:lnTo>
                    <a:pt x="216" y="174"/>
                  </a:lnTo>
                  <a:lnTo>
                    <a:pt x="214" y="172"/>
                  </a:lnTo>
                  <a:lnTo>
                    <a:pt x="211" y="170"/>
                  </a:lnTo>
                  <a:lnTo>
                    <a:pt x="209" y="166"/>
                  </a:lnTo>
                  <a:lnTo>
                    <a:pt x="209" y="163"/>
                  </a:lnTo>
                  <a:lnTo>
                    <a:pt x="207" y="161"/>
                  </a:lnTo>
                  <a:lnTo>
                    <a:pt x="200" y="161"/>
                  </a:lnTo>
                  <a:lnTo>
                    <a:pt x="200" y="159"/>
                  </a:lnTo>
                  <a:lnTo>
                    <a:pt x="196" y="159"/>
                  </a:lnTo>
                  <a:lnTo>
                    <a:pt x="194" y="159"/>
                  </a:lnTo>
                  <a:lnTo>
                    <a:pt x="192" y="159"/>
                  </a:lnTo>
                  <a:lnTo>
                    <a:pt x="189" y="163"/>
                  </a:lnTo>
                  <a:lnTo>
                    <a:pt x="187" y="166"/>
                  </a:lnTo>
                  <a:lnTo>
                    <a:pt x="189" y="170"/>
                  </a:lnTo>
                  <a:lnTo>
                    <a:pt x="187" y="172"/>
                  </a:lnTo>
                  <a:lnTo>
                    <a:pt x="185" y="174"/>
                  </a:lnTo>
                  <a:lnTo>
                    <a:pt x="185" y="177"/>
                  </a:lnTo>
                  <a:lnTo>
                    <a:pt x="187" y="179"/>
                  </a:lnTo>
                  <a:lnTo>
                    <a:pt x="189" y="179"/>
                  </a:lnTo>
                  <a:lnTo>
                    <a:pt x="194" y="183"/>
                  </a:lnTo>
                  <a:lnTo>
                    <a:pt x="196" y="185"/>
                  </a:lnTo>
                  <a:lnTo>
                    <a:pt x="196" y="192"/>
                  </a:lnTo>
                  <a:lnTo>
                    <a:pt x="196" y="194"/>
                  </a:lnTo>
                  <a:lnTo>
                    <a:pt x="194" y="197"/>
                  </a:lnTo>
                  <a:lnTo>
                    <a:pt x="192" y="197"/>
                  </a:lnTo>
                  <a:lnTo>
                    <a:pt x="187" y="201"/>
                  </a:lnTo>
                  <a:lnTo>
                    <a:pt x="187" y="210"/>
                  </a:lnTo>
                  <a:lnTo>
                    <a:pt x="183" y="214"/>
                  </a:lnTo>
                  <a:lnTo>
                    <a:pt x="183" y="219"/>
                  </a:lnTo>
                  <a:lnTo>
                    <a:pt x="178" y="221"/>
                  </a:lnTo>
                  <a:lnTo>
                    <a:pt x="174" y="223"/>
                  </a:lnTo>
                  <a:lnTo>
                    <a:pt x="170" y="219"/>
                  </a:lnTo>
                  <a:lnTo>
                    <a:pt x="170" y="214"/>
                  </a:lnTo>
                  <a:lnTo>
                    <a:pt x="170" y="214"/>
                  </a:lnTo>
                  <a:lnTo>
                    <a:pt x="172" y="212"/>
                  </a:lnTo>
                  <a:lnTo>
                    <a:pt x="174" y="210"/>
                  </a:lnTo>
                  <a:lnTo>
                    <a:pt x="176" y="205"/>
                  </a:lnTo>
                  <a:lnTo>
                    <a:pt x="174" y="201"/>
                  </a:lnTo>
                  <a:lnTo>
                    <a:pt x="176" y="201"/>
                  </a:lnTo>
                  <a:lnTo>
                    <a:pt x="176" y="201"/>
                  </a:lnTo>
                  <a:lnTo>
                    <a:pt x="178" y="199"/>
                  </a:lnTo>
                  <a:lnTo>
                    <a:pt x="178" y="194"/>
                  </a:lnTo>
                  <a:lnTo>
                    <a:pt x="176" y="192"/>
                  </a:lnTo>
                  <a:lnTo>
                    <a:pt x="176" y="185"/>
                  </a:lnTo>
                  <a:lnTo>
                    <a:pt x="174" y="183"/>
                  </a:lnTo>
                  <a:lnTo>
                    <a:pt x="172" y="177"/>
                  </a:lnTo>
                  <a:lnTo>
                    <a:pt x="172" y="170"/>
                  </a:lnTo>
                  <a:lnTo>
                    <a:pt x="167" y="168"/>
                  </a:lnTo>
                  <a:lnTo>
                    <a:pt x="165" y="170"/>
                  </a:lnTo>
                  <a:lnTo>
                    <a:pt x="161" y="168"/>
                  </a:lnTo>
                  <a:lnTo>
                    <a:pt x="159" y="166"/>
                  </a:lnTo>
                  <a:lnTo>
                    <a:pt x="156" y="166"/>
                  </a:lnTo>
                  <a:lnTo>
                    <a:pt x="154" y="163"/>
                  </a:lnTo>
                  <a:lnTo>
                    <a:pt x="154" y="161"/>
                  </a:lnTo>
                  <a:lnTo>
                    <a:pt x="154" y="157"/>
                  </a:lnTo>
                  <a:lnTo>
                    <a:pt x="152" y="155"/>
                  </a:lnTo>
                  <a:lnTo>
                    <a:pt x="150" y="155"/>
                  </a:lnTo>
                  <a:lnTo>
                    <a:pt x="145" y="155"/>
                  </a:lnTo>
                  <a:lnTo>
                    <a:pt x="145" y="152"/>
                  </a:lnTo>
                  <a:lnTo>
                    <a:pt x="143" y="150"/>
                  </a:lnTo>
                  <a:lnTo>
                    <a:pt x="141" y="152"/>
                  </a:lnTo>
                  <a:lnTo>
                    <a:pt x="139" y="150"/>
                  </a:lnTo>
                  <a:lnTo>
                    <a:pt x="134" y="141"/>
                  </a:lnTo>
                  <a:lnTo>
                    <a:pt x="130" y="141"/>
                  </a:lnTo>
                  <a:lnTo>
                    <a:pt x="126" y="141"/>
                  </a:lnTo>
                  <a:lnTo>
                    <a:pt x="123" y="144"/>
                  </a:lnTo>
                  <a:lnTo>
                    <a:pt x="121" y="144"/>
                  </a:lnTo>
                  <a:lnTo>
                    <a:pt x="119" y="139"/>
                  </a:lnTo>
                  <a:lnTo>
                    <a:pt x="117" y="137"/>
                  </a:lnTo>
                  <a:lnTo>
                    <a:pt x="112" y="137"/>
                  </a:lnTo>
                  <a:lnTo>
                    <a:pt x="106" y="130"/>
                  </a:lnTo>
                  <a:lnTo>
                    <a:pt x="97" y="122"/>
                  </a:lnTo>
                  <a:lnTo>
                    <a:pt x="95" y="119"/>
                  </a:lnTo>
                  <a:lnTo>
                    <a:pt x="95" y="117"/>
                  </a:lnTo>
                  <a:lnTo>
                    <a:pt x="90" y="113"/>
                  </a:lnTo>
                  <a:lnTo>
                    <a:pt x="84" y="113"/>
                  </a:lnTo>
                  <a:lnTo>
                    <a:pt x="84" y="108"/>
                  </a:lnTo>
                  <a:lnTo>
                    <a:pt x="79" y="104"/>
                  </a:lnTo>
                  <a:lnTo>
                    <a:pt x="75" y="100"/>
                  </a:lnTo>
                  <a:lnTo>
                    <a:pt x="70" y="97"/>
                  </a:lnTo>
                  <a:lnTo>
                    <a:pt x="70" y="93"/>
                  </a:lnTo>
                  <a:lnTo>
                    <a:pt x="68" y="91"/>
                  </a:lnTo>
                  <a:lnTo>
                    <a:pt x="68" y="86"/>
                  </a:lnTo>
                  <a:lnTo>
                    <a:pt x="64" y="82"/>
                  </a:lnTo>
                  <a:lnTo>
                    <a:pt x="64" y="78"/>
                  </a:lnTo>
                  <a:lnTo>
                    <a:pt x="62" y="75"/>
                  </a:lnTo>
                  <a:lnTo>
                    <a:pt x="59" y="73"/>
                  </a:lnTo>
                  <a:lnTo>
                    <a:pt x="55" y="71"/>
                  </a:lnTo>
                  <a:lnTo>
                    <a:pt x="51" y="69"/>
                  </a:lnTo>
                  <a:lnTo>
                    <a:pt x="37" y="67"/>
                  </a:lnTo>
                  <a:lnTo>
                    <a:pt x="29" y="71"/>
                  </a:lnTo>
                  <a:lnTo>
                    <a:pt x="29" y="75"/>
                  </a:lnTo>
                  <a:lnTo>
                    <a:pt x="24" y="80"/>
                  </a:lnTo>
                  <a:lnTo>
                    <a:pt x="15" y="80"/>
                  </a:lnTo>
                  <a:lnTo>
                    <a:pt x="15" y="80"/>
                  </a:lnTo>
                  <a:close/>
                  <a:moveTo>
                    <a:pt x="29" y="146"/>
                  </a:moveTo>
                  <a:lnTo>
                    <a:pt x="31" y="146"/>
                  </a:lnTo>
                  <a:lnTo>
                    <a:pt x="31" y="144"/>
                  </a:lnTo>
                  <a:lnTo>
                    <a:pt x="33" y="141"/>
                  </a:lnTo>
                  <a:lnTo>
                    <a:pt x="31" y="141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9" y="146"/>
                  </a:lnTo>
                  <a:lnTo>
                    <a:pt x="29" y="146"/>
                  </a:lnTo>
                  <a:close/>
                  <a:moveTo>
                    <a:pt x="79" y="115"/>
                  </a:moveTo>
                  <a:lnTo>
                    <a:pt x="81" y="115"/>
                  </a:lnTo>
                  <a:lnTo>
                    <a:pt x="79" y="113"/>
                  </a:lnTo>
                  <a:lnTo>
                    <a:pt x="79" y="115"/>
                  </a:lnTo>
                  <a:lnTo>
                    <a:pt x="79" y="115"/>
                  </a:lnTo>
                  <a:close/>
                  <a:moveTo>
                    <a:pt x="64" y="104"/>
                  </a:moveTo>
                  <a:lnTo>
                    <a:pt x="62" y="104"/>
                  </a:lnTo>
                  <a:lnTo>
                    <a:pt x="64" y="106"/>
                  </a:lnTo>
                  <a:lnTo>
                    <a:pt x="68" y="104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68" y="100"/>
                  </a:lnTo>
                  <a:lnTo>
                    <a:pt x="68" y="102"/>
                  </a:lnTo>
                  <a:lnTo>
                    <a:pt x="64" y="104"/>
                  </a:lnTo>
                  <a:lnTo>
                    <a:pt x="64" y="104"/>
                  </a:lnTo>
                  <a:close/>
                  <a:moveTo>
                    <a:pt x="40" y="199"/>
                  </a:moveTo>
                  <a:lnTo>
                    <a:pt x="42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46" y="192"/>
                  </a:lnTo>
                  <a:lnTo>
                    <a:pt x="46" y="190"/>
                  </a:lnTo>
                  <a:lnTo>
                    <a:pt x="51" y="190"/>
                  </a:lnTo>
                  <a:lnTo>
                    <a:pt x="53" y="192"/>
                  </a:lnTo>
                  <a:lnTo>
                    <a:pt x="55" y="192"/>
                  </a:lnTo>
                  <a:lnTo>
                    <a:pt x="57" y="190"/>
                  </a:lnTo>
                  <a:lnTo>
                    <a:pt x="57" y="183"/>
                  </a:lnTo>
                  <a:lnTo>
                    <a:pt x="57" y="181"/>
                  </a:lnTo>
                  <a:lnTo>
                    <a:pt x="57" y="172"/>
                  </a:lnTo>
                  <a:lnTo>
                    <a:pt x="57" y="166"/>
                  </a:lnTo>
                  <a:lnTo>
                    <a:pt x="53" y="161"/>
                  </a:lnTo>
                  <a:lnTo>
                    <a:pt x="57" y="159"/>
                  </a:lnTo>
                  <a:lnTo>
                    <a:pt x="57" y="155"/>
                  </a:lnTo>
                  <a:lnTo>
                    <a:pt x="57" y="150"/>
                  </a:lnTo>
                  <a:lnTo>
                    <a:pt x="55" y="148"/>
                  </a:lnTo>
                  <a:lnTo>
                    <a:pt x="51" y="144"/>
                  </a:lnTo>
                  <a:lnTo>
                    <a:pt x="51" y="144"/>
                  </a:lnTo>
                  <a:lnTo>
                    <a:pt x="46" y="141"/>
                  </a:lnTo>
                  <a:lnTo>
                    <a:pt x="44" y="141"/>
                  </a:lnTo>
                  <a:lnTo>
                    <a:pt x="37" y="150"/>
                  </a:lnTo>
                  <a:lnTo>
                    <a:pt x="33" y="150"/>
                  </a:lnTo>
                  <a:lnTo>
                    <a:pt x="29" y="148"/>
                  </a:lnTo>
                  <a:lnTo>
                    <a:pt x="29" y="152"/>
                  </a:lnTo>
                  <a:lnTo>
                    <a:pt x="29" y="155"/>
                  </a:lnTo>
                  <a:lnTo>
                    <a:pt x="31" y="159"/>
                  </a:lnTo>
                  <a:lnTo>
                    <a:pt x="33" y="161"/>
                  </a:lnTo>
                  <a:lnTo>
                    <a:pt x="35" y="163"/>
                  </a:lnTo>
                  <a:lnTo>
                    <a:pt x="35" y="168"/>
                  </a:lnTo>
                  <a:lnTo>
                    <a:pt x="33" y="170"/>
                  </a:lnTo>
                  <a:lnTo>
                    <a:pt x="33" y="172"/>
                  </a:lnTo>
                  <a:lnTo>
                    <a:pt x="37" y="172"/>
                  </a:lnTo>
                  <a:lnTo>
                    <a:pt x="37" y="174"/>
                  </a:lnTo>
                  <a:lnTo>
                    <a:pt x="35" y="177"/>
                  </a:lnTo>
                  <a:lnTo>
                    <a:pt x="33" y="183"/>
                  </a:lnTo>
                  <a:lnTo>
                    <a:pt x="35" y="188"/>
                  </a:lnTo>
                  <a:lnTo>
                    <a:pt x="37" y="194"/>
                  </a:lnTo>
                  <a:lnTo>
                    <a:pt x="40" y="199"/>
                  </a:lnTo>
                  <a:lnTo>
                    <a:pt x="40" y="199"/>
                  </a:lnTo>
                  <a:close/>
                  <a:moveTo>
                    <a:pt x="163" y="249"/>
                  </a:moveTo>
                  <a:lnTo>
                    <a:pt x="161" y="245"/>
                  </a:lnTo>
                  <a:lnTo>
                    <a:pt x="163" y="241"/>
                  </a:lnTo>
                  <a:lnTo>
                    <a:pt x="163" y="238"/>
                  </a:lnTo>
                  <a:lnTo>
                    <a:pt x="161" y="232"/>
                  </a:lnTo>
                  <a:lnTo>
                    <a:pt x="163" y="223"/>
                  </a:lnTo>
                  <a:lnTo>
                    <a:pt x="167" y="221"/>
                  </a:lnTo>
                  <a:lnTo>
                    <a:pt x="167" y="214"/>
                  </a:lnTo>
                  <a:lnTo>
                    <a:pt x="165" y="212"/>
                  </a:lnTo>
                  <a:lnTo>
                    <a:pt x="161" y="216"/>
                  </a:lnTo>
                  <a:lnTo>
                    <a:pt x="159" y="216"/>
                  </a:lnTo>
                  <a:lnTo>
                    <a:pt x="154" y="214"/>
                  </a:lnTo>
                  <a:lnTo>
                    <a:pt x="150" y="219"/>
                  </a:lnTo>
                  <a:lnTo>
                    <a:pt x="141" y="216"/>
                  </a:lnTo>
                  <a:lnTo>
                    <a:pt x="134" y="219"/>
                  </a:lnTo>
                  <a:lnTo>
                    <a:pt x="128" y="219"/>
                  </a:lnTo>
                  <a:lnTo>
                    <a:pt x="126" y="216"/>
                  </a:lnTo>
                  <a:lnTo>
                    <a:pt x="121" y="216"/>
                  </a:lnTo>
                  <a:lnTo>
                    <a:pt x="119" y="219"/>
                  </a:lnTo>
                  <a:lnTo>
                    <a:pt x="117" y="216"/>
                  </a:lnTo>
                  <a:lnTo>
                    <a:pt x="112" y="219"/>
                  </a:lnTo>
                  <a:lnTo>
                    <a:pt x="112" y="225"/>
                  </a:lnTo>
                  <a:lnTo>
                    <a:pt x="115" y="230"/>
                  </a:lnTo>
                  <a:lnTo>
                    <a:pt x="119" y="227"/>
                  </a:lnTo>
                  <a:lnTo>
                    <a:pt x="128" y="234"/>
                  </a:lnTo>
                  <a:lnTo>
                    <a:pt x="130" y="234"/>
                  </a:lnTo>
                  <a:lnTo>
                    <a:pt x="134" y="238"/>
                  </a:lnTo>
                  <a:lnTo>
                    <a:pt x="143" y="241"/>
                  </a:lnTo>
                  <a:lnTo>
                    <a:pt x="145" y="241"/>
                  </a:lnTo>
                  <a:lnTo>
                    <a:pt x="150" y="243"/>
                  </a:lnTo>
                  <a:lnTo>
                    <a:pt x="150" y="245"/>
                  </a:lnTo>
                  <a:lnTo>
                    <a:pt x="159" y="249"/>
                  </a:lnTo>
                  <a:lnTo>
                    <a:pt x="163" y="2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80"/>
            <p:cNvSpPr>
              <a:spLocks noEditPoints="1"/>
            </p:cNvSpPr>
            <p:nvPr/>
          </p:nvSpPr>
          <p:spPr bwMode="auto">
            <a:xfrm>
              <a:off x="3351008" y="3402747"/>
              <a:ext cx="241519" cy="182662"/>
            </a:xfrm>
            <a:custGeom>
              <a:avLst/>
              <a:gdLst>
                <a:gd name="T0" fmla="*/ 63 w 108"/>
                <a:gd name="T1" fmla="*/ 6 h 82"/>
                <a:gd name="T2" fmla="*/ 64 w 108"/>
                <a:gd name="T3" fmla="*/ 9 h 82"/>
                <a:gd name="T4" fmla="*/ 72 w 108"/>
                <a:gd name="T5" fmla="*/ 12 h 82"/>
                <a:gd name="T6" fmla="*/ 78 w 108"/>
                <a:gd name="T7" fmla="*/ 13 h 82"/>
                <a:gd name="T8" fmla="*/ 85 w 108"/>
                <a:gd name="T9" fmla="*/ 12 h 82"/>
                <a:gd name="T10" fmla="*/ 91 w 108"/>
                <a:gd name="T11" fmla="*/ 14 h 82"/>
                <a:gd name="T12" fmla="*/ 99 w 108"/>
                <a:gd name="T13" fmla="*/ 16 h 82"/>
                <a:gd name="T14" fmla="*/ 98 w 108"/>
                <a:gd name="T15" fmla="*/ 20 h 82"/>
                <a:gd name="T16" fmla="*/ 94 w 108"/>
                <a:gd name="T17" fmla="*/ 26 h 82"/>
                <a:gd name="T18" fmla="*/ 86 w 108"/>
                <a:gd name="T19" fmla="*/ 29 h 82"/>
                <a:gd name="T20" fmla="*/ 83 w 108"/>
                <a:gd name="T21" fmla="*/ 33 h 82"/>
                <a:gd name="T22" fmla="*/ 81 w 108"/>
                <a:gd name="T23" fmla="*/ 35 h 82"/>
                <a:gd name="T24" fmla="*/ 78 w 108"/>
                <a:gd name="T25" fmla="*/ 39 h 82"/>
                <a:gd name="T26" fmla="*/ 72 w 108"/>
                <a:gd name="T27" fmla="*/ 47 h 82"/>
                <a:gd name="T28" fmla="*/ 75 w 108"/>
                <a:gd name="T29" fmla="*/ 52 h 82"/>
                <a:gd name="T30" fmla="*/ 72 w 108"/>
                <a:gd name="T31" fmla="*/ 57 h 82"/>
                <a:gd name="T32" fmla="*/ 69 w 108"/>
                <a:gd name="T33" fmla="*/ 66 h 82"/>
                <a:gd name="T34" fmla="*/ 66 w 108"/>
                <a:gd name="T35" fmla="*/ 68 h 82"/>
                <a:gd name="T36" fmla="*/ 59 w 108"/>
                <a:gd name="T37" fmla="*/ 75 h 82"/>
                <a:gd name="T38" fmla="*/ 55 w 108"/>
                <a:gd name="T39" fmla="*/ 75 h 82"/>
                <a:gd name="T40" fmla="*/ 50 w 108"/>
                <a:gd name="T41" fmla="*/ 75 h 82"/>
                <a:gd name="T42" fmla="*/ 44 w 108"/>
                <a:gd name="T43" fmla="*/ 74 h 82"/>
                <a:gd name="T44" fmla="*/ 36 w 108"/>
                <a:gd name="T45" fmla="*/ 78 h 82"/>
                <a:gd name="T46" fmla="*/ 32 w 108"/>
                <a:gd name="T47" fmla="*/ 81 h 82"/>
                <a:gd name="T48" fmla="*/ 23 w 108"/>
                <a:gd name="T49" fmla="*/ 79 h 82"/>
                <a:gd name="T50" fmla="*/ 19 w 108"/>
                <a:gd name="T51" fmla="*/ 71 h 82"/>
                <a:gd name="T52" fmla="*/ 14 w 108"/>
                <a:gd name="T53" fmla="*/ 68 h 82"/>
                <a:gd name="T54" fmla="*/ 17 w 108"/>
                <a:gd name="T55" fmla="*/ 61 h 82"/>
                <a:gd name="T56" fmla="*/ 14 w 108"/>
                <a:gd name="T57" fmla="*/ 56 h 82"/>
                <a:gd name="T58" fmla="*/ 15 w 108"/>
                <a:gd name="T59" fmla="*/ 49 h 82"/>
                <a:gd name="T60" fmla="*/ 16 w 108"/>
                <a:gd name="T61" fmla="*/ 44 h 82"/>
                <a:gd name="T62" fmla="*/ 19 w 108"/>
                <a:gd name="T63" fmla="*/ 37 h 82"/>
                <a:gd name="T64" fmla="*/ 22 w 108"/>
                <a:gd name="T65" fmla="*/ 26 h 82"/>
                <a:gd name="T66" fmla="*/ 22 w 108"/>
                <a:gd name="T67" fmla="*/ 22 h 82"/>
                <a:gd name="T68" fmla="*/ 16 w 108"/>
                <a:gd name="T69" fmla="*/ 21 h 82"/>
                <a:gd name="T70" fmla="*/ 8 w 108"/>
                <a:gd name="T71" fmla="*/ 20 h 82"/>
                <a:gd name="T72" fmla="*/ 3 w 108"/>
                <a:gd name="T73" fmla="*/ 19 h 82"/>
                <a:gd name="T74" fmla="*/ 3 w 108"/>
                <a:gd name="T75" fmla="*/ 16 h 82"/>
                <a:gd name="T76" fmla="*/ 4 w 108"/>
                <a:gd name="T77" fmla="*/ 13 h 82"/>
                <a:gd name="T78" fmla="*/ 2 w 108"/>
                <a:gd name="T79" fmla="*/ 11 h 82"/>
                <a:gd name="T80" fmla="*/ 0 w 108"/>
                <a:gd name="T81" fmla="*/ 10 h 82"/>
                <a:gd name="T82" fmla="*/ 4 w 108"/>
                <a:gd name="T83" fmla="*/ 5 h 82"/>
                <a:gd name="T84" fmla="*/ 9 w 108"/>
                <a:gd name="T85" fmla="*/ 4 h 82"/>
                <a:gd name="T86" fmla="*/ 11 w 108"/>
                <a:gd name="T87" fmla="*/ 1 h 82"/>
                <a:gd name="T88" fmla="*/ 15 w 108"/>
                <a:gd name="T89" fmla="*/ 1 h 82"/>
                <a:gd name="T90" fmla="*/ 20 w 108"/>
                <a:gd name="T91" fmla="*/ 2 h 82"/>
                <a:gd name="T92" fmla="*/ 27 w 108"/>
                <a:gd name="T93" fmla="*/ 1 h 82"/>
                <a:gd name="T94" fmla="*/ 37 w 108"/>
                <a:gd name="T95" fmla="*/ 4 h 82"/>
                <a:gd name="T96" fmla="*/ 47 w 108"/>
                <a:gd name="T97" fmla="*/ 3 h 82"/>
                <a:gd name="T98" fmla="*/ 52 w 108"/>
                <a:gd name="T99" fmla="*/ 4 h 82"/>
                <a:gd name="T100" fmla="*/ 59 w 108"/>
                <a:gd name="T101" fmla="*/ 5 h 82"/>
                <a:gd name="T102" fmla="*/ 104 w 108"/>
                <a:gd name="T103" fmla="*/ 43 h 82"/>
                <a:gd name="T104" fmla="*/ 108 w 108"/>
                <a:gd name="T105" fmla="*/ 43 h 82"/>
                <a:gd name="T106" fmla="*/ 104 w 108"/>
                <a:gd name="T107" fmla="*/ 43 h 82"/>
                <a:gd name="T108" fmla="*/ 101 w 108"/>
                <a:gd name="T109" fmla="*/ 45 h 82"/>
                <a:gd name="T110" fmla="*/ 96 w 108"/>
                <a:gd name="T111" fmla="*/ 45 h 82"/>
                <a:gd name="T112" fmla="*/ 99 w 108"/>
                <a:gd name="T113" fmla="*/ 49 h 82"/>
                <a:gd name="T114" fmla="*/ 90 w 108"/>
                <a:gd name="T115" fmla="*/ 52 h 82"/>
                <a:gd name="T116" fmla="*/ 87 w 108"/>
                <a:gd name="T117" fmla="*/ 5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" h="82">
                  <a:moveTo>
                    <a:pt x="61" y="4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3" y="28"/>
                    <a:pt x="93" y="28"/>
                  </a:cubicBezTo>
                  <a:cubicBezTo>
                    <a:pt x="92" y="28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1" y="4"/>
                    <a:pt x="61" y="4"/>
                  </a:cubicBezTo>
                  <a:close/>
                  <a:moveTo>
                    <a:pt x="104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lose/>
                  <a:moveTo>
                    <a:pt x="99" y="49"/>
                  </a:moveTo>
                  <a:cubicBezTo>
                    <a:pt x="99" y="47"/>
                    <a:pt x="99" y="47"/>
                    <a:pt x="99" y="47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9"/>
                    <a:pt x="99" y="49"/>
                    <a:pt x="99" y="49"/>
                  </a:cubicBezTo>
                  <a:close/>
                  <a:moveTo>
                    <a:pt x="88" y="55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8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81"/>
            <p:cNvSpPr>
              <a:spLocks/>
            </p:cNvSpPr>
            <p:nvPr/>
          </p:nvSpPr>
          <p:spPr bwMode="auto">
            <a:xfrm>
              <a:off x="3344919" y="3442323"/>
              <a:ext cx="59873" cy="123804"/>
            </a:xfrm>
            <a:custGeom>
              <a:avLst/>
              <a:gdLst>
                <a:gd name="T0" fmla="*/ 37 w 59"/>
                <a:gd name="T1" fmla="*/ 111 h 122"/>
                <a:gd name="T2" fmla="*/ 39 w 59"/>
                <a:gd name="T3" fmla="*/ 97 h 122"/>
                <a:gd name="T4" fmla="*/ 46 w 59"/>
                <a:gd name="T5" fmla="*/ 91 h 122"/>
                <a:gd name="T6" fmla="*/ 37 w 59"/>
                <a:gd name="T7" fmla="*/ 84 h 122"/>
                <a:gd name="T8" fmla="*/ 44 w 59"/>
                <a:gd name="T9" fmla="*/ 71 h 122"/>
                <a:gd name="T10" fmla="*/ 35 w 59"/>
                <a:gd name="T11" fmla="*/ 58 h 122"/>
                <a:gd name="T12" fmla="*/ 42 w 59"/>
                <a:gd name="T13" fmla="*/ 58 h 122"/>
                <a:gd name="T14" fmla="*/ 44 w 59"/>
                <a:gd name="T15" fmla="*/ 47 h 122"/>
                <a:gd name="T16" fmla="*/ 48 w 59"/>
                <a:gd name="T17" fmla="*/ 31 h 122"/>
                <a:gd name="T18" fmla="*/ 55 w 59"/>
                <a:gd name="T19" fmla="*/ 18 h 122"/>
                <a:gd name="T20" fmla="*/ 59 w 59"/>
                <a:gd name="T21" fmla="*/ 16 h 122"/>
                <a:gd name="T22" fmla="*/ 55 w 59"/>
                <a:gd name="T23" fmla="*/ 5 h 122"/>
                <a:gd name="T24" fmla="*/ 42 w 59"/>
                <a:gd name="T25" fmla="*/ 7 h 122"/>
                <a:gd name="T26" fmla="*/ 24 w 59"/>
                <a:gd name="T27" fmla="*/ 9 h 122"/>
                <a:gd name="T28" fmla="*/ 24 w 59"/>
                <a:gd name="T29" fmla="*/ 0 h 122"/>
                <a:gd name="T30" fmla="*/ 13 w 59"/>
                <a:gd name="T31" fmla="*/ 3 h 122"/>
                <a:gd name="T32" fmla="*/ 15 w 59"/>
                <a:gd name="T33" fmla="*/ 14 h 122"/>
                <a:gd name="T34" fmla="*/ 15 w 59"/>
                <a:gd name="T35" fmla="*/ 27 h 122"/>
                <a:gd name="T36" fmla="*/ 15 w 59"/>
                <a:gd name="T37" fmla="*/ 36 h 122"/>
                <a:gd name="T38" fmla="*/ 11 w 59"/>
                <a:gd name="T39" fmla="*/ 42 h 122"/>
                <a:gd name="T40" fmla="*/ 6 w 59"/>
                <a:gd name="T41" fmla="*/ 55 h 122"/>
                <a:gd name="T42" fmla="*/ 2 w 59"/>
                <a:gd name="T43" fmla="*/ 66 h 122"/>
                <a:gd name="T44" fmla="*/ 0 w 59"/>
                <a:gd name="T45" fmla="*/ 80 h 122"/>
                <a:gd name="T46" fmla="*/ 4 w 59"/>
                <a:gd name="T47" fmla="*/ 78 h 122"/>
                <a:gd name="T48" fmla="*/ 9 w 59"/>
                <a:gd name="T49" fmla="*/ 78 h 122"/>
                <a:gd name="T50" fmla="*/ 4 w 59"/>
                <a:gd name="T51" fmla="*/ 82 h 122"/>
                <a:gd name="T52" fmla="*/ 6 w 59"/>
                <a:gd name="T53" fmla="*/ 89 h 122"/>
                <a:gd name="T54" fmla="*/ 13 w 59"/>
                <a:gd name="T55" fmla="*/ 86 h 122"/>
                <a:gd name="T56" fmla="*/ 13 w 59"/>
                <a:gd name="T57" fmla="*/ 93 h 122"/>
                <a:gd name="T58" fmla="*/ 11 w 59"/>
                <a:gd name="T59" fmla="*/ 108 h 122"/>
                <a:gd name="T60" fmla="*/ 9 w 59"/>
                <a:gd name="T61" fmla="*/ 117 h 122"/>
                <a:gd name="T62" fmla="*/ 15 w 59"/>
                <a:gd name="T63" fmla="*/ 115 h 122"/>
                <a:gd name="T64" fmla="*/ 26 w 59"/>
                <a:gd name="T65" fmla="*/ 122 h 122"/>
                <a:gd name="T66" fmla="*/ 37 w 59"/>
                <a:gd name="T67" fmla="*/ 117 h 122"/>
                <a:gd name="T68" fmla="*/ 39 w 59"/>
                <a:gd name="T69" fmla="*/ 11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122">
                  <a:moveTo>
                    <a:pt x="39" y="115"/>
                  </a:moveTo>
                  <a:lnTo>
                    <a:pt x="37" y="111"/>
                  </a:lnTo>
                  <a:lnTo>
                    <a:pt x="35" y="106"/>
                  </a:lnTo>
                  <a:lnTo>
                    <a:pt x="39" y="97"/>
                  </a:lnTo>
                  <a:lnTo>
                    <a:pt x="44" y="95"/>
                  </a:lnTo>
                  <a:lnTo>
                    <a:pt x="46" y="91"/>
                  </a:lnTo>
                  <a:lnTo>
                    <a:pt x="42" y="91"/>
                  </a:lnTo>
                  <a:lnTo>
                    <a:pt x="37" y="84"/>
                  </a:lnTo>
                  <a:lnTo>
                    <a:pt x="44" y="78"/>
                  </a:lnTo>
                  <a:lnTo>
                    <a:pt x="44" y="71"/>
                  </a:lnTo>
                  <a:lnTo>
                    <a:pt x="39" y="69"/>
                  </a:lnTo>
                  <a:lnTo>
                    <a:pt x="35" y="58"/>
                  </a:lnTo>
                  <a:lnTo>
                    <a:pt x="39" y="58"/>
                  </a:lnTo>
                  <a:lnTo>
                    <a:pt x="42" y="58"/>
                  </a:lnTo>
                  <a:lnTo>
                    <a:pt x="48" y="51"/>
                  </a:lnTo>
                  <a:lnTo>
                    <a:pt x="44" y="47"/>
                  </a:lnTo>
                  <a:lnTo>
                    <a:pt x="48" y="42"/>
                  </a:lnTo>
                  <a:lnTo>
                    <a:pt x="48" y="31"/>
                  </a:lnTo>
                  <a:lnTo>
                    <a:pt x="48" y="27"/>
                  </a:lnTo>
                  <a:lnTo>
                    <a:pt x="55" y="18"/>
                  </a:lnTo>
                  <a:lnTo>
                    <a:pt x="59" y="18"/>
                  </a:lnTo>
                  <a:lnTo>
                    <a:pt x="59" y="16"/>
                  </a:lnTo>
                  <a:lnTo>
                    <a:pt x="55" y="9"/>
                  </a:lnTo>
                  <a:lnTo>
                    <a:pt x="55" y="5"/>
                  </a:lnTo>
                  <a:lnTo>
                    <a:pt x="46" y="3"/>
                  </a:lnTo>
                  <a:lnTo>
                    <a:pt x="42" y="7"/>
                  </a:lnTo>
                  <a:lnTo>
                    <a:pt x="31" y="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3" y="3"/>
                  </a:lnTo>
                  <a:lnTo>
                    <a:pt x="13" y="7"/>
                  </a:lnTo>
                  <a:lnTo>
                    <a:pt x="15" y="14"/>
                  </a:lnTo>
                  <a:lnTo>
                    <a:pt x="13" y="25"/>
                  </a:lnTo>
                  <a:lnTo>
                    <a:pt x="15" y="27"/>
                  </a:lnTo>
                  <a:lnTo>
                    <a:pt x="13" y="31"/>
                  </a:lnTo>
                  <a:lnTo>
                    <a:pt x="15" y="36"/>
                  </a:lnTo>
                  <a:lnTo>
                    <a:pt x="13" y="38"/>
                  </a:lnTo>
                  <a:lnTo>
                    <a:pt x="11" y="42"/>
                  </a:lnTo>
                  <a:lnTo>
                    <a:pt x="11" y="49"/>
                  </a:lnTo>
                  <a:lnTo>
                    <a:pt x="6" y="55"/>
                  </a:lnTo>
                  <a:lnTo>
                    <a:pt x="6" y="60"/>
                  </a:lnTo>
                  <a:lnTo>
                    <a:pt x="2" y="6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4" y="80"/>
                  </a:lnTo>
                  <a:lnTo>
                    <a:pt x="4" y="78"/>
                  </a:lnTo>
                  <a:lnTo>
                    <a:pt x="9" y="75"/>
                  </a:lnTo>
                  <a:lnTo>
                    <a:pt x="9" y="78"/>
                  </a:lnTo>
                  <a:lnTo>
                    <a:pt x="9" y="80"/>
                  </a:lnTo>
                  <a:lnTo>
                    <a:pt x="4" y="82"/>
                  </a:lnTo>
                  <a:lnTo>
                    <a:pt x="4" y="86"/>
                  </a:lnTo>
                  <a:lnTo>
                    <a:pt x="6" y="89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11" y="89"/>
                  </a:lnTo>
                  <a:lnTo>
                    <a:pt x="13" y="93"/>
                  </a:lnTo>
                  <a:lnTo>
                    <a:pt x="11" y="97"/>
                  </a:lnTo>
                  <a:lnTo>
                    <a:pt x="11" y="108"/>
                  </a:lnTo>
                  <a:lnTo>
                    <a:pt x="9" y="115"/>
                  </a:lnTo>
                  <a:lnTo>
                    <a:pt x="9" y="117"/>
                  </a:lnTo>
                  <a:lnTo>
                    <a:pt x="9" y="119"/>
                  </a:lnTo>
                  <a:lnTo>
                    <a:pt x="15" y="115"/>
                  </a:lnTo>
                  <a:lnTo>
                    <a:pt x="22" y="119"/>
                  </a:lnTo>
                  <a:lnTo>
                    <a:pt x="26" y="122"/>
                  </a:lnTo>
                  <a:lnTo>
                    <a:pt x="33" y="117"/>
                  </a:lnTo>
                  <a:lnTo>
                    <a:pt x="37" y="117"/>
                  </a:lnTo>
                  <a:lnTo>
                    <a:pt x="37" y="115"/>
                  </a:lnTo>
                  <a:lnTo>
                    <a:pt x="39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2"/>
            <p:cNvSpPr>
              <a:spLocks noEditPoints="1"/>
            </p:cNvSpPr>
            <p:nvPr/>
          </p:nvSpPr>
          <p:spPr bwMode="auto">
            <a:xfrm>
              <a:off x="3878697" y="3447398"/>
              <a:ext cx="169470" cy="165410"/>
            </a:xfrm>
            <a:custGeom>
              <a:avLst/>
              <a:gdLst>
                <a:gd name="T0" fmla="*/ 47 w 76"/>
                <a:gd name="T1" fmla="*/ 6 h 74"/>
                <a:gd name="T2" fmla="*/ 31 w 76"/>
                <a:gd name="T3" fmla="*/ 7 h 74"/>
                <a:gd name="T4" fmla="*/ 13 w 76"/>
                <a:gd name="T5" fmla="*/ 13 h 74"/>
                <a:gd name="T6" fmla="*/ 9 w 76"/>
                <a:gd name="T7" fmla="*/ 30 h 74"/>
                <a:gd name="T8" fmla="*/ 20 w 76"/>
                <a:gd name="T9" fmla="*/ 40 h 74"/>
                <a:gd name="T10" fmla="*/ 29 w 76"/>
                <a:gd name="T11" fmla="*/ 42 h 74"/>
                <a:gd name="T12" fmla="*/ 15 w 76"/>
                <a:gd name="T13" fmla="*/ 42 h 74"/>
                <a:gd name="T14" fmla="*/ 22 w 76"/>
                <a:gd name="T15" fmla="*/ 56 h 74"/>
                <a:gd name="T16" fmla="*/ 27 w 76"/>
                <a:gd name="T17" fmla="*/ 57 h 74"/>
                <a:gd name="T18" fmla="*/ 29 w 76"/>
                <a:gd name="T19" fmla="*/ 49 h 74"/>
                <a:gd name="T20" fmla="*/ 34 w 76"/>
                <a:gd name="T21" fmla="*/ 49 h 74"/>
                <a:gd name="T22" fmla="*/ 36 w 76"/>
                <a:gd name="T23" fmla="*/ 45 h 74"/>
                <a:gd name="T24" fmla="*/ 31 w 76"/>
                <a:gd name="T25" fmla="*/ 36 h 74"/>
                <a:gd name="T26" fmla="*/ 28 w 76"/>
                <a:gd name="T27" fmla="*/ 29 h 74"/>
                <a:gd name="T28" fmla="*/ 28 w 76"/>
                <a:gd name="T29" fmla="*/ 24 h 74"/>
                <a:gd name="T30" fmla="*/ 27 w 76"/>
                <a:gd name="T31" fmla="*/ 16 h 74"/>
                <a:gd name="T32" fmla="*/ 34 w 76"/>
                <a:gd name="T33" fmla="*/ 18 h 74"/>
                <a:gd name="T34" fmla="*/ 40 w 76"/>
                <a:gd name="T35" fmla="*/ 18 h 74"/>
                <a:gd name="T36" fmla="*/ 42 w 76"/>
                <a:gd name="T37" fmla="*/ 11 h 74"/>
                <a:gd name="T38" fmla="*/ 57 w 76"/>
                <a:gd name="T39" fmla="*/ 9 h 74"/>
                <a:gd name="T40" fmla="*/ 36 w 76"/>
                <a:gd name="T41" fmla="*/ 70 h 74"/>
                <a:gd name="T42" fmla="*/ 49 w 76"/>
                <a:gd name="T43" fmla="*/ 74 h 74"/>
                <a:gd name="T44" fmla="*/ 60 w 76"/>
                <a:gd name="T45" fmla="*/ 69 h 74"/>
                <a:gd name="T46" fmla="*/ 52 w 76"/>
                <a:gd name="T47" fmla="*/ 68 h 74"/>
                <a:gd name="T48" fmla="*/ 41 w 76"/>
                <a:gd name="T49" fmla="*/ 66 h 74"/>
                <a:gd name="T50" fmla="*/ 38 w 76"/>
                <a:gd name="T51" fmla="*/ 68 h 74"/>
                <a:gd name="T52" fmla="*/ 1 w 76"/>
                <a:gd name="T53" fmla="*/ 26 h 74"/>
                <a:gd name="T54" fmla="*/ 11 w 76"/>
                <a:gd name="T55" fmla="*/ 34 h 74"/>
                <a:gd name="T56" fmla="*/ 11 w 76"/>
                <a:gd name="T57" fmla="*/ 40 h 74"/>
                <a:gd name="T58" fmla="*/ 9 w 76"/>
                <a:gd name="T59" fmla="*/ 42 h 74"/>
                <a:gd name="T60" fmla="*/ 12 w 76"/>
                <a:gd name="T61" fmla="*/ 47 h 74"/>
                <a:gd name="T62" fmla="*/ 68 w 76"/>
                <a:gd name="T63" fmla="*/ 64 h 74"/>
                <a:gd name="T64" fmla="*/ 67 w 76"/>
                <a:gd name="T65" fmla="*/ 69 h 74"/>
                <a:gd name="T66" fmla="*/ 76 w 76"/>
                <a:gd name="T67" fmla="*/ 58 h 74"/>
                <a:gd name="T68" fmla="*/ 72 w 76"/>
                <a:gd name="T69" fmla="*/ 64 h 74"/>
                <a:gd name="T70" fmla="*/ 61 w 76"/>
                <a:gd name="T71" fmla="*/ 45 h 74"/>
                <a:gd name="T72" fmla="*/ 61 w 76"/>
                <a:gd name="T73" fmla="*/ 46 h 74"/>
                <a:gd name="T74" fmla="*/ 54 w 76"/>
                <a:gd name="T75" fmla="*/ 39 h 74"/>
                <a:gd name="T76" fmla="*/ 53 w 76"/>
                <a:gd name="T77" fmla="*/ 30 h 74"/>
                <a:gd name="T78" fmla="*/ 59 w 76"/>
                <a:gd name="T79" fmla="*/ 32 h 74"/>
                <a:gd name="T80" fmla="*/ 55 w 76"/>
                <a:gd name="T81" fmla="*/ 31 h 74"/>
                <a:gd name="T82" fmla="*/ 46 w 76"/>
                <a:gd name="T83" fmla="*/ 20 h 74"/>
                <a:gd name="T84" fmla="*/ 46 w 76"/>
                <a:gd name="T85" fmla="*/ 22 h 74"/>
                <a:gd name="T86" fmla="*/ 41 w 76"/>
                <a:gd name="T87" fmla="*/ 14 h 74"/>
                <a:gd name="T88" fmla="*/ 33 w 76"/>
                <a:gd name="T89" fmla="*/ 30 h 74"/>
                <a:gd name="T90" fmla="*/ 44 w 76"/>
                <a:gd name="T91" fmla="*/ 35 h 74"/>
                <a:gd name="T92" fmla="*/ 56 w 76"/>
                <a:gd name="T93" fmla="*/ 49 h 74"/>
                <a:gd name="T94" fmla="*/ 44 w 76"/>
                <a:gd name="T95" fmla="*/ 53 h 74"/>
                <a:gd name="T96" fmla="*/ 42 w 76"/>
                <a:gd name="T97" fmla="*/ 47 h 74"/>
                <a:gd name="T98" fmla="*/ 52 w 76"/>
                <a:gd name="T99" fmla="*/ 53 h 74"/>
                <a:gd name="T100" fmla="*/ 52 w 76"/>
                <a:gd name="T101" fmla="*/ 49 h 74"/>
                <a:gd name="T102" fmla="*/ 46 w 76"/>
                <a:gd name="T103" fmla="*/ 44 h 74"/>
                <a:gd name="T104" fmla="*/ 30 w 76"/>
                <a:gd name="T105" fmla="*/ 32 h 74"/>
                <a:gd name="T106" fmla="*/ 40 w 76"/>
                <a:gd name="T107" fmla="*/ 38 h 74"/>
                <a:gd name="T108" fmla="*/ 42 w 76"/>
                <a:gd name="T109" fmla="*/ 44 h 74"/>
                <a:gd name="T110" fmla="*/ 34 w 76"/>
                <a:gd name="T111" fmla="*/ 36 h 74"/>
                <a:gd name="T112" fmla="*/ 31 w 76"/>
                <a:gd name="T113" fmla="*/ 59 h 74"/>
                <a:gd name="T114" fmla="*/ 31 w 76"/>
                <a:gd name="T115" fmla="*/ 5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" h="74">
                  <a:moveTo>
                    <a:pt x="57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0"/>
                    <a:pt x="57" y="0"/>
                    <a:pt x="57" y="0"/>
                  </a:cubicBezTo>
                  <a:close/>
                  <a:moveTo>
                    <a:pt x="38" y="68"/>
                  </a:moveTo>
                  <a:cubicBezTo>
                    <a:pt x="37" y="67"/>
                    <a:pt x="37" y="67"/>
                    <a:pt x="37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lose/>
                  <a:moveTo>
                    <a:pt x="2" y="24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lose/>
                  <a:moveTo>
                    <a:pt x="9" y="36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9" y="36"/>
                    <a:pt x="9" y="36"/>
                    <a:pt x="9" y="36"/>
                  </a:cubicBezTo>
                  <a:close/>
                  <a:moveTo>
                    <a:pt x="9" y="3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lose/>
                  <a:moveTo>
                    <a:pt x="13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6"/>
                    <a:pt x="13" y="46"/>
                    <a:pt x="13" y="46"/>
                  </a:cubicBezTo>
                  <a:close/>
                  <a:moveTo>
                    <a:pt x="67" y="65"/>
                  </a:move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7" y="65"/>
                    <a:pt x="67" y="65"/>
                    <a:pt x="67" y="65"/>
                  </a:cubicBezTo>
                  <a:close/>
                  <a:moveTo>
                    <a:pt x="67" y="69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lose/>
                  <a:moveTo>
                    <a:pt x="72" y="64"/>
                  </a:moveTo>
                  <a:cubicBezTo>
                    <a:pt x="71" y="63"/>
                    <a:pt x="71" y="63"/>
                    <a:pt x="71" y="63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4"/>
                    <a:pt x="72" y="64"/>
                  </a:cubicBezTo>
                  <a:close/>
                  <a:moveTo>
                    <a:pt x="60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8"/>
                    <a:pt x="60" y="58"/>
                    <a:pt x="60" y="58"/>
                  </a:cubicBezTo>
                  <a:close/>
                  <a:moveTo>
                    <a:pt x="60" y="46"/>
                  </a:moveTo>
                  <a:cubicBezTo>
                    <a:pt x="61" y="45"/>
                    <a:pt x="61" y="45"/>
                    <a:pt x="61" y="45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lose/>
                  <a:moveTo>
                    <a:pt x="57" y="36"/>
                  </a:moveTo>
                  <a:cubicBezTo>
                    <a:pt x="57" y="39"/>
                    <a:pt x="57" y="39"/>
                    <a:pt x="57" y="39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7" y="36"/>
                    <a:pt x="57" y="36"/>
                    <a:pt x="57" y="36"/>
                  </a:cubicBezTo>
                  <a:close/>
                  <a:moveTo>
                    <a:pt x="54" y="31"/>
                  </a:moveTo>
                  <a:cubicBezTo>
                    <a:pt x="53" y="30"/>
                    <a:pt x="53" y="30"/>
                    <a:pt x="53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4" y="31"/>
                    <a:pt x="54" y="31"/>
                    <a:pt x="54" y="31"/>
                  </a:cubicBezTo>
                  <a:close/>
                  <a:moveTo>
                    <a:pt x="50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50" y="15"/>
                    <a:pt x="50" y="15"/>
                  </a:cubicBezTo>
                  <a:close/>
                  <a:moveTo>
                    <a:pt x="46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6" y="20"/>
                    <a:pt x="46" y="20"/>
                  </a:cubicBezTo>
                  <a:close/>
                  <a:moveTo>
                    <a:pt x="42" y="12"/>
                  </a:moveTo>
                  <a:cubicBezTo>
                    <a:pt x="42" y="12"/>
                    <a:pt x="42" y="12"/>
                    <a:pt x="42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2"/>
                    <a:pt x="42" y="12"/>
                    <a:pt x="42" y="12"/>
                  </a:cubicBezTo>
                  <a:close/>
                  <a:moveTo>
                    <a:pt x="34" y="30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32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0"/>
                    <a:pt x="32" y="30"/>
                    <a:pt x="32" y="30"/>
                  </a:cubicBezTo>
                  <a:close/>
                  <a:moveTo>
                    <a:pt x="42" y="32"/>
                  </a:moveTo>
                  <a:cubicBezTo>
                    <a:pt x="43" y="32"/>
                    <a:pt x="43" y="32"/>
                    <a:pt x="43" y="32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2"/>
                    <a:pt x="42" y="32"/>
                    <a:pt x="42" y="32"/>
                  </a:cubicBezTo>
                  <a:close/>
                  <a:moveTo>
                    <a:pt x="56" y="49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9"/>
                    <a:pt x="56" y="49"/>
                    <a:pt x="56" y="49"/>
                  </a:cubicBezTo>
                  <a:close/>
                  <a:moveTo>
                    <a:pt x="42" y="58"/>
                  </a:moveTo>
                  <a:cubicBezTo>
                    <a:pt x="43" y="56"/>
                    <a:pt x="43" y="56"/>
                    <a:pt x="43" y="56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8"/>
                    <a:pt x="42" y="58"/>
                    <a:pt x="42" y="58"/>
                  </a:cubicBezTo>
                  <a:close/>
                  <a:moveTo>
                    <a:pt x="43" y="52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3" y="52"/>
                    <a:pt x="43" y="52"/>
                    <a:pt x="43" y="52"/>
                  </a:cubicBezTo>
                  <a:close/>
                  <a:moveTo>
                    <a:pt x="42" y="51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42" y="51"/>
                    <a:pt x="42" y="51"/>
                  </a:cubicBezTo>
                  <a:close/>
                  <a:moveTo>
                    <a:pt x="42" y="49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9" y="54"/>
                  </a:moveTo>
                  <a:cubicBezTo>
                    <a:pt x="49" y="53"/>
                    <a:pt x="49" y="53"/>
                    <a:pt x="49" y="5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9" y="54"/>
                    <a:pt x="49" y="54"/>
                    <a:pt x="49" y="54"/>
                  </a:cubicBezTo>
                  <a:close/>
                  <a:moveTo>
                    <a:pt x="52" y="53"/>
                  </a:moveTo>
                  <a:cubicBezTo>
                    <a:pt x="51" y="52"/>
                    <a:pt x="51" y="52"/>
                    <a:pt x="51" y="52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lose/>
                  <a:moveTo>
                    <a:pt x="51" y="50"/>
                  </a:moveTo>
                  <a:cubicBezTo>
                    <a:pt x="51" y="49"/>
                    <a:pt x="51" y="49"/>
                    <a:pt x="51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50"/>
                    <a:pt x="51" y="50"/>
                    <a:pt x="51" y="50"/>
                  </a:cubicBezTo>
                  <a:close/>
                  <a:moveTo>
                    <a:pt x="49" y="47"/>
                  </a:moveTo>
                  <a:cubicBezTo>
                    <a:pt x="49" y="47"/>
                    <a:pt x="49" y="47"/>
                    <a:pt x="49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7"/>
                    <a:pt x="49" y="47"/>
                    <a:pt x="49" y="47"/>
                  </a:cubicBezTo>
                  <a:close/>
                  <a:moveTo>
                    <a:pt x="45" y="44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28" y="33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31" y="58"/>
                  </a:moveTo>
                  <a:cubicBezTo>
                    <a:pt x="31" y="58"/>
                    <a:pt x="31" y="58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83"/>
            <p:cNvSpPr>
              <a:spLocks noEditPoints="1"/>
            </p:cNvSpPr>
            <p:nvPr/>
          </p:nvSpPr>
          <p:spPr bwMode="auto">
            <a:xfrm>
              <a:off x="4347528" y="3438264"/>
              <a:ext cx="107567" cy="87272"/>
            </a:xfrm>
            <a:custGeom>
              <a:avLst/>
              <a:gdLst>
                <a:gd name="T0" fmla="*/ 2 w 106"/>
                <a:gd name="T1" fmla="*/ 13 h 86"/>
                <a:gd name="T2" fmla="*/ 20 w 106"/>
                <a:gd name="T3" fmla="*/ 18 h 86"/>
                <a:gd name="T4" fmla="*/ 33 w 106"/>
                <a:gd name="T5" fmla="*/ 22 h 86"/>
                <a:gd name="T6" fmla="*/ 33 w 106"/>
                <a:gd name="T7" fmla="*/ 11 h 86"/>
                <a:gd name="T8" fmla="*/ 29 w 106"/>
                <a:gd name="T9" fmla="*/ 0 h 86"/>
                <a:gd name="T10" fmla="*/ 44 w 106"/>
                <a:gd name="T11" fmla="*/ 9 h 86"/>
                <a:gd name="T12" fmla="*/ 55 w 106"/>
                <a:gd name="T13" fmla="*/ 13 h 86"/>
                <a:gd name="T14" fmla="*/ 62 w 106"/>
                <a:gd name="T15" fmla="*/ 7 h 86"/>
                <a:gd name="T16" fmla="*/ 73 w 106"/>
                <a:gd name="T17" fmla="*/ 2 h 86"/>
                <a:gd name="T18" fmla="*/ 79 w 106"/>
                <a:gd name="T19" fmla="*/ 13 h 86"/>
                <a:gd name="T20" fmla="*/ 88 w 106"/>
                <a:gd name="T21" fmla="*/ 24 h 86"/>
                <a:gd name="T22" fmla="*/ 93 w 106"/>
                <a:gd name="T23" fmla="*/ 31 h 86"/>
                <a:gd name="T24" fmla="*/ 104 w 106"/>
                <a:gd name="T25" fmla="*/ 31 h 86"/>
                <a:gd name="T26" fmla="*/ 104 w 106"/>
                <a:gd name="T27" fmla="*/ 35 h 86"/>
                <a:gd name="T28" fmla="*/ 95 w 106"/>
                <a:gd name="T29" fmla="*/ 37 h 86"/>
                <a:gd name="T30" fmla="*/ 90 w 106"/>
                <a:gd name="T31" fmla="*/ 48 h 86"/>
                <a:gd name="T32" fmla="*/ 90 w 106"/>
                <a:gd name="T33" fmla="*/ 53 h 86"/>
                <a:gd name="T34" fmla="*/ 90 w 106"/>
                <a:gd name="T35" fmla="*/ 59 h 86"/>
                <a:gd name="T36" fmla="*/ 88 w 106"/>
                <a:gd name="T37" fmla="*/ 64 h 86"/>
                <a:gd name="T38" fmla="*/ 88 w 106"/>
                <a:gd name="T39" fmla="*/ 73 h 86"/>
                <a:gd name="T40" fmla="*/ 88 w 106"/>
                <a:gd name="T41" fmla="*/ 66 h 86"/>
                <a:gd name="T42" fmla="*/ 84 w 106"/>
                <a:gd name="T43" fmla="*/ 66 h 86"/>
                <a:gd name="T44" fmla="*/ 84 w 106"/>
                <a:gd name="T45" fmla="*/ 73 h 86"/>
                <a:gd name="T46" fmla="*/ 84 w 106"/>
                <a:gd name="T47" fmla="*/ 77 h 86"/>
                <a:gd name="T48" fmla="*/ 82 w 106"/>
                <a:gd name="T49" fmla="*/ 86 h 86"/>
                <a:gd name="T50" fmla="*/ 77 w 106"/>
                <a:gd name="T51" fmla="*/ 84 h 86"/>
                <a:gd name="T52" fmla="*/ 68 w 106"/>
                <a:gd name="T53" fmla="*/ 75 h 86"/>
                <a:gd name="T54" fmla="*/ 71 w 106"/>
                <a:gd name="T55" fmla="*/ 68 h 86"/>
                <a:gd name="T56" fmla="*/ 71 w 106"/>
                <a:gd name="T57" fmla="*/ 64 h 86"/>
                <a:gd name="T58" fmla="*/ 66 w 106"/>
                <a:gd name="T59" fmla="*/ 59 h 86"/>
                <a:gd name="T60" fmla="*/ 64 w 106"/>
                <a:gd name="T61" fmla="*/ 57 h 86"/>
                <a:gd name="T62" fmla="*/ 60 w 106"/>
                <a:gd name="T63" fmla="*/ 59 h 86"/>
                <a:gd name="T64" fmla="*/ 53 w 106"/>
                <a:gd name="T65" fmla="*/ 64 h 86"/>
                <a:gd name="T66" fmla="*/ 49 w 106"/>
                <a:gd name="T67" fmla="*/ 68 h 86"/>
                <a:gd name="T68" fmla="*/ 44 w 106"/>
                <a:gd name="T69" fmla="*/ 70 h 86"/>
                <a:gd name="T70" fmla="*/ 40 w 106"/>
                <a:gd name="T71" fmla="*/ 75 h 86"/>
                <a:gd name="T72" fmla="*/ 38 w 106"/>
                <a:gd name="T73" fmla="*/ 75 h 86"/>
                <a:gd name="T74" fmla="*/ 40 w 106"/>
                <a:gd name="T75" fmla="*/ 68 h 86"/>
                <a:gd name="T76" fmla="*/ 42 w 106"/>
                <a:gd name="T77" fmla="*/ 62 h 86"/>
                <a:gd name="T78" fmla="*/ 31 w 106"/>
                <a:gd name="T79" fmla="*/ 57 h 86"/>
                <a:gd name="T80" fmla="*/ 20 w 106"/>
                <a:gd name="T81" fmla="*/ 46 h 86"/>
                <a:gd name="T82" fmla="*/ 22 w 106"/>
                <a:gd name="T83" fmla="*/ 40 h 86"/>
                <a:gd name="T84" fmla="*/ 16 w 106"/>
                <a:gd name="T85" fmla="*/ 31 h 86"/>
                <a:gd name="T86" fmla="*/ 11 w 106"/>
                <a:gd name="T87" fmla="*/ 22 h 86"/>
                <a:gd name="T88" fmla="*/ 2 w 106"/>
                <a:gd name="T89" fmla="*/ 18 h 86"/>
                <a:gd name="T90" fmla="*/ 33 w 106"/>
                <a:gd name="T91" fmla="*/ 75 h 86"/>
                <a:gd name="T92" fmla="*/ 20 w 106"/>
                <a:gd name="T93" fmla="*/ 59 h 86"/>
                <a:gd name="T94" fmla="*/ 13 w 106"/>
                <a:gd name="T95" fmla="*/ 55 h 86"/>
                <a:gd name="T96" fmla="*/ 7 w 106"/>
                <a:gd name="T97" fmla="*/ 51 h 86"/>
                <a:gd name="T98" fmla="*/ 0 w 106"/>
                <a:gd name="T99" fmla="*/ 53 h 86"/>
                <a:gd name="T100" fmla="*/ 2 w 106"/>
                <a:gd name="T101" fmla="*/ 55 h 86"/>
                <a:gd name="T102" fmla="*/ 7 w 106"/>
                <a:gd name="T103" fmla="*/ 57 h 86"/>
                <a:gd name="T104" fmla="*/ 9 w 106"/>
                <a:gd name="T105" fmla="*/ 64 h 86"/>
                <a:gd name="T106" fmla="*/ 18 w 106"/>
                <a:gd name="T107" fmla="*/ 73 h 86"/>
                <a:gd name="T108" fmla="*/ 27 w 106"/>
                <a:gd name="T109" fmla="*/ 75 h 86"/>
                <a:gd name="T110" fmla="*/ 33 w 106"/>
                <a:gd name="T111" fmla="*/ 7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" h="86">
                  <a:moveTo>
                    <a:pt x="2" y="18"/>
                  </a:moveTo>
                  <a:lnTo>
                    <a:pt x="2" y="13"/>
                  </a:lnTo>
                  <a:lnTo>
                    <a:pt x="9" y="11"/>
                  </a:lnTo>
                  <a:lnTo>
                    <a:pt x="20" y="18"/>
                  </a:lnTo>
                  <a:lnTo>
                    <a:pt x="27" y="18"/>
                  </a:lnTo>
                  <a:lnTo>
                    <a:pt x="33" y="22"/>
                  </a:lnTo>
                  <a:lnTo>
                    <a:pt x="35" y="13"/>
                  </a:lnTo>
                  <a:lnTo>
                    <a:pt x="33" y="11"/>
                  </a:lnTo>
                  <a:lnTo>
                    <a:pt x="27" y="7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4" y="9"/>
                  </a:lnTo>
                  <a:lnTo>
                    <a:pt x="46" y="13"/>
                  </a:lnTo>
                  <a:lnTo>
                    <a:pt x="55" y="13"/>
                  </a:lnTo>
                  <a:lnTo>
                    <a:pt x="57" y="11"/>
                  </a:lnTo>
                  <a:lnTo>
                    <a:pt x="62" y="7"/>
                  </a:lnTo>
                  <a:lnTo>
                    <a:pt x="68" y="0"/>
                  </a:lnTo>
                  <a:lnTo>
                    <a:pt x="73" y="2"/>
                  </a:lnTo>
                  <a:lnTo>
                    <a:pt x="79" y="9"/>
                  </a:lnTo>
                  <a:lnTo>
                    <a:pt x="79" y="13"/>
                  </a:lnTo>
                  <a:lnTo>
                    <a:pt x="82" y="20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3" y="31"/>
                  </a:lnTo>
                  <a:lnTo>
                    <a:pt x="99" y="29"/>
                  </a:lnTo>
                  <a:lnTo>
                    <a:pt x="104" y="31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02" y="37"/>
                  </a:lnTo>
                  <a:lnTo>
                    <a:pt x="95" y="37"/>
                  </a:lnTo>
                  <a:lnTo>
                    <a:pt x="90" y="42"/>
                  </a:lnTo>
                  <a:lnTo>
                    <a:pt x="90" y="48"/>
                  </a:lnTo>
                  <a:lnTo>
                    <a:pt x="90" y="51"/>
                  </a:lnTo>
                  <a:lnTo>
                    <a:pt x="90" y="53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90" y="62"/>
                  </a:lnTo>
                  <a:lnTo>
                    <a:pt x="88" y="64"/>
                  </a:lnTo>
                  <a:lnTo>
                    <a:pt x="88" y="70"/>
                  </a:lnTo>
                  <a:lnTo>
                    <a:pt x="88" y="73"/>
                  </a:lnTo>
                  <a:lnTo>
                    <a:pt x="86" y="70"/>
                  </a:lnTo>
                  <a:lnTo>
                    <a:pt x="88" y="66"/>
                  </a:lnTo>
                  <a:lnTo>
                    <a:pt x="84" y="64"/>
                  </a:lnTo>
                  <a:lnTo>
                    <a:pt x="84" y="66"/>
                  </a:lnTo>
                  <a:lnTo>
                    <a:pt x="82" y="68"/>
                  </a:lnTo>
                  <a:lnTo>
                    <a:pt x="84" y="73"/>
                  </a:lnTo>
                  <a:lnTo>
                    <a:pt x="84" y="77"/>
                  </a:lnTo>
                  <a:lnTo>
                    <a:pt x="84" y="77"/>
                  </a:lnTo>
                  <a:lnTo>
                    <a:pt x="84" y="86"/>
                  </a:lnTo>
                  <a:lnTo>
                    <a:pt x="82" y="86"/>
                  </a:lnTo>
                  <a:lnTo>
                    <a:pt x="79" y="86"/>
                  </a:lnTo>
                  <a:lnTo>
                    <a:pt x="77" y="84"/>
                  </a:lnTo>
                  <a:lnTo>
                    <a:pt x="75" y="82"/>
                  </a:lnTo>
                  <a:lnTo>
                    <a:pt x="68" y="75"/>
                  </a:lnTo>
                  <a:lnTo>
                    <a:pt x="75" y="70"/>
                  </a:lnTo>
                  <a:lnTo>
                    <a:pt x="71" y="68"/>
                  </a:lnTo>
                  <a:lnTo>
                    <a:pt x="68" y="66"/>
                  </a:lnTo>
                  <a:lnTo>
                    <a:pt x="71" y="64"/>
                  </a:lnTo>
                  <a:lnTo>
                    <a:pt x="68" y="62"/>
                  </a:lnTo>
                  <a:lnTo>
                    <a:pt x="66" y="59"/>
                  </a:lnTo>
                  <a:lnTo>
                    <a:pt x="64" y="57"/>
                  </a:lnTo>
                  <a:lnTo>
                    <a:pt x="64" y="57"/>
                  </a:lnTo>
                  <a:lnTo>
                    <a:pt x="62" y="57"/>
                  </a:lnTo>
                  <a:lnTo>
                    <a:pt x="60" y="59"/>
                  </a:lnTo>
                  <a:lnTo>
                    <a:pt x="55" y="59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49" y="68"/>
                  </a:lnTo>
                  <a:lnTo>
                    <a:pt x="46" y="68"/>
                  </a:lnTo>
                  <a:lnTo>
                    <a:pt x="44" y="70"/>
                  </a:lnTo>
                  <a:lnTo>
                    <a:pt x="44" y="73"/>
                  </a:lnTo>
                  <a:lnTo>
                    <a:pt x="40" y="75"/>
                  </a:lnTo>
                  <a:lnTo>
                    <a:pt x="38" y="75"/>
                  </a:lnTo>
                  <a:lnTo>
                    <a:pt x="38" y="75"/>
                  </a:lnTo>
                  <a:lnTo>
                    <a:pt x="38" y="70"/>
                  </a:lnTo>
                  <a:lnTo>
                    <a:pt x="40" y="68"/>
                  </a:lnTo>
                  <a:lnTo>
                    <a:pt x="38" y="64"/>
                  </a:lnTo>
                  <a:lnTo>
                    <a:pt x="42" y="62"/>
                  </a:lnTo>
                  <a:lnTo>
                    <a:pt x="38" y="57"/>
                  </a:lnTo>
                  <a:lnTo>
                    <a:pt x="31" y="57"/>
                  </a:lnTo>
                  <a:lnTo>
                    <a:pt x="22" y="53"/>
                  </a:lnTo>
                  <a:lnTo>
                    <a:pt x="20" y="46"/>
                  </a:lnTo>
                  <a:lnTo>
                    <a:pt x="22" y="44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6" y="24"/>
                  </a:lnTo>
                  <a:lnTo>
                    <a:pt x="11" y="22"/>
                  </a:lnTo>
                  <a:lnTo>
                    <a:pt x="5" y="20"/>
                  </a:lnTo>
                  <a:lnTo>
                    <a:pt x="2" y="18"/>
                  </a:lnTo>
                  <a:lnTo>
                    <a:pt x="2" y="18"/>
                  </a:lnTo>
                  <a:close/>
                  <a:moveTo>
                    <a:pt x="33" y="75"/>
                  </a:moveTo>
                  <a:lnTo>
                    <a:pt x="24" y="62"/>
                  </a:lnTo>
                  <a:lnTo>
                    <a:pt x="20" y="59"/>
                  </a:lnTo>
                  <a:lnTo>
                    <a:pt x="18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7" y="51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62"/>
                  </a:lnTo>
                  <a:lnTo>
                    <a:pt x="9" y="64"/>
                  </a:lnTo>
                  <a:lnTo>
                    <a:pt x="16" y="68"/>
                  </a:lnTo>
                  <a:lnTo>
                    <a:pt x="18" y="73"/>
                  </a:lnTo>
                  <a:lnTo>
                    <a:pt x="22" y="75"/>
                  </a:lnTo>
                  <a:lnTo>
                    <a:pt x="27" y="75"/>
                  </a:lnTo>
                  <a:lnTo>
                    <a:pt x="33" y="77"/>
                  </a:lnTo>
                  <a:lnTo>
                    <a:pt x="33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84"/>
            <p:cNvSpPr>
              <a:spLocks/>
            </p:cNvSpPr>
            <p:nvPr/>
          </p:nvSpPr>
          <p:spPr bwMode="auto">
            <a:xfrm>
              <a:off x="4338395" y="3494078"/>
              <a:ext cx="402870" cy="324732"/>
            </a:xfrm>
            <a:custGeom>
              <a:avLst/>
              <a:gdLst>
                <a:gd name="T0" fmla="*/ 18 w 397"/>
                <a:gd name="T1" fmla="*/ 7 h 320"/>
                <a:gd name="T2" fmla="*/ 36 w 397"/>
                <a:gd name="T3" fmla="*/ 20 h 320"/>
                <a:gd name="T4" fmla="*/ 49 w 397"/>
                <a:gd name="T5" fmla="*/ 20 h 320"/>
                <a:gd name="T6" fmla="*/ 60 w 397"/>
                <a:gd name="T7" fmla="*/ 9 h 320"/>
                <a:gd name="T8" fmla="*/ 73 w 397"/>
                <a:gd name="T9" fmla="*/ 2 h 320"/>
                <a:gd name="T10" fmla="*/ 77 w 397"/>
                <a:gd name="T11" fmla="*/ 11 h 320"/>
                <a:gd name="T12" fmla="*/ 86 w 397"/>
                <a:gd name="T13" fmla="*/ 29 h 320"/>
                <a:gd name="T14" fmla="*/ 95 w 397"/>
                <a:gd name="T15" fmla="*/ 35 h 320"/>
                <a:gd name="T16" fmla="*/ 104 w 397"/>
                <a:gd name="T17" fmla="*/ 51 h 320"/>
                <a:gd name="T18" fmla="*/ 124 w 397"/>
                <a:gd name="T19" fmla="*/ 53 h 320"/>
                <a:gd name="T20" fmla="*/ 152 w 397"/>
                <a:gd name="T21" fmla="*/ 68 h 320"/>
                <a:gd name="T22" fmla="*/ 196 w 397"/>
                <a:gd name="T23" fmla="*/ 66 h 320"/>
                <a:gd name="T24" fmla="*/ 207 w 397"/>
                <a:gd name="T25" fmla="*/ 49 h 320"/>
                <a:gd name="T26" fmla="*/ 229 w 397"/>
                <a:gd name="T27" fmla="*/ 31 h 320"/>
                <a:gd name="T28" fmla="*/ 251 w 397"/>
                <a:gd name="T29" fmla="*/ 29 h 320"/>
                <a:gd name="T30" fmla="*/ 282 w 397"/>
                <a:gd name="T31" fmla="*/ 42 h 320"/>
                <a:gd name="T32" fmla="*/ 300 w 397"/>
                <a:gd name="T33" fmla="*/ 51 h 320"/>
                <a:gd name="T34" fmla="*/ 331 w 397"/>
                <a:gd name="T35" fmla="*/ 73 h 320"/>
                <a:gd name="T36" fmla="*/ 333 w 397"/>
                <a:gd name="T37" fmla="*/ 93 h 320"/>
                <a:gd name="T38" fmla="*/ 335 w 397"/>
                <a:gd name="T39" fmla="*/ 104 h 320"/>
                <a:gd name="T40" fmla="*/ 326 w 397"/>
                <a:gd name="T41" fmla="*/ 119 h 320"/>
                <a:gd name="T42" fmla="*/ 337 w 397"/>
                <a:gd name="T43" fmla="*/ 132 h 320"/>
                <a:gd name="T44" fmla="*/ 337 w 397"/>
                <a:gd name="T45" fmla="*/ 165 h 320"/>
                <a:gd name="T46" fmla="*/ 359 w 397"/>
                <a:gd name="T47" fmla="*/ 190 h 320"/>
                <a:gd name="T48" fmla="*/ 357 w 397"/>
                <a:gd name="T49" fmla="*/ 236 h 320"/>
                <a:gd name="T50" fmla="*/ 379 w 397"/>
                <a:gd name="T51" fmla="*/ 249 h 320"/>
                <a:gd name="T52" fmla="*/ 386 w 397"/>
                <a:gd name="T53" fmla="*/ 267 h 320"/>
                <a:gd name="T54" fmla="*/ 394 w 397"/>
                <a:gd name="T55" fmla="*/ 284 h 320"/>
                <a:gd name="T56" fmla="*/ 370 w 397"/>
                <a:gd name="T57" fmla="*/ 293 h 320"/>
                <a:gd name="T58" fmla="*/ 370 w 397"/>
                <a:gd name="T59" fmla="*/ 315 h 320"/>
                <a:gd name="T60" fmla="*/ 353 w 397"/>
                <a:gd name="T61" fmla="*/ 315 h 320"/>
                <a:gd name="T62" fmla="*/ 344 w 397"/>
                <a:gd name="T63" fmla="*/ 313 h 320"/>
                <a:gd name="T64" fmla="*/ 313 w 397"/>
                <a:gd name="T65" fmla="*/ 311 h 320"/>
                <a:gd name="T66" fmla="*/ 295 w 397"/>
                <a:gd name="T67" fmla="*/ 306 h 320"/>
                <a:gd name="T68" fmla="*/ 278 w 397"/>
                <a:gd name="T69" fmla="*/ 291 h 320"/>
                <a:gd name="T70" fmla="*/ 269 w 397"/>
                <a:gd name="T71" fmla="*/ 275 h 320"/>
                <a:gd name="T72" fmla="*/ 249 w 397"/>
                <a:gd name="T73" fmla="*/ 278 h 320"/>
                <a:gd name="T74" fmla="*/ 221 w 397"/>
                <a:gd name="T75" fmla="*/ 284 h 320"/>
                <a:gd name="T76" fmla="*/ 201 w 397"/>
                <a:gd name="T77" fmla="*/ 278 h 320"/>
                <a:gd name="T78" fmla="*/ 188 w 397"/>
                <a:gd name="T79" fmla="*/ 267 h 320"/>
                <a:gd name="T80" fmla="*/ 168 w 397"/>
                <a:gd name="T81" fmla="*/ 260 h 320"/>
                <a:gd name="T82" fmla="*/ 152 w 397"/>
                <a:gd name="T83" fmla="*/ 240 h 320"/>
                <a:gd name="T84" fmla="*/ 150 w 397"/>
                <a:gd name="T85" fmla="*/ 238 h 320"/>
                <a:gd name="T86" fmla="*/ 137 w 397"/>
                <a:gd name="T87" fmla="*/ 212 h 320"/>
                <a:gd name="T88" fmla="*/ 122 w 397"/>
                <a:gd name="T89" fmla="*/ 214 h 320"/>
                <a:gd name="T90" fmla="*/ 115 w 397"/>
                <a:gd name="T91" fmla="*/ 207 h 320"/>
                <a:gd name="T92" fmla="*/ 113 w 397"/>
                <a:gd name="T93" fmla="*/ 216 h 320"/>
                <a:gd name="T94" fmla="*/ 102 w 397"/>
                <a:gd name="T95" fmla="*/ 209 h 320"/>
                <a:gd name="T96" fmla="*/ 91 w 397"/>
                <a:gd name="T97" fmla="*/ 183 h 320"/>
                <a:gd name="T98" fmla="*/ 80 w 397"/>
                <a:gd name="T99" fmla="*/ 161 h 320"/>
                <a:gd name="T100" fmla="*/ 53 w 397"/>
                <a:gd name="T101" fmla="*/ 150 h 320"/>
                <a:gd name="T102" fmla="*/ 51 w 397"/>
                <a:gd name="T103" fmla="*/ 137 h 320"/>
                <a:gd name="T104" fmla="*/ 42 w 397"/>
                <a:gd name="T105" fmla="*/ 128 h 320"/>
                <a:gd name="T106" fmla="*/ 47 w 397"/>
                <a:gd name="T107" fmla="*/ 108 h 320"/>
                <a:gd name="T108" fmla="*/ 49 w 397"/>
                <a:gd name="T109" fmla="*/ 95 h 320"/>
                <a:gd name="T110" fmla="*/ 51 w 397"/>
                <a:gd name="T111" fmla="*/ 90 h 320"/>
                <a:gd name="T112" fmla="*/ 31 w 397"/>
                <a:gd name="T113" fmla="*/ 84 h 320"/>
                <a:gd name="T114" fmla="*/ 22 w 397"/>
                <a:gd name="T115" fmla="*/ 68 h 320"/>
                <a:gd name="T116" fmla="*/ 16 w 397"/>
                <a:gd name="T117" fmla="*/ 55 h 320"/>
                <a:gd name="T118" fmla="*/ 9 w 397"/>
                <a:gd name="T119" fmla="*/ 31 h 320"/>
                <a:gd name="T120" fmla="*/ 3 w 397"/>
                <a:gd name="T121" fmla="*/ 13 h 320"/>
                <a:gd name="T122" fmla="*/ 9 w 397"/>
                <a:gd name="T12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7" h="320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25" y="13"/>
                  </a:lnTo>
                  <a:lnTo>
                    <a:pt x="27" y="18"/>
                  </a:lnTo>
                  <a:lnTo>
                    <a:pt x="31" y="20"/>
                  </a:lnTo>
                  <a:lnTo>
                    <a:pt x="36" y="20"/>
                  </a:lnTo>
                  <a:lnTo>
                    <a:pt x="42" y="22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3" y="18"/>
                  </a:lnTo>
                  <a:lnTo>
                    <a:pt x="53" y="15"/>
                  </a:lnTo>
                  <a:lnTo>
                    <a:pt x="55" y="13"/>
                  </a:lnTo>
                  <a:lnTo>
                    <a:pt x="58" y="13"/>
                  </a:lnTo>
                  <a:lnTo>
                    <a:pt x="60" y="9"/>
                  </a:lnTo>
                  <a:lnTo>
                    <a:pt x="62" y="9"/>
                  </a:lnTo>
                  <a:lnTo>
                    <a:pt x="64" y="4"/>
                  </a:lnTo>
                  <a:lnTo>
                    <a:pt x="69" y="4"/>
                  </a:lnTo>
                  <a:lnTo>
                    <a:pt x="71" y="2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75" y="4"/>
                  </a:lnTo>
                  <a:lnTo>
                    <a:pt x="77" y="7"/>
                  </a:lnTo>
                  <a:lnTo>
                    <a:pt x="80" y="9"/>
                  </a:lnTo>
                  <a:lnTo>
                    <a:pt x="77" y="11"/>
                  </a:lnTo>
                  <a:lnTo>
                    <a:pt x="80" y="13"/>
                  </a:lnTo>
                  <a:lnTo>
                    <a:pt x="84" y="15"/>
                  </a:lnTo>
                  <a:lnTo>
                    <a:pt x="77" y="20"/>
                  </a:lnTo>
                  <a:lnTo>
                    <a:pt x="84" y="27"/>
                  </a:lnTo>
                  <a:lnTo>
                    <a:pt x="86" y="29"/>
                  </a:lnTo>
                  <a:lnTo>
                    <a:pt x="88" y="31"/>
                  </a:lnTo>
                  <a:lnTo>
                    <a:pt x="91" y="31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35"/>
                  </a:lnTo>
                  <a:lnTo>
                    <a:pt x="95" y="40"/>
                  </a:lnTo>
                  <a:lnTo>
                    <a:pt x="95" y="44"/>
                  </a:lnTo>
                  <a:lnTo>
                    <a:pt x="97" y="46"/>
                  </a:lnTo>
                  <a:lnTo>
                    <a:pt x="99" y="46"/>
                  </a:lnTo>
                  <a:lnTo>
                    <a:pt x="104" y="51"/>
                  </a:lnTo>
                  <a:lnTo>
                    <a:pt x="108" y="51"/>
                  </a:lnTo>
                  <a:lnTo>
                    <a:pt x="111" y="53"/>
                  </a:lnTo>
                  <a:lnTo>
                    <a:pt x="115" y="51"/>
                  </a:lnTo>
                  <a:lnTo>
                    <a:pt x="119" y="53"/>
                  </a:lnTo>
                  <a:lnTo>
                    <a:pt x="124" y="53"/>
                  </a:lnTo>
                  <a:lnTo>
                    <a:pt x="124" y="57"/>
                  </a:lnTo>
                  <a:lnTo>
                    <a:pt x="128" y="62"/>
                  </a:lnTo>
                  <a:lnTo>
                    <a:pt x="137" y="66"/>
                  </a:lnTo>
                  <a:lnTo>
                    <a:pt x="141" y="66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72" y="66"/>
                  </a:lnTo>
                  <a:lnTo>
                    <a:pt x="181" y="64"/>
                  </a:lnTo>
                  <a:lnTo>
                    <a:pt x="192" y="66"/>
                  </a:lnTo>
                  <a:lnTo>
                    <a:pt x="196" y="66"/>
                  </a:lnTo>
                  <a:lnTo>
                    <a:pt x="199" y="62"/>
                  </a:lnTo>
                  <a:lnTo>
                    <a:pt x="194" y="57"/>
                  </a:lnTo>
                  <a:lnTo>
                    <a:pt x="194" y="51"/>
                  </a:lnTo>
                  <a:lnTo>
                    <a:pt x="196" y="49"/>
                  </a:lnTo>
                  <a:lnTo>
                    <a:pt x="207" y="49"/>
                  </a:lnTo>
                  <a:lnTo>
                    <a:pt x="207" y="44"/>
                  </a:lnTo>
                  <a:lnTo>
                    <a:pt x="212" y="40"/>
                  </a:lnTo>
                  <a:lnTo>
                    <a:pt x="214" y="40"/>
                  </a:lnTo>
                  <a:lnTo>
                    <a:pt x="223" y="33"/>
                  </a:lnTo>
                  <a:lnTo>
                    <a:pt x="229" y="31"/>
                  </a:lnTo>
                  <a:lnTo>
                    <a:pt x="238" y="33"/>
                  </a:lnTo>
                  <a:lnTo>
                    <a:pt x="238" y="29"/>
                  </a:lnTo>
                  <a:lnTo>
                    <a:pt x="243" y="29"/>
                  </a:lnTo>
                  <a:lnTo>
                    <a:pt x="247" y="29"/>
                  </a:lnTo>
                  <a:lnTo>
                    <a:pt x="251" y="29"/>
                  </a:lnTo>
                  <a:lnTo>
                    <a:pt x="258" y="35"/>
                  </a:lnTo>
                  <a:lnTo>
                    <a:pt x="265" y="35"/>
                  </a:lnTo>
                  <a:lnTo>
                    <a:pt x="276" y="44"/>
                  </a:lnTo>
                  <a:lnTo>
                    <a:pt x="278" y="44"/>
                  </a:lnTo>
                  <a:lnTo>
                    <a:pt x="282" y="42"/>
                  </a:lnTo>
                  <a:lnTo>
                    <a:pt x="289" y="44"/>
                  </a:lnTo>
                  <a:lnTo>
                    <a:pt x="293" y="44"/>
                  </a:lnTo>
                  <a:lnTo>
                    <a:pt x="293" y="51"/>
                  </a:lnTo>
                  <a:lnTo>
                    <a:pt x="295" y="53"/>
                  </a:lnTo>
                  <a:lnTo>
                    <a:pt x="300" y="51"/>
                  </a:lnTo>
                  <a:lnTo>
                    <a:pt x="306" y="53"/>
                  </a:lnTo>
                  <a:lnTo>
                    <a:pt x="315" y="64"/>
                  </a:lnTo>
                  <a:lnTo>
                    <a:pt x="324" y="64"/>
                  </a:lnTo>
                  <a:lnTo>
                    <a:pt x="328" y="66"/>
                  </a:lnTo>
                  <a:lnTo>
                    <a:pt x="331" y="73"/>
                  </a:lnTo>
                  <a:lnTo>
                    <a:pt x="331" y="75"/>
                  </a:lnTo>
                  <a:lnTo>
                    <a:pt x="333" y="79"/>
                  </a:lnTo>
                  <a:lnTo>
                    <a:pt x="331" y="82"/>
                  </a:lnTo>
                  <a:lnTo>
                    <a:pt x="333" y="86"/>
                  </a:lnTo>
                  <a:lnTo>
                    <a:pt x="333" y="93"/>
                  </a:lnTo>
                  <a:lnTo>
                    <a:pt x="333" y="95"/>
                  </a:lnTo>
                  <a:lnTo>
                    <a:pt x="333" y="97"/>
                  </a:lnTo>
                  <a:lnTo>
                    <a:pt x="335" y="101"/>
                  </a:lnTo>
                  <a:lnTo>
                    <a:pt x="333" y="101"/>
                  </a:lnTo>
                  <a:lnTo>
                    <a:pt x="335" y="104"/>
                  </a:lnTo>
                  <a:lnTo>
                    <a:pt x="328" y="108"/>
                  </a:lnTo>
                  <a:lnTo>
                    <a:pt x="324" y="108"/>
                  </a:lnTo>
                  <a:lnTo>
                    <a:pt x="326" y="110"/>
                  </a:lnTo>
                  <a:lnTo>
                    <a:pt x="331" y="115"/>
                  </a:lnTo>
                  <a:lnTo>
                    <a:pt x="326" y="119"/>
                  </a:lnTo>
                  <a:lnTo>
                    <a:pt x="326" y="119"/>
                  </a:lnTo>
                  <a:lnTo>
                    <a:pt x="328" y="126"/>
                  </a:lnTo>
                  <a:lnTo>
                    <a:pt x="328" y="130"/>
                  </a:lnTo>
                  <a:lnTo>
                    <a:pt x="335" y="132"/>
                  </a:lnTo>
                  <a:lnTo>
                    <a:pt x="337" y="132"/>
                  </a:lnTo>
                  <a:lnTo>
                    <a:pt x="331" y="139"/>
                  </a:lnTo>
                  <a:lnTo>
                    <a:pt x="331" y="143"/>
                  </a:lnTo>
                  <a:lnTo>
                    <a:pt x="335" y="154"/>
                  </a:lnTo>
                  <a:lnTo>
                    <a:pt x="337" y="163"/>
                  </a:lnTo>
                  <a:lnTo>
                    <a:pt x="337" y="165"/>
                  </a:lnTo>
                  <a:lnTo>
                    <a:pt x="337" y="170"/>
                  </a:lnTo>
                  <a:lnTo>
                    <a:pt x="339" y="176"/>
                  </a:lnTo>
                  <a:lnTo>
                    <a:pt x="355" y="176"/>
                  </a:lnTo>
                  <a:lnTo>
                    <a:pt x="359" y="183"/>
                  </a:lnTo>
                  <a:lnTo>
                    <a:pt x="359" y="190"/>
                  </a:lnTo>
                  <a:lnTo>
                    <a:pt x="359" y="196"/>
                  </a:lnTo>
                  <a:lnTo>
                    <a:pt x="359" y="198"/>
                  </a:lnTo>
                  <a:lnTo>
                    <a:pt x="344" y="218"/>
                  </a:lnTo>
                  <a:lnTo>
                    <a:pt x="355" y="231"/>
                  </a:lnTo>
                  <a:lnTo>
                    <a:pt x="357" y="236"/>
                  </a:lnTo>
                  <a:lnTo>
                    <a:pt x="361" y="242"/>
                  </a:lnTo>
                  <a:lnTo>
                    <a:pt x="366" y="245"/>
                  </a:lnTo>
                  <a:lnTo>
                    <a:pt x="368" y="247"/>
                  </a:lnTo>
                  <a:lnTo>
                    <a:pt x="375" y="247"/>
                  </a:lnTo>
                  <a:lnTo>
                    <a:pt x="379" y="249"/>
                  </a:lnTo>
                  <a:lnTo>
                    <a:pt x="379" y="251"/>
                  </a:lnTo>
                  <a:lnTo>
                    <a:pt x="383" y="251"/>
                  </a:lnTo>
                  <a:lnTo>
                    <a:pt x="383" y="258"/>
                  </a:lnTo>
                  <a:lnTo>
                    <a:pt x="386" y="262"/>
                  </a:lnTo>
                  <a:lnTo>
                    <a:pt x="386" y="267"/>
                  </a:lnTo>
                  <a:lnTo>
                    <a:pt x="386" y="271"/>
                  </a:lnTo>
                  <a:lnTo>
                    <a:pt x="392" y="271"/>
                  </a:lnTo>
                  <a:lnTo>
                    <a:pt x="397" y="273"/>
                  </a:lnTo>
                  <a:lnTo>
                    <a:pt x="397" y="282"/>
                  </a:lnTo>
                  <a:lnTo>
                    <a:pt x="394" y="284"/>
                  </a:lnTo>
                  <a:lnTo>
                    <a:pt x="390" y="282"/>
                  </a:lnTo>
                  <a:lnTo>
                    <a:pt x="379" y="284"/>
                  </a:lnTo>
                  <a:lnTo>
                    <a:pt x="377" y="286"/>
                  </a:lnTo>
                  <a:lnTo>
                    <a:pt x="372" y="289"/>
                  </a:lnTo>
                  <a:lnTo>
                    <a:pt x="370" y="293"/>
                  </a:lnTo>
                  <a:lnTo>
                    <a:pt x="370" y="297"/>
                  </a:lnTo>
                  <a:lnTo>
                    <a:pt x="368" y="300"/>
                  </a:lnTo>
                  <a:lnTo>
                    <a:pt x="370" y="306"/>
                  </a:lnTo>
                  <a:lnTo>
                    <a:pt x="368" y="313"/>
                  </a:lnTo>
                  <a:lnTo>
                    <a:pt x="370" y="315"/>
                  </a:lnTo>
                  <a:lnTo>
                    <a:pt x="368" y="315"/>
                  </a:lnTo>
                  <a:lnTo>
                    <a:pt x="368" y="317"/>
                  </a:lnTo>
                  <a:lnTo>
                    <a:pt x="364" y="320"/>
                  </a:lnTo>
                  <a:lnTo>
                    <a:pt x="357" y="315"/>
                  </a:lnTo>
                  <a:lnTo>
                    <a:pt x="353" y="315"/>
                  </a:lnTo>
                  <a:lnTo>
                    <a:pt x="350" y="311"/>
                  </a:lnTo>
                  <a:lnTo>
                    <a:pt x="348" y="311"/>
                  </a:lnTo>
                  <a:lnTo>
                    <a:pt x="348" y="315"/>
                  </a:lnTo>
                  <a:lnTo>
                    <a:pt x="346" y="315"/>
                  </a:lnTo>
                  <a:lnTo>
                    <a:pt x="344" y="313"/>
                  </a:lnTo>
                  <a:lnTo>
                    <a:pt x="342" y="313"/>
                  </a:lnTo>
                  <a:lnTo>
                    <a:pt x="339" y="313"/>
                  </a:lnTo>
                  <a:lnTo>
                    <a:pt x="331" y="313"/>
                  </a:lnTo>
                  <a:lnTo>
                    <a:pt x="324" y="309"/>
                  </a:lnTo>
                  <a:lnTo>
                    <a:pt x="313" y="311"/>
                  </a:lnTo>
                  <a:lnTo>
                    <a:pt x="309" y="304"/>
                  </a:lnTo>
                  <a:lnTo>
                    <a:pt x="306" y="304"/>
                  </a:lnTo>
                  <a:lnTo>
                    <a:pt x="302" y="309"/>
                  </a:lnTo>
                  <a:lnTo>
                    <a:pt x="298" y="306"/>
                  </a:lnTo>
                  <a:lnTo>
                    <a:pt x="295" y="306"/>
                  </a:lnTo>
                  <a:lnTo>
                    <a:pt x="284" y="306"/>
                  </a:lnTo>
                  <a:lnTo>
                    <a:pt x="284" y="304"/>
                  </a:lnTo>
                  <a:lnTo>
                    <a:pt x="282" y="302"/>
                  </a:lnTo>
                  <a:lnTo>
                    <a:pt x="280" y="297"/>
                  </a:lnTo>
                  <a:lnTo>
                    <a:pt x="278" y="291"/>
                  </a:lnTo>
                  <a:lnTo>
                    <a:pt x="276" y="284"/>
                  </a:lnTo>
                  <a:lnTo>
                    <a:pt x="271" y="278"/>
                  </a:lnTo>
                  <a:lnTo>
                    <a:pt x="271" y="275"/>
                  </a:lnTo>
                  <a:lnTo>
                    <a:pt x="269" y="275"/>
                  </a:lnTo>
                  <a:lnTo>
                    <a:pt x="269" y="275"/>
                  </a:lnTo>
                  <a:lnTo>
                    <a:pt x="262" y="273"/>
                  </a:lnTo>
                  <a:lnTo>
                    <a:pt x="258" y="275"/>
                  </a:lnTo>
                  <a:lnTo>
                    <a:pt x="254" y="280"/>
                  </a:lnTo>
                  <a:lnTo>
                    <a:pt x="249" y="280"/>
                  </a:lnTo>
                  <a:lnTo>
                    <a:pt x="249" y="278"/>
                  </a:lnTo>
                  <a:lnTo>
                    <a:pt x="249" y="280"/>
                  </a:lnTo>
                  <a:lnTo>
                    <a:pt x="240" y="284"/>
                  </a:lnTo>
                  <a:lnTo>
                    <a:pt x="234" y="291"/>
                  </a:lnTo>
                  <a:lnTo>
                    <a:pt x="227" y="284"/>
                  </a:lnTo>
                  <a:lnTo>
                    <a:pt x="221" y="284"/>
                  </a:lnTo>
                  <a:lnTo>
                    <a:pt x="216" y="284"/>
                  </a:lnTo>
                  <a:lnTo>
                    <a:pt x="214" y="284"/>
                  </a:lnTo>
                  <a:lnTo>
                    <a:pt x="207" y="280"/>
                  </a:lnTo>
                  <a:lnTo>
                    <a:pt x="203" y="280"/>
                  </a:lnTo>
                  <a:lnTo>
                    <a:pt x="201" y="278"/>
                  </a:lnTo>
                  <a:lnTo>
                    <a:pt x="196" y="275"/>
                  </a:lnTo>
                  <a:lnTo>
                    <a:pt x="190" y="269"/>
                  </a:lnTo>
                  <a:lnTo>
                    <a:pt x="192" y="269"/>
                  </a:lnTo>
                  <a:lnTo>
                    <a:pt x="192" y="267"/>
                  </a:lnTo>
                  <a:lnTo>
                    <a:pt x="188" y="267"/>
                  </a:lnTo>
                  <a:lnTo>
                    <a:pt x="188" y="264"/>
                  </a:lnTo>
                  <a:lnTo>
                    <a:pt x="181" y="264"/>
                  </a:lnTo>
                  <a:lnTo>
                    <a:pt x="179" y="262"/>
                  </a:lnTo>
                  <a:lnTo>
                    <a:pt x="174" y="260"/>
                  </a:lnTo>
                  <a:lnTo>
                    <a:pt x="168" y="260"/>
                  </a:lnTo>
                  <a:lnTo>
                    <a:pt x="163" y="258"/>
                  </a:lnTo>
                  <a:lnTo>
                    <a:pt x="157" y="245"/>
                  </a:lnTo>
                  <a:lnTo>
                    <a:pt x="157" y="242"/>
                  </a:lnTo>
                  <a:lnTo>
                    <a:pt x="155" y="242"/>
                  </a:lnTo>
                  <a:lnTo>
                    <a:pt x="152" y="240"/>
                  </a:lnTo>
                  <a:lnTo>
                    <a:pt x="152" y="240"/>
                  </a:lnTo>
                  <a:lnTo>
                    <a:pt x="155" y="240"/>
                  </a:lnTo>
                  <a:lnTo>
                    <a:pt x="155" y="240"/>
                  </a:lnTo>
                  <a:lnTo>
                    <a:pt x="152" y="236"/>
                  </a:lnTo>
                  <a:lnTo>
                    <a:pt x="150" y="238"/>
                  </a:lnTo>
                  <a:lnTo>
                    <a:pt x="148" y="236"/>
                  </a:lnTo>
                  <a:lnTo>
                    <a:pt x="148" y="229"/>
                  </a:lnTo>
                  <a:lnTo>
                    <a:pt x="141" y="220"/>
                  </a:lnTo>
                  <a:lnTo>
                    <a:pt x="141" y="218"/>
                  </a:lnTo>
                  <a:lnTo>
                    <a:pt x="137" y="212"/>
                  </a:lnTo>
                  <a:lnTo>
                    <a:pt x="135" y="212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124" y="212"/>
                  </a:lnTo>
                  <a:lnTo>
                    <a:pt x="122" y="214"/>
                  </a:lnTo>
                  <a:lnTo>
                    <a:pt x="117" y="212"/>
                  </a:lnTo>
                  <a:lnTo>
                    <a:pt x="119" y="209"/>
                  </a:lnTo>
                  <a:lnTo>
                    <a:pt x="119" y="207"/>
                  </a:lnTo>
                  <a:lnTo>
                    <a:pt x="119" y="207"/>
                  </a:lnTo>
                  <a:lnTo>
                    <a:pt x="115" y="207"/>
                  </a:lnTo>
                  <a:lnTo>
                    <a:pt x="113" y="207"/>
                  </a:lnTo>
                  <a:lnTo>
                    <a:pt x="117" y="209"/>
                  </a:lnTo>
                  <a:lnTo>
                    <a:pt x="117" y="214"/>
                  </a:lnTo>
                  <a:lnTo>
                    <a:pt x="115" y="216"/>
                  </a:lnTo>
                  <a:lnTo>
                    <a:pt x="113" y="216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6" y="209"/>
                  </a:lnTo>
                  <a:lnTo>
                    <a:pt x="102" y="209"/>
                  </a:lnTo>
                  <a:lnTo>
                    <a:pt x="97" y="207"/>
                  </a:lnTo>
                  <a:lnTo>
                    <a:pt x="97" y="194"/>
                  </a:lnTo>
                  <a:lnTo>
                    <a:pt x="91" y="194"/>
                  </a:lnTo>
                  <a:lnTo>
                    <a:pt x="88" y="190"/>
                  </a:lnTo>
                  <a:lnTo>
                    <a:pt x="91" y="183"/>
                  </a:lnTo>
                  <a:lnTo>
                    <a:pt x="93" y="181"/>
                  </a:lnTo>
                  <a:lnTo>
                    <a:pt x="91" y="172"/>
                  </a:lnTo>
                  <a:lnTo>
                    <a:pt x="86" y="170"/>
                  </a:lnTo>
                  <a:lnTo>
                    <a:pt x="82" y="163"/>
                  </a:lnTo>
                  <a:lnTo>
                    <a:pt x="80" y="161"/>
                  </a:lnTo>
                  <a:lnTo>
                    <a:pt x="77" y="161"/>
                  </a:lnTo>
                  <a:lnTo>
                    <a:pt x="64" y="152"/>
                  </a:lnTo>
                  <a:lnTo>
                    <a:pt x="60" y="152"/>
                  </a:lnTo>
                  <a:lnTo>
                    <a:pt x="58" y="154"/>
                  </a:lnTo>
                  <a:lnTo>
                    <a:pt x="53" y="150"/>
                  </a:lnTo>
                  <a:lnTo>
                    <a:pt x="55" y="148"/>
                  </a:lnTo>
                  <a:lnTo>
                    <a:pt x="53" y="148"/>
                  </a:lnTo>
                  <a:lnTo>
                    <a:pt x="55" y="143"/>
                  </a:lnTo>
                  <a:lnTo>
                    <a:pt x="51" y="139"/>
                  </a:lnTo>
                  <a:lnTo>
                    <a:pt x="51" y="137"/>
                  </a:lnTo>
                  <a:lnTo>
                    <a:pt x="47" y="137"/>
                  </a:lnTo>
                  <a:lnTo>
                    <a:pt x="44" y="132"/>
                  </a:lnTo>
                  <a:lnTo>
                    <a:pt x="42" y="132"/>
                  </a:lnTo>
                  <a:lnTo>
                    <a:pt x="42" y="130"/>
                  </a:lnTo>
                  <a:lnTo>
                    <a:pt x="42" y="128"/>
                  </a:lnTo>
                  <a:lnTo>
                    <a:pt x="42" y="126"/>
                  </a:lnTo>
                  <a:lnTo>
                    <a:pt x="42" y="123"/>
                  </a:lnTo>
                  <a:lnTo>
                    <a:pt x="42" y="117"/>
                  </a:lnTo>
                  <a:lnTo>
                    <a:pt x="44" y="115"/>
                  </a:lnTo>
                  <a:lnTo>
                    <a:pt x="47" y="108"/>
                  </a:lnTo>
                  <a:lnTo>
                    <a:pt x="49" y="108"/>
                  </a:lnTo>
                  <a:lnTo>
                    <a:pt x="51" y="108"/>
                  </a:lnTo>
                  <a:lnTo>
                    <a:pt x="51" y="101"/>
                  </a:lnTo>
                  <a:lnTo>
                    <a:pt x="49" y="99"/>
                  </a:lnTo>
                  <a:lnTo>
                    <a:pt x="49" y="95"/>
                  </a:lnTo>
                  <a:lnTo>
                    <a:pt x="51" y="95"/>
                  </a:lnTo>
                  <a:lnTo>
                    <a:pt x="55" y="93"/>
                  </a:lnTo>
                  <a:lnTo>
                    <a:pt x="55" y="93"/>
                  </a:lnTo>
                  <a:lnTo>
                    <a:pt x="55" y="90"/>
                  </a:lnTo>
                  <a:lnTo>
                    <a:pt x="51" y="90"/>
                  </a:lnTo>
                  <a:lnTo>
                    <a:pt x="47" y="90"/>
                  </a:lnTo>
                  <a:lnTo>
                    <a:pt x="44" y="90"/>
                  </a:lnTo>
                  <a:lnTo>
                    <a:pt x="38" y="86"/>
                  </a:lnTo>
                  <a:lnTo>
                    <a:pt x="36" y="86"/>
                  </a:lnTo>
                  <a:lnTo>
                    <a:pt x="31" y="84"/>
                  </a:lnTo>
                  <a:lnTo>
                    <a:pt x="29" y="79"/>
                  </a:lnTo>
                  <a:lnTo>
                    <a:pt x="29" y="75"/>
                  </a:lnTo>
                  <a:lnTo>
                    <a:pt x="25" y="75"/>
                  </a:lnTo>
                  <a:lnTo>
                    <a:pt x="22" y="71"/>
                  </a:lnTo>
                  <a:lnTo>
                    <a:pt x="22" y="68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6" y="55"/>
                  </a:lnTo>
                  <a:lnTo>
                    <a:pt x="14" y="46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5" y="20"/>
                  </a:lnTo>
                  <a:lnTo>
                    <a:pt x="3" y="13"/>
                  </a:lnTo>
                  <a:lnTo>
                    <a:pt x="0" y="9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85"/>
            <p:cNvSpPr>
              <a:spLocks/>
            </p:cNvSpPr>
            <p:nvPr/>
          </p:nvSpPr>
          <p:spPr bwMode="auto">
            <a:xfrm>
              <a:off x="4319114" y="3453486"/>
              <a:ext cx="71035" cy="60887"/>
            </a:xfrm>
            <a:custGeom>
              <a:avLst/>
              <a:gdLst>
                <a:gd name="T0" fmla="*/ 0 w 70"/>
                <a:gd name="T1" fmla="*/ 5 h 60"/>
                <a:gd name="T2" fmla="*/ 6 w 70"/>
                <a:gd name="T3" fmla="*/ 3 h 60"/>
                <a:gd name="T4" fmla="*/ 15 w 70"/>
                <a:gd name="T5" fmla="*/ 0 h 60"/>
                <a:gd name="T6" fmla="*/ 17 w 70"/>
                <a:gd name="T7" fmla="*/ 0 h 60"/>
                <a:gd name="T8" fmla="*/ 28 w 70"/>
                <a:gd name="T9" fmla="*/ 0 h 60"/>
                <a:gd name="T10" fmla="*/ 33 w 70"/>
                <a:gd name="T11" fmla="*/ 5 h 60"/>
                <a:gd name="T12" fmla="*/ 39 w 70"/>
                <a:gd name="T13" fmla="*/ 7 h 60"/>
                <a:gd name="T14" fmla="*/ 44 w 70"/>
                <a:gd name="T15" fmla="*/ 9 h 60"/>
                <a:gd name="T16" fmla="*/ 44 w 70"/>
                <a:gd name="T17" fmla="*/ 16 h 60"/>
                <a:gd name="T18" fmla="*/ 44 w 70"/>
                <a:gd name="T19" fmla="*/ 18 h 60"/>
                <a:gd name="T20" fmla="*/ 50 w 70"/>
                <a:gd name="T21" fmla="*/ 25 h 60"/>
                <a:gd name="T22" fmla="*/ 50 w 70"/>
                <a:gd name="T23" fmla="*/ 29 h 60"/>
                <a:gd name="T24" fmla="*/ 48 w 70"/>
                <a:gd name="T25" fmla="*/ 31 h 60"/>
                <a:gd name="T26" fmla="*/ 50 w 70"/>
                <a:gd name="T27" fmla="*/ 38 h 60"/>
                <a:gd name="T28" fmla="*/ 59 w 70"/>
                <a:gd name="T29" fmla="*/ 42 h 60"/>
                <a:gd name="T30" fmla="*/ 66 w 70"/>
                <a:gd name="T31" fmla="*/ 42 h 60"/>
                <a:gd name="T32" fmla="*/ 70 w 70"/>
                <a:gd name="T33" fmla="*/ 47 h 60"/>
                <a:gd name="T34" fmla="*/ 66 w 70"/>
                <a:gd name="T35" fmla="*/ 49 h 60"/>
                <a:gd name="T36" fmla="*/ 68 w 70"/>
                <a:gd name="T37" fmla="*/ 53 h 60"/>
                <a:gd name="T38" fmla="*/ 66 w 70"/>
                <a:gd name="T39" fmla="*/ 55 h 60"/>
                <a:gd name="T40" fmla="*/ 66 w 70"/>
                <a:gd name="T41" fmla="*/ 60 h 60"/>
                <a:gd name="T42" fmla="*/ 61 w 70"/>
                <a:gd name="T43" fmla="*/ 60 h 60"/>
                <a:gd name="T44" fmla="*/ 52 w 70"/>
                <a:gd name="T45" fmla="*/ 47 h 60"/>
                <a:gd name="T46" fmla="*/ 48 w 70"/>
                <a:gd name="T47" fmla="*/ 44 h 60"/>
                <a:gd name="T48" fmla="*/ 46 w 70"/>
                <a:gd name="T49" fmla="*/ 40 h 60"/>
                <a:gd name="T50" fmla="*/ 41 w 70"/>
                <a:gd name="T51" fmla="*/ 40 h 60"/>
                <a:gd name="T52" fmla="*/ 39 w 70"/>
                <a:gd name="T53" fmla="*/ 40 h 60"/>
                <a:gd name="T54" fmla="*/ 35 w 70"/>
                <a:gd name="T55" fmla="*/ 36 h 60"/>
                <a:gd name="T56" fmla="*/ 33 w 70"/>
                <a:gd name="T57" fmla="*/ 38 h 60"/>
                <a:gd name="T58" fmla="*/ 28 w 70"/>
                <a:gd name="T59" fmla="*/ 38 h 60"/>
                <a:gd name="T60" fmla="*/ 26 w 70"/>
                <a:gd name="T61" fmla="*/ 36 h 60"/>
                <a:gd name="T62" fmla="*/ 24 w 70"/>
                <a:gd name="T63" fmla="*/ 33 h 60"/>
                <a:gd name="T64" fmla="*/ 19 w 70"/>
                <a:gd name="T65" fmla="*/ 33 h 60"/>
                <a:gd name="T66" fmla="*/ 13 w 70"/>
                <a:gd name="T67" fmla="*/ 33 h 60"/>
                <a:gd name="T68" fmla="*/ 8 w 70"/>
                <a:gd name="T69" fmla="*/ 29 h 60"/>
                <a:gd name="T70" fmla="*/ 8 w 70"/>
                <a:gd name="T71" fmla="*/ 22 h 60"/>
                <a:gd name="T72" fmla="*/ 8 w 70"/>
                <a:gd name="T73" fmla="*/ 16 h 60"/>
                <a:gd name="T74" fmla="*/ 6 w 70"/>
                <a:gd name="T75" fmla="*/ 11 h 60"/>
                <a:gd name="T76" fmla="*/ 4 w 70"/>
                <a:gd name="T77" fmla="*/ 11 h 60"/>
                <a:gd name="T78" fmla="*/ 4 w 70"/>
                <a:gd name="T79" fmla="*/ 7 h 60"/>
                <a:gd name="T80" fmla="*/ 0 w 70"/>
                <a:gd name="T8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" h="60">
                  <a:moveTo>
                    <a:pt x="0" y="5"/>
                  </a:moveTo>
                  <a:lnTo>
                    <a:pt x="6" y="3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8" y="0"/>
                  </a:lnTo>
                  <a:lnTo>
                    <a:pt x="33" y="5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50" y="25"/>
                  </a:lnTo>
                  <a:lnTo>
                    <a:pt x="50" y="29"/>
                  </a:lnTo>
                  <a:lnTo>
                    <a:pt x="48" y="31"/>
                  </a:lnTo>
                  <a:lnTo>
                    <a:pt x="50" y="38"/>
                  </a:lnTo>
                  <a:lnTo>
                    <a:pt x="59" y="42"/>
                  </a:lnTo>
                  <a:lnTo>
                    <a:pt x="66" y="42"/>
                  </a:lnTo>
                  <a:lnTo>
                    <a:pt x="70" y="47"/>
                  </a:lnTo>
                  <a:lnTo>
                    <a:pt x="66" y="49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6" y="60"/>
                  </a:lnTo>
                  <a:lnTo>
                    <a:pt x="61" y="60"/>
                  </a:lnTo>
                  <a:lnTo>
                    <a:pt x="52" y="47"/>
                  </a:lnTo>
                  <a:lnTo>
                    <a:pt x="48" y="44"/>
                  </a:lnTo>
                  <a:lnTo>
                    <a:pt x="46" y="40"/>
                  </a:lnTo>
                  <a:lnTo>
                    <a:pt x="41" y="40"/>
                  </a:lnTo>
                  <a:lnTo>
                    <a:pt x="39" y="40"/>
                  </a:lnTo>
                  <a:lnTo>
                    <a:pt x="35" y="36"/>
                  </a:lnTo>
                  <a:lnTo>
                    <a:pt x="33" y="38"/>
                  </a:lnTo>
                  <a:lnTo>
                    <a:pt x="28" y="38"/>
                  </a:lnTo>
                  <a:lnTo>
                    <a:pt x="26" y="36"/>
                  </a:lnTo>
                  <a:lnTo>
                    <a:pt x="24" y="33"/>
                  </a:lnTo>
                  <a:lnTo>
                    <a:pt x="19" y="33"/>
                  </a:lnTo>
                  <a:lnTo>
                    <a:pt x="13" y="33"/>
                  </a:lnTo>
                  <a:lnTo>
                    <a:pt x="8" y="29"/>
                  </a:lnTo>
                  <a:lnTo>
                    <a:pt x="8" y="22"/>
                  </a:lnTo>
                  <a:lnTo>
                    <a:pt x="8" y="16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7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86"/>
            <p:cNvSpPr>
              <a:spLocks noEditPoints="1"/>
            </p:cNvSpPr>
            <p:nvPr/>
          </p:nvSpPr>
          <p:spPr bwMode="auto">
            <a:xfrm>
              <a:off x="3992353" y="3440294"/>
              <a:ext cx="364309" cy="145115"/>
            </a:xfrm>
            <a:custGeom>
              <a:avLst/>
              <a:gdLst>
                <a:gd name="T0" fmla="*/ 18 w 359"/>
                <a:gd name="T1" fmla="*/ 13 h 143"/>
                <a:gd name="T2" fmla="*/ 29 w 359"/>
                <a:gd name="T3" fmla="*/ 0 h 143"/>
                <a:gd name="T4" fmla="*/ 51 w 359"/>
                <a:gd name="T5" fmla="*/ 16 h 143"/>
                <a:gd name="T6" fmla="*/ 49 w 359"/>
                <a:gd name="T7" fmla="*/ 27 h 143"/>
                <a:gd name="T8" fmla="*/ 20 w 359"/>
                <a:gd name="T9" fmla="*/ 40 h 143"/>
                <a:gd name="T10" fmla="*/ 16 w 359"/>
                <a:gd name="T11" fmla="*/ 38 h 143"/>
                <a:gd name="T12" fmla="*/ 7 w 359"/>
                <a:gd name="T13" fmla="*/ 31 h 143"/>
                <a:gd name="T14" fmla="*/ 273 w 359"/>
                <a:gd name="T15" fmla="*/ 22 h 143"/>
                <a:gd name="T16" fmla="*/ 251 w 359"/>
                <a:gd name="T17" fmla="*/ 22 h 143"/>
                <a:gd name="T18" fmla="*/ 220 w 359"/>
                <a:gd name="T19" fmla="*/ 24 h 143"/>
                <a:gd name="T20" fmla="*/ 194 w 359"/>
                <a:gd name="T21" fmla="*/ 16 h 143"/>
                <a:gd name="T22" fmla="*/ 179 w 359"/>
                <a:gd name="T23" fmla="*/ 9 h 143"/>
                <a:gd name="T24" fmla="*/ 157 w 359"/>
                <a:gd name="T25" fmla="*/ 2 h 143"/>
                <a:gd name="T26" fmla="*/ 124 w 359"/>
                <a:gd name="T27" fmla="*/ 7 h 143"/>
                <a:gd name="T28" fmla="*/ 104 w 359"/>
                <a:gd name="T29" fmla="*/ 20 h 143"/>
                <a:gd name="T30" fmla="*/ 79 w 359"/>
                <a:gd name="T31" fmla="*/ 22 h 143"/>
                <a:gd name="T32" fmla="*/ 64 w 359"/>
                <a:gd name="T33" fmla="*/ 31 h 143"/>
                <a:gd name="T34" fmla="*/ 55 w 359"/>
                <a:gd name="T35" fmla="*/ 40 h 143"/>
                <a:gd name="T36" fmla="*/ 46 w 359"/>
                <a:gd name="T37" fmla="*/ 42 h 143"/>
                <a:gd name="T38" fmla="*/ 27 w 359"/>
                <a:gd name="T39" fmla="*/ 42 h 143"/>
                <a:gd name="T40" fmla="*/ 11 w 359"/>
                <a:gd name="T41" fmla="*/ 62 h 143"/>
                <a:gd name="T42" fmla="*/ 27 w 359"/>
                <a:gd name="T43" fmla="*/ 64 h 143"/>
                <a:gd name="T44" fmla="*/ 27 w 359"/>
                <a:gd name="T45" fmla="*/ 80 h 143"/>
                <a:gd name="T46" fmla="*/ 27 w 359"/>
                <a:gd name="T47" fmla="*/ 86 h 143"/>
                <a:gd name="T48" fmla="*/ 16 w 359"/>
                <a:gd name="T49" fmla="*/ 88 h 143"/>
                <a:gd name="T50" fmla="*/ 24 w 359"/>
                <a:gd name="T51" fmla="*/ 99 h 143"/>
                <a:gd name="T52" fmla="*/ 31 w 359"/>
                <a:gd name="T53" fmla="*/ 115 h 143"/>
                <a:gd name="T54" fmla="*/ 35 w 359"/>
                <a:gd name="T55" fmla="*/ 124 h 143"/>
                <a:gd name="T56" fmla="*/ 38 w 359"/>
                <a:gd name="T57" fmla="*/ 128 h 143"/>
                <a:gd name="T58" fmla="*/ 49 w 359"/>
                <a:gd name="T59" fmla="*/ 132 h 143"/>
                <a:gd name="T60" fmla="*/ 62 w 359"/>
                <a:gd name="T61" fmla="*/ 128 h 143"/>
                <a:gd name="T62" fmla="*/ 68 w 359"/>
                <a:gd name="T63" fmla="*/ 135 h 143"/>
                <a:gd name="T64" fmla="*/ 86 w 359"/>
                <a:gd name="T65" fmla="*/ 139 h 143"/>
                <a:gd name="T66" fmla="*/ 99 w 359"/>
                <a:gd name="T67" fmla="*/ 130 h 143"/>
                <a:gd name="T68" fmla="*/ 132 w 359"/>
                <a:gd name="T69" fmla="*/ 139 h 143"/>
                <a:gd name="T70" fmla="*/ 165 w 359"/>
                <a:gd name="T71" fmla="*/ 137 h 143"/>
                <a:gd name="T72" fmla="*/ 194 w 359"/>
                <a:gd name="T73" fmla="*/ 128 h 143"/>
                <a:gd name="T74" fmla="*/ 196 w 359"/>
                <a:gd name="T75" fmla="*/ 135 h 143"/>
                <a:gd name="T76" fmla="*/ 212 w 359"/>
                <a:gd name="T77" fmla="*/ 141 h 143"/>
                <a:gd name="T78" fmla="*/ 223 w 359"/>
                <a:gd name="T79" fmla="*/ 128 h 143"/>
                <a:gd name="T80" fmla="*/ 253 w 359"/>
                <a:gd name="T81" fmla="*/ 124 h 143"/>
                <a:gd name="T82" fmla="*/ 284 w 359"/>
                <a:gd name="T83" fmla="*/ 117 h 143"/>
                <a:gd name="T84" fmla="*/ 317 w 359"/>
                <a:gd name="T85" fmla="*/ 115 h 143"/>
                <a:gd name="T86" fmla="*/ 348 w 359"/>
                <a:gd name="T87" fmla="*/ 110 h 143"/>
                <a:gd name="T88" fmla="*/ 357 w 359"/>
                <a:gd name="T89" fmla="*/ 108 h 143"/>
                <a:gd name="T90" fmla="*/ 350 w 359"/>
                <a:gd name="T91" fmla="*/ 82 h 143"/>
                <a:gd name="T92" fmla="*/ 341 w 359"/>
                <a:gd name="T93" fmla="*/ 60 h 143"/>
                <a:gd name="T94" fmla="*/ 341 w 359"/>
                <a:gd name="T95" fmla="*/ 46 h 143"/>
                <a:gd name="T96" fmla="*/ 326 w 359"/>
                <a:gd name="T97" fmla="*/ 24 h 143"/>
                <a:gd name="T98" fmla="*/ 304 w 359"/>
                <a:gd name="T99" fmla="*/ 11 h 143"/>
                <a:gd name="T100" fmla="*/ 291 w 359"/>
                <a:gd name="T101" fmla="*/ 7 h 143"/>
                <a:gd name="T102" fmla="*/ 44 w 359"/>
                <a:gd name="T103" fmla="*/ 135 h 143"/>
                <a:gd name="T104" fmla="*/ 9 w 359"/>
                <a:gd name="T105" fmla="*/ 4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9" h="143">
                  <a:moveTo>
                    <a:pt x="7" y="31"/>
                  </a:moveTo>
                  <a:lnTo>
                    <a:pt x="11" y="31"/>
                  </a:lnTo>
                  <a:lnTo>
                    <a:pt x="13" y="27"/>
                  </a:lnTo>
                  <a:lnTo>
                    <a:pt x="11" y="22"/>
                  </a:lnTo>
                  <a:lnTo>
                    <a:pt x="18" y="18"/>
                  </a:lnTo>
                  <a:lnTo>
                    <a:pt x="18" y="13"/>
                  </a:lnTo>
                  <a:lnTo>
                    <a:pt x="13" y="11"/>
                  </a:lnTo>
                  <a:lnTo>
                    <a:pt x="13" y="7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3" y="5"/>
                  </a:lnTo>
                  <a:lnTo>
                    <a:pt x="35" y="2"/>
                  </a:lnTo>
                  <a:lnTo>
                    <a:pt x="40" y="5"/>
                  </a:lnTo>
                  <a:lnTo>
                    <a:pt x="42" y="11"/>
                  </a:lnTo>
                  <a:lnTo>
                    <a:pt x="46" y="16"/>
                  </a:lnTo>
                  <a:lnTo>
                    <a:pt x="51" y="16"/>
                  </a:lnTo>
                  <a:lnTo>
                    <a:pt x="55" y="20"/>
                  </a:lnTo>
                  <a:lnTo>
                    <a:pt x="60" y="22"/>
                  </a:lnTo>
                  <a:lnTo>
                    <a:pt x="60" y="24"/>
                  </a:lnTo>
                  <a:lnTo>
                    <a:pt x="55" y="29"/>
                  </a:lnTo>
                  <a:lnTo>
                    <a:pt x="51" y="29"/>
                  </a:lnTo>
                  <a:lnTo>
                    <a:pt x="49" y="27"/>
                  </a:lnTo>
                  <a:lnTo>
                    <a:pt x="44" y="27"/>
                  </a:lnTo>
                  <a:lnTo>
                    <a:pt x="42" y="29"/>
                  </a:lnTo>
                  <a:lnTo>
                    <a:pt x="35" y="29"/>
                  </a:lnTo>
                  <a:lnTo>
                    <a:pt x="31" y="31"/>
                  </a:lnTo>
                  <a:lnTo>
                    <a:pt x="29" y="35"/>
                  </a:lnTo>
                  <a:lnTo>
                    <a:pt x="20" y="40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20" y="35"/>
                  </a:lnTo>
                  <a:lnTo>
                    <a:pt x="16" y="38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1"/>
                  </a:lnTo>
                  <a:close/>
                  <a:moveTo>
                    <a:pt x="291" y="7"/>
                  </a:moveTo>
                  <a:lnTo>
                    <a:pt x="289" y="9"/>
                  </a:lnTo>
                  <a:lnTo>
                    <a:pt x="286" y="13"/>
                  </a:lnTo>
                  <a:lnTo>
                    <a:pt x="282" y="18"/>
                  </a:lnTo>
                  <a:lnTo>
                    <a:pt x="275" y="20"/>
                  </a:lnTo>
                  <a:lnTo>
                    <a:pt x="273" y="22"/>
                  </a:lnTo>
                  <a:lnTo>
                    <a:pt x="269" y="24"/>
                  </a:lnTo>
                  <a:lnTo>
                    <a:pt x="267" y="24"/>
                  </a:lnTo>
                  <a:lnTo>
                    <a:pt x="258" y="24"/>
                  </a:lnTo>
                  <a:lnTo>
                    <a:pt x="256" y="22"/>
                  </a:lnTo>
                  <a:lnTo>
                    <a:pt x="253" y="22"/>
                  </a:lnTo>
                  <a:lnTo>
                    <a:pt x="251" y="22"/>
                  </a:lnTo>
                  <a:lnTo>
                    <a:pt x="247" y="22"/>
                  </a:lnTo>
                  <a:lnTo>
                    <a:pt x="240" y="22"/>
                  </a:lnTo>
                  <a:lnTo>
                    <a:pt x="234" y="27"/>
                  </a:lnTo>
                  <a:lnTo>
                    <a:pt x="227" y="24"/>
                  </a:lnTo>
                  <a:lnTo>
                    <a:pt x="223" y="22"/>
                  </a:lnTo>
                  <a:lnTo>
                    <a:pt x="220" y="24"/>
                  </a:lnTo>
                  <a:lnTo>
                    <a:pt x="212" y="20"/>
                  </a:lnTo>
                  <a:lnTo>
                    <a:pt x="207" y="20"/>
                  </a:lnTo>
                  <a:lnTo>
                    <a:pt x="201" y="16"/>
                  </a:lnTo>
                  <a:lnTo>
                    <a:pt x="198" y="16"/>
                  </a:lnTo>
                  <a:lnTo>
                    <a:pt x="198" y="18"/>
                  </a:lnTo>
                  <a:lnTo>
                    <a:pt x="194" y="16"/>
                  </a:lnTo>
                  <a:lnTo>
                    <a:pt x="192" y="11"/>
                  </a:lnTo>
                  <a:lnTo>
                    <a:pt x="190" y="7"/>
                  </a:lnTo>
                  <a:lnTo>
                    <a:pt x="187" y="5"/>
                  </a:lnTo>
                  <a:lnTo>
                    <a:pt x="185" y="5"/>
                  </a:lnTo>
                  <a:lnTo>
                    <a:pt x="181" y="9"/>
                  </a:lnTo>
                  <a:lnTo>
                    <a:pt x="179" y="9"/>
                  </a:lnTo>
                  <a:lnTo>
                    <a:pt x="176" y="11"/>
                  </a:lnTo>
                  <a:lnTo>
                    <a:pt x="170" y="5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3" y="2"/>
                  </a:lnTo>
                  <a:lnTo>
                    <a:pt x="157" y="2"/>
                  </a:lnTo>
                  <a:lnTo>
                    <a:pt x="154" y="0"/>
                  </a:lnTo>
                  <a:lnTo>
                    <a:pt x="150" y="2"/>
                  </a:lnTo>
                  <a:lnTo>
                    <a:pt x="141" y="2"/>
                  </a:lnTo>
                  <a:lnTo>
                    <a:pt x="137" y="2"/>
                  </a:lnTo>
                  <a:lnTo>
                    <a:pt x="128" y="7"/>
                  </a:lnTo>
                  <a:lnTo>
                    <a:pt x="124" y="7"/>
                  </a:lnTo>
                  <a:lnTo>
                    <a:pt x="117" y="9"/>
                  </a:lnTo>
                  <a:lnTo>
                    <a:pt x="115" y="11"/>
                  </a:lnTo>
                  <a:lnTo>
                    <a:pt x="110" y="11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20"/>
                  </a:lnTo>
                  <a:lnTo>
                    <a:pt x="101" y="22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6" y="20"/>
                  </a:lnTo>
                  <a:lnTo>
                    <a:pt x="82" y="20"/>
                  </a:lnTo>
                  <a:lnTo>
                    <a:pt x="79" y="22"/>
                  </a:lnTo>
                  <a:lnTo>
                    <a:pt x="75" y="22"/>
                  </a:lnTo>
                  <a:lnTo>
                    <a:pt x="68" y="22"/>
                  </a:lnTo>
                  <a:lnTo>
                    <a:pt x="66" y="22"/>
                  </a:lnTo>
                  <a:lnTo>
                    <a:pt x="62" y="24"/>
                  </a:lnTo>
                  <a:lnTo>
                    <a:pt x="62" y="27"/>
                  </a:lnTo>
                  <a:lnTo>
                    <a:pt x="64" y="31"/>
                  </a:lnTo>
                  <a:lnTo>
                    <a:pt x="71" y="31"/>
                  </a:lnTo>
                  <a:lnTo>
                    <a:pt x="75" y="33"/>
                  </a:lnTo>
                  <a:lnTo>
                    <a:pt x="73" y="35"/>
                  </a:lnTo>
                  <a:lnTo>
                    <a:pt x="66" y="35"/>
                  </a:lnTo>
                  <a:lnTo>
                    <a:pt x="60" y="38"/>
                  </a:lnTo>
                  <a:lnTo>
                    <a:pt x="55" y="40"/>
                  </a:lnTo>
                  <a:lnTo>
                    <a:pt x="57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4"/>
                  </a:lnTo>
                  <a:lnTo>
                    <a:pt x="51" y="44"/>
                  </a:lnTo>
                  <a:lnTo>
                    <a:pt x="46" y="42"/>
                  </a:lnTo>
                  <a:lnTo>
                    <a:pt x="42" y="44"/>
                  </a:lnTo>
                  <a:lnTo>
                    <a:pt x="40" y="42"/>
                  </a:lnTo>
                  <a:lnTo>
                    <a:pt x="38" y="42"/>
                  </a:lnTo>
                  <a:lnTo>
                    <a:pt x="35" y="44"/>
                  </a:lnTo>
                  <a:lnTo>
                    <a:pt x="31" y="44"/>
                  </a:lnTo>
                  <a:lnTo>
                    <a:pt x="27" y="42"/>
                  </a:lnTo>
                  <a:lnTo>
                    <a:pt x="22" y="42"/>
                  </a:lnTo>
                  <a:lnTo>
                    <a:pt x="13" y="49"/>
                  </a:lnTo>
                  <a:lnTo>
                    <a:pt x="11" y="51"/>
                  </a:lnTo>
                  <a:lnTo>
                    <a:pt x="11" y="55"/>
                  </a:lnTo>
                  <a:lnTo>
                    <a:pt x="11" y="57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22" y="64"/>
                  </a:lnTo>
                  <a:lnTo>
                    <a:pt x="27" y="64"/>
                  </a:lnTo>
                  <a:lnTo>
                    <a:pt x="22" y="68"/>
                  </a:lnTo>
                  <a:lnTo>
                    <a:pt x="22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29" y="77"/>
                  </a:lnTo>
                  <a:lnTo>
                    <a:pt x="29" y="77"/>
                  </a:lnTo>
                  <a:lnTo>
                    <a:pt x="27" y="82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7" y="86"/>
                  </a:lnTo>
                  <a:lnTo>
                    <a:pt x="24" y="86"/>
                  </a:lnTo>
                  <a:lnTo>
                    <a:pt x="22" y="91"/>
                  </a:lnTo>
                  <a:lnTo>
                    <a:pt x="20" y="91"/>
                  </a:lnTo>
                  <a:lnTo>
                    <a:pt x="18" y="86"/>
                  </a:lnTo>
                  <a:lnTo>
                    <a:pt x="16" y="84"/>
                  </a:lnTo>
                  <a:lnTo>
                    <a:pt x="16" y="88"/>
                  </a:lnTo>
                  <a:lnTo>
                    <a:pt x="18" y="91"/>
                  </a:lnTo>
                  <a:lnTo>
                    <a:pt x="16" y="93"/>
                  </a:lnTo>
                  <a:lnTo>
                    <a:pt x="16" y="95"/>
                  </a:lnTo>
                  <a:lnTo>
                    <a:pt x="20" y="97"/>
                  </a:lnTo>
                  <a:lnTo>
                    <a:pt x="20" y="97"/>
                  </a:lnTo>
                  <a:lnTo>
                    <a:pt x="24" y="99"/>
                  </a:lnTo>
                  <a:lnTo>
                    <a:pt x="27" y="99"/>
                  </a:lnTo>
                  <a:lnTo>
                    <a:pt x="31" y="102"/>
                  </a:lnTo>
                  <a:lnTo>
                    <a:pt x="33" y="106"/>
                  </a:lnTo>
                  <a:lnTo>
                    <a:pt x="29" y="110"/>
                  </a:lnTo>
                  <a:lnTo>
                    <a:pt x="31" y="113"/>
                  </a:lnTo>
                  <a:lnTo>
                    <a:pt x="31" y="115"/>
                  </a:lnTo>
                  <a:lnTo>
                    <a:pt x="35" y="115"/>
                  </a:lnTo>
                  <a:lnTo>
                    <a:pt x="40" y="119"/>
                  </a:lnTo>
                  <a:lnTo>
                    <a:pt x="38" y="121"/>
                  </a:lnTo>
                  <a:lnTo>
                    <a:pt x="35" y="121"/>
                  </a:lnTo>
                  <a:lnTo>
                    <a:pt x="33" y="124"/>
                  </a:lnTo>
                  <a:lnTo>
                    <a:pt x="35" y="124"/>
                  </a:lnTo>
                  <a:lnTo>
                    <a:pt x="42" y="124"/>
                  </a:lnTo>
                  <a:lnTo>
                    <a:pt x="51" y="124"/>
                  </a:lnTo>
                  <a:lnTo>
                    <a:pt x="51" y="124"/>
                  </a:lnTo>
                  <a:lnTo>
                    <a:pt x="49" y="126"/>
                  </a:lnTo>
                  <a:lnTo>
                    <a:pt x="44" y="128"/>
                  </a:lnTo>
                  <a:lnTo>
                    <a:pt x="38" y="128"/>
                  </a:lnTo>
                  <a:lnTo>
                    <a:pt x="35" y="130"/>
                  </a:lnTo>
                  <a:lnTo>
                    <a:pt x="38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9" y="128"/>
                  </a:lnTo>
                  <a:lnTo>
                    <a:pt x="49" y="132"/>
                  </a:lnTo>
                  <a:lnTo>
                    <a:pt x="49" y="132"/>
                  </a:lnTo>
                  <a:lnTo>
                    <a:pt x="51" y="130"/>
                  </a:lnTo>
                  <a:lnTo>
                    <a:pt x="53" y="126"/>
                  </a:lnTo>
                  <a:lnTo>
                    <a:pt x="57" y="126"/>
                  </a:lnTo>
                  <a:lnTo>
                    <a:pt x="57" y="128"/>
                  </a:lnTo>
                  <a:lnTo>
                    <a:pt x="62" y="128"/>
                  </a:lnTo>
                  <a:lnTo>
                    <a:pt x="64" y="130"/>
                  </a:lnTo>
                  <a:lnTo>
                    <a:pt x="66" y="128"/>
                  </a:lnTo>
                  <a:lnTo>
                    <a:pt x="68" y="128"/>
                  </a:lnTo>
                  <a:lnTo>
                    <a:pt x="68" y="130"/>
                  </a:lnTo>
                  <a:lnTo>
                    <a:pt x="68" y="132"/>
                  </a:lnTo>
                  <a:lnTo>
                    <a:pt x="68" y="135"/>
                  </a:lnTo>
                  <a:lnTo>
                    <a:pt x="71" y="137"/>
                  </a:lnTo>
                  <a:lnTo>
                    <a:pt x="73" y="141"/>
                  </a:lnTo>
                  <a:lnTo>
                    <a:pt x="75" y="139"/>
                  </a:lnTo>
                  <a:lnTo>
                    <a:pt x="79" y="141"/>
                  </a:lnTo>
                  <a:lnTo>
                    <a:pt x="84" y="141"/>
                  </a:lnTo>
                  <a:lnTo>
                    <a:pt x="86" y="139"/>
                  </a:lnTo>
                  <a:lnTo>
                    <a:pt x="90" y="139"/>
                  </a:lnTo>
                  <a:lnTo>
                    <a:pt x="93" y="137"/>
                  </a:lnTo>
                  <a:lnTo>
                    <a:pt x="95" y="139"/>
                  </a:lnTo>
                  <a:lnTo>
                    <a:pt x="97" y="137"/>
                  </a:lnTo>
                  <a:lnTo>
                    <a:pt x="97" y="132"/>
                  </a:lnTo>
                  <a:lnTo>
                    <a:pt x="99" y="130"/>
                  </a:lnTo>
                  <a:lnTo>
                    <a:pt x="97" y="126"/>
                  </a:lnTo>
                  <a:lnTo>
                    <a:pt x="106" y="126"/>
                  </a:lnTo>
                  <a:lnTo>
                    <a:pt x="113" y="126"/>
                  </a:lnTo>
                  <a:lnTo>
                    <a:pt x="121" y="130"/>
                  </a:lnTo>
                  <a:lnTo>
                    <a:pt x="126" y="130"/>
                  </a:lnTo>
                  <a:lnTo>
                    <a:pt x="132" y="139"/>
                  </a:lnTo>
                  <a:lnTo>
                    <a:pt x="137" y="143"/>
                  </a:lnTo>
                  <a:lnTo>
                    <a:pt x="154" y="141"/>
                  </a:lnTo>
                  <a:lnTo>
                    <a:pt x="161" y="139"/>
                  </a:lnTo>
                  <a:lnTo>
                    <a:pt x="161" y="139"/>
                  </a:lnTo>
                  <a:lnTo>
                    <a:pt x="163" y="139"/>
                  </a:lnTo>
                  <a:lnTo>
                    <a:pt x="165" y="137"/>
                  </a:lnTo>
                  <a:lnTo>
                    <a:pt x="165" y="135"/>
                  </a:lnTo>
                  <a:lnTo>
                    <a:pt x="174" y="124"/>
                  </a:lnTo>
                  <a:lnTo>
                    <a:pt x="176" y="124"/>
                  </a:lnTo>
                  <a:lnTo>
                    <a:pt x="185" y="126"/>
                  </a:lnTo>
                  <a:lnTo>
                    <a:pt x="190" y="128"/>
                  </a:lnTo>
                  <a:lnTo>
                    <a:pt x="194" y="128"/>
                  </a:lnTo>
                  <a:lnTo>
                    <a:pt x="196" y="126"/>
                  </a:lnTo>
                  <a:lnTo>
                    <a:pt x="201" y="124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1" y="132"/>
                  </a:lnTo>
                  <a:lnTo>
                    <a:pt x="196" y="135"/>
                  </a:lnTo>
                  <a:lnTo>
                    <a:pt x="196" y="137"/>
                  </a:lnTo>
                  <a:lnTo>
                    <a:pt x="201" y="141"/>
                  </a:lnTo>
                  <a:lnTo>
                    <a:pt x="201" y="143"/>
                  </a:lnTo>
                  <a:lnTo>
                    <a:pt x="203" y="143"/>
                  </a:lnTo>
                  <a:lnTo>
                    <a:pt x="207" y="143"/>
                  </a:lnTo>
                  <a:lnTo>
                    <a:pt x="212" y="141"/>
                  </a:lnTo>
                  <a:lnTo>
                    <a:pt x="212" y="137"/>
                  </a:lnTo>
                  <a:lnTo>
                    <a:pt x="214" y="137"/>
                  </a:lnTo>
                  <a:lnTo>
                    <a:pt x="214" y="128"/>
                  </a:lnTo>
                  <a:lnTo>
                    <a:pt x="214" y="126"/>
                  </a:lnTo>
                  <a:lnTo>
                    <a:pt x="220" y="128"/>
                  </a:lnTo>
                  <a:lnTo>
                    <a:pt x="223" y="128"/>
                  </a:lnTo>
                  <a:lnTo>
                    <a:pt x="234" y="124"/>
                  </a:lnTo>
                  <a:lnTo>
                    <a:pt x="236" y="124"/>
                  </a:lnTo>
                  <a:lnTo>
                    <a:pt x="238" y="121"/>
                  </a:lnTo>
                  <a:lnTo>
                    <a:pt x="247" y="121"/>
                  </a:lnTo>
                  <a:lnTo>
                    <a:pt x="251" y="121"/>
                  </a:lnTo>
                  <a:lnTo>
                    <a:pt x="253" y="124"/>
                  </a:lnTo>
                  <a:lnTo>
                    <a:pt x="260" y="126"/>
                  </a:lnTo>
                  <a:lnTo>
                    <a:pt x="269" y="126"/>
                  </a:lnTo>
                  <a:lnTo>
                    <a:pt x="269" y="124"/>
                  </a:lnTo>
                  <a:lnTo>
                    <a:pt x="273" y="121"/>
                  </a:lnTo>
                  <a:lnTo>
                    <a:pt x="278" y="119"/>
                  </a:lnTo>
                  <a:lnTo>
                    <a:pt x="284" y="117"/>
                  </a:lnTo>
                  <a:lnTo>
                    <a:pt x="289" y="117"/>
                  </a:lnTo>
                  <a:lnTo>
                    <a:pt x="293" y="117"/>
                  </a:lnTo>
                  <a:lnTo>
                    <a:pt x="302" y="117"/>
                  </a:lnTo>
                  <a:lnTo>
                    <a:pt x="311" y="115"/>
                  </a:lnTo>
                  <a:lnTo>
                    <a:pt x="315" y="115"/>
                  </a:lnTo>
                  <a:lnTo>
                    <a:pt x="317" y="115"/>
                  </a:lnTo>
                  <a:lnTo>
                    <a:pt x="322" y="110"/>
                  </a:lnTo>
                  <a:lnTo>
                    <a:pt x="326" y="110"/>
                  </a:lnTo>
                  <a:lnTo>
                    <a:pt x="328" y="110"/>
                  </a:lnTo>
                  <a:lnTo>
                    <a:pt x="337" y="110"/>
                  </a:lnTo>
                  <a:lnTo>
                    <a:pt x="344" y="110"/>
                  </a:lnTo>
                  <a:lnTo>
                    <a:pt x="348" y="110"/>
                  </a:lnTo>
                  <a:lnTo>
                    <a:pt x="350" y="113"/>
                  </a:lnTo>
                  <a:lnTo>
                    <a:pt x="350" y="115"/>
                  </a:lnTo>
                  <a:lnTo>
                    <a:pt x="355" y="117"/>
                  </a:lnTo>
                  <a:lnTo>
                    <a:pt x="359" y="115"/>
                  </a:lnTo>
                  <a:lnTo>
                    <a:pt x="359" y="113"/>
                  </a:lnTo>
                  <a:lnTo>
                    <a:pt x="357" y="108"/>
                  </a:lnTo>
                  <a:lnTo>
                    <a:pt x="355" y="99"/>
                  </a:lnTo>
                  <a:lnTo>
                    <a:pt x="348" y="97"/>
                  </a:lnTo>
                  <a:lnTo>
                    <a:pt x="348" y="95"/>
                  </a:lnTo>
                  <a:lnTo>
                    <a:pt x="348" y="91"/>
                  </a:lnTo>
                  <a:lnTo>
                    <a:pt x="350" y="84"/>
                  </a:lnTo>
                  <a:lnTo>
                    <a:pt x="350" y="82"/>
                  </a:lnTo>
                  <a:lnTo>
                    <a:pt x="346" y="82"/>
                  </a:lnTo>
                  <a:lnTo>
                    <a:pt x="346" y="77"/>
                  </a:lnTo>
                  <a:lnTo>
                    <a:pt x="346" y="73"/>
                  </a:lnTo>
                  <a:lnTo>
                    <a:pt x="344" y="66"/>
                  </a:lnTo>
                  <a:lnTo>
                    <a:pt x="341" y="62"/>
                  </a:lnTo>
                  <a:lnTo>
                    <a:pt x="341" y="60"/>
                  </a:lnTo>
                  <a:lnTo>
                    <a:pt x="348" y="60"/>
                  </a:lnTo>
                  <a:lnTo>
                    <a:pt x="348" y="53"/>
                  </a:lnTo>
                  <a:lnTo>
                    <a:pt x="350" y="53"/>
                  </a:lnTo>
                  <a:lnTo>
                    <a:pt x="348" y="49"/>
                  </a:lnTo>
                  <a:lnTo>
                    <a:pt x="346" y="46"/>
                  </a:lnTo>
                  <a:lnTo>
                    <a:pt x="341" y="46"/>
                  </a:lnTo>
                  <a:lnTo>
                    <a:pt x="335" y="46"/>
                  </a:lnTo>
                  <a:lnTo>
                    <a:pt x="330" y="42"/>
                  </a:lnTo>
                  <a:lnTo>
                    <a:pt x="330" y="35"/>
                  </a:lnTo>
                  <a:lnTo>
                    <a:pt x="330" y="29"/>
                  </a:lnTo>
                  <a:lnTo>
                    <a:pt x="328" y="24"/>
                  </a:lnTo>
                  <a:lnTo>
                    <a:pt x="326" y="24"/>
                  </a:lnTo>
                  <a:lnTo>
                    <a:pt x="326" y="20"/>
                  </a:lnTo>
                  <a:lnTo>
                    <a:pt x="322" y="18"/>
                  </a:lnTo>
                  <a:lnTo>
                    <a:pt x="319" y="16"/>
                  </a:lnTo>
                  <a:lnTo>
                    <a:pt x="311" y="9"/>
                  </a:lnTo>
                  <a:lnTo>
                    <a:pt x="306" y="9"/>
                  </a:lnTo>
                  <a:lnTo>
                    <a:pt x="304" y="11"/>
                  </a:lnTo>
                  <a:lnTo>
                    <a:pt x="302" y="11"/>
                  </a:lnTo>
                  <a:lnTo>
                    <a:pt x="297" y="9"/>
                  </a:lnTo>
                  <a:lnTo>
                    <a:pt x="295" y="11"/>
                  </a:lnTo>
                  <a:lnTo>
                    <a:pt x="293" y="11"/>
                  </a:lnTo>
                  <a:lnTo>
                    <a:pt x="293" y="9"/>
                  </a:lnTo>
                  <a:lnTo>
                    <a:pt x="291" y="7"/>
                  </a:lnTo>
                  <a:lnTo>
                    <a:pt x="291" y="7"/>
                  </a:lnTo>
                  <a:close/>
                  <a:moveTo>
                    <a:pt x="44" y="132"/>
                  </a:moveTo>
                  <a:lnTo>
                    <a:pt x="44" y="132"/>
                  </a:lnTo>
                  <a:lnTo>
                    <a:pt x="46" y="132"/>
                  </a:lnTo>
                  <a:lnTo>
                    <a:pt x="46" y="132"/>
                  </a:lnTo>
                  <a:lnTo>
                    <a:pt x="44" y="135"/>
                  </a:lnTo>
                  <a:lnTo>
                    <a:pt x="44" y="132"/>
                  </a:lnTo>
                  <a:lnTo>
                    <a:pt x="44" y="132"/>
                  </a:lnTo>
                  <a:close/>
                  <a:moveTo>
                    <a:pt x="0" y="46"/>
                  </a:moveTo>
                  <a:lnTo>
                    <a:pt x="5" y="49"/>
                  </a:lnTo>
                  <a:lnTo>
                    <a:pt x="7" y="46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5" y="44"/>
                  </a:lnTo>
                  <a:lnTo>
                    <a:pt x="2" y="44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87"/>
            <p:cNvSpPr>
              <a:spLocks/>
            </p:cNvSpPr>
            <p:nvPr/>
          </p:nvSpPr>
          <p:spPr bwMode="auto">
            <a:xfrm>
              <a:off x="4256197" y="3551920"/>
              <a:ext cx="191795" cy="181647"/>
            </a:xfrm>
            <a:custGeom>
              <a:avLst/>
              <a:gdLst>
                <a:gd name="T0" fmla="*/ 187 w 189"/>
                <a:gd name="T1" fmla="*/ 152 h 179"/>
                <a:gd name="T2" fmla="*/ 178 w 189"/>
                <a:gd name="T3" fmla="*/ 150 h 179"/>
                <a:gd name="T4" fmla="*/ 172 w 189"/>
                <a:gd name="T5" fmla="*/ 137 h 179"/>
                <a:gd name="T6" fmla="*/ 172 w 189"/>
                <a:gd name="T7" fmla="*/ 126 h 179"/>
                <a:gd name="T8" fmla="*/ 172 w 189"/>
                <a:gd name="T9" fmla="*/ 115 h 179"/>
                <a:gd name="T10" fmla="*/ 163 w 189"/>
                <a:gd name="T11" fmla="*/ 106 h 179"/>
                <a:gd name="T12" fmla="*/ 158 w 189"/>
                <a:gd name="T13" fmla="*/ 104 h 179"/>
                <a:gd name="T14" fmla="*/ 141 w 189"/>
                <a:gd name="T15" fmla="*/ 95 h 179"/>
                <a:gd name="T16" fmla="*/ 134 w 189"/>
                <a:gd name="T17" fmla="*/ 93 h 179"/>
                <a:gd name="T18" fmla="*/ 134 w 189"/>
                <a:gd name="T19" fmla="*/ 91 h 179"/>
                <a:gd name="T20" fmla="*/ 132 w 189"/>
                <a:gd name="T21" fmla="*/ 82 h 179"/>
                <a:gd name="T22" fmla="*/ 128 w 189"/>
                <a:gd name="T23" fmla="*/ 80 h 179"/>
                <a:gd name="T24" fmla="*/ 123 w 189"/>
                <a:gd name="T25" fmla="*/ 75 h 179"/>
                <a:gd name="T26" fmla="*/ 123 w 189"/>
                <a:gd name="T27" fmla="*/ 71 h 179"/>
                <a:gd name="T28" fmla="*/ 123 w 189"/>
                <a:gd name="T29" fmla="*/ 66 h 179"/>
                <a:gd name="T30" fmla="*/ 125 w 189"/>
                <a:gd name="T31" fmla="*/ 58 h 179"/>
                <a:gd name="T32" fmla="*/ 130 w 189"/>
                <a:gd name="T33" fmla="*/ 51 h 179"/>
                <a:gd name="T34" fmla="*/ 132 w 189"/>
                <a:gd name="T35" fmla="*/ 44 h 179"/>
                <a:gd name="T36" fmla="*/ 130 w 189"/>
                <a:gd name="T37" fmla="*/ 38 h 179"/>
                <a:gd name="T38" fmla="*/ 136 w 189"/>
                <a:gd name="T39" fmla="*/ 36 h 179"/>
                <a:gd name="T40" fmla="*/ 136 w 189"/>
                <a:gd name="T41" fmla="*/ 33 h 179"/>
                <a:gd name="T42" fmla="*/ 128 w 189"/>
                <a:gd name="T43" fmla="*/ 33 h 179"/>
                <a:gd name="T44" fmla="*/ 119 w 189"/>
                <a:gd name="T45" fmla="*/ 29 h 179"/>
                <a:gd name="T46" fmla="*/ 112 w 189"/>
                <a:gd name="T47" fmla="*/ 27 h 179"/>
                <a:gd name="T48" fmla="*/ 110 w 189"/>
                <a:gd name="T49" fmla="*/ 18 h 179"/>
                <a:gd name="T50" fmla="*/ 103 w 189"/>
                <a:gd name="T51" fmla="*/ 14 h 179"/>
                <a:gd name="T52" fmla="*/ 103 w 189"/>
                <a:gd name="T53" fmla="*/ 5 h 179"/>
                <a:gd name="T54" fmla="*/ 95 w 189"/>
                <a:gd name="T55" fmla="*/ 7 h 179"/>
                <a:gd name="T56" fmla="*/ 90 w 189"/>
                <a:gd name="T57" fmla="*/ 3 h 179"/>
                <a:gd name="T58" fmla="*/ 84 w 189"/>
                <a:gd name="T59" fmla="*/ 0 h 179"/>
                <a:gd name="T60" fmla="*/ 68 w 189"/>
                <a:gd name="T61" fmla="*/ 0 h 179"/>
                <a:gd name="T62" fmla="*/ 62 w 189"/>
                <a:gd name="T63" fmla="*/ 0 h 179"/>
                <a:gd name="T64" fmla="*/ 57 w 189"/>
                <a:gd name="T65" fmla="*/ 7 h 179"/>
                <a:gd name="T66" fmla="*/ 53 w 189"/>
                <a:gd name="T67" fmla="*/ 11 h 179"/>
                <a:gd name="T68" fmla="*/ 42 w 189"/>
                <a:gd name="T69" fmla="*/ 16 h 179"/>
                <a:gd name="T70" fmla="*/ 37 w 189"/>
                <a:gd name="T71" fmla="*/ 29 h 179"/>
                <a:gd name="T72" fmla="*/ 42 w 189"/>
                <a:gd name="T73" fmla="*/ 42 h 179"/>
                <a:gd name="T74" fmla="*/ 40 w 189"/>
                <a:gd name="T75" fmla="*/ 51 h 179"/>
                <a:gd name="T76" fmla="*/ 35 w 189"/>
                <a:gd name="T77" fmla="*/ 62 h 179"/>
                <a:gd name="T78" fmla="*/ 0 w 189"/>
                <a:gd name="T79" fmla="*/ 88 h 179"/>
                <a:gd name="T80" fmla="*/ 0 w 189"/>
                <a:gd name="T81" fmla="*/ 88 h 179"/>
                <a:gd name="T82" fmla="*/ 26 w 189"/>
                <a:gd name="T83" fmla="*/ 117 h 179"/>
                <a:gd name="T84" fmla="*/ 154 w 189"/>
                <a:gd name="T85" fmla="*/ 179 h 179"/>
                <a:gd name="T86" fmla="*/ 163 w 189"/>
                <a:gd name="T87" fmla="*/ 161 h 179"/>
                <a:gd name="T88" fmla="*/ 178 w 189"/>
                <a:gd name="T89" fmla="*/ 161 h 179"/>
                <a:gd name="T90" fmla="*/ 185 w 189"/>
                <a:gd name="T91" fmla="*/ 159 h 179"/>
                <a:gd name="T92" fmla="*/ 189 w 189"/>
                <a:gd name="T93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" h="179">
                  <a:moveTo>
                    <a:pt x="189" y="155"/>
                  </a:moveTo>
                  <a:lnTo>
                    <a:pt x="187" y="152"/>
                  </a:lnTo>
                  <a:lnTo>
                    <a:pt x="183" y="152"/>
                  </a:lnTo>
                  <a:lnTo>
                    <a:pt x="178" y="150"/>
                  </a:lnTo>
                  <a:lnTo>
                    <a:pt x="178" y="137"/>
                  </a:lnTo>
                  <a:lnTo>
                    <a:pt x="172" y="137"/>
                  </a:lnTo>
                  <a:lnTo>
                    <a:pt x="169" y="133"/>
                  </a:lnTo>
                  <a:lnTo>
                    <a:pt x="172" y="126"/>
                  </a:lnTo>
                  <a:lnTo>
                    <a:pt x="174" y="124"/>
                  </a:lnTo>
                  <a:lnTo>
                    <a:pt x="172" y="115"/>
                  </a:lnTo>
                  <a:lnTo>
                    <a:pt x="167" y="113"/>
                  </a:lnTo>
                  <a:lnTo>
                    <a:pt x="163" y="106"/>
                  </a:lnTo>
                  <a:lnTo>
                    <a:pt x="161" y="104"/>
                  </a:lnTo>
                  <a:lnTo>
                    <a:pt x="158" y="104"/>
                  </a:lnTo>
                  <a:lnTo>
                    <a:pt x="145" y="95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4" y="93"/>
                  </a:lnTo>
                  <a:lnTo>
                    <a:pt x="136" y="91"/>
                  </a:lnTo>
                  <a:lnTo>
                    <a:pt x="134" y="91"/>
                  </a:lnTo>
                  <a:lnTo>
                    <a:pt x="136" y="86"/>
                  </a:lnTo>
                  <a:lnTo>
                    <a:pt x="132" y="82"/>
                  </a:lnTo>
                  <a:lnTo>
                    <a:pt x="132" y="80"/>
                  </a:lnTo>
                  <a:lnTo>
                    <a:pt x="128" y="80"/>
                  </a:lnTo>
                  <a:lnTo>
                    <a:pt x="125" y="75"/>
                  </a:lnTo>
                  <a:lnTo>
                    <a:pt x="123" y="75"/>
                  </a:lnTo>
                  <a:lnTo>
                    <a:pt x="123" y="73"/>
                  </a:lnTo>
                  <a:lnTo>
                    <a:pt x="123" y="71"/>
                  </a:lnTo>
                  <a:lnTo>
                    <a:pt x="123" y="69"/>
                  </a:lnTo>
                  <a:lnTo>
                    <a:pt x="123" y="66"/>
                  </a:lnTo>
                  <a:lnTo>
                    <a:pt x="123" y="60"/>
                  </a:lnTo>
                  <a:lnTo>
                    <a:pt x="125" y="58"/>
                  </a:lnTo>
                  <a:lnTo>
                    <a:pt x="128" y="51"/>
                  </a:lnTo>
                  <a:lnTo>
                    <a:pt x="130" y="51"/>
                  </a:lnTo>
                  <a:lnTo>
                    <a:pt x="132" y="51"/>
                  </a:lnTo>
                  <a:lnTo>
                    <a:pt x="132" y="44"/>
                  </a:lnTo>
                  <a:lnTo>
                    <a:pt x="130" y="42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6" y="36"/>
                  </a:lnTo>
                  <a:lnTo>
                    <a:pt x="136" y="36"/>
                  </a:lnTo>
                  <a:lnTo>
                    <a:pt x="136" y="33"/>
                  </a:lnTo>
                  <a:lnTo>
                    <a:pt x="132" y="33"/>
                  </a:lnTo>
                  <a:lnTo>
                    <a:pt x="128" y="33"/>
                  </a:lnTo>
                  <a:lnTo>
                    <a:pt x="125" y="33"/>
                  </a:lnTo>
                  <a:lnTo>
                    <a:pt x="119" y="29"/>
                  </a:lnTo>
                  <a:lnTo>
                    <a:pt x="117" y="29"/>
                  </a:lnTo>
                  <a:lnTo>
                    <a:pt x="112" y="27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06" y="18"/>
                  </a:lnTo>
                  <a:lnTo>
                    <a:pt x="103" y="14"/>
                  </a:lnTo>
                  <a:lnTo>
                    <a:pt x="103" y="11"/>
                  </a:lnTo>
                  <a:lnTo>
                    <a:pt x="103" y="5"/>
                  </a:lnTo>
                  <a:lnTo>
                    <a:pt x="99" y="5"/>
                  </a:lnTo>
                  <a:lnTo>
                    <a:pt x="95" y="7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8" y="0"/>
                  </a:lnTo>
                  <a:lnTo>
                    <a:pt x="84" y="0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57" y="5"/>
                  </a:lnTo>
                  <a:lnTo>
                    <a:pt x="57" y="7"/>
                  </a:lnTo>
                  <a:lnTo>
                    <a:pt x="55" y="11"/>
                  </a:lnTo>
                  <a:lnTo>
                    <a:pt x="53" y="11"/>
                  </a:lnTo>
                  <a:lnTo>
                    <a:pt x="51" y="14"/>
                  </a:lnTo>
                  <a:lnTo>
                    <a:pt x="42" y="16"/>
                  </a:lnTo>
                  <a:lnTo>
                    <a:pt x="40" y="22"/>
                  </a:lnTo>
                  <a:lnTo>
                    <a:pt x="37" y="29"/>
                  </a:lnTo>
                  <a:lnTo>
                    <a:pt x="42" y="36"/>
                  </a:lnTo>
                  <a:lnTo>
                    <a:pt x="42" y="42"/>
                  </a:lnTo>
                  <a:lnTo>
                    <a:pt x="40" y="49"/>
                  </a:lnTo>
                  <a:lnTo>
                    <a:pt x="40" y="51"/>
                  </a:lnTo>
                  <a:lnTo>
                    <a:pt x="40" y="58"/>
                  </a:lnTo>
                  <a:lnTo>
                    <a:pt x="35" y="62"/>
                  </a:lnTo>
                  <a:lnTo>
                    <a:pt x="35" y="6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1" y="115"/>
                  </a:lnTo>
                  <a:lnTo>
                    <a:pt x="26" y="117"/>
                  </a:lnTo>
                  <a:lnTo>
                    <a:pt x="117" y="179"/>
                  </a:lnTo>
                  <a:lnTo>
                    <a:pt x="154" y="179"/>
                  </a:lnTo>
                  <a:lnTo>
                    <a:pt x="158" y="172"/>
                  </a:lnTo>
                  <a:lnTo>
                    <a:pt x="163" y="161"/>
                  </a:lnTo>
                  <a:lnTo>
                    <a:pt x="172" y="159"/>
                  </a:lnTo>
                  <a:lnTo>
                    <a:pt x="178" y="161"/>
                  </a:lnTo>
                  <a:lnTo>
                    <a:pt x="183" y="159"/>
                  </a:lnTo>
                  <a:lnTo>
                    <a:pt x="185" y="159"/>
                  </a:lnTo>
                  <a:lnTo>
                    <a:pt x="187" y="155"/>
                  </a:lnTo>
                  <a:lnTo>
                    <a:pt x="189" y="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88"/>
            <p:cNvSpPr>
              <a:spLocks/>
            </p:cNvSpPr>
            <p:nvPr/>
          </p:nvSpPr>
          <p:spPr bwMode="auto">
            <a:xfrm>
              <a:off x="4412475" y="3713272"/>
              <a:ext cx="33488" cy="33488"/>
            </a:xfrm>
            <a:custGeom>
              <a:avLst/>
              <a:gdLst>
                <a:gd name="T0" fmla="*/ 0 w 33"/>
                <a:gd name="T1" fmla="*/ 20 h 33"/>
                <a:gd name="T2" fmla="*/ 4 w 33"/>
                <a:gd name="T3" fmla="*/ 13 h 33"/>
                <a:gd name="T4" fmla="*/ 9 w 33"/>
                <a:gd name="T5" fmla="*/ 2 h 33"/>
                <a:gd name="T6" fmla="*/ 18 w 33"/>
                <a:gd name="T7" fmla="*/ 0 h 33"/>
                <a:gd name="T8" fmla="*/ 24 w 33"/>
                <a:gd name="T9" fmla="*/ 2 h 33"/>
                <a:gd name="T10" fmla="*/ 29 w 33"/>
                <a:gd name="T11" fmla="*/ 0 h 33"/>
                <a:gd name="T12" fmla="*/ 31 w 33"/>
                <a:gd name="T13" fmla="*/ 0 h 33"/>
                <a:gd name="T14" fmla="*/ 29 w 33"/>
                <a:gd name="T15" fmla="*/ 2 h 33"/>
                <a:gd name="T16" fmla="*/ 31 w 33"/>
                <a:gd name="T17" fmla="*/ 11 h 33"/>
                <a:gd name="T18" fmla="*/ 20 w 33"/>
                <a:gd name="T19" fmla="*/ 13 h 33"/>
                <a:gd name="T20" fmla="*/ 29 w 33"/>
                <a:gd name="T21" fmla="*/ 18 h 33"/>
                <a:gd name="T22" fmla="*/ 29 w 33"/>
                <a:gd name="T23" fmla="*/ 15 h 33"/>
                <a:gd name="T24" fmla="*/ 31 w 33"/>
                <a:gd name="T25" fmla="*/ 20 h 33"/>
                <a:gd name="T26" fmla="*/ 31 w 33"/>
                <a:gd name="T27" fmla="*/ 22 h 33"/>
                <a:gd name="T28" fmla="*/ 33 w 33"/>
                <a:gd name="T29" fmla="*/ 24 h 33"/>
                <a:gd name="T30" fmla="*/ 31 w 33"/>
                <a:gd name="T31" fmla="*/ 24 h 33"/>
                <a:gd name="T32" fmla="*/ 31 w 33"/>
                <a:gd name="T33" fmla="*/ 24 h 33"/>
                <a:gd name="T34" fmla="*/ 33 w 33"/>
                <a:gd name="T35" fmla="*/ 29 h 33"/>
                <a:gd name="T36" fmla="*/ 22 w 33"/>
                <a:gd name="T37" fmla="*/ 33 h 33"/>
                <a:gd name="T38" fmla="*/ 20 w 33"/>
                <a:gd name="T39" fmla="*/ 26 h 33"/>
                <a:gd name="T40" fmla="*/ 2 w 33"/>
                <a:gd name="T41" fmla="*/ 20 h 33"/>
                <a:gd name="T42" fmla="*/ 0 w 33"/>
                <a:gd name="T4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33">
                  <a:moveTo>
                    <a:pt x="0" y="20"/>
                  </a:moveTo>
                  <a:lnTo>
                    <a:pt x="4" y="13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31" y="11"/>
                  </a:lnTo>
                  <a:lnTo>
                    <a:pt x="20" y="13"/>
                  </a:lnTo>
                  <a:lnTo>
                    <a:pt x="29" y="18"/>
                  </a:lnTo>
                  <a:lnTo>
                    <a:pt x="29" y="15"/>
                  </a:lnTo>
                  <a:lnTo>
                    <a:pt x="31" y="20"/>
                  </a:lnTo>
                  <a:lnTo>
                    <a:pt x="31" y="22"/>
                  </a:lnTo>
                  <a:lnTo>
                    <a:pt x="33" y="2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9"/>
                  </a:lnTo>
                  <a:lnTo>
                    <a:pt x="22" y="33"/>
                  </a:lnTo>
                  <a:lnTo>
                    <a:pt x="20" y="26"/>
                  </a:lnTo>
                  <a:lnTo>
                    <a:pt x="2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89"/>
            <p:cNvSpPr>
              <a:spLocks/>
            </p:cNvSpPr>
            <p:nvPr/>
          </p:nvSpPr>
          <p:spPr bwMode="auto">
            <a:xfrm>
              <a:off x="4126305" y="3592512"/>
              <a:ext cx="44651" cy="26384"/>
            </a:xfrm>
            <a:custGeom>
              <a:avLst/>
              <a:gdLst>
                <a:gd name="T0" fmla="*/ 9 w 44"/>
                <a:gd name="T1" fmla="*/ 24 h 26"/>
                <a:gd name="T2" fmla="*/ 5 w 44"/>
                <a:gd name="T3" fmla="*/ 22 h 26"/>
                <a:gd name="T4" fmla="*/ 0 w 44"/>
                <a:gd name="T5" fmla="*/ 18 h 26"/>
                <a:gd name="T6" fmla="*/ 0 w 44"/>
                <a:gd name="T7" fmla="*/ 13 h 26"/>
                <a:gd name="T8" fmla="*/ 3 w 44"/>
                <a:gd name="T9" fmla="*/ 13 h 26"/>
                <a:gd name="T10" fmla="*/ 7 w 44"/>
                <a:gd name="T11" fmla="*/ 11 h 26"/>
                <a:gd name="T12" fmla="*/ 9 w 44"/>
                <a:gd name="T13" fmla="*/ 13 h 26"/>
                <a:gd name="T14" fmla="*/ 11 w 44"/>
                <a:gd name="T15" fmla="*/ 11 h 26"/>
                <a:gd name="T16" fmla="*/ 14 w 44"/>
                <a:gd name="T17" fmla="*/ 9 h 26"/>
                <a:gd name="T18" fmla="*/ 14 w 44"/>
                <a:gd name="T19" fmla="*/ 7 h 26"/>
                <a:gd name="T20" fmla="*/ 18 w 44"/>
                <a:gd name="T21" fmla="*/ 7 h 26"/>
                <a:gd name="T22" fmla="*/ 20 w 44"/>
                <a:gd name="T23" fmla="*/ 9 h 26"/>
                <a:gd name="T24" fmla="*/ 27 w 44"/>
                <a:gd name="T25" fmla="*/ 9 h 26"/>
                <a:gd name="T26" fmla="*/ 36 w 44"/>
                <a:gd name="T27" fmla="*/ 4 h 26"/>
                <a:gd name="T28" fmla="*/ 40 w 44"/>
                <a:gd name="T29" fmla="*/ 0 h 26"/>
                <a:gd name="T30" fmla="*/ 42 w 44"/>
                <a:gd name="T31" fmla="*/ 0 h 26"/>
                <a:gd name="T32" fmla="*/ 44 w 44"/>
                <a:gd name="T33" fmla="*/ 2 h 26"/>
                <a:gd name="T34" fmla="*/ 42 w 44"/>
                <a:gd name="T35" fmla="*/ 4 h 26"/>
                <a:gd name="T36" fmla="*/ 38 w 44"/>
                <a:gd name="T37" fmla="*/ 7 h 26"/>
                <a:gd name="T38" fmla="*/ 33 w 44"/>
                <a:gd name="T39" fmla="*/ 11 h 26"/>
                <a:gd name="T40" fmla="*/ 36 w 44"/>
                <a:gd name="T41" fmla="*/ 15 h 26"/>
                <a:gd name="T42" fmla="*/ 36 w 44"/>
                <a:gd name="T43" fmla="*/ 18 h 26"/>
                <a:gd name="T44" fmla="*/ 29 w 44"/>
                <a:gd name="T45" fmla="*/ 18 h 26"/>
                <a:gd name="T46" fmla="*/ 27 w 44"/>
                <a:gd name="T47" fmla="*/ 20 h 26"/>
                <a:gd name="T48" fmla="*/ 22 w 44"/>
                <a:gd name="T49" fmla="*/ 22 h 26"/>
                <a:gd name="T50" fmla="*/ 18 w 44"/>
                <a:gd name="T51" fmla="*/ 24 h 26"/>
                <a:gd name="T52" fmla="*/ 16 w 44"/>
                <a:gd name="T53" fmla="*/ 26 h 26"/>
                <a:gd name="T54" fmla="*/ 14 w 44"/>
                <a:gd name="T55" fmla="*/ 24 h 26"/>
                <a:gd name="T56" fmla="*/ 9 w 44"/>
                <a:gd name="T5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26">
                  <a:moveTo>
                    <a:pt x="9" y="24"/>
                  </a:moveTo>
                  <a:lnTo>
                    <a:pt x="5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0" y="9"/>
                  </a:lnTo>
                  <a:lnTo>
                    <a:pt x="27" y="9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7"/>
                  </a:lnTo>
                  <a:lnTo>
                    <a:pt x="33" y="11"/>
                  </a:lnTo>
                  <a:lnTo>
                    <a:pt x="36" y="15"/>
                  </a:lnTo>
                  <a:lnTo>
                    <a:pt x="36" y="18"/>
                  </a:lnTo>
                  <a:lnTo>
                    <a:pt x="29" y="18"/>
                  </a:lnTo>
                  <a:lnTo>
                    <a:pt x="27" y="20"/>
                  </a:lnTo>
                  <a:lnTo>
                    <a:pt x="22" y="22"/>
                  </a:lnTo>
                  <a:lnTo>
                    <a:pt x="18" y="24"/>
                  </a:lnTo>
                  <a:lnTo>
                    <a:pt x="16" y="26"/>
                  </a:lnTo>
                  <a:lnTo>
                    <a:pt x="14" y="24"/>
                  </a:lnTo>
                  <a:lnTo>
                    <a:pt x="9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90"/>
            <p:cNvSpPr>
              <a:spLocks/>
            </p:cNvSpPr>
            <p:nvPr/>
          </p:nvSpPr>
          <p:spPr bwMode="auto">
            <a:xfrm>
              <a:off x="4191251" y="3556994"/>
              <a:ext cx="122789" cy="109597"/>
            </a:xfrm>
            <a:custGeom>
              <a:avLst/>
              <a:gdLst>
                <a:gd name="T0" fmla="*/ 99 w 121"/>
                <a:gd name="T1" fmla="*/ 59 h 108"/>
                <a:gd name="T2" fmla="*/ 104 w 121"/>
                <a:gd name="T3" fmla="*/ 53 h 108"/>
                <a:gd name="T4" fmla="*/ 104 w 121"/>
                <a:gd name="T5" fmla="*/ 44 h 108"/>
                <a:gd name="T6" fmla="*/ 106 w 121"/>
                <a:gd name="T7" fmla="*/ 31 h 108"/>
                <a:gd name="T8" fmla="*/ 104 w 121"/>
                <a:gd name="T9" fmla="*/ 17 h 108"/>
                <a:gd name="T10" fmla="*/ 115 w 121"/>
                <a:gd name="T11" fmla="*/ 9 h 108"/>
                <a:gd name="T12" fmla="*/ 119 w 121"/>
                <a:gd name="T13" fmla="*/ 6 h 108"/>
                <a:gd name="T14" fmla="*/ 119 w 121"/>
                <a:gd name="T15" fmla="*/ 0 h 108"/>
                <a:gd name="T16" fmla="*/ 106 w 121"/>
                <a:gd name="T17" fmla="*/ 2 h 108"/>
                <a:gd name="T18" fmla="*/ 93 w 121"/>
                <a:gd name="T19" fmla="*/ 2 h 108"/>
                <a:gd name="T20" fmla="*/ 82 w 121"/>
                <a:gd name="T21" fmla="*/ 4 h 108"/>
                <a:gd name="T22" fmla="*/ 73 w 121"/>
                <a:gd name="T23" fmla="*/ 9 h 108"/>
                <a:gd name="T24" fmla="*/ 64 w 121"/>
                <a:gd name="T25" fmla="*/ 11 h 108"/>
                <a:gd name="T26" fmla="*/ 55 w 121"/>
                <a:gd name="T27" fmla="*/ 6 h 108"/>
                <a:gd name="T28" fmla="*/ 42 w 121"/>
                <a:gd name="T29" fmla="*/ 6 h 108"/>
                <a:gd name="T30" fmla="*/ 38 w 121"/>
                <a:gd name="T31" fmla="*/ 9 h 108"/>
                <a:gd name="T32" fmla="*/ 24 w 121"/>
                <a:gd name="T33" fmla="*/ 13 h 108"/>
                <a:gd name="T34" fmla="*/ 18 w 121"/>
                <a:gd name="T35" fmla="*/ 13 h 108"/>
                <a:gd name="T36" fmla="*/ 16 w 121"/>
                <a:gd name="T37" fmla="*/ 22 h 108"/>
                <a:gd name="T38" fmla="*/ 11 w 121"/>
                <a:gd name="T39" fmla="*/ 28 h 108"/>
                <a:gd name="T40" fmla="*/ 5 w 121"/>
                <a:gd name="T41" fmla="*/ 28 h 108"/>
                <a:gd name="T42" fmla="*/ 0 w 121"/>
                <a:gd name="T43" fmla="*/ 31 h 108"/>
                <a:gd name="T44" fmla="*/ 5 w 121"/>
                <a:gd name="T45" fmla="*/ 42 h 108"/>
                <a:gd name="T46" fmla="*/ 5 w 121"/>
                <a:gd name="T47" fmla="*/ 50 h 108"/>
                <a:gd name="T48" fmla="*/ 13 w 121"/>
                <a:gd name="T49" fmla="*/ 59 h 108"/>
                <a:gd name="T50" fmla="*/ 18 w 121"/>
                <a:gd name="T51" fmla="*/ 64 h 108"/>
                <a:gd name="T52" fmla="*/ 20 w 121"/>
                <a:gd name="T53" fmla="*/ 72 h 108"/>
                <a:gd name="T54" fmla="*/ 16 w 121"/>
                <a:gd name="T55" fmla="*/ 75 h 108"/>
                <a:gd name="T56" fmla="*/ 9 w 121"/>
                <a:gd name="T57" fmla="*/ 81 h 108"/>
                <a:gd name="T58" fmla="*/ 7 w 121"/>
                <a:gd name="T59" fmla="*/ 86 h 108"/>
                <a:gd name="T60" fmla="*/ 11 w 121"/>
                <a:gd name="T61" fmla="*/ 90 h 108"/>
                <a:gd name="T62" fmla="*/ 9 w 121"/>
                <a:gd name="T63" fmla="*/ 99 h 108"/>
                <a:gd name="T64" fmla="*/ 18 w 121"/>
                <a:gd name="T65" fmla="*/ 103 h 108"/>
                <a:gd name="T66" fmla="*/ 22 w 121"/>
                <a:gd name="T67" fmla="*/ 106 h 108"/>
                <a:gd name="T68" fmla="*/ 64 w 121"/>
                <a:gd name="T69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108">
                  <a:moveTo>
                    <a:pt x="64" y="83"/>
                  </a:moveTo>
                  <a:lnTo>
                    <a:pt x="99" y="59"/>
                  </a:lnTo>
                  <a:lnTo>
                    <a:pt x="99" y="57"/>
                  </a:lnTo>
                  <a:lnTo>
                    <a:pt x="104" y="53"/>
                  </a:lnTo>
                  <a:lnTo>
                    <a:pt x="104" y="46"/>
                  </a:lnTo>
                  <a:lnTo>
                    <a:pt x="104" y="44"/>
                  </a:lnTo>
                  <a:lnTo>
                    <a:pt x="106" y="37"/>
                  </a:lnTo>
                  <a:lnTo>
                    <a:pt x="106" y="31"/>
                  </a:lnTo>
                  <a:lnTo>
                    <a:pt x="101" y="24"/>
                  </a:lnTo>
                  <a:lnTo>
                    <a:pt x="104" y="17"/>
                  </a:lnTo>
                  <a:lnTo>
                    <a:pt x="106" y="11"/>
                  </a:lnTo>
                  <a:lnTo>
                    <a:pt x="115" y="9"/>
                  </a:lnTo>
                  <a:lnTo>
                    <a:pt x="117" y="6"/>
                  </a:lnTo>
                  <a:lnTo>
                    <a:pt x="119" y="6"/>
                  </a:lnTo>
                  <a:lnTo>
                    <a:pt x="121" y="2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06" y="2"/>
                  </a:lnTo>
                  <a:lnTo>
                    <a:pt x="97" y="2"/>
                  </a:lnTo>
                  <a:lnTo>
                    <a:pt x="93" y="2"/>
                  </a:lnTo>
                  <a:lnTo>
                    <a:pt x="88" y="2"/>
                  </a:lnTo>
                  <a:lnTo>
                    <a:pt x="82" y="4"/>
                  </a:lnTo>
                  <a:lnTo>
                    <a:pt x="77" y="6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4" y="11"/>
                  </a:lnTo>
                  <a:lnTo>
                    <a:pt x="57" y="9"/>
                  </a:lnTo>
                  <a:lnTo>
                    <a:pt x="55" y="6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27" y="13"/>
                  </a:lnTo>
                  <a:lnTo>
                    <a:pt x="24" y="13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2" y="28"/>
                  </a:lnTo>
                  <a:lnTo>
                    <a:pt x="0" y="31"/>
                  </a:lnTo>
                  <a:lnTo>
                    <a:pt x="2" y="35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5" y="50"/>
                  </a:lnTo>
                  <a:lnTo>
                    <a:pt x="5" y="59"/>
                  </a:lnTo>
                  <a:lnTo>
                    <a:pt x="13" y="59"/>
                  </a:lnTo>
                  <a:lnTo>
                    <a:pt x="16" y="64"/>
                  </a:lnTo>
                  <a:lnTo>
                    <a:pt x="18" y="64"/>
                  </a:lnTo>
                  <a:lnTo>
                    <a:pt x="18" y="70"/>
                  </a:lnTo>
                  <a:lnTo>
                    <a:pt x="20" y="72"/>
                  </a:lnTo>
                  <a:lnTo>
                    <a:pt x="18" y="75"/>
                  </a:lnTo>
                  <a:lnTo>
                    <a:pt x="16" y="75"/>
                  </a:lnTo>
                  <a:lnTo>
                    <a:pt x="11" y="77"/>
                  </a:lnTo>
                  <a:lnTo>
                    <a:pt x="9" y="81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8"/>
                  </a:lnTo>
                  <a:lnTo>
                    <a:pt x="11" y="90"/>
                  </a:lnTo>
                  <a:lnTo>
                    <a:pt x="11" y="97"/>
                  </a:lnTo>
                  <a:lnTo>
                    <a:pt x="9" y="99"/>
                  </a:lnTo>
                  <a:lnTo>
                    <a:pt x="11" y="101"/>
                  </a:lnTo>
                  <a:lnTo>
                    <a:pt x="18" y="103"/>
                  </a:lnTo>
                  <a:lnTo>
                    <a:pt x="22" y="106"/>
                  </a:lnTo>
                  <a:lnTo>
                    <a:pt x="22" y="106"/>
                  </a:lnTo>
                  <a:lnTo>
                    <a:pt x="27" y="108"/>
                  </a:lnTo>
                  <a:lnTo>
                    <a:pt x="64" y="83"/>
                  </a:lnTo>
                  <a:lnTo>
                    <a:pt x="64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1"/>
            <p:cNvSpPr>
              <a:spLocks/>
            </p:cNvSpPr>
            <p:nvPr/>
          </p:nvSpPr>
          <p:spPr bwMode="auto">
            <a:xfrm>
              <a:off x="4166896" y="3644266"/>
              <a:ext cx="31459" cy="87272"/>
            </a:xfrm>
            <a:custGeom>
              <a:avLst/>
              <a:gdLst>
                <a:gd name="T0" fmla="*/ 20 w 31"/>
                <a:gd name="T1" fmla="*/ 86 h 86"/>
                <a:gd name="T2" fmla="*/ 22 w 31"/>
                <a:gd name="T3" fmla="*/ 81 h 86"/>
                <a:gd name="T4" fmla="*/ 22 w 31"/>
                <a:gd name="T5" fmla="*/ 81 h 86"/>
                <a:gd name="T6" fmla="*/ 22 w 31"/>
                <a:gd name="T7" fmla="*/ 79 h 86"/>
                <a:gd name="T8" fmla="*/ 24 w 31"/>
                <a:gd name="T9" fmla="*/ 77 h 86"/>
                <a:gd name="T10" fmla="*/ 24 w 31"/>
                <a:gd name="T11" fmla="*/ 72 h 86"/>
                <a:gd name="T12" fmla="*/ 24 w 31"/>
                <a:gd name="T13" fmla="*/ 68 h 86"/>
                <a:gd name="T14" fmla="*/ 24 w 31"/>
                <a:gd name="T15" fmla="*/ 61 h 86"/>
                <a:gd name="T16" fmla="*/ 26 w 31"/>
                <a:gd name="T17" fmla="*/ 61 h 86"/>
                <a:gd name="T18" fmla="*/ 26 w 31"/>
                <a:gd name="T19" fmla="*/ 57 h 86"/>
                <a:gd name="T20" fmla="*/ 26 w 31"/>
                <a:gd name="T21" fmla="*/ 53 h 86"/>
                <a:gd name="T22" fmla="*/ 26 w 31"/>
                <a:gd name="T23" fmla="*/ 50 h 86"/>
                <a:gd name="T24" fmla="*/ 26 w 31"/>
                <a:gd name="T25" fmla="*/ 42 h 86"/>
                <a:gd name="T26" fmla="*/ 26 w 31"/>
                <a:gd name="T27" fmla="*/ 42 h 86"/>
                <a:gd name="T28" fmla="*/ 24 w 31"/>
                <a:gd name="T29" fmla="*/ 42 h 86"/>
                <a:gd name="T30" fmla="*/ 20 w 31"/>
                <a:gd name="T31" fmla="*/ 44 h 86"/>
                <a:gd name="T32" fmla="*/ 18 w 31"/>
                <a:gd name="T33" fmla="*/ 42 h 86"/>
                <a:gd name="T34" fmla="*/ 20 w 31"/>
                <a:gd name="T35" fmla="*/ 35 h 86"/>
                <a:gd name="T36" fmla="*/ 20 w 31"/>
                <a:gd name="T37" fmla="*/ 26 h 86"/>
                <a:gd name="T38" fmla="*/ 18 w 31"/>
                <a:gd name="T39" fmla="*/ 24 h 86"/>
                <a:gd name="T40" fmla="*/ 20 w 31"/>
                <a:gd name="T41" fmla="*/ 20 h 86"/>
                <a:gd name="T42" fmla="*/ 24 w 31"/>
                <a:gd name="T43" fmla="*/ 20 h 86"/>
                <a:gd name="T44" fmla="*/ 24 w 31"/>
                <a:gd name="T45" fmla="*/ 22 h 86"/>
                <a:gd name="T46" fmla="*/ 26 w 31"/>
                <a:gd name="T47" fmla="*/ 22 h 86"/>
                <a:gd name="T48" fmla="*/ 29 w 31"/>
                <a:gd name="T49" fmla="*/ 20 h 86"/>
                <a:gd name="T50" fmla="*/ 29 w 31"/>
                <a:gd name="T51" fmla="*/ 17 h 86"/>
                <a:gd name="T52" fmla="*/ 29 w 31"/>
                <a:gd name="T53" fmla="*/ 17 h 86"/>
                <a:gd name="T54" fmla="*/ 29 w 31"/>
                <a:gd name="T55" fmla="*/ 15 h 86"/>
                <a:gd name="T56" fmla="*/ 26 w 31"/>
                <a:gd name="T57" fmla="*/ 13 h 86"/>
                <a:gd name="T58" fmla="*/ 29 w 31"/>
                <a:gd name="T59" fmla="*/ 6 h 86"/>
                <a:gd name="T60" fmla="*/ 29 w 31"/>
                <a:gd name="T61" fmla="*/ 2 h 86"/>
                <a:gd name="T62" fmla="*/ 31 w 31"/>
                <a:gd name="T63" fmla="*/ 0 h 86"/>
                <a:gd name="T64" fmla="*/ 29 w 31"/>
                <a:gd name="T65" fmla="*/ 0 h 86"/>
                <a:gd name="T66" fmla="*/ 26 w 31"/>
                <a:gd name="T67" fmla="*/ 4 h 86"/>
                <a:gd name="T68" fmla="*/ 20 w 31"/>
                <a:gd name="T69" fmla="*/ 4 h 86"/>
                <a:gd name="T70" fmla="*/ 18 w 31"/>
                <a:gd name="T71" fmla="*/ 4 h 86"/>
                <a:gd name="T72" fmla="*/ 13 w 31"/>
                <a:gd name="T73" fmla="*/ 8 h 86"/>
                <a:gd name="T74" fmla="*/ 13 w 31"/>
                <a:gd name="T75" fmla="*/ 22 h 86"/>
                <a:gd name="T76" fmla="*/ 7 w 31"/>
                <a:gd name="T77" fmla="*/ 33 h 86"/>
                <a:gd name="T78" fmla="*/ 0 w 31"/>
                <a:gd name="T79" fmla="*/ 42 h 86"/>
                <a:gd name="T80" fmla="*/ 2 w 31"/>
                <a:gd name="T81" fmla="*/ 44 h 86"/>
                <a:gd name="T82" fmla="*/ 7 w 31"/>
                <a:gd name="T83" fmla="*/ 48 h 86"/>
                <a:gd name="T84" fmla="*/ 9 w 31"/>
                <a:gd name="T85" fmla="*/ 55 h 86"/>
                <a:gd name="T86" fmla="*/ 13 w 31"/>
                <a:gd name="T87" fmla="*/ 64 h 86"/>
                <a:gd name="T88" fmla="*/ 18 w 31"/>
                <a:gd name="T89" fmla="*/ 75 h 86"/>
                <a:gd name="T90" fmla="*/ 18 w 31"/>
                <a:gd name="T91" fmla="*/ 79 h 86"/>
                <a:gd name="T92" fmla="*/ 20 w 31"/>
                <a:gd name="T9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86">
                  <a:moveTo>
                    <a:pt x="20" y="86"/>
                  </a:moveTo>
                  <a:lnTo>
                    <a:pt x="22" y="81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4" y="77"/>
                  </a:lnTo>
                  <a:lnTo>
                    <a:pt x="24" y="72"/>
                  </a:lnTo>
                  <a:lnTo>
                    <a:pt x="24" y="68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6" y="57"/>
                  </a:lnTo>
                  <a:lnTo>
                    <a:pt x="26" y="53"/>
                  </a:lnTo>
                  <a:lnTo>
                    <a:pt x="26" y="50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4" y="42"/>
                  </a:lnTo>
                  <a:lnTo>
                    <a:pt x="20" y="44"/>
                  </a:lnTo>
                  <a:lnTo>
                    <a:pt x="18" y="42"/>
                  </a:lnTo>
                  <a:lnTo>
                    <a:pt x="20" y="35"/>
                  </a:lnTo>
                  <a:lnTo>
                    <a:pt x="20" y="26"/>
                  </a:lnTo>
                  <a:lnTo>
                    <a:pt x="18" y="24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9" y="20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6" y="13"/>
                  </a:lnTo>
                  <a:lnTo>
                    <a:pt x="29" y="6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6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3" y="8"/>
                  </a:lnTo>
                  <a:lnTo>
                    <a:pt x="13" y="22"/>
                  </a:lnTo>
                  <a:lnTo>
                    <a:pt x="7" y="33"/>
                  </a:lnTo>
                  <a:lnTo>
                    <a:pt x="0" y="42"/>
                  </a:lnTo>
                  <a:lnTo>
                    <a:pt x="2" y="44"/>
                  </a:lnTo>
                  <a:lnTo>
                    <a:pt x="7" y="48"/>
                  </a:lnTo>
                  <a:lnTo>
                    <a:pt x="9" y="55"/>
                  </a:lnTo>
                  <a:lnTo>
                    <a:pt x="13" y="64"/>
                  </a:lnTo>
                  <a:lnTo>
                    <a:pt x="18" y="75"/>
                  </a:lnTo>
                  <a:lnTo>
                    <a:pt x="18" y="79"/>
                  </a:lnTo>
                  <a:lnTo>
                    <a:pt x="2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92"/>
            <p:cNvSpPr>
              <a:spLocks/>
            </p:cNvSpPr>
            <p:nvPr/>
          </p:nvSpPr>
          <p:spPr bwMode="auto">
            <a:xfrm>
              <a:off x="4193281" y="3644266"/>
              <a:ext cx="9133" cy="17252"/>
            </a:xfrm>
            <a:custGeom>
              <a:avLst/>
              <a:gdLst>
                <a:gd name="T0" fmla="*/ 3 w 9"/>
                <a:gd name="T1" fmla="*/ 17 h 17"/>
                <a:gd name="T2" fmla="*/ 3 w 9"/>
                <a:gd name="T3" fmla="*/ 15 h 17"/>
                <a:gd name="T4" fmla="*/ 0 w 9"/>
                <a:gd name="T5" fmla="*/ 13 h 17"/>
                <a:gd name="T6" fmla="*/ 3 w 9"/>
                <a:gd name="T7" fmla="*/ 6 h 17"/>
                <a:gd name="T8" fmla="*/ 3 w 9"/>
                <a:gd name="T9" fmla="*/ 2 h 17"/>
                <a:gd name="T10" fmla="*/ 5 w 9"/>
                <a:gd name="T11" fmla="*/ 0 h 17"/>
                <a:gd name="T12" fmla="*/ 5 w 9"/>
                <a:gd name="T13" fmla="*/ 0 h 17"/>
                <a:gd name="T14" fmla="*/ 5 w 9"/>
                <a:gd name="T15" fmla="*/ 2 h 17"/>
                <a:gd name="T16" fmla="*/ 9 w 9"/>
                <a:gd name="T17" fmla="*/ 4 h 17"/>
                <a:gd name="T18" fmla="*/ 9 w 9"/>
                <a:gd name="T19" fmla="*/ 11 h 17"/>
                <a:gd name="T20" fmla="*/ 7 w 9"/>
                <a:gd name="T21" fmla="*/ 13 h 17"/>
                <a:gd name="T22" fmla="*/ 7 w 9"/>
                <a:gd name="T23" fmla="*/ 13 h 17"/>
                <a:gd name="T24" fmla="*/ 5 w 9"/>
                <a:gd name="T25" fmla="*/ 15 h 17"/>
                <a:gd name="T26" fmla="*/ 5 w 9"/>
                <a:gd name="T27" fmla="*/ 17 h 17"/>
                <a:gd name="T28" fmla="*/ 3 w 9"/>
                <a:gd name="T2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7">
                  <a:moveTo>
                    <a:pt x="3" y="17"/>
                  </a:moveTo>
                  <a:lnTo>
                    <a:pt x="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9" y="4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5"/>
                  </a:lnTo>
                  <a:lnTo>
                    <a:pt x="5" y="17"/>
                  </a:lnTo>
                  <a:lnTo>
                    <a:pt x="3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93"/>
            <p:cNvSpPr>
              <a:spLocks/>
            </p:cNvSpPr>
            <p:nvPr/>
          </p:nvSpPr>
          <p:spPr bwMode="auto">
            <a:xfrm>
              <a:off x="4185162" y="3664562"/>
              <a:ext cx="11163" cy="24355"/>
            </a:xfrm>
            <a:custGeom>
              <a:avLst/>
              <a:gdLst>
                <a:gd name="T0" fmla="*/ 8 w 11"/>
                <a:gd name="T1" fmla="*/ 22 h 24"/>
                <a:gd name="T2" fmla="*/ 6 w 11"/>
                <a:gd name="T3" fmla="*/ 22 h 24"/>
                <a:gd name="T4" fmla="*/ 2 w 11"/>
                <a:gd name="T5" fmla="*/ 24 h 24"/>
                <a:gd name="T6" fmla="*/ 0 w 11"/>
                <a:gd name="T7" fmla="*/ 22 h 24"/>
                <a:gd name="T8" fmla="*/ 2 w 11"/>
                <a:gd name="T9" fmla="*/ 15 h 24"/>
                <a:gd name="T10" fmla="*/ 2 w 11"/>
                <a:gd name="T11" fmla="*/ 6 h 24"/>
                <a:gd name="T12" fmla="*/ 0 w 11"/>
                <a:gd name="T13" fmla="*/ 4 h 24"/>
                <a:gd name="T14" fmla="*/ 2 w 11"/>
                <a:gd name="T15" fmla="*/ 0 h 24"/>
                <a:gd name="T16" fmla="*/ 6 w 11"/>
                <a:gd name="T17" fmla="*/ 0 h 24"/>
                <a:gd name="T18" fmla="*/ 6 w 11"/>
                <a:gd name="T19" fmla="*/ 2 h 24"/>
                <a:gd name="T20" fmla="*/ 8 w 11"/>
                <a:gd name="T21" fmla="*/ 2 h 24"/>
                <a:gd name="T22" fmla="*/ 11 w 11"/>
                <a:gd name="T23" fmla="*/ 0 h 24"/>
                <a:gd name="T24" fmla="*/ 11 w 11"/>
                <a:gd name="T25" fmla="*/ 2 h 24"/>
                <a:gd name="T26" fmla="*/ 11 w 11"/>
                <a:gd name="T27" fmla="*/ 4 h 24"/>
                <a:gd name="T28" fmla="*/ 11 w 11"/>
                <a:gd name="T29" fmla="*/ 6 h 24"/>
                <a:gd name="T30" fmla="*/ 11 w 11"/>
                <a:gd name="T31" fmla="*/ 11 h 24"/>
                <a:gd name="T32" fmla="*/ 11 w 11"/>
                <a:gd name="T33" fmla="*/ 13 h 24"/>
                <a:gd name="T34" fmla="*/ 8 w 11"/>
                <a:gd name="T35" fmla="*/ 22 h 24"/>
                <a:gd name="T36" fmla="*/ 8 w 11"/>
                <a:gd name="T3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24">
                  <a:moveTo>
                    <a:pt x="8" y="22"/>
                  </a:moveTo>
                  <a:lnTo>
                    <a:pt x="6" y="22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2" y="15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8" y="22"/>
                  </a:lnTo>
                  <a:lnTo>
                    <a:pt x="8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4"/>
            <p:cNvSpPr>
              <a:spLocks/>
            </p:cNvSpPr>
            <p:nvPr/>
          </p:nvSpPr>
          <p:spPr bwMode="auto">
            <a:xfrm>
              <a:off x="4185162" y="3616867"/>
              <a:ext cx="26384" cy="31459"/>
            </a:xfrm>
            <a:custGeom>
              <a:avLst/>
              <a:gdLst>
                <a:gd name="T0" fmla="*/ 0 w 26"/>
                <a:gd name="T1" fmla="*/ 31 h 31"/>
                <a:gd name="T2" fmla="*/ 2 w 26"/>
                <a:gd name="T3" fmla="*/ 31 h 31"/>
                <a:gd name="T4" fmla="*/ 8 w 26"/>
                <a:gd name="T5" fmla="*/ 31 h 31"/>
                <a:gd name="T6" fmla="*/ 11 w 26"/>
                <a:gd name="T7" fmla="*/ 27 h 31"/>
                <a:gd name="T8" fmla="*/ 13 w 26"/>
                <a:gd name="T9" fmla="*/ 27 h 31"/>
                <a:gd name="T10" fmla="*/ 15 w 26"/>
                <a:gd name="T11" fmla="*/ 22 h 31"/>
                <a:gd name="T12" fmla="*/ 17 w 26"/>
                <a:gd name="T13" fmla="*/ 18 h 31"/>
                <a:gd name="T14" fmla="*/ 22 w 26"/>
                <a:gd name="T15" fmla="*/ 16 h 31"/>
                <a:gd name="T16" fmla="*/ 24 w 26"/>
                <a:gd name="T17" fmla="*/ 16 h 31"/>
                <a:gd name="T18" fmla="*/ 26 w 26"/>
                <a:gd name="T19" fmla="*/ 13 h 31"/>
                <a:gd name="T20" fmla="*/ 24 w 26"/>
                <a:gd name="T21" fmla="*/ 11 h 31"/>
                <a:gd name="T22" fmla="*/ 24 w 26"/>
                <a:gd name="T23" fmla="*/ 5 h 31"/>
                <a:gd name="T24" fmla="*/ 22 w 26"/>
                <a:gd name="T25" fmla="*/ 5 h 31"/>
                <a:gd name="T26" fmla="*/ 19 w 26"/>
                <a:gd name="T27" fmla="*/ 0 h 31"/>
                <a:gd name="T28" fmla="*/ 11 w 26"/>
                <a:gd name="T29" fmla="*/ 0 h 31"/>
                <a:gd name="T30" fmla="*/ 11 w 26"/>
                <a:gd name="T31" fmla="*/ 0 h 31"/>
                <a:gd name="T32" fmla="*/ 8 w 26"/>
                <a:gd name="T33" fmla="*/ 0 h 31"/>
                <a:gd name="T34" fmla="*/ 6 w 26"/>
                <a:gd name="T35" fmla="*/ 16 h 31"/>
                <a:gd name="T36" fmla="*/ 4 w 26"/>
                <a:gd name="T37" fmla="*/ 20 h 31"/>
                <a:gd name="T38" fmla="*/ 0 w 26"/>
                <a:gd name="T39" fmla="*/ 24 h 31"/>
                <a:gd name="T40" fmla="*/ 0 w 26"/>
                <a:gd name="T41" fmla="*/ 31 h 31"/>
                <a:gd name="T42" fmla="*/ 0 w 26"/>
                <a:gd name="T4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31">
                  <a:moveTo>
                    <a:pt x="0" y="31"/>
                  </a:moveTo>
                  <a:lnTo>
                    <a:pt x="2" y="31"/>
                  </a:lnTo>
                  <a:lnTo>
                    <a:pt x="8" y="31"/>
                  </a:lnTo>
                  <a:lnTo>
                    <a:pt x="11" y="27"/>
                  </a:lnTo>
                  <a:lnTo>
                    <a:pt x="13" y="27"/>
                  </a:lnTo>
                  <a:lnTo>
                    <a:pt x="15" y="22"/>
                  </a:lnTo>
                  <a:lnTo>
                    <a:pt x="17" y="18"/>
                  </a:lnTo>
                  <a:lnTo>
                    <a:pt x="22" y="16"/>
                  </a:lnTo>
                  <a:lnTo>
                    <a:pt x="24" y="16"/>
                  </a:lnTo>
                  <a:lnTo>
                    <a:pt x="26" y="13"/>
                  </a:lnTo>
                  <a:lnTo>
                    <a:pt x="24" y="11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95"/>
            <p:cNvSpPr>
              <a:spLocks/>
            </p:cNvSpPr>
            <p:nvPr/>
          </p:nvSpPr>
          <p:spPr bwMode="auto">
            <a:xfrm>
              <a:off x="4187192" y="3641221"/>
              <a:ext cx="80168" cy="98435"/>
            </a:xfrm>
            <a:custGeom>
              <a:avLst/>
              <a:gdLst>
                <a:gd name="T0" fmla="*/ 2 w 79"/>
                <a:gd name="T1" fmla="*/ 84 h 97"/>
                <a:gd name="T2" fmla="*/ 2 w 79"/>
                <a:gd name="T3" fmla="*/ 84 h 97"/>
                <a:gd name="T4" fmla="*/ 2 w 79"/>
                <a:gd name="T5" fmla="*/ 82 h 97"/>
                <a:gd name="T6" fmla="*/ 4 w 79"/>
                <a:gd name="T7" fmla="*/ 80 h 97"/>
                <a:gd name="T8" fmla="*/ 4 w 79"/>
                <a:gd name="T9" fmla="*/ 75 h 97"/>
                <a:gd name="T10" fmla="*/ 4 w 79"/>
                <a:gd name="T11" fmla="*/ 71 h 97"/>
                <a:gd name="T12" fmla="*/ 4 w 79"/>
                <a:gd name="T13" fmla="*/ 64 h 97"/>
                <a:gd name="T14" fmla="*/ 6 w 79"/>
                <a:gd name="T15" fmla="*/ 64 h 97"/>
                <a:gd name="T16" fmla="*/ 6 w 79"/>
                <a:gd name="T17" fmla="*/ 60 h 97"/>
                <a:gd name="T18" fmla="*/ 6 w 79"/>
                <a:gd name="T19" fmla="*/ 56 h 97"/>
                <a:gd name="T20" fmla="*/ 6 w 79"/>
                <a:gd name="T21" fmla="*/ 53 h 97"/>
                <a:gd name="T22" fmla="*/ 9 w 79"/>
                <a:gd name="T23" fmla="*/ 36 h 97"/>
                <a:gd name="T24" fmla="*/ 9 w 79"/>
                <a:gd name="T25" fmla="*/ 34 h 97"/>
                <a:gd name="T26" fmla="*/ 9 w 79"/>
                <a:gd name="T27" fmla="*/ 29 h 97"/>
                <a:gd name="T28" fmla="*/ 9 w 79"/>
                <a:gd name="T29" fmla="*/ 27 h 97"/>
                <a:gd name="T30" fmla="*/ 9 w 79"/>
                <a:gd name="T31" fmla="*/ 25 h 97"/>
                <a:gd name="T32" fmla="*/ 9 w 79"/>
                <a:gd name="T33" fmla="*/ 20 h 97"/>
                <a:gd name="T34" fmla="*/ 11 w 79"/>
                <a:gd name="T35" fmla="*/ 20 h 97"/>
                <a:gd name="T36" fmla="*/ 11 w 79"/>
                <a:gd name="T37" fmla="*/ 18 h 97"/>
                <a:gd name="T38" fmla="*/ 13 w 79"/>
                <a:gd name="T39" fmla="*/ 16 h 97"/>
                <a:gd name="T40" fmla="*/ 15 w 79"/>
                <a:gd name="T41" fmla="*/ 18 h 97"/>
                <a:gd name="T42" fmla="*/ 22 w 79"/>
                <a:gd name="T43" fmla="*/ 20 h 97"/>
                <a:gd name="T44" fmla="*/ 26 w 79"/>
                <a:gd name="T45" fmla="*/ 23 h 97"/>
                <a:gd name="T46" fmla="*/ 26 w 79"/>
                <a:gd name="T47" fmla="*/ 23 h 97"/>
                <a:gd name="T48" fmla="*/ 31 w 79"/>
                <a:gd name="T49" fmla="*/ 25 h 97"/>
                <a:gd name="T50" fmla="*/ 68 w 79"/>
                <a:gd name="T51" fmla="*/ 0 h 97"/>
                <a:gd name="T52" fmla="*/ 79 w 79"/>
                <a:gd name="T53" fmla="*/ 27 h 97"/>
                <a:gd name="T54" fmla="*/ 77 w 79"/>
                <a:gd name="T55" fmla="*/ 27 h 97"/>
                <a:gd name="T56" fmla="*/ 70 w 79"/>
                <a:gd name="T57" fmla="*/ 34 h 97"/>
                <a:gd name="T58" fmla="*/ 42 w 79"/>
                <a:gd name="T59" fmla="*/ 42 h 97"/>
                <a:gd name="T60" fmla="*/ 64 w 79"/>
                <a:gd name="T61" fmla="*/ 67 h 97"/>
                <a:gd name="T62" fmla="*/ 55 w 79"/>
                <a:gd name="T63" fmla="*/ 75 h 97"/>
                <a:gd name="T64" fmla="*/ 55 w 79"/>
                <a:gd name="T65" fmla="*/ 82 h 97"/>
                <a:gd name="T66" fmla="*/ 39 w 79"/>
                <a:gd name="T67" fmla="*/ 84 h 97"/>
                <a:gd name="T68" fmla="*/ 26 w 79"/>
                <a:gd name="T69" fmla="*/ 97 h 97"/>
                <a:gd name="T70" fmla="*/ 6 w 79"/>
                <a:gd name="T71" fmla="*/ 91 h 97"/>
                <a:gd name="T72" fmla="*/ 0 w 79"/>
                <a:gd name="T73" fmla="*/ 91 h 97"/>
                <a:gd name="T74" fmla="*/ 0 w 79"/>
                <a:gd name="T75" fmla="*/ 91 h 97"/>
                <a:gd name="T76" fmla="*/ 2 w 79"/>
                <a:gd name="T77" fmla="*/ 86 h 97"/>
                <a:gd name="T78" fmla="*/ 2 w 79"/>
                <a:gd name="T79" fmla="*/ 84 h 97"/>
                <a:gd name="T80" fmla="*/ 2 w 79"/>
                <a:gd name="T81" fmla="*/ 8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97">
                  <a:moveTo>
                    <a:pt x="2" y="84"/>
                  </a:moveTo>
                  <a:lnTo>
                    <a:pt x="2" y="84"/>
                  </a:lnTo>
                  <a:lnTo>
                    <a:pt x="2" y="82"/>
                  </a:lnTo>
                  <a:lnTo>
                    <a:pt x="4" y="80"/>
                  </a:lnTo>
                  <a:lnTo>
                    <a:pt x="4" y="75"/>
                  </a:lnTo>
                  <a:lnTo>
                    <a:pt x="4" y="71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0"/>
                  </a:lnTo>
                  <a:lnTo>
                    <a:pt x="6" y="56"/>
                  </a:lnTo>
                  <a:lnTo>
                    <a:pt x="6" y="53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3" y="16"/>
                  </a:lnTo>
                  <a:lnTo>
                    <a:pt x="15" y="18"/>
                  </a:lnTo>
                  <a:lnTo>
                    <a:pt x="22" y="20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31" y="25"/>
                  </a:lnTo>
                  <a:lnTo>
                    <a:pt x="68" y="0"/>
                  </a:lnTo>
                  <a:lnTo>
                    <a:pt x="79" y="27"/>
                  </a:lnTo>
                  <a:lnTo>
                    <a:pt x="77" y="27"/>
                  </a:lnTo>
                  <a:lnTo>
                    <a:pt x="70" y="34"/>
                  </a:lnTo>
                  <a:lnTo>
                    <a:pt x="42" y="42"/>
                  </a:lnTo>
                  <a:lnTo>
                    <a:pt x="64" y="67"/>
                  </a:lnTo>
                  <a:lnTo>
                    <a:pt x="55" y="75"/>
                  </a:lnTo>
                  <a:lnTo>
                    <a:pt x="55" y="82"/>
                  </a:lnTo>
                  <a:lnTo>
                    <a:pt x="39" y="84"/>
                  </a:lnTo>
                  <a:lnTo>
                    <a:pt x="26" y="97"/>
                  </a:lnTo>
                  <a:lnTo>
                    <a:pt x="6" y="9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2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96"/>
            <p:cNvSpPr>
              <a:spLocks/>
            </p:cNvSpPr>
            <p:nvPr/>
          </p:nvSpPr>
          <p:spPr bwMode="auto">
            <a:xfrm>
              <a:off x="4185162" y="3668621"/>
              <a:ext cx="407944" cy="344013"/>
            </a:xfrm>
            <a:custGeom>
              <a:avLst/>
              <a:gdLst>
                <a:gd name="T0" fmla="*/ 244 w 402"/>
                <a:gd name="T1" fmla="*/ 70 h 339"/>
                <a:gd name="T2" fmla="*/ 96 w 402"/>
                <a:gd name="T3" fmla="*/ 2 h 339"/>
                <a:gd name="T4" fmla="*/ 44 w 402"/>
                <a:gd name="T5" fmla="*/ 15 h 339"/>
                <a:gd name="T6" fmla="*/ 57 w 402"/>
                <a:gd name="T7" fmla="*/ 55 h 339"/>
                <a:gd name="T8" fmla="*/ 8 w 402"/>
                <a:gd name="T9" fmla="*/ 64 h 339"/>
                <a:gd name="T10" fmla="*/ 2 w 402"/>
                <a:gd name="T11" fmla="*/ 79 h 339"/>
                <a:gd name="T12" fmla="*/ 4 w 402"/>
                <a:gd name="T13" fmla="*/ 86 h 339"/>
                <a:gd name="T14" fmla="*/ 11 w 402"/>
                <a:gd name="T15" fmla="*/ 88 h 339"/>
                <a:gd name="T16" fmla="*/ 19 w 402"/>
                <a:gd name="T17" fmla="*/ 103 h 339"/>
                <a:gd name="T18" fmla="*/ 26 w 402"/>
                <a:gd name="T19" fmla="*/ 112 h 339"/>
                <a:gd name="T20" fmla="*/ 33 w 402"/>
                <a:gd name="T21" fmla="*/ 125 h 339"/>
                <a:gd name="T22" fmla="*/ 39 w 402"/>
                <a:gd name="T23" fmla="*/ 134 h 339"/>
                <a:gd name="T24" fmla="*/ 48 w 402"/>
                <a:gd name="T25" fmla="*/ 148 h 339"/>
                <a:gd name="T26" fmla="*/ 52 w 402"/>
                <a:gd name="T27" fmla="*/ 156 h 339"/>
                <a:gd name="T28" fmla="*/ 57 w 402"/>
                <a:gd name="T29" fmla="*/ 167 h 339"/>
                <a:gd name="T30" fmla="*/ 66 w 402"/>
                <a:gd name="T31" fmla="*/ 167 h 339"/>
                <a:gd name="T32" fmla="*/ 79 w 402"/>
                <a:gd name="T33" fmla="*/ 181 h 339"/>
                <a:gd name="T34" fmla="*/ 81 w 402"/>
                <a:gd name="T35" fmla="*/ 187 h 339"/>
                <a:gd name="T36" fmla="*/ 88 w 402"/>
                <a:gd name="T37" fmla="*/ 205 h 339"/>
                <a:gd name="T38" fmla="*/ 88 w 402"/>
                <a:gd name="T39" fmla="*/ 214 h 339"/>
                <a:gd name="T40" fmla="*/ 90 w 402"/>
                <a:gd name="T41" fmla="*/ 231 h 339"/>
                <a:gd name="T42" fmla="*/ 105 w 402"/>
                <a:gd name="T43" fmla="*/ 247 h 339"/>
                <a:gd name="T44" fmla="*/ 114 w 402"/>
                <a:gd name="T45" fmla="*/ 253 h 339"/>
                <a:gd name="T46" fmla="*/ 123 w 402"/>
                <a:gd name="T47" fmla="*/ 260 h 339"/>
                <a:gd name="T48" fmla="*/ 129 w 402"/>
                <a:gd name="T49" fmla="*/ 264 h 339"/>
                <a:gd name="T50" fmla="*/ 138 w 402"/>
                <a:gd name="T51" fmla="*/ 289 h 339"/>
                <a:gd name="T52" fmla="*/ 156 w 402"/>
                <a:gd name="T53" fmla="*/ 313 h 339"/>
                <a:gd name="T54" fmla="*/ 169 w 402"/>
                <a:gd name="T55" fmla="*/ 324 h 339"/>
                <a:gd name="T56" fmla="*/ 180 w 402"/>
                <a:gd name="T57" fmla="*/ 319 h 339"/>
                <a:gd name="T58" fmla="*/ 184 w 402"/>
                <a:gd name="T59" fmla="*/ 300 h 339"/>
                <a:gd name="T60" fmla="*/ 217 w 402"/>
                <a:gd name="T61" fmla="*/ 313 h 339"/>
                <a:gd name="T62" fmla="*/ 270 w 402"/>
                <a:gd name="T63" fmla="*/ 291 h 339"/>
                <a:gd name="T64" fmla="*/ 398 w 402"/>
                <a:gd name="T65" fmla="*/ 194 h 339"/>
                <a:gd name="T66" fmla="*/ 334 w 402"/>
                <a:gd name="T67" fmla="*/ 192 h 339"/>
                <a:gd name="T68" fmla="*/ 325 w 402"/>
                <a:gd name="T69" fmla="*/ 165 h 339"/>
                <a:gd name="T70" fmla="*/ 323 w 402"/>
                <a:gd name="T71" fmla="*/ 163 h 339"/>
                <a:gd name="T72" fmla="*/ 321 w 402"/>
                <a:gd name="T73" fmla="*/ 159 h 339"/>
                <a:gd name="T74" fmla="*/ 312 w 402"/>
                <a:gd name="T75" fmla="*/ 154 h 339"/>
                <a:gd name="T76" fmla="*/ 308 w 402"/>
                <a:gd name="T77" fmla="*/ 148 h 339"/>
                <a:gd name="T78" fmla="*/ 295 w 402"/>
                <a:gd name="T79" fmla="*/ 125 h 339"/>
                <a:gd name="T80" fmla="*/ 292 w 402"/>
                <a:gd name="T81" fmla="*/ 114 h 339"/>
                <a:gd name="T82" fmla="*/ 288 w 402"/>
                <a:gd name="T83" fmla="*/ 110 h 339"/>
                <a:gd name="T84" fmla="*/ 277 w 402"/>
                <a:gd name="T85" fmla="*/ 97 h 339"/>
                <a:gd name="T86" fmla="*/ 279 w 402"/>
                <a:gd name="T87" fmla="*/ 97 h 339"/>
                <a:gd name="T88" fmla="*/ 268 w 402"/>
                <a:gd name="T89" fmla="*/ 92 h 339"/>
                <a:gd name="T90" fmla="*/ 259 w 402"/>
                <a:gd name="T91" fmla="*/ 77 h 339"/>
                <a:gd name="T92" fmla="*/ 257 w 402"/>
                <a:gd name="T93" fmla="*/ 73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39">
                  <a:moveTo>
                    <a:pt x="257" y="73"/>
                  </a:moveTo>
                  <a:lnTo>
                    <a:pt x="246" y="77"/>
                  </a:lnTo>
                  <a:lnTo>
                    <a:pt x="244" y="70"/>
                  </a:lnTo>
                  <a:lnTo>
                    <a:pt x="226" y="64"/>
                  </a:lnTo>
                  <a:lnTo>
                    <a:pt x="187" y="64"/>
                  </a:lnTo>
                  <a:lnTo>
                    <a:pt x="96" y="2"/>
                  </a:lnTo>
                  <a:lnTo>
                    <a:pt x="79" y="0"/>
                  </a:lnTo>
                  <a:lnTo>
                    <a:pt x="72" y="7"/>
                  </a:lnTo>
                  <a:lnTo>
                    <a:pt x="44" y="15"/>
                  </a:lnTo>
                  <a:lnTo>
                    <a:pt x="66" y="40"/>
                  </a:lnTo>
                  <a:lnTo>
                    <a:pt x="57" y="48"/>
                  </a:lnTo>
                  <a:lnTo>
                    <a:pt x="57" y="55"/>
                  </a:lnTo>
                  <a:lnTo>
                    <a:pt x="41" y="57"/>
                  </a:lnTo>
                  <a:lnTo>
                    <a:pt x="28" y="70"/>
                  </a:lnTo>
                  <a:lnTo>
                    <a:pt x="8" y="64"/>
                  </a:lnTo>
                  <a:lnTo>
                    <a:pt x="2" y="64"/>
                  </a:lnTo>
                  <a:lnTo>
                    <a:pt x="2" y="73"/>
                  </a:lnTo>
                  <a:lnTo>
                    <a:pt x="2" y="79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4" y="86"/>
                  </a:lnTo>
                  <a:lnTo>
                    <a:pt x="4" y="88"/>
                  </a:lnTo>
                  <a:lnTo>
                    <a:pt x="6" y="86"/>
                  </a:lnTo>
                  <a:lnTo>
                    <a:pt x="11" y="88"/>
                  </a:lnTo>
                  <a:lnTo>
                    <a:pt x="11" y="90"/>
                  </a:lnTo>
                  <a:lnTo>
                    <a:pt x="17" y="99"/>
                  </a:lnTo>
                  <a:lnTo>
                    <a:pt x="19" y="103"/>
                  </a:lnTo>
                  <a:lnTo>
                    <a:pt x="22" y="103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2"/>
                  </a:lnTo>
                  <a:lnTo>
                    <a:pt x="33" y="121"/>
                  </a:lnTo>
                  <a:lnTo>
                    <a:pt x="33" y="125"/>
                  </a:lnTo>
                  <a:lnTo>
                    <a:pt x="35" y="128"/>
                  </a:lnTo>
                  <a:lnTo>
                    <a:pt x="39" y="128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6" y="139"/>
                  </a:lnTo>
                  <a:lnTo>
                    <a:pt x="48" y="148"/>
                  </a:lnTo>
                  <a:lnTo>
                    <a:pt x="52" y="150"/>
                  </a:lnTo>
                  <a:lnTo>
                    <a:pt x="52" y="154"/>
                  </a:lnTo>
                  <a:lnTo>
                    <a:pt x="52" y="156"/>
                  </a:lnTo>
                  <a:lnTo>
                    <a:pt x="52" y="161"/>
                  </a:lnTo>
                  <a:lnTo>
                    <a:pt x="55" y="163"/>
                  </a:lnTo>
                  <a:lnTo>
                    <a:pt x="57" y="167"/>
                  </a:lnTo>
                  <a:lnTo>
                    <a:pt x="59" y="167"/>
                  </a:lnTo>
                  <a:lnTo>
                    <a:pt x="61" y="165"/>
                  </a:lnTo>
                  <a:lnTo>
                    <a:pt x="66" y="167"/>
                  </a:lnTo>
                  <a:lnTo>
                    <a:pt x="72" y="172"/>
                  </a:lnTo>
                  <a:lnTo>
                    <a:pt x="77" y="176"/>
                  </a:lnTo>
                  <a:lnTo>
                    <a:pt x="79" y="181"/>
                  </a:lnTo>
                  <a:lnTo>
                    <a:pt x="79" y="181"/>
                  </a:lnTo>
                  <a:lnTo>
                    <a:pt x="81" y="185"/>
                  </a:lnTo>
                  <a:lnTo>
                    <a:pt x="81" y="187"/>
                  </a:lnTo>
                  <a:lnTo>
                    <a:pt x="83" y="194"/>
                  </a:lnTo>
                  <a:lnTo>
                    <a:pt x="88" y="196"/>
                  </a:lnTo>
                  <a:lnTo>
                    <a:pt x="88" y="205"/>
                  </a:lnTo>
                  <a:lnTo>
                    <a:pt x="90" y="207"/>
                  </a:lnTo>
                  <a:lnTo>
                    <a:pt x="88" y="211"/>
                  </a:lnTo>
                  <a:lnTo>
                    <a:pt x="88" y="214"/>
                  </a:lnTo>
                  <a:lnTo>
                    <a:pt x="88" y="216"/>
                  </a:lnTo>
                  <a:lnTo>
                    <a:pt x="90" y="225"/>
                  </a:lnTo>
                  <a:lnTo>
                    <a:pt x="90" y="231"/>
                  </a:lnTo>
                  <a:lnTo>
                    <a:pt x="94" y="233"/>
                  </a:lnTo>
                  <a:lnTo>
                    <a:pt x="94" y="238"/>
                  </a:lnTo>
                  <a:lnTo>
                    <a:pt x="105" y="247"/>
                  </a:lnTo>
                  <a:lnTo>
                    <a:pt x="107" y="249"/>
                  </a:lnTo>
                  <a:lnTo>
                    <a:pt x="112" y="249"/>
                  </a:lnTo>
                  <a:lnTo>
                    <a:pt x="114" y="253"/>
                  </a:lnTo>
                  <a:lnTo>
                    <a:pt x="116" y="253"/>
                  </a:lnTo>
                  <a:lnTo>
                    <a:pt x="123" y="258"/>
                  </a:lnTo>
                  <a:lnTo>
                    <a:pt x="123" y="260"/>
                  </a:lnTo>
                  <a:lnTo>
                    <a:pt x="127" y="262"/>
                  </a:lnTo>
                  <a:lnTo>
                    <a:pt x="127" y="264"/>
                  </a:lnTo>
                  <a:lnTo>
                    <a:pt x="129" y="264"/>
                  </a:lnTo>
                  <a:lnTo>
                    <a:pt x="134" y="282"/>
                  </a:lnTo>
                  <a:lnTo>
                    <a:pt x="138" y="284"/>
                  </a:lnTo>
                  <a:lnTo>
                    <a:pt x="138" y="289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13"/>
                  </a:lnTo>
                  <a:lnTo>
                    <a:pt x="162" y="315"/>
                  </a:lnTo>
                  <a:lnTo>
                    <a:pt x="165" y="324"/>
                  </a:lnTo>
                  <a:lnTo>
                    <a:pt x="169" y="324"/>
                  </a:lnTo>
                  <a:lnTo>
                    <a:pt x="171" y="326"/>
                  </a:lnTo>
                  <a:lnTo>
                    <a:pt x="173" y="322"/>
                  </a:lnTo>
                  <a:lnTo>
                    <a:pt x="180" y="319"/>
                  </a:lnTo>
                  <a:lnTo>
                    <a:pt x="176" y="313"/>
                  </a:lnTo>
                  <a:lnTo>
                    <a:pt x="178" y="304"/>
                  </a:lnTo>
                  <a:lnTo>
                    <a:pt x="184" y="300"/>
                  </a:lnTo>
                  <a:lnTo>
                    <a:pt x="189" y="306"/>
                  </a:lnTo>
                  <a:lnTo>
                    <a:pt x="202" y="306"/>
                  </a:lnTo>
                  <a:lnTo>
                    <a:pt x="217" y="313"/>
                  </a:lnTo>
                  <a:lnTo>
                    <a:pt x="235" y="322"/>
                  </a:lnTo>
                  <a:lnTo>
                    <a:pt x="237" y="339"/>
                  </a:lnTo>
                  <a:lnTo>
                    <a:pt x="270" y="291"/>
                  </a:lnTo>
                  <a:lnTo>
                    <a:pt x="400" y="253"/>
                  </a:lnTo>
                  <a:lnTo>
                    <a:pt x="402" y="211"/>
                  </a:lnTo>
                  <a:lnTo>
                    <a:pt x="398" y="194"/>
                  </a:lnTo>
                  <a:lnTo>
                    <a:pt x="398" y="194"/>
                  </a:lnTo>
                  <a:lnTo>
                    <a:pt x="391" y="200"/>
                  </a:lnTo>
                  <a:lnTo>
                    <a:pt x="334" y="192"/>
                  </a:lnTo>
                  <a:lnTo>
                    <a:pt x="330" y="176"/>
                  </a:lnTo>
                  <a:lnTo>
                    <a:pt x="325" y="172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3" y="163"/>
                  </a:lnTo>
                  <a:lnTo>
                    <a:pt x="323" y="161"/>
                  </a:lnTo>
                  <a:lnTo>
                    <a:pt x="325" y="159"/>
                  </a:lnTo>
                  <a:lnTo>
                    <a:pt x="321" y="159"/>
                  </a:lnTo>
                  <a:lnTo>
                    <a:pt x="321" y="156"/>
                  </a:lnTo>
                  <a:lnTo>
                    <a:pt x="319" y="156"/>
                  </a:lnTo>
                  <a:lnTo>
                    <a:pt x="312" y="154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08" y="148"/>
                  </a:lnTo>
                  <a:lnTo>
                    <a:pt x="306" y="143"/>
                  </a:lnTo>
                  <a:lnTo>
                    <a:pt x="297" y="130"/>
                  </a:lnTo>
                  <a:lnTo>
                    <a:pt x="295" y="125"/>
                  </a:lnTo>
                  <a:lnTo>
                    <a:pt x="297" y="128"/>
                  </a:lnTo>
                  <a:lnTo>
                    <a:pt x="297" y="125"/>
                  </a:lnTo>
                  <a:lnTo>
                    <a:pt x="292" y="114"/>
                  </a:lnTo>
                  <a:lnTo>
                    <a:pt x="292" y="112"/>
                  </a:lnTo>
                  <a:lnTo>
                    <a:pt x="290" y="110"/>
                  </a:lnTo>
                  <a:lnTo>
                    <a:pt x="288" y="110"/>
                  </a:lnTo>
                  <a:lnTo>
                    <a:pt x="281" y="99"/>
                  </a:lnTo>
                  <a:lnTo>
                    <a:pt x="279" y="99"/>
                  </a:lnTo>
                  <a:lnTo>
                    <a:pt x="277" y="97"/>
                  </a:lnTo>
                  <a:lnTo>
                    <a:pt x="277" y="95"/>
                  </a:lnTo>
                  <a:lnTo>
                    <a:pt x="277" y="95"/>
                  </a:lnTo>
                  <a:lnTo>
                    <a:pt x="279" y="97"/>
                  </a:lnTo>
                  <a:lnTo>
                    <a:pt x="277" y="95"/>
                  </a:lnTo>
                  <a:lnTo>
                    <a:pt x="275" y="92"/>
                  </a:lnTo>
                  <a:lnTo>
                    <a:pt x="268" y="92"/>
                  </a:lnTo>
                  <a:lnTo>
                    <a:pt x="264" y="81"/>
                  </a:lnTo>
                  <a:lnTo>
                    <a:pt x="262" y="77"/>
                  </a:lnTo>
                  <a:lnTo>
                    <a:pt x="259" y="77"/>
                  </a:lnTo>
                  <a:lnTo>
                    <a:pt x="259" y="73"/>
                  </a:lnTo>
                  <a:lnTo>
                    <a:pt x="259" y="73"/>
                  </a:lnTo>
                  <a:lnTo>
                    <a:pt x="257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97"/>
            <p:cNvSpPr>
              <a:spLocks/>
            </p:cNvSpPr>
            <p:nvPr/>
          </p:nvSpPr>
          <p:spPr bwMode="auto">
            <a:xfrm>
              <a:off x="4499746" y="3795469"/>
              <a:ext cx="15222" cy="31459"/>
            </a:xfrm>
            <a:custGeom>
              <a:avLst/>
              <a:gdLst>
                <a:gd name="T0" fmla="*/ 11 w 15"/>
                <a:gd name="T1" fmla="*/ 31 h 31"/>
                <a:gd name="T2" fmla="*/ 9 w 15"/>
                <a:gd name="T3" fmla="*/ 31 h 31"/>
                <a:gd name="T4" fmla="*/ 2 w 15"/>
                <a:gd name="T5" fmla="*/ 29 h 31"/>
                <a:gd name="T6" fmla="*/ 0 w 15"/>
                <a:gd name="T7" fmla="*/ 27 h 31"/>
                <a:gd name="T8" fmla="*/ 2 w 15"/>
                <a:gd name="T9" fmla="*/ 27 h 31"/>
                <a:gd name="T10" fmla="*/ 2 w 15"/>
                <a:gd name="T11" fmla="*/ 23 h 31"/>
                <a:gd name="T12" fmla="*/ 0 w 15"/>
                <a:gd name="T13" fmla="*/ 20 h 31"/>
                <a:gd name="T14" fmla="*/ 0 w 15"/>
                <a:gd name="T15" fmla="*/ 18 h 31"/>
                <a:gd name="T16" fmla="*/ 0 w 15"/>
                <a:gd name="T17" fmla="*/ 12 h 31"/>
                <a:gd name="T18" fmla="*/ 2 w 15"/>
                <a:gd name="T19" fmla="*/ 12 h 31"/>
                <a:gd name="T20" fmla="*/ 2 w 15"/>
                <a:gd name="T21" fmla="*/ 14 h 31"/>
                <a:gd name="T22" fmla="*/ 2 w 15"/>
                <a:gd name="T23" fmla="*/ 7 h 31"/>
                <a:gd name="T24" fmla="*/ 2 w 15"/>
                <a:gd name="T25" fmla="*/ 7 h 31"/>
                <a:gd name="T26" fmla="*/ 2 w 15"/>
                <a:gd name="T27" fmla="*/ 5 h 31"/>
                <a:gd name="T28" fmla="*/ 4 w 15"/>
                <a:gd name="T29" fmla="*/ 3 h 31"/>
                <a:gd name="T30" fmla="*/ 4 w 15"/>
                <a:gd name="T31" fmla="*/ 0 h 31"/>
                <a:gd name="T32" fmla="*/ 4 w 15"/>
                <a:gd name="T33" fmla="*/ 0 h 31"/>
                <a:gd name="T34" fmla="*/ 4 w 15"/>
                <a:gd name="T35" fmla="*/ 0 h 31"/>
                <a:gd name="T36" fmla="*/ 7 w 15"/>
                <a:gd name="T37" fmla="*/ 0 h 31"/>
                <a:gd name="T38" fmla="*/ 11 w 15"/>
                <a:gd name="T39" fmla="*/ 3 h 31"/>
                <a:gd name="T40" fmla="*/ 11 w 15"/>
                <a:gd name="T41" fmla="*/ 5 h 31"/>
                <a:gd name="T42" fmla="*/ 13 w 15"/>
                <a:gd name="T43" fmla="*/ 5 h 31"/>
                <a:gd name="T44" fmla="*/ 13 w 15"/>
                <a:gd name="T45" fmla="*/ 5 h 31"/>
                <a:gd name="T46" fmla="*/ 11 w 15"/>
                <a:gd name="T47" fmla="*/ 12 h 31"/>
                <a:gd name="T48" fmla="*/ 11 w 15"/>
                <a:gd name="T49" fmla="*/ 12 h 31"/>
                <a:gd name="T50" fmla="*/ 11 w 15"/>
                <a:gd name="T51" fmla="*/ 18 h 31"/>
                <a:gd name="T52" fmla="*/ 13 w 15"/>
                <a:gd name="T53" fmla="*/ 18 h 31"/>
                <a:gd name="T54" fmla="*/ 15 w 15"/>
                <a:gd name="T55" fmla="*/ 23 h 31"/>
                <a:gd name="T56" fmla="*/ 13 w 15"/>
                <a:gd name="T57" fmla="*/ 31 h 31"/>
                <a:gd name="T58" fmla="*/ 11 w 15"/>
                <a:gd name="T59" fmla="*/ 31 h 31"/>
                <a:gd name="T60" fmla="*/ 11 w 15"/>
                <a:gd name="T6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31">
                  <a:moveTo>
                    <a:pt x="11" y="31"/>
                  </a:moveTo>
                  <a:lnTo>
                    <a:pt x="9" y="31"/>
                  </a:lnTo>
                  <a:lnTo>
                    <a:pt x="2" y="29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11" y="3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8"/>
                  </a:lnTo>
                  <a:lnTo>
                    <a:pt x="13" y="18"/>
                  </a:lnTo>
                  <a:lnTo>
                    <a:pt x="15" y="23"/>
                  </a:lnTo>
                  <a:lnTo>
                    <a:pt x="13" y="31"/>
                  </a:lnTo>
                  <a:lnTo>
                    <a:pt x="11" y="31"/>
                  </a:lnTo>
                  <a:lnTo>
                    <a:pt x="11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98"/>
            <p:cNvSpPr>
              <a:spLocks/>
            </p:cNvSpPr>
            <p:nvPr/>
          </p:nvSpPr>
          <p:spPr bwMode="auto">
            <a:xfrm>
              <a:off x="4514968" y="3798514"/>
              <a:ext cx="94375" cy="73065"/>
            </a:xfrm>
            <a:custGeom>
              <a:avLst/>
              <a:gdLst>
                <a:gd name="T0" fmla="*/ 0 w 93"/>
                <a:gd name="T1" fmla="*/ 37 h 72"/>
                <a:gd name="T2" fmla="*/ 0 w 93"/>
                <a:gd name="T3" fmla="*/ 44 h 72"/>
                <a:gd name="T4" fmla="*/ 5 w 93"/>
                <a:gd name="T5" fmla="*/ 48 h 72"/>
                <a:gd name="T6" fmla="*/ 9 w 93"/>
                <a:gd name="T7" fmla="*/ 64 h 72"/>
                <a:gd name="T8" fmla="*/ 66 w 93"/>
                <a:gd name="T9" fmla="*/ 72 h 72"/>
                <a:gd name="T10" fmla="*/ 73 w 93"/>
                <a:gd name="T11" fmla="*/ 66 h 72"/>
                <a:gd name="T12" fmla="*/ 88 w 93"/>
                <a:gd name="T13" fmla="*/ 15 h 72"/>
                <a:gd name="T14" fmla="*/ 93 w 93"/>
                <a:gd name="T15" fmla="*/ 15 h 72"/>
                <a:gd name="T16" fmla="*/ 93 w 93"/>
                <a:gd name="T17" fmla="*/ 11 h 72"/>
                <a:gd name="T18" fmla="*/ 93 w 93"/>
                <a:gd name="T19" fmla="*/ 9 h 72"/>
                <a:gd name="T20" fmla="*/ 91 w 93"/>
                <a:gd name="T21" fmla="*/ 9 h 72"/>
                <a:gd name="T22" fmla="*/ 88 w 93"/>
                <a:gd name="T23" fmla="*/ 6 h 72"/>
                <a:gd name="T24" fmla="*/ 88 w 93"/>
                <a:gd name="T25" fmla="*/ 6 h 72"/>
                <a:gd name="T26" fmla="*/ 88 w 93"/>
                <a:gd name="T27" fmla="*/ 6 h 72"/>
                <a:gd name="T28" fmla="*/ 86 w 93"/>
                <a:gd name="T29" fmla="*/ 0 h 72"/>
                <a:gd name="T30" fmla="*/ 84 w 93"/>
                <a:gd name="T31" fmla="*/ 0 h 72"/>
                <a:gd name="T32" fmla="*/ 84 w 93"/>
                <a:gd name="T33" fmla="*/ 2 h 72"/>
                <a:gd name="T34" fmla="*/ 84 w 93"/>
                <a:gd name="T35" fmla="*/ 4 h 72"/>
                <a:gd name="T36" fmla="*/ 71 w 93"/>
                <a:gd name="T37" fmla="*/ 11 h 72"/>
                <a:gd name="T38" fmla="*/ 71 w 93"/>
                <a:gd name="T39" fmla="*/ 15 h 72"/>
                <a:gd name="T40" fmla="*/ 60 w 93"/>
                <a:gd name="T41" fmla="*/ 26 h 72"/>
                <a:gd name="T42" fmla="*/ 58 w 93"/>
                <a:gd name="T43" fmla="*/ 28 h 72"/>
                <a:gd name="T44" fmla="*/ 60 w 93"/>
                <a:gd name="T45" fmla="*/ 28 h 72"/>
                <a:gd name="T46" fmla="*/ 62 w 93"/>
                <a:gd name="T47" fmla="*/ 31 h 72"/>
                <a:gd name="T48" fmla="*/ 55 w 93"/>
                <a:gd name="T49" fmla="*/ 37 h 72"/>
                <a:gd name="T50" fmla="*/ 55 w 93"/>
                <a:gd name="T51" fmla="*/ 35 h 72"/>
                <a:gd name="T52" fmla="*/ 53 w 93"/>
                <a:gd name="T53" fmla="*/ 35 h 72"/>
                <a:gd name="T54" fmla="*/ 51 w 93"/>
                <a:gd name="T55" fmla="*/ 35 h 72"/>
                <a:gd name="T56" fmla="*/ 51 w 93"/>
                <a:gd name="T57" fmla="*/ 39 h 72"/>
                <a:gd name="T58" fmla="*/ 49 w 93"/>
                <a:gd name="T59" fmla="*/ 39 h 72"/>
                <a:gd name="T60" fmla="*/ 49 w 93"/>
                <a:gd name="T61" fmla="*/ 42 h 72"/>
                <a:gd name="T62" fmla="*/ 42 w 93"/>
                <a:gd name="T63" fmla="*/ 42 h 72"/>
                <a:gd name="T64" fmla="*/ 38 w 93"/>
                <a:gd name="T65" fmla="*/ 42 h 72"/>
                <a:gd name="T66" fmla="*/ 38 w 93"/>
                <a:gd name="T67" fmla="*/ 39 h 72"/>
                <a:gd name="T68" fmla="*/ 33 w 93"/>
                <a:gd name="T69" fmla="*/ 39 h 72"/>
                <a:gd name="T70" fmla="*/ 31 w 93"/>
                <a:gd name="T71" fmla="*/ 39 h 72"/>
                <a:gd name="T72" fmla="*/ 29 w 93"/>
                <a:gd name="T73" fmla="*/ 39 h 72"/>
                <a:gd name="T74" fmla="*/ 22 w 93"/>
                <a:gd name="T75" fmla="*/ 39 h 72"/>
                <a:gd name="T76" fmla="*/ 14 w 93"/>
                <a:gd name="T77" fmla="*/ 44 h 72"/>
                <a:gd name="T78" fmla="*/ 11 w 93"/>
                <a:gd name="T79" fmla="*/ 44 h 72"/>
                <a:gd name="T80" fmla="*/ 9 w 93"/>
                <a:gd name="T81" fmla="*/ 44 h 72"/>
                <a:gd name="T82" fmla="*/ 5 w 93"/>
                <a:gd name="T83" fmla="*/ 44 h 72"/>
                <a:gd name="T84" fmla="*/ 5 w 93"/>
                <a:gd name="T85" fmla="*/ 35 h 72"/>
                <a:gd name="T86" fmla="*/ 3 w 93"/>
                <a:gd name="T87" fmla="*/ 37 h 72"/>
                <a:gd name="T88" fmla="*/ 0 w 93"/>
                <a:gd name="T89" fmla="*/ 3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" h="72">
                  <a:moveTo>
                    <a:pt x="0" y="37"/>
                  </a:moveTo>
                  <a:lnTo>
                    <a:pt x="0" y="44"/>
                  </a:lnTo>
                  <a:lnTo>
                    <a:pt x="5" y="48"/>
                  </a:lnTo>
                  <a:lnTo>
                    <a:pt x="9" y="64"/>
                  </a:lnTo>
                  <a:lnTo>
                    <a:pt x="66" y="72"/>
                  </a:lnTo>
                  <a:lnTo>
                    <a:pt x="73" y="66"/>
                  </a:lnTo>
                  <a:lnTo>
                    <a:pt x="88" y="15"/>
                  </a:lnTo>
                  <a:lnTo>
                    <a:pt x="93" y="15"/>
                  </a:lnTo>
                  <a:lnTo>
                    <a:pt x="93" y="11"/>
                  </a:lnTo>
                  <a:lnTo>
                    <a:pt x="93" y="9"/>
                  </a:lnTo>
                  <a:lnTo>
                    <a:pt x="91" y="9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4" y="2"/>
                  </a:lnTo>
                  <a:lnTo>
                    <a:pt x="84" y="4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0" y="26"/>
                  </a:lnTo>
                  <a:lnTo>
                    <a:pt x="58" y="28"/>
                  </a:lnTo>
                  <a:lnTo>
                    <a:pt x="60" y="28"/>
                  </a:lnTo>
                  <a:lnTo>
                    <a:pt x="62" y="31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1" y="35"/>
                  </a:lnTo>
                  <a:lnTo>
                    <a:pt x="51" y="39"/>
                  </a:lnTo>
                  <a:lnTo>
                    <a:pt x="49" y="39"/>
                  </a:lnTo>
                  <a:lnTo>
                    <a:pt x="49" y="42"/>
                  </a:lnTo>
                  <a:lnTo>
                    <a:pt x="42" y="42"/>
                  </a:lnTo>
                  <a:lnTo>
                    <a:pt x="38" y="42"/>
                  </a:lnTo>
                  <a:lnTo>
                    <a:pt x="38" y="39"/>
                  </a:lnTo>
                  <a:lnTo>
                    <a:pt x="33" y="39"/>
                  </a:lnTo>
                  <a:lnTo>
                    <a:pt x="31" y="39"/>
                  </a:lnTo>
                  <a:lnTo>
                    <a:pt x="29" y="39"/>
                  </a:lnTo>
                  <a:lnTo>
                    <a:pt x="22" y="39"/>
                  </a:lnTo>
                  <a:lnTo>
                    <a:pt x="14" y="44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5" y="44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99"/>
            <p:cNvSpPr>
              <a:spLocks noEditPoints="1"/>
            </p:cNvSpPr>
            <p:nvPr/>
          </p:nvSpPr>
          <p:spPr bwMode="auto">
            <a:xfrm>
              <a:off x="2984671" y="3521477"/>
              <a:ext cx="58858" cy="24355"/>
            </a:xfrm>
            <a:custGeom>
              <a:avLst/>
              <a:gdLst>
                <a:gd name="T0" fmla="*/ 25 w 58"/>
                <a:gd name="T1" fmla="*/ 0 h 24"/>
                <a:gd name="T2" fmla="*/ 27 w 58"/>
                <a:gd name="T3" fmla="*/ 2 h 24"/>
                <a:gd name="T4" fmla="*/ 27 w 58"/>
                <a:gd name="T5" fmla="*/ 0 h 24"/>
                <a:gd name="T6" fmla="*/ 27 w 58"/>
                <a:gd name="T7" fmla="*/ 0 h 24"/>
                <a:gd name="T8" fmla="*/ 25 w 58"/>
                <a:gd name="T9" fmla="*/ 0 h 24"/>
                <a:gd name="T10" fmla="*/ 25 w 58"/>
                <a:gd name="T11" fmla="*/ 0 h 24"/>
                <a:gd name="T12" fmla="*/ 9 w 58"/>
                <a:gd name="T13" fmla="*/ 0 h 24"/>
                <a:gd name="T14" fmla="*/ 11 w 58"/>
                <a:gd name="T15" fmla="*/ 2 h 24"/>
                <a:gd name="T16" fmla="*/ 11 w 58"/>
                <a:gd name="T17" fmla="*/ 0 h 24"/>
                <a:gd name="T18" fmla="*/ 9 w 58"/>
                <a:gd name="T19" fmla="*/ 0 h 24"/>
                <a:gd name="T20" fmla="*/ 9 w 58"/>
                <a:gd name="T21" fmla="*/ 0 h 24"/>
                <a:gd name="T22" fmla="*/ 0 w 58"/>
                <a:gd name="T23" fmla="*/ 2 h 24"/>
                <a:gd name="T24" fmla="*/ 3 w 58"/>
                <a:gd name="T25" fmla="*/ 6 h 24"/>
                <a:gd name="T26" fmla="*/ 5 w 58"/>
                <a:gd name="T27" fmla="*/ 6 h 24"/>
                <a:gd name="T28" fmla="*/ 7 w 58"/>
                <a:gd name="T29" fmla="*/ 6 h 24"/>
                <a:gd name="T30" fmla="*/ 5 w 58"/>
                <a:gd name="T31" fmla="*/ 4 h 24"/>
                <a:gd name="T32" fmla="*/ 0 w 58"/>
                <a:gd name="T33" fmla="*/ 2 h 24"/>
                <a:gd name="T34" fmla="*/ 0 w 58"/>
                <a:gd name="T35" fmla="*/ 2 h 24"/>
                <a:gd name="T36" fmla="*/ 55 w 58"/>
                <a:gd name="T37" fmla="*/ 19 h 24"/>
                <a:gd name="T38" fmla="*/ 51 w 58"/>
                <a:gd name="T39" fmla="*/ 22 h 24"/>
                <a:gd name="T40" fmla="*/ 51 w 58"/>
                <a:gd name="T41" fmla="*/ 24 h 24"/>
                <a:gd name="T42" fmla="*/ 55 w 58"/>
                <a:gd name="T43" fmla="*/ 24 h 24"/>
                <a:gd name="T44" fmla="*/ 58 w 58"/>
                <a:gd name="T45" fmla="*/ 22 h 24"/>
                <a:gd name="T46" fmla="*/ 55 w 58"/>
                <a:gd name="T47" fmla="*/ 22 h 24"/>
                <a:gd name="T48" fmla="*/ 55 w 58"/>
                <a:gd name="T4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24">
                  <a:moveTo>
                    <a:pt x="25" y="0"/>
                  </a:moveTo>
                  <a:lnTo>
                    <a:pt x="27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9" y="0"/>
                  </a:moveTo>
                  <a:lnTo>
                    <a:pt x="11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0" y="2"/>
                  </a:moveTo>
                  <a:lnTo>
                    <a:pt x="3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55" y="19"/>
                  </a:moveTo>
                  <a:lnTo>
                    <a:pt x="51" y="22"/>
                  </a:lnTo>
                  <a:lnTo>
                    <a:pt x="51" y="24"/>
                  </a:lnTo>
                  <a:lnTo>
                    <a:pt x="55" y="24"/>
                  </a:lnTo>
                  <a:lnTo>
                    <a:pt x="58" y="22"/>
                  </a:lnTo>
                  <a:lnTo>
                    <a:pt x="55" y="22"/>
                  </a:lnTo>
                  <a:lnTo>
                    <a:pt x="5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00"/>
            <p:cNvSpPr>
              <a:spLocks/>
            </p:cNvSpPr>
            <p:nvPr/>
          </p:nvSpPr>
          <p:spPr bwMode="auto">
            <a:xfrm>
              <a:off x="3194731" y="3657458"/>
              <a:ext cx="9133" cy="4059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1 h 2"/>
                <a:gd name="T4" fmla="*/ 0 w 4"/>
                <a:gd name="T5" fmla="*/ 0 h 2"/>
                <a:gd name="T6" fmla="*/ 3 w 4"/>
                <a:gd name="T7" fmla="*/ 0 h 2"/>
                <a:gd name="T8" fmla="*/ 4 w 4"/>
                <a:gd name="T9" fmla="*/ 1 h 2"/>
                <a:gd name="T10" fmla="*/ 3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01"/>
            <p:cNvSpPr>
              <a:spLocks noEditPoints="1"/>
            </p:cNvSpPr>
            <p:nvPr/>
          </p:nvSpPr>
          <p:spPr bwMode="auto">
            <a:xfrm>
              <a:off x="3177480" y="3739656"/>
              <a:ext cx="87272" cy="31459"/>
            </a:xfrm>
            <a:custGeom>
              <a:avLst/>
              <a:gdLst>
                <a:gd name="T0" fmla="*/ 7 w 39"/>
                <a:gd name="T1" fmla="*/ 10 h 14"/>
                <a:gd name="T2" fmla="*/ 6 w 39"/>
                <a:gd name="T3" fmla="*/ 9 h 14"/>
                <a:gd name="T4" fmla="*/ 6 w 39"/>
                <a:gd name="T5" fmla="*/ 9 h 14"/>
                <a:gd name="T6" fmla="*/ 7 w 39"/>
                <a:gd name="T7" fmla="*/ 9 h 14"/>
                <a:gd name="T8" fmla="*/ 7 w 39"/>
                <a:gd name="T9" fmla="*/ 10 h 14"/>
                <a:gd name="T10" fmla="*/ 7 w 39"/>
                <a:gd name="T11" fmla="*/ 10 h 14"/>
                <a:gd name="T12" fmla="*/ 0 w 39"/>
                <a:gd name="T13" fmla="*/ 13 h 14"/>
                <a:gd name="T14" fmla="*/ 0 w 39"/>
                <a:gd name="T15" fmla="*/ 13 h 14"/>
                <a:gd name="T16" fmla="*/ 1 w 39"/>
                <a:gd name="T17" fmla="*/ 12 h 14"/>
                <a:gd name="T18" fmla="*/ 1 w 39"/>
                <a:gd name="T19" fmla="*/ 12 h 14"/>
                <a:gd name="T20" fmla="*/ 1 w 39"/>
                <a:gd name="T21" fmla="*/ 13 h 14"/>
                <a:gd name="T22" fmla="*/ 1 w 39"/>
                <a:gd name="T23" fmla="*/ 14 h 14"/>
                <a:gd name="T24" fmla="*/ 0 w 39"/>
                <a:gd name="T25" fmla="*/ 13 h 14"/>
                <a:gd name="T26" fmla="*/ 2 w 39"/>
                <a:gd name="T27" fmla="*/ 6 h 14"/>
                <a:gd name="T28" fmla="*/ 2 w 39"/>
                <a:gd name="T29" fmla="*/ 4 h 14"/>
                <a:gd name="T30" fmla="*/ 1 w 39"/>
                <a:gd name="T31" fmla="*/ 3 h 14"/>
                <a:gd name="T32" fmla="*/ 2 w 39"/>
                <a:gd name="T33" fmla="*/ 2 h 14"/>
                <a:gd name="T34" fmla="*/ 3 w 39"/>
                <a:gd name="T35" fmla="*/ 3 h 14"/>
                <a:gd name="T36" fmla="*/ 3 w 39"/>
                <a:gd name="T37" fmla="*/ 5 h 14"/>
                <a:gd name="T38" fmla="*/ 2 w 39"/>
                <a:gd name="T39" fmla="*/ 6 h 14"/>
                <a:gd name="T40" fmla="*/ 16 w 39"/>
                <a:gd name="T41" fmla="*/ 8 h 14"/>
                <a:gd name="T42" fmla="*/ 14 w 39"/>
                <a:gd name="T43" fmla="*/ 8 h 14"/>
                <a:gd name="T44" fmla="*/ 11 w 39"/>
                <a:gd name="T45" fmla="*/ 10 h 14"/>
                <a:gd name="T46" fmla="*/ 10 w 39"/>
                <a:gd name="T47" fmla="*/ 9 h 14"/>
                <a:gd name="T48" fmla="*/ 9 w 39"/>
                <a:gd name="T49" fmla="*/ 8 h 14"/>
                <a:gd name="T50" fmla="*/ 10 w 39"/>
                <a:gd name="T51" fmla="*/ 7 h 14"/>
                <a:gd name="T52" fmla="*/ 12 w 39"/>
                <a:gd name="T53" fmla="*/ 7 h 14"/>
                <a:gd name="T54" fmla="*/ 14 w 39"/>
                <a:gd name="T55" fmla="*/ 6 h 14"/>
                <a:gd name="T56" fmla="*/ 14 w 39"/>
                <a:gd name="T57" fmla="*/ 6 h 14"/>
                <a:gd name="T58" fmla="*/ 16 w 39"/>
                <a:gd name="T59" fmla="*/ 6 h 14"/>
                <a:gd name="T60" fmla="*/ 16 w 39"/>
                <a:gd name="T61" fmla="*/ 8 h 14"/>
                <a:gd name="T62" fmla="*/ 19 w 39"/>
                <a:gd name="T63" fmla="*/ 9 h 14"/>
                <a:gd name="T64" fmla="*/ 18 w 39"/>
                <a:gd name="T65" fmla="*/ 11 h 14"/>
                <a:gd name="T66" fmla="*/ 20 w 39"/>
                <a:gd name="T67" fmla="*/ 13 h 14"/>
                <a:gd name="T68" fmla="*/ 22 w 39"/>
                <a:gd name="T69" fmla="*/ 12 h 14"/>
                <a:gd name="T70" fmla="*/ 23 w 39"/>
                <a:gd name="T71" fmla="*/ 11 h 14"/>
                <a:gd name="T72" fmla="*/ 22 w 39"/>
                <a:gd name="T73" fmla="*/ 9 h 14"/>
                <a:gd name="T74" fmla="*/ 21 w 39"/>
                <a:gd name="T75" fmla="*/ 9 h 14"/>
                <a:gd name="T76" fmla="*/ 19 w 39"/>
                <a:gd name="T77" fmla="*/ 9 h 14"/>
                <a:gd name="T78" fmla="*/ 36 w 39"/>
                <a:gd name="T79" fmla="*/ 2 h 14"/>
                <a:gd name="T80" fmla="*/ 37 w 39"/>
                <a:gd name="T81" fmla="*/ 0 h 14"/>
                <a:gd name="T82" fmla="*/ 38 w 39"/>
                <a:gd name="T83" fmla="*/ 0 h 14"/>
                <a:gd name="T84" fmla="*/ 39 w 39"/>
                <a:gd name="T85" fmla="*/ 1 h 14"/>
                <a:gd name="T86" fmla="*/ 38 w 39"/>
                <a:gd name="T87" fmla="*/ 1 h 14"/>
                <a:gd name="T88" fmla="*/ 36 w 39"/>
                <a:gd name="T89" fmla="*/ 2 h 14"/>
                <a:gd name="T90" fmla="*/ 30 w 39"/>
                <a:gd name="T91" fmla="*/ 9 h 14"/>
                <a:gd name="T92" fmla="*/ 32 w 39"/>
                <a:gd name="T93" fmla="*/ 7 h 14"/>
                <a:gd name="T94" fmla="*/ 32 w 39"/>
                <a:gd name="T95" fmla="*/ 6 h 14"/>
                <a:gd name="T96" fmla="*/ 35 w 39"/>
                <a:gd name="T97" fmla="*/ 4 h 14"/>
                <a:gd name="T98" fmla="*/ 35 w 39"/>
                <a:gd name="T99" fmla="*/ 7 h 14"/>
                <a:gd name="T100" fmla="*/ 33 w 39"/>
                <a:gd name="T101" fmla="*/ 9 h 14"/>
                <a:gd name="T102" fmla="*/ 32 w 39"/>
                <a:gd name="T103" fmla="*/ 10 h 14"/>
                <a:gd name="T104" fmla="*/ 30 w 39"/>
                <a:gd name="T10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" h="14">
                  <a:moveTo>
                    <a:pt x="7" y="10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lose/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3"/>
                  </a:cubicBezTo>
                  <a:close/>
                  <a:moveTo>
                    <a:pt x="2" y="6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lose/>
                  <a:moveTo>
                    <a:pt x="16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9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lose/>
                  <a:moveTo>
                    <a:pt x="36" y="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30" y="9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02"/>
            <p:cNvSpPr>
              <a:spLocks noEditPoints="1"/>
            </p:cNvSpPr>
            <p:nvPr/>
          </p:nvSpPr>
          <p:spPr bwMode="auto">
            <a:xfrm>
              <a:off x="3029321" y="3984219"/>
              <a:ext cx="49725" cy="46680"/>
            </a:xfrm>
            <a:custGeom>
              <a:avLst/>
              <a:gdLst>
                <a:gd name="T0" fmla="*/ 2 w 22"/>
                <a:gd name="T1" fmla="*/ 2 h 21"/>
                <a:gd name="T2" fmla="*/ 4 w 22"/>
                <a:gd name="T3" fmla="*/ 1 h 21"/>
                <a:gd name="T4" fmla="*/ 3 w 22"/>
                <a:gd name="T5" fmla="*/ 0 h 21"/>
                <a:gd name="T6" fmla="*/ 2 w 22"/>
                <a:gd name="T7" fmla="*/ 0 h 21"/>
                <a:gd name="T8" fmla="*/ 1 w 22"/>
                <a:gd name="T9" fmla="*/ 0 h 21"/>
                <a:gd name="T10" fmla="*/ 0 w 22"/>
                <a:gd name="T11" fmla="*/ 0 h 21"/>
                <a:gd name="T12" fmla="*/ 1 w 22"/>
                <a:gd name="T13" fmla="*/ 2 h 21"/>
                <a:gd name="T14" fmla="*/ 2 w 22"/>
                <a:gd name="T15" fmla="*/ 2 h 21"/>
                <a:gd name="T16" fmla="*/ 4 w 22"/>
                <a:gd name="T17" fmla="*/ 3 h 21"/>
                <a:gd name="T18" fmla="*/ 4 w 22"/>
                <a:gd name="T19" fmla="*/ 2 h 21"/>
                <a:gd name="T20" fmla="*/ 4 w 22"/>
                <a:gd name="T21" fmla="*/ 2 h 21"/>
                <a:gd name="T22" fmla="*/ 5 w 22"/>
                <a:gd name="T23" fmla="*/ 2 h 21"/>
                <a:gd name="T24" fmla="*/ 5 w 22"/>
                <a:gd name="T25" fmla="*/ 3 h 21"/>
                <a:gd name="T26" fmla="*/ 4 w 22"/>
                <a:gd name="T27" fmla="*/ 3 h 21"/>
                <a:gd name="T28" fmla="*/ 11 w 22"/>
                <a:gd name="T29" fmla="*/ 5 h 21"/>
                <a:gd name="T30" fmla="*/ 10 w 22"/>
                <a:gd name="T31" fmla="*/ 5 h 21"/>
                <a:gd name="T32" fmla="*/ 10 w 22"/>
                <a:gd name="T33" fmla="*/ 6 h 21"/>
                <a:gd name="T34" fmla="*/ 9 w 22"/>
                <a:gd name="T35" fmla="*/ 5 h 21"/>
                <a:gd name="T36" fmla="*/ 9 w 22"/>
                <a:gd name="T37" fmla="*/ 4 h 21"/>
                <a:gd name="T38" fmla="*/ 10 w 22"/>
                <a:gd name="T39" fmla="*/ 4 h 21"/>
                <a:gd name="T40" fmla="*/ 11 w 22"/>
                <a:gd name="T41" fmla="*/ 5 h 21"/>
                <a:gd name="T42" fmla="*/ 11 w 22"/>
                <a:gd name="T43" fmla="*/ 5 h 21"/>
                <a:gd name="T44" fmla="*/ 11 w 22"/>
                <a:gd name="T45" fmla="*/ 5 h 21"/>
                <a:gd name="T46" fmla="*/ 14 w 22"/>
                <a:gd name="T47" fmla="*/ 5 h 21"/>
                <a:gd name="T48" fmla="*/ 13 w 22"/>
                <a:gd name="T49" fmla="*/ 6 h 21"/>
                <a:gd name="T50" fmla="*/ 12 w 22"/>
                <a:gd name="T51" fmla="*/ 5 h 21"/>
                <a:gd name="T52" fmla="*/ 13 w 22"/>
                <a:gd name="T53" fmla="*/ 4 h 21"/>
                <a:gd name="T54" fmla="*/ 14 w 22"/>
                <a:gd name="T55" fmla="*/ 5 h 21"/>
                <a:gd name="T56" fmla="*/ 21 w 22"/>
                <a:gd name="T57" fmla="*/ 5 h 21"/>
                <a:gd name="T58" fmla="*/ 21 w 22"/>
                <a:gd name="T59" fmla="*/ 3 h 21"/>
                <a:gd name="T60" fmla="*/ 22 w 22"/>
                <a:gd name="T61" fmla="*/ 2 h 21"/>
                <a:gd name="T62" fmla="*/ 22 w 22"/>
                <a:gd name="T63" fmla="*/ 4 h 21"/>
                <a:gd name="T64" fmla="*/ 21 w 22"/>
                <a:gd name="T65" fmla="*/ 5 h 21"/>
                <a:gd name="T66" fmla="*/ 21 w 22"/>
                <a:gd name="T67" fmla="*/ 11 h 21"/>
                <a:gd name="T68" fmla="*/ 20 w 22"/>
                <a:gd name="T69" fmla="*/ 9 h 21"/>
                <a:gd name="T70" fmla="*/ 21 w 22"/>
                <a:gd name="T71" fmla="*/ 8 h 21"/>
                <a:gd name="T72" fmla="*/ 22 w 22"/>
                <a:gd name="T73" fmla="*/ 8 h 21"/>
                <a:gd name="T74" fmla="*/ 22 w 22"/>
                <a:gd name="T75" fmla="*/ 10 h 21"/>
                <a:gd name="T76" fmla="*/ 22 w 22"/>
                <a:gd name="T77" fmla="*/ 11 h 21"/>
                <a:gd name="T78" fmla="*/ 21 w 22"/>
                <a:gd name="T79" fmla="*/ 11 h 21"/>
                <a:gd name="T80" fmla="*/ 19 w 22"/>
                <a:gd name="T81" fmla="*/ 18 h 21"/>
                <a:gd name="T82" fmla="*/ 18 w 22"/>
                <a:gd name="T83" fmla="*/ 18 h 21"/>
                <a:gd name="T84" fmla="*/ 19 w 22"/>
                <a:gd name="T85" fmla="*/ 17 h 21"/>
                <a:gd name="T86" fmla="*/ 20 w 22"/>
                <a:gd name="T87" fmla="*/ 18 h 21"/>
                <a:gd name="T88" fmla="*/ 19 w 22"/>
                <a:gd name="T89" fmla="*/ 18 h 21"/>
                <a:gd name="T90" fmla="*/ 14 w 22"/>
                <a:gd name="T91" fmla="*/ 20 h 21"/>
                <a:gd name="T92" fmla="*/ 14 w 22"/>
                <a:gd name="T93" fmla="*/ 18 h 21"/>
                <a:gd name="T94" fmla="*/ 14 w 22"/>
                <a:gd name="T95" fmla="*/ 17 h 21"/>
                <a:gd name="T96" fmla="*/ 15 w 22"/>
                <a:gd name="T97" fmla="*/ 17 h 21"/>
                <a:gd name="T98" fmla="*/ 17 w 22"/>
                <a:gd name="T99" fmla="*/ 19 h 21"/>
                <a:gd name="T100" fmla="*/ 16 w 22"/>
                <a:gd name="T101" fmla="*/ 21 h 21"/>
                <a:gd name="T102" fmla="*/ 14 w 22"/>
                <a:gd name="T10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" h="21">
                  <a:moveTo>
                    <a:pt x="2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lose/>
                  <a:moveTo>
                    <a:pt x="11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lose/>
                  <a:moveTo>
                    <a:pt x="14" y="5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21" y="5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5"/>
                    <a:pt x="21" y="5"/>
                    <a:pt x="21" y="5"/>
                  </a:cubicBezTo>
                  <a:close/>
                  <a:moveTo>
                    <a:pt x="21" y="1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lose/>
                  <a:moveTo>
                    <a:pt x="19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8"/>
                    <a:pt x="19" y="18"/>
                    <a:pt x="19" y="18"/>
                  </a:cubicBezTo>
                  <a:close/>
                  <a:moveTo>
                    <a:pt x="14" y="20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03"/>
            <p:cNvSpPr>
              <a:spLocks noEditPoints="1"/>
            </p:cNvSpPr>
            <p:nvPr/>
          </p:nvSpPr>
          <p:spPr bwMode="auto">
            <a:xfrm>
              <a:off x="4533234" y="3789380"/>
              <a:ext cx="147144" cy="206002"/>
            </a:xfrm>
            <a:custGeom>
              <a:avLst/>
              <a:gdLst>
                <a:gd name="T0" fmla="*/ 57 w 145"/>
                <a:gd name="T1" fmla="*/ 134 h 203"/>
                <a:gd name="T2" fmla="*/ 55 w 145"/>
                <a:gd name="T3" fmla="*/ 75 h 203"/>
                <a:gd name="T4" fmla="*/ 75 w 145"/>
                <a:gd name="T5" fmla="*/ 24 h 203"/>
                <a:gd name="T6" fmla="*/ 81 w 145"/>
                <a:gd name="T7" fmla="*/ 44 h 203"/>
                <a:gd name="T8" fmla="*/ 95 w 145"/>
                <a:gd name="T9" fmla="*/ 55 h 203"/>
                <a:gd name="T10" fmla="*/ 101 w 145"/>
                <a:gd name="T11" fmla="*/ 55 h 203"/>
                <a:gd name="T12" fmla="*/ 114 w 145"/>
                <a:gd name="T13" fmla="*/ 57 h 203"/>
                <a:gd name="T14" fmla="*/ 121 w 145"/>
                <a:gd name="T15" fmla="*/ 55 h 203"/>
                <a:gd name="T16" fmla="*/ 128 w 145"/>
                <a:gd name="T17" fmla="*/ 68 h 203"/>
                <a:gd name="T18" fmla="*/ 132 w 145"/>
                <a:gd name="T19" fmla="*/ 75 h 203"/>
                <a:gd name="T20" fmla="*/ 143 w 145"/>
                <a:gd name="T21" fmla="*/ 81 h 203"/>
                <a:gd name="T22" fmla="*/ 145 w 145"/>
                <a:gd name="T23" fmla="*/ 86 h 203"/>
                <a:gd name="T24" fmla="*/ 143 w 145"/>
                <a:gd name="T25" fmla="*/ 92 h 203"/>
                <a:gd name="T26" fmla="*/ 134 w 145"/>
                <a:gd name="T27" fmla="*/ 108 h 203"/>
                <a:gd name="T28" fmla="*/ 128 w 145"/>
                <a:gd name="T29" fmla="*/ 117 h 203"/>
                <a:gd name="T30" fmla="*/ 123 w 145"/>
                <a:gd name="T31" fmla="*/ 125 h 203"/>
                <a:gd name="T32" fmla="*/ 119 w 145"/>
                <a:gd name="T33" fmla="*/ 123 h 203"/>
                <a:gd name="T34" fmla="*/ 121 w 145"/>
                <a:gd name="T35" fmla="*/ 121 h 203"/>
                <a:gd name="T36" fmla="*/ 117 w 145"/>
                <a:gd name="T37" fmla="*/ 121 h 203"/>
                <a:gd name="T38" fmla="*/ 114 w 145"/>
                <a:gd name="T39" fmla="*/ 125 h 203"/>
                <a:gd name="T40" fmla="*/ 112 w 145"/>
                <a:gd name="T41" fmla="*/ 128 h 203"/>
                <a:gd name="T42" fmla="*/ 110 w 145"/>
                <a:gd name="T43" fmla="*/ 139 h 203"/>
                <a:gd name="T44" fmla="*/ 110 w 145"/>
                <a:gd name="T45" fmla="*/ 141 h 203"/>
                <a:gd name="T46" fmla="*/ 110 w 145"/>
                <a:gd name="T47" fmla="*/ 145 h 203"/>
                <a:gd name="T48" fmla="*/ 114 w 145"/>
                <a:gd name="T49" fmla="*/ 154 h 203"/>
                <a:gd name="T50" fmla="*/ 103 w 145"/>
                <a:gd name="T51" fmla="*/ 156 h 203"/>
                <a:gd name="T52" fmla="*/ 99 w 145"/>
                <a:gd name="T53" fmla="*/ 156 h 203"/>
                <a:gd name="T54" fmla="*/ 88 w 145"/>
                <a:gd name="T55" fmla="*/ 165 h 203"/>
                <a:gd name="T56" fmla="*/ 86 w 145"/>
                <a:gd name="T57" fmla="*/ 174 h 203"/>
                <a:gd name="T58" fmla="*/ 79 w 145"/>
                <a:gd name="T59" fmla="*/ 176 h 203"/>
                <a:gd name="T60" fmla="*/ 68 w 145"/>
                <a:gd name="T61" fmla="*/ 176 h 203"/>
                <a:gd name="T62" fmla="*/ 64 w 145"/>
                <a:gd name="T63" fmla="*/ 181 h 203"/>
                <a:gd name="T64" fmla="*/ 64 w 145"/>
                <a:gd name="T65" fmla="*/ 185 h 203"/>
                <a:gd name="T66" fmla="*/ 66 w 145"/>
                <a:gd name="T67" fmla="*/ 189 h 203"/>
                <a:gd name="T68" fmla="*/ 64 w 145"/>
                <a:gd name="T69" fmla="*/ 189 h 203"/>
                <a:gd name="T70" fmla="*/ 57 w 145"/>
                <a:gd name="T71" fmla="*/ 198 h 203"/>
                <a:gd name="T72" fmla="*/ 51 w 145"/>
                <a:gd name="T73" fmla="*/ 196 h 203"/>
                <a:gd name="T74" fmla="*/ 40 w 145"/>
                <a:gd name="T75" fmla="*/ 200 h 203"/>
                <a:gd name="T76" fmla="*/ 33 w 145"/>
                <a:gd name="T77" fmla="*/ 203 h 203"/>
                <a:gd name="T78" fmla="*/ 29 w 145"/>
                <a:gd name="T79" fmla="*/ 203 h 203"/>
                <a:gd name="T80" fmla="*/ 15 w 145"/>
                <a:gd name="T81" fmla="*/ 189 h 203"/>
                <a:gd name="T82" fmla="*/ 0 w 145"/>
                <a:gd name="T83" fmla="*/ 159 h 203"/>
                <a:gd name="T84" fmla="*/ 2 w 145"/>
                <a:gd name="T85" fmla="*/ 150 h 203"/>
                <a:gd name="T86" fmla="*/ 70 w 145"/>
                <a:gd name="T87" fmla="*/ 13 h 203"/>
                <a:gd name="T88" fmla="*/ 73 w 145"/>
                <a:gd name="T89" fmla="*/ 4 h 203"/>
                <a:gd name="T90" fmla="*/ 73 w 145"/>
                <a:gd name="T91" fmla="*/ 2 h 203"/>
                <a:gd name="T92" fmla="*/ 73 w 145"/>
                <a:gd name="T93" fmla="*/ 0 h 203"/>
                <a:gd name="T94" fmla="*/ 73 w 145"/>
                <a:gd name="T95" fmla="*/ 0 h 203"/>
                <a:gd name="T96" fmla="*/ 70 w 145"/>
                <a:gd name="T97" fmla="*/ 0 h 203"/>
                <a:gd name="T98" fmla="*/ 68 w 145"/>
                <a:gd name="T99" fmla="*/ 6 h 203"/>
                <a:gd name="T100" fmla="*/ 66 w 145"/>
                <a:gd name="T101" fmla="*/ 6 h 203"/>
                <a:gd name="T102" fmla="*/ 68 w 145"/>
                <a:gd name="T103" fmla="*/ 9 h 203"/>
                <a:gd name="T104" fmla="*/ 70 w 145"/>
                <a:gd name="T105" fmla="*/ 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" h="203">
                  <a:moveTo>
                    <a:pt x="2" y="150"/>
                  </a:moveTo>
                  <a:lnTo>
                    <a:pt x="57" y="134"/>
                  </a:lnTo>
                  <a:lnTo>
                    <a:pt x="59" y="92"/>
                  </a:lnTo>
                  <a:lnTo>
                    <a:pt x="55" y="75"/>
                  </a:lnTo>
                  <a:lnTo>
                    <a:pt x="70" y="24"/>
                  </a:lnTo>
                  <a:lnTo>
                    <a:pt x="75" y="24"/>
                  </a:lnTo>
                  <a:lnTo>
                    <a:pt x="77" y="35"/>
                  </a:lnTo>
                  <a:lnTo>
                    <a:pt x="81" y="44"/>
                  </a:lnTo>
                  <a:lnTo>
                    <a:pt x="84" y="46"/>
                  </a:lnTo>
                  <a:lnTo>
                    <a:pt x="95" y="55"/>
                  </a:lnTo>
                  <a:lnTo>
                    <a:pt x="99" y="57"/>
                  </a:lnTo>
                  <a:lnTo>
                    <a:pt x="101" y="55"/>
                  </a:lnTo>
                  <a:lnTo>
                    <a:pt x="106" y="55"/>
                  </a:lnTo>
                  <a:lnTo>
                    <a:pt x="114" y="57"/>
                  </a:lnTo>
                  <a:lnTo>
                    <a:pt x="119" y="55"/>
                  </a:lnTo>
                  <a:lnTo>
                    <a:pt x="121" y="55"/>
                  </a:lnTo>
                  <a:lnTo>
                    <a:pt x="125" y="64"/>
                  </a:lnTo>
                  <a:lnTo>
                    <a:pt x="128" y="68"/>
                  </a:lnTo>
                  <a:lnTo>
                    <a:pt x="132" y="70"/>
                  </a:lnTo>
                  <a:lnTo>
                    <a:pt x="132" y="75"/>
                  </a:lnTo>
                  <a:lnTo>
                    <a:pt x="141" y="81"/>
                  </a:lnTo>
                  <a:lnTo>
                    <a:pt x="143" y="81"/>
                  </a:lnTo>
                  <a:lnTo>
                    <a:pt x="145" y="84"/>
                  </a:lnTo>
                  <a:lnTo>
                    <a:pt x="145" y="86"/>
                  </a:lnTo>
                  <a:lnTo>
                    <a:pt x="143" y="90"/>
                  </a:lnTo>
                  <a:lnTo>
                    <a:pt x="143" y="92"/>
                  </a:lnTo>
                  <a:lnTo>
                    <a:pt x="143" y="97"/>
                  </a:lnTo>
                  <a:lnTo>
                    <a:pt x="134" y="108"/>
                  </a:lnTo>
                  <a:lnTo>
                    <a:pt x="130" y="112"/>
                  </a:lnTo>
                  <a:lnTo>
                    <a:pt x="128" y="117"/>
                  </a:lnTo>
                  <a:lnTo>
                    <a:pt x="125" y="119"/>
                  </a:lnTo>
                  <a:lnTo>
                    <a:pt x="123" y="125"/>
                  </a:lnTo>
                  <a:lnTo>
                    <a:pt x="121" y="125"/>
                  </a:lnTo>
                  <a:lnTo>
                    <a:pt x="119" y="123"/>
                  </a:lnTo>
                  <a:lnTo>
                    <a:pt x="119" y="121"/>
                  </a:lnTo>
                  <a:lnTo>
                    <a:pt x="121" y="121"/>
                  </a:lnTo>
                  <a:lnTo>
                    <a:pt x="119" y="119"/>
                  </a:lnTo>
                  <a:lnTo>
                    <a:pt x="117" y="121"/>
                  </a:lnTo>
                  <a:lnTo>
                    <a:pt x="114" y="125"/>
                  </a:lnTo>
                  <a:lnTo>
                    <a:pt x="114" y="125"/>
                  </a:lnTo>
                  <a:lnTo>
                    <a:pt x="114" y="128"/>
                  </a:lnTo>
                  <a:lnTo>
                    <a:pt x="112" y="128"/>
                  </a:lnTo>
                  <a:lnTo>
                    <a:pt x="110" y="134"/>
                  </a:lnTo>
                  <a:lnTo>
                    <a:pt x="110" y="139"/>
                  </a:lnTo>
                  <a:lnTo>
                    <a:pt x="108" y="141"/>
                  </a:lnTo>
                  <a:lnTo>
                    <a:pt x="110" y="141"/>
                  </a:lnTo>
                  <a:lnTo>
                    <a:pt x="110" y="145"/>
                  </a:lnTo>
                  <a:lnTo>
                    <a:pt x="110" y="145"/>
                  </a:lnTo>
                  <a:lnTo>
                    <a:pt x="112" y="152"/>
                  </a:lnTo>
                  <a:lnTo>
                    <a:pt x="114" y="154"/>
                  </a:lnTo>
                  <a:lnTo>
                    <a:pt x="112" y="156"/>
                  </a:lnTo>
                  <a:lnTo>
                    <a:pt x="103" y="156"/>
                  </a:lnTo>
                  <a:lnTo>
                    <a:pt x="101" y="159"/>
                  </a:lnTo>
                  <a:lnTo>
                    <a:pt x="99" y="156"/>
                  </a:lnTo>
                  <a:lnTo>
                    <a:pt x="95" y="159"/>
                  </a:lnTo>
                  <a:lnTo>
                    <a:pt x="88" y="165"/>
                  </a:lnTo>
                  <a:lnTo>
                    <a:pt x="88" y="172"/>
                  </a:lnTo>
                  <a:lnTo>
                    <a:pt x="86" y="174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5" y="178"/>
                  </a:lnTo>
                  <a:lnTo>
                    <a:pt x="68" y="176"/>
                  </a:lnTo>
                  <a:lnTo>
                    <a:pt x="66" y="178"/>
                  </a:lnTo>
                  <a:lnTo>
                    <a:pt x="64" y="181"/>
                  </a:lnTo>
                  <a:lnTo>
                    <a:pt x="64" y="183"/>
                  </a:lnTo>
                  <a:lnTo>
                    <a:pt x="64" y="185"/>
                  </a:lnTo>
                  <a:lnTo>
                    <a:pt x="66" y="187"/>
                  </a:lnTo>
                  <a:lnTo>
                    <a:pt x="66" y="189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59" y="198"/>
                  </a:lnTo>
                  <a:lnTo>
                    <a:pt x="57" y="198"/>
                  </a:lnTo>
                  <a:lnTo>
                    <a:pt x="55" y="196"/>
                  </a:lnTo>
                  <a:lnTo>
                    <a:pt x="51" y="196"/>
                  </a:lnTo>
                  <a:lnTo>
                    <a:pt x="48" y="196"/>
                  </a:lnTo>
                  <a:lnTo>
                    <a:pt x="40" y="200"/>
                  </a:lnTo>
                  <a:lnTo>
                    <a:pt x="37" y="200"/>
                  </a:lnTo>
                  <a:lnTo>
                    <a:pt x="33" y="203"/>
                  </a:lnTo>
                  <a:lnTo>
                    <a:pt x="31" y="203"/>
                  </a:lnTo>
                  <a:lnTo>
                    <a:pt x="29" y="203"/>
                  </a:lnTo>
                  <a:lnTo>
                    <a:pt x="26" y="203"/>
                  </a:lnTo>
                  <a:lnTo>
                    <a:pt x="15" y="189"/>
                  </a:lnTo>
                  <a:lnTo>
                    <a:pt x="18" y="183"/>
                  </a:lnTo>
                  <a:lnTo>
                    <a:pt x="0" y="159"/>
                  </a:lnTo>
                  <a:lnTo>
                    <a:pt x="2" y="150"/>
                  </a:lnTo>
                  <a:lnTo>
                    <a:pt x="2" y="150"/>
                  </a:lnTo>
                  <a:close/>
                  <a:moveTo>
                    <a:pt x="70" y="15"/>
                  </a:moveTo>
                  <a:lnTo>
                    <a:pt x="70" y="13"/>
                  </a:lnTo>
                  <a:lnTo>
                    <a:pt x="73" y="11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0" y="0"/>
                  </a:lnTo>
                  <a:lnTo>
                    <a:pt x="68" y="4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6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70" y="15"/>
                  </a:lnTo>
                  <a:lnTo>
                    <a:pt x="7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04"/>
            <p:cNvSpPr>
              <a:spLocks noEditPoints="1"/>
            </p:cNvSpPr>
            <p:nvPr/>
          </p:nvSpPr>
          <p:spPr bwMode="auto">
            <a:xfrm>
              <a:off x="4349558" y="3941598"/>
              <a:ext cx="239490" cy="147144"/>
            </a:xfrm>
            <a:custGeom>
              <a:avLst/>
              <a:gdLst>
                <a:gd name="T0" fmla="*/ 7 w 236"/>
                <a:gd name="T1" fmla="*/ 55 h 145"/>
                <a:gd name="T2" fmla="*/ 11 w 236"/>
                <a:gd name="T3" fmla="*/ 53 h 145"/>
                <a:gd name="T4" fmla="*/ 14 w 236"/>
                <a:gd name="T5" fmla="*/ 44 h 145"/>
                <a:gd name="T6" fmla="*/ 22 w 236"/>
                <a:gd name="T7" fmla="*/ 31 h 145"/>
                <a:gd name="T8" fmla="*/ 40 w 236"/>
                <a:gd name="T9" fmla="*/ 37 h 145"/>
                <a:gd name="T10" fmla="*/ 73 w 236"/>
                <a:gd name="T11" fmla="*/ 53 h 145"/>
                <a:gd name="T12" fmla="*/ 108 w 236"/>
                <a:gd name="T13" fmla="*/ 22 h 145"/>
                <a:gd name="T14" fmla="*/ 181 w 236"/>
                <a:gd name="T15" fmla="*/ 9 h 145"/>
                <a:gd name="T16" fmla="*/ 196 w 236"/>
                <a:gd name="T17" fmla="*/ 39 h 145"/>
                <a:gd name="T18" fmla="*/ 203 w 236"/>
                <a:gd name="T19" fmla="*/ 55 h 145"/>
                <a:gd name="T20" fmla="*/ 190 w 236"/>
                <a:gd name="T21" fmla="*/ 64 h 145"/>
                <a:gd name="T22" fmla="*/ 190 w 236"/>
                <a:gd name="T23" fmla="*/ 70 h 145"/>
                <a:gd name="T24" fmla="*/ 190 w 236"/>
                <a:gd name="T25" fmla="*/ 75 h 145"/>
                <a:gd name="T26" fmla="*/ 179 w 236"/>
                <a:gd name="T27" fmla="*/ 79 h 145"/>
                <a:gd name="T28" fmla="*/ 159 w 236"/>
                <a:gd name="T29" fmla="*/ 86 h 145"/>
                <a:gd name="T30" fmla="*/ 135 w 236"/>
                <a:gd name="T31" fmla="*/ 94 h 145"/>
                <a:gd name="T32" fmla="*/ 130 w 236"/>
                <a:gd name="T33" fmla="*/ 94 h 145"/>
                <a:gd name="T34" fmla="*/ 119 w 236"/>
                <a:gd name="T35" fmla="*/ 105 h 145"/>
                <a:gd name="T36" fmla="*/ 117 w 236"/>
                <a:gd name="T37" fmla="*/ 105 h 145"/>
                <a:gd name="T38" fmla="*/ 113 w 236"/>
                <a:gd name="T39" fmla="*/ 108 h 145"/>
                <a:gd name="T40" fmla="*/ 106 w 236"/>
                <a:gd name="T41" fmla="*/ 105 h 145"/>
                <a:gd name="T42" fmla="*/ 100 w 236"/>
                <a:gd name="T43" fmla="*/ 114 h 145"/>
                <a:gd name="T44" fmla="*/ 88 w 236"/>
                <a:gd name="T45" fmla="*/ 116 h 145"/>
                <a:gd name="T46" fmla="*/ 75 w 236"/>
                <a:gd name="T47" fmla="*/ 119 h 145"/>
                <a:gd name="T48" fmla="*/ 69 w 236"/>
                <a:gd name="T49" fmla="*/ 119 h 145"/>
                <a:gd name="T50" fmla="*/ 66 w 236"/>
                <a:gd name="T51" fmla="*/ 116 h 145"/>
                <a:gd name="T52" fmla="*/ 58 w 236"/>
                <a:gd name="T53" fmla="*/ 121 h 145"/>
                <a:gd name="T54" fmla="*/ 53 w 236"/>
                <a:gd name="T55" fmla="*/ 125 h 145"/>
                <a:gd name="T56" fmla="*/ 47 w 236"/>
                <a:gd name="T57" fmla="*/ 132 h 145"/>
                <a:gd name="T58" fmla="*/ 40 w 236"/>
                <a:gd name="T59" fmla="*/ 130 h 145"/>
                <a:gd name="T60" fmla="*/ 33 w 236"/>
                <a:gd name="T61" fmla="*/ 134 h 145"/>
                <a:gd name="T62" fmla="*/ 27 w 236"/>
                <a:gd name="T63" fmla="*/ 134 h 145"/>
                <a:gd name="T64" fmla="*/ 22 w 236"/>
                <a:gd name="T65" fmla="*/ 132 h 145"/>
                <a:gd name="T66" fmla="*/ 18 w 236"/>
                <a:gd name="T67" fmla="*/ 121 h 145"/>
                <a:gd name="T68" fmla="*/ 18 w 236"/>
                <a:gd name="T69" fmla="*/ 114 h 145"/>
                <a:gd name="T70" fmla="*/ 11 w 236"/>
                <a:gd name="T71" fmla="*/ 105 h 145"/>
                <a:gd name="T72" fmla="*/ 5 w 236"/>
                <a:gd name="T73" fmla="*/ 81 h 145"/>
                <a:gd name="T74" fmla="*/ 3 w 236"/>
                <a:gd name="T75" fmla="*/ 79 h 145"/>
                <a:gd name="T76" fmla="*/ 5 w 236"/>
                <a:gd name="T77" fmla="*/ 77 h 145"/>
                <a:gd name="T78" fmla="*/ 7 w 236"/>
                <a:gd name="T79" fmla="*/ 75 h 145"/>
                <a:gd name="T80" fmla="*/ 5 w 236"/>
                <a:gd name="T81" fmla="*/ 59 h 145"/>
                <a:gd name="T82" fmla="*/ 3 w 236"/>
                <a:gd name="T83" fmla="*/ 55 h 145"/>
                <a:gd name="T84" fmla="*/ 194 w 236"/>
                <a:gd name="T85" fmla="*/ 143 h 145"/>
                <a:gd name="T86" fmla="*/ 194 w 236"/>
                <a:gd name="T87" fmla="*/ 145 h 145"/>
                <a:gd name="T88" fmla="*/ 190 w 236"/>
                <a:gd name="T89" fmla="*/ 143 h 145"/>
                <a:gd name="T90" fmla="*/ 216 w 236"/>
                <a:gd name="T91" fmla="*/ 136 h 145"/>
                <a:gd name="T92" fmla="*/ 218 w 236"/>
                <a:gd name="T93" fmla="*/ 132 h 145"/>
                <a:gd name="T94" fmla="*/ 221 w 236"/>
                <a:gd name="T95" fmla="*/ 134 h 145"/>
                <a:gd name="T96" fmla="*/ 227 w 236"/>
                <a:gd name="T97" fmla="*/ 134 h 145"/>
                <a:gd name="T98" fmla="*/ 234 w 236"/>
                <a:gd name="T99" fmla="*/ 134 h 145"/>
                <a:gd name="T100" fmla="*/ 236 w 236"/>
                <a:gd name="T101" fmla="*/ 136 h 145"/>
                <a:gd name="T102" fmla="*/ 232 w 236"/>
                <a:gd name="T103" fmla="*/ 138 h 145"/>
                <a:gd name="T104" fmla="*/ 223 w 236"/>
                <a:gd name="T105" fmla="*/ 143 h 145"/>
                <a:gd name="T106" fmla="*/ 216 w 236"/>
                <a:gd name="T107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6" h="145">
                  <a:moveTo>
                    <a:pt x="3" y="55"/>
                  </a:moveTo>
                  <a:lnTo>
                    <a:pt x="7" y="55"/>
                  </a:lnTo>
                  <a:lnTo>
                    <a:pt x="9" y="57"/>
                  </a:lnTo>
                  <a:lnTo>
                    <a:pt x="11" y="53"/>
                  </a:lnTo>
                  <a:lnTo>
                    <a:pt x="18" y="50"/>
                  </a:lnTo>
                  <a:lnTo>
                    <a:pt x="14" y="44"/>
                  </a:lnTo>
                  <a:lnTo>
                    <a:pt x="16" y="35"/>
                  </a:lnTo>
                  <a:lnTo>
                    <a:pt x="22" y="31"/>
                  </a:lnTo>
                  <a:lnTo>
                    <a:pt x="27" y="37"/>
                  </a:lnTo>
                  <a:lnTo>
                    <a:pt x="40" y="37"/>
                  </a:lnTo>
                  <a:lnTo>
                    <a:pt x="55" y="44"/>
                  </a:lnTo>
                  <a:lnTo>
                    <a:pt x="73" y="53"/>
                  </a:lnTo>
                  <a:lnTo>
                    <a:pt x="75" y="70"/>
                  </a:lnTo>
                  <a:lnTo>
                    <a:pt x="108" y="22"/>
                  </a:lnTo>
                  <a:lnTo>
                    <a:pt x="183" y="0"/>
                  </a:lnTo>
                  <a:lnTo>
                    <a:pt x="181" y="9"/>
                  </a:lnTo>
                  <a:lnTo>
                    <a:pt x="199" y="33"/>
                  </a:lnTo>
                  <a:lnTo>
                    <a:pt x="196" y="39"/>
                  </a:lnTo>
                  <a:lnTo>
                    <a:pt x="207" y="53"/>
                  </a:lnTo>
                  <a:lnTo>
                    <a:pt x="203" y="55"/>
                  </a:lnTo>
                  <a:lnTo>
                    <a:pt x="196" y="57"/>
                  </a:lnTo>
                  <a:lnTo>
                    <a:pt x="190" y="64"/>
                  </a:lnTo>
                  <a:lnTo>
                    <a:pt x="188" y="68"/>
                  </a:lnTo>
                  <a:lnTo>
                    <a:pt x="190" y="70"/>
                  </a:lnTo>
                  <a:lnTo>
                    <a:pt x="190" y="72"/>
                  </a:lnTo>
                  <a:lnTo>
                    <a:pt x="190" y="75"/>
                  </a:lnTo>
                  <a:lnTo>
                    <a:pt x="181" y="77"/>
                  </a:lnTo>
                  <a:lnTo>
                    <a:pt x="179" y="79"/>
                  </a:lnTo>
                  <a:lnTo>
                    <a:pt x="170" y="83"/>
                  </a:lnTo>
                  <a:lnTo>
                    <a:pt x="159" y="86"/>
                  </a:lnTo>
                  <a:lnTo>
                    <a:pt x="157" y="88"/>
                  </a:lnTo>
                  <a:lnTo>
                    <a:pt x="135" y="94"/>
                  </a:lnTo>
                  <a:lnTo>
                    <a:pt x="133" y="94"/>
                  </a:lnTo>
                  <a:lnTo>
                    <a:pt x="130" y="94"/>
                  </a:lnTo>
                  <a:lnTo>
                    <a:pt x="126" y="101"/>
                  </a:lnTo>
                  <a:lnTo>
                    <a:pt x="119" y="105"/>
                  </a:lnTo>
                  <a:lnTo>
                    <a:pt x="117" y="105"/>
                  </a:lnTo>
                  <a:lnTo>
                    <a:pt x="117" y="105"/>
                  </a:lnTo>
                  <a:lnTo>
                    <a:pt x="115" y="108"/>
                  </a:lnTo>
                  <a:lnTo>
                    <a:pt x="113" y="108"/>
                  </a:lnTo>
                  <a:lnTo>
                    <a:pt x="108" y="105"/>
                  </a:lnTo>
                  <a:lnTo>
                    <a:pt x="106" y="105"/>
                  </a:lnTo>
                  <a:lnTo>
                    <a:pt x="100" y="112"/>
                  </a:lnTo>
                  <a:lnTo>
                    <a:pt x="100" y="114"/>
                  </a:lnTo>
                  <a:lnTo>
                    <a:pt x="97" y="116"/>
                  </a:lnTo>
                  <a:lnTo>
                    <a:pt x="88" y="116"/>
                  </a:lnTo>
                  <a:lnTo>
                    <a:pt x="80" y="119"/>
                  </a:lnTo>
                  <a:lnTo>
                    <a:pt x="75" y="119"/>
                  </a:lnTo>
                  <a:lnTo>
                    <a:pt x="75" y="116"/>
                  </a:lnTo>
                  <a:lnTo>
                    <a:pt x="69" y="119"/>
                  </a:lnTo>
                  <a:lnTo>
                    <a:pt x="69" y="116"/>
                  </a:lnTo>
                  <a:lnTo>
                    <a:pt x="66" y="116"/>
                  </a:lnTo>
                  <a:lnTo>
                    <a:pt x="62" y="116"/>
                  </a:lnTo>
                  <a:lnTo>
                    <a:pt x="58" y="121"/>
                  </a:lnTo>
                  <a:lnTo>
                    <a:pt x="55" y="125"/>
                  </a:lnTo>
                  <a:lnTo>
                    <a:pt x="53" y="125"/>
                  </a:lnTo>
                  <a:lnTo>
                    <a:pt x="51" y="130"/>
                  </a:lnTo>
                  <a:lnTo>
                    <a:pt x="47" y="132"/>
                  </a:lnTo>
                  <a:lnTo>
                    <a:pt x="44" y="130"/>
                  </a:lnTo>
                  <a:lnTo>
                    <a:pt x="40" y="130"/>
                  </a:lnTo>
                  <a:lnTo>
                    <a:pt x="38" y="134"/>
                  </a:lnTo>
                  <a:lnTo>
                    <a:pt x="33" y="134"/>
                  </a:lnTo>
                  <a:lnTo>
                    <a:pt x="29" y="132"/>
                  </a:lnTo>
                  <a:lnTo>
                    <a:pt x="27" y="134"/>
                  </a:lnTo>
                  <a:lnTo>
                    <a:pt x="22" y="134"/>
                  </a:lnTo>
                  <a:lnTo>
                    <a:pt x="22" y="132"/>
                  </a:lnTo>
                  <a:lnTo>
                    <a:pt x="20" y="125"/>
                  </a:lnTo>
                  <a:lnTo>
                    <a:pt x="18" y="121"/>
                  </a:lnTo>
                  <a:lnTo>
                    <a:pt x="16" y="116"/>
                  </a:lnTo>
                  <a:lnTo>
                    <a:pt x="18" y="114"/>
                  </a:lnTo>
                  <a:lnTo>
                    <a:pt x="16" y="110"/>
                  </a:lnTo>
                  <a:lnTo>
                    <a:pt x="11" y="105"/>
                  </a:lnTo>
                  <a:lnTo>
                    <a:pt x="9" y="88"/>
                  </a:lnTo>
                  <a:lnTo>
                    <a:pt x="5" y="81"/>
                  </a:lnTo>
                  <a:lnTo>
                    <a:pt x="5" y="79"/>
                  </a:lnTo>
                  <a:lnTo>
                    <a:pt x="3" y="79"/>
                  </a:lnTo>
                  <a:lnTo>
                    <a:pt x="0" y="75"/>
                  </a:lnTo>
                  <a:lnTo>
                    <a:pt x="5" y="77"/>
                  </a:lnTo>
                  <a:lnTo>
                    <a:pt x="5" y="75"/>
                  </a:lnTo>
                  <a:lnTo>
                    <a:pt x="7" y="75"/>
                  </a:lnTo>
                  <a:lnTo>
                    <a:pt x="7" y="68"/>
                  </a:lnTo>
                  <a:lnTo>
                    <a:pt x="5" y="59"/>
                  </a:lnTo>
                  <a:lnTo>
                    <a:pt x="3" y="55"/>
                  </a:lnTo>
                  <a:lnTo>
                    <a:pt x="3" y="55"/>
                  </a:lnTo>
                  <a:close/>
                  <a:moveTo>
                    <a:pt x="190" y="143"/>
                  </a:moveTo>
                  <a:lnTo>
                    <a:pt x="194" y="143"/>
                  </a:lnTo>
                  <a:lnTo>
                    <a:pt x="199" y="145"/>
                  </a:lnTo>
                  <a:lnTo>
                    <a:pt x="194" y="145"/>
                  </a:lnTo>
                  <a:lnTo>
                    <a:pt x="190" y="143"/>
                  </a:lnTo>
                  <a:lnTo>
                    <a:pt x="190" y="143"/>
                  </a:lnTo>
                  <a:close/>
                  <a:moveTo>
                    <a:pt x="214" y="138"/>
                  </a:moveTo>
                  <a:lnTo>
                    <a:pt x="216" y="136"/>
                  </a:lnTo>
                  <a:lnTo>
                    <a:pt x="216" y="134"/>
                  </a:lnTo>
                  <a:lnTo>
                    <a:pt x="218" y="132"/>
                  </a:lnTo>
                  <a:lnTo>
                    <a:pt x="221" y="132"/>
                  </a:lnTo>
                  <a:lnTo>
                    <a:pt x="221" y="134"/>
                  </a:lnTo>
                  <a:lnTo>
                    <a:pt x="225" y="134"/>
                  </a:lnTo>
                  <a:lnTo>
                    <a:pt x="227" y="134"/>
                  </a:lnTo>
                  <a:lnTo>
                    <a:pt x="232" y="134"/>
                  </a:lnTo>
                  <a:lnTo>
                    <a:pt x="234" y="134"/>
                  </a:lnTo>
                  <a:lnTo>
                    <a:pt x="236" y="134"/>
                  </a:lnTo>
                  <a:lnTo>
                    <a:pt x="236" y="136"/>
                  </a:lnTo>
                  <a:lnTo>
                    <a:pt x="236" y="138"/>
                  </a:lnTo>
                  <a:lnTo>
                    <a:pt x="232" y="138"/>
                  </a:lnTo>
                  <a:lnTo>
                    <a:pt x="227" y="141"/>
                  </a:lnTo>
                  <a:lnTo>
                    <a:pt x="223" y="143"/>
                  </a:lnTo>
                  <a:lnTo>
                    <a:pt x="218" y="141"/>
                  </a:lnTo>
                  <a:lnTo>
                    <a:pt x="216" y="138"/>
                  </a:lnTo>
                  <a:lnTo>
                    <a:pt x="214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05"/>
            <p:cNvSpPr>
              <a:spLocks/>
            </p:cNvSpPr>
            <p:nvPr/>
          </p:nvSpPr>
          <p:spPr bwMode="auto">
            <a:xfrm>
              <a:off x="3990323" y="3681813"/>
              <a:ext cx="245578" cy="206002"/>
            </a:xfrm>
            <a:custGeom>
              <a:avLst/>
              <a:gdLst>
                <a:gd name="T0" fmla="*/ 192 w 242"/>
                <a:gd name="T1" fmla="*/ 38 h 203"/>
                <a:gd name="T2" fmla="*/ 181 w 242"/>
                <a:gd name="T3" fmla="*/ 11 h 203"/>
                <a:gd name="T4" fmla="*/ 172 w 242"/>
                <a:gd name="T5" fmla="*/ 9 h 203"/>
                <a:gd name="T6" fmla="*/ 145 w 242"/>
                <a:gd name="T7" fmla="*/ 11 h 203"/>
                <a:gd name="T8" fmla="*/ 139 w 242"/>
                <a:gd name="T9" fmla="*/ 13 h 203"/>
                <a:gd name="T10" fmla="*/ 132 w 242"/>
                <a:gd name="T11" fmla="*/ 9 h 203"/>
                <a:gd name="T12" fmla="*/ 132 w 242"/>
                <a:gd name="T13" fmla="*/ 5 h 203"/>
                <a:gd name="T14" fmla="*/ 119 w 242"/>
                <a:gd name="T15" fmla="*/ 0 h 203"/>
                <a:gd name="T16" fmla="*/ 121 w 242"/>
                <a:gd name="T17" fmla="*/ 5 h 203"/>
                <a:gd name="T18" fmla="*/ 110 w 242"/>
                <a:gd name="T19" fmla="*/ 7 h 203"/>
                <a:gd name="T20" fmla="*/ 112 w 242"/>
                <a:gd name="T21" fmla="*/ 2 h 203"/>
                <a:gd name="T22" fmla="*/ 106 w 242"/>
                <a:gd name="T23" fmla="*/ 2 h 203"/>
                <a:gd name="T24" fmla="*/ 95 w 242"/>
                <a:gd name="T25" fmla="*/ 9 h 203"/>
                <a:gd name="T26" fmla="*/ 86 w 242"/>
                <a:gd name="T27" fmla="*/ 16 h 203"/>
                <a:gd name="T28" fmla="*/ 68 w 242"/>
                <a:gd name="T29" fmla="*/ 11 h 203"/>
                <a:gd name="T30" fmla="*/ 53 w 242"/>
                <a:gd name="T31" fmla="*/ 7 h 203"/>
                <a:gd name="T32" fmla="*/ 40 w 242"/>
                <a:gd name="T33" fmla="*/ 5 h 203"/>
                <a:gd name="T34" fmla="*/ 7 w 242"/>
                <a:gd name="T35" fmla="*/ 0 h 203"/>
                <a:gd name="T36" fmla="*/ 4 w 242"/>
                <a:gd name="T37" fmla="*/ 5 h 203"/>
                <a:gd name="T38" fmla="*/ 4 w 242"/>
                <a:gd name="T39" fmla="*/ 22 h 203"/>
                <a:gd name="T40" fmla="*/ 2 w 242"/>
                <a:gd name="T41" fmla="*/ 40 h 203"/>
                <a:gd name="T42" fmla="*/ 242 w 242"/>
                <a:gd name="T43" fmla="*/ 203 h 203"/>
                <a:gd name="T44" fmla="*/ 233 w 242"/>
                <a:gd name="T45" fmla="*/ 196 h 203"/>
                <a:gd name="T46" fmla="*/ 227 w 242"/>
                <a:gd name="T47" fmla="*/ 187 h 203"/>
                <a:gd name="T48" fmla="*/ 214 w 242"/>
                <a:gd name="T49" fmla="*/ 183 h 203"/>
                <a:gd name="T50" fmla="*/ 211 w 242"/>
                <a:gd name="T51" fmla="*/ 165 h 203"/>
                <a:gd name="T52" fmla="*/ 214 w 242"/>
                <a:gd name="T53" fmla="*/ 163 h 203"/>
                <a:gd name="T54" fmla="*/ 214 w 242"/>
                <a:gd name="T55" fmla="*/ 161 h 203"/>
                <a:gd name="T56" fmla="*/ 209 w 242"/>
                <a:gd name="T57" fmla="*/ 157 h 203"/>
                <a:gd name="T58" fmla="*/ 198 w 242"/>
                <a:gd name="T59" fmla="*/ 137 h 203"/>
                <a:gd name="T60" fmla="*/ 183 w 242"/>
                <a:gd name="T61" fmla="*/ 112 h 203"/>
                <a:gd name="T62" fmla="*/ 178 w 242"/>
                <a:gd name="T63" fmla="*/ 97 h 203"/>
                <a:gd name="T64" fmla="*/ 170 w 242"/>
                <a:gd name="T65" fmla="*/ 86 h 203"/>
                <a:gd name="T66" fmla="*/ 170 w 242"/>
                <a:gd name="T67" fmla="*/ 77 h 203"/>
                <a:gd name="T68" fmla="*/ 150 w 242"/>
                <a:gd name="T69" fmla="*/ 55 h 203"/>
                <a:gd name="T70" fmla="*/ 145 w 242"/>
                <a:gd name="T71" fmla="*/ 42 h 203"/>
                <a:gd name="T72" fmla="*/ 148 w 242"/>
                <a:gd name="T73" fmla="*/ 40 h 203"/>
                <a:gd name="T74" fmla="*/ 152 w 242"/>
                <a:gd name="T75" fmla="*/ 46 h 203"/>
                <a:gd name="T76" fmla="*/ 161 w 242"/>
                <a:gd name="T77" fmla="*/ 60 h 203"/>
                <a:gd name="T78" fmla="*/ 170 w 242"/>
                <a:gd name="T79" fmla="*/ 71 h 203"/>
                <a:gd name="T80" fmla="*/ 183 w 242"/>
                <a:gd name="T81" fmla="*/ 84 h 203"/>
                <a:gd name="T82" fmla="*/ 189 w 242"/>
                <a:gd name="T83" fmla="*/ 71 h 203"/>
                <a:gd name="T84" fmla="*/ 189 w 242"/>
                <a:gd name="T85" fmla="*/ 6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2" h="203">
                  <a:moveTo>
                    <a:pt x="194" y="49"/>
                  </a:moveTo>
                  <a:lnTo>
                    <a:pt x="192" y="42"/>
                  </a:lnTo>
                  <a:lnTo>
                    <a:pt x="192" y="38"/>
                  </a:lnTo>
                  <a:lnTo>
                    <a:pt x="187" y="27"/>
                  </a:lnTo>
                  <a:lnTo>
                    <a:pt x="183" y="18"/>
                  </a:lnTo>
                  <a:lnTo>
                    <a:pt x="181" y="11"/>
                  </a:lnTo>
                  <a:lnTo>
                    <a:pt x="176" y="7"/>
                  </a:lnTo>
                  <a:lnTo>
                    <a:pt x="174" y="5"/>
                  </a:lnTo>
                  <a:lnTo>
                    <a:pt x="172" y="9"/>
                  </a:lnTo>
                  <a:lnTo>
                    <a:pt x="167" y="11"/>
                  </a:lnTo>
                  <a:lnTo>
                    <a:pt x="154" y="9"/>
                  </a:lnTo>
                  <a:lnTo>
                    <a:pt x="145" y="11"/>
                  </a:lnTo>
                  <a:lnTo>
                    <a:pt x="139" y="7"/>
                  </a:lnTo>
                  <a:lnTo>
                    <a:pt x="137" y="9"/>
                  </a:lnTo>
                  <a:lnTo>
                    <a:pt x="139" y="13"/>
                  </a:lnTo>
                  <a:lnTo>
                    <a:pt x="139" y="16"/>
                  </a:lnTo>
                  <a:lnTo>
                    <a:pt x="137" y="11"/>
                  </a:lnTo>
                  <a:lnTo>
                    <a:pt x="132" y="9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5"/>
                  </a:lnTo>
                  <a:lnTo>
                    <a:pt x="126" y="2"/>
                  </a:lnTo>
                  <a:lnTo>
                    <a:pt x="119" y="0"/>
                  </a:lnTo>
                  <a:lnTo>
                    <a:pt x="117" y="2"/>
                  </a:lnTo>
                  <a:lnTo>
                    <a:pt x="121" y="2"/>
                  </a:lnTo>
                  <a:lnTo>
                    <a:pt x="121" y="5"/>
                  </a:lnTo>
                  <a:lnTo>
                    <a:pt x="117" y="5"/>
                  </a:lnTo>
                  <a:lnTo>
                    <a:pt x="115" y="5"/>
                  </a:lnTo>
                  <a:lnTo>
                    <a:pt x="110" y="7"/>
                  </a:lnTo>
                  <a:lnTo>
                    <a:pt x="108" y="5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115" y="2"/>
                  </a:lnTo>
                  <a:lnTo>
                    <a:pt x="110" y="2"/>
                  </a:lnTo>
                  <a:lnTo>
                    <a:pt x="106" y="2"/>
                  </a:lnTo>
                  <a:lnTo>
                    <a:pt x="103" y="5"/>
                  </a:lnTo>
                  <a:lnTo>
                    <a:pt x="99" y="7"/>
                  </a:lnTo>
                  <a:lnTo>
                    <a:pt x="95" y="9"/>
                  </a:lnTo>
                  <a:lnTo>
                    <a:pt x="90" y="9"/>
                  </a:lnTo>
                  <a:lnTo>
                    <a:pt x="86" y="13"/>
                  </a:lnTo>
                  <a:lnTo>
                    <a:pt x="86" y="16"/>
                  </a:lnTo>
                  <a:lnTo>
                    <a:pt x="79" y="16"/>
                  </a:lnTo>
                  <a:lnTo>
                    <a:pt x="73" y="11"/>
                  </a:lnTo>
                  <a:lnTo>
                    <a:pt x="68" y="11"/>
                  </a:lnTo>
                  <a:lnTo>
                    <a:pt x="62" y="11"/>
                  </a:lnTo>
                  <a:lnTo>
                    <a:pt x="55" y="7"/>
                  </a:lnTo>
                  <a:lnTo>
                    <a:pt x="53" y="7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0" y="5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5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2" y="29"/>
                  </a:lnTo>
                  <a:lnTo>
                    <a:pt x="0" y="35"/>
                  </a:lnTo>
                  <a:lnTo>
                    <a:pt x="2" y="40"/>
                  </a:lnTo>
                  <a:lnTo>
                    <a:pt x="4" y="51"/>
                  </a:lnTo>
                  <a:lnTo>
                    <a:pt x="11" y="203"/>
                  </a:lnTo>
                  <a:lnTo>
                    <a:pt x="242" y="203"/>
                  </a:lnTo>
                  <a:lnTo>
                    <a:pt x="242" y="201"/>
                  </a:lnTo>
                  <a:lnTo>
                    <a:pt x="238" y="201"/>
                  </a:lnTo>
                  <a:lnTo>
                    <a:pt x="233" y="196"/>
                  </a:lnTo>
                  <a:lnTo>
                    <a:pt x="233" y="194"/>
                  </a:lnTo>
                  <a:lnTo>
                    <a:pt x="229" y="192"/>
                  </a:lnTo>
                  <a:lnTo>
                    <a:pt x="227" y="187"/>
                  </a:lnTo>
                  <a:lnTo>
                    <a:pt x="225" y="187"/>
                  </a:lnTo>
                  <a:lnTo>
                    <a:pt x="220" y="187"/>
                  </a:lnTo>
                  <a:lnTo>
                    <a:pt x="214" y="183"/>
                  </a:lnTo>
                  <a:lnTo>
                    <a:pt x="211" y="174"/>
                  </a:lnTo>
                  <a:lnTo>
                    <a:pt x="211" y="172"/>
                  </a:lnTo>
                  <a:lnTo>
                    <a:pt x="211" y="165"/>
                  </a:lnTo>
                  <a:lnTo>
                    <a:pt x="211" y="163"/>
                  </a:lnTo>
                  <a:lnTo>
                    <a:pt x="211" y="161"/>
                  </a:lnTo>
                  <a:lnTo>
                    <a:pt x="214" y="163"/>
                  </a:lnTo>
                  <a:lnTo>
                    <a:pt x="218" y="163"/>
                  </a:lnTo>
                  <a:lnTo>
                    <a:pt x="216" y="161"/>
                  </a:lnTo>
                  <a:lnTo>
                    <a:pt x="214" y="161"/>
                  </a:lnTo>
                  <a:lnTo>
                    <a:pt x="211" y="157"/>
                  </a:lnTo>
                  <a:lnTo>
                    <a:pt x="209" y="154"/>
                  </a:lnTo>
                  <a:lnTo>
                    <a:pt x="209" y="157"/>
                  </a:lnTo>
                  <a:lnTo>
                    <a:pt x="207" y="154"/>
                  </a:lnTo>
                  <a:lnTo>
                    <a:pt x="205" y="148"/>
                  </a:lnTo>
                  <a:lnTo>
                    <a:pt x="198" y="137"/>
                  </a:lnTo>
                  <a:lnTo>
                    <a:pt x="194" y="135"/>
                  </a:lnTo>
                  <a:lnTo>
                    <a:pt x="194" y="130"/>
                  </a:lnTo>
                  <a:lnTo>
                    <a:pt x="183" y="112"/>
                  </a:lnTo>
                  <a:lnTo>
                    <a:pt x="183" y="108"/>
                  </a:lnTo>
                  <a:lnTo>
                    <a:pt x="181" y="104"/>
                  </a:lnTo>
                  <a:lnTo>
                    <a:pt x="178" y="97"/>
                  </a:lnTo>
                  <a:lnTo>
                    <a:pt x="176" y="95"/>
                  </a:lnTo>
                  <a:lnTo>
                    <a:pt x="176" y="93"/>
                  </a:lnTo>
                  <a:lnTo>
                    <a:pt x="170" y="86"/>
                  </a:lnTo>
                  <a:lnTo>
                    <a:pt x="170" y="82"/>
                  </a:lnTo>
                  <a:lnTo>
                    <a:pt x="172" y="79"/>
                  </a:lnTo>
                  <a:lnTo>
                    <a:pt x="170" y="77"/>
                  </a:lnTo>
                  <a:lnTo>
                    <a:pt x="159" y="66"/>
                  </a:lnTo>
                  <a:lnTo>
                    <a:pt x="156" y="64"/>
                  </a:lnTo>
                  <a:lnTo>
                    <a:pt x="150" y="55"/>
                  </a:lnTo>
                  <a:lnTo>
                    <a:pt x="150" y="51"/>
                  </a:lnTo>
                  <a:lnTo>
                    <a:pt x="145" y="46"/>
                  </a:lnTo>
                  <a:lnTo>
                    <a:pt x="145" y="42"/>
                  </a:lnTo>
                  <a:lnTo>
                    <a:pt x="145" y="40"/>
                  </a:lnTo>
                  <a:lnTo>
                    <a:pt x="148" y="40"/>
                  </a:lnTo>
                  <a:lnTo>
                    <a:pt x="148" y="40"/>
                  </a:lnTo>
                  <a:lnTo>
                    <a:pt x="150" y="40"/>
                  </a:lnTo>
                  <a:lnTo>
                    <a:pt x="152" y="44"/>
                  </a:lnTo>
                  <a:lnTo>
                    <a:pt x="152" y="46"/>
                  </a:lnTo>
                  <a:lnTo>
                    <a:pt x="154" y="49"/>
                  </a:lnTo>
                  <a:lnTo>
                    <a:pt x="161" y="55"/>
                  </a:lnTo>
                  <a:lnTo>
                    <a:pt x="161" y="60"/>
                  </a:lnTo>
                  <a:lnTo>
                    <a:pt x="163" y="64"/>
                  </a:lnTo>
                  <a:lnTo>
                    <a:pt x="167" y="66"/>
                  </a:lnTo>
                  <a:lnTo>
                    <a:pt x="170" y="71"/>
                  </a:lnTo>
                  <a:lnTo>
                    <a:pt x="178" y="79"/>
                  </a:lnTo>
                  <a:lnTo>
                    <a:pt x="183" y="82"/>
                  </a:lnTo>
                  <a:lnTo>
                    <a:pt x="183" y="84"/>
                  </a:lnTo>
                  <a:lnTo>
                    <a:pt x="185" y="82"/>
                  </a:lnTo>
                  <a:lnTo>
                    <a:pt x="187" y="79"/>
                  </a:lnTo>
                  <a:lnTo>
                    <a:pt x="189" y="71"/>
                  </a:lnTo>
                  <a:lnTo>
                    <a:pt x="187" y="71"/>
                  </a:lnTo>
                  <a:lnTo>
                    <a:pt x="189" y="64"/>
                  </a:lnTo>
                  <a:lnTo>
                    <a:pt x="189" y="60"/>
                  </a:lnTo>
                  <a:lnTo>
                    <a:pt x="192" y="49"/>
                  </a:lnTo>
                  <a:lnTo>
                    <a:pt x="194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06"/>
            <p:cNvSpPr>
              <a:spLocks/>
            </p:cNvSpPr>
            <p:nvPr/>
          </p:nvSpPr>
          <p:spPr bwMode="auto">
            <a:xfrm>
              <a:off x="3945673" y="3887815"/>
              <a:ext cx="325747" cy="371412"/>
            </a:xfrm>
            <a:custGeom>
              <a:avLst/>
              <a:gdLst>
                <a:gd name="T0" fmla="*/ 286 w 321"/>
                <a:gd name="T1" fmla="*/ 4 h 366"/>
                <a:gd name="T2" fmla="*/ 288 w 321"/>
                <a:gd name="T3" fmla="*/ 13 h 366"/>
                <a:gd name="T4" fmla="*/ 288 w 321"/>
                <a:gd name="T5" fmla="*/ 15 h 366"/>
                <a:gd name="T6" fmla="*/ 293 w 321"/>
                <a:gd name="T7" fmla="*/ 48 h 366"/>
                <a:gd name="T8" fmla="*/ 313 w 321"/>
                <a:gd name="T9" fmla="*/ 75 h 366"/>
                <a:gd name="T10" fmla="*/ 319 w 321"/>
                <a:gd name="T11" fmla="*/ 84 h 366"/>
                <a:gd name="T12" fmla="*/ 304 w 321"/>
                <a:gd name="T13" fmla="*/ 90 h 366"/>
                <a:gd name="T14" fmla="*/ 295 w 321"/>
                <a:gd name="T15" fmla="*/ 97 h 366"/>
                <a:gd name="T16" fmla="*/ 293 w 321"/>
                <a:gd name="T17" fmla="*/ 108 h 366"/>
                <a:gd name="T18" fmla="*/ 286 w 321"/>
                <a:gd name="T19" fmla="*/ 134 h 366"/>
                <a:gd name="T20" fmla="*/ 286 w 321"/>
                <a:gd name="T21" fmla="*/ 154 h 366"/>
                <a:gd name="T22" fmla="*/ 277 w 321"/>
                <a:gd name="T23" fmla="*/ 183 h 366"/>
                <a:gd name="T24" fmla="*/ 266 w 321"/>
                <a:gd name="T25" fmla="*/ 198 h 366"/>
                <a:gd name="T26" fmla="*/ 251 w 321"/>
                <a:gd name="T27" fmla="*/ 222 h 366"/>
                <a:gd name="T28" fmla="*/ 247 w 321"/>
                <a:gd name="T29" fmla="*/ 240 h 366"/>
                <a:gd name="T30" fmla="*/ 238 w 321"/>
                <a:gd name="T31" fmla="*/ 269 h 366"/>
                <a:gd name="T32" fmla="*/ 225 w 321"/>
                <a:gd name="T33" fmla="*/ 269 h 366"/>
                <a:gd name="T34" fmla="*/ 225 w 321"/>
                <a:gd name="T35" fmla="*/ 282 h 366"/>
                <a:gd name="T36" fmla="*/ 240 w 321"/>
                <a:gd name="T37" fmla="*/ 291 h 366"/>
                <a:gd name="T38" fmla="*/ 251 w 321"/>
                <a:gd name="T39" fmla="*/ 304 h 366"/>
                <a:gd name="T40" fmla="*/ 262 w 321"/>
                <a:gd name="T41" fmla="*/ 321 h 366"/>
                <a:gd name="T42" fmla="*/ 247 w 321"/>
                <a:gd name="T43" fmla="*/ 346 h 366"/>
                <a:gd name="T44" fmla="*/ 236 w 321"/>
                <a:gd name="T45" fmla="*/ 355 h 366"/>
                <a:gd name="T46" fmla="*/ 214 w 321"/>
                <a:gd name="T47" fmla="*/ 361 h 366"/>
                <a:gd name="T48" fmla="*/ 205 w 321"/>
                <a:gd name="T49" fmla="*/ 366 h 366"/>
                <a:gd name="T50" fmla="*/ 192 w 321"/>
                <a:gd name="T51" fmla="*/ 361 h 366"/>
                <a:gd name="T52" fmla="*/ 181 w 321"/>
                <a:gd name="T53" fmla="*/ 366 h 366"/>
                <a:gd name="T54" fmla="*/ 174 w 321"/>
                <a:gd name="T55" fmla="*/ 363 h 366"/>
                <a:gd name="T56" fmla="*/ 163 w 321"/>
                <a:gd name="T57" fmla="*/ 352 h 366"/>
                <a:gd name="T58" fmla="*/ 150 w 321"/>
                <a:gd name="T59" fmla="*/ 341 h 366"/>
                <a:gd name="T60" fmla="*/ 141 w 321"/>
                <a:gd name="T61" fmla="*/ 346 h 366"/>
                <a:gd name="T62" fmla="*/ 128 w 321"/>
                <a:gd name="T63" fmla="*/ 350 h 366"/>
                <a:gd name="T64" fmla="*/ 112 w 321"/>
                <a:gd name="T65" fmla="*/ 341 h 366"/>
                <a:gd name="T66" fmla="*/ 108 w 321"/>
                <a:gd name="T67" fmla="*/ 332 h 366"/>
                <a:gd name="T68" fmla="*/ 95 w 321"/>
                <a:gd name="T69" fmla="*/ 319 h 366"/>
                <a:gd name="T70" fmla="*/ 86 w 321"/>
                <a:gd name="T71" fmla="*/ 308 h 366"/>
                <a:gd name="T72" fmla="*/ 75 w 321"/>
                <a:gd name="T73" fmla="*/ 295 h 366"/>
                <a:gd name="T74" fmla="*/ 68 w 321"/>
                <a:gd name="T75" fmla="*/ 288 h 366"/>
                <a:gd name="T76" fmla="*/ 62 w 321"/>
                <a:gd name="T77" fmla="*/ 280 h 366"/>
                <a:gd name="T78" fmla="*/ 46 w 321"/>
                <a:gd name="T79" fmla="*/ 271 h 366"/>
                <a:gd name="T80" fmla="*/ 40 w 321"/>
                <a:gd name="T81" fmla="*/ 264 h 366"/>
                <a:gd name="T82" fmla="*/ 33 w 321"/>
                <a:gd name="T83" fmla="*/ 251 h 366"/>
                <a:gd name="T84" fmla="*/ 24 w 321"/>
                <a:gd name="T85" fmla="*/ 227 h 366"/>
                <a:gd name="T86" fmla="*/ 20 w 321"/>
                <a:gd name="T87" fmla="*/ 216 h 366"/>
                <a:gd name="T88" fmla="*/ 11 w 321"/>
                <a:gd name="T89" fmla="*/ 203 h 366"/>
                <a:gd name="T90" fmla="*/ 11 w 321"/>
                <a:gd name="T91" fmla="*/ 187 h 366"/>
                <a:gd name="T92" fmla="*/ 0 w 321"/>
                <a:gd name="T93" fmla="*/ 180 h 366"/>
                <a:gd name="T94" fmla="*/ 7 w 321"/>
                <a:gd name="T95" fmla="*/ 163 h 366"/>
                <a:gd name="T96" fmla="*/ 13 w 321"/>
                <a:gd name="T97" fmla="*/ 147 h 366"/>
                <a:gd name="T98" fmla="*/ 22 w 321"/>
                <a:gd name="T99" fmla="*/ 128 h 366"/>
                <a:gd name="T100" fmla="*/ 40 w 321"/>
                <a:gd name="T101" fmla="*/ 123 h 366"/>
                <a:gd name="T102" fmla="*/ 55 w 321"/>
                <a:gd name="T10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1" h="366">
                  <a:moveTo>
                    <a:pt x="55" y="0"/>
                  </a:moveTo>
                  <a:lnTo>
                    <a:pt x="286" y="0"/>
                  </a:lnTo>
                  <a:lnTo>
                    <a:pt x="286" y="0"/>
                  </a:lnTo>
                  <a:lnTo>
                    <a:pt x="286" y="2"/>
                  </a:lnTo>
                  <a:lnTo>
                    <a:pt x="286" y="4"/>
                  </a:lnTo>
                  <a:lnTo>
                    <a:pt x="286" y="4"/>
                  </a:lnTo>
                  <a:lnTo>
                    <a:pt x="286" y="6"/>
                  </a:lnTo>
                  <a:lnTo>
                    <a:pt x="286" y="6"/>
                  </a:lnTo>
                  <a:lnTo>
                    <a:pt x="288" y="6"/>
                  </a:lnTo>
                  <a:lnTo>
                    <a:pt x="288" y="13"/>
                  </a:lnTo>
                  <a:lnTo>
                    <a:pt x="293" y="17"/>
                  </a:lnTo>
                  <a:lnTo>
                    <a:pt x="293" y="20"/>
                  </a:lnTo>
                  <a:lnTo>
                    <a:pt x="291" y="20"/>
                  </a:lnTo>
                  <a:lnTo>
                    <a:pt x="291" y="17"/>
                  </a:lnTo>
                  <a:lnTo>
                    <a:pt x="288" y="15"/>
                  </a:lnTo>
                  <a:lnTo>
                    <a:pt x="288" y="17"/>
                  </a:lnTo>
                  <a:lnTo>
                    <a:pt x="288" y="20"/>
                  </a:lnTo>
                  <a:lnTo>
                    <a:pt x="293" y="35"/>
                  </a:lnTo>
                  <a:lnTo>
                    <a:pt x="295" y="42"/>
                  </a:lnTo>
                  <a:lnTo>
                    <a:pt x="293" y="48"/>
                  </a:lnTo>
                  <a:lnTo>
                    <a:pt x="297" y="57"/>
                  </a:lnTo>
                  <a:lnTo>
                    <a:pt x="299" y="64"/>
                  </a:lnTo>
                  <a:lnTo>
                    <a:pt x="304" y="64"/>
                  </a:lnTo>
                  <a:lnTo>
                    <a:pt x="313" y="70"/>
                  </a:lnTo>
                  <a:lnTo>
                    <a:pt x="313" y="75"/>
                  </a:lnTo>
                  <a:lnTo>
                    <a:pt x="315" y="75"/>
                  </a:lnTo>
                  <a:lnTo>
                    <a:pt x="319" y="77"/>
                  </a:lnTo>
                  <a:lnTo>
                    <a:pt x="319" y="79"/>
                  </a:lnTo>
                  <a:lnTo>
                    <a:pt x="321" y="79"/>
                  </a:lnTo>
                  <a:lnTo>
                    <a:pt x="319" y="84"/>
                  </a:lnTo>
                  <a:lnTo>
                    <a:pt x="315" y="84"/>
                  </a:lnTo>
                  <a:lnTo>
                    <a:pt x="313" y="86"/>
                  </a:lnTo>
                  <a:lnTo>
                    <a:pt x="310" y="88"/>
                  </a:lnTo>
                  <a:lnTo>
                    <a:pt x="306" y="88"/>
                  </a:lnTo>
                  <a:lnTo>
                    <a:pt x="304" y="90"/>
                  </a:lnTo>
                  <a:lnTo>
                    <a:pt x="299" y="90"/>
                  </a:lnTo>
                  <a:lnTo>
                    <a:pt x="299" y="92"/>
                  </a:lnTo>
                  <a:lnTo>
                    <a:pt x="302" y="95"/>
                  </a:lnTo>
                  <a:lnTo>
                    <a:pt x="299" y="97"/>
                  </a:lnTo>
                  <a:lnTo>
                    <a:pt x="295" y="97"/>
                  </a:lnTo>
                  <a:lnTo>
                    <a:pt x="293" y="97"/>
                  </a:lnTo>
                  <a:lnTo>
                    <a:pt x="293" y="101"/>
                  </a:lnTo>
                  <a:lnTo>
                    <a:pt x="291" y="106"/>
                  </a:lnTo>
                  <a:lnTo>
                    <a:pt x="293" y="108"/>
                  </a:lnTo>
                  <a:lnTo>
                    <a:pt x="293" y="108"/>
                  </a:lnTo>
                  <a:lnTo>
                    <a:pt x="293" y="110"/>
                  </a:lnTo>
                  <a:lnTo>
                    <a:pt x="291" y="117"/>
                  </a:lnTo>
                  <a:lnTo>
                    <a:pt x="288" y="128"/>
                  </a:lnTo>
                  <a:lnTo>
                    <a:pt x="286" y="132"/>
                  </a:lnTo>
                  <a:lnTo>
                    <a:pt x="286" y="134"/>
                  </a:lnTo>
                  <a:lnTo>
                    <a:pt x="284" y="136"/>
                  </a:lnTo>
                  <a:lnTo>
                    <a:pt x="284" y="141"/>
                  </a:lnTo>
                  <a:lnTo>
                    <a:pt x="286" y="150"/>
                  </a:lnTo>
                  <a:lnTo>
                    <a:pt x="286" y="154"/>
                  </a:lnTo>
                  <a:lnTo>
                    <a:pt x="286" y="154"/>
                  </a:lnTo>
                  <a:lnTo>
                    <a:pt x="286" y="156"/>
                  </a:lnTo>
                  <a:lnTo>
                    <a:pt x="284" y="161"/>
                  </a:lnTo>
                  <a:lnTo>
                    <a:pt x="284" y="167"/>
                  </a:lnTo>
                  <a:lnTo>
                    <a:pt x="280" y="176"/>
                  </a:lnTo>
                  <a:lnTo>
                    <a:pt x="277" y="183"/>
                  </a:lnTo>
                  <a:lnTo>
                    <a:pt x="275" y="183"/>
                  </a:lnTo>
                  <a:lnTo>
                    <a:pt x="271" y="183"/>
                  </a:lnTo>
                  <a:lnTo>
                    <a:pt x="271" y="187"/>
                  </a:lnTo>
                  <a:lnTo>
                    <a:pt x="266" y="194"/>
                  </a:lnTo>
                  <a:lnTo>
                    <a:pt x="266" y="198"/>
                  </a:lnTo>
                  <a:lnTo>
                    <a:pt x="260" y="203"/>
                  </a:lnTo>
                  <a:lnTo>
                    <a:pt x="258" y="207"/>
                  </a:lnTo>
                  <a:lnTo>
                    <a:pt x="253" y="222"/>
                  </a:lnTo>
                  <a:lnTo>
                    <a:pt x="251" y="220"/>
                  </a:lnTo>
                  <a:lnTo>
                    <a:pt x="251" y="222"/>
                  </a:lnTo>
                  <a:lnTo>
                    <a:pt x="249" y="225"/>
                  </a:lnTo>
                  <a:lnTo>
                    <a:pt x="247" y="229"/>
                  </a:lnTo>
                  <a:lnTo>
                    <a:pt x="244" y="233"/>
                  </a:lnTo>
                  <a:lnTo>
                    <a:pt x="244" y="236"/>
                  </a:lnTo>
                  <a:lnTo>
                    <a:pt x="247" y="240"/>
                  </a:lnTo>
                  <a:lnTo>
                    <a:pt x="242" y="244"/>
                  </a:lnTo>
                  <a:lnTo>
                    <a:pt x="240" y="249"/>
                  </a:lnTo>
                  <a:lnTo>
                    <a:pt x="242" y="258"/>
                  </a:lnTo>
                  <a:lnTo>
                    <a:pt x="240" y="266"/>
                  </a:lnTo>
                  <a:lnTo>
                    <a:pt x="238" y="269"/>
                  </a:lnTo>
                  <a:lnTo>
                    <a:pt x="238" y="271"/>
                  </a:lnTo>
                  <a:lnTo>
                    <a:pt x="236" y="271"/>
                  </a:lnTo>
                  <a:lnTo>
                    <a:pt x="233" y="269"/>
                  </a:lnTo>
                  <a:lnTo>
                    <a:pt x="229" y="269"/>
                  </a:lnTo>
                  <a:lnTo>
                    <a:pt x="225" y="269"/>
                  </a:lnTo>
                  <a:lnTo>
                    <a:pt x="225" y="273"/>
                  </a:lnTo>
                  <a:lnTo>
                    <a:pt x="222" y="273"/>
                  </a:lnTo>
                  <a:lnTo>
                    <a:pt x="220" y="277"/>
                  </a:lnTo>
                  <a:lnTo>
                    <a:pt x="220" y="282"/>
                  </a:lnTo>
                  <a:lnTo>
                    <a:pt x="225" y="282"/>
                  </a:lnTo>
                  <a:lnTo>
                    <a:pt x="233" y="282"/>
                  </a:lnTo>
                  <a:lnTo>
                    <a:pt x="233" y="284"/>
                  </a:lnTo>
                  <a:lnTo>
                    <a:pt x="238" y="288"/>
                  </a:lnTo>
                  <a:lnTo>
                    <a:pt x="238" y="291"/>
                  </a:lnTo>
                  <a:lnTo>
                    <a:pt x="240" y="291"/>
                  </a:lnTo>
                  <a:lnTo>
                    <a:pt x="244" y="297"/>
                  </a:lnTo>
                  <a:lnTo>
                    <a:pt x="247" y="299"/>
                  </a:lnTo>
                  <a:lnTo>
                    <a:pt x="247" y="302"/>
                  </a:lnTo>
                  <a:lnTo>
                    <a:pt x="249" y="304"/>
                  </a:lnTo>
                  <a:lnTo>
                    <a:pt x="251" y="304"/>
                  </a:lnTo>
                  <a:lnTo>
                    <a:pt x="255" y="306"/>
                  </a:lnTo>
                  <a:lnTo>
                    <a:pt x="255" y="308"/>
                  </a:lnTo>
                  <a:lnTo>
                    <a:pt x="260" y="313"/>
                  </a:lnTo>
                  <a:lnTo>
                    <a:pt x="260" y="319"/>
                  </a:lnTo>
                  <a:lnTo>
                    <a:pt x="262" y="321"/>
                  </a:lnTo>
                  <a:lnTo>
                    <a:pt x="264" y="328"/>
                  </a:lnTo>
                  <a:lnTo>
                    <a:pt x="258" y="335"/>
                  </a:lnTo>
                  <a:lnTo>
                    <a:pt x="251" y="344"/>
                  </a:lnTo>
                  <a:lnTo>
                    <a:pt x="251" y="341"/>
                  </a:lnTo>
                  <a:lnTo>
                    <a:pt x="247" y="346"/>
                  </a:lnTo>
                  <a:lnTo>
                    <a:pt x="244" y="348"/>
                  </a:lnTo>
                  <a:lnTo>
                    <a:pt x="242" y="348"/>
                  </a:lnTo>
                  <a:lnTo>
                    <a:pt x="240" y="352"/>
                  </a:lnTo>
                  <a:lnTo>
                    <a:pt x="240" y="352"/>
                  </a:lnTo>
                  <a:lnTo>
                    <a:pt x="236" y="355"/>
                  </a:lnTo>
                  <a:lnTo>
                    <a:pt x="233" y="359"/>
                  </a:lnTo>
                  <a:lnTo>
                    <a:pt x="229" y="361"/>
                  </a:lnTo>
                  <a:lnTo>
                    <a:pt x="225" y="359"/>
                  </a:lnTo>
                  <a:lnTo>
                    <a:pt x="218" y="359"/>
                  </a:lnTo>
                  <a:lnTo>
                    <a:pt x="214" y="361"/>
                  </a:lnTo>
                  <a:lnTo>
                    <a:pt x="211" y="361"/>
                  </a:lnTo>
                  <a:lnTo>
                    <a:pt x="209" y="361"/>
                  </a:lnTo>
                  <a:lnTo>
                    <a:pt x="207" y="361"/>
                  </a:lnTo>
                  <a:lnTo>
                    <a:pt x="205" y="363"/>
                  </a:lnTo>
                  <a:lnTo>
                    <a:pt x="205" y="366"/>
                  </a:lnTo>
                  <a:lnTo>
                    <a:pt x="203" y="366"/>
                  </a:lnTo>
                  <a:lnTo>
                    <a:pt x="198" y="366"/>
                  </a:lnTo>
                  <a:lnTo>
                    <a:pt x="198" y="361"/>
                  </a:lnTo>
                  <a:lnTo>
                    <a:pt x="194" y="361"/>
                  </a:lnTo>
                  <a:lnTo>
                    <a:pt x="192" y="361"/>
                  </a:lnTo>
                  <a:lnTo>
                    <a:pt x="187" y="361"/>
                  </a:lnTo>
                  <a:lnTo>
                    <a:pt x="183" y="359"/>
                  </a:lnTo>
                  <a:lnTo>
                    <a:pt x="181" y="361"/>
                  </a:lnTo>
                  <a:lnTo>
                    <a:pt x="181" y="363"/>
                  </a:lnTo>
                  <a:lnTo>
                    <a:pt x="181" y="366"/>
                  </a:lnTo>
                  <a:lnTo>
                    <a:pt x="181" y="366"/>
                  </a:lnTo>
                  <a:lnTo>
                    <a:pt x="178" y="366"/>
                  </a:lnTo>
                  <a:lnTo>
                    <a:pt x="174" y="366"/>
                  </a:lnTo>
                  <a:lnTo>
                    <a:pt x="174" y="366"/>
                  </a:lnTo>
                  <a:lnTo>
                    <a:pt x="174" y="363"/>
                  </a:lnTo>
                  <a:lnTo>
                    <a:pt x="172" y="361"/>
                  </a:lnTo>
                  <a:lnTo>
                    <a:pt x="172" y="359"/>
                  </a:lnTo>
                  <a:lnTo>
                    <a:pt x="170" y="357"/>
                  </a:lnTo>
                  <a:lnTo>
                    <a:pt x="167" y="355"/>
                  </a:lnTo>
                  <a:lnTo>
                    <a:pt x="163" y="352"/>
                  </a:lnTo>
                  <a:lnTo>
                    <a:pt x="161" y="350"/>
                  </a:lnTo>
                  <a:lnTo>
                    <a:pt x="159" y="348"/>
                  </a:lnTo>
                  <a:lnTo>
                    <a:pt x="156" y="344"/>
                  </a:lnTo>
                  <a:lnTo>
                    <a:pt x="154" y="341"/>
                  </a:lnTo>
                  <a:lnTo>
                    <a:pt x="150" y="341"/>
                  </a:lnTo>
                  <a:lnTo>
                    <a:pt x="147" y="344"/>
                  </a:lnTo>
                  <a:lnTo>
                    <a:pt x="147" y="346"/>
                  </a:lnTo>
                  <a:lnTo>
                    <a:pt x="143" y="348"/>
                  </a:lnTo>
                  <a:lnTo>
                    <a:pt x="141" y="348"/>
                  </a:lnTo>
                  <a:lnTo>
                    <a:pt x="141" y="346"/>
                  </a:lnTo>
                  <a:lnTo>
                    <a:pt x="139" y="346"/>
                  </a:lnTo>
                  <a:lnTo>
                    <a:pt x="134" y="346"/>
                  </a:lnTo>
                  <a:lnTo>
                    <a:pt x="132" y="348"/>
                  </a:lnTo>
                  <a:lnTo>
                    <a:pt x="130" y="350"/>
                  </a:lnTo>
                  <a:lnTo>
                    <a:pt x="128" y="350"/>
                  </a:lnTo>
                  <a:lnTo>
                    <a:pt x="123" y="350"/>
                  </a:lnTo>
                  <a:lnTo>
                    <a:pt x="119" y="346"/>
                  </a:lnTo>
                  <a:lnTo>
                    <a:pt x="117" y="344"/>
                  </a:lnTo>
                  <a:lnTo>
                    <a:pt x="114" y="344"/>
                  </a:lnTo>
                  <a:lnTo>
                    <a:pt x="112" y="341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0" y="335"/>
                  </a:lnTo>
                  <a:lnTo>
                    <a:pt x="108" y="332"/>
                  </a:lnTo>
                  <a:lnTo>
                    <a:pt x="106" y="330"/>
                  </a:lnTo>
                  <a:lnTo>
                    <a:pt x="103" y="324"/>
                  </a:lnTo>
                  <a:lnTo>
                    <a:pt x="106" y="321"/>
                  </a:lnTo>
                  <a:lnTo>
                    <a:pt x="101" y="319"/>
                  </a:lnTo>
                  <a:lnTo>
                    <a:pt x="95" y="319"/>
                  </a:lnTo>
                  <a:lnTo>
                    <a:pt x="92" y="317"/>
                  </a:lnTo>
                  <a:lnTo>
                    <a:pt x="95" y="313"/>
                  </a:lnTo>
                  <a:lnTo>
                    <a:pt x="92" y="310"/>
                  </a:lnTo>
                  <a:lnTo>
                    <a:pt x="88" y="310"/>
                  </a:lnTo>
                  <a:lnTo>
                    <a:pt x="86" y="308"/>
                  </a:lnTo>
                  <a:lnTo>
                    <a:pt x="86" y="302"/>
                  </a:lnTo>
                  <a:lnTo>
                    <a:pt x="86" y="299"/>
                  </a:lnTo>
                  <a:lnTo>
                    <a:pt x="79" y="297"/>
                  </a:lnTo>
                  <a:lnTo>
                    <a:pt x="77" y="297"/>
                  </a:lnTo>
                  <a:lnTo>
                    <a:pt x="75" y="295"/>
                  </a:lnTo>
                  <a:lnTo>
                    <a:pt x="73" y="295"/>
                  </a:lnTo>
                  <a:lnTo>
                    <a:pt x="68" y="295"/>
                  </a:lnTo>
                  <a:lnTo>
                    <a:pt x="66" y="291"/>
                  </a:lnTo>
                  <a:lnTo>
                    <a:pt x="66" y="291"/>
                  </a:lnTo>
                  <a:lnTo>
                    <a:pt x="68" y="288"/>
                  </a:lnTo>
                  <a:lnTo>
                    <a:pt x="70" y="286"/>
                  </a:lnTo>
                  <a:lnTo>
                    <a:pt x="70" y="284"/>
                  </a:lnTo>
                  <a:lnTo>
                    <a:pt x="68" y="282"/>
                  </a:lnTo>
                  <a:lnTo>
                    <a:pt x="66" y="282"/>
                  </a:lnTo>
                  <a:lnTo>
                    <a:pt x="62" y="280"/>
                  </a:lnTo>
                  <a:lnTo>
                    <a:pt x="62" y="277"/>
                  </a:lnTo>
                  <a:lnTo>
                    <a:pt x="57" y="275"/>
                  </a:lnTo>
                  <a:lnTo>
                    <a:pt x="55" y="275"/>
                  </a:lnTo>
                  <a:lnTo>
                    <a:pt x="51" y="273"/>
                  </a:lnTo>
                  <a:lnTo>
                    <a:pt x="46" y="271"/>
                  </a:lnTo>
                  <a:lnTo>
                    <a:pt x="46" y="266"/>
                  </a:lnTo>
                  <a:lnTo>
                    <a:pt x="48" y="264"/>
                  </a:lnTo>
                  <a:lnTo>
                    <a:pt x="46" y="262"/>
                  </a:lnTo>
                  <a:lnTo>
                    <a:pt x="40" y="262"/>
                  </a:lnTo>
                  <a:lnTo>
                    <a:pt x="40" y="264"/>
                  </a:lnTo>
                  <a:lnTo>
                    <a:pt x="33" y="264"/>
                  </a:lnTo>
                  <a:lnTo>
                    <a:pt x="31" y="262"/>
                  </a:lnTo>
                  <a:lnTo>
                    <a:pt x="31" y="255"/>
                  </a:lnTo>
                  <a:lnTo>
                    <a:pt x="33" y="253"/>
                  </a:lnTo>
                  <a:lnTo>
                    <a:pt x="33" y="251"/>
                  </a:lnTo>
                  <a:lnTo>
                    <a:pt x="35" y="247"/>
                  </a:lnTo>
                  <a:lnTo>
                    <a:pt x="33" y="244"/>
                  </a:lnTo>
                  <a:lnTo>
                    <a:pt x="31" y="236"/>
                  </a:lnTo>
                  <a:lnTo>
                    <a:pt x="24" y="229"/>
                  </a:lnTo>
                  <a:lnTo>
                    <a:pt x="24" y="227"/>
                  </a:lnTo>
                  <a:lnTo>
                    <a:pt x="20" y="225"/>
                  </a:lnTo>
                  <a:lnTo>
                    <a:pt x="20" y="222"/>
                  </a:lnTo>
                  <a:lnTo>
                    <a:pt x="20" y="220"/>
                  </a:lnTo>
                  <a:lnTo>
                    <a:pt x="20" y="218"/>
                  </a:lnTo>
                  <a:lnTo>
                    <a:pt x="20" y="216"/>
                  </a:lnTo>
                  <a:lnTo>
                    <a:pt x="20" y="214"/>
                  </a:lnTo>
                  <a:lnTo>
                    <a:pt x="20" y="211"/>
                  </a:lnTo>
                  <a:lnTo>
                    <a:pt x="20" y="207"/>
                  </a:lnTo>
                  <a:lnTo>
                    <a:pt x="11" y="207"/>
                  </a:lnTo>
                  <a:lnTo>
                    <a:pt x="11" y="203"/>
                  </a:lnTo>
                  <a:lnTo>
                    <a:pt x="11" y="198"/>
                  </a:lnTo>
                  <a:lnTo>
                    <a:pt x="9" y="194"/>
                  </a:lnTo>
                  <a:lnTo>
                    <a:pt x="11" y="191"/>
                  </a:lnTo>
                  <a:lnTo>
                    <a:pt x="9" y="189"/>
                  </a:lnTo>
                  <a:lnTo>
                    <a:pt x="11" y="187"/>
                  </a:lnTo>
                  <a:lnTo>
                    <a:pt x="11" y="185"/>
                  </a:lnTo>
                  <a:lnTo>
                    <a:pt x="9" y="185"/>
                  </a:lnTo>
                  <a:lnTo>
                    <a:pt x="2" y="187"/>
                  </a:lnTo>
                  <a:lnTo>
                    <a:pt x="0" y="185"/>
                  </a:lnTo>
                  <a:lnTo>
                    <a:pt x="0" y="180"/>
                  </a:lnTo>
                  <a:lnTo>
                    <a:pt x="7" y="174"/>
                  </a:lnTo>
                  <a:lnTo>
                    <a:pt x="9" y="172"/>
                  </a:lnTo>
                  <a:lnTo>
                    <a:pt x="9" y="167"/>
                  </a:lnTo>
                  <a:lnTo>
                    <a:pt x="4" y="165"/>
                  </a:lnTo>
                  <a:lnTo>
                    <a:pt x="7" y="163"/>
                  </a:lnTo>
                  <a:lnTo>
                    <a:pt x="9" y="161"/>
                  </a:lnTo>
                  <a:lnTo>
                    <a:pt x="11" y="156"/>
                  </a:lnTo>
                  <a:lnTo>
                    <a:pt x="9" y="154"/>
                  </a:lnTo>
                  <a:lnTo>
                    <a:pt x="9" y="152"/>
                  </a:lnTo>
                  <a:lnTo>
                    <a:pt x="13" y="147"/>
                  </a:lnTo>
                  <a:lnTo>
                    <a:pt x="15" y="147"/>
                  </a:lnTo>
                  <a:lnTo>
                    <a:pt x="20" y="141"/>
                  </a:lnTo>
                  <a:lnTo>
                    <a:pt x="22" y="136"/>
                  </a:lnTo>
                  <a:lnTo>
                    <a:pt x="22" y="132"/>
                  </a:lnTo>
                  <a:lnTo>
                    <a:pt x="22" y="128"/>
                  </a:lnTo>
                  <a:lnTo>
                    <a:pt x="24" y="125"/>
                  </a:lnTo>
                  <a:lnTo>
                    <a:pt x="29" y="125"/>
                  </a:lnTo>
                  <a:lnTo>
                    <a:pt x="33" y="128"/>
                  </a:lnTo>
                  <a:lnTo>
                    <a:pt x="35" y="125"/>
                  </a:lnTo>
                  <a:lnTo>
                    <a:pt x="40" y="123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39"/>
                  </a:lnTo>
                  <a:lnTo>
                    <a:pt x="57" y="39"/>
                  </a:ln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07"/>
            <p:cNvSpPr>
              <a:spLocks/>
            </p:cNvSpPr>
            <p:nvPr/>
          </p:nvSpPr>
          <p:spPr bwMode="auto">
            <a:xfrm>
              <a:off x="4168926" y="4030899"/>
              <a:ext cx="299362" cy="228327"/>
            </a:xfrm>
            <a:custGeom>
              <a:avLst/>
              <a:gdLst>
                <a:gd name="T0" fmla="*/ 40 w 295"/>
                <a:gd name="T1" fmla="*/ 178 h 225"/>
                <a:gd name="T2" fmla="*/ 35 w 295"/>
                <a:gd name="T3" fmla="*/ 165 h 225"/>
                <a:gd name="T4" fmla="*/ 27 w 295"/>
                <a:gd name="T5" fmla="*/ 161 h 225"/>
                <a:gd name="T6" fmla="*/ 20 w 295"/>
                <a:gd name="T7" fmla="*/ 150 h 225"/>
                <a:gd name="T8" fmla="*/ 13 w 295"/>
                <a:gd name="T9" fmla="*/ 143 h 225"/>
                <a:gd name="T10" fmla="*/ 0 w 295"/>
                <a:gd name="T11" fmla="*/ 141 h 225"/>
                <a:gd name="T12" fmla="*/ 5 w 295"/>
                <a:gd name="T13" fmla="*/ 132 h 225"/>
                <a:gd name="T14" fmla="*/ 13 w 295"/>
                <a:gd name="T15" fmla="*/ 128 h 225"/>
                <a:gd name="T16" fmla="*/ 18 w 295"/>
                <a:gd name="T17" fmla="*/ 128 h 225"/>
                <a:gd name="T18" fmla="*/ 20 w 295"/>
                <a:gd name="T19" fmla="*/ 108 h 225"/>
                <a:gd name="T20" fmla="*/ 24 w 295"/>
                <a:gd name="T21" fmla="*/ 95 h 225"/>
                <a:gd name="T22" fmla="*/ 29 w 295"/>
                <a:gd name="T23" fmla="*/ 84 h 225"/>
                <a:gd name="T24" fmla="*/ 33 w 295"/>
                <a:gd name="T25" fmla="*/ 81 h 225"/>
                <a:gd name="T26" fmla="*/ 46 w 295"/>
                <a:gd name="T27" fmla="*/ 57 h 225"/>
                <a:gd name="T28" fmla="*/ 51 w 295"/>
                <a:gd name="T29" fmla="*/ 42 h 225"/>
                <a:gd name="T30" fmla="*/ 60 w 295"/>
                <a:gd name="T31" fmla="*/ 35 h 225"/>
                <a:gd name="T32" fmla="*/ 66 w 295"/>
                <a:gd name="T33" fmla="*/ 15 h 225"/>
                <a:gd name="T34" fmla="*/ 73 w 295"/>
                <a:gd name="T35" fmla="*/ 13 h 225"/>
                <a:gd name="T36" fmla="*/ 84 w 295"/>
                <a:gd name="T37" fmla="*/ 0 h 225"/>
                <a:gd name="T38" fmla="*/ 95 w 295"/>
                <a:gd name="T39" fmla="*/ 6 h 225"/>
                <a:gd name="T40" fmla="*/ 106 w 295"/>
                <a:gd name="T41" fmla="*/ 4 h 225"/>
                <a:gd name="T42" fmla="*/ 112 w 295"/>
                <a:gd name="T43" fmla="*/ 4 h 225"/>
                <a:gd name="T44" fmla="*/ 123 w 295"/>
                <a:gd name="T45" fmla="*/ 6 h 225"/>
                <a:gd name="T46" fmla="*/ 132 w 295"/>
                <a:gd name="T47" fmla="*/ 13 h 225"/>
                <a:gd name="T48" fmla="*/ 148 w 295"/>
                <a:gd name="T49" fmla="*/ 22 h 225"/>
                <a:gd name="T50" fmla="*/ 152 w 295"/>
                <a:gd name="T51" fmla="*/ 26 h 225"/>
                <a:gd name="T52" fmla="*/ 165 w 295"/>
                <a:gd name="T53" fmla="*/ 35 h 225"/>
                <a:gd name="T54" fmla="*/ 172 w 295"/>
                <a:gd name="T55" fmla="*/ 46 h 225"/>
                <a:gd name="T56" fmla="*/ 176 w 295"/>
                <a:gd name="T57" fmla="*/ 55 h 225"/>
                <a:gd name="T58" fmla="*/ 174 w 295"/>
                <a:gd name="T59" fmla="*/ 68 h 225"/>
                <a:gd name="T60" fmla="*/ 167 w 295"/>
                <a:gd name="T61" fmla="*/ 79 h 225"/>
                <a:gd name="T62" fmla="*/ 183 w 295"/>
                <a:gd name="T63" fmla="*/ 77 h 225"/>
                <a:gd name="T64" fmla="*/ 189 w 295"/>
                <a:gd name="T65" fmla="*/ 81 h 225"/>
                <a:gd name="T66" fmla="*/ 198 w 295"/>
                <a:gd name="T67" fmla="*/ 101 h 225"/>
                <a:gd name="T68" fmla="*/ 207 w 295"/>
                <a:gd name="T69" fmla="*/ 114 h 225"/>
                <a:gd name="T70" fmla="*/ 295 w 295"/>
                <a:gd name="T71" fmla="*/ 136 h 225"/>
                <a:gd name="T72" fmla="*/ 211 w 295"/>
                <a:gd name="T73" fmla="*/ 196 h 225"/>
                <a:gd name="T74" fmla="*/ 198 w 295"/>
                <a:gd name="T75" fmla="*/ 200 h 225"/>
                <a:gd name="T76" fmla="*/ 187 w 295"/>
                <a:gd name="T77" fmla="*/ 209 h 225"/>
                <a:gd name="T78" fmla="*/ 174 w 295"/>
                <a:gd name="T79" fmla="*/ 216 h 225"/>
                <a:gd name="T80" fmla="*/ 161 w 295"/>
                <a:gd name="T81" fmla="*/ 218 h 225"/>
                <a:gd name="T82" fmla="*/ 154 w 295"/>
                <a:gd name="T83" fmla="*/ 209 h 225"/>
                <a:gd name="T84" fmla="*/ 139 w 295"/>
                <a:gd name="T85" fmla="*/ 211 h 225"/>
                <a:gd name="T86" fmla="*/ 128 w 295"/>
                <a:gd name="T87" fmla="*/ 225 h 225"/>
                <a:gd name="T88" fmla="*/ 119 w 295"/>
                <a:gd name="T89" fmla="*/ 225 h 225"/>
                <a:gd name="T90" fmla="*/ 101 w 295"/>
                <a:gd name="T91" fmla="*/ 222 h 225"/>
                <a:gd name="T92" fmla="*/ 90 w 295"/>
                <a:gd name="T93" fmla="*/ 214 h 225"/>
                <a:gd name="T94" fmla="*/ 71 w 295"/>
                <a:gd name="T95" fmla="*/ 205 h 225"/>
                <a:gd name="T96" fmla="*/ 57 w 295"/>
                <a:gd name="T97" fmla="*/ 205 h 225"/>
                <a:gd name="T98" fmla="*/ 51 w 295"/>
                <a:gd name="T99" fmla="*/ 189 h 225"/>
                <a:gd name="T100" fmla="*/ 44 w 295"/>
                <a:gd name="T101" fmla="*/ 18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5" h="225">
                  <a:moveTo>
                    <a:pt x="44" y="187"/>
                  </a:moveTo>
                  <a:lnTo>
                    <a:pt x="42" y="180"/>
                  </a:lnTo>
                  <a:lnTo>
                    <a:pt x="40" y="178"/>
                  </a:lnTo>
                  <a:lnTo>
                    <a:pt x="40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1" y="163"/>
                  </a:lnTo>
                  <a:lnTo>
                    <a:pt x="29" y="163"/>
                  </a:lnTo>
                  <a:lnTo>
                    <a:pt x="27" y="161"/>
                  </a:lnTo>
                  <a:lnTo>
                    <a:pt x="27" y="158"/>
                  </a:lnTo>
                  <a:lnTo>
                    <a:pt x="24" y="156"/>
                  </a:lnTo>
                  <a:lnTo>
                    <a:pt x="20" y="150"/>
                  </a:lnTo>
                  <a:lnTo>
                    <a:pt x="18" y="150"/>
                  </a:lnTo>
                  <a:lnTo>
                    <a:pt x="18" y="147"/>
                  </a:lnTo>
                  <a:lnTo>
                    <a:pt x="13" y="143"/>
                  </a:lnTo>
                  <a:lnTo>
                    <a:pt x="13" y="141"/>
                  </a:lnTo>
                  <a:lnTo>
                    <a:pt x="5" y="141"/>
                  </a:lnTo>
                  <a:lnTo>
                    <a:pt x="0" y="141"/>
                  </a:lnTo>
                  <a:lnTo>
                    <a:pt x="0" y="136"/>
                  </a:lnTo>
                  <a:lnTo>
                    <a:pt x="2" y="132"/>
                  </a:lnTo>
                  <a:lnTo>
                    <a:pt x="5" y="132"/>
                  </a:lnTo>
                  <a:lnTo>
                    <a:pt x="5" y="128"/>
                  </a:lnTo>
                  <a:lnTo>
                    <a:pt x="9" y="128"/>
                  </a:lnTo>
                  <a:lnTo>
                    <a:pt x="13" y="128"/>
                  </a:lnTo>
                  <a:lnTo>
                    <a:pt x="16" y="130"/>
                  </a:lnTo>
                  <a:lnTo>
                    <a:pt x="18" y="130"/>
                  </a:lnTo>
                  <a:lnTo>
                    <a:pt x="18" y="128"/>
                  </a:lnTo>
                  <a:lnTo>
                    <a:pt x="20" y="125"/>
                  </a:lnTo>
                  <a:lnTo>
                    <a:pt x="22" y="117"/>
                  </a:lnTo>
                  <a:lnTo>
                    <a:pt x="20" y="108"/>
                  </a:lnTo>
                  <a:lnTo>
                    <a:pt x="22" y="103"/>
                  </a:lnTo>
                  <a:lnTo>
                    <a:pt x="27" y="99"/>
                  </a:lnTo>
                  <a:lnTo>
                    <a:pt x="24" y="95"/>
                  </a:lnTo>
                  <a:lnTo>
                    <a:pt x="24" y="92"/>
                  </a:lnTo>
                  <a:lnTo>
                    <a:pt x="27" y="88"/>
                  </a:lnTo>
                  <a:lnTo>
                    <a:pt x="29" y="84"/>
                  </a:lnTo>
                  <a:lnTo>
                    <a:pt x="31" y="81"/>
                  </a:lnTo>
                  <a:lnTo>
                    <a:pt x="31" y="79"/>
                  </a:lnTo>
                  <a:lnTo>
                    <a:pt x="33" y="81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6" y="57"/>
                  </a:lnTo>
                  <a:lnTo>
                    <a:pt x="46" y="53"/>
                  </a:lnTo>
                  <a:lnTo>
                    <a:pt x="51" y="46"/>
                  </a:lnTo>
                  <a:lnTo>
                    <a:pt x="51" y="42"/>
                  </a:lnTo>
                  <a:lnTo>
                    <a:pt x="55" y="42"/>
                  </a:lnTo>
                  <a:lnTo>
                    <a:pt x="57" y="42"/>
                  </a:lnTo>
                  <a:lnTo>
                    <a:pt x="60" y="35"/>
                  </a:lnTo>
                  <a:lnTo>
                    <a:pt x="64" y="26"/>
                  </a:lnTo>
                  <a:lnTo>
                    <a:pt x="64" y="20"/>
                  </a:lnTo>
                  <a:lnTo>
                    <a:pt x="66" y="15"/>
                  </a:lnTo>
                  <a:lnTo>
                    <a:pt x="66" y="13"/>
                  </a:lnTo>
                  <a:lnTo>
                    <a:pt x="71" y="13"/>
                  </a:lnTo>
                  <a:lnTo>
                    <a:pt x="73" y="13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4"/>
                  </a:lnTo>
                  <a:lnTo>
                    <a:pt x="95" y="6"/>
                  </a:lnTo>
                  <a:lnTo>
                    <a:pt x="97" y="6"/>
                  </a:lnTo>
                  <a:lnTo>
                    <a:pt x="101" y="4"/>
                  </a:lnTo>
                  <a:lnTo>
                    <a:pt x="106" y="4"/>
                  </a:lnTo>
                  <a:lnTo>
                    <a:pt x="108" y="6"/>
                  </a:lnTo>
                  <a:lnTo>
                    <a:pt x="110" y="4"/>
                  </a:lnTo>
                  <a:lnTo>
                    <a:pt x="112" y="4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23" y="6"/>
                  </a:lnTo>
                  <a:lnTo>
                    <a:pt x="126" y="9"/>
                  </a:lnTo>
                  <a:lnTo>
                    <a:pt x="130" y="11"/>
                  </a:lnTo>
                  <a:lnTo>
                    <a:pt x="132" y="13"/>
                  </a:lnTo>
                  <a:lnTo>
                    <a:pt x="139" y="17"/>
                  </a:lnTo>
                  <a:lnTo>
                    <a:pt x="141" y="22"/>
                  </a:lnTo>
                  <a:lnTo>
                    <a:pt x="148" y="22"/>
                  </a:lnTo>
                  <a:lnTo>
                    <a:pt x="148" y="24"/>
                  </a:lnTo>
                  <a:lnTo>
                    <a:pt x="152" y="24"/>
                  </a:lnTo>
                  <a:lnTo>
                    <a:pt x="152" y="26"/>
                  </a:lnTo>
                  <a:lnTo>
                    <a:pt x="156" y="28"/>
                  </a:lnTo>
                  <a:lnTo>
                    <a:pt x="163" y="33"/>
                  </a:lnTo>
                  <a:lnTo>
                    <a:pt x="165" y="35"/>
                  </a:lnTo>
                  <a:lnTo>
                    <a:pt x="170" y="39"/>
                  </a:lnTo>
                  <a:lnTo>
                    <a:pt x="170" y="44"/>
                  </a:lnTo>
                  <a:lnTo>
                    <a:pt x="172" y="46"/>
                  </a:lnTo>
                  <a:lnTo>
                    <a:pt x="174" y="46"/>
                  </a:lnTo>
                  <a:lnTo>
                    <a:pt x="178" y="53"/>
                  </a:lnTo>
                  <a:lnTo>
                    <a:pt x="176" y="55"/>
                  </a:lnTo>
                  <a:lnTo>
                    <a:pt x="174" y="59"/>
                  </a:lnTo>
                  <a:lnTo>
                    <a:pt x="172" y="62"/>
                  </a:lnTo>
                  <a:lnTo>
                    <a:pt x="174" y="68"/>
                  </a:lnTo>
                  <a:lnTo>
                    <a:pt x="172" y="70"/>
                  </a:lnTo>
                  <a:lnTo>
                    <a:pt x="172" y="75"/>
                  </a:lnTo>
                  <a:lnTo>
                    <a:pt x="167" y="79"/>
                  </a:lnTo>
                  <a:lnTo>
                    <a:pt x="170" y="81"/>
                  </a:lnTo>
                  <a:lnTo>
                    <a:pt x="178" y="81"/>
                  </a:lnTo>
                  <a:lnTo>
                    <a:pt x="183" y="77"/>
                  </a:lnTo>
                  <a:lnTo>
                    <a:pt x="187" y="77"/>
                  </a:lnTo>
                  <a:lnTo>
                    <a:pt x="192" y="79"/>
                  </a:lnTo>
                  <a:lnTo>
                    <a:pt x="189" y="81"/>
                  </a:lnTo>
                  <a:lnTo>
                    <a:pt x="192" y="88"/>
                  </a:lnTo>
                  <a:lnTo>
                    <a:pt x="194" y="99"/>
                  </a:lnTo>
                  <a:lnTo>
                    <a:pt x="198" y="101"/>
                  </a:lnTo>
                  <a:lnTo>
                    <a:pt x="198" y="106"/>
                  </a:lnTo>
                  <a:lnTo>
                    <a:pt x="200" y="112"/>
                  </a:lnTo>
                  <a:lnTo>
                    <a:pt x="207" y="114"/>
                  </a:lnTo>
                  <a:lnTo>
                    <a:pt x="214" y="119"/>
                  </a:lnTo>
                  <a:lnTo>
                    <a:pt x="271" y="136"/>
                  </a:lnTo>
                  <a:lnTo>
                    <a:pt x="295" y="136"/>
                  </a:lnTo>
                  <a:lnTo>
                    <a:pt x="233" y="196"/>
                  </a:lnTo>
                  <a:lnTo>
                    <a:pt x="222" y="196"/>
                  </a:lnTo>
                  <a:lnTo>
                    <a:pt x="211" y="196"/>
                  </a:lnTo>
                  <a:lnTo>
                    <a:pt x="207" y="198"/>
                  </a:lnTo>
                  <a:lnTo>
                    <a:pt x="203" y="198"/>
                  </a:lnTo>
                  <a:lnTo>
                    <a:pt x="198" y="200"/>
                  </a:lnTo>
                  <a:lnTo>
                    <a:pt x="196" y="205"/>
                  </a:lnTo>
                  <a:lnTo>
                    <a:pt x="194" y="207"/>
                  </a:lnTo>
                  <a:lnTo>
                    <a:pt x="187" y="209"/>
                  </a:lnTo>
                  <a:lnTo>
                    <a:pt x="183" y="211"/>
                  </a:lnTo>
                  <a:lnTo>
                    <a:pt x="176" y="214"/>
                  </a:lnTo>
                  <a:lnTo>
                    <a:pt x="174" y="216"/>
                  </a:lnTo>
                  <a:lnTo>
                    <a:pt x="174" y="216"/>
                  </a:lnTo>
                  <a:lnTo>
                    <a:pt x="170" y="216"/>
                  </a:lnTo>
                  <a:lnTo>
                    <a:pt x="161" y="218"/>
                  </a:lnTo>
                  <a:lnTo>
                    <a:pt x="159" y="216"/>
                  </a:lnTo>
                  <a:lnTo>
                    <a:pt x="156" y="211"/>
                  </a:lnTo>
                  <a:lnTo>
                    <a:pt x="154" y="209"/>
                  </a:lnTo>
                  <a:lnTo>
                    <a:pt x="145" y="211"/>
                  </a:lnTo>
                  <a:lnTo>
                    <a:pt x="143" y="214"/>
                  </a:lnTo>
                  <a:lnTo>
                    <a:pt x="139" y="211"/>
                  </a:lnTo>
                  <a:lnTo>
                    <a:pt x="134" y="214"/>
                  </a:lnTo>
                  <a:lnTo>
                    <a:pt x="134" y="216"/>
                  </a:lnTo>
                  <a:lnTo>
                    <a:pt x="128" y="225"/>
                  </a:lnTo>
                  <a:lnTo>
                    <a:pt x="123" y="225"/>
                  </a:lnTo>
                  <a:lnTo>
                    <a:pt x="121" y="225"/>
                  </a:lnTo>
                  <a:lnTo>
                    <a:pt x="119" y="225"/>
                  </a:lnTo>
                  <a:lnTo>
                    <a:pt x="112" y="225"/>
                  </a:lnTo>
                  <a:lnTo>
                    <a:pt x="108" y="222"/>
                  </a:lnTo>
                  <a:lnTo>
                    <a:pt x="101" y="222"/>
                  </a:lnTo>
                  <a:lnTo>
                    <a:pt x="99" y="222"/>
                  </a:lnTo>
                  <a:lnTo>
                    <a:pt x="95" y="218"/>
                  </a:lnTo>
                  <a:lnTo>
                    <a:pt x="90" y="214"/>
                  </a:lnTo>
                  <a:lnTo>
                    <a:pt x="84" y="207"/>
                  </a:lnTo>
                  <a:lnTo>
                    <a:pt x="79" y="205"/>
                  </a:lnTo>
                  <a:lnTo>
                    <a:pt x="71" y="205"/>
                  </a:lnTo>
                  <a:lnTo>
                    <a:pt x="64" y="205"/>
                  </a:lnTo>
                  <a:lnTo>
                    <a:pt x="60" y="205"/>
                  </a:lnTo>
                  <a:lnTo>
                    <a:pt x="57" y="205"/>
                  </a:lnTo>
                  <a:lnTo>
                    <a:pt x="53" y="200"/>
                  </a:lnTo>
                  <a:lnTo>
                    <a:pt x="53" y="189"/>
                  </a:lnTo>
                  <a:lnTo>
                    <a:pt x="51" y="189"/>
                  </a:lnTo>
                  <a:lnTo>
                    <a:pt x="46" y="189"/>
                  </a:lnTo>
                  <a:lnTo>
                    <a:pt x="44" y="185"/>
                  </a:lnTo>
                  <a:lnTo>
                    <a:pt x="44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8"/>
            <p:cNvSpPr>
              <a:spLocks/>
            </p:cNvSpPr>
            <p:nvPr/>
          </p:nvSpPr>
          <p:spPr bwMode="auto">
            <a:xfrm>
              <a:off x="4233872" y="3967983"/>
              <a:ext cx="129893" cy="116701"/>
            </a:xfrm>
            <a:custGeom>
              <a:avLst/>
              <a:gdLst>
                <a:gd name="T0" fmla="*/ 110 w 128"/>
                <a:gd name="T1" fmla="*/ 108 h 115"/>
                <a:gd name="T2" fmla="*/ 106 w 128"/>
                <a:gd name="T3" fmla="*/ 106 h 115"/>
                <a:gd name="T4" fmla="*/ 101 w 128"/>
                <a:gd name="T5" fmla="*/ 97 h 115"/>
                <a:gd name="T6" fmla="*/ 92 w 128"/>
                <a:gd name="T7" fmla="*/ 90 h 115"/>
                <a:gd name="T8" fmla="*/ 88 w 128"/>
                <a:gd name="T9" fmla="*/ 86 h 115"/>
                <a:gd name="T10" fmla="*/ 84 w 128"/>
                <a:gd name="T11" fmla="*/ 84 h 115"/>
                <a:gd name="T12" fmla="*/ 75 w 128"/>
                <a:gd name="T13" fmla="*/ 79 h 115"/>
                <a:gd name="T14" fmla="*/ 66 w 128"/>
                <a:gd name="T15" fmla="*/ 73 h 115"/>
                <a:gd name="T16" fmla="*/ 59 w 128"/>
                <a:gd name="T17" fmla="*/ 68 h 115"/>
                <a:gd name="T18" fmla="*/ 55 w 128"/>
                <a:gd name="T19" fmla="*/ 71 h 115"/>
                <a:gd name="T20" fmla="*/ 46 w 128"/>
                <a:gd name="T21" fmla="*/ 66 h 115"/>
                <a:gd name="T22" fmla="*/ 42 w 128"/>
                <a:gd name="T23" fmla="*/ 66 h 115"/>
                <a:gd name="T24" fmla="*/ 33 w 128"/>
                <a:gd name="T25" fmla="*/ 68 h 115"/>
                <a:gd name="T26" fmla="*/ 22 w 128"/>
                <a:gd name="T27" fmla="*/ 66 h 115"/>
                <a:gd name="T28" fmla="*/ 20 w 128"/>
                <a:gd name="T29" fmla="*/ 62 h 115"/>
                <a:gd name="T30" fmla="*/ 11 w 128"/>
                <a:gd name="T31" fmla="*/ 73 h 115"/>
                <a:gd name="T32" fmla="*/ 7 w 128"/>
                <a:gd name="T33" fmla="*/ 75 h 115"/>
                <a:gd name="T34" fmla="*/ 2 w 128"/>
                <a:gd name="T35" fmla="*/ 71 h 115"/>
                <a:gd name="T36" fmla="*/ 0 w 128"/>
                <a:gd name="T37" fmla="*/ 57 h 115"/>
                <a:gd name="T38" fmla="*/ 2 w 128"/>
                <a:gd name="T39" fmla="*/ 53 h 115"/>
                <a:gd name="T40" fmla="*/ 7 w 128"/>
                <a:gd name="T41" fmla="*/ 38 h 115"/>
                <a:gd name="T42" fmla="*/ 9 w 128"/>
                <a:gd name="T43" fmla="*/ 29 h 115"/>
                <a:gd name="T44" fmla="*/ 7 w 128"/>
                <a:gd name="T45" fmla="*/ 27 h 115"/>
                <a:gd name="T46" fmla="*/ 9 w 128"/>
                <a:gd name="T47" fmla="*/ 18 h 115"/>
                <a:gd name="T48" fmla="*/ 15 w 128"/>
                <a:gd name="T49" fmla="*/ 18 h 115"/>
                <a:gd name="T50" fmla="*/ 15 w 128"/>
                <a:gd name="T51" fmla="*/ 13 h 115"/>
                <a:gd name="T52" fmla="*/ 20 w 128"/>
                <a:gd name="T53" fmla="*/ 11 h 115"/>
                <a:gd name="T54" fmla="*/ 26 w 128"/>
                <a:gd name="T55" fmla="*/ 9 h 115"/>
                <a:gd name="T56" fmla="*/ 31 w 128"/>
                <a:gd name="T57" fmla="*/ 5 h 115"/>
                <a:gd name="T58" fmla="*/ 37 w 128"/>
                <a:gd name="T59" fmla="*/ 0 h 115"/>
                <a:gd name="T60" fmla="*/ 42 w 128"/>
                <a:gd name="T61" fmla="*/ 5 h 115"/>
                <a:gd name="T62" fmla="*/ 53 w 128"/>
                <a:gd name="T63" fmla="*/ 40 h 115"/>
                <a:gd name="T64" fmla="*/ 55 w 128"/>
                <a:gd name="T65" fmla="*/ 46 h 115"/>
                <a:gd name="T66" fmla="*/ 57 w 128"/>
                <a:gd name="T67" fmla="*/ 49 h 115"/>
                <a:gd name="T68" fmla="*/ 59 w 128"/>
                <a:gd name="T69" fmla="*/ 57 h 115"/>
                <a:gd name="T70" fmla="*/ 64 w 128"/>
                <a:gd name="T71" fmla="*/ 53 h 115"/>
                <a:gd name="T72" fmla="*/ 62 w 128"/>
                <a:gd name="T73" fmla="*/ 51 h 115"/>
                <a:gd name="T74" fmla="*/ 68 w 128"/>
                <a:gd name="T75" fmla="*/ 55 h 115"/>
                <a:gd name="T76" fmla="*/ 70 w 128"/>
                <a:gd name="T77" fmla="*/ 60 h 115"/>
                <a:gd name="T78" fmla="*/ 73 w 128"/>
                <a:gd name="T79" fmla="*/ 62 h 115"/>
                <a:gd name="T80" fmla="*/ 77 w 128"/>
                <a:gd name="T81" fmla="*/ 62 h 115"/>
                <a:gd name="T82" fmla="*/ 84 w 128"/>
                <a:gd name="T83" fmla="*/ 64 h 115"/>
                <a:gd name="T84" fmla="*/ 90 w 128"/>
                <a:gd name="T85" fmla="*/ 68 h 115"/>
                <a:gd name="T86" fmla="*/ 99 w 128"/>
                <a:gd name="T87" fmla="*/ 77 h 115"/>
                <a:gd name="T88" fmla="*/ 106 w 128"/>
                <a:gd name="T89" fmla="*/ 84 h 115"/>
                <a:gd name="T90" fmla="*/ 110 w 128"/>
                <a:gd name="T91" fmla="*/ 88 h 115"/>
                <a:gd name="T92" fmla="*/ 112 w 128"/>
                <a:gd name="T93" fmla="*/ 88 h 115"/>
                <a:gd name="T94" fmla="*/ 117 w 128"/>
                <a:gd name="T95" fmla="*/ 97 h 115"/>
                <a:gd name="T96" fmla="*/ 119 w 128"/>
                <a:gd name="T97" fmla="*/ 101 h 115"/>
                <a:gd name="T98" fmla="*/ 123 w 128"/>
                <a:gd name="T99" fmla="*/ 106 h 115"/>
                <a:gd name="T100" fmla="*/ 125 w 128"/>
                <a:gd name="T101" fmla="*/ 106 h 115"/>
                <a:gd name="T102" fmla="*/ 128 w 128"/>
                <a:gd name="T103" fmla="*/ 108 h 115"/>
                <a:gd name="T104" fmla="*/ 121 w 128"/>
                <a:gd name="T105" fmla="*/ 112 h 115"/>
                <a:gd name="T106" fmla="*/ 114 w 128"/>
                <a:gd name="T10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8" h="115">
                  <a:moveTo>
                    <a:pt x="114" y="115"/>
                  </a:moveTo>
                  <a:lnTo>
                    <a:pt x="110" y="108"/>
                  </a:lnTo>
                  <a:lnTo>
                    <a:pt x="108" y="108"/>
                  </a:lnTo>
                  <a:lnTo>
                    <a:pt x="106" y="106"/>
                  </a:lnTo>
                  <a:lnTo>
                    <a:pt x="106" y="101"/>
                  </a:lnTo>
                  <a:lnTo>
                    <a:pt x="101" y="97"/>
                  </a:lnTo>
                  <a:lnTo>
                    <a:pt x="99" y="95"/>
                  </a:lnTo>
                  <a:lnTo>
                    <a:pt x="92" y="90"/>
                  </a:lnTo>
                  <a:lnTo>
                    <a:pt x="88" y="88"/>
                  </a:lnTo>
                  <a:lnTo>
                    <a:pt x="88" y="86"/>
                  </a:lnTo>
                  <a:lnTo>
                    <a:pt x="84" y="86"/>
                  </a:lnTo>
                  <a:lnTo>
                    <a:pt x="84" y="84"/>
                  </a:lnTo>
                  <a:lnTo>
                    <a:pt x="77" y="84"/>
                  </a:lnTo>
                  <a:lnTo>
                    <a:pt x="75" y="79"/>
                  </a:lnTo>
                  <a:lnTo>
                    <a:pt x="68" y="75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9" y="68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8" y="66"/>
                  </a:lnTo>
                  <a:lnTo>
                    <a:pt x="46" y="66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37" y="66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22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13" y="73"/>
                  </a:lnTo>
                  <a:lnTo>
                    <a:pt x="11" y="73"/>
                  </a:lnTo>
                  <a:lnTo>
                    <a:pt x="9" y="75"/>
                  </a:lnTo>
                  <a:lnTo>
                    <a:pt x="7" y="75"/>
                  </a:lnTo>
                  <a:lnTo>
                    <a:pt x="2" y="75"/>
                  </a:lnTo>
                  <a:lnTo>
                    <a:pt x="2" y="7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4" y="49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7" y="27"/>
                  </a:lnTo>
                  <a:lnTo>
                    <a:pt x="9" y="22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20" y="11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29" y="7"/>
                  </a:lnTo>
                  <a:lnTo>
                    <a:pt x="31" y="5"/>
                  </a:lnTo>
                  <a:lnTo>
                    <a:pt x="35" y="5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2" y="5"/>
                  </a:lnTo>
                  <a:lnTo>
                    <a:pt x="51" y="27"/>
                  </a:lnTo>
                  <a:lnTo>
                    <a:pt x="53" y="40"/>
                  </a:lnTo>
                  <a:lnTo>
                    <a:pt x="53" y="40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7" y="49"/>
                  </a:lnTo>
                  <a:lnTo>
                    <a:pt x="59" y="53"/>
                  </a:lnTo>
                  <a:lnTo>
                    <a:pt x="59" y="57"/>
                  </a:lnTo>
                  <a:lnTo>
                    <a:pt x="64" y="60"/>
                  </a:lnTo>
                  <a:lnTo>
                    <a:pt x="64" y="53"/>
                  </a:lnTo>
                  <a:lnTo>
                    <a:pt x="62" y="53"/>
                  </a:lnTo>
                  <a:lnTo>
                    <a:pt x="62" y="51"/>
                  </a:lnTo>
                  <a:lnTo>
                    <a:pt x="64" y="49"/>
                  </a:lnTo>
                  <a:lnTo>
                    <a:pt x="68" y="55"/>
                  </a:lnTo>
                  <a:lnTo>
                    <a:pt x="66" y="55"/>
                  </a:lnTo>
                  <a:lnTo>
                    <a:pt x="70" y="60"/>
                  </a:lnTo>
                  <a:lnTo>
                    <a:pt x="73" y="62"/>
                  </a:lnTo>
                  <a:lnTo>
                    <a:pt x="73" y="62"/>
                  </a:lnTo>
                  <a:lnTo>
                    <a:pt x="77" y="62"/>
                  </a:lnTo>
                  <a:lnTo>
                    <a:pt x="77" y="62"/>
                  </a:lnTo>
                  <a:lnTo>
                    <a:pt x="79" y="62"/>
                  </a:lnTo>
                  <a:lnTo>
                    <a:pt x="84" y="64"/>
                  </a:lnTo>
                  <a:lnTo>
                    <a:pt x="86" y="66"/>
                  </a:lnTo>
                  <a:lnTo>
                    <a:pt x="90" y="68"/>
                  </a:lnTo>
                  <a:lnTo>
                    <a:pt x="92" y="71"/>
                  </a:lnTo>
                  <a:lnTo>
                    <a:pt x="99" y="77"/>
                  </a:lnTo>
                  <a:lnTo>
                    <a:pt x="101" y="82"/>
                  </a:lnTo>
                  <a:lnTo>
                    <a:pt x="106" y="84"/>
                  </a:lnTo>
                  <a:lnTo>
                    <a:pt x="108" y="88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2" y="88"/>
                  </a:lnTo>
                  <a:lnTo>
                    <a:pt x="114" y="97"/>
                  </a:lnTo>
                  <a:lnTo>
                    <a:pt x="117" y="97"/>
                  </a:lnTo>
                  <a:lnTo>
                    <a:pt x="119" y="101"/>
                  </a:lnTo>
                  <a:lnTo>
                    <a:pt x="119" y="101"/>
                  </a:lnTo>
                  <a:lnTo>
                    <a:pt x="121" y="106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6"/>
                  </a:lnTo>
                  <a:lnTo>
                    <a:pt x="128" y="106"/>
                  </a:lnTo>
                  <a:lnTo>
                    <a:pt x="128" y="108"/>
                  </a:lnTo>
                  <a:lnTo>
                    <a:pt x="125" y="110"/>
                  </a:lnTo>
                  <a:lnTo>
                    <a:pt x="121" y="112"/>
                  </a:lnTo>
                  <a:lnTo>
                    <a:pt x="119" y="115"/>
                  </a:lnTo>
                  <a:lnTo>
                    <a:pt x="114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09"/>
            <p:cNvSpPr>
              <a:spLocks/>
            </p:cNvSpPr>
            <p:nvPr/>
          </p:nvSpPr>
          <p:spPr bwMode="auto">
            <a:xfrm>
              <a:off x="4338395" y="4077580"/>
              <a:ext cx="31459" cy="35518"/>
            </a:xfrm>
            <a:custGeom>
              <a:avLst/>
              <a:gdLst>
                <a:gd name="T0" fmla="*/ 25 w 31"/>
                <a:gd name="T1" fmla="*/ 33 h 35"/>
                <a:gd name="T2" fmla="*/ 20 w 31"/>
                <a:gd name="T3" fmla="*/ 31 h 35"/>
                <a:gd name="T4" fmla="*/ 16 w 31"/>
                <a:gd name="T5" fmla="*/ 31 h 35"/>
                <a:gd name="T6" fmla="*/ 11 w 31"/>
                <a:gd name="T7" fmla="*/ 35 h 35"/>
                <a:gd name="T8" fmla="*/ 3 w 31"/>
                <a:gd name="T9" fmla="*/ 35 h 35"/>
                <a:gd name="T10" fmla="*/ 0 w 31"/>
                <a:gd name="T11" fmla="*/ 33 h 35"/>
                <a:gd name="T12" fmla="*/ 5 w 31"/>
                <a:gd name="T13" fmla="*/ 29 h 35"/>
                <a:gd name="T14" fmla="*/ 5 w 31"/>
                <a:gd name="T15" fmla="*/ 24 h 35"/>
                <a:gd name="T16" fmla="*/ 7 w 31"/>
                <a:gd name="T17" fmla="*/ 22 h 35"/>
                <a:gd name="T18" fmla="*/ 5 w 31"/>
                <a:gd name="T19" fmla="*/ 16 h 35"/>
                <a:gd name="T20" fmla="*/ 7 w 31"/>
                <a:gd name="T21" fmla="*/ 13 h 35"/>
                <a:gd name="T22" fmla="*/ 9 w 31"/>
                <a:gd name="T23" fmla="*/ 9 h 35"/>
                <a:gd name="T24" fmla="*/ 16 w 31"/>
                <a:gd name="T25" fmla="*/ 7 h 35"/>
                <a:gd name="T26" fmla="*/ 18 w 31"/>
                <a:gd name="T27" fmla="*/ 4 h 35"/>
                <a:gd name="T28" fmla="*/ 22 w 31"/>
                <a:gd name="T29" fmla="*/ 2 h 35"/>
                <a:gd name="T30" fmla="*/ 25 w 31"/>
                <a:gd name="T31" fmla="*/ 0 h 35"/>
                <a:gd name="T32" fmla="*/ 25 w 31"/>
                <a:gd name="T33" fmla="*/ 0 h 35"/>
                <a:gd name="T34" fmla="*/ 25 w 31"/>
                <a:gd name="T35" fmla="*/ 0 h 35"/>
                <a:gd name="T36" fmla="*/ 29 w 31"/>
                <a:gd name="T37" fmla="*/ 4 h 35"/>
                <a:gd name="T38" fmla="*/ 31 w 31"/>
                <a:gd name="T39" fmla="*/ 4 h 35"/>
                <a:gd name="T40" fmla="*/ 31 w 31"/>
                <a:gd name="T41" fmla="*/ 7 h 35"/>
                <a:gd name="T42" fmla="*/ 31 w 31"/>
                <a:gd name="T43" fmla="*/ 13 h 35"/>
                <a:gd name="T44" fmla="*/ 29 w 31"/>
                <a:gd name="T45" fmla="*/ 13 h 35"/>
                <a:gd name="T46" fmla="*/ 25 w 31"/>
                <a:gd name="T47" fmla="*/ 18 h 35"/>
                <a:gd name="T48" fmla="*/ 22 w 31"/>
                <a:gd name="T49" fmla="*/ 18 h 35"/>
                <a:gd name="T50" fmla="*/ 20 w 31"/>
                <a:gd name="T51" fmla="*/ 20 h 35"/>
                <a:gd name="T52" fmla="*/ 16 w 31"/>
                <a:gd name="T53" fmla="*/ 20 h 35"/>
                <a:gd name="T54" fmla="*/ 18 w 31"/>
                <a:gd name="T55" fmla="*/ 22 h 35"/>
                <a:gd name="T56" fmla="*/ 20 w 31"/>
                <a:gd name="T57" fmla="*/ 24 h 35"/>
                <a:gd name="T58" fmla="*/ 22 w 31"/>
                <a:gd name="T59" fmla="*/ 22 h 35"/>
                <a:gd name="T60" fmla="*/ 29 w 31"/>
                <a:gd name="T61" fmla="*/ 22 h 35"/>
                <a:gd name="T62" fmla="*/ 29 w 31"/>
                <a:gd name="T63" fmla="*/ 24 h 35"/>
                <a:gd name="T64" fmla="*/ 25 w 31"/>
                <a:gd name="T65" fmla="*/ 31 h 35"/>
                <a:gd name="T66" fmla="*/ 25 w 31"/>
                <a:gd name="T6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35">
                  <a:moveTo>
                    <a:pt x="25" y="33"/>
                  </a:moveTo>
                  <a:lnTo>
                    <a:pt x="20" y="31"/>
                  </a:lnTo>
                  <a:lnTo>
                    <a:pt x="16" y="31"/>
                  </a:lnTo>
                  <a:lnTo>
                    <a:pt x="11" y="35"/>
                  </a:lnTo>
                  <a:lnTo>
                    <a:pt x="3" y="35"/>
                  </a:lnTo>
                  <a:lnTo>
                    <a:pt x="0" y="33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7" y="22"/>
                  </a:lnTo>
                  <a:lnTo>
                    <a:pt x="5" y="16"/>
                  </a:lnTo>
                  <a:lnTo>
                    <a:pt x="7" y="13"/>
                  </a:lnTo>
                  <a:lnTo>
                    <a:pt x="9" y="9"/>
                  </a:lnTo>
                  <a:lnTo>
                    <a:pt x="16" y="7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1" y="7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5" y="18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25" y="31"/>
                  </a:lnTo>
                  <a:lnTo>
                    <a:pt x="2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10"/>
            <p:cNvSpPr>
              <a:spLocks/>
            </p:cNvSpPr>
            <p:nvPr/>
          </p:nvSpPr>
          <p:spPr bwMode="auto">
            <a:xfrm>
              <a:off x="4327232" y="4090772"/>
              <a:ext cx="201943" cy="265874"/>
            </a:xfrm>
            <a:custGeom>
              <a:avLst/>
              <a:gdLst>
                <a:gd name="T0" fmla="*/ 20 w 199"/>
                <a:gd name="T1" fmla="*/ 155 h 262"/>
                <a:gd name="T2" fmla="*/ 38 w 199"/>
                <a:gd name="T3" fmla="*/ 148 h 262"/>
                <a:gd name="T4" fmla="*/ 47 w 199"/>
                <a:gd name="T5" fmla="*/ 139 h 262"/>
                <a:gd name="T6" fmla="*/ 66 w 199"/>
                <a:gd name="T7" fmla="*/ 137 h 262"/>
                <a:gd name="T8" fmla="*/ 115 w 199"/>
                <a:gd name="T9" fmla="*/ 77 h 262"/>
                <a:gd name="T10" fmla="*/ 44 w 199"/>
                <a:gd name="T11" fmla="*/ 53 h 262"/>
                <a:gd name="T12" fmla="*/ 38 w 199"/>
                <a:gd name="T13" fmla="*/ 40 h 262"/>
                <a:gd name="T14" fmla="*/ 36 w 199"/>
                <a:gd name="T15" fmla="*/ 18 h 262"/>
                <a:gd name="T16" fmla="*/ 42 w 199"/>
                <a:gd name="T17" fmla="*/ 14 h 262"/>
                <a:gd name="T18" fmla="*/ 58 w 199"/>
                <a:gd name="T19" fmla="*/ 29 h 262"/>
                <a:gd name="T20" fmla="*/ 73 w 199"/>
                <a:gd name="T21" fmla="*/ 33 h 262"/>
                <a:gd name="T22" fmla="*/ 82 w 199"/>
                <a:gd name="T23" fmla="*/ 29 h 262"/>
                <a:gd name="T24" fmla="*/ 91 w 199"/>
                <a:gd name="T25" fmla="*/ 25 h 262"/>
                <a:gd name="T26" fmla="*/ 102 w 199"/>
                <a:gd name="T27" fmla="*/ 27 h 262"/>
                <a:gd name="T28" fmla="*/ 124 w 199"/>
                <a:gd name="T29" fmla="*/ 18 h 262"/>
                <a:gd name="T30" fmla="*/ 135 w 199"/>
                <a:gd name="T31" fmla="*/ 18 h 262"/>
                <a:gd name="T32" fmla="*/ 150 w 199"/>
                <a:gd name="T33" fmla="*/ 16 h 262"/>
                <a:gd name="T34" fmla="*/ 163 w 199"/>
                <a:gd name="T35" fmla="*/ 11 h 262"/>
                <a:gd name="T36" fmla="*/ 172 w 199"/>
                <a:gd name="T37" fmla="*/ 11 h 262"/>
                <a:gd name="T38" fmla="*/ 181 w 199"/>
                <a:gd name="T39" fmla="*/ 7 h 262"/>
                <a:gd name="T40" fmla="*/ 185 w 199"/>
                <a:gd name="T41" fmla="*/ 0 h 262"/>
                <a:gd name="T42" fmla="*/ 190 w 199"/>
                <a:gd name="T43" fmla="*/ 3 h 262"/>
                <a:gd name="T44" fmla="*/ 196 w 199"/>
                <a:gd name="T45" fmla="*/ 5 h 262"/>
                <a:gd name="T46" fmla="*/ 194 w 199"/>
                <a:gd name="T47" fmla="*/ 14 h 262"/>
                <a:gd name="T48" fmla="*/ 196 w 199"/>
                <a:gd name="T49" fmla="*/ 18 h 262"/>
                <a:gd name="T50" fmla="*/ 192 w 199"/>
                <a:gd name="T51" fmla="*/ 25 h 262"/>
                <a:gd name="T52" fmla="*/ 194 w 199"/>
                <a:gd name="T53" fmla="*/ 33 h 262"/>
                <a:gd name="T54" fmla="*/ 196 w 199"/>
                <a:gd name="T55" fmla="*/ 31 h 262"/>
                <a:gd name="T56" fmla="*/ 196 w 199"/>
                <a:gd name="T57" fmla="*/ 33 h 262"/>
                <a:gd name="T58" fmla="*/ 190 w 199"/>
                <a:gd name="T59" fmla="*/ 40 h 262"/>
                <a:gd name="T60" fmla="*/ 190 w 199"/>
                <a:gd name="T61" fmla="*/ 49 h 262"/>
                <a:gd name="T62" fmla="*/ 179 w 199"/>
                <a:gd name="T63" fmla="*/ 73 h 262"/>
                <a:gd name="T64" fmla="*/ 170 w 199"/>
                <a:gd name="T65" fmla="*/ 80 h 262"/>
                <a:gd name="T66" fmla="*/ 168 w 199"/>
                <a:gd name="T67" fmla="*/ 88 h 262"/>
                <a:gd name="T68" fmla="*/ 150 w 199"/>
                <a:gd name="T69" fmla="*/ 124 h 262"/>
                <a:gd name="T70" fmla="*/ 135 w 199"/>
                <a:gd name="T71" fmla="*/ 150 h 262"/>
                <a:gd name="T72" fmla="*/ 97 w 199"/>
                <a:gd name="T73" fmla="*/ 188 h 262"/>
                <a:gd name="T74" fmla="*/ 77 w 199"/>
                <a:gd name="T75" fmla="*/ 201 h 262"/>
                <a:gd name="T76" fmla="*/ 53 w 199"/>
                <a:gd name="T77" fmla="*/ 221 h 262"/>
                <a:gd name="T78" fmla="*/ 40 w 199"/>
                <a:gd name="T79" fmla="*/ 236 h 262"/>
                <a:gd name="T80" fmla="*/ 29 w 199"/>
                <a:gd name="T81" fmla="*/ 245 h 262"/>
                <a:gd name="T82" fmla="*/ 0 w 199"/>
                <a:gd name="T83" fmla="*/ 251 h 262"/>
                <a:gd name="T84" fmla="*/ 18 w 199"/>
                <a:gd name="T85" fmla="*/ 15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9" h="262">
                  <a:moveTo>
                    <a:pt x="18" y="157"/>
                  </a:moveTo>
                  <a:lnTo>
                    <a:pt x="18" y="157"/>
                  </a:lnTo>
                  <a:lnTo>
                    <a:pt x="20" y="155"/>
                  </a:lnTo>
                  <a:lnTo>
                    <a:pt x="27" y="152"/>
                  </a:lnTo>
                  <a:lnTo>
                    <a:pt x="31" y="150"/>
                  </a:lnTo>
                  <a:lnTo>
                    <a:pt x="38" y="148"/>
                  </a:lnTo>
                  <a:lnTo>
                    <a:pt x="40" y="146"/>
                  </a:lnTo>
                  <a:lnTo>
                    <a:pt x="42" y="141"/>
                  </a:lnTo>
                  <a:lnTo>
                    <a:pt x="47" y="139"/>
                  </a:lnTo>
                  <a:lnTo>
                    <a:pt x="51" y="139"/>
                  </a:lnTo>
                  <a:lnTo>
                    <a:pt x="55" y="137"/>
                  </a:lnTo>
                  <a:lnTo>
                    <a:pt x="66" y="137"/>
                  </a:lnTo>
                  <a:lnTo>
                    <a:pt x="77" y="137"/>
                  </a:lnTo>
                  <a:lnTo>
                    <a:pt x="139" y="77"/>
                  </a:lnTo>
                  <a:lnTo>
                    <a:pt x="115" y="77"/>
                  </a:lnTo>
                  <a:lnTo>
                    <a:pt x="58" y="60"/>
                  </a:lnTo>
                  <a:lnTo>
                    <a:pt x="51" y="55"/>
                  </a:lnTo>
                  <a:lnTo>
                    <a:pt x="44" y="53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38" y="40"/>
                  </a:lnTo>
                  <a:lnTo>
                    <a:pt x="36" y="29"/>
                  </a:lnTo>
                  <a:lnTo>
                    <a:pt x="33" y="22"/>
                  </a:lnTo>
                  <a:lnTo>
                    <a:pt x="36" y="18"/>
                  </a:lnTo>
                  <a:lnTo>
                    <a:pt x="40" y="11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53" y="27"/>
                  </a:lnTo>
                  <a:lnTo>
                    <a:pt x="55" y="29"/>
                  </a:lnTo>
                  <a:lnTo>
                    <a:pt x="58" y="29"/>
                  </a:lnTo>
                  <a:lnTo>
                    <a:pt x="62" y="33"/>
                  </a:lnTo>
                  <a:lnTo>
                    <a:pt x="66" y="36"/>
                  </a:lnTo>
                  <a:lnTo>
                    <a:pt x="73" y="33"/>
                  </a:lnTo>
                  <a:lnTo>
                    <a:pt x="73" y="31"/>
                  </a:lnTo>
                  <a:lnTo>
                    <a:pt x="80" y="29"/>
                  </a:lnTo>
                  <a:lnTo>
                    <a:pt x="82" y="29"/>
                  </a:lnTo>
                  <a:lnTo>
                    <a:pt x="88" y="25"/>
                  </a:lnTo>
                  <a:lnTo>
                    <a:pt x="91" y="25"/>
                  </a:lnTo>
                  <a:lnTo>
                    <a:pt x="91" y="25"/>
                  </a:lnTo>
                  <a:lnTo>
                    <a:pt x="97" y="25"/>
                  </a:lnTo>
                  <a:lnTo>
                    <a:pt x="99" y="25"/>
                  </a:lnTo>
                  <a:lnTo>
                    <a:pt x="102" y="27"/>
                  </a:lnTo>
                  <a:lnTo>
                    <a:pt x="108" y="25"/>
                  </a:lnTo>
                  <a:lnTo>
                    <a:pt x="119" y="18"/>
                  </a:lnTo>
                  <a:lnTo>
                    <a:pt x="124" y="18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5" y="18"/>
                  </a:lnTo>
                  <a:lnTo>
                    <a:pt x="141" y="16"/>
                  </a:lnTo>
                  <a:lnTo>
                    <a:pt x="148" y="16"/>
                  </a:lnTo>
                  <a:lnTo>
                    <a:pt x="150" y="16"/>
                  </a:lnTo>
                  <a:lnTo>
                    <a:pt x="150" y="16"/>
                  </a:lnTo>
                  <a:lnTo>
                    <a:pt x="161" y="14"/>
                  </a:lnTo>
                  <a:lnTo>
                    <a:pt x="163" y="11"/>
                  </a:lnTo>
                  <a:lnTo>
                    <a:pt x="170" y="11"/>
                  </a:lnTo>
                  <a:lnTo>
                    <a:pt x="172" y="11"/>
                  </a:lnTo>
                  <a:lnTo>
                    <a:pt x="172" y="11"/>
                  </a:lnTo>
                  <a:lnTo>
                    <a:pt x="179" y="9"/>
                  </a:lnTo>
                  <a:lnTo>
                    <a:pt x="181" y="7"/>
                  </a:lnTo>
                  <a:lnTo>
                    <a:pt x="181" y="7"/>
                  </a:lnTo>
                  <a:lnTo>
                    <a:pt x="183" y="5"/>
                  </a:lnTo>
                  <a:lnTo>
                    <a:pt x="183" y="3"/>
                  </a:lnTo>
                  <a:lnTo>
                    <a:pt x="185" y="0"/>
                  </a:lnTo>
                  <a:lnTo>
                    <a:pt x="188" y="3"/>
                  </a:lnTo>
                  <a:lnTo>
                    <a:pt x="188" y="0"/>
                  </a:lnTo>
                  <a:lnTo>
                    <a:pt x="190" y="3"/>
                  </a:lnTo>
                  <a:lnTo>
                    <a:pt x="194" y="5"/>
                  </a:lnTo>
                  <a:lnTo>
                    <a:pt x="196" y="5"/>
                  </a:lnTo>
                  <a:lnTo>
                    <a:pt x="196" y="5"/>
                  </a:lnTo>
                  <a:lnTo>
                    <a:pt x="194" y="7"/>
                  </a:lnTo>
                  <a:lnTo>
                    <a:pt x="194" y="11"/>
                  </a:lnTo>
                  <a:lnTo>
                    <a:pt x="194" y="14"/>
                  </a:lnTo>
                  <a:lnTo>
                    <a:pt x="192" y="16"/>
                  </a:lnTo>
                  <a:lnTo>
                    <a:pt x="194" y="18"/>
                  </a:lnTo>
                  <a:lnTo>
                    <a:pt x="196" y="18"/>
                  </a:lnTo>
                  <a:lnTo>
                    <a:pt x="196" y="18"/>
                  </a:lnTo>
                  <a:lnTo>
                    <a:pt x="194" y="20"/>
                  </a:lnTo>
                  <a:lnTo>
                    <a:pt x="192" y="25"/>
                  </a:lnTo>
                  <a:lnTo>
                    <a:pt x="194" y="27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6" y="31"/>
                  </a:lnTo>
                  <a:lnTo>
                    <a:pt x="199" y="33"/>
                  </a:lnTo>
                  <a:lnTo>
                    <a:pt x="196" y="36"/>
                  </a:lnTo>
                  <a:lnTo>
                    <a:pt x="196" y="33"/>
                  </a:lnTo>
                  <a:lnTo>
                    <a:pt x="194" y="33"/>
                  </a:lnTo>
                  <a:lnTo>
                    <a:pt x="192" y="36"/>
                  </a:lnTo>
                  <a:lnTo>
                    <a:pt x="190" y="40"/>
                  </a:lnTo>
                  <a:lnTo>
                    <a:pt x="192" y="42"/>
                  </a:lnTo>
                  <a:lnTo>
                    <a:pt x="190" y="47"/>
                  </a:lnTo>
                  <a:lnTo>
                    <a:pt x="190" y="49"/>
                  </a:lnTo>
                  <a:lnTo>
                    <a:pt x="190" y="53"/>
                  </a:lnTo>
                  <a:lnTo>
                    <a:pt x="183" y="62"/>
                  </a:lnTo>
                  <a:lnTo>
                    <a:pt x="179" y="73"/>
                  </a:lnTo>
                  <a:lnTo>
                    <a:pt x="174" y="75"/>
                  </a:lnTo>
                  <a:lnTo>
                    <a:pt x="174" y="75"/>
                  </a:lnTo>
                  <a:lnTo>
                    <a:pt x="170" y="80"/>
                  </a:lnTo>
                  <a:lnTo>
                    <a:pt x="170" y="82"/>
                  </a:lnTo>
                  <a:lnTo>
                    <a:pt x="172" y="86"/>
                  </a:lnTo>
                  <a:lnTo>
                    <a:pt x="168" y="88"/>
                  </a:lnTo>
                  <a:lnTo>
                    <a:pt x="157" y="108"/>
                  </a:lnTo>
                  <a:lnTo>
                    <a:pt x="157" y="115"/>
                  </a:lnTo>
                  <a:lnTo>
                    <a:pt x="150" y="124"/>
                  </a:lnTo>
                  <a:lnTo>
                    <a:pt x="150" y="128"/>
                  </a:lnTo>
                  <a:lnTo>
                    <a:pt x="137" y="146"/>
                  </a:lnTo>
                  <a:lnTo>
                    <a:pt x="135" y="150"/>
                  </a:lnTo>
                  <a:lnTo>
                    <a:pt x="130" y="155"/>
                  </a:lnTo>
                  <a:lnTo>
                    <a:pt x="119" y="168"/>
                  </a:lnTo>
                  <a:lnTo>
                    <a:pt x="97" y="188"/>
                  </a:lnTo>
                  <a:lnTo>
                    <a:pt x="88" y="194"/>
                  </a:lnTo>
                  <a:lnTo>
                    <a:pt x="82" y="196"/>
                  </a:lnTo>
                  <a:lnTo>
                    <a:pt x="77" y="201"/>
                  </a:lnTo>
                  <a:lnTo>
                    <a:pt x="71" y="205"/>
                  </a:lnTo>
                  <a:lnTo>
                    <a:pt x="58" y="218"/>
                  </a:lnTo>
                  <a:lnTo>
                    <a:pt x="53" y="221"/>
                  </a:lnTo>
                  <a:lnTo>
                    <a:pt x="42" y="232"/>
                  </a:lnTo>
                  <a:lnTo>
                    <a:pt x="40" y="234"/>
                  </a:lnTo>
                  <a:lnTo>
                    <a:pt x="40" y="236"/>
                  </a:lnTo>
                  <a:lnTo>
                    <a:pt x="36" y="236"/>
                  </a:lnTo>
                  <a:lnTo>
                    <a:pt x="31" y="240"/>
                  </a:lnTo>
                  <a:lnTo>
                    <a:pt x="29" y="245"/>
                  </a:lnTo>
                  <a:lnTo>
                    <a:pt x="14" y="262"/>
                  </a:lnTo>
                  <a:lnTo>
                    <a:pt x="14" y="262"/>
                  </a:lnTo>
                  <a:lnTo>
                    <a:pt x="0" y="251"/>
                  </a:lnTo>
                  <a:lnTo>
                    <a:pt x="0" y="174"/>
                  </a:lnTo>
                  <a:lnTo>
                    <a:pt x="18" y="157"/>
                  </a:lnTo>
                  <a:lnTo>
                    <a:pt x="18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11"/>
            <p:cNvSpPr>
              <a:spLocks noEditPoints="1"/>
            </p:cNvSpPr>
            <p:nvPr/>
          </p:nvSpPr>
          <p:spPr bwMode="auto">
            <a:xfrm>
              <a:off x="4140512" y="4218635"/>
              <a:ext cx="204987" cy="200928"/>
            </a:xfrm>
            <a:custGeom>
              <a:avLst/>
              <a:gdLst>
                <a:gd name="T0" fmla="*/ 50 w 202"/>
                <a:gd name="T1" fmla="*/ 22 h 198"/>
                <a:gd name="T2" fmla="*/ 55 w 202"/>
                <a:gd name="T3" fmla="*/ 20 h 198"/>
                <a:gd name="T4" fmla="*/ 59 w 202"/>
                <a:gd name="T5" fmla="*/ 18 h 198"/>
                <a:gd name="T6" fmla="*/ 72 w 202"/>
                <a:gd name="T7" fmla="*/ 0 h 198"/>
                <a:gd name="T8" fmla="*/ 79 w 202"/>
                <a:gd name="T9" fmla="*/ 4 h 198"/>
                <a:gd name="T10" fmla="*/ 81 w 202"/>
                <a:gd name="T11" fmla="*/ 15 h 198"/>
                <a:gd name="T12" fmla="*/ 88 w 202"/>
                <a:gd name="T13" fmla="*/ 20 h 198"/>
                <a:gd name="T14" fmla="*/ 99 w 202"/>
                <a:gd name="T15" fmla="*/ 20 h 198"/>
                <a:gd name="T16" fmla="*/ 112 w 202"/>
                <a:gd name="T17" fmla="*/ 22 h 198"/>
                <a:gd name="T18" fmla="*/ 123 w 202"/>
                <a:gd name="T19" fmla="*/ 33 h 198"/>
                <a:gd name="T20" fmla="*/ 129 w 202"/>
                <a:gd name="T21" fmla="*/ 37 h 198"/>
                <a:gd name="T22" fmla="*/ 140 w 202"/>
                <a:gd name="T23" fmla="*/ 40 h 198"/>
                <a:gd name="T24" fmla="*/ 149 w 202"/>
                <a:gd name="T25" fmla="*/ 40 h 198"/>
                <a:gd name="T26" fmla="*/ 156 w 202"/>
                <a:gd name="T27" fmla="*/ 40 h 198"/>
                <a:gd name="T28" fmla="*/ 162 w 202"/>
                <a:gd name="T29" fmla="*/ 29 h 198"/>
                <a:gd name="T30" fmla="*/ 171 w 202"/>
                <a:gd name="T31" fmla="*/ 29 h 198"/>
                <a:gd name="T32" fmla="*/ 182 w 202"/>
                <a:gd name="T33" fmla="*/ 24 h 198"/>
                <a:gd name="T34" fmla="*/ 187 w 202"/>
                <a:gd name="T35" fmla="*/ 31 h 198"/>
                <a:gd name="T36" fmla="*/ 198 w 202"/>
                <a:gd name="T37" fmla="*/ 31 h 198"/>
                <a:gd name="T38" fmla="*/ 184 w 202"/>
                <a:gd name="T39" fmla="*/ 48 h 198"/>
                <a:gd name="T40" fmla="*/ 198 w 202"/>
                <a:gd name="T41" fmla="*/ 136 h 198"/>
                <a:gd name="T42" fmla="*/ 191 w 202"/>
                <a:gd name="T43" fmla="*/ 147 h 198"/>
                <a:gd name="T44" fmla="*/ 187 w 202"/>
                <a:gd name="T45" fmla="*/ 150 h 198"/>
                <a:gd name="T46" fmla="*/ 182 w 202"/>
                <a:gd name="T47" fmla="*/ 154 h 198"/>
                <a:gd name="T48" fmla="*/ 171 w 202"/>
                <a:gd name="T49" fmla="*/ 159 h 198"/>
                <a:gd name="T50" fmla="*/ 169 w 202"/>
                <a:gd name="T51" fmla="*/ 161 h 198"/>
                <a:gd name="T52" fmla="*/ 167 w 202"/>
                <a:gd name="T53" fmla="*/ 167 h 198"/>
                <a:gd name="T54" fmla="*/ 165 w 202"/>
                <a:gd name="T55" fmla="*/ 172 h 198"/>
                <a:gd name="T56" fmla="*/ 162 w 202"/>
                <a:gd name="T57" fmla="*/ 181 h 198"/>
                <a:gd name="T58" fmla="*/ 151 w 202"/>
                <a:gd name="T59" fmla="*/ 196 h 198"/>
                <a:gd name="T60" fmla="*/ 145 w 202"/>
                <a:gd name="T61" fmla="*/ 198 h 198"/>
                <a:gd name="T62" fmla="*/ 121 w 202"/>
                <a:gd name="T63" fmla="*/ 178 h 198"/>
                <a:gd name="T64" fmla="*/ 121 w 202"/>
                <a:gd name="T65" fmla="*/ 176 h 198"/>
                <a:gd name="T66" fmla="*/ 46 w 202"/>
                <a:gd name="T67" fmla="*/ 128 h 198"/>
                <a:gd name="T68" fmla="*/ 46 w 202"/>
                <a:gd name="T69" fmla="*/ 108 h 198"/>
                <a:gd name="T70" fmla="*/ 50 w 202"/>
                <a:gd name="T71" fmla="*/ 99 h 198"/>
                <a:gd name="T72" fmla="*/ 55 w 202"/>
                <a:gd name="T73" fmla="*/ 92 h 198"/>
                <a:gd name="T74" fmla="*/ 59 w 202"/>
                <a:gd name="T75" fmla="*/ 86 h 198"/>
                <a:gd name="T76" fmla="*/ 66 w 202"/>
                <a:gd name="T77" fmla="*/ 86 h 198"/>
                <a:gd name="T78" fmla="*/ 68 w 202"/>
                <a:gd name="T79" fmla="*/ 77 h 198"/>
                <a:gd name="T80" fmla="*/ 72 w 202"/>
                <a:gd name="T81" fmla="*/ 68 h 198"/>
                <a:gd name="T82" fmla="*/ 68 w 202"/>
                <a:gd name="T83" fmla="*/ 62 h 198"/>
                <a:gd name="T84" fmla="*/ 68 w 202"/>
                <a:gd name="T85" fmla="*/ 57 h 198"/>
                <a:gd name="T86" fmla="*/ 61 w 202"/>
                <a:gd name="T87" fmla="*/ 51 h 198"/>
                <a:gd name="T88" fmla="*/ 57 w 202"/>
                <a:gd name="T89" fmla="*/ 42 h 198"/>
                <a:gd name="T90" fmla="*/ 55 w 202"/>
                <a:gd name="T91" fmla="*/ 37 h 198"/>
                <a:gd name="T92" fmla="*/ 52 w 202"/>
                <a:gd name="T93" fmla="*/ 33 h 198"/>
                <a:gd name="T94" fmla="*/ 48 w 202"/>
                <a:gd name="T95" fmla="*/ 26 h 198"/>
                <a:gd name="T96" fmla="*/ 48 w 202"/>
                <a:gd name="T97" fmla="*/ 26 h 198"/>
                <a:gd name="T98" fmla="*/ 0 w 202"/>
                <a:gd name="T99" fmla="*/ 130 h 198"/>
                <a:gd name="T100" fmla="*/ 13 w 202"/>
                <a:gd name="T101" fmla="*/ 130 h 198"/>
                <a:gd name="T102" fmla="*/ 0 w 202"/>
                <a:gd name="T103" fmla="*/ 13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" h="198">
                  <a:moveTo>
                    <a:pt x="48" y="26"/>
                  </a:moveTo>
                  <a:lnTo>
                    <a:pt x="50" y="22"/>
                  </a:lnTo>
                  <a:lnTo>
                    <a:pt x="52" y="22"/>
                  </a:lnTo>
                  <a:lnTo>
                    <a:pt x="55" y="20"/>
                  </a:lnTo>
                  <a:lnTo>
                    <a:pt x="59" y="15"/>
                  </a:lnTo>
                  <a:lnTo>
                    <a:pt x="59" y="18"/>
                  </a:lnTo>
                  <a:lnTo>
                    <a:pt x="66" y="9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9" y="4"/>
                  </a:lnTo>
                  <a:lnTo>
                    <a:pt x="81" y="4"/>
                  </a:lnTo>
                  <a:lnTo>
                    <a:pt x="81" y="15"/>
                  </a:lnTo>
                  <a:lnTo>
                    <a:pt x="85" y="20"/>
                  </a:lnTo>
                  <a:lnTo>
                    <a:pt x="88" y="20"/>
                  </a:lnTo>
                  <a:lnTo>
                    <a:pt x="92" y="20"/>
                  </a:lnTo>
                  <a:lnTo>
                    <a:pt x="99" y="20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8" y="29"/>
                  </a:lnTo>
                  <a:lnTo>
                    <a:pt x="123" y="33"/>
                  </a:lnTo>
                  <a:lnTo>
                    <a:pt x="127" y="37"/>
                  </a:lnTo>
                  <a:lnTo>
                    <a:pt x="129" y="37"/>
                  </a:lnTo>
                  <a:lnTo>
                    <a:pt x="136" y="37"/>
                  </a:lnTo>
                  <a:lnTo>
                    <a:pt x="140" y="40"/>
                  </a:lnTo>
                  <a:lnTo>
                    <a:pt x="147" y="40"/>
                  </a:lnTo>
                  <a:lnTo>
                    <a:pt x="149" y="40"/>
                  </a:lnTo>
                  <a:lnTo>
                    <a:pt x="151" y="40"/>
                  </a:lnTo>
                  <a:lnTo>
                    <a:pt x="156" y="40"/>
                  </a:lnTo>
                  <a:lnTo>
                    <a:pt x="162" y="31"/>
                  </a:lnTo>
                  <a:lnTo>
                    <a:pt x="162" y="29"/>
                  </a:lnTo>
                  <a:lnTo>
                    <a:pt x="167" y="26"/>
                  </a:lnTo>
                  <a:lnTo>
                    <a:pt x="171" y="29"/>
                  </a:lnTo>
                  <a:lnTo>
                    <a:pt x="173" y="26"/>
                  </a:lnTo>
                  <a:lnTo>
                    <a:pt x="182" y="24"/>
                  </a:lnTo>
                  <a:lnTo>
                    <a:pt x="184" y="26"/>
                  </a:lnTo>
                  <a:lnTo>
                    <a:pt x="187" y="31"/>
                  </a:lnTo>
                  <a:lnTo>
                    <a:pt x="189" y="33"/>
                  </a:lnTo>
                  <a:lnTo>
                    <a:pt x="198" y="31"/>
                  </a:lnTo>
                  <a:lnTo>
                    <a:pt x="202" y="31"/>
                  </a:lnTo>
                  <a:lnTo>
                    <a:pt x="184" y="48"/>
                  </a:lnTo>
                  <a:lnTo>
                    <a:pt x="184" y="125"/>
                  </a:lnTo>
                  <a:lnTo>
                    <a:pt x="198" y="136"/>
                  </a:lnTo>
                  <a:lnTo>
                    <a:pt x="198" y="139"/>
                  </a:lnTo>
                  <a:lnTo>
                    <a:pt x="191" y="147"/>
                  </a:lnTo>
                  <a:lnTo>
                    <a:pt x="189" y="147"/>
                  </a:lnTo>
                  <a:lnTo>
                    <a:pt x="187" y="150"/>
                  </a:lnTo>
                  <a:lnTo>
                    <a:pt x="189" y="152"/>
                  </a:lnTo>
                  <a:lnTo>
                    <a:pt x="182" y="154"/>
                  </a:lnTo>
                  <a:lnTo>
                    <a:pt x="178" y="159"/>
                  </a:lnTo>
                  <a:lnTo>
                    <a:pt x="171" y="159"/>
                  </a:lnTo>
                  <a:lnTo>
                    <a:pt x="169" y="159"/>
                  </a:lnTo>
                  <a:lnTo>
                    <a:pt x="169" y="161"/>
                  </a:lnTo>
                  <a:lnTo>
                    <a:pt x="167" y="163"/>
                  </a:lnTo>
                  <a:lnTo>
                    <a:pt x="167" y="167"/>
                  </a:lnTo>
                  <a:lnTo>
                    <a:pt x="167" y="167"/>
                  </a:lnTo>
                  <a:lnTo>
                    <a:pt x="165" y="172"/>
                  </a:lnTo>
                  <a:lnTo>
                    <a:pt x="162" y="176"/>
                  </a:lnTo>
                  <a:lnTo>
                    <a:pt x="162" y="181"/>
                  </a:lnTo>
                  <a:lnTo>
                    <a:pt x="158" y="187"/>
                  </a:lnTo>
                  <a:lnTo>
                    <a:pt x="151" y="196"/>
                  </a:lnTo>
                  <a:lnTo>
                    <a:pt x="147" y="198"/>
                  </a:lnTo>
                  <a:lnTo>
                    <a:pt x="145" y="198"/>
                  </a:lnTo>
                  <a:lnTo>
                    <a:pt x="123" y="181"/>
                  </a:lnTo>
                  <a:lnTo>
                    <a:pt x="121" y="178"/>
                  </a:lnTo>
                  <a:lnTo>
                    <a:pt x="118" y="176"/>
                  </a:lnTo>
                  <a:lnTo>
                    <a:pt x="121" y="176"/>
                  </a:lnTo>
                  <a:lnTo>
                    <a:pt x="116" y="170"/>
                  </a:lnTo>
                  <a:lnTo>
                    <a:pt x="46" y="128"/>
                  </a:lnTo>
                  <a:lnTo>
                    <a:pt x="39" y="128"/>
                  </a:lnTo>
                  <a:lnTo>
                    <a:pt x="46" y="108"/>
                  </a:lnTo>
                  <a:lnTo>
                    <a:pt x="46" y="103"/>
                  </a:lnTo>
                  <a:lnTo>
                    <a:pt x="50" y="99"/>
                  </a:lnTo>
                  <a:lnTo>
                    <a:pt x="52" y="95"/>
                  </a:lnTo>
                  <a:lnTo>
                    <a:pt x="55" y="92"/>
                  </a:lnTo>
                  <a:lnTo>
                    <a:pt x="57" y="88"/>
                  </a:lnTo>
                  <a:lnTo>
                    <a:pt x="59" y="86"/>
                  </a:lnTo>
                  <a:lnTo>
                    <a:pt x="59" y="86"/>
                  </a:lnTo>
                  <a:lnTo>
                    <a:pt x="66" y="86"/>
                  </a:lnTo>
                  <a:lnTo>
                    <a:pt x="68" y="79"/>
                  </a:lnTo>
                  <a:lnTo>
                    <a:pt x="68" y="77"/>
                  </a:lnTo>
                  <a:lnTo>
                    <a:pt x="72" y="73"/>
                  </a:lnTo>
                  <a:lnTo>
                    <a:pt x="72" y="68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70" y="59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1" y="51"/>
                  </a:lnTo>
                  <a:lnTo>
                    <a:pt x="57" y="46"/>
                  </a:lnTo>
                  <a:lnTo>
                    <a:pt x="57" y="42"/>
                  </a:lnTo>
                  <a:lnTo>
                    <a:pt x="57" y="37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2" y="33"/>
                  </a:lnTo>
                  <a:lnTo>
                    <a:pt x="50" y="29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close/>
                  <a:moveTo>
                    <a:pt x="0" y="130"/>
                  </a:moveTo>
                  <a:lnTo>
                    <a:pt x="6" y="130"/>
                  </a:lnTo>
                  <a:lnTo>
                    <a:pt x="13" y="130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12"/>
            <p:cNvSpPr>
              <a:spLocks/>
            </p:cNvSpPr>
            <p:nvPr/>
          </p:nvSpPr>
          <p:spPr bwMode="auto">
            <a:xfrm>
              <a:off x="4097891" y="4245020"/>
              <a:ext cx="115686" cy="111626"/>
            </a:xfrm>
            <a:custGeom>
              <a:avLst/>
              <a:gdLst>
                <a:gd name="T0" fmla="*/ 88 w 114"/>
                <a:gd name="T1" fmla="*/ 77 h 110"/>
                <a:gd name="T2" fmla="*/ 94 w 114"/>
                <a:gd name="T3" fmla="*/ 69 h 110"/>
                <a:gd name="T4" fmla="*/ 99 w 114"/>
                <a:gd name="T5" fmla="*/ 62 h 110"/>
                <a:gd name="T6" fmla="*/ 101 w 114"/>
                <a:gd name="T7" fmla="*/ 60 h 110"/>
                <a:gd name="T8" fmla="*/ 110 w 114"/>
                <a:gd name="T9" fmla="*/ 53 h 110"/>
                <a:gd name="T10" fmla="*/ 114 w 114"/>
                <a:gd name="T11" fmla="*/ 47 h 110"/>
                <a:gd name="T12" fmla="*/ 112 w 114"/>
                <a:gd name="T13" fmla="*/ 38 h 110"/>
                <a:gd name="T14" fmla="*/ 112 w 114"/>
                <a:gd name="T15" fmla="*/ 33 h 110"/>
                <a:gd name="T16" fmla="*/ 105 w 114"/>
                <a:gd name="T17" fmla="*/ 31 h 110"/>
                <a:gd name="T18" fmla="*/ 99 w 114"/>
                <a:gd name="T19" fmla="*/ 20 h 110"/>
                <a:gd name="T20" fmla="*/ 99 w 114"/>
                <a:gd name="T21" fmla="*/ 11 h 110"/>
                <a:gd name="T22" fmla="*/ 97 w 114"/>
                <a:gd name="T23" fmla="*/ 9 h 110"/>
                <a:gd name="T24" fmla="*/ 92 w 114"/>
                <a:gd name="T25" fmla="*/ 3 h 110"/>
                <a:gd name="T26" fmla="*/ 86 w 114"/>
                <a:gd name="T27" fmla="*/ 3 h 110"/>
                <a:gd name="T28" fmla="*/ 79 w 114"/>
                <a:gd name="T29" fmla="*/ 9 h 110"/>
                <a:gd name="T30" fmla="*/ 68 w 114"/>
                <a:gd name="T31" fmla="*/ 7 h 110"/>
                <a:gd name="T32" fmla="*/ 61 w 114"/>
                <a:gd name="T33" fmla="*/ 9 h 110"/>
                <a:gd name="T34" fmla="*/ 57 w 114"/>
                <a:gd name="T35" fmla="*/ 9 h 110"/>
                <a:gd name="T36" fmla="*/ 55 w 114"/>
                <a:gd name="T37" fmla="*/ 14 h 110"/>
                <a:gd name="T38" fmla="*/ 48 w 114"/>
                <a:gd name="T39" fmla="*/ 14 h 110"/>
                <a:gd name="T40" fmla="*/ 44 w 114"/>
                <a:gd name="T41" fmla="*/ 9 h 110"/>
                <a:gd name="T42" fmla="*/ 37 w 114"/>
                <a:gd name="T43" fmla="*/ 9 h 110"/>
                <a:gd name="T44" fmla="*/ 31 w 114"/>
                <a:gd name="T45" fmla="*/ 9 h 110"/>
                <a:gd name="T46" fmla="*/ 31 w 114"/>
                <a:gd name="T47" fmla="*/ 14 h 110"/>
                <a:gd name="T48" fmla="*/ 31 w 114"/>
                <a:gd name="T49" fmla="*/ 14 h 110"/>
                <a:gd name="T50" fmla="*/ 28 w 114"/>
                <a:gd name="T51" fmla="*/ 20 h 110"/>
                <a:gd name="T52" fmla="*/ 26 w 114"/>
                <a:gd name="T53" fmla="*/ 33 h 110"/>
                <a:gd name="T54" fmla="*/ 28 w 114"/>
                <a:gd name="T55" fmla="*/ 38 h 110"/>
                <a:gd name="T56" fmla="*/ 31 w 114"/>
                <a:gd name="T57" fmla="*/ 44 h 110"/>
                <a:gd name="T58" fmla="*/ 22 w 114"/>
                <a:gd name="T59" fmla="*/ 60 h 110"/>
                <a:gd name="T60" fmla="*/ 13 w 114"/>
                <a:gd name="T61" fmla="*/ 71 h 110"/>
                <a:gd name="T62" fmla="*/ 4 w 114"/>
                <a:gd name="T63" fmla="*/ 86 h 110"/>
                <a:gd name="T64" fmla="*/ 4 w 114"/>
                <a:gd name="T65" fmla="*/ 97 h 110"/>
                <a:gd name="T66" fmla="*/ 2 w 114"/>
                <a:gd name="T67" fmla="*/ 108 h 110"/>
                <a:gd name="T68" fmla="*/ 2 w 114"/>
                <a:gd name="T69" fmla="*/ 110 h 110"/>
                <a:gd name="T70" fmla="*/ 9 w 114"/>
                <a:gd name="T71" fmla="*/ 108 h 110"/>
                <a:gd name="T72" fmla="*/ 11 w 114"/>
                <a:gd name="T73" fmla="*/ 110 h 110"/>
                <a:gd name="T74" fmla="*/ 15 w 114"/>
                <a:gd name="T75" fmla="*/ 108 h 110"/>
                <a:gd name="T76" fmla="*/ 20 w 114"/>
                <a:gd name="T77" fmla="*/ 106 h 110"/>
                <a:gd name="T78" fmla="*/ 22 w 114"/>
                <a:gd name="T79" fmla="*/ 104 h 110"/>
                <a:gd name="T80" fmla="*/ 24 w 114"/>
                <a:gd name="T81" fmla="*/ 104 h 110"/>
                <a:gd name="T82" fmla="*/ 42 w 114"/>
                <a:gd name="T83" fmla="*/ 104 h 110"/>
                <a:gd name="T84" fmla="*/ 81 w 114"/>
                <a:gd name="T85" fmla="*/ 10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0">
                  <a:moveTo>
                    <a:pt x="88" y="82"/>
                  </a:moveTo>
                  <a:lnTo>
                    <a:pt x="88" y="77"/>
                  </a:lnTo>
                  <a:lnTo>
                    <a:pt x="92" y="73"/>
                  </a:lnTo>
                  <a:lnTo>
                    <a:pt x="94" y="69"/>
                  </a:lnTo>
                  <a:lnTo>
                    <a:pt x="97" y="66"/>
                  </a:lnTo>
                  <a:lnTo>
                    <a:pt x="99" y="62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108" y="60"/>
                  </a:lnTo>
                  <a:lnTo>
                    <a:pt x="110" y="53"/>
                  </a:lnTo>
                  <a:lnTo>
                    <a:pt x="110" y="51"/>
                  </a:lnTo>
                  <a:lnTo>
                    <a:pt x="114" y="47"/>
                  </a:lnTo>
                  <a:lnTo>
                    <a:pt x="114" y="42"/>
                  </a:lnTo>
                  <a:lnTo>
                    <a:pt x="112" y="38"/>
                  </a:lnTo>
                  <a:lnTo>
                    <a:pt x="110" y="36"/>
                  </a:lnTo>
                  <a:lnTo>
                    <a:pt x="112" y="33"/>
                  </a:lnTo>
                  <a:lnTo>
                    <a:pt x="110" y="31"/>
                  </a:lnTo>
                  <a:lnTo>
                    <a:pt x="105" y="31"/>
                  </a:lnTo>
                  <a:lnTo>
                    <a:pt x="103" y="25"/>
                  </a:lnTo>
                  <a:lnTo>
                    <a:pt x="99" y="20"/>
                  </a:lnTo>
                  <a:lnTo>
                    <a:pt x="99" y="16"/>
                  </a:lnTo>
                  <a:lnTo>
                    <a:pt x="99" y="11"/>
                  </a:lnTo>
                  <a:lnTo>
                    <a:pt x="97" y="11"/>
                  </a:lnTo>
                  <a:lnTo>
                    <a:pt x="97" y="9"/>
                  </a:lnTo>
                  <a:lnTo>
                    <a:pt x="94" y="7"/>
                  </a:lnTo>
                  <a:lnTo>
                    <a:pt x="92" y="3"/>
                  </a:lnTo>
                  <a:lnTo>
                    <a:pt x="90" y="0"/>
                  </a:lnTo>
                  <a:lnTo>
                    <a:pt x="86" y="3"/>
                  </a:lnTo>
                  <a:lnTo>
                    <a:pt x="83" y="7"/>
                  </a:lnTo>
                  <a:lnTo>
                    <a:pt x="79" y="9"/>
                  </a:lnTo>
                  <a:lnTo>
                    <a:pt x="75" y="7"/>
                  </a:lnTo>
                  <a:lnTo>
                    <a:pt x="68" y="7"/>
                  </a:lnTo>
                  <a:lnTo>
                    <a:pt x="64" y="9"/>
                  </a:lnTo>
                  <a:lnTo>
                    <a:pt x="61" y="9"/>
                  </a:lnTo>
                  <a:lnTo>
                    <a:pt x="59" y="9"/>
                  </a:lnTo>
                  <a:lnTo>
                    <a:pt x="57" y="9"/>
                  </a:lnTo>
                  <a:lnTo>
                    <a:pt x="55" y="11"/>
                  </a:lnTo>
                  <a:lnTo>
                    <a:pt x="55" y="14"/>
                  </a:lnTo>
                  <a:lnTo>
                    <a:pt x="53" y="14"/>
                  </a:lnTo>
                  <a:lnTo>
                    <a:pt x="48" y="14"/>
                  </a:lnTo>
                  <a:lnTo>
                    <a:pt x="48" y="9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7" y="9"/>
                  </a:lnTo>
                  <a:lnTo>
                    <a:pt x="33" y="7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28" y="27"/>
                  </a:lnTo>
                  <a:lnTo>
                    <a:pt x="26" y="33"/>
                  </a:lnTo>
                  <a:lnTo>
                    <a:pt x="26" y="38"/>
                  </a:lnTo>
                  <a:lnTo>
                    <a:pt x="28" y="38"/>
                  </a:lnTo>
                  <a:lnTo>
                    <a:pt x="31" y="42"/>
                  </a:lnTo>
                  <a:lnTo>
                    <a:pt x="31" y="44"/>
                  </a:lnTo>
                  <a:lnTo>
                    <a:pt x="31" y="47"/>
                  </a:lnTo>
                  <a:lnTo>
                    <a:pt x="22" y="60"/>
                  </a:lnTo>
                  <a:lnTo>
                    <a:pt x="15" y="66"/>
                  </a:lnTo>
                  <a:lnTo>
                    <a:pt x="13" y="71"/>
                  </a:lnTo>
                  <a:lnTo>
                    <a:pt x="6" y="84"/>
                  </a:lnTo>
                  <a:lnTo>
                    <a:pt x="4" y="86"/>
                  </a:lnTo>
                  <a:lnTo>
                    <a:pt x="4" y="91"/>
                  </a:lnTo>
                  <a:lnTo>
                    <a:pt x="4" y="97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0" y="110"/>
                  </a:lnTo>
                  <a:lnTo>
                    <a:pt x="2" y="110"/>
                  </a:lnTo>
                  <a:lnTo>
                    <a:pt x="4" y="110"/>
                  </a:lnTo>
                  <a:lnTo>
                    <a:pt x="9" y="108"/>
                  </a:lnTo>
                  <a:lnTo>
                    <a:pt x="11" y="108"/>
                  </a:lnTo>
                  <a:lnTo>
                    <a:pt x="11" y="110"/>
                  </a:lnTo>
                  <a:lnTo>
                    <a:pt x="15" y="110"/>
                  </a:lnTo>
                  <a:lnTo>
                    <a:pt x="15" y="108"/>
                  </a:lnTo>
                  <a:lnTo>
                    <a:pt x="15" y="106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24" y="104"/>
                  </a:lnTo>
                  <a:lnTo>
                    <a:pt x="42" y="104"/>
                  </a:lnTo>
                  <a:lnTo>
                    <a:pt x="42" y="104"/>
                  </a:lnTo>
                  <a:lnTo>
                    <a:pt x="55" y="104"/>
                  </a:lnTo>
                  <a:lnTo>
                    <a:pt x="81" y="102"/>
                  </a:lnTo>
                  <a:lnTo>
                    <a:pt x="88" y="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13"/>
            <p:cNvSpPr>
              <a:spLocks/>
            </p:cNvSpPr>
            <p:nvPr/>
          </p:nvSpPr>
          <p:spPr bwMode="auto">
            <a:xfrm>
              <a:off x="3802588" y="4109038"/>
              <a:ext cx="256741" cy="172514"/>
            </a:xfrm>
            <a:custGeom>
              <a:avLst/>
              <a:gdLst>
                <a:gd name="T0" fmla="*/ 161 w 253"/>
                <a:gd name="T1" fmla="*/ 7 h 170"/>
                <a:gd name="T2" fmla="*/ 174 w 253"/>
                <a:gd name="T3" fmla="*/ 26 h 170"/>
                <a:gd name="T4" fmla="*/ 172 w 253"/>
                <a:gd name="T5" fmla="*/ 37 h 170"/>
                <a:gd name="T6" fmla="*/ 181 w 253"/>
                <a:gd name="T7" fmla="*/ 44 h 170"/>
                <a:gd name="T8" fmla="*/ 187 w 253"/>
                <a:gd name="T9" fmla="*/ 53 h 170"/>
                <a:gd name="T10" fmla="*/ 203 w 253"/>
                <a:gd name="T11" fmla="*/ 59 h 170"/>
                <a:gd name="T12" fmla="*/ 211 w 253"/>
                <a:gd name="T13" fmla="*/ 66 h 170"/>
                <a:gd name="T14" fmla="*/ 207 w 253"/>
                <a:gd name="T15" fmla="*/ 73 h 170"/>
                <a:gd name="T16" fmla="*/ 218 w 253"/>
                <a:gd name="T17" fmla="*/ 79 h 170"/>
                <a:gd name="T18" fmla="*/ 227 w 253"/>
                <a:gd name="T19" fmla="*/ 90 h 170"/>
                <a:gd name="T20" fmla="*/ 233 w 253"/>
                <a:gd name="T21" fmla="*/ 99 h 170"/>
                <a:gd name="T22" fmla="*/ 244 w 253"/>
                <a:gd name="T23" fmla="*/ 106 h 170"/>
                <a:gd name="T24" fmla="*/ 253 w 253"/>
                <a:gd name="T25" fmla="*/ 119 h 170"/>
                <a:gd name="T26" fmla="*/ 244 w 253"/>
                <a:gd name="T27" fmla="*/ 117 h 170"/>
                <a:gd name="T28" fmla="*/ 227 w 253"/>
                <a:gd name="T29" fmla="*/ 117 h 170"/>
                <a:gd name="T30" fmla="*/ 216 w 253"/>
                <a:gd name="T31" fmla="*/ 114 h 170"/>
                <a:gd name="T32" fmla="*/ 211 w 253"/>
                <a:gd name="T33" fmla="*/ 117 h 170"/>
                <a:gd name="T34" fmla="*/ 200 w 253"/>
                <a:gd name="T35" fmla="*/ 121 h 170"/>
                <a:gd name="T36" fmla="*/ 194 w 253"/>
                <a:gd name="T37" fmla="*/ 119 h 170"/>
                <a:gd name="T38" fmla="*/ 181 w 253"/>
                <a:gd name="T39" fmla="*/ 123 h 170"/>
                <a:gd name="T40" fmla="*/ 165 w 253"/>
                <a:gd name="T41" fmla="*/ 123 h 170"/>
                <a:gd name="T42" fmla="*/ 152 w 253"/>
                <a:gd name="T43" fmla="*/ 130 h 170"/>
                <a:gd name="T44" fmla="*/ 150 w 253"/>
                <a:gd name="T45" fmla="*/ 137 h 170"/>
                <a:gd name="T46" fmla="*/ 137 w 253"/>
                <a:gd name="T47" fmla="*/ 132 h 170"/>
                <a:gd name="T48" fmla="*/ 123 w 253"/>
                <a:gd name="T49" fmla="*/ 130 h 170"/>
                <a:gd name="T50" fmla="*/ 110 w 253"/>
                <a:gd name="T51" fmla="*/ 126 h 170"/>
                <a:gd name="T52" fmla="*/ 97 w 253"/>
                <a:gd name="T53" fmla="*/ 117 h 170"/>
                <a:gd name="T54" fmla="*/ 88 w 253"/>
                <a:gd name="T55" fmla="*/ 121 h 170"/>
                <a:gd name="T56" fmla="*/ 84 w 253"/>
                <a:gd name="T57" fmla="*/ 130 h 170"/>
                <a:gd name="T58" fmla="*/ 84 w 253"/>
                <a:gd name="T59" fmla="*/ 137 h 170"/>
                <a:gd name="T60" fmla="*/ 77 w 253"/>
                <a:gd name="T61" fmla="*/ 145 h 170"/>
                <a:gd name="T62" fmla="*/ 68 w 253"/>
                <a:gd name="T63" fmla="*/ 143 h 170"/>
                <a:gd name="T64" fmla="*/ 53 w 253"/>
                <a:gd name="T65" fmla="*/ 148 h 170"/>
                <a:gd name="T66" fmla="*/ 33 w 253"/>
                <a:gd name="T67" fmla="*/ 170 h 170"/>
                <a:gd name="T68" fmla="*/ 31 w 253"/>
                <a:gd name="T69" fmla="*/ 161 h 170"/>
                <a:gd name="T70" fmla="*/ 16 w 253"/>
                <a:gd name="T71" fmla="*/ 141 h 170"/>
                <a:gd name="T72" fmla="*/ 5 w 253"/>
                <a:gd name="T73" fmla="*/ 130 h 170"/>
                <a:gd name="T74" fmla="*/ 2 w 253"/>
                <a:gd name="T75" fmla="*/ 108 h 170"/>
                <a:gd name="T76" fmla="*/ 5 w 253"/>
                <a:gd name="T77" fmla="*/ 95 h 170"/>
                <a:gd name="T78" fmla="*/ 16 w 253"/>
                <a:gd name="T79" fmla="*/ 73 h 170"/>
                <a:gd name="T80" fmla="*/ 24 w 253"/>
                <a:gd name="T81" fmla="*/ 68 h 170"/>
                <a:gd name="T82" fmla="*/ 38 w 253"/>
                <a:gd name="T83" fmla="*/ 73 h 170"/>
                <a:gd name="T84" fmla="*/ 44 w 253"/>
                <a:gd name="T85" fmla="*/ 64 h 170"/>
                <a:gd name="T86" fmla="*/ 55 w 253"/>
                <a:gd name="T87" fmla="*/ 66 h 170"/>
                <a:gd name="T88" fmla="*/ 82 w 253"/>
                <a:gd name="T89" fmla="*/ 57 h 170"/>
                <a:gd name="T90" fmla="*/ 88 w 253"/>
                <a:gd name="T91" fmla="*/ 48 h 170"/>
                <a:gd name="T92" fmla="*/ 90 w 253"/>
                <a:gd name="T93" fmla="*/ 40 h 170"/>
                <a:gd name="T94" fmla="*/ 108 w 253"/>
                <a:gd name="T95" fmla="*/ 40 h 170"/>
                <a:gd name="T96" fmla="*/ 123 w 253"/>
                <a:gd name="T97" fmla="*/ 31 h 170"/>
                <a:gd name="T98" fmla="*/ 126 w 253"/>
                <a:gd name="T99" fmla="*/ 22 h 170"/>
                <a:gd name="T100" fmla="*/ 137 w 253"/>
                <a:gd name="T101" fmla="*/ 13 h 170"/>
                <a:gd name="T102" fmla="*/ 143 w 253"/>
                <a:gd name="T103" fmla="*/ 4 h 170"/>
                <a:gd name="T104" fmla="*/ 159 w 253"/>
                <a:gd name="T10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3" h="170">
                  <a:moveTo>
                    <a:pt x="161" y="0"/>
                  </a:moveTo>
                  <a:lnTo>
                    <a:pt x="161" y="2"/>
                  </a:lnTo>
                  <a:lnTo>
                    <a:pt x="161" y="4"/>
                  </a:lnTo>
                  <a:lnTo>
                    <a:pt x="161" y="7"/>
                  </a:lnTo>
                  <a:lnTo>
                    <a:pt x="165" y="9"/>
                  </a:lnTo>
                  <a:lnTo>
                    <a:pt x="165" y="11"/>
                  </a:lnTo>
                  <a:lnTo>
                    <a:pt x="172" y="18"/>
                  </a:lnTo>
                  <a:lnTo>
                    <a:pt x="174" y="26"/>
                  </a:lnTo>
                  <a:lnTo>
                    <a:pt x="176" y="29"/>
                  </a:lnTo>
                  <a:lnTo>
                    <a:pt x="174" y="33"/>
                  </a:lnTo>
                  <a:lnTo>
                    <a:pt x="174" y="35"/>
                  </a:lnTo>
                  <a:lnTo>
                    <a:pt x="172" y="37"/>
                  </a:lnTo>
                  <a:lnTo>
                    <a:pt x="172" y="44"/>
                  </a:lnTo>
                  <a:lnTo>
                    <a:pt x="174" y="46"/>
                  </a:lnTo>
                  <a:lnTo>
                    <a:pt x="181" y="46"/>
                  </a:lnTo>
                  <a:lnTo>
                    <a:pt x="181" y="44"/>
                  </a:lnTo>
                  <a:lnTo>
                    <a:pt x="187" y="44"/>
                  </a:lnTo>
                  <a:lnTo>
                    <a:pt x="189" y="46"/>
                  </a:lnTo>
                  <a:lnTo>
                    <a:pt x="187" y="48"/>
                  </a:lnTo>
                  <a:lnTo>
                    <a:pt x="187" y="53"/>
                  </a:lnTo>
                  <a:lnTo>
                    <a:pt x="192" y="55"/>
                  </a:lnTo>
                  <a:lnTo>
                    <a:pt x="196" y="57"/>
                  </a:lnTo>
                  <a:lnTo>
                    <a:pt x="198" y="57"/>
                  </a:lnTo>
                  <a:lnTo>
                    <a:pt x="203" y="59"/>
                  </a:lnTo>
                  <a:lnTo>
                    <a:pt x="203" y="62"/>
                  </a:lnTo>
                  <a:lnTo>
                    <a:pt x="207" y="64"/>
                  </a:lnTo>
                  <a:lnTo>
                    <a:pt x="209" y="64"/>
                  </a:lnTo>
                  <a:lnTo>
                    <a:pt x="211" y="66"/>
                  </a:lnTo>
                  <a:lnTo>
                    <a:pt x="211" y="68"/>
                  </a:lnTo>
                  <a:lnTo>
                    <a:pt x="209" y="70"/>
                  </a:lnTo>
                  <a:lnTo>
                    <a:pt x="207" y="73"/>
                  </a:lnTo>
                  <a:lnTo>
                    <a:pt x="207" y="73"/>
                  </a:lnTo>
                  <a:lnTo>
                    <a:pt x="209" y="77"/>
                  </a:lnTo>
                  <a:lnTo>
                    <a:pt x="214" y="77"/>
                  </a:lnTo>
                  <a:lnTo>
                    <a:pt x="216" y="77"/>
                  </a:lnTo>
                  <a:lnTo>
                    <a:pt x="218" y="79"/>
                  </a:lnTo>
                  <a:lnTo>
                    <a:pt x="220" y="79"/>
                  </a:lnTo>
                  <a:lnTo>
                    <a:pt x="227" y="81"/>
                  </a:lnTo>
                  <a:lnTo>
                    <a:pt x="227" y="84"/>
                  </a:lnTo>
                  <a:lnTo>
                    <a:pt x="227" y="90"/>
                  </a:lnTo>
                  <a:lnTo>
                    <a:pt x="229" y="92"/>
                  </a:lnTo>
                  <a:lnTo>
                    <a:pt x="233" y="92"/>
                  </a:lnTo>
                  <a:lnTo>
                    <a:pt x="236" y="95"/>
                  </a:lnTo>
                  <a:lnTo>
                    <a:pt x="233" y="99"/>
                  </a:lnTo>
                  <a:lnTo>
                    <a:pt x="236" y="101"/>
                  </a:lnTo>
                  <a:lnTo>
                    <a:pt x="242" y="101"/>
                  </a:lnTo>
                  <a:lnTo>
                    <a:pt x="247" y="103"/>
                  </a:lnTo>
                  <a:lnTo>
                    <a:pt x="244" y="106"/>
                  </a:lnTo>
                  <a:lnTo>
                    <a:pt x="247" y="112"/>
                  </a:lnTo>
                  <a:lnTo>
                    <a:pt x="249" y="114"/>
                  </a:lnTo>
                  <a:lnTo>
                    <a:pt x="251" y="117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49" y="117"/>
                  </a:lnTo>
                  <a:lnTo>
                    <a:pt x="244" y="117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29" y="119"/>
                  </a:lnTo>
                  <a:lnTo>
                    <a:pt x="227" y="117"/>
                  </a:lnTo>
                  <a:lnTo>
                    <a:pt x="225" y="117"/>
                  </a:lnTo>
                  <a:lnTo>
                    <a:pt x="222" y="114"/>
                  </a:lnTo>
                  <a:lnTo>
                    <a:pt x="220" y="114"/>
                  </a:lnTo>
                  <a:lnTo>
                    <a:pt x="216" y="114"/>
                  </a:lnTo>
                  <a:lnTo>
                    <a:pt x="214" y="112"/>
                  </a:lnTo>
                  <a:lnTo>
                    <a:pt x="211" y="112"/>
                  </a:lnTo>
                  <a:lnTo>
                    <a:pt x="211" y="114"/>
                  </a:lnTo>
                  <a:lnTo>
                    <a:pt x="211" y="117"/>
                  </a:lnTo>
                  <a:lnTo>
                    <a:pt x="209" y="119"/>
                  </a:lnTo>
                  <a:lnTo>
                    <a:pt x="207" y="119"/>
                  </a:lnTo>
                  <a:lnTo>
                    <a:pt x="205" y="121"/>
                  </a:lnTo>
                  <a:lnTo>
                    <a:pt x="200" y="121"/>
                  </a:lnTo>
                  <a:lnTo>
                    <a:pt x="198" y="121"/>
                  </a:lnTo>
                  <a:lnTo>
                    <a:pt x="196" y="121"/>
                  </a:lnTo>
                  <a:lnTo>
                    <a:pt x="196" y="119"/>
                  </a:lnTo>
                  <a:lnTo>
                    <a:pt x="194" y="119"/>
                  </a:lnTo>
                  <a:lnTo>
                    <a:pt x="194" y="119"/>
                  </a:lnTo>
                  <a:lnTo>
                    <a:pt x="192" y="119"/>
                  </a:lnTo>
                  <a:lnTo>
                    <a:pt x="183" y="121"/>
                  </a:lnTo>
                  <a:lnTo>
                    <a:pt x="181" y="123"/>
                  </a:lnTo>
                  <a:lnTo>
                    <a:pt x="178" y="123"/>
                  </a:lnTo>
                  <a:lnTo>
                    <a:pt x="170" y="126"/>
                  </a:lnTo>
                  <a:lnTo>
                    <a:pt x="167" y="126"/>
                  </a:lnTo>
                  <a:lnTo>
                    <a:pt x="165" y="123"/>
                  </a:lnTo>
                  <a:lnTo>
                    <a:pt x="161" y="123"/>
                  </a:lnTo>
                  <a:lnTo>
                    <a:pt x="159" y="123"/>
                  </a:lnTo>
                  <a:lnTo>
                    <a:pt x="154" y="128"/>
                  </a:lnTo>
                  <a:lnTo>
                    <a:pt x="152" y="130"/>
                  </a:lnTo>
                  <a:lnTo>
                    <a:pt x="152" y="132"/>
                  </a:lnTo>
                  <a:lnTo>
                    <a:pt x="154" y="134"/>
                  </a:lnTo>
                  <a:lnTo>
                    <a:pt x="154" y="134"/>
                  </a:lnTo>
                  <a:lnTo>
                    <a:pt x="150" y="137"/>
                  </a:lnTo>
                  <a:lnTo>
                    <a:pt x="148" y="134"/>
                  </a:lnTo>
                  <a:lnTo>
                    <a:pt x="143" y="134"/>
                  </a:lnTo>
                  <a:lnTo>
                    <a:pt x="139" y="132"/>
                  </a:lnTo>
                  <a:lnTo>
                    <a:pt x="137" y="132"/>
                  </a:lnTo>
                  <a:lnTo>
                    <a:pt x="134" y="134"/>
                  </a:lnTo>
                  <a:lnTo>
                    <a:pt x="132" y="134"/>
                  </a:lnTo>
                  <a:lnTo>
                    <a:pt x="126" y="132"/>
                  </a:lnTo>
                  <a:lnTo>
                    <a:pt x="123" y="130"/>
                  </a:lnTo>
                  <a:lnTo>
                    <a:pt x="119" y="132"/>
                  </a:lnTo>
                  <a:lnTo>
                    <a:pt x="117" y="130"/>
                  </a:lnTo>
                  <a:lnTo>
                    <a:pt x="112" y="126"/>
                  </a:lnTo>
                  <a:lnTo>
                    <a:pt x="110" y="126"/>
                  </a:lnTo>
                  <a:lnTo>
                    <a:pt x="104" y="119"/>
                  </a:lnTo>
                  <a:lnTo>
                    <a:pt x="101" y="119"/>
                  </a:lnTo>
                  <a:lnTo>
                    <a:pt x="99" y="117"/>
                  </a:lnTo>
                  <a:lnTo>
                    <a:pt x="97" y="117"/>
                  </a:lnTo>
                  <a:lnTo>
                    <a:pt x="97" y="119"/>
                  </a:lnTo>
                  <a:lnTo>
                    <a:pt x="93" y="119"/>
                  </a:lnTo>
                  <a:lnTo>
                    <a:pt x="90" y="121"/>
                  </a:lnTo>
                  <a:lnTo>
                    <a:pt x="88" y="121"/>
                  </a:lnTo>
                  <a:lnTo>
                    <a:pt x="86" y="123"/>
                  </a:lnTo>
                  <a:lnTo>
                    <a:pt x="86" y="126"/>
                  </a:lnTo>
                  <a:lnTo>
                    <a:pt x="84" y="128"/>
                  </a:lnTo>
                  <a:lnTo>
                    <a:pt x="84" y="130"/>
                  </a:lnTo>
                  <a:lnTo>
                    <a:pt x="82" y="132"/>
                  </a:lnTo>
                  <a:lnTo>
                    <a:pt x="79" y="132"/>
                  </a:lnTo>
                  <a:lnTo>
                    <a:pt x="79" y="134"/>
                  </a:lnTo>
                  <a:lnTo>
                    <a:pt x="84" y="137"/>
                  </a:lnTo>
                  <a:lnTo>
                    <a:pt x="82" y="139"/>
                  </a:lnTo>
                  <a:lnTo>
                    <a:pt x="82" y="143"/>
                  </a:lnTo>
                  <a:lnTo>
                    <a:pt x="79" y="145"/>
                  </a:lnTo>
                  <a:lnTo>
                    <a:pt x="77" y="145"/>
                  </a:lnTo>
                  <a:lnTo>
                    <a:pt x="77" y="148"/>
                  </a:lnTo>
                  <a:lnTo>
                    <a:pt x="73" y="145"/>
                  </a:lnTo>
                  <a:lnTo>
                    <a:pt x="71" y="143"/>
                  </a:lnTo>
                  <a:lnTo>
                    <a:pt x="68" y="143"/>
                  </a:lnTo>
                  <a:lnTo>
                    <a:pt x="66" y="143"/>
                  </a:lnTo>
                  <a:lnTo>
                    <a:pt x="64" y="145"/>
                  </a:lnTo>
                  <a:lnTo>
                    <a:pt x="60" y="143"/>
                  </a:lnTo>
                  <a:lnTo>
                    <a:pt x="53" y="148"/>
                  </a:lnTo>
                  <a:lnTo>
                    <a:pt x="51" y="150"/>
                  </a:lnTo>
                  <a:lnTo>
                    <a:pt x="46" y="150"/>
                  </a:lnTo>
                  <a:lnTo>
                    <a:pt x="42" y="154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3" y="167"/>
                  </a:lnTo>
                  <a:lnTo>
                    <a:pt x="33" y="165"/>
                  </a:lnTo>
                  <a:lnTo>
                    <a:pt x="31" y="161"/>
                  </a:lnTo>
                  <a:lnTo>
                    <a:pt x="27" y="156"/>
                  </a:lnTo>
                  <a:lnTo>
                    <a:pt x="24" y="154"/>
                  </a:lnTo>
                  <a:lnTo>
                    <a:pt x="20" y="148"/>
                  </a:lnTo>
                  <a:lnTo>
                    <a:pt x="16" y="141"/>
                  </a:lnTo>
                  <a:lnTo>
                    <a:pt x="16" y="137"/>
                  </a:lnTo>
                  <a:lnTo>
                    <a:pt x="11" y="132"/>
                  </a:lnTo>
                  <a:lnTo>
                    <a:pt x="7" y="130"/>
                  </a:lnTo>
                  <a:lnTo>
                    <a:pt x="5" y="130"/>
                  </a:lnTo>
                  <a:lnTo>
                    <a:pt x="5" y="121"/>
                  </a:lnTo>
                  <a:lnTo>
                    <a:pt x="5" y="117"/>
                  </a:lnTo>
                  <a:lnTo>
                    <a:pt x="2" y="112"/>
                  </a:lnTo>
                  <a:lnTo>
                    <a:pt x="2" y="108"/>
                  </a:lnTo>
                  <a:lnTo>
                    <a:pt x="2" y="101"/>
                  </a:lnTo>
                  <a:lnTo>
                    <a:pt x="0" y="97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9" y="88"/>
                  </a:lnTo>
                  <a:lnTo>
                    <a:pt x="11" y="84"/>
                  </a:lnTo>
                  <a:lnTo>
                    <a:pt x="13" y="77"/>
                  </a:lnTo>
                  <a:lnTo>
                    <a:pt x="16" y="73"/>
                  </a:lnTo>
                  <a:lnTo>
                    <a:pt x="18" y="73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8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1" y="73"/>
                  </a:lnTo>
                  <a:lnTo>
                    <a:pt x="38" y="73"/>
                  </a:lnTo>
                  <a:lnTo>
                    <a:pt x="40" y="68"/>
                  </a:lnTo>
                  <a:lnTo>
                    <a:pt x="40" y="64"/>
                  </a:lnTo>
                  <a:lnTo>
                    <a:pt x="42" y="62"/>
                  </a:lnTo>
                  <a:lnTo>
                    <a:pt x="44" y="64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51" y="68"/>
                  </a:lnTo>
                  <a:lnTo>
                    <a:pt x="55" y="66"/>
                  </a:lnTo>
                  <a:lnTo>
                    <a:pt x="62" y="62"/>
                  </a:lnTo>
                  <a:lnTo>
                    <a:pt x="66" y="59"/>
                  </a:lnTo>
                  <a:lnTo>
                    <a:pt x="77" y="57"/>
                  </a:lnTo>
                  <a:lnTo>
                    <a:pt x="82" y="57"/>
                  </a:lnTo>
                  <a:lnTo>
                    <a:pt x="84" y="53"/>
                  </a:lnTo>
                  <a:lnTo>
                    <a:pt x="90" y="51"/>
                  </a:lnTo>
                  <a:lnTo>
                    <a:pt x="90" y="48"/>
                  </a:lnTo>
                  <a:lnTo>
                    <a:pt x="88" y="48"/>
                  </a:lnTo>
                  <a:lnTo>
                    <a:pt x="84" y="44"/>
                  </a:lnTo>
                  <a:lnTo>
                    <a:pt x="84" y="40"/>
                  </a:lnTo>
                  <a:lnTo>
                    <a:pt x="88" y="40"/>
                  </a:lnTo>
                  <a:lnTo>
                    <a:pt x="90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104" y="42"/>
                  </a:lnTo>
                  <a:lnTo>
                    <a:pt x="108" y="40"/>
                  </a:lnTo>
                  <a:lnTo>
                    <a:pt x="115" y="40"/>
                  </a:lnTo>
                  <a:lnTo>
                    <a:pt x="119" y="37"/>
                  </a:lnTo>
                  <a:lnTo>
                    <a:pt x="121" y="35"/>
                  </a:lnTo>
                  <a:lnTo>
                    <a:pt x="123" y="31"/>
                  </a:lnTo>
                  <a:lnTo>
                    <a:pt x="123" y="29"/>
                  </a:lnTo>
                  <a:lnTo>
                    <a:pt x="123" y="26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2" y="18"/>
                  </a:lnTo>
                  <a:lnTo>
                    <a:pt x="137" y="13"/>
                  </a:lnTo>
                  <a:lnTo>
                    <a:pt x="139" y="11"/>
                  </a:lnTo>
                  <a:lnTo>
                    <a:pt x="139" y="9"/>
                  </a:lnTo>
                  <a:lnTo>
                    <a:pt x="139" y="7"/>
                  </a:lnTo>
                  <a:lnTo>
                    <a:pt x="143" y="4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4" y="2"/>
                  </a:lnTo>
                  <a:lnTo>
                    <a:pt x="159" y="0"/>
                  </a:ln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4"/>
            <p:cNvSpPr>
              <a:spLocks/>
            </p:cNvSpPr>
            <p:nvPr/>
          </p:nvSpPr>
          <p:spPr bwMode="auto">
            <a:xfrm>
              <a:off x="3698065" y="3652384"/>
              <a:ext cx="305451" cy="284140"/>
            </a:xfrm>
            <a:custGeom>
              <a:avLst/>
              <a:gdLst>
                <a:gd name="T0" fmla="*/ 281 w 301"/>
                <a:gd name="T1" fmla="*/ 271 h 280"/>
                <a:gd name="T2" fmla="*/ 292 w 301"/>
                <a:gd name="T3" fmla="*/ 80 h 280"/>
                <a:gd name="T4" fmla="*/ 288 w 301"/>
                <a:gd name="T5" fmla="*/ 64 h 280"/>
                <a:gd name="T6" fmla="*/ 292 w 301"/>
                <a:gd name="T7" fmla="*/ 51 h 280"/>
                <a:gd name="T8" fmla="*/ 290 w 301"/>
                <a:gd name="T9" fmla="*/ 42 h 280"/>
                <a:gd name="T10" fmla="*/ 292 w 301"/>
                <a:gd name="T11" fmla="*/ 31 h 280"/>
                <a:gd name="T12" fmla="*/ 288 w 301"/>
                <a:gd name="T13" fmla="*/ 23 h 280"/>
                <a:gd name="T14" fmla="*/ 281 w 301"/>
                <a:gd name="T15" fmla="*/ 23 h 280"/>
                <a:gd name="T16" fmla="*/ 266 w 301"/>
                <a:gd name="T17" fmla="*/ 18 h 280"/>
                <a:gd name="T18" fmla="*/ 255 w 301"/>
                <a:gd name="T19" fmla="*/ 16 h 280"/>
                <a:gd name="T20" fmla="*/ 255 w 301"/>
                <a:gd name="T21" fmla="*/ 14 h 280"/>
                <a:gd name="T22" fmla="*/ 246 w 301"/>
                <a:gd name="T23" fmla="*/ 5 h 280"/>
                <a:gd name="T24" fmla="*/ 235 w 301"/>
                <a:gd name="T25" fmla="*/ 5 h 280"/>
                <a:gd name="T26" fmla="*/ 231 w 301"/>
                <a:gd name="T27" fmla="*/ 5 h 280"/>
                <a:gd name="T28" fmla="*/ 226 w 301"/>
                <a:gd name="T29" fmla="*/ 3 h 280"/>
                <a:gd name="T30" fmla="*/ 211 w 301"/>
                <a:gd name="T31" fmla="*/ 7 h 280"/>
                <a:gd name="T32" fmla="*/ 198 w 301"/>
                <a:gd name="T33" fmla="*/ 16 h 280"/>
                <a:gd name="T34" fmla="*/ 193 w 301"/>
                <a:gd name="T35" fmla="*/ 23 h 280"/>
                <a:gd name="T36" fmla="*/ 196 w 301"/>
                <a:gd name="T37" fmla="*/ 38 h 280"/>
                <a:gd name="T38" fmla="*/ 198 w 301"/>
                <a:gd name="T39" fmla="*/ 49 h 280"/>
                <a:gd name="T40" fmla="*/ 191 w 301"/>
                <a:gd name="T41" fmla="*/ 58 h 280"/>
                <a:gd name="T42" fmla="*/ 180 w 301"/>
                <a:gd name="T43" fmla="*/ 64 h 280"/>
                <a:gd name="T44" fmla="*/ 165 w 301"/>
                <a:gd name="T45" fmla="*/ 56 h 280"/>
                <a:gd name="T46" fmla="*/ 149 w 301"/>
                <a:gd name="T47" fmla="*/ 45 h 280"/>
                <a:gd name="T48" fmla="*/ 130 w 301"/>
                <a:gd name="T49" fmla="*/ 38 h 280"/>
                <a:gd name="T50" fmla="*/ 121 w 301"/>
                <a:gd name="T51" fmla="*/ 40 h 280"/>
                <a:gd name="T52" fmla="*/ 108 w 301"/>
                <a:gd name="T53" fmla="*/ 25 h 280"/>
                <a:gd name="T54" fmla="*/ 103 w 301"/>
                <a:gd name="T55" fmla="*/ 12 h 280"/>
                <a:gd name="T56" fmla="*/ 83 w 301"/>
                <a:gd name="T57" fmla="*/ 7 h 280"/>
                <a:gd name="T58" fmla="*/ 68 w 301"/>
                <a:gd name="T59" fmla="*/ 3 h 280"/>
                <a:gd name="T60" fmla="*/ 44 w 301"/>
                <a:gd name="T61" fmla="*/ 5 h 280"/>
                <a:gd name="T62" fmla="*/ 37 w 301"/>
                <a:gd name="T63" fmla="*/ 0 h 280"/>
                <a:gd name="T64" fmla="*/ 37 w 301"/>
                <a:gd name="T65" fmla="*/ 9 h 280"/>
                <a:gd name="T66" fmla="*/ 35 w 301"/>
                <a:gd name="T67" fmla="*/ 16 h 280"/>
                <a:gd name="T68" fmla="*/ 24 w 301"/>
                <a:gd name="T69" fmla="*/ 27 h 280"/>
                <a:gd name="T70" fmla="*/ 15 w 301"/>
                <a:gd name="T71" fmla="*/ 31 h 280"/>
                <a:gd name="T72" fmla="*/ 13 w 301"/>
                <a:gd name="T73" fmla="*/ 36 h 280"/>
                <a:gd name="T74" fmla="*/ 13 w 301"/>
                <a:gd name="T75" fmla="*/ 45 h 280"/>
                <a:gd name="T76" fmla="*/ 13 w 301"/>
                <a:gd name="T77" fmla="*/ 49 h 280"/>
                <a:gd name="T78" fmla="*/ 11 w 301"/>
                <a:gd name="T79" fmla="*/ 53 h 280"/>
                <a:gd name="T80" fmla="*/ 6 w 301"/>
                <a:gd name="T81" fmla="*/ 58 h 280"/>
                <a:gd name="T82" fmla="*/ 2 w 301"/>
                <a:gd name="T83" fmla="*/ 60 h 280"/>
                <a:gd name="T84" fmla="*/ 2 w 301"/>
                <a:gd name="T85" fmla="*/ 60 h 280"/>
                <a:gd name="T86" fmla="*/ 4 w 301"/>
                <a:gd name="T87" fmla="*/ 69 h 280"/>
                <a:gd name="T88" fmla="*/ 6 w 301"/>
                <a:gd name="T89" fmla="*/ 86 h 280"/>
                <a:gd name="T90" fmla="*/ 6 w 301"/>
                <a:gd name="T91" fmla="*/ 95 h 280"/>
                <a:gd name="T92" fmla="*/ 8 w 301"/>
                <a:gd name="T93" fmla="*/ 111 h 280"/>
                <a:gd name="T94" fmla="*/ 6 w 301"/>
                <a:gd name="T95" fmla="*/ 124 h 280"/>
                <a:gd name="T96" fmla="*/ 8 w 301"/>
                <a:gd name="T97" fmla="*/ 135 h 280"/>
                <a:gd name="T98" fmla="*/ 2 w 301"/>
                <a:gd name="T99" fmla="*/ 141 h 280"/>
                <a:gd name="T100" fmla="*/ 0 w 301"/>
                <a:gd name="T101" fmla="*/ 144 h 280"/>
                <a:gd name="T102" fmla="*/ 6 w 301"/>
                <a:gd name="T103" fmla="*/ 153 h 280"/>
                <a:gd name="T104" fmla="*/ 13 w 301"/>
                <a:gd name="T105" fmla="*/ 161 h 280"/>
                <a:gd name="T106" fmla="*/ 13 w 301"/>
                <a:gd name="T107" fmla="*/ 168 h 280"/>
                <a:gd name="T108" fmla="*/ 15 w 301"/>
                <a:gd name="T109" fmla="*/ 177 h 280"/>
                <a:gd name="T110" fmla="*/ 17 w 301"/>
                <a:gd name="T111" fmla="*/ 183 h 280"/>
                <a:gd name="T112" fmla="*/ 33 w 301"/>
                <a:gd name="T113" fmla="*/ 183 h 280"/>
                <a:gd name="T114" fmla="*/ 39 w 301"/>
                <a:gd name="T115" fmla="*/ 190 h 280"/>
                <a:gd name="T116" fmla="*/ 46 w 301"/>
                <a:gd name="T117" fmla="*/ 199 h 280"/>
                <a:gd name="T118" fmla="*/ 50 w 301"/>
                <a:gd name="T119" fmla="*/ 205 h 280"/>
                <a:gd name="T120" fmla="*/ 88 w 301"/>
                <a:gd name="T121" fmla="*/ 216 h 280"/>
                <a:gd name="T122" fmla="*/ 281 w 301"/>
                <a:gd name="T123" fmla="*/ 280 h 280"/>
                <a:gd name="T124" fmla="*/ 281 w 301"/>
                <a:gd name="T12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1" h="280">
                  <a:moveTo>
                    <a:pt x="281" y="280"/>
                  </a:moveTo>
                  <a:lnTo>
                    <a:pt x="281" y="271"/>
                  </a:lnTo>
                  <a:lnTo>
                    <a:pt x="301" y="271"/>
                  </a:lnTo>
                  <a:lnTo>
                    <a:pt x="292" y="80"/>
                  </a:lnTo>
                  <a:lnTo>
                    <a:pt x="290" y="69"/>
                  </a:lnTo>
                  <a:lnTo>
                    <a:pt x="288" y="64"/>
                  </a:lnTo>
                  <a:lnTo>
                    <a:pt x="290" y="58"/>
                  </a:lnTo>
                  <a:lnTo>
                    <a:pt x="292" y="51"/>
                  </a:lnTo>
                  <a:lnTo>
                    <a:pt x="292" y="47"/>
                  </a:lnTo>
                  <a:lnTo>
                    <a:pt x="290" y="42"/>
                  </a:lnTo>
                  <a:lnTo>
                    <a:pt x="292" y="34"/>
                  </a:lnTo>
                  <a:lnTo>
                    <a:pt x="292" y="31"/>
                  </a:lnTo>
                  <a:lnTo>
                    <a:pt x="292" y="25"/>
                  </a:lnTo>
                  <a:lnTo>
                    <a:pt x="288" y="23"/>
                  </a:lnTo>
                  <a:lnTo>
                    <a:pt x="286" y="20"/>
                  </a:lnTo>
                  <a:lnTo>
                    <a:pt x="281" y="23"/>
                  </a:lnTo>
                  <a:lnTo>
                    <a:pt x="268" y="20"/>
                  </a:lnTo>
                  <a:lnTo>
                    <a:pt x="266" y="18"/>
                  </a:lnTo>
                  <a:lnTo>
                    <a:pt x="262" y="18"/>
                  </a:lnTo>
                  <a:lnTo>
                    <a:pt x="255" y="16"/>
                  </a:lnTo>
                  <a:lnTo>
                    <a:pt x="253" y="14"/>
                  </a:lnTo>
                  <a:lnTo>
                    <a:pt x="255" y="14"/>
                  </a:lnTo>
                  <a:lnTo>
                    <a:pt x="255" y="9"/>
                  </a:lnTo>
                  <a:lnTo>
                    <a:pt x="246" y="5"/>
                  </a:lnTo>
                  <a:lnTo>
                    <a:pt x="242" y="5"/>
                  </a:lnTo>
                  <a:lnTo>
                    <a:pt x="235" y="5"/>
                  </a:lnTo>
                  <a:lnTo>
                    <a:pt x="233" y="3"/>
                  </a:lnTo>
                  <a:lnTo>
                    <a:pt x="231" y="5"/>
                  </a:lnTo>
                  <a:lnTo>
                    <a:pt x="226" y="3"/>
                  </a:lnTo>
                  <a:lnTo>
                    <a:pt x="226" y="3"/>
                  </a:lnTo>
                  <a:lnTo>
                    <a:pt x="220" y="5"/>
                  </a:lnTo>
                  <a:lnTo>
                    <a:pt x="211" y="7"/>
                  </a:lnTo>
                  <a:lnTo>
                    <a:pt x="202" y="12"/>
                  </a:lnTo>
                  <a:lnTo>
                    <a:pt x="198" y="16"/>
                  </a:lnTo>
                  <a:lnTo>
                    <a:pt x="196" y="20"/>
                  </a:lnTo>
                  <a:lnTo>
                    <a:pt x="193" y="23"/>
                  </a:lnTo>
                  <a:lnTo>
                    <a:pt x="193" y="34"/>
                  </a:lnTo>
                  <a:lnTo>
                    <a:pt x="196" y="38"/>
                  </a:lnTo>
                  <a:lnTo>
                    <a:pt x="200" y="45"/>
                  </a:lnTo>
                  <a:lnTo>
                    <a:pt x="198" y="49"/>
                  </a:lnTo>
                  <a:lnTo>
                    <a:pt x="191" y="56"/>
                  </a:lnTo>
                  <a:lnTo>
                    <a:pt x="191" y="58"/>
                  </a:lnTo>
                  <a:lnTo>
                    <a:pt x="185" y="62"/>
                  </a:lnTo>
                  <a:lnTo>
                    <a:pt x="180" y="64"/>
                  </a:lnTo>
                  <a:lnTo>
                    <a:pt x="174" y="60"/>
                  </a:lnTo>
                  <a:lnTo>
                    <a:pt x="165" y="56"/>
                  </a:lnTo>
                  <a:lnTo>
                    <a:pt x="160" y="49"/>
                  </a:lnTo>
                  <a:lnTo>
                    <a:pt x="149" y="45"/>
                  </a:lnTo>
                  <a:lnTo>
                    <a:pt x="136" y="40"/>
                  </a:lnTo>
                  <a:lnTo>
                    <a:pt x="130" y="38"/>
                  </a:lnTo>
                  <a:lnTo>
                    <a:pt x="127" y="40"/>
                  </a:lnTo>
                  <a:lnTo>
                    <a:pt x="121" y="40"/>
                  </a:lnTo>
                  <a:lnTo>
                    <a:pt x="114" y="36"/>
                  </a:lnTo>
                  <a:lnTo>
                    <a:pt x="108" y="25"/>
                  </a:lnTo>
                  <a:lnTo>
                    <a:pt x="108" y="18"/>
                  </a:lnTo>
                  <a:lnTo>
                    <a:pt x="103" y="12"/>
                  </a:lnTo>
                  <a:lnTo>
                    <a:pt x="90" y="12"/>
                  </a:lnTo>
                  <a:lnTo>
                    <a:pt x="83" y="7"/>
                  </a:lnTo>
                  <a:lnTo>
                    <a:pt x="72" y="7"/>
                  </a:lnTo>
                  <a:lnTo>
                    <a:pt x="68" y="3"/>
                  </a:lnTo>
                  <a:lnTo>
                    <a:pt x="55" y="7"/>
                  </a:lnTo>
                  <a:lnTo>
                    <a:pt x="44" y="5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7" y="9"/>
                  </a:lnTo>
                  <a:lnTo>
                    <a:pt x="39" y="9"/>
                  </a:lnTo>
                  <a:lnTo>
                    <a:pt x="35" y="16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19" y="31"/>
                  </a:lnTo>
                  <a:lnTo>
                    <a:pt x="15" y="31"/>
                  </a:lnTo>
                  <a:lnTo>
                    <a:pt x="13" y="34"/>
                  </a:lnTo>
                  <a:lnTo>
                    <a:pt x="13" y="36"/>
                  </a:lnTo>
                  <a:lnTo>
                    <a:pt x="11" y="38"/>
                  </a:lnTo>
                  <a:lnTo>
                    <a:pt x="13" y="45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1" y="53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7"/>
                  </a:lnTo>
                  <a:lnTo>
                    <a:pt x="4" y="69"/>
                  </a:lnTo>
                  <a:lnTo>
                    <a:pt x="6" y="73"/>
                  </a:lnTo>
                  <a:lnTo>
                    <a:pt x="6" y="86"/>
                  </a:lnTo>
                  <a:lnTo>
                    <a:pt x="6" y="93"/>
                  </a:lnTo>
                  <a:lnTo>
                    <a:pt x="6" y="95"/>
                  </a:lnTo>
                  <a:lnTo>
                    <a:pt x="6" y="104"/>
                  </a:lnTo>
                  <a:lnTo>
                    <a:pt x="8" y="111"/>
                  </a:lnTo>
                  <a:lnTo>
                    <a:pt x="6" y="122"/>
                  </a:lnTo>
                  <a:lnTo>
                    <a:pt x="6" y="124"/>
                  </a:lnTo>
                  <a:lnTo>
                    <a:pt x="8" y="128"/>
                  </a:lnTo>
                  <a:lnTo>
                    <a:pt x="8" y="135"/>
                  </a:lnTo>
                  <a:lnTo>
                    <a:pt x="6" y="137"/>
                  </a:lnTo>
                  <a:lnTo>
                    <a:pt x="2" y="141"/>
                  </a:lnTo>
                  <a:lnTo>
                    <a:pt x="2" y="144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6" y="153"/>
                  </a:lnTo>
                  <a:lnTo>
                    <a:pt x="11" y="161"/>
                  </a:lnTo>
                  <a:lnTo>
                    <a:pt x="13" y="161"/>
                  </a:lnTo>
                  <a:lnTo>
                    <a:pt x="13" y="166"/>
                  </a:lnTo>
                  <a:lnTo>
                    <a:pt x="13" y="168"/>
                  </a:lnTo>
                  <a:lnTo>
                    <a:pt x="13" y="175"/>
                  </a:lnTo>
                  <a:lnTo>
                    <a:pt x="15" y="177"/>
                  </a:lnTo>
                  <a:lnTo>
                    <a:pt x="15" y="181"/>
                  </a:lnTo>
                  <a:lnTo>
                    <a:pt x="17" y="183"/>
                  </a:lnTo>
                  <a:lnTo>
                    <a:pt x="26" y="183"/>
                  </a:lnTo>
                  <a:lnTo>
                    <a:pt x="33" y="183"/>
                  </a:lnTo>
                  <a:lnTo>
                    <a:pt x="37" y="186"/>
                  </a:lnTo>
                  <a:lnTo>
                    <a:pt x="39" y="190"/>
                  </a:lnTo>
                  <a:lnTo>
                    <a:pt x="44" y="197"/>
                  </a:lnTo>
                  <a:lnTo>
                    <a:pt x="46" y="199"/>
                  </a:lnTo>
                  <a:lnTo>
                    <a:pt x="48" y="203"/>
                  </a:lnTo>
                  <a:lnTo>
                    <a:pt x="50" y="205"/>
                  </a:lnTo>
                  <a:lnTo>
                    <a:pt x="83" y="212"/>
                  </a:lnTo>
                  <a:lnTo>
                    <a:pt x="88" y="216"/>
                  </a:lnTo>
                  <a:lnTo>
                    <a:pt x="125" y="201"/>
                  </a:lnTo>
                  <a:lnTo>
                    <a:pt x="281" y="280"/>
                  </a:lnTo>
                  <a:lnTo>
                    <a:pt x="281" y="280"/>
                  </a:lnTo>
                  <a:lnTo>
                    <a:pt x="281" y="2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5"/>
            <p:cNvSpPr>
              <a:spLocks noEditPoints="1"/>
            </p:cNvSpPr>
            <p:nvPr/>
          </p:nvSpPr>
          <p:spPr bwMode="auto">
            <a:xfrm>
              <a:off x="3659503" y="3559024"/>
              <a:ext cx="78139" cy="154248"/>
            </a:xfrm>
            <a:custGeom>
              <a:avLst/>
              <a:gdLst>
                <a:gd name="T0" fmla="*/ 42 w 77"/>
                <a:gd name="T1" fmla="*/ 152 h 152"/>
                <a:gd name="T2" fmla="*/ 46 w 77"/>
                <a:gd name="T3" fmla="*/ 148 h 152"/>
                <a:gd name="T4" fmla="*/ 51 w 77"/>
                <a:gd name="T5" fmla="*/ 143 h 152"/>
                <a:gd name="T6" fmla="*/ 51 w 77"/>
                <a:gd name="T7" fmla="*/ 141 h 152"/>
                <a:gd name="T8" fmla="*/ 49 w 77"/>
                <a:gd name="T9" fmla="*/ 130 h 152"/>
                <a:gd name="T10" fmla="*/ 51 w 77"/>
                <a:gd name="T11" fmla="*/ 126 h 152"/>
                <a:gd name="T12" fmla="*/ 57 w 77"/>
                <a:gd name="T13" fmla="*/ 123 h 152"/>
                <a:gd name="T14" fmla="*/ 62 w 77"/>
                <a:gd name="T15" fmla="*/ 117 h 152"/>
                <a:gd name="T16" fmla="*/ 77 w 77"/>
                <a:gd name="T17" fmla="*/ 101 h 152"/>
                <a:gd name="T18" fmla="*/ 73 w 77"/>
                <a:gd name="T19" fmla="*/ 92 h 152"/>
                <a:gd name="T20" fmla="*/ 73 w 77"/>
                <a:gd name="T21" fmla="*/ 90 h 152"/>
                <a:gd name="T22" fmla="*/ 66 w 77"/>
                <a:gd name="T23" fmla="*/ 86 h 152"/>
                <a:gd name="T24" fmla="*/ 62 w 77"/>
                <a:gd name="T25" fmla="*/ 81 h 152"/>
                <a:gd name="T26" fmla="*/ 62 w 77"/>
                <a:gd name="T27" fmla="*/ 84 h 152"/>
                <a:gd name="T28" fmla="*/ 57 w 77"/>
                <a:gd name="T29" fmla="*/ 84 h 152"/>
                <a:gd name="T30" fmla="*/ 53 w 77"/>
                <a:gd name="T31" fmla="*/ 81 h 152"/>
                <a:gd name="T32" fmla="*/ 44 w 77"/>
                <a:gd name="T33" fmla="*/ 73 h 152"/>
                <a:gd name="T34" fmla="*/ 55 w 77"/>
                <a:gd name="T35" fmla="*/ 59 h 152"/>
                <a:gd name="T36" fmla="*/ 64 w 77"/>
                <a:gd name="T37" fmla="*/ 53 h 152"/>
                <a:gd name="T38" fmla="*/ 64 w 77"/>
                <a:gd name="T39" fmla="*/ 48 h 152"/>
                <a:gd name="T40" fmla="*/ 62 w 77"/>
                <a:gd name="T41" fmla="*/ 44 h 152"/>
                <a:gd name="T42" fmla="*/ 55 w 77"/>
                <a:gd name="T43" fmla="*/ 35 h 152"/>
                <a:gd name="T44" fmla="*/ 53 w 77"/>
                <a:gd name="T45" fmla="*/ 24 h 152"/>
                <a:gd name="T46" fmla="*/ 57 w 77"/>
                <a:gd name="T47" fmla="*/ 18 h 152"/>
                <a:gd name="T48" fmla="*/ 62 w 77"/>
                <a:gd name="T49" fmla="*/ 7 h 152"/>
                <a:gd name="T50" fmla="*/ 53 w 77"/>
                <a:gd name="T51" fmla="*/ 13 h 152"/>
                <a:gd name="T52" fmla="*/ 49 w 77"/>
                <a:gd name="T53" fmla="*/ 13 h 152"/>
                <a:gd name="T54" fmla="*/ 44 w 77"/>
                <a:gd name="T55" fmla="*/ 7 h 152"/>
                <a:gd name="T56" fmla="*/ 42 w 77"/>
                <a:gd name="T57" fmla="*/ 0 h 152"/>
                <a:gd name="T58" fmla="*/ 38 w 77"/>
                <a:gd name="T59" fmla="*/ 4 h 152"/>
                <a:gd name="T60" fmla="*/ 29 w 77"/>
                <a:gd name="T61" fmla="*/ 2 h 152"/>
                <a:gd name="T62" fmla="*/ 18 w 77"/>
                <a:gd name="T63" fmla="*/ 11 h 152"/>
                <a:gd name="T64" fmla="*/ 18 w 77"/>
                <a:gd name="T65" fmla="*/ 13 h 152"/>
                <a:gd name="T66" fmla="*/ 18 w 77"/>
                <a:gd name="T67" fmla="*/ 22 h 152"/>
                <a:gd name="T68" fmla="*/ 13 w 77"/>
                <a:gd name="T69" fmla="*/ 35 h 152"/>
                <a:gd name="T70" fmla="*/ 18 w 77"/>
                <a:gd name="T71" fmla="*/ 44 h 152"/>
                <a:gd name="T72" fmla="*/ 16 w 77"/>
                <a:gd name="T73" fmla="*/ 46 h 152"/>
                <a:gd name="T74" fmla="*/ 18 w 77"/>
                <a:gd name="T75" fmla="*/ 53 h 152"/>
                <a:gd name="T76" fmla="*/ 13 w 77"/>
                <a:gd name="T77" fmla="*/ 62 h 152"/>
                <a:gd name="T78" fmla="*/ 9 w 77"/>
                <a:gd name="T79" fmla="*/ 66 h 152"/>
                <a:gd name="T80" fmla="*/ 2 w 77"/>
                <a:gd name="T81" fmla="*/ 70 h 152"/>
                <a:gd name="T82" fmla="*/ 2 w 77"/>
                <a:gd name="T83" fmla="*/ 81 h 152"/>
                <a:gd name="T84" fmla="*/ 2 w 77"/>
                <a:gd name="T85" fmla="*/ 88 h 152"/>
                <a:gd name="T86" fmla="*/ 7 w 77"/>
                <a:gd name="T87" fmla="*/ 92 h 152"/>
                <a:gd name="T88" fmla="*/ 13 w 77"/>
                <a:gd name="T89" fmla="*/ 104 h 152"/>
                <a:gd name="T90" fmla="*/ 20 w 77"/>
                <a:gd name="T91" fmla="*/ 106 h 152"/>
                <a:gd name="T92" fmla="*/ 29 w 77"/>
                <a:gd name="T93" fmla="*/ 112 h 152"/>
                <a:gd name="T94" fmla="*/ 40 w 77"/>
                <a:gd name="T95" fmla="*/ 152 h 152"/>
                <a:gd name="T96" fmla="*/ 57 w 77"/>
                <a:gd name="T97" fmla="*/ 77 h 152"/>
                <a:gd name="T98" fmla="*/ 64 w 77"/>
                <a:gd name="T99" fmla="*/ 79 h 152"/>
                <a:gd name="T100" fmla="*/ 57 w 77"/>
                <a:gd name="T101" fmla="*/ 7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" h="152">
                  <a:moveTo>
                    <a:pt x="40" y="152"/>
                  </a:moveTo>
                  <a:lnTo>
                    <a:pt x="42" y="152"/>
                  </a:lnTo>
                  <a:lnTo>
                    <a:pt x="44" y="150"/>
                  </a:lnTo>
                  <a:lnTo>
                    <a:pt x="46" y="148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1" y="141"/>
                  </a:lnTo>
                  <a:lnTo>
                    <a:pt x="51" y="141"/>
                  </a:lnTo>
                  <a:lnTo>
                    <a:pt x="51" y="137"/>
                  </a:lnTo>
                  <a:lnTo>
                    <a:pt x="49" y="130"/>
                  </a:lnTo>
                  <a:lnTo>
                    <a:pt x="51" y="128"/>
                  </a:lnTo>
                  <a:lnTo>
                    <a:pt x="51" y="126"/>
                  </a:lnTo>
                  <a:lnTo>
                    <a:pt x="53" y="123"/>
                  </a:lnTo>
                  <a:lnTo>
                    <a:pt x="57" y="123"/>
                  </a:lnTo>
                  <a:lnTo>
                    <a:pt x="62" y="119"/>
                  </a:lnTo>
                  <a:lnTo>
                    <a:pt x="62" y="117"/>
                  </a:lnTo>
                  <a:lnTo>
                    <a:pt x="73" y="108"/>
                  </a:lnTo>
                  <a:lnTo>
                    <a:pt x="77" y="101"/>
                  </a:lnTo>
                  <a:lnTo>
                    <a:pt x="75" y="101"/>
                  </a:lnTo>
                  <a:lnTo>
                    <a:pt x="73" y="92"/>
                  </a:lnTo>
                  <a:lnTo>
                    <a:pt x="75" y="92"/>
                  </a:lnTo>
                  <a:lnTo>
                    <a:pt x="73" y="90"/>
                  </a:lnTo>
                  <a:lnTo>
                    <a:pt x="66" y="88"/>
                  </a:lnTo>
                  <a:lnTo>
                    <a:pt x="66" y="86"/>
                  </a:lnTo>
                  <a:lnTo>
                    <a:pt x="66" y="84"/>
                  </a:lnTo>
                  <a:lnTo>
                    <a:pt x="62" y="81"/>
                  </a:lnTo>
                  <a:lnTo>
                    <a:pt x="62" y="81"/>
                  </a:lnTo>
                  <a:lnTo>
                    <a:pt x="62" y="84"/>
                  </a:lnTo>
                  <a:lnTo>
                    <a:pt x="60" y="86"/>
                  </a:lnTo>
                  <a:lnTo>
                    <a:pt x="57" y="84"/>
                  </a:lnTo>
                  <a:lnTo>
                    <a:pt x="57" y="81"/>
                  </a:lnTo>
                  <a:lnTo>
                    <a:pt x="53" y="81"/>
                  </a:lnTo>
                  <a:lnTo>
                    <a:pt x="49" y="77"/>
                  </a:lnTo>
                  <a:lnTo>
                    <a:pt x="44" y="73"/>
                  </a:lnTo>
                  <a:lnTo>
                    <a:pt x="46" y="66"/>
                  </a:lnTo>
                  <a:lnTo>
                    <a:pt x="55" y="59"/>
                  </a:lnTo>
                  <a:lnTo>
                    <a:pt x="62" y="53"/>
                  </a:lnTo>
                  <a:lnTo>
                    <a:pt x="64" y="53"/>
                  </a:lnTo>
                  <a:lnTo>
                    <a:pt x="62" y="51"/>
                  </a:lnTo>
                  <a:lnTo>
                    <a:pt x="64" y="48"/>
                  </a:lnTo>
                  <a:lnTo>
                    <a:pt x="62" y="44"/>
                  </a:lnTo>
                  <a:lnTo>
                    <a:pt x="62" y="44"/>
                  </a:lnTo>
                  <a:lnTo>
                    <a:pt x="62" y="37"/>
                  </a:lnTo>
                  <a:lnTo>
                    <a:pt x="55" y="35"/>
                  </a:lnTo>
                  <a:lnTo>
                    <a:pt x="51" y="29"/>
                  </a:lnTo>
                  <a:lnTo>
                    <a:pt x="53" y="24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62" y="11"/>
                  </a:lnTo>
                  <a:lnTo>
                    <a:pt x="62" y="7"/>
                  </a:lnTo>
                  <a:lnTo>
                    <a:pt x="60" y="7"/>
                  </a:lnTo>
                  <a:lnTo>
                    <a:pt x="53" y="13"/>
                  </a:lnTo>
                  <a:lnTo>
                    <a:pt x="51" y="15"/>
                  </a:lnTo>
                  <a:lnTo>
                    <a:pt x="49" y="13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44" y="2"/>
                  </a:lnTo>
                  <a:lnTo>
                    <a:pt x="42" y="0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5" y="2"/>
                  </a:lnTo>
                  <a:lnTo>
                    <a:pt x="29" y="2"/>
                  </a:lnTo>
                  <a:lnTo>
                    <a:pt x="22" y="7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3" y="35"/>
                  </a:lnTo>
                  <a:lnTo>
                    <a:pt x="16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6" y="46"/>
                  </a:lnTo>
                  <a:lnTo>
                    <a:pt x="13" y="51"/>
                  </a:lnTo>
                  <a:lnTo>
                    <a:pt x="18" y="53"/>
                  </a:lnTo>
                  <a:lnTo>
                    <a:pt x="16" y="55"/>
                  </a:lnTo>
                  <a:lnTo>
                    <a:pt x="13" y="62"/>
                  </a:lnTo>
                  <a:lnTo>
                    <a:pt x="11" y="64"/>
                  </a:lnTo>
                  <a:lnTo>
                    <a:pt x="9" y="66"/>
                  </a:lnTo>
                  <a:lnTo>
                    <a:pt x="7" y="66"/>
                  </a:lnTo>
                  <a:lnTo>
                    <a:pt x="2" y="70"/>
                  </a:lnTo>
                  <a:lnTo>
                    <a:pt x="0" y="81"/>
                  </a:lnTo>
                  <a:lnTo>
                    <a:pt x="2" y="81"/>
                  </a:lnTo>
                  <a:lnTo>
                    <a:pt x="5" y="86"/>
                  </a:lnTo>
                  <a:lnTo>
                    <a:pt x="2" y="88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13" y="97"/>
                  </a:lnTo>
                  <a:lnTo>
                    <a:pt x="13" y="104"/>
                  </a:lnTo>
                  <a:lnTo>
                    <a:pt x="20" y="104"/>
                  </a:lnTo>
                  <a:lnTo>
                    <a:pt x="20" y="106"/>
                  </a:lnTo>
                  <a:lnTo>
                    <a:pt x="24" y="108"/>
                  </a:lnTo>
                  <a:lnTo>
                    <a:pt x="29" y="112"/>
                  </a:lnTo>
                  <a:lnTo>
                    <a:pt x="40" y="152"/>
                  </a:lnTo>
                  <a:lnTo>
                    <a:pt x="40" y="152"/>
                  </a:lnTo>
                  <a:close/>
                  <a:moveTo>
                    <a:pt x="57" y="79"/>
                  </a:moveTo>
                  <a:lnTo>
                    <a:pt x="57" y="77"/>
                  </a:lnTo>
                  <a:lnTo>
                    <a:pt x="62" y="77"/>
                  </a:lnTo>
                  <a:lnTo>
                    <a:pt x="64" y="79"/>
                  </a:lnTo>
                  <a:lnTo>
                    <a:pt x="62" y="81"/>
                  </a:lnTo>
                  <a:lnTo>
                    <a:pt x="57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6"/>
            <p:cNvSpPr>
              <a:spLocks/>
            </p:cNvSpPr>
            <p:nvPr/>
          </p:nvSpPr>
          <p:spPr bwMode="auto">
            <a:xfrm>
              <a:off x="3354053" y="3566127"/>
              <a:ext cx="394752" cy="381560"/>
            </a:xfrm>
            <a:custGeom>
              <a:avLst/>
              <a:gdLst>
                <a:gd name="T0" fmla="*/ 385 w 389"/>
                <a:gd name="T1" fmla="*/ 284 h 376"/>
                <a:gd name="T2" fmla="*/ 376 w 389"/>
                <a:gd name="T3" fmla="*/ 271 h 376"/>
                <a:gd name="T4" fmla="*/ 356 w 389"/>
                <a:gd name="T5" fmla="*/ 268 h 376"/>
                <a:gd name="T6" fmla="*/ 352 w 389"/>
                <a:gd name="T7" fmla="*/ 260 h 376"/>
                <a:gd name="T8" fmla="*/ 352 w 389"/>
                <a:gd name="T9" fmla="*/ 246 h 376"/>
                <a:gd name="T10" fmla="*/ 341 w 389"/>
                <a:gd name="T11" fmla="*/ 231 h 376"/>
                <a:gd name="T12" fmla="*/ 341 w 389"/>
                <a:gd name="T13" fmla="*/ 226 h 376"/>
                <a:gd name="T14" fmla="*/ 347 w 389"/>
                <a:gd name="T15" fmla="*/ 213 h 376"/>
                <a:gd name="T16" fmla="*/ 347 w 389"/>
                <a:gd name="T17" fmla="*/ 196 h 376"/>
                <a:gd name="T18" fmla="*/ 345 w 389"/>
                <a:gd name="T19" fmla="*/ 178 h 376"/>
                <a:gd name="T20" fmla="*/ 343 w 389"/>
                <a:gd name="T21" fmla="*/ 154 h 376"/>
                <a:gd name="T22" fmla="*/ 341 w 389"/>
                <a:gd name="T23" fmla="*/ 145 h 376"/>
                <a:gd name="T24" fmla="*/ 321 w 389"/>
                <a:gd name="T25" fmla="*/ 99 h 376"/>
                <a:gd name="T26" fmla="*/ 314 w 389"/>
                <a:gd name="T27" fmla="*/ 90 h 376"/>
                <a:gd name="T28" fmla="*/ 303 w 389"/>
                <a:gd name="T29" fmla="*/ 81 h 376"/>
                <a:gd name="T30" fmla="*/ 301 w 389"/>
                <a:gd name="T31" fmla="*/ 74 h 376"/>
                <a:gd name="T32" fmla="*/ 310 w 389"/>
                <a:gd name="T33" fmla="*/ 59 h 376"/>
                <a:gd name="T34" fmla="*/ 317 w 389"/>
                <a:gd name="T35" fmla="*/ 48 h 376"/>
                <a:gd name="T36" fmla="*/ 317 w 389"/>
                <a:gd name="T37" fmla="*/ 39 h 376"/>
                <a:gd name="T38" fmla="*/ 317 w 389"/>
                <a:gd name="T39" fmla="*/ 35 h 376"/>
                <a:gd name="T40" fmla="*/ 319 w 389"/>
                <a:gd name="T41" fmla="*/ 15 h 376"/>
                <a:gd name="T42" fmla="*/ 319 w 389"/>
                <a:gd name="T43" fmla="*/ 4 h 376"/>
                <a:gd name="T44" fmla="*/ 310 w 389"/>
                <a:gd name="T45" fmla="*/ 2 h 376"/>
                <a:gd name="T46" fmla="*/ 292 w 389"/>
                <a:gd name="T47" fmla="*/ 0 h 376"/>
                <a:gd name="T48" fmla="*/ 281 w 389"/>
                <a:gd name="T49" fmla="*/ 4 h 376"/>
                <a:gd name="T50" fmla="*/ 273 w 389"/>
                <a:gd name="T51" fmla="*/ 0 h 376"/>
                <a:gd name="T52" fmla="*/ 268 w 389"/>
                <a:gd name="T53" fmla="*/ 6 h 376"/>
                <a:gd name="T54" fmla="*/ 257 w 389"/>
                <a:gd name="T55" fmla="*/ 8 h 376"/>
                <a:gd name="T56" fmla="*/ 246 w 389"/>
                <a:gd name="T57" fmla="*/ 4 h 376"/>
                <a:gd name="T58" fmla="*/ 235 w 389"/>
                <a:gd name="T59" fmla="*/ 4 h 376"/>
                <a:gd name="T60" fmla="*/ 226 w 389"/>
                <a:gd name="T61" fmla="*/ 4 h 376"/>
                <a:gd name="T62" fmla="*/ 218 w 389"/>
                <a:gd name="T63" fmla="*/ 6 h 376"/>
                <a:gd name="T64" fmla="*/ 204 w 389"/>
                <a:gd name="T65" fmla="*/ 8 h 376"/>
                <a:gd name="T66" fmla="*/ 189 w 389"/>
                <a:gd name="T67" fmla="*/ 8 h 376"/>
                <a:gd name="T68" fmla="*/ 171 w 389"/>
                <a:gd name="T69" fmla="*/ 17 h 376"/>
                <a:gd name="T70" fmla="*/ 165 w 389"/>
                <a:gd name="T71" fmla="*/ 26 h 376"/>
                <a:gd name="T72" fmla="*/ 158 w 389"/>
                <a:gd name="T73" fmla="*/ 26 h 376"/>
                <a:gd name="T74" fmla="*/ 149 w 389"/>
                <a:gd name="T75" fmla="*/ 28 h 376"/>
                <a:gd name="T76" fmla="*/ 141 w 389"/>
                <a:gd name="T77" fmla="*/ 35 h 376"/>
                <a:gd name="T78" fmla="*/ 127 w 389"/>
                <a:gd name="T79" fmla="*/ 41 h 376"/>
                <a:gd name="T80" fmla="*/ 132 w 389"/>
                <a:gd name="T81" fmla="*/ 48 h 376"/>
                <a:gd name="T82" fmla="*/ 132 w 389"/>
                <a:gd name="T83" fmla="*/ 59 h 376"/>
                <a:gd name="T84" fmla="*/ 134 w 389"/>
                <a:gd name="T85" fmla="*/ 85 h 376"/>
                <a:gd name="T86" fmla="*/ 143 w 389"/>
                <a:gd name="T87" fmla="*/ 94 h 376"/>
                <a:gd name="T88" fmla="*/ 147 w 389"/>
                <a:gd name="T89" fmla="*/ 99 h 376"/>
                <a:gd name="T90" fmla="*/ 143 w 389"/>
                <a:gd name="T91" fmla="*/ 108 h 376"/>
                <a:gd name="T92" fmla="*/ 112 w 389"/>
                <a:gd name="T93" fmla="*/ 116 h 376"/>
                <a:gd name="T94" fmla="*/ 105 w 389"/>
                <a:gd name="T95" fmla="*/ 132 h 376"/>
                <a:gd name="T96" fmla="*/ 70 w 389"/>
                <a:gd name="T97" fmla="*/ 156 h 376"/>
                <a:gd name="T98" fmla="*/ 39 w 389"/>
                <a:gd name="T99" fmla="*/ 167 h 376"/>
                <a:gd name="T100" fmla="*/ 19 w 389"/>
                <a:gd name="T101" fmla="*/ 169 h 376"/>
                <a:gd name="T102" fmla="*/ 2 w 389"/>
                <a:gd name="T103" fmla="*/ 185 h 376"/>
                <a:gd name="T104" fmla="*/ 0 w 389"/>
                <a:gd name="T105" fmla="*/ 207 h 376"/>
                <a:gd name="T106" fmla="*/ 70 w 389"/>
                <a:gd name="T107" fmla="*/ 255 h 376"/>
                <a:gd name="T108" fmla="*/ 200 w 389"/>
                <a:gd name="T109" fmla="*/ 348 h 376"/>
                <a:gd name="T110" fmla="*/ 215 w 389"/>
                <a:gd name="T111" fmla="*/ 352 h 376"/>
                <a:gd name="T112" fmla="*/ 229 w 389"/>
                <a:gd name="T113" fmla="*/ 363 h 376"/>
                <a:gd name="T114" fmla="*/ 229 w 389"/>
                <a:gd name="T115" fmla="*/ 374 h 376"/>
                <a:gd name="T116" fmla="*/ 248 w 389"/>
                <a:gd name="T117" fmla="*/ 372 h 376"/>
                <a:gd name="T118" fmla="*/ 277 w 389"/>
                <a:gd name="T119" fmla="*/ 365 h 376"/>
                <a:gd name="T120" fmla="*/ 389 w 389"/>
                <a:gd name="T121" fmla="*/ 29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376">
                  <a:moveTo>
                    <a:pt x="389" y="290"/>
                  </a:moveTo>
                  <a:lnTo>
                    <a:pt x="387" y="288"/>
                  </a:lnTo>
                  <a:lnTo>
                    <a:pt x="385" y="284"/>
                  </a:lnTo>
                  <a:lnTo>
                    <a:pt x="383" y="282"/>
                  </a:lnTo>
                  <a:lnTo>
                    <a:pt x="378" y="275"/>
                  </a:lnTo>
                  <a:lnTo>
                    <a:pt x="376" y="271"/>
                  </a:lnTo>
                  <a:lnTo>
                    <a:pt x="372" y="268"/>
                  </a:lnTo>
                  <a:lnTo>
                    <a:pt x="365" y="268"/>
                  </a:lnTo>
                  <a:lnTo>
                    <a:pt x="356" y="268"/>
                  </a:lnTo>
                  <a:lnTo>
                    <a:pt x="354" y="266"/>
                  </a:lnTo>
                  <a:lnTo>
                    <a:pt x="354" y="262"/>
                  </a:lnTo>
                  <a:lnTo>
                    <a:pt x="352" y="260"/>
                  </a:lnTo>
                  <a:lnTo>
                    <a:pt x="352" y="253"/>
                  </a:lnTo>
                  <a:lnTo>
                    <a:pt x="352" y="251"/>
                  </a:lnTo>
                  <a:lnTo>
                    <a:pt x="352" y="246"/>
                  </a:lnTo>
                  <a:lnTo>
                    <a:pt x="350" y="246"/>
                  </a:lnTo>
                  <a:lnTo>
                    <a:pt x="345" y="238"/>
                  </a:lnTo>
                  <a:lnTo>
                    <a:pt x="341" y="231"/>
                  </a:lnTo>
                  <a:lnTo>
                    <a:pt x="339" y="229"/>
                  </a:lnTo>
                  <a:lnTo>
                    <a:pt x="341" y="229"/>
                  </a:lnTo>
                  <a:lnTo>
                    <a:pt x="341" y="226"/>
                  </a:lnTo>
                  <a:lnTo>
                    <a:pt x="345" y="222"/>
                  </a:lnTo>
                  <a:lnTo>
                    <a:pt x="347" y="220"/>
                  </a:lnTo>
                  <a:lnTo>
                    <a:pt x="347" y="213"/>
                  </a:lnTo>
                  <a:lnTo>
                    <a:pt x="345" y="209"/>
                  </a:lnTo>
                  <a:lnTo>
                    <a:pt x="345" y="207"/>
                  </a:lnTo>
                  <a:lnTo>
                    <a:pt x="347" y="196"/>
                  </a:lnTo>
                  <a:lnTo>
                    <a:pt x="345" y="189"/>
                  </a:lnTo>
                  <a:lnTo>
                    <a:pt x="345" y="180"/>
                  </a:lnTo>
                  <a:lnTo>
                    <a:pt x="345" y="178"/>
                  </a:lnTo>
                  <a:lnTo>
                    <a:pt x="345" y="171"/>
                  </a:lnTo>
                  <a:lnTo>
                    <a:pt x="345" y="158"/>
                  </a:lnTo>
                  <a:lnTo>
                    <a:pt x="343" y="154"/>
                  </a:lnTo>
                  <a:lnTo>
                    <a:pt x="341" y="152"/>
                  </a:lnTo>
                  <a:lnTo>
                    <a:pt x="341" y="145"/>
                  </a:lnTo>
                  <a:lnTo>
                    <a:pt x="341" y="145"/>
                  </a:lnTo>
                  <a:lnTo>
                    <a:pt x="330" y="105"/>
                  </a:lnTo>
                  <a:lnTo>
                    <a:pt x="325" y="101"/>
                  </a:lnTo>
                  <a:lnTo>
                    <a:pt x="321" y="99"/>
                  </a:lnTo>
                  <a:lnTo>
                    <a:pt x="321" y="97"/>
                  </a:lnTo>
                  <a:lnTo>
                    <a:pt x="314" y="97"/>
                  </a:lnTo>
                  <a:lnTo>
                    <a:pt x="314" y="90"/>
                  </a:lnTo>
                  <a:lnTo>
                    <a:pt x="308" y="85"/>
                  </a:lnTo>
                  <a:lnTo>
                    <a:pt x="306" y="85"/>
                  </a:lnTo>
                  <a:lnTo>
                    <a:pt x="303" y="81"/>
                  </a:lnTo>
                  <a:lnTo>
                    <a:pt x="306" y="79"/>
                  </a:lnTo>
                  <a:lnTo>
                    <a:pt x="303" y="74"/>
                  </a:lnTo>
                  <a:lnTo>
                    <a:pt x="301" y="74"/>
                  </a:lnTo>
                  <a:lnTo>
                    <a:pt x="303" y="63"/>
                  </a:lnTo>
                  <a:lnTo>
                    <a:pt x="308" y="59"/>
                  </a:lnTo>
                  <a:lnTo>
                    <a:pt x="310" y="59"/>
                  </a:lnTo>
                  <a:lnTo>
                    <a:pt x="312" y="57"/>
                  </a:lnTo>
                  <a:lnTo>
                    <a:pt x="314" y="55"/>
                  </a:lnTo>
                  <a:lnTo>
                    <a:pt x="317" y="48"/>
                  </a:lnTo>
                  <a:lnTo>
                    <a:pt x="319" y="46"/>
                  </a:lnTo>
                  <a:lnTo>
                    <a:pt x="314" y="44"/>
                  </a:lnTo>
                  <a:lnTo>
                    <a:pt x="317" y="39"/>
                  </a:lnTo>
                  <a:lnTo>
                    <a:pt x="319" y="39"/>
                  </a:lnTo>
                  <a:lnTo>
                    <a:pt x="319" y="37"/>
                  </a:lnTo>
                  <a:lnTo>
                    <a:pt x="317" y="35"/>
                  </a:lnTo>
                  <a:lnTo>
                    <a:pt x="314" y="28"/>
                  </a:lnTo>
                  <a:lnTo>
                    <a:pt x="319" y="19"/>
                  </a:lnTo>
                  <a:lnTo>
                    <a:pt x="319" y="15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9" y="4"/>
                  </a:lnTo>
                  <a:lnTo>
                    <a:pt x="317" y="2"/>
                  </a:lnTo>
                  <a:lnTo>
                    <a:pt x="312" y="4"/>
                  </a:lnTo>
                  <a:lnTo>
                    <a:pt x="310" y="2"/>
                  </a:lnTo>
                  <a:lnTo>
                    <a:pt x="301" y="4"/>
                  </a:lnTo>
                  <a:lnTo>
                    <a:pt x="297" y="2"/>
                  </a:lnTo>
                  <a:lnTo>
                    <a:pt x="292" y="0"/>
                  </a:lnTo>
                  <a:lnTo>
                    <a:pt x="292" y="2"/>
                  </a:lnTo>
                  <a:lnTo>
                    <a:pt x="288" y="4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0"/>
                  </a:lnTo>
                  <a:lnTo>
                    <a:pt x="273" y="0"/>
                  </a:lnTo>
                  <a:lnTo>
                    <a:pt x="273" y="2"/>
                  </a:lnTo>
                  <a:lnTo>
                    <a:pt x="270" y="4"/>
                  </a:lnTo>
                  <a:lnTo>
                    <a:pt x="268" y="6"/>
                  </a:lnTo>
                  <a:lnTo>
                    <a:pt x="266" y="6"/>
                  </a:lnTo>
                  <a:lnTo>
                    <a:pt x="262" y="6"/>
                  </a:lnTo>
                  <a:lnTo>
                    <a:pt x="257" y="8"/>
                  </a:lnTo>
                  <a:lnTo>
                    <a:pt x="253" y="8"/>
                  </a:lnTo>
                  <a:lnTo>
                    <a:pt x="251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0" y="4"/>
                  </a:lnTo>
                  <a:lnTo>
                    <a:pt x="235" y="4"/>
                  </a:lnTo>
                  <a:lnTo>
                    <a:pt x="233" y="4"/>
                  </a:lnTo>
                  <a:lnTo>
                    <a:pt x="229" y="2"/>
                  </a:lnTo>
                  <a:lnTo>
                    <a:pt x="226" y="4"/>
                  </a:lnTo>
                  <a:lnTo>
                    <a:pt x="224" y="8"/>
                  </a:lnTo>
                  <a:lnTo>
                    <a:pt x="220" y="8"/>
                  </a:lnTo>
                  <a:lnTo>
                    <a:pt x="218" y="6"/>
                  </a:lnTo>
                  <a:lnTo>
                    <a:pt x="211" y="11"/>
                  </a:lnTo>
                  <a:lnTo>
                    <a:pt x="209" y="11"/>
                  </a:lnTo>
                  <a:lnTo>
                    <a:pt x="204" y="8"/>
                  </a:lnTo>
                  <a:lnTo>
                    <a:pt x="200" y="11"/>
                  </a:lnTo>
                  <a:lnTo>
                    <a:pt x="193" y="11"/>
                  </a:lnTo>
                  <a:lnTo>
                    <a:pt x="189" y="8"/>
                  </a:lnTo>
                  <a:lnTo>
                    <a:pt x="180" y="17"/>
                  </a:lnTo>
                  <a:lnTo>
                    <a:pt x="174" y="17"/>
                  </a:lnTo>
                  <a:lnTo>
                    <a:pt x="171" y="17"/>
                  </a:lnTo>
                  <a:lnTo>
                    <a:pt x="167" y="19"/>
                  </a:lnTo>
                  <a:lnTo>
                    <a:pt x="167" y="24"/>
                  </a:lnTo>
                  <a:lnTo>
                    <a:pt x="165" y="26"/>
                  </a:lnTo>
                  <a:lnTo>
                    <a:pt x="163" y="26"/>
                  </a:lnTo>
                  <a:lnTo>
                    <a:pt x="160" y="26"/>
                  </a:lnTo>
                  <a:lnTo>
                    <a:pt x="158" y="26"/>
                  </a:lnTo>
                  <a:lnTo>
                    <a:pt x="156" y="26"/>
                  </a:lnTo>
                  <a:lnTo>
                    <a:pt x="154" y="28"/>
                  </a:lnTo>
                  <a:lnTo>
                    <a:pt x="149" y="28"/>
                  </a:lnTo>
                  <a:lnTo>
                    <a:pt x="145" y="30"/>
                  </a:lnTo>
                  <a:lnTo>
                    <a:pt x="143" y="33"/>
                  </a:lnTo>
                  <a:lnTo>
                    <a:pt x="141" y="35"/>
                  </a:lnTo>
                  <a:lnTo>
                    <a:pt x="138" y="39"/>
                  </a:lnTo>
                  <a:lnTo>
                    <a:pt x="132" y="41"/>
                  </a:lnTo>
                  <a:lnTo>
                    <a:pt x="127" y="41"/>
                  </a:lnTo>
                  <a:lnTo>
                    <a:pt x="127" y="44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32" y="52"/>
                  </a:lnTo>
                  <a:lnTo>
                    <a:pt x="132" y="55"/>
                  </a:lnTo>
                  <a:lnTo>
                    <a:pt x="132" y="59"/>
                  </a:lnTo>
                  <a:lnTo>
                    <a:pt x="132" y="68"/>
                  </a:lnTo>
                  <a:lnTo>
                    <a:pt x="134" y="70"/>
                  </a:lnTo>
                  <a:lnTo>
                    <a:pt x="134" y="85"/>
                  </a:lnTo>
                  <a:lnTo>
                    <a:pt x="138" y="90"/>
                  </a:lnTo>
                  <a:lnTo>
                    <a:pt x="138" y="94"/>
                  </a:lnTo>
                  <a:lnTo>
                    <a:pt x="143" y="94"/>
                  </a:lnTo>
                  <a:lnTo>
                    <a:pt x="143" y="97"/>
                  </a:lnTo>
                  <a:lnTo>
                    <a:pt x="145" y="97"/>
                  </a:lnTo>
                  <a:lnTo>
                    <a:pt x="147" y="99"/>
                  </a:lnTo>
                  <a:lnTo>
                    <a:pt x="145" y="103"/>
                  </a:lnTo>
                  <a:lnTo>
                    <a:pt x="145" y="105"/>
                  </a:lnTo>
                  <a:lnTo>
                    <a:pt x="143" y="108"/>
                  </a:lnTo>
                  <a:lnTo>
                    <a:pt x="121" y="108"/>
                  </a:lnTo>
                  <a:lnTo>
                    <a:pt x="116" y="110"/>
                  </a:lnTo>
                  <a:lnTo>
                    <a:pt x="112" y="116"/>
                  </a:lnTo>
                  <a:lnTo>
                    <a:pt x="108" y="121"/>
                  </a:lnTo>
                  <a:lnTo>
                    <a:pt x="105" y="125"/>
                  </a:lnTo>
                  <a:lnTo>
                    <a:pt x="105" y="132"/>
                  </a:lnTo>
                  <a:lnTo>
                    <a:pt x="103" y="134"/>
                  </a:lnTo>
                  <a:lnTo>
                    <a:pt x="90" y="145"/>
                  </a:lnTo>
                  <a:lnTo>
                    <a:pt x="70" y="156"/>
                  </a:lnTo>
                  <a:lnTo>
                    <a:pt x="55" y="165"/>
                  </a:lnTo>
                  <a:lnTo>
                    <a:pt x="46" y="167"/>
                  </a:lnTo>
                  <a:lnTo>
                    <a:pt x="39" y="167"/>
                  </a:lnTo>
                  <a:lnTo>
                    <a:pt x="35" y="167"/>
                  </a:lnTo>
                  <a:lnTo>
                    <a:pt x="30" y="167"/>
                  </a:lnTo>
                  <a:lnTo>
                    <a:pt x="19" y="169"/>
                  </a:lnTo>
                  <a:lnTo>
                    <a:pt x="13" y="174"/>
                  </a:lnTo>
                  <a:lnTo>
                    <a:pt x="11" y="178"/>
                  </a:lnTo>
                  <a:lnTo>
                    <a:pt x="2" y="185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70" y="255"/>
                  </a:lnTo>
                  <a:lnTo>
                    <a:pt x="70" y="255"/>
                  </a:lnTo>
                  <a:lnTo>
                    <a:pt x="198" y="339"/>
                  </a:lnTo>
                  <a:lnTo>
                    <a:pt x="200" y="348"/>
                  </a:lnTo>
                  <a:lnTo>
                    <a:pt x="204" y="352"/>
                  </a:lnTo>
                  <a:lnTo>
                    <a:pt x="211" y="352"/>
                  </a:lnTo>
                  <a:lnTo>
                    <a:pt x="215" y="352"/>
                  </a:lnTo>
                  <a:lnTo>
                    <a:pt x="220" y="356"/>
                  </a:lnTo>
                  <a:lnTo>
                    <a:pt x="224" y="359"/>
                  </a:lnTo>
                  <a:lnTo>
                    <a:pt x="229" y="363"/>
                  </a:lnTo>
                  <a:lnTo>
                    <a:pt x="229" y="365"/>
                  </a:lnTo>
                  <a:lnTo>
                    <a:pt x="226" y="372"/>
                  </a:lnTo>
                  <a:lnTo>
                    <a:pt x="229" y="374"/>
                  </a:lnTo>
                  <a:lnTo>
                    <a:pt x="233" y="376"/>
                  </a:lnTo>
                  <a:lnTo>
                    <a:pt x="242" y="374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77" y="365"/>
                  </a:lnTo>
                  <a:lnTo>
                    <a:pt x="301" y="343"/>
                  </a:lnTo>
                  <a:lnTo>
                    <a:pt x="389" y="290"/>
                  </a:lnTo>
                  <a:lnTo>
                    <a:pt x="389" y="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17"/>
            <p:cNvSpPr>
              <a:spLocks/>
            </p:cNvSpPr>
            <p:nvPr/>
          </p:nvSpPr>
          <p:spPr bwMode="auto">
            <a:xfrm>
              <a:off x="3275914" y="3590482"/>
              <a:ext cx="227312" cy="180632"/>
            </a:xfrm>
            <a:custGeom>
              <a:avLst/>
              <a:gdLst>
                <a:gd name="T0" fmla="*/ 79 w 224"/>
                <a:gd name="T1" fmla="*/ 161 h 178"/>
                <a:gd name="T2" fmla="*/ 90 w 224"/>
                <a:gd name="T3" fmla="*/ 150 h 178"/>
                <a:gd name="T4" fmla="*/ 107 w 224"/>
                <a:gd name="T5" fmla="*/ 143 h 178"/>
                <a:gd name="T6" fmla="*/ 116 w 224"/>
                <a:gd name="T7" fmla="*/ 143 h 178"/>
                <a:gd name="T8" fmla="*/ 132 w 224"/>
                <a:gd name="T9" fmla="*/ 141 h 178"/>
                <a:gd name="T10" fmla="*/ 167 w 224"/>
                <a:gd name="T11" fmla="*/ 121 h 178"/>
                <a:gd name="T12" fmla="*/ 182 w 224"/>
                <a:gd name="T13" fmla="*/ 108 h 178"/>
                <a:gd name="T14" fmla="*/ 185 w 224"/>
                <a:gd name="T15" fmla="*/ 97 h 178"/>
                <a:gd name="T16" fmla="*/ 193 w 224"/>
                <a:gd name="T17" fmla="*/ 86 h 178"/>
                <a:gd name="T18" fmla="*/ 220 w 224"/>
                <a:gd name="T19" fmla="*/ 84 h 178"/>
                <a:gd name="T20" fmla="*/ 222 w 224"/>
                <a:gd name="T21" fmla="*/ 79 h 178"/>
                <a:gd name="T22" fmla="*/ 222 w 224"/>
                <a:gd name="T23" fmla="*/ 73 h 178"/>
                <a:gd name="T24" fmla="*/ 220 w 224"/>
                <a:gd name="T25" fmla="*/ 70 h 178"/>
                <a:gd name="T26" fmla="*/ 215 w 224"/>
                <a:gd name="T27" fmla="*/ 66 h 178"/>
                <a:gd name="T28" fmla="*/ 211 w 224"/>
                <a:gd name="T29" fmla="*/ 46 h 178"/>
                <a:gd name="T30" fmla="*/ 209 w 224"/>
                <a:gd name="T31" fmla="*/ 35 h 178"/>
                <a:gd name="T32" fmla="*/ 209 w 224"/>
                <a:gd name="T33" fmla="*/ 28 h 178"/>
                <a:gd name="T34" fmla="*/ 207 w 224"/>
                <a:gd name="T35" fmla="*/ 22 h 178"/>
                <a:gd name="T36" fmla="*/ 204 w 224"/>
                <a:gd name="T37" fmla="*/ 17 h 178"/>
                <a:gd name="T38" fmla="*/ 191 w 224"/>
                <a:gd name="T39" fmla="*/ 17 h 178"/>
                <a:gd name="T40" fmla="*/ 187 w 224"/>
                <a:gd name="T41" fmla="*/ 11 h 178"/>
                <a:gd name="T42" fmla="*/ 185 w 224"/>
                <a:gd name="T43" fmla="*/ 11 h 178"/>
                <a:gd name="T44" fmla="*/ 176 w 224"/>
                <a:gd name="T45" fmla="*/ 15 h 178"/>
                <a:gd name="T46" fmla="*/ 167 w 224"/>
                <a:gd name="T47" fmla="*/ 13 h 178"/>
                <a:gd name="T48" fmla="*/ 156 w 224"/>
                <a:gd name="T49" fmla="*/ 15 h 178"/>
                <a:gd name="T50" fmla="*/ 147 w 224"/>
                <a:gd name="T51" fmla="*/ 9 h 178"/>
                <a:gd name="T52" fmla="*/ 143 w 224"/>
                <a:gd name="T53" fmla="*/ 4 h 178"/>
                <a:gd name="T54" fmla="*/ 145 w 224"/>
                <a:gd name="T55" fmla="*/ 2 h 178"/>
                <a:gd name="T56" fmla="*/ 141 w 224"/>
                <a:gd name="T57" fmla="*/ 2 h 178"/>
                <a:gd name="T58" fmla="*/ 134 w 224"/>
                <a:gd name="T59" fmla="*/ 2 h 178"/>
                <a:gd name="T60" fmla="*/ 130 w 224"/>
                <a:gd name="T61" fmla="*/ 17 h 178"/>
                <a:gd name="T62" fmla="*/ 125 w 224"/>
                <a:gd name="T63" fmla="*/ 31 h 178"/>
                <a:gd name="T64" fmla="*/ 114 w 224"/>
                <a:gd name="T65" fmla="*/ 44 h 178"/>
                <a:gd name="T66" fmla="*/ 107 w 224"/>
                <a:gd name="T67" fmla="*/ 46 h 178"/>
                <a:gd name="T68" fmla="*/ 94 w 224"/>
                <a:gd name="T69" fmla="*/ 55 h 178"/>
                <a:gd name="T70" fmla="*/ 85 w 224"/>
                <a:gd name="T71" fmla="*/ 61 h 178"/>
                <a:gd name="T72" fmla="*/ 79 w 224"/>
                <a:gd name="T73" fmla="*/ 66 h 178"/>
                <a:gd name="T74" fmla="*/ 72 w 224"/>
                <a:gd name="T75" fmla="*/ 79 h 178"/>
                <a:gd name="T76" fmla="*/ 63 w 224"/>
                <a:gd name="T77" fmla="*/ 90 h 178"/>
                <a:gd name="T78" fmla="*/ 59 w 224"/>
                <a:gd name="T79" fmla="*/ 106 h 178"/>
                <a:gd name="T80" fmla="*/ 59 w 224"/>
                <a:gd name="T81" fmla="*/ 119 h 178"/>
                <a:gd name="T82" fmla="*/ 63 w 224"/>
                <a:gd name="T83" fmla="*/ 123 h 178"/>
                <a:gd name="T84" fmla="*/ 50 w 224"/>
                <a:gd name="T85" fmla="*/ 143 h 178"/>
                <a:gd name="T86" fmla="*/ 44 w 224"/>
                <a:gd name="T87" fmla="*/ 154 h 178"/>
                <a:gd name="T88" fmla="*/ 24 w 224"/>
                <a:gd name="T89" fmla="*/ 167 h 178"/>
                <a:gd name="T90" fmla="*/ 0 w 224"/>
                <a:gd name="T91" fmla="*/ 176 h 178"/>
                <a:gd name="T92" fmla="*/ 77 w 224"/>
                <a:gd name="T9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4" h="178">
                  <a:moveTo>
                    <a:pt x="77" y="178"/>
                  </a:moveTo>
                  <a:lnTo>
                    <a:pt x="79" y="161"/>
                  </a:lnTo>
                  <a:lnTo>
                    <a:pt x="88" y="154"/>
                  </a:lnTo>
                  <a:lnTo>
                    <a:pt x="90" y="150"/>
                  </a:lnTo>
                  <a:lnTo>
                    <a:pt x="96" y="145"/>
                  </a:lnTo>
                  <a:lnTo>
                    <a:pt x="107" y="143"/>
                  </a:lnTo>
                  <a:lnTo>
                    <a:pt x="112" y="143"/>
                  </a:lnTo>
                  <a:lnTo>
                    <a:pt x="116" y="143"/>
                  </a:lnTo>
                  <a:lnTo>
                    <a:pt x="123" y="143"/>
                  </a:lnTo>
                  <a:lnTo>
                    <a:pt x="132" y="141"/>
                  </a:lnTo>
                  <a:lnTo>
                    <a:pt x="147" y="132"/>
                  </a:lnTo>
                  <a:lnTo>
                    <a:pt x="167" y="121"/>
                  </a:lnTo>
                  <a:lnTo>
                    <a:pt x="180" y="110"/>
                  </a:lnTo>
                  <a:lnTo>
                    <a:pt x="182" y="108"/>
                  </a:lnTo>
                  <a:lnTo>
                    <a:pt x="182" y="101"/>
                  </a:lnTo>
                  <a:lnTo>
                    <a:pt x="185" y="97"/>
                  </a:lnTo>
                  <a:lnTo>
                    <a:pt x="189" y="92"/>
                  </a:lnTo>
                  <a:lnTo>
                    <a:pt x="193" y="86"/>
                  </a:lnTo>
                  <a:lnTo>
                    <a:pt x="198" y="84"/>
                  </a:lnTo>
                  <a:lnTo>
                    <a:pt x="220" y="84"/>
                  </a:lnTo>
                  <a:lnTo>
                    <a:pt x="222" y="81"/>
                  </a:lnTo>
                  <a:lnTo>
                    <a:pt x="222" y="79"/>
                  </a:lnTo>
                  <a:lnTo>
                    <a:pt x="224" y="75"/>
                  </a:lnTo>
                  <a:lnTo>
                    <a:pt x="222" y="73"/>
                  </a:lnTo>
                  <a:lnTo>
                    <a:pt x="220" y="73"/>
                  </a:lnTo>
                  <a:lnTo>
                    <a:pt x="220" y="70"/>
                  </a:lnTo>
                  <a:lnTo>
                    <a:pt x="215" y="70"/>
                  </a:lnTo>
                  <a:lnTo>
                    <a:pt x="215" y="66"/>
                  </a:lnTo>
                  <a:lnTo>
                    <a:pt x="211" y="61"/>
                  </a:lnTo>
                  <a:lnTo>
                    <a:pt x="211" y="46"/>
                  </a:lnTo>
                  <a:lnTo>
                    <a:pt x="209" y="44"/>
                  </a:lnTo>
                  <a:lnTo>
                    <a:pt x="209" y="35"/>
                  </a:lnTo>
                  <a:lnTo>
                    <a:pt x="209" y="31"/>
                  </a:lnTo>
                  <a:lnTo>
                    <a:pt x="209" y="28"/>
                  </a:lnTo>
                  <a:lnTo>
                    <a:pt x="209" y="24"/>
                  </a:lnTo>
                  <a:lnTo>
                    <a:pt x="207" y="22"/>
                  </a:lnTo>
                  <a:lnTo>
                    <a:pt x="204" y="20"/>
                  </a:lnTo>
                  <a:lnTo>
                    <a:pt x="204" y="17"/>
                  </a:lnTo>
                  <a:lnTo>
                    <a:pt x="200" y="17"/>
                  </a:lnTo>
                  <a:lnTo>
                    <a:pt x="191" y="17"/>
                  </a:lnTo>
                  <a:lnTo>
                    <a:pt x="187" y="15"/>
                  </a:lnTo>
                  <a:lnTo>
                    <a:pt x="187" y="11"/>
                  </a:lnTo>
                  <a:lnTo>
                    <a:pt x="185" y="11"/>
                  </a:lnTo>
                  <a:lnTo>
                    <a:pt x="185" y="11"/>
                  </a:lnTo>
                  <a:lnTo>
                    <a:pt x="182" y="13"/>
                  </a:lnTo>
                  <a:lnTo>
                    <a:pt x="176" y="15"/>
                  </a:lnTo>
                  <a:lnTo>
                    <a:pt x="169" y="13"/>
                  </a:lnTo>
                  <a:lnTo>
                    <a:pt x="167" y="13"/>
                  </a:lnTo>
                  <a:lnTo>
                    <a:pt x="163" y="15"/>
                  </a:lnTo>
                  <a:lnTo>
                    <a:pt x="156" y="15"/>
                  </a:lnTo>
                  <a:lnTo>
                    <a:pt x="152" y="15"/>
                  </a:lnTo>
                  <a:lnTo>
                    <a:pt x="147" y="9"/>
                  </a:lnTo>
                  <a:lnTo>
                    <a:pt x="145" y="9"/>
                  </a:lnTo>
                  <a:lnTo>
                    <a:pt x="143" y="4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3" y="0"/>
                  </a:lnTo>
                  <a:lnTo>
                    <a:pt x="141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6"/>
                  </a:lnTo>
                  <a:lnTo>
                    <a:pt x="130" y="17"/>
                  </a:lnTo>
                  <a:lnTo>
                    <a:pt x="125" y="22"/>
                  </a:lnTo>
                  <a:lnTo>
                    <a:pt x="125" y="31"/>
                  </a:lnTo>
                  <a:lnTo>
                    <a:pt x="123" y="35"/>
                  </a:lnTo>
                  <a:lnTo>
                    <a:pt x="114" y="44"/>
                  </a:lnTo>
                  <a:lnTo>
                    <a:pt x="112" y="44"/>
                  </a:lnTo>
                  <a:lnTo>
                    <a:pt x="107" y="46"/>
                  </a:lnTo>
                  <a:lnTo>
                    <a:pt x="101" y="50"/>
                  </a:lnTo>
                  <a:lnTo>
                    <a:pt x="94" y="55"/>
                  </a:lnTo>
                  <a:lnTo>
                    <a:pt x="92" y="55"/>
                  </a:lnTo>
                  <a:lnTo>
                    <a:pt x="85" y="61"/>
                  </a:lnTo>
                  <a:lnTo>
                    <a:pt x="81" y="61"/>
                  </a:lnTo>
                  <a:lnTo>
                    <a:pt x="79" y="66"/>
                  </a:lnTo>
                  <a:lnTo>
                    <a:pt x="70" y="73"/>
                  </a:lnTo>
                  <a:lnTo>
                    <a:pt x="72" y="79"/>
                  </a:lnTo>
                  <a:lnTo>
                    <a:pt x="72" y="84"/>
                  </a:lnTo>
                  <a:lnTo>
                    <a:pt x="63" y="90"/>
                  </a:lnTo>
                  <a:lnTo>
                    <a:pt x="59" y="101"/>
                  </a:lnTo>
                  <a:lnTo>
                    <a:pt x="59" y="106"/>
                  </a:lnTo>
                  <a:lnTo>
                    <a:pt x="61" y="112"/>
                  </a:lnTo>
                  <a:lnTo>
                    <a:pt x="59" y="119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1" y="130"/>
                  </a:lnTo>
                  <a:lnTo>
                    <a:pt x="50" y="143"/>
                  </a:lnTo>
                  <a:lnTo>
                    <a:pt x="48" y="147"/>
                  </a:lnTo>
                  <a:lnTo>
                    <a:pt x="44" y="154"/>
                  </a:lnTo>
                  <a:lnTo>
                    <a:pt x="37" y="154"/>
                  </a:lnTo>
                  <a:lnTo>
                    <a:pt x="24" y="167"/>
                  </a:lnTo>
                  <a:lnTo>
                    <a:pt x="4" y="169"/>
                  </a:lnTo>
                  <a:lnTo>
                    <a:pt x="0" y="176"/>
                  </a:lnTo>
                  <a:lnTo>
                    <a:pt x="77" y="178"/>
                  </a:lnTo>
                  <a:lnTo>
                    <a:pt x="77" y="178"/>
                  </a:lnTo>
                  <a:lnTo>
                    <a:pt x="77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18"/>
            <p:cNvSpPr>
              <a:spLocks/>
            </p:cNvSpPr>
            <p:nvPr/>
          </p:nvSpPr>
          <p:spPr bwMode="auto">
            <a:xfrm>
              <a:off x="3194731" y="3769085"/>
              <a:ext cx="159322" cy="131922"/>
            </a:xfrm>
            <a:custGeom>
              <a:avLst/>
              <a:gdLst>
                <a:gd name="T0" fmla="*/ 157 w 157"/>
                <a:gd name="T1" fmla="*/ 7 h 130"/>
                <a:gd name="T2" fmla="*/ 157 w 157"/>
                <a:gd name="T3" fmla="*/ 2 h 130"/>
                <a:gd name="T4" fmla="*/ 80 w 157"/>
                <a:gd name="T5" fmla="*/ 0 h 130"/>
                <a:gd name="T6" fmla="*/ 73 w 157"/>
                <a:gd name="T7" fmla="*/ 11 h 130"/>
                <a:gd name="T8" fmla="*/ 73 w 157"/>
                <a:gd name="T9" fmla="*/ 20 h 130"/>
                <a:gd name="T10" fmla="*/ 69 w 157"/>
                <a:gd name="T11" fmla="*/ 20 h 130"/>
                <a:gd name="T12" fmla="*/ 55 w 157"/>
                <a:gd name="T13" fmla="*/ 26 h 130"/>
                <a:gd name="T14" fmla="*/ 53 w 157"/>
                <a:gd name="T15" fmla="*/ 31 h 130"/>
                <a:gd name="T16" fmla="*/ 49 w 157"/>
                <a:gd name="T17" fmla="*/ 33 h 130"/>
                <a:gd name="T18" fmla="*/ 51 w 157"/>
                <a:gd name="T19" fmla="*/ 38 h 130"/>
                <a:gd name="T20" fmla="*/ 38 w 157"/>
                <a:gd name="T21" fmla="*/ 55 h 130"/>
                <a:gd name="T22" fmla="*/ 38 w 157"/>
                <a:gd name="T23" fmla="*/ 62 h 130"/>
                <a:gd name="T24" fmla="*/ 29 w 157"/>
                <a:gd name="T25" fmla="*/ 68 h 130"/>
                <a:gd name="T26" fmla="*/ 27 w 157"/>
                <a:gd name="T27" fmla="*/ 71 h 130"/>
                <a:gd name="T28" fmla="*/ 20 w 157"/>
                <a:gd name="T29" fmla="*/ 82 h 130"/>
                <a:gd name="T30" fmla="*/ 22 w 157"/>
                <a:gd name="T31" fmla="*/ 84 h 130"/>
                <a:gd name="T32" fmla="*/ 14 w 157"/>
                <a:gd name="T33" fmla="*/ 95 h 130"/>
                <a:gd name="T34" fmla="*/ 14 w 157"/>
                <a:gd name="T35" fmla="*/ 97 h 130"/>
                <a:gd name="T36" fmla="*/ 16 w 157"/>
                <a:gd name="T37" fmla="*/ 99 h 130"/>
                <a:gd name="T38" fmla="*/ 11 w 157"/>
                <a:gd name="T39" fmla="*/ 99 h 130"/>
                <a:gd name="T40" fmla="*/ 7 w 157"/>
                <a:gd name="T41" fmla="*/ 110 h 130"/>
                <a:gd name="T42" fmla="*/ 5 w 157"/>
                <a:gd name="T43" fmla="*/ 112 h 130"/>
                <a:gd name="T44" fmla="*/ 0 w 157"/>
                <a:gd name="T45" fmla="*/ 115 h 130"/>
                <a:gd name="T46" fmla="*/ 3 w 157"/>
                <a:gd name="T47" fmla="*/ 119 h 130"/>
                <a:gd name="T48" fmla="*/ 0 w 157"/>
                <a:gd name="T49" fmla="*/ 123 h 130"/>
                <a:gd name="T50" fmla="*/ 0 w 157"/>
                <a:gd name="T51" fmla="*/ 130 h 130"/>
                <a:gd name="T52" fmla="*/ 77 w 157"/>
                <a:gd name="T53" fmla="*/ 130 h 130"/>
                <a:gd name="T54" fmla="*/ 77 w 157"/>
                <a:gd name="T55" fmla="*/ 93 h 130"/>
                <a:gd name="T56" fmla="*/ 80 w 157"/>
                <a:gd name="T57" fmla="*/ 88 h 130"/>
                <a:gd name="T58" fmla="*/ 84 w 157"/>
                <a:gd name="T59" fmla="*/ 86 h 130"/>
                <a:gd name="T60" fmla="*/ 88 w 157"/>
                <a:gd name="T61" fmla="*/ 84 h 130"/>
                <a:gd name="T62" fmla="*/ 95 w 157"/>
                <a:gd name="T63" fmla="*/ 84 h 130"/>
                <a:gd name="T64" fmla="*/ 95 w 157"/>
                <a:gd name="T65" fmla="*/ 33 h 130"/>
                <a:gd name="T66" fmla="*/ 157 w 157"/>
                <a:gd name="T67" fmla="*/ 35 h 130"/>
                <a:gd name="T68" fmla="*/ 157 w 157"/>
                <a:gd name="T69" fmla="*/ 7 h 130"/>
                <a:gd name="T70" fmla="*/ 157 w 157"/>
                <a:gd name="T71" fmla="*/ 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7" h="130">
                  <a:moveTo>
                    <a:pt x="157" y="7"/>
                  </a:moveTo>
                  <a:lnTo>
                    <a:pt x="157" y="2"/>
                  </a:lnTo>
                  <a:lnTo>
                    <a:pt x="80" y="0"/>
                  </a:lnTo>
                  <a:lnTo>
                    <a:pt x="73" y="11"/>
                  </a:lnTo>
                  <a:lnTo>
                    <a:pt x="73" y="20"/>
                  </a:lnTo>
                  <a:lnTo>
                    <a:pt x="69" y="20"/>
                  </a:lnTo>
                  <a:lnTo>
                    <a:pt x="55" y="26"/>
                  </a:lnTo>
                  <a:lnTo>
                    <a:pt x="53" y="31"/>
                  </a:lnTo>
                  <a:lnTo>
                    <a:pt x="49" y="33"/>
                  </a:lnTo>
                  <a:lnTo>
                    <a:pt x="51" y="38"/>
                  </a:lnTo>
                  <a:lnTo>
                    <a:pt x="38" y="55"/>
                  </a:lnTo>
                  <a:lnTo>
                    <a:pt x="38" y="62"/>
                  </a:lnTo>
                  <a:lnTo>
                    <a:pt x="29" y="68"/>
                  </a:lnTo>
                  <a:lnTo>
                    <a:pt x="27" y="71"/>
                  </a:lnTo>
                  <a:lnTo>
                    <a:pt x="20" y="82"/>
                  </a:lnTo>
                  <a:lnTo>
                    <a:pt x="22" y="84"/>
                  </a:lnTo>
                  <a:lnTo>
                    <a:pt x="14" y="95"/>
                  </a:lnTo>
                  <a:lnTo>
                    <a:pt x="14" y="97"/>
                  </a:lnTo>
                  <a:lnTo>
                    <a:pt x="16" y="99"/>
                  </a:lnTo>
                  <a:lnTo>
                    <a:pt x="11" y="99"/>
                  </a:lnTo>
                  <a:lnTo>
                    <a:pt x="7" y="110"/>
                  </a:lnTo>
                  <a:lnTo>
                    <a:pt x="5" y="112"/>
                  </a:lnTo>
                  <a:lnTo>
                    <a:pt x="0" y="115"/>
                  </a:lnTo>
                  <a:lnTo>
                    <a:pt x="3" y="119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77" y="130"/>
                  </a:lnTo>
                  <a:lnTo>
                    <a:pt x="77" y="93"/>
                  </a:lnTo>
                  <a:lnTo>
                    <a:pt x="80" y="88"/>
                  </a:lnTo>
                  <a:lnTo>
                    <a:pt x="84" y="86"/>
                  </a:lnTo>
                  <a:lnTo>
                    <a:pt x="88" y="84"/>
                  </a:lnTo>
                  <a:lnTo>
                    <a:pt x="95" y="84"/>
                  </a:lnTo>
                  <a:lnTo>
                    <a:pt x="95" y="33"/>
                  </a:lnTo>
                  <a:lnTo>
                    <a:pt x="157" y="35"/>
                  </a:lnTo>
                  <a:lnTo>
                    <a:pt x="157" y="7"/>
                  </a:lnTo>
                  <a:lnTo>
                    <a:pt x="157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19"/>
            <p:cNvSpPr>
              <a:spLocks/>
            </p:cNvSpPr>
            <p:nvPr/>
          </p:nvSpPr>
          <p:spPr bwMode="auto">
            <a:xfrm>
              <a:off x="3192701" y="3776188"/>
              <a:ext cx="232386" cy="256741"/>
            </a:xfrm>
            <a:custGeom>
              <a:avLst/>
              <a:gdLst>
                <a:gd name="T0" fmla="*/ 79 w 229"/>
                <a:gd name="T1" fmla="*/ 123 h 253"/>
                <a:gd name="T2" fmla="*/ 82 w 229"/>
                <a:gd name="T3" fmla="*/ 81 h 253"/>
                <a:gd name="T4" fmla="*/ 90 w 229"/>
                <a:gd name="T5" fmla="*/ 77 h 253"/>
                <a:gd name="T6" fmla="*/ 97 w 229"/>
                <a:gd name="T7" fmla="*/ 26 h 253"/>
                <a:gd name="T8" fmla="*/ 159 w 229"/>
                <a:gd name="T9" fmla="*/ 0 h 253"/>
                <a:gd name="T10" fmla="*/ 229 w 229"/>
                <a:gd name="T11" fmla="*/ 48 h 253"/>
                <a:gd name="T12" fmla="*/ 207 w 229"/>
                <a:gd name="T13" fmla="*/ 48 h 253"/>
                <a:gd name="T14" fmla="*/ 227 w 229"/>
                <a:gd name="T15" fmla="*/ 222 h 253"/>
                <a:gd name="T16" fmla="*/ 152 w 229"/>
                <a:gd name="T17" fmla="*/ 240 h 253"/>
                <a:gd name="T18" fmla="*/ 148 w 229"/>
                <a:gd name="T19" fmla="*/ 235 h 253"/>
                <a:gd name="T20" fmla="*/ 141 w 229"/>
                <a:gd name="T21" fmla="*/ 240 h 253"/>
                <a:gd name="T22" fmla="*/ 139 w 229"/>
                <a:gd name="T23" fmla="*/ 233 h 253"/>
                <a:gd name="T24" fmla="*/ 126 w 229"/>
                <a:gd name="T25" fmla="*/ 235 h 253"/>
                <a:gd name="T26" fmla="*/ 119 w 229"/>
                <a:gd name="T27" fmla="*/ 242 h 253"/>
                <a:gd name="T28" fmla="*/ 115 w 229"/>
                <a:gd name="T29" fmla="*/ 231 h 253"/>
                <a:gd name="T30" fmla="*/ 104 w 229"/>
                <a:gd name="T31" fmla="*/ 233 h 253"/>
                <a:gd name="T32" fmla="*/ 104 w 229"/>
                <a:gd name="T33" fmla="*/ 244 h 253"/>
                <a:gd name="T34" fmla="*/ 97 w 229"/>
                <a:gd name="T35" fmla="*/ 249 h 253"/>
                <a:gd name="T36" fmla="*/ 90 w 229"/>
                <a:gd name="T37" fmla="*/ 253 h 253"/>
                <a:gd name="T38" fmla="*/ 86 w 229"/>
                <a:gd name="T39" fmla="*/ 246 h 253"/>
                <a:gd name="T40" fmla="*/ 82 w 229"/>
                <a:gd name="T41" fmla="*/ 242 h 253"/>
                <a:gd name="T42" fmla="*/ 77 w 229"/>
                <a:gd name="T43" fmla="*/ 235 h 253"/>
                <a:gd name="T44" fmla="*/ 73 w 229"/>
                <a:gd name="T45" fmla="*/ 227 h 253"/>
                <a:gd name="T46" fmla="*/ 66 w 229"/>
                <a:gd name="T47" fmla="*/ 227 h 253"/>
                <a:gd name="T48" fmla="*/ 62 w 229"/>
                <a:gd name="T49" fmla="*/ 227 h 253"/>
                <a:gd name="T50" fmla="*/ 60 w 229"/>
                <a:gd name="T51" fmla="*/ 224 h 253"/>
                <a:gd name="T52" fmla="*/ 51 w 229"/>
                <a:gd name="T53" fmla="*/ 218 h 253"/>
                <a:gd name="T54" fmla="*/ 38 w 229"/>
                <a:gd name="T55" fmla="*/ 213 h 253"/>
                <a:gd name="T56" fmla="*/ 18 w 229"/>
                <a:gd name="T57" fmla="*/ 220 h 253"/>
                <a:gd name="T58" fmla="*/ 11 w 229"/>
                <a:gd name="T59" fmla="*/ 224 h 253"/>
                <a:gd name="T60" fmla="*/ 9 w 229"/>
                <a:gd name="T61" fmla="*/ 218 h 253"/>
                <a:gd name="T62" fmla="*/ 16 w 229"/>
                <a:gd name="T63" fmla="*/ 200 h 253"/>
                <a:gd name="T64" fmla="*/ 13 w 229"/>
                <a:gd name="T65" fmla="*/ 165 h 253"/>
                <a:gd name="T66" fmla="*/ 11 w 229"/>
                <a:gd name="T67" fmla="*/ 156 h 253"/>
                <a:gd name="T68" fmla="*/ 16 w 229"/>
                <a:gd name="T69" fmla="*/ 149 h 253"/>
                <a:gd name="T70" fmla="*/ 16 w 229"/>
                <a:gd name="T71" fmla="*/ 143 h 253"/>
                <a:gd name="T72" fmla="*/ 7 w 229"/>
                <a:gd name="T73" fmla="*/ 136 h 253"/>
                <a:gd name="T74" fmla="*/ 5 w 229"/>
                <a:gd name="T75" fmla="*/ 130 h 253"/>
                <a:gd name="T76" fmla="*/ 0 w 229"/>
                <a:gd name="T77" fmla="*/ 127 h 253"/>
                <a:gd name="T78" fmla="*/ 2 w 229"/>
                <a:gd name="T79" fmla="*/ 12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9" h="253">
                  <a:moveTo>
                    <a:pt x="2" y="123"/>
                  </a:moveTo>
                  <a:lnTo>
                    <a:pt x="79" y="123"/>
                  </a:lnTo>
                  <a:lnTo>
                    <a:pt x="79" y="86"/>
                  </a:lnTo>
                  <a:lnTo>
                    <a:pt x="82" y="81"/>
                  </a:lnTo>
                  <a:lnTo>
                    <a:pt x="86" y="79"/>
                  </a:lnTo>
                  <a:lnTo>
                    <a:pt x="90" y="77"/>
                  </a:lnTo>
                  <a:lnTo>
                    <a:pt x="97" y="77"/>
                  </a:lnTo>
                  <a:lnTo>
                    <a:pt x="97" y="26"/>
                  </a:lnTo>
                  <a:lnTo>
                    <a:pt x="159" y="28"/>
                  </a:lnTo>
                  <a:lnTo>
                    <a:pt x="159" y="0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07" y="48"/>
                  </a:lnTo>
                  <a:lnTo>
                    <a:pt x="220" y="218"/>
                  </a:lnTo>
                  <a:lnTo>
                    <a:pt x="227" y="222"/>
                  </a:lnTo>
                  <a:lnTo>
                    <a:pt x="220" y="240"/>
                  </a:lnTo>
                  <a:lnTo>
                    <a:pt x="152" y="240"/>
                  </a:lnTo>
                  <a:lnTo>
                    <a:pt x="150" y="240"/>
                  </a:lnTo>
                  <a:lnTo>
                    <a:pt x="148" y="235"/>
                  </a:lnTo>
                  <a:lnTo>
                    <a:pt x="145" y="235"/>
                  </a:lnTo>
                  <a:lnTo>
                    <a:pt x="141" y="240"/>
                  </a:lnTo>
                  <a:lnTo>
                    <a:pt x="139" y="238"/>
                  </a:lnTo>
                  <a:lnTo>
                    <a:pt x="139" y="233"/>
                  </a:lnTo>
                  <a:lnTo>
                    <a:pt x="134" y="231"/>
                  </a:lnTo>
                  <a:lnTo>
                    <a:pt x="126" y="235"/>
                  </a:lnTo>
                  <a:lnTo>
                    <a:pt x="121" y="244"/>
                  </a:lnTo>
                  <a:lnTo>
                    <a:pt x="119" y="242"/>
                  </a:lnTo>
                  <a:lnTo>
                    <a:pt x="115" y="235"/>
                  </a:lnTo>
                  <a:lnTo>
                    <a:pt x="115" y="231"/>
                  </a:lnTo>
                  <a:lnTo>
                    <a:pt x="110" y="231"/>
                  </a:lnTo>
                  <a:lnTo>
                    <a:pt x="104" y="233"/>
                  </a:lnTo>
                  <a:lnTo>
                    <a:pt x="104" y="240"/>
                  </a:lnTo>
                  <a:lnTo>
                    <a:pt x="104" y="244"/>
                  </a:lnTo>
                  <a:lnTo>
                    <a:pt x="101" y="249"/>
                  </a:lnTo>
                  <a:lnTo>
                    <a:pt x="97" y="249"/>
                  </a:lnTo>
                  <a:lnTo>
                    <a:pt x="90" y="253"/>
                  </a:lnTo>
                  <a:lnTo>
                    <a:pt x="90" y="253"/>
                  </a:lnTo>
                  <a:lnTo>
                    <a:pt x="90" y="249"/>
                  </a:lnTo>
                  <a:lnTo>
                    <a:pt x="86" y="246"/>
                  </a:lnTo>
                  <a:lnTo>
                    <a:pt x="82" y="244"/>
                  </a:lnTo>
                  <a:lnTo>
                    <a:pt x="82" y="242"/>
                  </a:lnTo>
                  <a:lnTo>
                    <a:pt x="77" y="240"/>
                  </a:lnTo>
                  <a:lnTo>
                    <a:pt x="77" y="235"/>
                  </a:lnTo>
                  <a:lnTo>
                    <a:pt x="73" y="233"/>
                  </a:lnTo>
                  <a:lnTo>
                    <a:pt x="73" y="227"/>
                  </a:lnTo>
                  <a:lnTo>
                    <a:pt x="71" y="227"/>
                  </a:lnTo>
                  <a:lnTo>
                    <a:pt x="66" y="227"/>
                  </a:lnTo>
                  <a:lnTo>
                    <a:pt x="66" y="224"/>
                  </a:lnTo>
                  <a:lnTo>
                    <a:pt x="62" y="227"/>
                  </a:lnTo>
                  <a:lnTo>
                    <a:pt x="60" y="227"/>
                  </a:lnTo>
                  <a:lnTo>
                    <a:pt x="60" y="224"/>
                  </a:lnTo>
                  <a:lnTo>
                    <a:pt x="55" y="218"/>
                  </a:lnTo>
                  <a:lnTo>
                    <a:pt x="51" y="218"/>
                  </a:lnTo>
                  <a:lnTo>
                    <a:pt x="42" y="213"/>
                  </a:lnTo>
                  <a:lnTo>
                    <a:pt x="38" y="213"/>
                  </a:lnTo>
                  <a:lnTo>
                    <a:pt x="29" y="218"/>
                  </a:lnTo>
                  <a:lnTo>
                    <a:pt x="18" y="220"/>
                  </a:lnTo>
                  <a:lnTo>
                    <a:pt x="13" y="224"/>
                  </a:lnTo>
                  <a:lnTo>
                    <a:pt x="11" y="224"/>
                  </a:lnTo>
                  <a:lnTo>
                    <a:pt x="7" y="227"/>
                  </a:lnTo>
                  <a:lnTo>
                    <a:pt x="9" y="218"/>
                  </a:lnTo>
                  <a:lnTo>
                    <a:pt x="11" y="207"/>
                  </a:lnTo>
                  <a:lnTo>
                    <a:pt x="16" y="200"/>
                  </a:lnTo>
                  <a:lnTo>
                    <a:pt x="18" y="185"/>
                  </a:lnTo>
                  <a:lnTo>
                    <a:pt x="13" y="165"/>
                  </a:lnTo>
                  <a:lnTo>
                    <a:pt x="9" y="156"/>
                  </a:lnTo>
                  <a:lnTo>
                    <a:pt x="11" y="156"/>
                  </a:lnTo>
                  <a:lnTo>
                    <a:pt x="13" y="156"/>
                  </a:lnTo>
                  <a:lnTo>
                    <a:pt x="16" y="149"/>
                  </a:lnTo>
                  <a:lnTo>
                    <a:pt x="13" y="145"/>
                  </a:lnTo>
                  <a:lnTo>
                    <a:pt x="16" y="143"/>
                  </a:lnTo>
                  <a:lnTo>
                    <a:pt x="9" y="134"/>
                  </a:lnTo>
                  <a:lnTo>
                    <a:pt x="7" y="136"/>
                  </a:lnTo>
                  <a:lnTo>
                    <a:pt x="7" y="134"/>
                  </a:lnTo>
                  <a:lnTo>
                    <a:pt x="5" y="130"/>
                  </a:lnTo>
                  <a:lnTo>
                    <a:pt x="0" y="134"/>
                  </a:lnTo>
                  <a:lnTo>
                    <a:pt x="0" y="127"/>
                  </a:lnTo>
                  <a:lnTo>
                    <a:pt x="2" y="123"/>
                  </a:lnTo>
                  <a:lnTo>
                    <a:pt x="2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20"/>
            <p:cNvSpPr>
              <a:spLocks/>
            </p:cNvSpPr>
            <p:nvPr/>
          </p:nvSpPr>
          <p:spPr bwMode="auto">
            <a:xfrm>
              <a:off x="3284032" y="3824898"/>
              <a:ext cx="321688" cy="297333"/>
            </a:xfrm>
            <a:custGeom>
              <a:avLst/>
              <a:gdLst>
                <a:gd name="T0" fmla="*/ 11 w 317"/>
                <a:gd name="T1" fmla="*/ 201 h 293"/>
                <a:gd name="T2" fmla="*/ 14 w 317"/>
                <a:gd name="T3" fmla="*/ 185 h 293"/>
                <a:gd name="T4" fmla="*/ 25 w 317"/>
                <a:gd name="T5" fmla="*/ 187 h 293"/>
                <a:gd name="T6" fmla="*/ 36 w 317"/>
                <a:gd name="T7" fmla="*/ 187 h 293"/>
                <a:gd name="T8" fmla="*/ 49 w 317"/>
                <a:gd name="T9" fmla="*/ 190 h 293"/>
                <a:gd name="T10" fmla="*/ 58 w 317"/>
                <a:gd name="T11" fmla="*/ 187 h 293"/>
                <a:gd name="T12" fmla="*/ 130 w 317"/>
                <a:gd name="T13" fmla="*/ 192 h 293"/>
                <a:gd name="T14" fmla="*/ 117 w 317"/>
                <a:gd name="T15" fmla="*/ 0 h 293"/>
                <a:gd name="T16" fmla="*/ 269 w 317"/>
                <a:gd name="T17" fmla="*/ 93 h 293"/>
                <a:gd name="T18" fmla="*/ 284 w 317"/>
                <a:gd name="T19" fmla="*/ 97 h 293"/>
                <a:gd name="T20" fmla="*/ 298 w 317"/>
                <a:gd name="T21" fmla="*/ 108 h 293"/>
                <a:gd name="T22" fmla="*/ 298 w 317"/>
                <a:gd name="T23" fmla="*/ 119 h 293"/>
                <a:gd name="T24" fmla="*/ 317 w 317"/>
                <a:gd name="T25" fmla="*/ 117 h 293"/>
                <a:gd name="T26" fmla="*/ 315 w 317"/>
                <a:gd name="T27" fmla="*/ 172 h 293"/>
                <a:gd name="T28" fmla="*/ 311 w 317"/>
                <a:gd name="T29" fmla="*/ 185 h 293"/>
                <a:gd name="T30" fmla="*/ 289 w 317"/>
                <a:gd name="T31" fmla="*/ 194 h 293"/>
                <a:gd name="T32" fmla="*/ 271 w 317"/>
                <a:gd name="T33" fmla="*/ 198 h 293"/>
                <a:gd name="T34" fmla="*/ 249 w 317"/>
                <a:gd name="T35" fmla="*/ 201 h 293"/>
                <a:gd name="T36" fmla="*/ 243 w 317"/>
                <a:gd name="T37" fmla="*/ 198 h 293"/>
                <a:gd name="T38" fmla="*/ 227 w 317"/>
                <a:gd name="T39" fmla="*/ 198 h 293"/>
                <a:gd name="T40" fmla="*/ 207 w 317"/>
                <a:gd name="T41" fmla="*/ 207 h 293"/>
                <a:gd name="T42" fmla="*/ 181 w 317"/>
                <a:gd name="T43" fmla="*/ 225 h 293"/>
                <a:gd name="T44" fmla="*/ 163 w 317"/>
                <a:gd name="T45" fmla="*/ 229 h 293"/>
                <a:gd name="T46" fmla="*/ 155 w 317"/>
                <a:gd name="T47" fmla="*/ 240 h 293"/>
                <a:gd name="T48" fmla="*/ 146 w 317"/>
                <a:gd name="T49" fmla="*/ 258 h 293"/>
                <a:gd name="T50" fmla="*/ 139 w 317"/>
                <a:gd name="T51" fmla="*/ 269 h 293"/>
                <a:gd name="T52" fmla="*/ 135 w 317"/>
                <a:gd name="T53" fmla="*/ 278 h 293"/>
                <a:gd name="T54" fmla="*/ 133 w 317"/>
                <a:gd name="T55" fmla="*/ 289 h 293"/>
                <a:gd name="T56" fmla="*/ 122 w 317"/>
                <a:gd name="T57" fmla="*/ 289 h 293"/>
                <a:gd name="T58" fmla="*/ 110 w 317"/>
                <a:gd name="T59" fmla="*/ 289 h 293"/>
                <a:gd name="T60" fmla="*/ 102 w 317"/>
                <a:gd name="T61" fmla="*/ 291 h 293"/>
                <a:gd name="T62" fmla="*/ 88 w 317"/>
                <a:gd name="T63" fmla="*/ 293 h 293"/>
                <a:gd name="T64" fmla="*/ 82 w 317"/>
                <a:gd name="T65" fmla="*/ 287 h 293"/>
                <a:gd name="T66" fmla="*/ 80 w 317"/>
                <a:gd name="T67" fmla="*/ 280 h 293"/>
                <a:gd name="T68" fmla="*/ 73 w 317"/>
                <a:gd name="T69" fmla="*/ 282 h 293"/>
                <a:gd name="T70" fmla="*/ 77 w 317"/>
                <a:gd name="T71" fmla="*/ 269 h 293"/>
                <a:gd name="T72" fmla="*/ 73 w 317"/>
                <a:gd name="T73" fmla="*/ 262 h 293"/>
                <a:gd name="T74" fmla="*/ 66 w 317"/>
                <a:gd name="T75" fmla="*/ 251 h 293"/>
                <a:gd name="T76" fmla="*/ 55 w 317"/>
                <a:gd name="T77" fmla="*/ 253 h 293"/>
                <a:gd name="T78" fmla="*/ 47 w 317"/>
                <a:gd name="T79" fmla="*/ 258 h 293"/>
                <a:gd name="T80" fmla="*/ 33 w 317"/>
                <a:gd name="T81" fmla="*/ 258 h 293"/>
                <a:gd name="T82" fmla="*/ 25 w 317"/>
                <a:gd name="T83" fmla="*/ 258 h 293"/>
                <a:gd name="T84" fmla="*/ 25 w 317"/>
                <a:gd name="T85" fmla="*/ 251 h 293"/>
                <a:gd name="T86" fmla="*/ 20 w 317"/>
                <a:gd name="T87" fmla="*/ 245 h 293"/>
                <a:gd name="T88" fmla="*/ 18 w 317"/>
                <a:gd name="T89" fmla="*/ 236 h 293"/>
                <a:gd name="T90" fmla="*/ 11 w 317"/>
                <a:gd name="T91" fmla="*/ 234 h 293"/>
                <a:gd name="T92" fmla="*/ 3 w 317"/>
                <a:gd name="T93" fmla="*/ 220 h 293"/>
                <a:gd name="T94" fmla="*/ 5 w 317"/>
                <a:gd name="T95" fmla="*/ 207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7" h="293">
                  <a:moveTo>
                    <a:pt x="0" y="205"/>
                  </a:moveTo>
                  <a:lnTo>
                    <a:pt x="7" y="201"/>
                  </a:lnTo>
                  <a:lnTo>
                    <a:pt x="11" y="201"/>
                  </a:lnTo>
                  <a:lnTo>
                    <a:pt x="14" y="196"/>
                  </a:lnTo>
                  <a:lnTo>
                    <a:pt x="14" y="192"/>
                  </a:lnTo>
                  <a:lnTo>
                    <a:pt x="14" y="185"/>
                  </a:lnTo>
                  <a:lnTo>
                    <a:pt x="20" y="183"/>
                  </a:lnTo>
                  <a:lnTo>
                    <a:pt x="25" y="183"/>
                  </a:lnTo>
                  <a:lnTo>
                    <a:pt x="25" y="187"/>
                  </a:lnTo>
                  <a:lnTo>
                    <a:pt x="29" y="194"/>
                  </a:lnTo>
                  <a:lnTo>
                    <a:pt x="31" y="196"/>
                  </a:lnTo>
                  <a:lnTo>
                    <a:pt x="36" y="187"/>
                  </a:lnTo>
                  <a:lnTo>
                    <a:pt x="44" y="183"/>
                  </a:lnTo>
                  <a:lnTo>
                    <a:pt x="49" y="185"/>
                  </a:lnTo>
                  <a:lnTo>
                    <a:pt x="49" y="190"/>
                  </a:lnTo>
                  <a:lnTo>
                    <a:pt x="51" y="192"/>
                  </a:lnTo>
                  <a:lnTo>
                    <a:pt x="55" y="187"/>
                  </a:lnTo>
                  <a:lnTo>
                    <a:pt x="58" y="187"/>
                  </a:lnTo>
                  <a:lnTo>
                    <a:pt x="60" y="192"/>
                  </a:lnTo>
                  <a:lnTo>
                    <a:pt x="62" y="192"/>
                  </a:lnTo>
                  <a:lnTo>
                    <a:pt x="130" y="192"/>
                  </a:lnTo>
                  <a:lnTo>
                    <a:pt x="137" y="174"/>
                  </a:lnTo>
                  <a:lnTo>
                    <a:pt x="130" y="170"/>
                  </a:lnTo>
                  <a:lnTo>
                    <a:pt x="117" y="0"/>
                  </a:lnTo>
                  <a:lnTo>
                    <a:pt x="139" y="0"/>
                  </a:lnTo>
                  <a:lnTo>
                    <a:pt x="267" y="84"/>
                  </a:lnTo>
                  <a:lnTo>
                    <a:pt x="269" y="93"/>
                  </a:lnTo>
                  <a:lnTo>
                    <a:pt x="273" y="97"/>
                  </a:lnTo>
                  <a:lnTo>
                    <a:pt x="280" y="97"/>
                  </a:lnTo>
                  <a:lnTo>
                    <a:pt x="284" y="97"/>
                  </a:lnTo>
                  <a:lnTo>
                    <a:pt x="289" y="101"/>
                  </a:lnTo>
                  <a:lnTo>
                    <a:pt x="293" y="104"/>
                  </a:lnTo>
                  <a:lnTo>
                    <a:pt x="298" y="108"/>
                  </a:lnTo>
                  <a:lnTo>
                    <a:pt x="298" y="110"/>
                  </a:lnTo>
                  <a:lnTo>
                    <a:pt x="295" y="117"/>
                  </a:lnTo>
                  <a:lnTo>
                    <a:pt x="298" y="119"/>
                  </a:lnTo>
                  <a:lnTo>
                    <a:pt x="302" y="121"/>
                  </a:lnTo>
                  <a:lnTo>
                    <a:pt x="311" y="119"/>
                  </a:lnTo>
                  <a:lnTo>
                    <a:pt x="317" y="117"/>
                  </a:lnTo>
                  <a:lnTo>
                    <a:pt x="317" y="117"/>
                  </a:lnTo>
                  <a:lnTo>
                    <a:pt x="317" y="154"/>
                  </a:lnTo>
                  <a:lnTo>
                    <a:pt x="315" y="172"/>
                  </a:lnTo>
                  <a:lnTo>
                    <a:pt x="313" y="174"/>
                  </a:lnTo>
                  <a:lnTo>
                    <a:pt x="311" y="181"/>
                  </a:lnTo>
                  <a:lnTo>
                    <a:pt x="311" y="185"/>
                  </a:lnTo>
                  <a:lnTo>
                    <a:pt x="300" y="190"/>
                  </a:lnTo>
                  <a:lnTo>
                    <a:pt x="295" y="194"/>
                  </a:lnTo>
                  <a:lnTo>
                    <a:pt x="289" y="194"/>
                  </a:lnTo>
                  <a:lnTo>
                    <a:pt x="284" y="198"/>
                  </a:lnTo>
                  <a:lnTo>
                    <a:pt x="280" y="198"/>
                  </a:lnTo>
                  <a:lnTo>
                    <a:pt x="271" y="198"/>
                  </a:lnTo>
                  <a:lnTo>
                    <a:pt x="267" y="201"/>
                  </a:lnTo>
                  <a:lnTo>
                    <a:pt x="262" y="201"/>
                  </a:lnTo>
                  <a:lnTo>
                    <a:pt x="249" y="201"/>
                  </a:lnTo>
                  <a:lnTo>
                    <a:pt x="245" y="201"/>
                  </a:lnTo>
                  <a:lnTo>
                    <a:pt x="243" y="201"/>
                  </a:lnTo>
                  <a:lnTo>
                    <a:pt x="243" y="198"/>
                  </a:lnTo>
                  <a:lnTo>
                    <a:pt x="238" y="198"/>
                  </a:lnTo>
                  <a:lnTo>
                    <a:pt x="234" y="196"/>
                  </a:lnTo>
                  <a:lnTo>
                    <a:pt x="227" y="198"/>
                  </a:lnTo>
                  <a:lnTo>
                    <a:pt x="218" y="198"/>
                  </a:lnTo>
                  <a:lnTo>
                    <a:pt x="212" y="203"/>
                  </a:lnTo>
                  <a:lnTo>
                    <a:pt x="207" y="207"/>
                  </a:lnTo>
                  <a:lnTo>
                    <a:pt x="192" y="216"/>
                  </a:lnTo>
                  <a:lnTo>
                    <a:pt x="183" y="223"/>
                  </a:lnTo>
                  <a:lnTo>
                    <a:pt x="181" y="225"/>
                  </a:lnTo>
                  <a:lnTo>
                    <a:pt x="170" y="229"/>
                  </a:lnTo>
                  <a:lnTo>
                    <a:pt x="168" y="229"/>
                  </a:lnTo>
                  <a:lnTo>
                    <a:pt x="163" y="229"/>
                  </a:lnTo>
                  <a:lnTo>
                    <a:pt x="161" y="231"/>
                  </a:lnTo>
                  <a:lnTo>
                    <a:pt x="159" y="231"/>
                  </a:lnTo>
                  <a:lnTo>
                    <a:pt x="155" y="240"/>
                  </a:lnTo>
                  <a:lnTo>
                    <a:pt x="155" y="242"/>
                  </a:lnTo>
                  <a:lnTo>
                    <a:pt x="150" y="249"/>
                  </a:lnTo>
                  <a:lnTo>
                    <a:pt x="146" y="258"/>
                  </a:lnTo>
                  <a:lnTo>
                    <a:pt x="141" y="262"/>
                  </a:lnTo>
                  <a:lnTo>
                    <a:pt x="137" y="265"/>
                  </a:lnTo>
                  <a:lnTo>
                    <a:pt x="139" y="269"/>
                  </a:lnTo>
                  <a:lnTo>
                    <a:pt x="139" y="273"/>
                  </a:lnTo>
                  <a:lnTo>
                    <a:pt x="135" y="276"/>
                  </a:lnTo>
                  <a:lnTo>
                    <a:pt x="135" y="278"/>
                  </a:lnTo>
                  <a:lnTo>
                    <a:pt x="137" y="282"/>
                  </a:lnTo>
                  <a:lnTo>
                    <a:pt x="135" y="287"/>
                  </a:lnTo>
                  <a:lnTo>
                    <a:pt x="133" y="289"/>
                  </a:lnTo>
                  <a:lnTo>
                    <a:pt x="130" y="293"/>
                  </a:lnTo>
                  <a:lnTo>
                    <a:pt x="124" y="291"/>
                  </a:lnTo>
                  <a:lnTo>
                    <a:pt x="122" y="289"/>
                  </a:lnTo>
                  <a:lnTo>
                    <a:pt x="124" y="289"/>
                  </a:lnTo>
                  <a:lnTo>
                    <a:pt x="117" y="287"/>
                  </a:lnTo>
                  <a:lnTo>
                    <a:pt x="110" y="289"/>
                  </a:lnTo>
                  <a:lnTo>
                    <a:pt x="110" y="291"/>
                  </a:lnTo>
                  <a:lnTo>
                    <a:pt x="110" y="291"/>
                  </a:lnTo>
                  <a:lnTo>
                    <a:pt x="102" y="291"/>
                  </a:lnTo>
                  <a:lnTo>
                    <a:pt x="97" y="289"/>
                  </a:lnTo>
                  <a:lnTo>
                    <a:pt x="95" y="289"/>
                  </a:lnTo>
                  <a:lnTo>
                    <a:pt x="88" y="293"/>
                  </a:lnTo>
                  <a:lnTo>
                    <a:pt x="88" y="289"/>
                  </a:lnTo>
                  <a:lnTo>
                    <a:pt x="86" y="287"/>
                  </a:lnTo>
                  <a:lnTo>
                    <a:pt x="82" y="287"/>
                  </a:lnTo>
                  <a:lnTo>
                    <a:pt x="82" y="284"/>
                  </a:lnTo>
                  <a:lnTo>
                    <a:pt x="80" y="282"/>
                  </a:lnTo>
                  <a:lnTo>
                    <a:pt x="80" y="280"/>
                  </a:lnTo>
                  <a:lnTo>
                    <a:pt x="77" y="280"/>
                  </a:lnTo>
                  <a:lnTo>
                    <a:pt x="75" y="282"/>
                  </a:lnTo>
                  <a:lnTo>
                    <a:pt x="73" y="282"/>
                  </a:lnTo>
                  <a:lnTo>
                    <a:pt x="75" y="278"/>
                  </a:lnTo>
                  <a:lnTo>
                    <a:pt x="77" y="273"/>
                  </a:lnTo>
                  <a:lnTo>
                    <a:pt x="77" y="269"/>
                  </a:lnTo>
                  <a:lnTo>
                    <a:pt x="73" y="269"/>
                  </a:lnTo>
                  <a:lnTo>
                    <a:pt x="71" y="267"/>
                  </a:lnTo>
                  <a:lnTo>
                    <a:pt x="73" y="262"/>
                  </a:lnTo>
                  <a:lnTo>
                    <a:pt x="71" y="258"/>
                  </a:lnTo>
                  <a:lnTo>
                    <a:pt x="66" y="253"/>
                  </a:lnTo>
                  <a:lnTo>
                    <a:pt x="66" y="251"/>
                  </a:lnTo>
                  <a:lnTo>
                    <a:pt x="62" y="253"/>
                  </a:lnTo>
                  <a:lnTo>
                    <a:pt x="60" y="256"/>
                  </a:lnTo>
                  <a:lnTo>
                    <a:pt x="55" y="253"/>
                  </a:lnTo>
                  <a:lnTo>
                    <a:pt x="51" y="253"/>
                  </a:lnTo>
                  <a:lnTo>
                    <a:pt x="49" y="258"/>
                  </a:lnTo>
                  <a:lnTo>
                    <a:pt x="47" y="258"/>
                  </a:lnTo>
                  <a:lnTo>
                    <a:pt x="42" y="262"/>
                  </a:lnTo>
                  <a:lnTo>
                    <a:pt x="38" y="262"/>
                  </a:lnTo>
                  <a:lnTo>
                    <a:pt x="33" y="258"/>
                  </a:lnTo>
                  <a:lnTo>
                    <a:pt x="29" y="258"/>
                  </a:lnTo>
                  <a:lnTo>
                    <a:pt x="27" y="260"/>
                  </a:lnTo>
                  <a:lnTo>
                    <a:pt x="25" y="258"/>
                  </a:lnTo>
                  <a:lnTo>
                    <a:pt x="25" y="258"/>
                  </a:lnTo>
                  <a:lnTo>
                    <a:pt x="25" y="256"/>
                  </a:lnTo>
                  <a:lnTo>
                    <a:pt x="25" y="251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20" y="245"/>
                  </a:lnTo>
                  <a:lnTo>
                    <a:pt x="20" y="242"/>
                  </a:lnTo>
                  <a:lnTo>
                    <a:pt x="18" y="238"/>
                  </a:lnTo>
                  <a:lnTo>
                    <a:pt x="18" y="236"/>
                  </a:lnTo>
                  <a:lnTo>
                    <a:pt x="16" y="234"/>
                  </a:lnTo>
                  <a:lnTo>
                    <a:pt x="14" y="234"/>
                  </a:lnTo>
                  <a:lnTo>
                    <a:pt x="11" y="234"/>
                  </a:lnTo>
                  <a:lnTo>
                    <a:pt x="9" y="227"/>
                  </a:lnTo>
                  <a:lnTo>
                    <a:pt x="5" y="223"/>
                  </a:lnTo>
                  <a:lnTo>
                    <a:pt x="3" y="220"/>
                  </a:lnTo>
                  <a:lnTo>
                    <a:pt x="5" y="214"/>
                  </a:lnTo>
                  <a:lnTo>
                    <a:pt x="5" y="209"/>
                  </a:lnTo>
                  <a:lnTo>
                    <a:pt x="5" y="207"/>
                  </a:lnTo>
                  <a:lnTo>
                    <a:pt x="0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21"/>
            <p:cNvSpPr>
              <a:spLocks/>
            </p:cNvSpPr>
            <p:nvPr/>
          </p:nvSpPr>
          <p:spPr bwMode="auto">
            <a:xfrm>
              <a:off x="3421029" y="4023796"/>
              <a:ext cx="147144" cy="109597"/>
            </a:xfrm>
            <a:custGeom>
              <a:avLst/>
              <a:gdLst>
                <a:gd name="T0" fmla="*/ 2 w 145"/>
                <a:gd name="T1" fmla="*/ 86 h 108"/>
                <a:gd name="T2" fmla="*/ 0 w 145"/>
                <a:gd name="T3" fmla="*/ 80 h 108"/>
                <a:gd name="T4" fmla="*/ 4 w 145"/>
                <a:gd name="T5" fmla="*/ 73 h 108"/>
                <a:gd name="T6" fmla="*/ 6 w 145"/>
                <a:gd name="T7" fmla="*/ 66 h 108"/>
                <a:gd name="T8" fmla="*/ 15 w 145"/>
                <a:gd name="T9" fmla="*/ 53 h 108"/>
                <a:gd name="T10" fmla="*/ 20 w 145"/>
                <a:gd name="T11" fmla="*/ 44 h 108"/>
                <a:gd name="T12" fmla="*/ 26 w 145"/>
                <a:gd name="T13" fmla="*/ 35 h 108"/>
                <a:gd name="T14" fmla="*/ 33 w 145"/>
                <a:gd name="T15" fmla="*/ 33 h 108"/>
                <a:gd name="T16" fmla="*/ 46 w 145"/>
                <a:gd name="T17" fmla="*/ 29 h 108"/>
                <a:gd name="T18" fmla="*/ 57 w 145"/>
                <a:gd name="T19" fmla="*/ 20 h 108"/>
                <a:gd name="T20" fmla="*/ 77 w 145"/>
                <a:gd name="T21" fmla="*/ 7 h 108"/>
                <a:gd name="T22" fmla="*/ 92 w 145"/>
                <a:gd name="T23" fmla="*/ 2 h 108"/>
                <a:gd name="T24" fmla="*/ 103 w 145"/>
                <a:gd name="T25" fmla="*/ 2 h 108"/>
                <a:gd name="T26" fmla="*/ 108 w 145"/>
                <a:gd name="T27" fmla="*/ 5 h 108"/>
                <a:gd name="T28" fmla="*/ 108 w 145"/>
                <a:gd name="T29" fmla="*/ 11 h 108"/>
                <a:gd name="T30" fmla="*/ 105 w 145"/>
                <a:gd name="T31" fmla="*/ 22 h 108"/>
                <a:gd name="T32" fmla="*/ 123 w 145"/>
                <a:gd name="T33" fmla="*/ 42 h 108"/>
                <a:gd name="T34" fmla="*/ 138 w 145"/>
                <a:gd name="T35" fmla="*/ 42 h 108"/>
                <a:gd name="T36" fmla="*/ 141 w 145"/>
                <a:gd name="T37" fmla="*/ 46 h 108"/>
                <a:gd name="T38" fmla="*/ 143 w 145"/>
                <a:gd name="T39" fmla="*/ 51 h 108"/>
                <a:gd name="T40" fmla="*/ 145 w 145"/>
                <a:gd name="T41" fmla="*/ 60 h 108"/>
                <a:gd name="T42" fmla="*/ 145 w 145"/>
                <a:gd name="T43" fmla="*/ 62 h 108"/>
                <a:gd name="T44" fmla="*/ 138 w 145"/>
                <a:gd name="T45" fmla="*/ 69 h 108"/>
                <a:gd name="T46" fmla="*/ 130 w 145"/>
                <a:gd name="T47" fmla="*/ 71 h 108"/>
                <a:gd name="T48" fmla="*/ 127 w 145"/>
                <a:gd name="T49" fmla="*/ 75 h 108"/>
                <a:gd name="T50" fmla="*/ 125 w 145"/>
                <a:gd name="T51" fmla="*/ 82 h 108"/>
                <a:gd name="T52" fmla="*/ 119 w 145"/>
                <a:gd name="T53" fmla="*/ 84 h 108"/>
                <a:gd name="T54" fmla="*/ 97 w 145"/>
                <a:gd name="T55" fmla="*/ 80 h 108"/>
                <a:gd name="T56" fmla="*/ 94 w 145"/>
                <a:gd name="T57" fmla="*/ 80 h 108"/>
                <a:gd name="T58" fmla="*/ 86 w 145"/>
                <a:gd name="T59" fmla="*/ 82 h 108"/>
                <a:gd name="T60" fmla="*/ 70 w 145"/>
                <a:gd name="T61" fmla="*/ 82 h 108"/>
                <a:gd name="T62" fmla="*/ 53 w 145"/>
                <a:gd name="T63" fmla="*/ 84 h 108"/>
                <a:gd name="T64" fmla="*/ 46 w 145"/>
                <a:gd name="T65" fmla="*/ 88 h 108"/>
                <a:gd name="T66" fmla="*/ 50 w 145"/>
                <a:gd name="T67" fmla="*/ 95 h 108"/>
                <a:gd name="T68" fmla="*/ 53 w 145"/>
                <a:gd name="T69" fmla="*/ 106 h 108"/>
                <a:gd name="T70" fmla="*/ 44 w 145"/>
                <a:gd name="T71" fmla="*/ 104 h 108"/>
                <a:gd name="T72" fmla="*/ 39 w 145"/>
                <a:gd name="T73" fmla="*/ 106 h 108"/>
                <a:gd name="T74" fmla="*/ 28 w 145"/>
                <a:gd name="T75" fmla="*/ 104 h 108"/>
                <a:gd name="T76" fmla="*/ 22 w 145"/>
                <a:gd name="T77" fmla="*/ 99 h 108"/>
                <a:gd name="T78" fmla="*/ 17 w 145"/>
                <a:gd name="T79" fmla="*/ 97 h 108"/>
                <a:gd name="T80" fmla="*/ 6 w 145"/>
                <a:gd name="T81" fmla="*/ 95 h 108"/>
                <a:gd name="T82" fmla="*/ 0 w 145"/>
                <a:gd name="T83" fmla="*/ 9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5" h="108">
                  <a:moveTo>
                    <a:pt x="0" y="91"/>
                  </a:moveTo>
                  <a:lnTo>
                    <a:pt x="2" y="86"/>
                  </a:lnTo>
                  <a:lnTo>
                    <a:pt x="0" y="82"/>
                  </a:lnTo>
                  <a:lnTo>
                    <a:pt x="0" y="80"/>
                  </a:lnTo>
                  <a:lnTo>
                    <a:pt x="4" y="77"/>
                  </a:lnTo>
                  <a:lnTo>
                    <a:pt x="4" y="73"/>
                  </a:lnTo>
                  <a:lnTo>
                    <a:pt x="2" y="69"/>
                  </a:lnTo>
                  <a:lnTo>
                    <a:pt x="6" y="66"/>
                  </a:lnTo>
                  <a:lnTo>
                    <a:pt x="11" y="62"/>
                  </a:lnTo>
                  <a:lnTo>
                    <a:pt x="15" y="53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4" y="35"/>
                  </a:lnTo>
                  <a:lnTo>
                    <a:pt x="26" y="35"/>
                  </a:lnTo>
                  <a:lnTo>
                    <a:pt x="28" y="33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46" y="29"/>
                  </a:lnTo>
                  <a:lnTo>
                    <a:pt x="48" y="27"/>
                  </a:lnTo>
                  <a:lnTo>
                    <a:pt x="57" y="20"/>
                  </a:lnTo>
                  <a:lnTo>
                    <a:pt x="72" y="11"/>
                  </a:lnTo>
                  <a:lnTo>
                    <a:pt x="77" y="7"/>
                  </a:lnTo>
                  <a:lnTo>
                    <a:pt x="83" y="2"/>
                  </a:lnTo>
                  <a:lnTo>
                    <a:pt x="92" y="2"/>
                  </a:lnTo>
                  <a:lnTo>
                    <a:pt x="99" y="0"/>
                  </a:lnTo>
                  <a:lnTo>
                    <a:pt x="103" y="2"/>
                  </a:lnTo>
                  <a:lnTo>
                    <a:pt x="108" y="2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8" y="11"/>
                  </a:lnTo>
                  <a:lnTo>
                    <a:pt x="105" y="16"/>
                  </a:lnTo>
                  <a:lnTo>
                    <a:pt x="105" y="22"/>
                  </a:lnTo>
                  <a:lnTo>
                    <a:pt x="123" y="33"/>
                  </a:lnTo>
                  <a:lnTo>
                    <a:pt x="123" y="42"/>
                  </a:lnTo>
                  <a:lnTo>
                    <a:pt x="130" y="46"/>
                  </a:lnTo>
                  <a:lnTo>
                    <a:pt x="138" y="42"/>
                  </a:lnTo>
                  <a:lnTo>
                    <a:pt x="141" y="42"/>
                  </a:lnTo>
                  <a:lnTo>
                    <a:pt x="141" y="46"/>
                  </a:lnTo>
                  <a:lnTo>
                    <a:pt x="143" y="46"/>
                  </a:lnTo>
                  <a:lnTo>
                    <a:pt x="143" y="51"/>
                  </a:lnTo>
                  <a:lnTo>
                    <a:pt x="141" y="53"/>
                  </a:lnTo>
                  <a:lnTo>
                    <a:pt x="145" y="60"/>
                  </a:lnTo>
                  <a:lnTo>
                    <a:pt x="145" y="60"/>
                  </a:lnTo>
                  <a:lnTo>
                    <a:pt x="145" y="62"/>
                  </a:lnTo>
                  <a:lnTo>
                    <a:pt x="141" y="66"/>
                  </a:lnTo>
                  <a:lnTo>
                    <a:pt x="138" y="69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5" y="71"/>
                  </a:lnTo>
                  <a:lnTo>
                    <a:pt x="127" y="75"/>
                  </a:lnTo>
                  <a:lnTo>
                    <a:pt x="123" y="77"/>
                  </a:lnTo>
                  <a:lnTo>
                    <a:pt x="125" y="82"/>
                  </a:lnTo>
                  <a:lnTo>
                    <a:pt x="119" y="82"/>
                  </a:lnTo>
                  <a:lnTo>
                    <a:pt x="119" y="84"/>
                  </a:lnTo>
                  <a:lnTo>
                    <a:pt x="99" y="80"/>
                  </a:lnTo>
                  <a:lnTo>
                    <a:pt x="97" y="80"/>
                  </a:lnTo>
                  <a:lnTo>
                    <a:pt x="97" y="80"/>
                  </a:lnTo>
                  <a:lnTo>
                    <a:pt x="94" y="80"/>
                  </a:lnTo>
                  <a:lnTo>
                    <a:pt x="90" y="82"/>
                  </a:lnTo>
                  <a:lnTo>
                    <a:pt x="86" y="82"/>
                  </a:lnTo>
                  <a:lnTo>
                    <a:pt x="79" y="82"/>
                  </a:lnTo>
                  <a:lnTo>
                    <a:pt x="70" y="82"/>
                  </a:lnTo>
                  <a:lnTo>
                    <a:pt x="68" y="84"/>
                  </a:lnTo>
                  <a:lnTo>
                    <a:pt x="53" y="84"/>
                  </a:lnTo>
                  <a:lnTo>
                    <a:pt x="46" y="84"/>
                  </a:lnTo>
                  <a:lnTo>
                    <a:pt x="46" y="88"/>
                  </a:lnTo>
                  <a:lnTo>
                    <a:pt x="48" y="95"/>
                  </a:lnTo>
                  <a:lnTo>
                    <a:pt x="50" y="95"/>
                  </a:lnTo>
                  <a:lnTo>
                    <a:pt x="53" y="102"/>
                  </a:lnTo>
                  <a:lnTo>
                    <a:pt x="53" y="106"/>
                  </a:lnTo>
                  <a:lnTo>
                    <a:pt x="48" y="106"/>
                  </a:lnTo>
                  <a:lnTo>
                    <a:pt x="44" y="104"/>
                  </a:lnTo>
                  <a:lnTo>
                    <a:pt x="42" y="104"/>
                  </a:lnTo>
                  <a:lnTo>
                    <a:pt x="39" y="106"/>
                  </a:lnTo>
                  <a:lnTo>
                    <a:pt x="35" y="108"/>
                  </a:lnTo>
                  <a:lnTo>
                    <a:pt x="28" y="104"/>
                  </a:lnTo>
                  <a:lnTo>
                    <a:pt x="26" y="102"/>
                  </a:lnTo>
                  <a:lnTo>
                    <a:pt x="22" y="99"/>
                  </a:lnTo>
                  <a:lnTo>
                    <a:pt x="20" y="99"/>
                  </a:lnTo>
                  <a:lnTo>
                    <a:pt x="17" y="97"/>
                  </a:lnTo>
                  <a:lnTo>
                    <a:pt x="13" y="97"/>
                  </a:lnTo>
                  <a:lnTo>
                    <a:pt x="6" y="95"/>
                  </a:lnTo>
                  <a:lnTo>
                    <a:pt x="0" y="91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22"/>
            <p:cNvSpPr>
              <a:spLocks/>
            </p:cNvSpPr>
            <p:nvPr/>
          </p:nvSpPr>
          <p:spPr bwMode="auto">
            <a:xfrm>
              <a:off x="3181539" y="3992337"/>
              <a:ext cx="127863" cy="94375"/>
            </a:xfrm>
            <a:custGeom>
              <a:avLst/>
              <a:gdLst>
                <a:gd name="T0" fmla="*/ 22 w 126"/>
                <a:gd name="T1" fmla="*/ 11 h 93"/>
                <a:gd name="T2" fmla="*/ 29 w 126"/>
                <a:gd name="T3" fmla="*/ 7 h 93"/>
                <a:gd name="T4" fmla="*/ 49 w 126"/>
                <a:gd name="T5" fmla="*/ 0 h 93"/>
                <a:gd name="T6" fmla="*/ 62 w 126"/>
                <a:gd name="T7" fmla="*/ 5 h 93"/>
                <a:gd name="T8" fmla="*/ 71 w 126"/>
                <a:gd name="T9" fmla="*/ 11 h 93"/>
                <a:gd name="T10" fmla="*/ 73 w 126"/>
                <a:gd name="T11" fmla="*/ 14 h 93"/>
                <a:gd name="T12" fmla="*/ 77 w 126"/>
                <a:gd name="T13" fmla="*/ 14 h 93"/>
                <a:gd name="T14" fmla="*/ 84 w 126"/>
                <a:gd name="T15" fmla="*/ 14 h 93"/>
                <a:gd name="T16" fmla="*/ 88 w 126"/>
                <a:gd name="T17" fmla="*/ 22 h 93"/>
                <a:gd name="T18" fmla="*/ 93 w 126"/>
                <a:gd name="T19" fmla="*/ 29 h 93"/>
                <a:gd name="T20" fmla="*/ 97 w 126"/>
                <a:gd name="T21" fmla="*/ 33 h 93"/>
                <a:gd name="T22" fmla="*/ 101 w 126"/>
                <a:gd name="T23" fmla="*/ 40 h 93"/>
                <a:gd name="T24" fmla="*/ 106 w 126"/>
                <a:gd name="T25" fmla="*/ 44 h 93"/>
                <a:gd name="T26" fmla="*/ 104 w 126"/>
                <a:gd name="T27" fmla="*/ 55 h 93"/>
                <a:gd name="T28" fmla="*/ 110 w 126"/>
                <a:gd name="T29" fmla="*/ 62 h 93"/>
                <a:gd name="T30" fmla="*/ 115 w 126"/>
                <a:gd name="T31" fmla="*/ 69 h 93"/>
                <a:gd name="T32" fmla="*/ 119 w 126"/>
                <a:gd name="T33" fmla="*/ 71 h 93"/>
                <a:gd name="T34" fmla="*/ 121 w 126"/>
                <a:gd name="T35" fmla="*/ 77 h 93"/>
                <a:gd name="T36" fmla="*/ 121 w 126"/>
                <a:gd name="T37" fmla="*/ 82 h 93"/>
                <a:gd name="T38" fmla="*/ 126 w 126"/>
                <a:gd name="T39" fmla="*/ 86 h 93"/>
                <a:gd name="T40" fmla="*/ 126 w 126"/>
                <a:gd name="T41" fmla="*/ 93 h 93"/>
                <a:gd name="T42" fmla="*/ 119 w 126"/>
                <a:gd name="T43" fmla="*/ 88 h 93"/>
                <a:gd name="T44" fmla="*/ 115 w 126"/>
                <a:gd name="T45" fmla="*/ 86 h 93"/>
                <a:gd name="T46" fmla="*/ 106 w 126"/>
                <a:gd name="T47" fmla="*/ 86 h 93"/>
                <a:gd name="T48" fmla="*/ 97 w 126"/>
                <a:gd name="T49" fmla="*/ 84 h 93"/>
                <a:gd name="T50" fmla="*/ 75 w 126"/>
                <a:gd name="T51" fmla="*/ 80 h 93"/>
                <a:gd name="T52" fmla="*/ 73 w 126"/>
                <a:gd name="T53" fmla="*/ 82 h 93"/>
                <a:gd name="T54" fmla="*/ 51 w 126"/>
                <a:gd name="T55" fmla="*/ 80 h 93"/>
                <a:gd name="T56" fmla="*/ 40 w 126"/>
                <a:gd name="T57" fmla="*/ 86 h 93"/>
                <a:gd name="T58" fmla="*/ 20 w 126"/>
                <a:gd name="T59" fmla="*/ 88 h 93"/>
                <a:gd name="T60" fmla="*/ 16 w 126"/>
                <a:gd name="T61" fmla="*/ 84 h 93"/>
                <a:gd name="T62" fmla="*/ 18 w 126"/>
                <a:gd name="T63" fmla="*/ 84 h 93"/>
                <a:gd name="T64" fmla="*/ 24 w 126"/>
                <a:gd name="T65" fmla="*/ 82 h 93"/>
                <a:gd name="T66" fmla="*/ 13 w 126"/>
                <a:gd name="T67" fmla="*/ 82 h 93"/>
                <a:gd name="T68" fmla="*/ 13 w 126"/>
                <a:gd name="T69" fmla="*/ 77 h 93"/>
                <a:gd name="T70" fmla="*/ 16 w 126"/>
                <a:gd name="T71" fmla="*/ 71 h 93"/>
                <a:gd name="T72" fmla="*/ 31 w 126"/>
                <a:gd name="T73" fmla="*/ 69 h 93"/>
                <a:gd name="T74" fmla="*/ 38 w 126"/>
                <a:gd name="T75" fmla="*/ 64 h 93"/>
                <a:gd name="T76" fmla="*/ 42 w 126"/>
                <a:gd name="T77" fmla="*/ 66 h 93"/>
                <a:gd name="T78" fmla="*/ 46 w 126"/>
                <a:gd name="T79" fmla="*/ 62 h 93"/>
                <a:gd name="T80" fmla="*/ 55 w 126"/>
                <a:gd name="T81" fmla="*/ 66 h 93"/>
                <a:gd name="T82" fmla="*/ 66 w 126"/>
                <a:gd name="T83" fmla="*/ 71 h 93"/>
                <a:gd name="T84" fmla="*/ 73 w 126"/>
                <a:gd name="T85" fmla="*/ 66 h 93"/>
                <a:gd name="T86" fmla="*/ 68 w 126"/>
                <a:gd name="T87" fmla="*/ 64 h 93"/>
                <a:gd name="T88" fmla="*/ 57 w 126"/>
                <a:gd name="T89" fmla="*/ 60 h 93"/>
                <a:gd name="T90" fmla="*/ 46 w 126"/>
                <a:gd name="T91" fmla="*/ 55 h 93"/>
                <a:gd name="T92" fmla="*/ 38 w 126"/>
                <a:gd name="T93" fmla="*/ 58 h 93"/>
                <a:gd name="T94" fmla="*/ 27 w 126"/>
                <a:gd name="T95" fmla="*/ 62 h 93"/>
                <a:gd name="T96" fmla="*/ 16 w 126"/>
                <a:gd name="T97" fmla="*/ 64 h 93"/>
                <a:gd name="T98" fmla="*/ 18 w 126"/>
                <a:gd name="T99" fmla="*/ 60 h 93"/>
                <a:gd name="T100" fmla="*/ 16 w 126"/>
                <a:gd name="T101" fmla="*/ 58 h 93"/>
                <a:gd name="T102" fmla="*/ 11 w 126"/>
                <a:gd name="T103" fmla="*/ 53 h 93"/>
                <a:gd name="T104" fmla="*/ 0 w 126"/>
                <a:gd name="T105" fmla="*/ 40 h 93"/>
                <a:gd name="T106" fmla="*/ 18 w 126"/>
                <a:gd name="T107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6" h="93">
                  <a:moveTo>
                    <a:pt x="18" y="14"/>
                  </a:moveTo>
                  <a:lnTo>
                    <a:pt x="22" y="11"/>
                  </a:lnTo>
                  <a:lnTo>
                    <a:pt x="24" y="11"/>
                  </a:lnTo>
                  <a:lnTo>
                    <a:pt x="29" y="7"/>
                  </a:lnTo>
                  <a:lnTo>
                    <a:pt x="40" y="5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6" y="5"/>
                  </a:lnTo>
                  <a:lnTo>
                    <a:pt x="71" y="11"/>
                  </a:lnTo>
                  <a:lnTo>
                    <a:pt x="71" y="14"/>
                  </a:lnTo>
                  <a:lnTo>
                    <a:pt x="73" y="14"/>
                  </a:lnTo>
                  <a:lnTo>
                    <a:pt x="77" y="11"/>
                  </a:lnTo>
                  <a:lnTo>
                    <a:pt x="77" y="14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84" y="20"/>
                  </a:lnTo>
                  <a:lnTo>
                    <a:pt x="88" y="22"/>
                  </a:lnTo>
                  <a:lnTo>
                    <a:pt x="88" y="27"/>
                  </a:lnTo>
                  <a:lnTo>
                    <a:pt x="93" y="29"/>
                  </a:lnTo>
                  <a:lnTo>
                    <a:pt x="93" y="31"/>
                  </a:lnTo>
                  <a:lnTo>
                    <a:pt x="97" y="33"/>
                  </a:lnTo>
                  <a:lnTo>
                    <a:pt x="101" y="36"/>
                  </a:lnTo>
                  <a:lnTo>
                    <a:pt x="101" y="40"/>
                  </a:lnTo>
                  <a:lnTo>
                    <a:pt x="106" y="42"/>
                  </a:lnTo>
                  <a:lnTo>
                    <a:pt x="106" y="44"/>
                  </a:lnTo>
                  <a:lnTo>
                    <a:pt x="106" y="49"/>
                  </a:lnTo>
                  <a:lnTo>
                    <a:pt x="104" y="55"/>
                  </a:lnTo>
                  <a:lnTo>
                    <a:pt x="106" y="58"/>
                  </a:lnTo>
                  <a:lnTo>
                    <a:pt x="110" y="62"/>
                  </a:lnTo>
                  <a:lnTo>
                    <a:pt x="112" y="69"/>
                  </a:lnTo>
                  <a:lnTo>
                    <a:pt x="115" y="69"/>
                  </a:lnTo>
                  <a:lnTo>
                    <a:pt x="117" y="69"/>
                  </a:lnTo>
                  <a:lnTo>
                    <a:pt x="119" y="71"/>
                  </a:lnTo>
                  <a:lnTo>
                    <a:pt x="119" y="73"/>
                  </a:lnTo>
                  <a:lnTo>
                    <a:pt x="121" y="77"/>
                  </a:lnTo>
                  <a:lnTo>
                    <a:pt x="121" y="80"/>
                  </a:lnTo>
                  <a:lnTo>
                    <a:pt x="121" y="82"/>
                  </a:lnTo>
                  <a:lnTo>
                    <a:pt x="121" y="84"/>
                  </a:lnTo>
                  <a:lnTo>
                    <a:pt x="126" y="86"/>
                  </a:lnTo>
                  <a:lnTo>
                    <a:pt x="126" y="91"/>
                  </a:lnTo>
                  <a:lnTo>
                    <a:pt x="126" y="93"/>
                  </a:lnTo>
                  <a:lnTo>
                    <a:pt x="123" y="91"/>
                  </a:lnTo>
                  <a:lnTo>
                    <a:pt x="119" y="88"/>
                  </a:lnTo>
                  <a:lnTo>
                    <a:pt x="119" y="86"/>
                  </a:lnTo>
                  <a:lnTo>
                    <a:pt x="115" y="86"/>
                  </a:lnTo>
                  <a:lnTo>
                    <a:pt x="112" y="88"/>
                  </a:lnTo>
                  <a:lnTo>
                    <a:pt x="106" y="86"/>
                  </a:lnTo>
                  <a:lnTo>
                    <a:pt x="99" y="86"/>
                  </a:lnTo>
                  <a:lnTo>
                    <a:pt x="97" y="84"/>
                  </a:lnTo>
                  <a:lnTo>
                    <a:pt x="88" y="80"/>
                  </a:lnTo>
                  <a:lnTo>
                    <a:pt x="75" y="80"/>
                  </a:lnTo>
                  <a:lnTo>
                    <a:pt x="73" y="82"/>
                  </a:lnTo>
                  <a:lnTo>
                    <a:pt x="73" y="82"/>
                  </a:lnTo>
                  <a:lnTo>
                    <a:pt x="68" y="80"/>
                  </a:lnTo>
                  <a:lnTo>
                    <a:pt x="51" y="80"/>
                  </a:lnTo>
                  <a:lnTo>
                    <a:pt x="42" y="82"/>
                  </a:lnTo>
                  <a:lnTo>
                    <a:pt x="40" y="86"/>
                  </a:lnTo>
                  <a:lnTo>
                    <a:pt x="27" y="86"/>
                  </a:lnTo>
                  <a:lnTo>
                    <a:pt x="20" y="88"/>
                  </a:lnTo>
                  <a:lnTo>
                    <a:pt x="16" y="88"/>
                  </a:lnTo>
                  <a:lnTo>
                    <a:pt x="16" y="84"/>
                  </a:lnTo>
                  <a:lnTo>
                    <a:pt x="13" y="82"/>
                  </a:lnTo>
                  <a:lnTo>
                    <a:pt x="18" y="84"/>
                  </a:lnTo>
                  <a:lnTo>
                    <a:pt x="20" y="84"/>
                  </a:lnTo>
                  <a:lnTo>
                    <a:pt x="24" y="82"/>
                  </a:lnTo>
                  <a:lnTo>
                    <a:pt x="18" y="80"/>
                  </a:lnTo>
                  <a:lnTo>
                    <a:pt x="13" y="82"/>
                  </a:lnTo>
                  <a:lnTo>
                    <a:pt x="11" y="80"/>
                  </a:lnTo>
                  <a:lnTo>
                    <a:pt x="13" y="77"/>
                  </a:lnTo>
                  <a:lnTo>
                    <a:pt x="13" y="73"/>
                  </a:lnTo>
                  <a:lnTo>
                    <a:pt x="16" y="71"/>
                  </a:lnTo>
                  <a:lnTo>
                    <a:pt x="27" y="71"/>
                  </a:lnTo>
                  <a:lnTo>
                    <a:pt x="31" y="69"/>
                  </a:lnTo>
                  <a:lnTo>
                    <a:pt x="33" y="66"/>
                  </a:lnTo>
                  <a:lnTo>
                    <a:pt x="38" y="64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51" y="66"/>
                  </a:lnTo>
                  <a:lnTo>
                    <a:pt x="55" y="66"/>
                  </a:lnTo>
                  <a:lnTo>
                    <a:pt x="60" y="66"/>
                  </a:lnTo>
                  <a:lnTo>
                    <a:pt x="66" y="71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1" y="64"/>
                  </a:lnTo>
                  <a:lnTo>
                    <a:pt x="68" y="64"/>
                  </a:lnTo>
                  <a:lnTo>
                    <a:pt x="62" y="60"/>
                  </a:lnTo>
                  <a:lnTo>
                    <a:pt x="57" y="60"/>
                  </a:lnTo>
                  <a:lnTo>
                    <a:pt x="51" y="55"/>
                  </a:lnTo>
                  <a:lnTo>
                    <a:pt x="46" y="55"/>
                  </a:lnTo>
                  <a:lnTo>
                    <a:pt x="42" y="55"/>
                  </a:lnTo>
                  <a:lnTo>
                    <a:pt x="38" y="58"/>
                  </a:lnTo>
                  <a:lnTo>
                    <a:pt x="31" y="62"/>
                  </a:lnTo>
                  <a:lnTo>
                    <a:pt x="27" y="62"/>
                  </a:lnTo>
                  <a:lnTo>
                    <a:pt x="24" y="64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8" y="60"/>
                  </a:lnTo>
                  <a:lnTo>
                    <a:pt x="13" y="58"/>
                  </a:lnTo>
                  <a:lnTo>
                    <a:pt x="16" y="58"/>
                  </a:lnTo>
                  <a:lnTo>
                    <a:pt x="16" y="53"/>
                  </a:lnTo>
                  <a:lnTo>
                    <a:pt x="11" y="53"/>
                  </a:lnTo>
                  <a:lnTo>
                    <a:pt x="7" y="44"/>
                  </a:lnTo>
                  <a:lnTo>
                    <a:pt x="0" y="40"/>
                  </a:lnTo>
                  <a:lnTo>
                    <a:pt x="13" y="29"/>
                  </a:lnTo>
                  <a:lnTo>
                    <a:pt x="18" y="20"/>
                  </a:lnTo>
                  <a:lnTo>
                    <a:pt x="18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23"/>
            <p:cNvSpPr>
              <a:spLocks/>
            </p:cNvSpPr>
            <p:nvPr/>
          </p:nvSpPr>
          <p:spPr bwMode="auto">
            <a:xfrm>
              <a:off x="3192701" y="4048151"/>
              <a:ext cx="62917" cy="18266"/>
            </a:xfrm>
            <a:custGeom>
              <a:avLst/>
              <a:gdLst>
                <a:gd name="T0" fmla="*/ 2 w 62"/>
                <a:gd name="T1" fmla="*/ 18 h 18"/>
                <a:gd name="T2" fmla="*/ 5 w 62"/>
                <a:gd name="T3" fmla="*/ 16 h 18"/>
                <a:gd name="T4" fmla="*/ 16 w 62"/>
                <a:gd name="T5" fmla="*/ 16 h 18"/>
                <a:gd name="T6" fmla="*/ 20 w 62"/>
                <a:gd name="T7" fmla="*/ 14 h 18"/>
                <a:gd name="T8" fmla="*/ 22 w 62"/>
                <a:gd name="T9" fmla="*/ 11 h 18"/>
                <a:gd name="T10" fmla="*/ 27 w 62"/>
                <a:gd name="T11" fmla="*/ 9 h 18"/>
                <a:gd name="T12" fmla="*/ 31 w 62"/>
                <a:gd name="T13" fmla="*/ 9 h 18"/>
                <a:gd name="T14" fmla="*/ 31 w 62"/>
                <a:gd name="T15" fmla="*/ 11 h 18"/>
                <a:gd name="T16" fmla="*/ 33 w 62"/>
                <a:gd name="T17" fmla="*/ 9 h 18"/>
                <a:gd name="T18" fmla="*/ 35 w 62"/>
                <a:gd name="T19" fmla="*/ 7 h 18"/>
                <a:gd name="T20" fmla="*/ 40 w 62"/>
                <a:gd name="T21" fmla="*/ 11 h 18"/>
                <a:gd name="T22" fmla="*/ 44 w 62"/>
                <a:gd name="T23" fmla="*/ 11 h 18"/>
                <a:gd name="T24" fmla="*/ 49 w 62"/>
                <a:gd name="T25" fmla="*/ 11 h 18"/>
                <a:gd name="T26" fmla="*/ 55 w 62"/>
                <a:gd name="T27" fmla="*/ 16 h 18"/>
                <a:gd name="T28" fmla="*/ 60 w 62"/>
                <a:gd name="T29" fmla="*/ 16 h 18"/>
                <a:gd name="T30" fmla="*/ 62 w 62"/>
                <a:gd name="T31" fmla="*/ 11 h 18"/>
                <a:gd name="T32" fmla="*/ 60 w 62"/>
                <a:gd name="T33" fmla="*/ 9 h 18"/>
                <a:gd name="T34" fmla="*/ 57 w 62"/>
                <a:gd name="T35" fmla="*/ 9 h 18"/>
                <a:gd name="T36" fmla="*/ 51 w 62"/>
                <a:gd name="T37" fmla="*/ 5 h 18"/>
                <a:gd name="T38" fmla="*/ 46 w 62"/>
                <a:gd name="T39" fmla="*/ 5 h 18"/>
                <a:gd name="T40" fmla="*/ 40 w 62"/>
                <a:gd name="T41" fmla="*/ 0 h 18"/>
                <a:gd name="T42" fmla="*/ 35 w 62"/>
                <a:gd name="T43" fmla="*/ 0 h 18"/>
                <a:gd name="T44" fmla="*/ 31 w 62"/>
                <a:gd name="T45" fmla="*/ 0 h 18"/>
                <a:gd name="T46" fmla="*/ 27 w 62"/>
                <a:gd name="T47" fmla="*/ 3 h 18"/>
                <a:gd name="T48" fmla="*/ 20 w 62"/>
                <a:gd name="T49" fmla="*/ 7 h 18"/>
                <a:gd name="T50" fmla="*/ 16 w 62"/>
                <a:gd name="T51" fmla="*/ 7 h 18"/>
                <a:gd name="T52" fmla="*/ 13 w 62"/>
                <a:gd name="T53" fmla="*/ 9 h 18"/>
                <a:gd name="T54" fmla="*/ 5 w 62"/>
                <a:gd name="T55" fmla="*/ 9 h 18"/>
                <a:gd name="T56" fmla="*/ 7 w 62"/>
                <a:gd name="T57" fmla="*/ 11 h 18"/>
                <a:gd name="T58" fmla="*/ 11 w 62"/>
                <a:gd name="T59" fmla="*/ 14 h 18"/>
                <a:gd name="T60" fmla="*/ 16 w 62"/>
                <a:gd name="T61" fmla="*/ 14 h 18"/>
                <a:gd name="T62" fmla="*/ 13 w 62"/>
                <a:gd name="T63" fmla="*/ 16 h 18"/>
                <a:gd name="T64" fmla="*/ 7 w 62"/>
                <a:gd name="T65" fmla="*/ 16 h 18"/>
                <a:gd name="T66" fmla="*/ 5 w 62"/>
                <a:gd name="T67" fmla="*/ 11 h 18"/>
                <a:gd name="T68" fmla="*/ 0 w 62"/>
                <a:gd name="T69" fmla="*/ 14 h 18"/>
                <a:gd name="T70" fmla="*/ 2 w 62"/>
                <a:gd name="T71" fmla="*/ 18 h 18"/>
                <a:gd name="T72" fmla="*/ 2 w 62"/>
                <a:gd name="T7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8">
                  <a:moveTo>
                    <a:pt x="2" y="18"/>
                  </a:moveTo>
                  <a:lnTo>
                    <a:pt x="5" y="16"/>
                  </a:lnTo>
                  <a:lnTo>
                    <a:pt x="16" y="16"/>
                  </a:lnTo>
                  <a:lnTo>
                    <a:pt x="20" y="14"/>
                  </a:lnTo>
                  <a:lnTo>
                    <a:pt x="22" y="11"/>
                  </a:lnTo>
                  <a:lnTo>
                    <a:pt x="27" y="9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3" y="9"/>
                  </a:lnTo>
                  <a:lnTo>
                    <a:pt x="35" y="7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9" y="11"/>
                  </a:lnTo>
                  <a:lnTo>
                    <a:pt x="55" y="16"/>
                  </a:lnTo>
                  <a:lnTo>
                    <a:pt x="60" y="16"/>
                  </a:lnTo>
                  <a:lnTo>
                    <a:pt x="62" y="11"/>
                  </a:lnTo>
                  <a:lnTo>
                    <a:pt x="60" y="9"/>
                  </a:lnTo>
                  <a:lnTo>
                    <a:pt x="57" y="9"/>
                  </a:lnTo>
                  <a:lnTo>
                    <a:pt x="51" y="5"/>
                  </a:lnTo>
                  <a:lnTo>
                    <a:pt x="46" y="5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5" y="9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6" y="14"/>
                  </a:lnTo>
                  <a:lnTo>
                    <a:pt x="13" y="16"/>
                  </a:lnTo>
                  <a:lnTo>
                    <a:pt x="7" y="16"/>
                  </a:lnTo>
                  <a:lnTo>
                    <a:pt x="5" y="11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24"/>
            <p:cNvSpPr>
              <a:spLocks/>
            </p:cNvSpPr>
            <p:nvPr/>
          </p:nvSpPr>
          <p:spPr bwMode="auto">
            <a:xfrm>
              <a:off x="3197776" y="4073520"/>
              <a:ext cx="59873" cy="35518"/>
            </a:xfrm>
            <a:custGeom>
              <a:avLst/>
              <a:gdLst>
                <a:gd name="T0" fmla="*/ 0 w 59"/>
                <a:gd name="T1" fmla="*/ 8 h 35"/>
                <a:gd name="T2" fmla="*/ 4 w 59"/>
                <a:gd name="T3" fmla="*/ 8 h 35"/>
                <a:gd name="T4" fmla="*/ 11 w 59"/>
                <a:gd name="T5" fmla="*/ 6 h 35"/>
                <a:gd name="T6" fmla="*/ 24 w 59"/>
                <a:gd name="T7" fmla="*/ 6 h 35"/>
                <a:gd name="T8" fmla="*/ 26 w 59"/>
                <a:gd name="T9" fmla="*/ 2 h 35"/>
                <a:gd name="T10" fmla="*/ 35 w 59"/>
                <a:gd name="T11" fmla="*/ 0 h 35"/>
                <a:gd name="T12" fmla="*/ 52 w 59"/>
                <a:gd name="T13" fmla="*/ 0 h 35"/>
                <a:gd name="T14" fmla="*/ 57 w 59"/>
                <a:gd name="T15" fmla="*/ 2 h 35"/>
                <a:gd name="T16" fmla="*/ 57 w 59"/>
                <a:gd name="T17" fmla="*/ 6 h 35"/>
                <a:gd name="T18" fmla="*/ 57 w 59"/>
                <a:gd name="T19" fmla="*/ 11 h 35"/>
                <a:gd name="T20" fmla="*/ 57 w 59"/>
                <a:gd name="T21" fmla="*/ 17 h 35"/>
                <a:gd name="T22" fmla="*/ 59 w 59"/>
                <a:gd name="T23" fmla="*/ 20 h 35"/>
                <a:gd name="T24" fmla="*/ 59 w 59"/>
                <a:gd name="T25" fmla="*/ 22 h 35"/>
                <a:gd name="T26" fmla="*/ 55 w 59"/>
                <a:gd name="T27" fmla="*/ 24 h 35"/>
                <a:gd name="T28" fmla="*/ 48 w 59"/>
                <a:gd name="T29" fmla="*/ 26 h 35"/>
                <a:gd name="T30" fmla="*/ 44 w 59"/>
                <a:gd name="T31" fmla="*/ 28 h 35"/>
                <a:gd name="T32" fmla="*/ 39 w 59"/>
                <a:gd name="T33" fmla="*/ 31 h 35"/>
                <a:gd name="T34" fmla="*/ 37 w 59"/>
                <a:gd name="T35" fmla="*/ 35 h 35"/>
                <a:gd name="T36" fmla="*/ 33 w 59"/>
                <a:gd name="T37" fmla="*/ 35 h 35"/>
                <a:gd name="T38" fmla="*/ 30 w 59"/>
                <a:gd name="T39" fmla="*/ 35 h 35"/>
                <a:gd name="T40" fmla="*/ 33 w 59"/>
                <a:gd name="T41" fmla="*/ 31 h 35"/>
                <a:gd name="T42" fmla="*/ 24 w 59"/>
                <a:gd name="T43" fmla="*/ 33 h 35"/>
                <a:gd name="T44" fmla="*/ 28 w 59"/>
                <a:gd name="T45" fmla="*/ 28 h 35"/>
                <a:gd name="T46" fmla="*/ 26 w 59"/>
                <a:gd name="T47" fmla="*/ 26 h 35"/>
                <a:gd name="T48" fmla="*/ 26 w 59"/>
                <a:gd name="T49" fmla="*/ 26 h 35"/>
                <a:gd name="T50" fmla="*/ 26 w 59"/>
                <a:gd name="T51" fmla="*/ 24 h 35"/>
                <a:gd name="T52" fmla="*/ 22 w 59"/>
                <a:gd name="T53" fmla="*/ 24 h 35"/>
                <a:gd name="T54" fmla="*/ 22 w 59"/>
                <a:gd name="T55" fmla="*/ 22 h 35"/>
                <a:gd name="T56" fmla="*/ 30 w 59"/>
                <a:gd name="T57" fmla="*/ 22 h 35"/>
                <a:gd name="T58" fmla="*/ 33 w 59"/>
                <a:gd name="T59" fmla="*/ 20 h 35"/>
                <a:gd name="T60" fmla="*/ 26 w 59"/>
                <a:gd name="T61" fmla="*/ 17 h 35"/>
                <a:gd name="T62" fmla="*/ 22 w 59"/>
                <a:gd name="T63" fmla="*/ 17 h 35"/>
                <a:gd name="T64" fmla="*/ 17 w 59"/>
                <a:gd name="T65" fmla="*/ 20 h 35"/>
                <a:gd name="T66" fmla="*/ 15 w 59"/>
                <a:gd name="T67" fmla="*/ 20 h 35"/>
                <a:gd name="T68" fmla="*/ 13 w 59"/>
                <a:gd name="T69" fmla="*/ 17 h 35"/>
                <a:gd name="T70" fmla="*/ 11 w 59"/>
                <a:gd name="T71" fmla="*/ 17 h 35"/>
                <a:gd name="T72" fmla="*/ 6 w 59"/>
                <a:gd name="T73" fmla="*/ 13 h 35"/>
                <a:gd name="T74" fmla="*/ 11 w 59"/>
                <a:gd name="T75" fmla="*/ 11 h 35"/>
                <a:gd name="T76" fmla="*/ 6 w 59"/>
                <a:gd name="T77" fmla="*/ 11 h 35"/>
                <a:gd name="T78" fmla="*/ 2 w 59"/>
                <a:gd name="T79" fmla="*/ 11 h 35"/>
                <a:gd name="T80" fmla="*/ 0 w 59"/>
                <a:gd name="T81" fmla="*/ 8 h 35"/>
                <a:gd name="T82" fmla="*/ 0 w 59"/>
                <a:gd name="T83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" h="35">
                  <a:moveTo>
                    <a:pt x="0" y="8"/>
                  </a:moveTo>
                  <a:lnTo>
                    <a:pt x="4" y="8"/>
                  </a:lnTo>
                  <a:lnTo>
                    <a:pt x="11" y="6"/>
                  </a:lnTo>
                  <a:lnTo>
                    <a:pt x="24" y="6"/>
                  </a:lnTo>
                  <a:lnTo>
                    <a:pt x="26" y="2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7" y="11"/>
                  </a:lnTo>
                  <a:lnTo>
                    <a:pt x="57" y="17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55" y="24"/>
                  </a:lnTo>
                  <a:lnTo>
                    <a:pt x="48" y="26"/>
                  </a:lnTo>
                  <a:lnTo>
                    <a:pt x="44" y="28"/>
                  </a:lnTo>
                  <a:lnTo>
                    <a:pt x="39" y="31"/>
                  </a:lnTo>
                  <a:lnTo>
                    <a:pt x="37" y="35"/>
                  </a:lnTo>
                  <a:lnTo>
                    <a:pt x="33" y="35"/>
                  </a:lnTo>
                  <a:lnTo>
                    <a:pt x="30" y="35"/>
                  </a:lnTo>
                  <a:lnTo>
                    <a:pt x="33" y="31"/>
                  </a:lnTo>
                  <a:lnTo>
                    <a:pt x="24" y="33"/>
                  </a:lnTo>
                  <a:lnTo>
                    <a:pt x="28" y="28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2" y="22"/>
                  </a:lnTo>
                  <a:lnTo>
                    <a:pt x="30" y="22"/>
                  </a:lnTo>
                  <a:lnTo>
                    <a:pt x="33" y="20"/>
                  </a:lnTo>
                  <a:lnTo>
                    <a:pt x="26" y="17"/>
                  </a:lnTo>
                  <a:lnTo>
                    <a:pt x="22" y="17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6" y="13"/>
                  </a:lnTo>
                  <a:lnTo>
                    <a:pt x="11" y="11"/>
                  </a:lnTo>
                  <a:lnTo>
                    <a:pt x="6" y="11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25"/>
            <p:cNvSpPr>
              <a:spLocks/>
            </p:cNvSpPr>
            <p:nvPr/>
          </p:nvSpPr>
          <p:spPr bwMode="auto">
            <a:xfrm>
              <a:off x="3235322" y="4073520"/>
              <a:ext cx="138011" cy="138011"/>
            </a:xfrm>
            <a:custGeom>
              <a:avLst/>
              <a:gdLst>
                <a:gd name="T0" fmla="*/ 2 w 136"/>
                <a:gd name="T1" fmla="*/ 31 h 136"/>
                <a:gd name="T2" fmla="*/ 11 w 136"/>
                <a:gd name="T3" fmla="*/ 26 h 136"/>
                <a:gd name="T4" fmla="*/ 22 w 136"/>
                <a:gd name="T5" fmla="*/ 22 h 136"/>
                <a:gd name="T6" fmla="*/ 20 w 136"/>
                <a:gd name="T7" fmla="*/ 17 h 136"/>
                <a:gd name="T8" fmla="*/ 20 w 136"/>
                <a:gd name="T9" fmla="*/ 6 h 136"/>
                <a:gd name="T10" fmla="*/ 22 w 136"/>
                <a:gd name="T11" fmla="*/ 0 h 136"/>
                <a:gd name="T12" fmla="*/ 44 w 136"/>
                <a:gd name="T13" fmla="*/ 4 h 136"/>
                <a:gd name="T14" fmla="*/ 53 w 136"/>
                <a:gd name="T15" fmla="*/ 6 h 136"/>
                <a:gd name="T16" fmla="*/ 62 w 136"/>
                <a:gd name="T17" fmla="*/ 6 h 136"/>
                <a:gd name="T18" fmla="*/ 66 w 136"/>
                <a:gd name="T19" fmla="*/ 8 h 136"/>
                <a:gd name="T20" fmla="*/ 73 w 136"/>
                <a:gd name="T21" fmla="*/ 13 h 136"/>
                <a:gd name="T22" fmla="*/ 77 w 136"/>
                <a:gd name="T23" fmla="*/ 13 h 136"/>
                <a:gd name="T24" fmla="*/ 86 w 136"/>
                <a:gd name="T25" fmla="*/ 17 h 136"/>
                <a:gd name="T26" fmla="*/ 95 w 136"/>
                <a:gd name="T27" fmla="*/ 13 h 136"/>
                <a:gd name="T28" fmla="*/ 99 w 136"/>
                <a:gd name="T29" fmla="*/ 8 h 136"/>
                <a:gd name="T30" fmla="*/ 108 w 136"/>
                <a:gd name="T31" fmla="*/ 11 h 136"/>
                <a:gd name="T32" fmla="*/ 114 w 136"/>
                <a:gd name="T33" fmla="*/ 6 h 136"/>
                <a:gd name="T34" fmla="*/ 119 w 136"/>
                <a:gd name="T35" fmla="*/ 13 h 136"/>
                <a:gd name="T36" fmla="*/ 119 w 136"/>
                <a:gd name="T37" fmla="*/ 22 h 136"/>
                <a:gd name="T38" fmla="*/ 125 w 136"/>
                <a:gd name="T39" fmla="*/ 24 h 136"/>
                <a:gd name="T40" fmla="*/ 123 w 136"/>
                <a:gd name="T41" fmla="*/ 33 h 136"/>
                <a:gd name="T42" fmla="*/ 123 w 136"/>
                <a:gd name="T43" fmla="*/ 37 h 136"/>
                <a:gd name="T44" fmla="*/ 128 w 136"/>
                <a:gd name="T45" fmla="*/ 35 h 136"/>
                <a:gd name="T46" fmla="*/ 130 w 136"/>
                <a:gd name="T47" fmla="*/ 39 h 136"/>
                <a:gd name="T48" fmla="*/ 134 w 136"/>
                <a:gd name="T49" fmla="*/ 42 h 136"/>
                <a:gd name="T50" fmla="*/ 136 w 136"/>
                <a:gd name="T51" fmla="*/ 48 h 136"/>
                <a:gd name="T52" fmla="*/ 128 w 136"/>
                <a:gd name="T53" fmla="*/ 50 h 136"/>
                <a:gd name="T54" fmla="*/ 130 w 136"/>
                <a:gd name="T55" fmla="*/ 55 h 136"/>
                <a:gd name="T56" fmla="*/ 130 w 136"/>
                <a:gd name="T57" fmla="*/ 68 h 136"/>
                <a:gd name="T58" fmla="*/ 132 w 136"/>
                <a:gd name="T59" fmla="*/ 75 h 136"/>
                <a:gd name="T60" fmla="*/ 134 w 136"/>
                <a:gd name="T61" fmla="*/ 81 h 136"/>
                <a:gd name="T62" fmla="*/ 128 w 136"/>
                <a:gd name="T63" fmla="*/ 83 h 136"/>
                <a:gd name="T64" fmla="*/ 132 w 136"/>
                <a:gd name="T65" fmla="*/ 90 h 136"/>
                <a:gd name="T66" fmla="*/ 132 w 136"/>
                <a:gd name="T67" fmla="*/ 94 h 136"/>
                <a:gd name="T68" fmla="*/ 123 w 136"/>
                <a:gd name="T69" fmla="*/ 108 h 136"/>
                <a:gd name="T70" fmla="*/ 125 w 136"/>
                <a:gd name="T71" fmla="*/ 114 h 136"/>
                <a:gd name="T72" fmla="*/ 119 w 136"/>
                <a:gd name="T73" fmla="*/ 123 h 136"/>
                <a:gd name="T74" fmla="*/ 90 w 136"/>
                <a:gd name="T75" fmla="*/ 136 h 136"/>
                <a:gd name="T76" fmla="*/ 79 w 136"/>
                <a:gd name="T77" fmla="*/ 130 h 136"/>
                <a:gd name="T78" fmla="*/ 70 w 136"/>
                <a:gd name="T79" fmla="*/ 123 h 136"/>
                <a:gd name="T80" fmla="*/ 73 w 136"/>
                <a:gd name="T81" fmla="*/ 119 h 136"/>
                <a:gd name="T82" fmla="*/ 81 w 136"/>
                <a:gd name="T83" fmla="*/ 88 h 136"/>
                <a:gd name="T84" fmla="*/ 79 w 136"/>
                <a:gd name="T85" fmla="*/ 83 h 136"/>
                <a:gd name="T86" fmla="*/ 84 w 136"/>
                <a:gd name="T87" fmla="*/ 79 h 136"/>
                <a:gd name="T88" fmla="*/ 79 w 136"/>
                <a:gd name="T89" fmla="*/ 72 h 136"/>
                <a:gd name="T90" fmla="*/ 75 w 136"/>
                <a:gd name="T91" fmla="*/ 61 h 136"/>
                <a:gd name="T92" fmla="*/ 70 w 136"/>
                <a:gd name="T93" fmla="*/ 53 h 136"/>
                <a:gd name="T94" fmla="*/ 48 w 136"/>
                <a:gd name="T95" fmla="*/ 55 h 136"/>
                <a:gd name="T96" fmla="*/ 42 w 136"/>
                <a:gd name="T97" fmla="*/ 64 h 136"/>
                <a:gd name="T98" fmla="*/ 35 w 136"/>
                <a:gd name="T99" fmla="*/ 68 h 136"/>
                <a:gd name="T100" fmla="*/ 29 w 136"/>
                <a:gd name="T101" fmla="*/ 66 h 136"/>
                <a:gd name="T102" fmla="*/ 22 w 136"/>
                <a:gd name="T103" fmla="*/ 57 h 136"/>
                <a:gd name="T104" fmla="*/ 15 w 136"/>
                <a:gd name="T105" fmla="*/ 57 h 136"/>
                <a:gd name="T106" fmla="*/ 18 w 136"/>
                <a:gd name="T107" fmla="*/ 50 h 136"/>
                <a:gd name="T108" fmla="*/ 13 w 136"/>
                <a:gd name="T109" fmla="*/ 53 h 136"/>
                <a:gd name="T110" fmla="*/ 7 w 136"/>
                <a:gd name="T111" fmla="*/ 50 h 136"/>
                <a:gd name="T112" fmla="*/ 2 w 136"/>
                <a:gd name="T113" fmla="*/ 37 h 136"/>
                <a:gd name="T114" fmla="*/ 0 w 136"/>
                <a:gd name="T115" fmla="*/ 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6" h="136">
                  <a:moveTo>
                    <a:pt x="0" y="35"/>
                  </a:moveTo>
                  <a:lnTo>
                    <a:pt x="2" y="31"/>
                  </a:lnTo>
                  <a:lnTo>
                    <a:pt x="7" y="28"/>
                  </a:lnTo>
                  <a:lnTo>
                    <a:pt x="11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0" y="17"/>
                  </a:lnTo>
                  <a:lnTo>
                    <a:pt x="20" y="11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35" y="0"/>
                  </a:lnTo>
                  <a:lnTo>
                    <a:pt x="44" y="4"/>
                  </a:lnTo>
                  <a:lnTo>
                    <a:pt x="46" y="6"/>
                  </a:lnTo>
                  <a:lnTo>
                    <a:pt x="53" y="6"/>
                  </a:lnTo>
                  <a:lnTo>
                    <a:pt x="59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66" y="8"/>
                  </a:lnTo>
                  <a:lnTo>
                    <a:pt x="70" y="11"/>
                  </a:lnTo>
                  <a:lnTo>
                    <a:pt x="73" y="13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81" y="13"/>
                  </a:lnTo>
                  <a:lnTo>
                    <a:pt x="86" y="17"/>
                  </a:lnTo>
                  <a:lnTo>
                    <a:pt x="90" y="17"/>
                  </a:lnTo>
                  <a:lnTo>
                    <a:pt x="95" y="13"/>
                  </a:lnTo>
                  <a:lnTo>
                    <a:pt x="97" y="13"/>
                  </a:lnTo>
                  <a:lnTo>
                    <a:pt x="99" y="8"/>
                  </a:lnTo>
                  <a:lnTo>
                    <a:pt x="103" y="8"/>
                  </a:lnTo>
                  <a:lnTo>
                    <a:pt x="108" y="11"/>
                  </a:lnTo>
                  <a:lnTo>
                    <a:pt x="110" y="8"/>
                  </a:lnTo>
                  <a:lnTo>
                    <a:pt x="114" y="6"/>
                  </a:lnTo>
                  <a:lnTo>
                    <a:pt x="114" y="8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9" y="22"/>
                  </a:lnTo>
                  <a:lnTo>
                    <a:pt x="121" y="24"/>
                  </a:lnTo>
                  <a:lnTo>
                    <a:pt x="125" y="24"/>
                  </a:lnTo>
                  <a:lnTo>
                    <a:pt x="125" y="28"/>
                  </a:lnTo>
                  <a:lnTo>
                    <a:pt x="123" y="33"/>
                  </a:lnTo>
                  <a:lnTo>
                    <a:pt x="121" y="37"/>
                  </a:lnTo>
                  <a:lnTo>
                    <a:pt x="123" y="37"/>
                  </a:lnTo>
                  <a:lnTo>
                    <a:pt x="125" y="35"/>
                  </a:lnTo>
                  <a:lnTo>
                    <a:pt x="128" y="35"/>
                  </a:lnTo>
                  <a:lnTo>
                    <a:pt x="128" y="37"/>
                  </a:lnTo>
                  <a:lnTo>
                    <a:pt x="130" y="39"/>
                  </a:lnTo>
                  <a:lnTo>
                    <a:pt x="130" y="42"/>
                  </a:lnTo>
                  <a:lnTo>
                    <a:pt x="134" y="42"/>
                  </a:lnTo>
                  <a:lnTo>
                    <a:pt x="136" y="44"/>
                  </a:lnTo>
                  <a:lnTo>
                    <a:pt x="136" y="48"/>
                  </a:lnTo>
                  <a:lnTo>
                    <a:pt x="134" y="48"/>
                  </a:lnTo>
                  <a:lnTo>
                    <a:pt x="128" y="50"/>
                  </a:lnTo>
                  <a:lnTo>
                    <a:pt x="128" y="55"/>
                  </a:lnTo>
                  <a:lnTo>
                    <a:pt x="130" y="55"/>
                  </a:lnTo>
                  <a:lnTo>
                    <a:pt x="130" y="64"/>
                  </a:lnTo>
                  <a:lnTo>
                    <a:pt x="130" y="68"/>
                  </a:lnTo>
                  <a:lnTo>
                    <a:pt x="130" y="75"/>
                  </a:lnTo>
                  <a:lnTo>
                    <a:pt x="132" y="75"/>
                  </a:lnTo>
                  <a:lnTo>
                    <a:pt x="134" y="79"/>
                  </a:lnTo>
                  <a:lnTo>
                    <a:pt x="134" y="81"/>
                  </a:lnTo>
                  <a:lnTo>
                    <a:pt x="130" y="81"/>
                  </a:lnTo>
                  <a:lnTo>
                    <a:pt x="128" y="83"/>
                  </a:lnTo>
                  <a:lnTo>
                    <a:pt x="128" y="86"/>
                  </a:lnTo>
                  <a:lnTo>
                    <a:pt x="132" y="90"/>
                  </a:lnTo>
                  <a:lnTo>
                    <a:pt x="134" y="92"/>
                  </a:lnTo>
                  <a:lnTo>
                    <a:pt x="132" y="94"/>
                  </a:lnTo>
                  <a:lnTo>
                    <a:pt x="128" y="108"/>
                  </a:lnTo>
                  <a:lnTo>
                    <a:pt x="123" y="108"/>
                  </a:lnTo>
                  <a:lnTo>
                    <a:pt x="123" y="110"/>
                  </a:lnTo>
                  <a:lnTo>
                    <a:pt x="125" y="114"/>
                  </a:lnTo>
                  <a:lnTo>
                    <a:pt x="121" y="121"/>
                  </a:lnTo>
                  <a:lnTo>
                    <a:pt x="119" y="123"/>
                  </a:lnTo>
                  <a:lnTo>
                    <a:pt x="119" y="125"/>
                  </a:lnTo>
                  <a:lnTo>
                    <a:pt x="90" y="136"/>
                  </a:lnTo>
                  <a:lnTo>
                    <a:pt x="81" y="132"/>
                  </a:lnTo>
                  <a:lnTo>
                    <a:pt x="79" y="130"/>
                  </a:lnTo>
                  <a:lnTo>
                    <a:pt x="75" y="123"/>
                  </a:lnTo>
                  <a:lnTo>
                    <a:pt x="70" y="123"/>
                  </a:lnTo>
                  <a:lnTo>
                    <a:pt x="73" y="119"/>
                  </a:lnTo>
                  <a:lnTo>
                    <a:pt x="73" y="119"/>
                  </a:lnTo>
                  <a:lnTo>
                    <a:pt x="81" y="114"/>
                  </a:lnTo>
                  <a:lnTo>
                    <a:pt x="81" y="88"/>
                  </a:lnTo>
                  <a:lnTo>
                    <a:pt x="81" y="86"/>
                  </a:lnTo>
                  <a:lnTo>
                    <a:pt x="79" y="83"/>
                  </a:lnTo>
                  <a:lnTo>
                    <a:pt x="81" y="81"/>
                  </a:lnTo>
                  <a:lnTo>
                    <a:pt x="84" y="79"/>
                  </a:lnTo>
                  <a:lnTo>
                    <a:pt x="84" y="77"/>
                  </a:lnTo>
                  <a:lnTo>
                    <a:pt x="79" y="72"/>
                  </a:lnTo>
                  <a:lnTo>
                    <a:pt x="79" y="70"/>
                  </a:lnTo>
                  <a:lnTo>
                    <a:pt x="75" y="61"/>
                  </a:lnTo>
                  <a:lnTo>
                    <a:pt x="73" y="57"/>
                  </a:lnTo>
                  <a:lnTo>
                    <a:pt x="70" y="53"/>
                  </a:lnTo>
                  <a:lnTo>
                    <a:pt x="55" y="53"/>
                  </a:lnTo>
                  <a:lnTo>
                    <a:pt x="48" y="55"/>
                  </a:lnTo>
                  <a:lnTo>
                    <a:pt x="46" y="59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35" y="68"/>
                  </a:lnTo>
                  <a:lnTo>
                    <a:pt x="31" y="68"/>
                  </a:lnTo>
                  <a:lnTo>
                    <a:pt x="29" y="66"/>
                  </a:lnTo>
                  <a:lnTo>
                    <a:pt x="24" y="64"/>
                  </a:lnTo>
                  <a:lnTo>
                    <a:pt x="22" y="57"/>
                  </a:lnTo>
                  <a:lnTo>
                    <a:pt x="18" y="57"/>
                  </a:lnTo>
                  <a:lnTo>
                    <a:pt x="15" y="57"/>
                  </a:lnTo>
                  <a:lnTo>
                    <a:pt x="18" y="53"/>
                  </a:lnTo>
                  <a:lnTo>
                    <a:pt x="18" y="50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50"/>
                  </a:lnTo>
                  <a:lnTo>
                    <a:pt x="2" y="46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26"/>
            <p:cNvSpPr>
              <a:spLocks noEditPoints="1"/>
            </p:cNvSpPr>
            <p:nvPr/>
          </p:nvSpPr>
          <p:spPr bwMode="auto">
            <a:xfrm>
              <a:off x="3266781" y="4127304"/>
              <a:ext cx="53784" cy="66976"/>
            </a:xfrm>
            <a:custGeom>
              <a:avLst/>
              <a:gdLst>
                <a:gd name="T0" fmla="*/ 13 w 53"/>
                <a:gd name="T1" fmla="*/ 57 h 66"/>
                <a:gd name="T2" fmla="*/ 13 w 53"/>
                <a:gd name="T3" fmla="*/ 55 h 66"/>
                <a:gd name="T4" fmla="*/ 11 w 53"/>
                <a:gd name="T5" fmla="*/ 52 h 66"/>
                <a:gd name="T6" fmla="*/ 9 w 53"/>
                <a:gd name="T7" fmla="*/ 50 h 66"/>
                <a:gd name="T8" fmla="*/ 9 w 53"/>
                <a:gd name="T9" fmla="*/ 52 h 66"/>
                <a:gd name="T10" fmla="*/ 9 w 53"/>
                <a:gd name="T11" fmla="*/ 55 h 66"/>
                <a:gd name="T12" fmla="*/ 11 w 53"/>
                <a:gd name="T13" fmla="*/ 57 h 66"/>
                <a:gd name="T14" fmla="*/ 13 w 53"/>
                <a:gd name="T15" fmla="*/ 57 h 66"/>
                <a:gd name="T16" fmla="*/ 13 w 53"/>
                <a:gd name="T17" fmla="*/ 57 h 66"/>
                <a:gd name="T18" fmla="*/ 0 w 53"/>
                <a:gd name="T19" fmla="*/ 15 h 66"/>
                <a:gd name="T20" fmla="*/ 4 w 53"/>
                <a:gd name="T21" fmla="*/ 15 h 66"/>
                <a:gd name="T22" fmla="*/ 11 w 53"/>
                <a:gd name="T23" fmla="*/ 13 h 66"/>
                <a:gd name="T24" fmla="*/ 11 w 53"/>
                <a:gd name="T25" fmla="*/ 11 h 66"/>
                <a:gd name="T26" fmla="*/ 15 w 53"/>
                <a:gd name="T27" fmla="*/ 6 h 66"/>
                <a:gd name="T28" fmla="*/ 17 w 53"/>
                <a:gd name="T29" fmla="*/ 2 h 66"/>
                <a:gd name="T30" fmla="*/ 24 w 53"/>
                <a:gd name="T31" fmla="*/ 0 h 66"/>
                <a:gd name="T32" fmla="*/ 39 w 53"/>
                <a:gd name="T33" fmla="*/ 0 h 66"/>
                <a:gd name="T34" fmla="*/ 42 w 53"/>
                <a:gd name="T35" fmla="*/ 4 h 66"/>
                <a:gd name="T36" fmla="*/ 44 w 53"/>
                <a:gd name="T37" fmla="*/ 8 h 66"/>
                <a:gd name="T38" fmla="*/ 48 w 53"/>
                <a:gd name="T39" fmla="*/ 17 h 66"/>
                <a:gd name="T40" fmla="*/ 48 w 53"/>
                <a:gd name="T41" fmla="*/ 19 h 66"/>
                <a:gd name="T42" fmla="*/ 53 w 53"/>
                <a:gd name="T43" fmla="*/ 24 h 66"/>
                <a:gd name="T44" fmla="*/ 53 w 53"/>
                <a:gd name="T45" fmla="*/ 26 h 66"/>
                <a:gd name="T46" fmla="*/ 50 w 53"/>
                <a:gd name="T47" fmla="*/ 28 h 66"/>
                <a:gd name="T48" fmla="*/ 48 w 53"/>
                <a:gd name="T49" fmla="*/ 30 h 66"/>
                <a:gd name="T50" fmla="*/ 50 w 53"/>
                <a:gd name="T51" fmla="*/ 33 h 66"/>
                <a:gd name="T52" fmla="*/ 50 w 53"/>
                <a:gd name="T53" fmla="*/ 35 h 66"/>
                <a:gd name="T54" fmla="*/ 50 w 53"/>
                <a:gd name="T55" fmla="*/ 61 h 66"/>
                <a:gd name="T56" fmla="*/ 42 w 53"/>
                <a:gd name="T57" fmla="*/ 66 h 66"/>
                <a:gd name="T58" fmla="*/ 39 w 53"/>
                <a:gd name="T59" fmla="*/ 66 h 66"/>
                <a:gd name="T60" fmla="*/ 31 w 53"/>
                <a:gd name="T61" fmla="*/ 66 h 66"/>
                <a:gd name="T62" fmla="*/ 22 w 53"/>
                <a:gd name="T63" fmla="*/ 59 h 66"/>
                <a:gd name="T64" fmla="*/ 17 w 53"/>
                <a:gd name="T65" fmla="*/ 59 h 66"/>
                <a:gd name="T66" fmla="*/ 17 w 53"/>
                <a:gd name="T67" fmla="*/ 57 h 66"/>
                <a:gd name="T68" fmla="*/ 15 w 53"/>
                <a:gd name="T69" fmla="*/ 52 h 66"/>
                <a:gd name="T70" fmla="*/ 13 w 53"/>
                <a:gd name="T71" fmla="*/ 50 h 66"/>
                <a:gd name="T72" fmla="*/ 15 w 53"/>
                <a:gd name="T73" fmla="*/ 48 h 66"/>
                <a:gd name="T74" fmla="*/ 15 w 53"/>
                <a:gd name="T75" fmla="*/ 46 h 66"/>
                <a:gd name="T76" fmla="*/ 11 w 53"/>
                <a:gd name="T77" fmla="*/ 48 h 66"/>
                <a:gd name="T78" fmla="*/ 6 w 53"/>
                <a:gd name="T79" fmla="*/ 44 h 66"/>
                <a:gd name="T80" fmla="*/ 6 w 53"/>
                <a:gd name="T81" fmla="*/ 39 h 66"/>
                <a:gd name="T82" fmla="*/ 4 w 53"/>
                <a:gd name="T83" fmla="*/ 33 h 66"/>
                <a:gd name="T84" fmla="*/ 0 w 53"/>
                <a:gd name="T85" fmla="*/ 33 h 66"/>
                <a:gd name="T86" fmla="*/ 0 w 53"/>
                <a:gd name="T87" fmla="*/ 28 h 66"/>
                <a:gd name="T88" fmla="*/ 2 w 53"/>
                <a:gd name="T89" fmla="*/ 24 h 66"/>
                <a:gd name="T90" fmla="*/ 0 w 53"/>
                <a:gd name="T91" fmla="*/ 22 h 66"/>
                <a:gd name="T92" fmla="*/ 0 w 53"/>
                <a:gd name="T93" fmla="*/ 19 h 66"/>
                <a:gd name="T94" fmla="*/ 2 w 53"/>
                <a:gd name="T95" fmla="*/ 15 h 66"/>
                <a:gd name="T96" fmla="*/ 0 w 53"/>
                <a:gd name="T97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66">
                  <a:moveTo>
                    <a:pt x="13" y="57"/>
                  </a:moveTo>
                  <a:lnTo>
                    <a:pt x="13" y="55"/>
                  </a:lnTo>
                  <a:lnTo>
                    <a:pt x="11" y="52"/>
                  </a:lnTo>
                  <a:lnTo>
                    <a:pt x="9" y="50"/>
                  </a:lnTo>
                  <a:lnTo>
                    <a:pt x="9" y="52"/>
                  </a:lnTo>
                  <a:lnTo>
                    <a:pt x="9" y="55"/>
                  </a:lnTo>
                  <a:lnTo>
                    <a:pt x="11" y="57"/>
                  </a:lnTo>
                  <a:lnTo>
                    <a:pt x="13" y="57"/>
                  </a:lnTo>
                  <a:lnTo>
                    <a:pt x="13" y="57"/>
                  </a:lnTo>
                  <a:close/>
                  <a:moveTo>
                    <a:pt x="0" y="15"/>
                  </a:moveTo>
                  <a:lnTo>
                    <a:pt x="4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5" y="6"/>
                  </a:lnTo>
                  <a:lnTo>
                    <a:pt x="17" y="2"/>
                  </a:lnTo>
                  <a:lnTo>
                    <a:pt x="24" y="0"/>
                  </a:lnTo>
                  <a:lnTo>
                    <a:pt x="39" y="0"/>
                  </a:lnTo>
                  <a:lnTo>
                    <a:pt x="42" y="4"/>
                  </a:lnTo>
                  <a:lnTo>
                    <a:pt x="44" y="8"/>
                  </a:lnTo>
                  <a:lnTo>
                    <a:pt x="48" y="17"/>
                  </a:lnTo>
                  <a:lnTo>
                    <a:pt x="48" y="19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0" y="28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0" y="35"/>
                  </a:lnTo>
                  <a:lnTo>
                    <a:pt x="50" y="61"/>
                  </a:lnTo>
                  <a:lnTo>
                    <a:pt x="42" y="66"/>
                  </a:lnTo>
                  <a:lnTo>
                    <a:pt x="39" y="66"/>
                  </a:lnTo>
                  <a:lnTo>
                    <a:pt x="31" y="66"/>
                  </a:lnTo>
                  <a:lnTo>
                    <a:pt x="22" y="59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2"/>
                  </a:lnTo>
                  <a:lnTo>
                    <a:pt x="13" y="50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1" y="48"/>
                  </a:lnTo>
                  <a:lnTo>
                    <a:pt x="6" y="44"/>
                  </a:lnTo>
                  <a:lnTo>
                    <a:pt x="6" y="39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27"/>
            <p:cNvSpPr>
              <a:spLocks/>
            </p:cNvSpPr>
            <p:nvPr/>
          </p:nvSpPr>
          <p:spPr bwMode="auto">
            <a:xfrm>
              <a:off x="3300269" y="4157748"/>
              <a:ext cx="80168" cy="85242"/>
            </a:xfrm>
            <a:custGeom>
              <a:avLst/>
              <a:gdLst>
                <a:gd name="T0" fmla="*/ 0 w 79"/>
                <a:gd name="T1" fmla="*/ 36 h 84"/>
                <a:gd name="T2" fmla="*/ 2 w 79"/>
                <a:gd name="T3" fmla="*/ 31 h 84"/>
                <a:gd name="T4" fmla="*/ 4 w 79"/>
                <a:gd name="T5" fmla="*/ 27 h 84"/>
                <a:gd name="T6" fmla="*/ 9 w 79"/>
                <a:gd name="T7" fmla="*/ 25 h 84"/>
                <a:gd name="T8" fmla="*/ 13 w 79"/>
                <a:gd name="T9" fmla="*/ 20 h 84"/>
                <a:gd name="T10" fmla="*/ 11 w 79"/>
                <a:gd name="T11" fmla="*/ 18 h 84"/>
                <a:gd name="T12" fmla="*/ 13 w 79"/>
                <a:gd name="T13" fmla="*/ 11 h 84"/>
                <a:gd name="T14" fmla="*/ 15 w 79"/>
                <a:gd name="T15" fmla="*/ 11 h 84"/>
                <a:gd name="T16" fmla="*/ 15 w 79"/>
                <a:gd name="T17" fmla="*/ 7 h 84"/>
                <a:gd name="T18" fmla="*/ 17 w 79"/>
                <a:gd name="T19" fmla="*/ 5 h 84"/>
                <a:gd name="T20" fmla="*/ 22 w 79"/>
                <a:gd name="T21" fmla="*/ 3 h 84"/>
                <a:gd name="T22" fmla="*/ 24 w 79"/>
                <a:gd name="T23" fmla="*/ 3 h 84"/>
                <a:gd name="T24" fmla="*/ 33 w 79"/>
                <a:gd name="T25" fmla="*/ 0 h 84"/>
                <a:gd name="T26" fmla="*/ 37 w 79"/>
                <a:gd name="T27" fmla="*/ 0 h 84"/>
                <a:gd name="T28" fmla="*/ 39 w 79"/>
                <a:gd name="T29" fmla="*/ 5 h 84"/>
                <a:gd name="T30" fmla="*/ 42 w 79"/>
                <a:gd name="T31" fmla="*/ 7 h 84"/>
                <a:gd name="T32" fmla="*/ 42 w 79"/>
                <a:gd name="T33" fmla="*/ 16 h 84"/>
                <a:gd name="T34" fmla="*/ 42 w 79"/>
                <a:gd name="T35" fmla="*/ 20 h 84"/>
                <a:gd name="T36" fmla="*/ 46 w 79"/>
                <a:gd name="T37" fmla="*/ 25 h 84"/>
                <a:gd name="T38" fmla="*/ 48 w 79"/>
                <a:gd name="T39" fmla="*/ 25 h 84"/>
                <a:gd name="T40" fmla="*/ 55 w 79"/>
                <a:gd name="T41" fmla="*/ 20 h 84"/>
                <a:gd name="T42" fmla="*/ 57 w 79"/>
                <a:gd name="T43" fmla="*/ 20 h 84"/>
                <a:gd name="T44" fmla="*/ 59 w 79"/>
                <a:gd name="T45" fmla="*/ 22 h 84"/>
                <a:gd name="T46" fmla="*/ 59 w 79"/>
                <a:gd name="T47" fmla="*/ 25 h 84"/>
                <a:gd name="T48" fmla="*/ 59 w 79"/>
                <a:gd name="T49" fmla="*/ 27 h 84"/>
                <a:gd name="T50" fmla="*/ 61 w 79"/>
                <a:gd name="T51" fmla="*/ 31 h 84"/>
                <a:gd name="T52" fmla="*/ 57 w 79"/>
                <a:gd name="T53" fmla="*/ 38 h 84"/>
                <a:gd name="T54" fmla="*/ 55 w 79"/>
                <a:gd name="T55" fmla="*/ 40 h 84"/>
                <a:gd name="T56" fmla="*/ 55 w 79"/>
                <a:gd name="T57" fmla="*/ 44 h 84"/>
                <a:gd name="T58" fmla="*/ 59 w 79"/>
                <a:gd name="T59" fmla="*/ 47 h 84"/>
                <a:gd name="T60" fmla="*/ 61 w 79"/>
                <a:gd name="T61" fmla="*/ 44 h 84"/>
                <a:gd name="T62" fmla="*/ 64 w 79"/>
                <a:gd name="T63" fmla="*/ 44 h 84"/>
                <a:gd name="T64" fmla="*/ 66 w 79"/>
                <a:gd name="T65" fmla="*/ 49 h 84"/>
                <a:gd name="T66" fmla="*/ 68 w 79"/>
                <a:gd name="T67" fmla="*/ 47 h 84"/>
                <a:gd name="T68" fmla="*/ 70 w 79"/>
                <a:gd name="T69" fmla="*/ 49 h 84"/>
                <a:gd name="T70" fmla="*/ 72 w 79"/>
                <a:gd name="T71" fmla="*/ 53 h 84"/>
                <a:gd name="T72" fmla="*/ 75 w 79"/>
                <a:gd name="T73" fmla="*/ 53 h 84"/>
                <a:gd name="T74" fmla="*/ 77 w 79"/>
                <a:gd name="T75" fmla="*/ 53 h 84"/>
                <a:gd name="T76" fmla="*/ 79 w 79"/>
                <a:gd name="T77" fmla="*/ 58 h 84"/>
                <a:gd name="T78" fmla="*/ 77 w 79"/>
                <a:gd name="T79" fmla="*/ 60 h 84"/>
                <a:gd name="T80" fmla="*/ 77 w 79"/>
                <a:gd name="T81" fmla="*/ 62 h 84"/>
                <a:gd name="T82" fmla="*/ 75 w 79"/>
                <a:gd name="T83" fmla="*/ 64 h 84"/>
                <a:gd name="T84" fmla="*/ 75 w 79"/>
                <a:gd name="T85" fmla="*/ 69 h 84"/>
                <a:gd name="T86" fmla="*/ 77 w 79"/>
                <a:gd name="T87" fmla="*/ 71 h 84"/>
                <a:gd name="T88" fmla="*/ 75 w 79"/>
                <a:gd name="T89" fmla="*/ 75 h 84"/>
                <a:gd name="T90" fmla="*/ 77 w 79"/>
                <a:gd name="T91" fmla="*/ 80 h 84"/>
                <a:gd name="T92" fmla="*/ 77 w 79"/>
                <a:gd name="T93" fmla="*/ 84 h 84"/>
                <a:gd name="T94" fmla="*/ 57 w 79"/>
                <a:gd name="T95" fmla="*/ 78 h 84"/>
                <a:gd name="T96" fmla="*/ 42 w 79"/>
                <a:gd name="T97" fmla="*/ 66 h 84"/>
                <a:gd name="T98" fmla="*/ 39 w 79"/>
                <a:gd name="T99" fmla="*/ 64 h 84"/>
                <a:gd name="T100" fmla="*/ 26 w 79"/>
                <a:gd name="T101" fmla="*/ 53 h 84"/>
                <a:gd name="T102" fmla="*/ 17 w 79"/>
                <a:gd name="T103" fmla="*/ 49 h 84"/>
                <a:gd name="T104" fmla="*/ 15 w 79"/>
                <a:gd name="T105" fmla="*/ 47 h 84"/>
                <a:gd name="T106" fmla="*/ 11 w 79"/>
                <a:gd name="T107" fmla="*/ 40 h 84"/>
                <a:gd name="T108" fmla="*/ 6 w 79"/>
                <a:gd name="T109" fmla="*/ 40 h 84"/>
                <a:gd name="T110" fmla="*/ 9 w 79"/>
                <a:gd name="T111" fmla="*/ 36 h 84"/>
                <a:gd name="T112" fmla="*/ 6 w 79"/>
                <a:gd name="T113" fmla="*/ 36 h 84"/>
                <a:gd name="T114" fmla="*/ 0 w 79"/>
                <a:gd name="T115" fmla="*/ 3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" h="84">
                  <a:moveTo>
                    <a:pt x="0" y="36"/>
                  </a:moveTo>
                  <a:lnTo>
                    <a:pt x="2" y="31"/>
                  </a:lnTo>
                  <a:lnTo>
                    <a:pt x="4" y="27"/>
                  </a:lnTo>
                  <a:lnTo>
                    <a:pt x="9" y="25"/>
                  </a:lnTo>
                  <a:lnTo>
                    <a:pt x="13" y="20"/>
                  </a:lnTo>
                  <a:lnTo>
                    <a:pt x="11" y="18"/>
                  </a:lnTo>
                  <a:lnTo>
                    <a:pt x="13" y="11"/>
                  </a:lnTo>
                  <a:lnTo>
                    <a:pt x="15" y="11"/>
                  </a:lnTo>
                  <a:lnTo>
                    <a:pt x="15" y="7"/>
                  </a:lnTo>
                  <a:lnTo>
                    <a:pt x="17" y="5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9" y="5"/>
                  </a:lnTo>
                  <a:lnTo>
                    <a:pt x="42" y="7"/>
                  </a:lnTo>
                  <a:lnTo>
                    <a:pt x="42" y="16"/>
                  </a:lnTo>
                  <a:lnTo>
                    <a:pt x="42" y="20"/>
                  </a:lnTo>
                  <a:lnTo>
                    <a:pt x="46" y="25"/>
                  </a:lnTo>
                  <a:lnTo>
                    <a:pt x="48" y="25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9" y="27"/>
                  </a:lnTo>
                  <a:lnTo>
                    <a:pt x="61" y="31"/>
                  </a:lnTo>
                  <a:lnTo>
                    <a:pt x="57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9" y="47"/>
                  </a:lnTo>
                  <a:lnTo>
                    <a:pt x="61" y="44"/>
                  </a:lnTo>
                  <a:lnTo>
                    <a:pt x="64" y="44"/>
                  </a:lnTo>
                  <a:lnTo>
                    <a:pt x="66" y="49"/>
                  </a:lnTo>
                  <a:lnTo>
                    <a:pt x="68" y="47"/>
                  </a:lnTo>
                  <a:lnTo>
                    <a:pt x="70" y="49"/>
                  </a:lnTo>
                  <a:lnTo>
                    <a:pt x="72" y="53"/>
                  </a:lnTo>
                  <a:lnTo>
                    <a:pt x="75" y="53"/>
                  </a:lnTo>
                  <a:lnTo>
                    <a:pt x="77" y="53"/>
                  </a:lnTo>
                  <a:lnTo>
                    <a:pt x="79" y="58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5" y="64"/>
                  </a:lnTo>
                  <a:lnTo>
                    <a:pt x="75" y="69"/>
                  </a:lnTo>
                  <a:lnTo>
                    <a:pt x="77" y="71"/>
                  </a:lnTo>
                  <a:lnTo>
                    <a:pt x="75" y="75"/>
                  </a:lnTo>
                  <a:lnTo>
                    <a:pt x="77" y="80"/>
                  </a:lnTo>
                  <a:lnTo>
                    <a:pt x="77" y="84"/>
                  </a:lnTo>
                  <a:lnTo>
                    <a:pt x="57" y="78"/>
                  </a:lnTo>
                  <a:lnTo>
                    <a:pt x="42" y="66"/>
                  </a:lnTo>
                  <a:lnTo>
                    <a:pt x="39" y="64"/>
                  </a:lnTo>
                  <a:lnTo>
                    <a:pt x="26" y="53"/>
                  </a:lnTo>
                  <a:lnTo>
                    <a:pt x="17" y="49"/>
                  </a:lnTo>
                  <a:lnTo>
                    <a:pt x="15" y="47"/>
                  </a:lnTo>
                  <a:lnTo>
                    <a:pt x="11" y="40"/>
                  </a:lnTo>
                  <a:lnTo>
                    <a:pt x="6" y="40"/>
                  </a:lnTo>
                  <a:lnTo>
                    <a:pt x="9" y="36"/>
                  </a:lnTo>
                  <a:lnTo>
                    <a:pt x="6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28"/>
            <p:cNvSpPr>
              <a:spLocks/>
            </p:cNvSpPr>
            <p:nvPr/>
          </p:nvSpPr>
          <p:spPr bwMode="auto">
            <a:xfrm>
              <a:off x="3356082" y="4116141"/>
              <a:ext cx="122789" cy="126849"/>
            </a:xfrm>
            <a:custGeom>
              <a:avLst/>
              <a:gdLst>
                <a:gd name="T0" fmla="*/ 22 w 121"/>
                <a:gd name="T1" fmla="*/ 121 h 125"/>
                <a:gd name="T2" fmla="*/ 22 w 121"/>
                <a:gd name="T3" fmla="*/ 112 h 125"/>
                <a:gd name="T4" fmla="*/ 20 w 121"/>
                <a:gd name="T5" fmla="*/ 105 h 125"/>
                <a:gd name="T6" fmla="*/ 22 w 121"/>
                <a:gd name="T7" fmla="*/ 101 h 125"/>
                <a:gd name="T8" fmla="*/ 22 w 121"/>
                <a:gd name="T9" fmla="*/ 94 h 125"/>
                <a:gd name="T10" fmla="*/ 17 w 121"/>
                <a:gd name="T11" fmla="*/ 94 h 125"/>
                <a:gd name="T12" fmla="*/ 13 w 121"/>
                <a:gd name="T13" fmla="*/ 88 h 125"/>
                <a:gd name="T14" fmla="*/ 9 w 121"/>
                <a:gd name="T15" fmla="*/ 85 h 125"/>
                <a:gd name="T16" fmla="*/ 4 w 121"/>
                <a:gd name="T17" fmla="*/ 88 h 125"/>
                <a:gd name="T18" fmla="*/ 0 w 121"/>
                <a:gd name="T19" fmla="*/ 81 h 125"/>
                <a:gd name="T20" fmla="*/ 6 w 121"/>
                <a:gd name="T21" fmla="*/ 72 h 125"/>
                <a:gd name="T22" fmla="*/ 4 w 121"/>
                <a:gd name="T23" fmla="*/ 66 h 125"/>
                <a:gd name="T24" fmla="*/ 13 w 121"/>
                <a:gd name="T25" fmla="*/ 52 h 125"/>
                <a:gd name="T26" fmla="*/ 13 w 121"/>
                <a:gd name="T27" fmla="*/ 48 h 125"/>
                <a:gd name="T28" fmla="*/ 9 w 121"/>
                <a:gd name="T29" fmla="*/ 41 h 125"/>
                <a:gd name="T30" fmla="*/ 15 w 121"/>
                <a:gd name="T31" fmla="*/ 39 h 125"/>
                <a:gd name="T32" fmla="*/ 13 w 121"/>
                <a:gd name="T33" fmla="*/ 33 h 125"/>
                <a:gd name="T34" fmla="*/ 11 w 121"/>
                <a:gd name="T35" fmla="*/ 26 h 125"/>
                <a:gd name="T36" fmla="*/ 11 w 121"/>
                <a:gd name="T37" fmla="*/ 13 h 125"/>
                <a:gd name="T38" fmla="*/ 9 w 121"/>
                <a:gd name="T39" fmla="*/ 8 h 125"/>
                <a:gd name="T40" fmla="*/ 24 w 121"/>
                <a:gd name="T41" fmla="*/ 2 h 125"/>
                <a:gd name="T42" fmla="*/ 31 w 121"/>
                <a:gd name="T43" fmla="*/ 4 h 125"/>
                <a:gd name="T44" fmla="*/ 39 w 121"/>
                <a:gd name="T45" fmla="*/ 4 h 125"/>
                <a:gd name="T46" fmla="*/ 46 w 121"/>
                <a:gd name="T47" fmla="*/ 0 h 125"/>
                <a:gd name="T48" fmla="*/ 51 w 121"/>
                <a:gd name="T49" fmla="*/ 2 h 125"/>
                <a:gd name="T50" fmla="*/ 59 w 121"/>
                <a:gd name="T51" fmla="*/ 6 h 125"/>
                <a:gd name="T52" fmla="*/ 64 w 121"/>
                <a:gd name="T53" fmla="*/ 0 h 125"/>
                <a:gd name="T54" fmla="*/ 77 w 121"/>
                <a:gd name="T55" fmla="*/ 6 h 125"/>
                <a:gd name="T56" fmla="*/ 84 w 121"/>
                <a:gd name="T57" fmla="*/ 8 h 125"/>
                <a:gd name="T58" fmla="*/ 90 w 121"/>
                <a:gd name="T59" fmla="*/ 11 h 125"/>
                <a:gd name="T60" fmla="*/ 99 w 121"/>
                <a:gd name="T61" fmla="*/ 17 h 125"/>
                <a:gd name="T62" fmla="*/ 106 w 121"/>
                <a:gd name="T63" fmla="*/ 13 h 125"/>
                <a:gd name="T64" fmla="*/ 112 w 121"/>
                <a:gd name="T65" fmla="*/ 15 h 125"/>
                <a:gd name="T66" fmla="*/ 117 w 121"/>
                <a:gd name="T67" fmla="*/ 17 h 125"/>
                <a:gd name="T68" fmla="*/ 117 w 121"/>
                <a:gd name="T69" fmla="*/ 28 h 125"/>
                <a:gd name="T70" fmla="*/ 119 w 121"/>
                <a:gd name="T71" fmla="*/ 33 h 125"/>
                <a:gd name="T72" fmla="*/ 119 w 121"/>
                <a:gd name="T73" fmla="*/ 44 h 125"/>
                <a:gd name="T74" fmla="*/ 114 w 121"/>
                <a:gd name="T75" fmla="*/ 48 h 125"/>
                <a:gd name="T76" fmla="*/ 110 w 121"/>
                <a:gd name="T77" fmla="*/ 61 h 125"/>
                <a:gd name="T78" fmla="*/ 108 w 121"/>
                <a:gd name="T79" fmla="*/ 70 h 125"/>
                <a:gd name="T80" fmla="*/ 106 w 121"/>
                <a:gd name="T81" fmla="*/ 81 h 125"/>
                <a:gd name="T82" fmla="*/ 103 w 121"/>
                <a:gd name="T83" fmla="*/ 83 h 125"/>
                <a:gd name="T84" fmla="*/ 110 w 121"/>
                <a:gd name="T85" fmla="*/ 94 h 125"/>
                <a:gd name="T86" fmla="*/ 114 w 121"/>
                <a:gd name="T87" fmla="*/ 99 h 125"/>
                <a:gd name="T88" fmla="*/ 117 w 121"/>
                <a:gd name="T89" fmla="*/ 107 h 125"/>
                <a:gd name="T90" fmla="*/ 108 w 121"/>
                <a:gd name="T91" fmla="*/ 110 h 125"/>
                <a:gd name="T92" fmla="*/ 106 w 121"/>
                <a:gd name="T93" fmla="*/ 105 h 125"/>
                <a:gd name="T94" fmla="*/ 101 w 121"/>
                <a:gd name="T95" fmla="*/ 110 h 125"/>
                <a:gd name="T96" fmla="*/ 81 w 121"/>
                <a:gd name="T97" fmla="*/ 110 h 125"/>
                <a:gd name="T98" fmla="*/ 48 w 121"/>
                <a:gd name="T99" fmla="*/ 110 h 125"/>
                <a:gd name="T100" fmla="*/ 35 w 121"/>
                <a:gd name="T101" fmla="*/ 119 h 125"/>
                <a:gd name="T102" fmla="*/ 31 w 121"/>
                <a:gd name="T103" fmla="*/ 119 h 125"/>
                <a:gd name="T104" fmla="*/ 22 w 121"/>
                <a:gd name="T10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" h="125">
                  <a:moveTo>
                    <a:pt x="22" y="125"/>
                  </a:moveTo>
                  <a:lnTo>
                    <a:pt x="22" y="121"/>
                  </a:lnTo>
                  <a:lnTo>
                    <a:pt x="20" y="116"/>
                  </a:lnTo>
                  <a:lnTo>
                    <a:pt x="22" y="112"/>
                  </a:lnTo>
                  <a:lnTo>
                    <a:pt x="20" y="110"/>
                  </a:lnTo>
                  <a:lnTo>
                    <a:pt x="20" y="105"/>
                  </a:lnTo>
                  <a:lnTo>
                    <a:pt x="22" y="103"/>
                  </a:lnTo>
                  <a:lnTo>
                    <a:pt x="22" y="101"/>
                  </a:lnTo>
                  <a:lnTo>
                    <a:pt x="24" y="99"/>
                  </a:lnTo>
                  <a:lnTo>
                    <a:pt x="22" y="94"/>
                  </a:lnTo>
                  <a:lnTo>
                    <a:pt x="20" y="94"/>
                  </a:lnTo>
                  <a:lnTo>
                    <a:pt x="17" y="94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1" y="90"/>
                  </a:lnTo>
                  <a:lnTo>
                    <a:pt x="9" y="85"/>
                  </a:lnTo>
                  <a:lnTo>
                    <a:pt x="6" y="85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2" y="79"/>
                  </a:lnTo>
                  <a:lnTo>
                    <a:pt x="6" y="72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9" y="66"/>
                  </a:lnTo>
                  <a:lnTo>
                    <a:pt x="13" y="52"/>
                  </a:lnTo>
                  <a:lnTo>
                    <a:pt x="15" y="50"/>
                  </a:lnTo>
                  <a:lnTo>
                    <a:pt x="13" y="48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11" y="39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3" y="33"/>
                  </a:lnTo>
                  <a:lnTo>
                    <a:pt x="11" y="33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15" y="6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46" y="0"/>
                  </a:lnTo>
                  <a:lnTo>
                    <a:pt x="53" y="2"/>
                  </a:lnTo>
                  <a:lnTo>
                    <a:pt x="51" y="2"/>
                  </a:lnTo>
                  <a:lnTo>
                    <a:pt x="53" y="4"/>
                  </a:lnTo>
                  <a:lnTo>
                    <a:pt x="59" y="6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70" y="4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90" y="11"/>
                  </a:lnTo>
                  <a:lnTo>
                    <a:pt x="92" y="13"/>
                  </a:lnTo>
                  <a:lnTo>
                    <a:pt x="99" y="17"/>
                  </a:lnTo>
                  <a:lnTo>
                    <a:pt x="103" y="15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12" y="15"/>
                  </a:lnTo>
                  <a:lnTo>
                    <a:pt x="117" y="15"/>
                  </a:lnTo>
                  <a:lnTo>
                    <a:pt x="117" y="17"/>
                  </a:lnTo>
                  <a:lnTo>
                    <a:pt x="114" y="24"/>
                  </a:lnTo>
                  <a:lnTo>
                    <a:pt x="117" y="28"/>
                  </a:lnTo>
                  <a:lnTo>
                    <a:pt x="117" y="30"/>
                  </a:lnTo>
                  <a:lnTo>
                    <a:pt x="119" y="33"/>
                  </a:lnTo>
                  <a:lnTo>
                    <a:pt x="121" y="39"/>
                  </a:lnTo>
                  <a:lnTo>
                    <a:pt x="119" y="44"/>
                  </a:lnTo>
                  <a:lnTo>
                    <a:pt x="119" y="46"/>
                  </a:lnTo>
                  <a:lnTo>
                    <a:pt x="114" y="48"/>
                  </a:lnTo>
                  <a:lnTo>
                    <a:pt x="108" y="59"/>
                  </a:lnTo>
                  <a:lnTo>
                    <a:pt x="110" y="61"/>
                  </a:lnTo>
                  <a:lnTo>
                    <a:pt x="108" y="66"/>
                  </a:lnTo>
                  <a:lnTo>
                    <a:pt x="108" y="70"/>
                  </a:lnTo>
                  <a:lnTo>
                    <a:pt x="106" y="72"/>
                  </a:lnTo>
                  <a:lnTo>
                    <a:pt x="106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6" y="85"/>
                  </a:lnTo>
                  <a:lnTo>
                    <a:pt x="110" y="94"/>
                  </a:lnTo>
                  <a:lnTo>
                    <a:pt x="110" y="99"/>
                  </a:lnTo>
                  <a:lnTo>
                    <a:pt x="114" y="99"/>
                  </a:lnTo>
                  <a:lnTo>
                    <a:pt x="117" y="103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06" y="105"/>
                  </a:lnTo>
                  <a:lnTo>
                    <a:pt x="101" y="105"/>
                  </a:lnTo>
                  <a:lnTo>
                    <a:pt x="101" y="110"/>
                  </a:lnTo>
                  <a:lnTo>
                    <a:pt x="92" y="107"/>
                  </a:lnTo>
                  <a:lnTo>
                    <a:pt x="81" y="110"/>
                  </a:lnTo>
                  <a:lnTo>
                    <a:pt x="57" y="110"/>
                  </a:lnTo>
                  <a:lnTo>
                    <a:pt x="48" y="110"/>
                  </a:lnTo>
                  <a:lnTo>
                    <a:pt x="48" y="112"/>
                  </a:lnTo>
                  <a:lnTo>
                    <a:pt x="35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4" y="125"/>
                  </a:lnTo>
                  <a:lnTo>
                    <a:pt x="22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29"/>
            <p:cNvSpPr>
              <a:spLocks/>
            </p:cNvSpPr>
            <p:nvPr/>
          </p:nvSpPr>
          <p:spPr bwMode="auto">
            <a:xfrm>
              <a:off x="3460605" y="4104979"/>
              <a:ext cx="83212" cy="128878"/>
            </a:xfrm>
            <a:custGeom>
              <a:avLst/>
              <a:gdLst>
                <a:gd name="T0" fmla="*/ 5 w 82"/>
                <a:gd name="T1" fmla="*/ 121 h 127"/>
                <a:gd name="T2" fmla="*/ 14 w 82"/>
                <a:gd name="T3" fmla="*/ 118 h 127"/>
                <a:gd name="T4" fmla="*/ 11 w 82"/>
                <a:gd name="T5" fmla="*/ 110 h 127"/>
                <a:gd name="T6" fmla="*/ 7 w 82"/>
                <a:gd name="T7" fmla="*/ 105 h 127"/>
                <a:gd name="T8" fmla="*/ 0 w 82"/>
                <a:gd name="T9" fmla="*/ 94 h 127"/>
                <a:gd name="T10" fmla="*/ 3 w 82"/>
                <a:gd name="T11" fmla="*/ 92 h 127"/>
                <a:gd name="T12" fmla="*/ 5 w 82"/>
                <a:gd name="T13" fmla="*/ 81 h 127"/>
                <a:gd name="T14" fmla="*/ 7 w 82"/>
                <a:gd name="T15" fmla="*/ 72 h 127"/>
                <a:gd name="T16" fmla="*/ 11 w 82"/>
                <a:gd name="T17" fmla="*/ 59 h 127"/>
                <a:gd name="T18" fmla="*/ 16 w 82"/>
                <a:gd name="T19" fmla="*/ 55 h 127"/>
                <a:gd name="T20" fmla="*/ 16 w 82"/>
                <a:gd name="T21" fmla="*/ 44 h 127"/>
                <a:gd name="T22" fmla="*/ 14 w 82"/>
                <a:gd name="T23" fmla="*/ 39 h 127"/>
                <a:gd name="T24" fmla="*/ 14 w 82"/>
                <a:gd name="T25" fmla="*/ 28 h 127"/>
                <a:gd name="T26" fmla="*/ 11 w 82"/>
                <a:gd name="T27" fmla="*/ 15 h 127"/>
                <a:gd name="T28" fmla="*/ 7 w 82"/>
                <a:gd name="T29" fmla="*/ 8 h 127"/>
                <a:gd name="T30" fmla="*/ 14 w 82"/>
                <a:gd name="T31" fmla="*/ 4 h 127"/>
                <a:gd name="T32" fmla="*/ 31 w 82"/>
                <a:gd name="T33" fmla="*/ 2 h 127"/>
                <a:gd name="T34" fmla="*/ 47 w 82"/>
                <a:gd name="T35" fmla="*/ 2 h 127"/>
                <a:gd name="T36" fmla="*/ 55 w 82"/>
                <a:gd name="T37" fmla="*/ 0 h 127"/>
                <a:gd name="T38" fmla="*/ 60 w 82"/>
                <a:gd name="T39" fmla="*/ 4 h 127"/>
                <a:gd name="T40" fmla="*/ 62 w 82"/>
                <a:gd name="T41" fmla="*/ 11 h 127"/>
                <a:gd name="T42" fmla="*/ 66 w 82"/>
                <a:gd name="T43" fmla="*/ 15 h 127"/>
                <a:gd name="T44" fmla="*/ 71 w 82"/>
                <a:gd name="T45" fmla="*/ 24 h 127"/>
                <a:gd name="T46" fmla="*/ 73 w 82"/>
                <a:gd name="T47" fmla="*/ 33 h 127"/>
                <a:gd name="T48" fmla="*/ 75 w 82"/>
                <a:gd name="T49" fmla="*/ 39 h 127"/>
                <a:gd name="T50" fmla="*/ 73 w 82"/>
                <a:gd name="T51" fmla="*/ 46 h 127"/>
                <a:gd name="T52" fmla="*/ 75 w 82"/>
                <a:gd name="T53" fmla="*/ 50 h 127"/>
                <a:gd name="T54" fmla="*/ 75 w 82"/>
                <a:gd name="T55" fmla="*/ 57 h 127"/>
                <a:gd name="T56" fmla="*/ 75 w 82"/>
                <a:gd name="T57" fmla="*/ 66 h 127"/>
                <a:gd name="T58" fmla="*/ 75 w 82"/>
                <a:gd name="T59" fmla="*/ 81 h 127"/>
                <a:gd name="T60" fmla="*/ 73 w 82"/>
                <a:gd name="T61" fmla="*/ 88 h 127"/>
                <a:gd name="T62" fmla="*/ 75 w 82"/>
                <a:gd name="T63" fmla="*/ 99 h 127"/>
                <a:gd name="T64" fmla="*/ 80 w 82"/>
                <a:gd name="T65" fmla="*/ 101 h 127"/>
                <a:gd name="T66" fmla="*/ 71 w 82"/>
                <a:gd name="T67" fmla="*/ 105 h 127"/>
                <a:gd name="T68" fmla="*/ 53 w 82"/>
                <a:gd name="T69" fmla="*/ 118 h 127"/>
                <a:gd name="T70" fmla="*/ 25 w 82"/>
                <a:gd name="T71" fmla="*/ 127 h 127"/>
                <a:gd name="T72" fmla="*/ 7 w 82"/>
                <a:gd name="T73" fmla="*/ 12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" h="127">
                  <a:moveTo>
                    <a:pt x="5" y="121"/>
                  </a:moveTo>
                  <a:lnTo>
                    <a:pt x="5" y="121"/>
                  </a:lnTo>
                  <a:lnTo>
                    <a:pt x="9" y="118"/>
                  </a:lnTo>
                  <a:lnTo>
                    <a:pt x="14" y="118"/>
                  </a:lnTo>
                  <a:lnTo>
                    <a:pt x="14" y="114"/>
                  </a:lnTo>
                  <a:lnTo>
                    <a:pt x="11" y="110"/>
                  </a:lnTo>
                  <a:lnTo>
                    <a:pt x="7" y="110"/>
                  </a:lnTo>
                  <a:lnTo>
                    <a:pt x="7" y="105"/>
                  </a:lnTo>
                  <a:lnTo>
                    <a:pt x="3" y="96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3" y="92"/>
                  </a:lnTo>
                  <a:lnTo>
                    <a:pt x="3" y="83"/>
                  </a:lnTo>
                  <a:lnTo>
                    <a:pt x="5" y="81"/>
                  </a:lnTo>
                  <a:lnTo>
                    <a:pt x="5" y="77"/>
                  </a:lnTo>
                  <a:lnTo>
                    <a:pt x="7" y="72"/>
                  </a:lnTo>
                  <a:lnTo>
                    <a:pt x="5" y="70"/>
                  </a:lnTo>
                  <a:lnTo>
                    <a:pt x="11" y="59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18" y="50"/>
                  </a:lnTo>
                  <a:lnTo>
                    <a:pt x="16" y="44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1" y="35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1" y="15"/>
                  </a:lnTo>
                  <a:lnTo>
                    <a:pt x="9" y="15"/>
                  </a:lnTo>
                  <a:lnTo>
                    <a:pt x="7" y="8"/>
                  </a:lnTo>
                  <a:lnTo>
                    <a:pt x="7" y="4"/>
                  </a:lnTo>
                  <a:lnTo>
                    <a:pt x="14" y="4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40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2" y="6"/>
                  </a:lnTo>
                  <a:lnTo>
                    <a:pt x="62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9"/>
                  </a:lnTo>
                  <a:lnTo>
                    <a:pt x="71" y="24"/>
                  </a:lnTo>
                  <a:lnTo>
                    <a:pt x="71" y="30"/>
                  </a:lnTo>
                  <a:lnTo>
                    <a:pt x="73" y="33"/>
                  </a:lnTo>
                  <a:lnTo>
                    <a:pt x="75" y="33"/>
                  </a:lnTo>
                  <a:lnTo>
                    <a:pt x="75" y="39"/>
                  </a:lnTo>
                  <a:lnTo>
                    <a:pt x="73" y="44"/>
                  </a:lnTo>
                  <a:lnTo>
                    <a:pt x="73" y="46"/>
                  </a:lnTo>
                  <a:lnTo>
                    <a:pt x="75" y="46"/>
                  </a:lnTo>
                  <a:lnTo>
                    <a:pt x="75" y="50"/>
                  </a:lnTo>
                  <a:lnTo>
                    <a:pt x="73" y="52"/>
                  </a:lnTo>
                  <a:lnTo>
                    <a:pt x="75" y="57"/>
                  </a:lnTo>
                  <a:lnTo>
                    <a:pt x="75" y="63"/>
                  </a:lnTo>
                  <a:lnTo>
                    <a:pt x="75" y="66"/>
                  </a:lnTo>
                  <a:lnTo>
                    <a:pt x="77" y="77"/>
                  </a:lnTo>
                  <a:lnTo>
                    <a:pt x="75" y="81"/>
                  </a:lnTo>
                  <a:lnTo>
                    <a:pt x="75" y="83"/>
                  </a:lnTo>
                  <a:lnTo>
                    <a:pt x="73" y="88"/>
                  </a:lnTo>
                  <a:lnTo>
                    <a:pt x="75" y="92"/>
                  </a:lnTo>
                  <a:lnTo>
                    <a:pt x="75" y="99"/>
                  </a:lnTo>
                  <a:lnTo>
                    <a:pt x="77" y="99"/>
                  </a:lnTo>
                  <a:lnTo>
                    <a:pt x="80" y="101"/>
                  </a:lnTo>
                  <a:lnTo>
                    <a:pt x="82" y="105"/>
                  </a:lnTo>
                  <a:lnTo>
                    <a:pt x="71" y="105"/>
                  </a:lnTo>
                  <a:lnTo>
                    <a:pt x="62" y="110"/>
                  </a:lnTo>
                  <a:lnTo>
                    <a:pt x="53" y="118"/>
                  </a:lnTo>
                  <a:lnTo>
                    <a:pt x="40" y="121"/>
                  </a:lnTo>
                  <a:lnTo>
                    <a:pt x="25" y="127"/>
                  </a:lnTo>
                  <a:lnTo>
                    <a:pt x="16" y="125"/>
                  </a:lnTo>
                  <a:lnTo>
                    <a:pt x="7" y="123"/>
                  </a:lnTo>
                  <a:lnTo>
                    <a:pt x="5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30"/>
            <p:cNvSpPr>
              <a:spLocks/>
            </p:cNvSpPr>
            <p:nvPr/>
          </p:nvSpPr>
          <p:spPr bwMode="auto">
            <a:xfrm>
              <a:off x="3519463" y="4104979"/>
              <a:ext cx="39577" cy="106553"/>
            </a:xfrm>
            <a:custGeom>
              <a:avLst/>
              <a:gdLst>
                <a:gd name="T0" fmla="*/ 22 w 39"/>
                <a:gd name="T1" fmla="*/ 4 h 105"/>
                <a:gd name="T2" fmla="*/ 2 w 39"/>
                <a:gd name="T3" fmla="*/ 0 h 105"/>
                <a:gd name="T4" fmla="*/ 0 w 39"/>
                <a:gd name="T5" fmla="*/ 0 h 105"/>
                <a:gd name="T6" fmla="*/ 2 w 39"/>
                <a:gd name="T7" fmla="*/ 4 h 105"/>
                <a:gd name="T8" fmla="*/ 4 w 39"/>
                <a:gd name="T9" fmla="*/ 6 h 105"/>
                <a:gd name="T10" fmla="*/ 4 w 39"/>
                <a:gd name="T11" fmla="*/ 11 h 105"/>
                <a:gd name="T12" fmla="*/ 8 w 39"/>
                <a:gd name="T13" fmla="*/ 13 h 105"/>
                <a:gd name="T14" fmla="*/ 8 w 39"/>
                <a:gd name="T15" fmla="*/ 15 h 105"/>
                <a:gd name="T16" fmla="*/ 13 w 39"/>
                <a:gd name="T17" fmla="*/ 19 h 105"/>
                <a:gd name="T18" fmla="*/ 13 w 39"/>
                <a:gd name="T19" fmla="*/ 24 h 105"/>
                <a:gd name="T20" fmla="*/ 13 w 39"/>
                <a:gd name="T21" fmla="*/ 30 h 105"/>
                <a:gd name="T22" fmla="*/ 15 w 39"/>
                <a:gd name="T23" fmla="*/ 33 h 105"/>
                <a:gd name="T24" fmla="*/ 17 w 39"/>
                <a:gd name="T25" fmla="*/ 33 h 105"/>
                <a:gd name="T26" fmla="*/ 17 w 39"/>
                <a:gd name="T27" fmla="*/ 39 h 105"/>
                <a:gd name="T28" fmla="*/ 15 w 39"/>
                <a:gd name="T29" fmla="*/ 44 h 105"/>
                <a:gd name="T30" fmla="*/ 15 w 39"/>
                <a:gd name="T31" fmla="*/ 46 h 105"/>
                <a:gd name="T32" fmla="*/ 17 w 39"/>
                <a:gd name="T33" fmla="*/ 46 h 105"/>
                <a:gd name="T34" fmla="*/ 17 w 39"/>
                <a:gd name="T35" fmla="*/ 50 h 105"/>
                <a:gd name="T36" fmla="*/ 15 w 39"/>
                <a:gd name="T37" fmla="*/ 52 h 105"/>
                <a:gd name="T38" fmla="*/ 17 w 39"/>
                <a:gd name="T39" fmla="*/ 57 h 105"/>
                <a:gd name="T40" fmla="*/ 17 w 39"/>
                <a:gd name="T41" fmla="*/ 63 h 105"/>
                <a:gd name="T42" fmla="*/ 17 w 39"/>
                <a:gd name="T43" fmla="*/ 66 h 105"/>
                <a:gd name="T44" fmla="*/ 19 w 39"/>
                <a:gd name="T45" fmla="*/ 77 h 105"/>
                <a:gd name="T46" fmla="*/ 17 w 39"/>
                <a:gd name="T47" fmla="*/ 81 h 105"/>
                <a:gd name="T48" fmla="*/ 17 w 39"/>
                <a:gd name="T49" fmla="*/ 83 h 105"/>
                <a:gd name="T50" fmla="*/ 15 w 39"/>
                <a:gd name="T51" fmla="*/ 88 h 105"/>
                <a:gd name="T52" fmla="*/ 17 w 39"/>
                <a:gd name="T53" fmla="*/ 92 h 105"/>
                <a:gd name="T54" fmla="*/ 17 w 39"/>
                <a:gd name="T55" fmla="*/ 99 h 105"/>
                <a:gd name="T56" fmla="*/ 19 w 39"/>
                <a:gd name="T57" fmla="*/ 99 h 105"/>
                <a:gd name="T58" fmla="*/ 22 w 39"/>
                <a:gd name="T59" fmla="*/ 101 h 105"/>
                <a:gd name="T60" fmla="*/ 24 w 39"/>
                <a:gd name="T61" fmla="*/ 105 h 105"/>
                <a:gd name="T62" fmla="*/ 26 w 39"/>
                <a:gd name="T63" fmla="*/ 103 h 105"/>
                <a:gd name="T64" fmla="*/ 37 w 39"/>
                <a:gd name="T65" fmla="*/ 99 h 105"/>
                <a:gd name="T66" fmla="*/ 39 w 39"/>
                <a:gd name="T67" fmla="*/ 99 h 105"/>
                <a:gd name="T68" fmla="*/ 39 w 39"/>
                <a:gd name="T69" fmla="*/ 94 h 105"/>
                <a:gd name="T70" fmla="*/ 37 w 39"/>
                <a:gd name="T71" fmla="*/ 90 h 105"/>
                <a:gd name="T72" fmla="*/ 37 w 39"/>
                <a:gd name="T73" fmla="*/ 85 h 105"/>
                <a:gd name="T74" fmla="*/ 35 w 39"/>
                <a:gd name="T75" fmla="*/ 79 h 105"/>
                <a:gd name="T76" fmla="*/ 35 w 39"/>
                <a:gd name="T77" fmla="*/ 57 h 105"/>
                <a:gd name="T78" fmla="*/ 35 w 39"/>
                <a:gd name="T79" fmla="*/ 52 h 105"/>
                <a:gd name="T80" fmla="*/ 37 w 39"/>
                <a:gd name="T81" fmla="*/ 50 h 105"/>
                <a:gd name="T82" fmla="*/ 37 w 39"/>
                <a:gd name="T83" fmla="*/ 46 h 105"/>
                <a:gd name="T84" fmla="*/ 37 w 39"/>
                <a:gd name="T85" fmla="*/ 44 h 105"/>
                <a:gd name="T86" fmla="*/ 37 w 39"/>
                <a:gd name="T87" fmla="*/ 37 h 105"/>
                <a:gd name="T88" fmla="*/ 35 w 39"/>
                <a:gd name="T89" fmla="*/ 28 h 105"/>
                <a:gd name="T90" fmla="*/ 30 w 39"/>
                <a:gd name="T91" fmla="*/ 19 h 105"/>
                <a:gd name="T92" fmla="*/ 28 w 39"/>
                <a:gd name="T93" fmla="*/ 17 h 105"/>
                <a:gd name="T94" fmla="*/ 26 w 39"/>
                <a:gd name="T95" fmla="*/ 15 h 105"/>
                <a:gd name="T96" fmla="*/ 22 w 39"/>
                <a:gd name="T97" fmla="*/ 13 h 105"/>
                <a:gd name="T98" fmla="*/ 19 w 39"/>
                <a:gd name="T99" fmla="*/ 6 h 105"/>
                <a:gd name="T100" fmla="*/ 22 w 39"/>
                <a:gd name="T101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" h="105">
                  <a:moveTo>
                    <a:pt x="2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13" y="19"/>
                  </a:lnTo>
                  <a:lnTo>
                    <a:pt x="13" y="24"/>
                  </a:lnTo>
                  <a:lnTo>
                    <a:pt x="13" y="30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7" y="39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7" y="46"/>
                  </a:lnTo>
                  <a:lnTo>
                    <a:pt x="17" y="50"/>
                  </a:lnTo>
                  <a:lnTo>
                    <a:pt x="15" y="52"/>
                  </a:lnTo>
                  <a:lnTo>
                    <a:pt x="17" y="57"/>
                  </a:lnTo>
                  <a:lnTo>
                    <a:pt x="17" y="63"/>
                  </a:lnTo>
                  <a:lnTo>
                    <a:pt x="17" y="66"/>
                  </a:lnTo>
                  <a:lnTo>
                    <a:pt x="19" y="77"/>
                  </a:lnTo>
                  <a:lnTo>
                    <a:pt x="17" y="81"/>
                  </a:lnTo>
                  <a:lnTo>
                    <a:pt x="17" y="83"/>
                  </a:lnTo>
                  <a:lnTo>
                    <a:pt x="15" y="88"/>
                  </a:lnTo>
                  <a:lnTo>
                    <a:pt x="17" y="92"/>
                  </a:lnTo>
                  <a:lnTo>
                    <a:pt x="17" y="99"/>
                  </a:lnTo>
                  <a:lnTo>
                    <a:pt x="19" y="99"/>
                  </a:lnTo>
                  <a:lnTo>
                    <a:pt x="22" y="101"/>
                  </a:lnTo>
                  <a:lnTo>
                    <a:pt x="24" y="105"/>
                  </a:lnTo>
                  <a:lnTo>
                    <a:pt x="26" y="103"/>
                  </a:lnTo>
                  <a:lnTo>
                    <a:pt x="37" y="99"/>
                  </a:lnTo>
                  <a:lnTo>
                    <a:pt x="39" y="99"/>
                  </a:lnTo>
                  <a:lnTo>
                    <a:pt x="39" y="94"/>
                  </a:lnTo>
                  <a:lnTo>
                    <a:pt x="37" y="90"/>
                  </a:lnTo>
                  <a:lnTo>
                    <a:pt x="37" y="85"/>
                  </a:lnTo>
                  <a:lnTo>
                    <a:pt x="35" y="79"/>
                  </a:lnTo>
                  <a:lnTo>
                    <a:pt x="35" y="57"/>
                  </a:lnTo>
                  <a:lnTo>
                    <a:pt x="35" y="52"/>
                  </a:lnTo>
                  <a:lnTo>
                    <a:pt x="37" y="50"/>
                  </a:lnTo>
                  <a:lnTo>
                    <a:pt x="37" y="46"/>
                  </a:lnTo>
                  <a:lnTo>
                    <a:pt x="37" y="44"/>
                  </a:lnTo>
                  <a:lnTo>
                    <a:pt x="37" y="37"/>
                  </a:lnTo>
                  <a:lnTo>
                    <a:pt x="35" y="28"/>
                  </a:lnTo>
                  <a:lnTo>
                    <a:pt x="30" y="19"/>
                  </a:lnTo>
                  <a:lnTo>
                    <a:pt x="28" y="17"/>
                  </a:lnTo>
                  <a:lnTo>
                    <a:pt x="26" y="15"/>
                  </a:lnTo>
                  <a:lnTo>
                    <a:pt x="22" y="13"/>
                  </a:lnTo>
                  <a:lnTo>
                    <a:pt x="19" y="6"/>
                  </a:lnTo>
                  <a:lnTo>
                    <a:pt x="2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31"/>
            <p:cNvSpPr>
              <a:spLocks/>
            </p:cNvSpPr>
            <p:nvPr/>
          </p:nvSpPr>
          <p:spPr bwMode="auto">
            <a:xfrm>
              <a:off x="3538744" y="4077580"/>
              <a:ext cx="62917" cy="127863"/>
            </a:xfrm>
            <a:custGeom>
              <a:avLst/>
              <a:gdLst>
                <a:gd name="T0" fmla="*/ 29 w 62"/>
                <a:gd name="T1" fmla="*/ 9 h 126"/>
                <a:gd name="T2" fmla="*/ 22 w 62"/>
                <a:gd name="T3" fmla="*/ 16 h 126"/>
                <a:gd name="T4" fmla="*/ 14 w 62"/>
                <a:gd name="T5" fmla="*/ 18 h 126"/>
                <a:gd name="T6" fmla="*/ 11 w 62"/>
                <a:gd name="T7" fmla="*/ 22 h 126"/>
                <a:gd name="T8" fmla="*/ 9 w 62"/>
                <a:gd name="T9" fmla="*/ 29 h 126"/>
                <a:gd name="T10" fmla="*/ 0 w 62"/>
                <a:gd name="T11" fmla="*/ 33 h 126"/>
                <a:gd name="T12" fmla="*/ 7 w 62"/>
                <a:gd name="T13" fmla="*/ 42 h 126"/>
                <a:gd name="T14" fmla="*/ 11 w 62"/>
                <a:gd name="T15" fmla="*/ 46 h 126"/>
                <a:gd name="T16" fmla="*/ 18 w 62"/>
                <a:gd name="T17" fmla="*/ 64 h 126"/>
                <a:gd name="T18" fmla="*/ 18 w 62"/>
                <a:gd name="T19" fmla="*/ 73 h 126"/>
                <a:gd name="T20" fmla="*/ 16 w 62"/>
                <a:gd name="T21" fmla="*/ 79 h 126"/>
                <a:gd name="T22" fmla="*/ 16 w 62"/>
                <a:gd name="T23" fmla="*/ 106 h 126"/>
                <a:gd name="T24" fmla="*/ 18 w 62"/>
                <a:gd name="T25" fmla="*/ 117 h 126"/>
                <a:gd name="T26" fmla="*/ 20 w 62"/>
                <a:gd name="T27" fmla="*/ 126 h 126"/>
                <a:gd name="T28" fmla="*/ 40 w 62"/>
                <a:gd name="T29" fmla="*/ 121 h 126"/>
                <a:gd name="T30" fmla="*/ 40 w 62"/>
                <a:gd name="T31" fmla="*/ 117 h 126"/>
                <a:gd name="T32" fmla="*/ 40 w 62"/>
                <a:gd name="T33" fmla="*/ 104 h 126"/>
                <a:gd name="T34" fmla="*/ 40 w 62"/>
                <a:gd name="T35" fmla="*/ 93 h 126"/>
                <a:gd name="T36" fmla="*/ 40 w 62"/>
                <a:gd name="T37" fmla="*/ 88 h 126"/>
                <a:gd name="T38" fmla="*/ 40 w 62"/>
                <a:gd name="T39" fmla="*/ 86 h 126"/>
                <a:gd name="T40" fmla="*/ 38 w 62"/>
                <a:gd name="T41" fmla="*/ 82 h 126"/>
                <a:gd name="T42" fmla="*/ 40 w 62"/>
                <a:gd name="T43" fmla="*/ 75 h 126"/>
                <a:gd name="T44" fmla="*/ 40 w 62"/>
                <a:gd name="T45" fmla="*/ 68 h 126"/>
                <a:gd name="T46" fmla="*/ 47 w 62"/>
                <a:gd name="T47" fmla="*/ 66 h 126"/>
                <a:gd name="T48" fmla="*/ 49 w 62"/>
                <a:gd name="T49" fmla="*/ 62 h 126"/>
                <a:gd name="T50" fmla="*/ 53 w 62"/>
                <a:gd name="T51" fmla="*/ 55 h 126"/>
                <a:gd name="T52" fmla="*/ 58 w 62"/>
                <a:gd name="T53" fmla="*/ 51 h 126"/>
                <a:gd name="T54" fmla="*/ 55 w 62"/>
                <a:gd name="T55" fmla="*/ 46 h 126"/>
                <a:gd name="T56" fmla="*/ 58 w 62"/>
                <a:gd name="T57" fmla="*/ 42 h 126"/>
                <a:gd name="T58" fmla="*/ 62 w 62"/>
                <a:gd name="T59" fmla="*/ 40 h 126"/>
                <a:gd name="T60" fmla="*/ 60 w 62"/>
                <a:gd name="T61" fmla="*/ 27 h 126"/>
                <a:gd name="T62" fmla="*/ 53 w 62"/>
                <a:gd name="T63" fmla="*/ 20 h 126"/>
                <a:gd name="T64" fmla="*/ 55 w 62"/>
                <a:gd name="T65" fmla="*/ 16 h 126"/>
                <a:gd name="T66" fmla="*/ 47 w 62"/>
                <a:gd name="T67" fmla="*/ 9 h 126"/>
                <a:gd name="T68" fmla="*/ 36 w 62"/>
                <a:gd name="T69" fmla="*/ 0 h 126"/>
                <a:gd name="T70" fmla="*/ 36 w 62"/>
                <a:gd name="T71" fmla="*/ 4 h 126"/>
                <a:gd name="T72" fmla="*/ 29 w 62"/>
                <a:gd name="T73" fmla="*/ 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26">
                  <a:moveTo>
                    <a:pt x="29" y="7"/>
                  </a:moveTo>
                  <a:lnTo>
                    <a:pt x="29" y="9"/>
                  </a:lnTo>
                  <a:lnTo>
                    <a:pt x="25" y="13"/>
                  </a:lnTo>
                  <a:lnTo>
                    <a:pt x="22" y="16"/>
                  </a:lnTo>
                  <a:lnTo>
                    <a:pt x="16" y="18"/>
                  </a:lnTo>
                  <a:lnTo>
                    <a:pt x="14" y="18"/>
                  </a:lnTo>
                  <a:lnTo>
                    <a:pt x="9" y="18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9" y="29"/>
                  </a:lnTo>
                  <a:lnTo>
                    <a:pt x="3" y="29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6"/>
                  </a:lnTo>
                  <a:lnTo>
                    <a:pt x="16" y="55"/>
                  </a:lnTo>
                  <a:lnTo>
                    <a:pt x="18" y="64"/>
                  </a:lnTo>
                  <a:lnTo>
                    <a:pt x="18" y="71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79"/>
                  </a:lnTo>
                  <a:lnTo>
                    <a:pt x="16" y="84"/>
                  </a:lnTo>
                  <a:lnTo>
                    <a:pt x="16" y="106"/>
                  </a:lnTo>
                  <a:lnTo>
                    <a:pt x="18" y="112"/>
                  </a:lnTo>
                  <a:lnTo>
                    <a:pt x="18" y="117"/>
                  </a:lnTo>
                  <a:lnTo>
                    <a:pt x="20" y="121"/>
                  </a:lnTo>
                  <a:lnTo>
                    <a:pt x="20" y="126"/>
                  </a:lnTo>
                  <a:lnTo>
                    <a:pt x="27" y="126"/>
                  </a:lnTo>
                  <a:lnTo>
                    <a:pt x="40" y="121"/>
                  </a:lnTo>
                  <a:lnTo>
                    <a:pt x="40" y="121"/>
                  </a:lnTo>
                  <a:lnTo>
                    <a:pt x="40" y="117"/>
                  </a:lnTo>
                  <a:lnTo>
                    <a:pt x="40" y="108"/>
                  </a:lnTo>
                  <a:lnTo>
                    <a:pt x="40" y="104"/>
                  </a:lnTo>
                  <a:lnTo>
                    <a:pt x="40" y="101"/>
                  </a:lnTo>
                  <a:lnTo>
                    <a:pt x="40" y="93"/>
                  </a:lnTo>
                  <a:lnTo>
                    <a:pt x="40" y="90"/>
                  </a:lnTo>
                  <a:lnTo>
                    <a:pt x="40" y="88"/>
                  </a:lnTo>
                  <a:lnTo>
                    <a:pt x="38" y="88"/>
                  </a:lnTo>
                  <a:lnTo>
                    <a:pt x="40" y="86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40" y="77"/>
                  </a:lnTo>
                  <a:lnTo>
                    <a:pt x="40" y="75"/>
                  </a:lnTo>
                  <a:lnTo>
                    <a:pt x="40" y="71"/>
                  </a:lnTo>
                  <a:lnTo>
                    <a:pt x="40" y="68"/>
                  </a:lnTo>
                  <a:lnTo>
                    <a:pt x="44" y="66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49" y="62"/>
                  </a:lnTo>
                  <a:lnTo>
                    <a:pt x="51" y="57"/>
                  </a:lnTo>
                  <a:lnTo>
                    <a:pt x="53" y="55"/>
                  </a:lnTo>
                  <a:lnTo>
                    <a:pt x="55" y="51"/>
                  </a:lnTo>
                  <a:lnTo>
                    <a:pt x="58" y="51"/>
                  </a:lnTo>
                  <a:lnTo>
                    <a:pt x="60" y="51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8" y="42"/>
                  </a:lnTo>
                  <a:lnTo>
                    <a:pt x="62" y="42"/>
                  </a:lnTo>
                  <a:lnTo>
                    <a:pt x="62" y="40"/>
                  </a:lnTo>
                  <a:lnTo>
                    <a:pt x="60" y="31"/>
                  </a:lnTo>
                  <a:lnTo>
                    <a:pt x="60" y="27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5" y="16"/>
                  </a:lnTo>
                  <a:lnTo>
                    <a:pt x="55" y="16"/>
                  </a:lnTo>
                  <a:lnTo>
                    <a:pt x="51" y="11"/>
                  </a:lnTo>
                  <a:lnTo>
                    <a:pt x="47" y="9"/>
                  </a:lnTo>
                  <a:lnTo>
                    <a:pt x="42" y="4"/>
                  </a:lnTo>
                  <a:lnTo>
                    <a:pt x="36" y="0"/>
                  </a:lnTo>
                  <a:lnTo>
                    <a:pt x="36" y="2"/>
                  </a:lnTo>
                  <a:lnTo>
                    <a:pt x="36" y="4"/>
                  </a:lnTo>
                  <a:lnTo>
                    <a:pt x="31" y="7"/>
                  </a:lnTo>
                  <a:lnTo>
                    <a:pt x="2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32"/>
            <p:cNvSpPr>
              <a:spLocks noEditPoints="1"/>
            </p:cNvSpPr>
            <p:nvPr/>
          </p:nvSpPr>
          <p:spPr bwMode="auto">
            <a:xfrm>
              <a:off x="3755908" y="3856356"/>
              <a:ext cx="230357" cy="326761"/>
            </a:xfrm>
            <a:custGeom>
              <a:avLst/>
              <a:gdLst>
                <a:gd name="T0" fmla="*/ 224 w 227"/>
                <a:gd name="T1" fmla="*/ 79 h 322"/>
                <a:gd name="T2" fmla="*/ 220 w 227"/>
                <a:gd name="T3" fmla="*/ 159 h 322"/>
                <a:gd name="T4" fmla="*/ 209 w 227"/>
                <a:gd name="T5" fmla="*/ 159 h 322"/>
                <a:gd name="T6" fmla="*/ 207 w 227"/>
                <a:gd name="T7" fmla="*/ 172 h 322"/>
                <a:gd name="T8" fmla="*/ 196 w 227"/>
                <a:gd name="T9" fmla="*/ 183 h 322"/>
                <a:gd name="T10" fmla="*/ 196 w 227"/>
                <a:gd name="T11" fmla="*/ 192 h 322"/>
                <a:gd name="T12" fmla="*/ 196 w 227"/>
                <a:gd name="T13" fmla="*/ 198 h 322"/>
                <a:gd name="T14" fmla="*/ 187 w 227"/>
                <a:gd name="T15" fmla="*/ 211 h 322"/>
                <a:gd name="T16" fmla="*/ 196 w 227"/>
                <a:gd name="T17" fmla="*/ 216 h 322"/>
                <a:gd name="T18" fmla="*/ 196 w 227"/>
                <a:gd name="T19" fmla="*/ 220 h 322"/>
                <a:gd name="T20" fmla="*/ 198 w 227"/>
                <a:gd name="T21" fmla="*/ 229 h 322"/>
                <a:gd name="T22" fmla="*/ 207 w 227"/>
                <a:gd name="T23" fmla="*/ 238 h 322"/>
                <a:gd name="T24" fmla="*/ 207 w 227"/>
                <a:gd name="T25" fmla="*/ 247 h 322"/>
                <a:gd name="T26" fmla="*/ 198 w 227"/>
                <a:gd name="T27" fmla="*/ 251 h 322"/>
                <a:gd name="T28" fmla="*/ 185 w 227"/>
                <a:gd name="T29" fmla="*/ 256 h 322"/>
                <a:gd name="T30" fmla="*/ 183 w 227"/>
                <a:gd name="T31" fmla="*/ 262 h 322"/>
                <a:gd name="T32" fmla="*/ 174 w 227"/>
                <a:gd name="T33" fmla="*/ 267 h 322"/>
                <a:gd name="T34" fmla="*/ 169 w 227"/>
                <a:gd name="T35" fmla="*/ 275 h 322"/>
                <a:gd name="T36" fmla="*/ 167 w 227"/>
                <a:gd name="T37" fmla="*/ 284 h 322"/>
                <a:gd name="T38" fmla="*/ 154 w 227"/>
                <a:gd name="T39" fmla="*/ 289 h 322"/>
                <a:gd name="T40" fmla="*/ 141 w 227"/>
                <a:gd name="T41" fmla="*/ 289 h 322"/>
                <a:gd name="T42" fmla="*/ 130 w 227"/>
                <a:gd name="T43" fmla="*/ 289 h 322"/>
                <a:gd name="T44" fmla="*/ 136 w 227"/>
                <a:gd name="T45" fmla="*/ 297 h 322"/>
                <a:gd name="T46" fmla="*/ 128 w 227"/>
                <a:gd name="T47" fmla="*/ 306 h 322"/>
                <a:gd name="T48" fmla="*/ 108 w 227"/>
                <a:gd name="T49" fmla="*/ 311 h 322"/>
                <a:gd name="T50" fmla="*/ 92 w 227"/>
                <a:gd name="T51" fmla="*/ 317 h 322"/>
                <a:gd name="T52" fmla="*/ 88 w 227"/>
                <a:gd name="T53" fmla="*/ 311 h 322"/>
                <a:gd name="T54" fmla="*/ 84 w 227"/>
                <a:gd name="T55" fmla="*/ 322 h 322"/>
                <a:gd name="T56" fmla="*/ 70 w 227"/>
                <a:gd name="T57" fmla="*/ 322 h 322"/>
                <a:gd name="T58" fmla="*/ 68 w 227"/>
                <a:gd name="T59" fmla="*/ 313 h 322"/>
                <a:gd name="T60" fmla="*/ 59 w 227"/>
                <a:gd name="T61" fmla="*/ 300 h 322"/>
                <a:gd name="T62" fmla="*/ 42 w 227"/>
                <a:gd name="T63" fmla="*/ 284 h 322"/>
                <a:gd name="T64" fmla="*/ 37 w 227"/>
                <a:gd name="T65" fmla="*/ 280 h 322"/>
                <a:gd name="T66" fmla="*/ 40 w 227"/>
                <a:gd name="T67" fmla="*/ 271 h 322"/>
                <a:gd name="T68" fmla="*/ 48 w 227"/>
                <a:gd name="T69" fmla="*/ 271 h 322"/>
                <a:gd name="T70" fmla="*/ 57 w 227"/>
                <a:gd name="T71" fmla="*/ 271 h 322"/>
                <a:gd name="T72" fmla="*/ 66 w 227"/>
                <a:gd name="T73" fmla="*/ 273 h 322"/>
                <a:gd name="T74" fmla="*/ 62 w 227"/>
                <a:gd name="T75" fmla="*/ 267 h 322"/>
                <a:gd name="T76" fmla="*/ 53 w 227"/>
                <a:gd name="T77" fmla="*/ 256 h 322"/>
                <a:gd name="T78" fmla="*/ 57 w 227"/>
                <a:gd name="T79" fmla="*/ 245 h 322"/>
                <a:gd name="T80" fmla="*/ 55 w 227"/>
                <a:gd name="T81" fmla="*/ 238 h 322"/>
                <a:gd name="T82" fmla="*/ 53 w 227"/>
                <a:gd name="T83" fmla="*/ 227 h 322"/>
                <a:gd name="T84" fmla="*/ 46 w 227"/>
                <a:gd name="T85" fmla="*/ 216 h 322"/>
                <a:gd name="T86" fmla="*/ 33 w 227"/>
                <a:gd name="T87" fmla="*/ 205 h 322"/>
                <a:gd name="T88" fmla="*/ 24 w 227"/>
                <a:gd name="T89" fmla="*/ 174 h 322"/>
                <a:gd name="T90" fmla="*/ 29 w 227"/>
                <a:gd name="T91" fmla="*/ 170 h 322"/>
                <a:gd name="T92" fmla="*/ 62 w 227"/>
                <a:gd name="T93" fmla="*/ 108 h 322"/>
                <a:gd name="T94" fmla="*/ 70 w 227"/>
                <a:gd name="T95" fmla="*/ 59 h 322"/>
                <a:gd name="T96" fmla="*/ 59 w 227"/>
                <a:gd name="T97" fmla="*/ 37 h 322"/>
                <a:gd name="T98" fmla="*/ 46 w 227"/>
                <a:gd name="T99" fmla="*/ 9 h 322"/>
                <a:gd name="T100" fmla="*/ 2 w 227"/>
                <a:gd name="T101" fmla="*/ 2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7" h="322">
                  <a:moveTo>
                    <a:pt x="46" y="9"/>
                  </a:moveTo>
                  <a:lnTo>
                    <a:pt x="68" y="0"/>
                  </a:lnTo>
                  <a:lnTo>
                    <a:pt x="224" y="79"/>
                  </a:lnTo>
                  <a:lnTo>
                    <a:pt x="227" y="154"/>
                  </a:lnTo>
                  <a:lnTo>
                    <a:pt x="222" y="156"/>
                  </a:lnTo>
                  <a:lnTo>
                    <a:pt x="220" y="159"/>
                  </a:lnTo>
                  <a:lnTo>
                    <a:pt x="216" y="156"/>
                  </a:lnTo>
                  <a:lnTo>
                    <a:pt x="211" y="156"/>
                  </a:lnTo>
                  <a:lnTo>
                    <a:pt x="209" y="159"/>
                  </a:lnTo>
                  <a:lnTo>
                    <a:pt x="209" y="163"/>
                  </a:lnTo>
                  <a:lnTo>
                    <a:pt x="209" y="167"/>
                  </a:lnTo>
                  <a:lnTo>
                    <a:pt x="207" y="172"/>
                  </a:lnTo>
                  <a:lnTo>
                    <a:pt x="202" y="178"/>
                  </a:lnTo>
                  <a:lnTo>
                    <a:pt x="200" y="178"/>
                  </a:lnTo>
                  <a:lnTo>
                    <a:pt x="196" y="183"/>
                  </a:lnTo>
                  <a:lnTo>
                    <a:pt x="196" y="185"/>
                  </a:lnTo>
                  <a:lnTo>
                    <a:pt x="198" y="187"/>
                  </a:lnTo>
                  <a:lnTo>
                    <a:pt x="196" y="192"/>
                  </a:lnTo>
                  <a:lnTo>
                    <a:pt x="194" y="194"/>
                  </a:lnTo>
                  <a:lnTo>
                    <a:pt x="191" y="196"/>
                  </a:lnTo>
                  <a:lnTo>
                    <a:pt x="196" y="198"/>
                  </a:lnTo>
                  <a:lnTo>
                    <a:pt x="196" y="203"/>
                  </a:lnTo>
                  <a:lnTo>
                    <a:pt x="194" y="205"/>
                  </a:lnTo>
                  <a:lnTo>
                    <a:pt x="187" y="211"/>
                  </a:lnTo>
                  <a:lnTo>
                    <a:pt x="187" y="216"/>
                  </a:lnTo>
                  <a:lnTo>
                    <a:pt x="189" y="218"/>
                  </a:lnTo>
                  <a:lnTo>
                    <a:pt x="196" y="216"/>
                  </a:lnTo>
                  <a:lnTo>
                    <a:pt x="198" y="216"/>
                  </a:lnTo>
                  <a:lnTo>
                    <a:pt x="198" y="218"/>
                  </a:lnTo>
                  <a:lnTo>
                    <a:pt x="196" y="220"/>
                  </a:lnTo>
                  <a:lnTo>
                    <a:pt x="198" y="222"/>
                  </a:lnTo>
                  <a:lnTo>
                    <a:pt x="196" y="225"/>
                  </a:lnTo>
                  <a:lnTo>
                    <a:pt x="198" y="229"/>
                  </a:lnTo>
                  <a:lnTo>
                    <a:pt x="198" y="234"/>
                  </a:lnTo>
                  <a:lnTo>
                    <a:pt x="198" y="238"/>
                  </a:lnTo>
                  <a:lnTo>
                    <a:pt x="207" y="238"/>
                  </a:lnTo>
                  <a:lnTo>
                    <a:pt x="207" y="242"/>
                  </a:lnTo>
                  <a:lnTo>
                    <a:pt x="207" y="245"/>
                  </a:lnTo>
                  <a:lnTo>
                    <a:pt x="207" y="247"/>
                  </a:lnTo>
                  <a:lnTo>
                    <a:pt x="205" y="249"/>
                  </a:lnTo>
                  <a:lnTo>
                    <a:pt x="200" y="251"/>
                  </a:lnTo>
                  <a:lnTo>
                    <a:pt x="198" y="251"/>
                  </a:lnTo>
                  <a:lnTo>
                    <a:pt x="194" y="251"/>
                  </a:lnTo>
                  <a:lnTo>
                    <a:pt x="189" y="253"/>
                  </a:lnTo>
                  <a:lnTo>
                    <a:pt x="185" y="256"/>
                  </a:lnTo>
                  <a:lnTo>
                    <a:pt x="185" y="258"/>
                  </a:lnTo>
                  <a:lnTo>
                    <a:pt x="185" y="260"/>
                  </a:lnTo>
                  <a:lnTo>
                    <a:pt x="183" y="262"/>
                  </a:lnTo>
                  <a:lnTo>
                    <a:pt x="178" y="267"/>
                  </a:lnTo>
                  <a:lnTo>
                    <a:pt x="176" y="267"/>
                  </a:lnTo>
                  <a:lnTo>
                    <a:pt x="174" y="267"/>
                  </a:lnTo>
                  <a:lnTo>
                    <a:pt x="172" y="271"/>
                  </a:lnTo>
                  <a:lnTo>
                    <a:pt x="172" y="273"/>
                  </a:lnTo>
                  <a:lnTo>
                    <a:pt x="169" y="275"/>
                  </a:lnTo>
                  <a:lnTo>
                    <a:pt x="169" y="278"/>
                  </a:lnTo>
                  <a:lnTo>
                    <a:pt x="169" y="280"/>
                  </a:lnTo>
                  <a:lnTo>
                    <a:pt x="167" y="284"/>
                  </a:lnTo>
                  <a:lnTo>
                    <a:pt x="165" y="286"/>
                  </a:lnTo>
                  <a:lnTo>
                    <a:pt x="161" y="289"/>
                  </a:lnTo>
                  <a:lnTo>
                    <a:pt x="154" y="289"/>
                  </a:lnTo>
                  <a:lnTo>
                    <a:pt x="150" y="291"/>
                  </a:lnTo>
                  <a:lnTo>
                    <a:pt x="143" y="289"/>
                  </a:lnTo>
                  <a:lnTo>
                    <a:pt x="141" y="289"/>
                  </a:lnTo>
                  <a:lnTo>
                    <a:pt x="136" y="289"/>
                  </a:lnTo>
                  <a:lnTo>
                    <a:pt x="134" y="289"/>
                  </a:lnTo>
                  <a:lnTo>
                    <a:pt x="130" y="289"/>
                  </a:lnTo>
                  <a:lnTo>
                    <a:pt x="130" y="293"/>
                  </a:lnTo>
                  <a:lnTo>
                    <a:pt x="134" y="297"/>
                  </a:lnTo>
                  <a:lnTo>
                    <a:pt x="136" y="297"/>
                  </a:lnTo>
                  <a:lnTo>
                    <a:pt x="136" y="300"/>
                  </a:lnTo>
                  <a:lnTo>
                    <a:pt x="130" y="302"/>
                  </a:lnTo>
                  <a:lnTo>
                    <a:pt x="128" y="306"/>
                  </a:lnTo>
                  <a:lnTo>
                    <a:pt x="123" y="306"/>
                  </a:lnTo>
                  <a:lnTo>
                    <a:pt x="112" y="308"/>
                  </a:lnTo>
                  <a:lnTo>
                    <a:pt x="108" y="311"/>
                  </a:lnTo>
                  <a:lnTo>
                    <a:pt x="101" y="315"/>
                  </a:lnTo>
                  <a:lnTo>
                    <a:pt x="97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90" y="313"/>
                  </a:lnTo>
                  <a:lnTo>
                    <a:pt x="88" y="311"/>
                  </a:lnTo>
                  <a:lnTo>
                    <a:pt x="86" y="313"/>
                  </a:lnTo>
                  <a:lnTo>
                    <a:pt x="86" y="317"/>
                  </a:lnTo>
                  <a:lnTo>
                    <a:pt x="84" y="322"/>
                  </a:lnTo>
                  <a:lnTo>
                    <a:pt x="77" y="322"/>
                  </a:lnTo>
                  <a:lnTo>
                    <a:pt x="75" y="322"/>
                  </a:lnTo>
                  <a:lnTo>
                    <a:pt x="70" y="322"/>
                  </a:lnTo>
                  <a:lnTo>
                    <a:pt x="70" y="317"/>
                  </a:lnTo>
                  <a:lnTo>
                    <a:pt x="68" y="315"/>
                  </a:lnTo>
                  <a:lnTo>
                    <a:pt x="68" y="313"/>
                  </a:lnTo>
                  <a:lnTo>
                    <a:pt x="64" y="306"/>
                  </a:lnTo>
                  <a:lnTo>
                    <a:pt x="62" y="302"/>
                  </a:lnTo>
                  <a:lnTo>
                    <a:pt x="59" y="300"/>
                  </a:lnTo>
                  <a:lnTo>
                    <a:pt x="53" y="291"/>
                  </a:lnTo>
                  <a:lnTo>
                    <a:pt x="44" y="286"/>
                  </a:lnTo>
                  <a:lnTo>
                    <a:pt x="42" y="284"/>
                  </a:lnTo>
                  <a:lnTo>
                    <a:pt x="42" y="282"/>
                  </a:lnTo>
                  <a:lnTo>
                    <a:pt x="40" y="280"/>
                  </a:lnTo>
                  <a:lnTo>
                    <a:pt x="37" y="280"/>
                  </a:lnTo>
                  <a:lnTo>
                    <a:pt x="37" y="275"/>
                  </a:lnTo>
                  <a:lnTo>
                    <a:pt x="40" y="273"/>
                  </a:lnTo>
                  <a:lnTo>
                    <a:pt x="40" y="271"/>
                  </a:lnTo>
                  <a:lnTo>
                    <a:pt x="42" y="271"/>
                  </a:lnTo>
                  <a:lnTo>
                    <a:pt x="46" y="269"/>
                  </a:lnTo>
                  <a:lnTo>
                    <a:pt x="48" y="271"/>
                  </a:lnTo>
                  <a:lnTo>
                    <a:pt x="51" y="271"/>
                  </a:lnTo>
                  <a:lnTo>
                    <a:pt x="55" y="271"/>
                  </a:lnTo>
                  <a:lnTo>
                    <a:pt x="57" y="271"/>
                  </a:lnTo>
                  <a:lnTo>
                    <a:pt x="62" y="271"/>
                  </a:lnTo>
                  <a:lnTo>
                    <a:pt x="64" y="271"/>
                  </a:lnTo>
                  <a:lnTo>
                    <a:pt x="66" y="273"/>
                  </a:lnTo>
                  <a:lnTo>
                    <a:pt x="68" y="271"/>
                  </a:lnTo>
                  <a:lnTo>
                    <a:pt x="66" y="271"/>
                  </a:lnTo>
                  <a:lnTo>
                    <a:pt x="62" y="267"/>
                  </a:lnTo>
                  <a:lnTo>
                    <a:pt x="59" y="262"/>
                  </a:lnTo>
                  <a:lnTo>
                    <a:pt x="57" y="260"/>
                  </a:lnTo>
                  <a:lnTo>
                    <a:pt x="53" y="256"/>
                  </a:lnTo>
                  <a:lnTo>
                    <a:pt x="53" y="251"/>
                  </a:lnTo>
                  <a:lnTo>
                    <a:pt x="55" y="249"/>
                  </a:lnTo>
                  <a:lnTo>
                    <a:pt x="57" y="245"/>
                  </a:lnTo>
                  <a:lnTo>
                    <a:pt x="55" y="242"/>
                  </a:lnTo>
                  <a:lnTo>
                    <a:pt x="55" y="240"/>
                  </a:lnTo>
                  <a:lnTo>
                    <a:pt x="55" y="238"/>
                  </a:lnTo>
                  <a:lnTo>
                    <a:pt x="55" y="236"/>
                  </a:lnTo>
                  <a:lnTo>
                    <a:pt x="53" y="229"/>
                  </a:lnTo>
                  <a:lnTo>
                    <a:pt x="53" y="227"/>
                  </a:lnTo>
                  <a:lnTo>
                    <a:pt x="51" y="225"/>
                  </a:lnTo>
                  <a:lnTo>
                    <a:pt x="51" y="218"/>
                  </a:lnTo>
                  <a:lnTo>
                    <a:pt x="46" y="216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3" y="205"/>
                  </a:lnTo>
                  <a:lnTo>
                    <a:pt x="29" y="198"/>
                  </a:lnTo>
                  <a:lnTo>
                    <a:pt x="26" y="198"/>
                  </a:lnTo>
                  <a:lnTo>
                    <a:pt x="24" y="174"/>
                  </a:lnTo>
                  <a:lnTo>
                    <a:pt x="24" y="172"/>
                  </a:lnTo>
                  <a:lnTo>
                    <a:pt x="26" y="172"/>
                  </a:lnTo>
                  <a:lnTo>
                    <a:pt x="29" y="170"/>
                  </a:lnTo>
                  <a:lnTo>
                    <a:pt x="31" y="167"/>
                  </a:lnTo>
                  <a:lnTo>
                    <a:pt x="62" y="134"/>
                  </a:lnTo>
                  <a:lnTo>
                    <a:pt x="62" y="108"/>
                  </a:lnTo>
                  <a:lnTo>
                    <a:pt x="66" y="70"/>
                  </a:lnTo>
                  <a:lnTo>
                    <a:pt x="70" y="68"/>
                  </a:lnTo>
                  <a:lnTo>
                    <a:pt x="70" y="59"/>
                  </a:lnTo>
                  <a:lnTo>
                    <a:pt x="57" y="44"/>
                  </a:lnTo>
                  <a:lnTo>
                    <a:pt x="57" y="42"/>
                  </a:lnTo>
                  <a:lnTo>
                    <a:pt x="59" y="37"/>
                  </a:lnTo>
                  <a:lnTo>
                    <a:pt x="48" y="11"/>
                  </a:lnTo>
                  <a:lnTo>
                    <a:pt x="46" y="9"/>
                  </a:lnTo>
                  <a:lnTo>
                    <a:pt x="46" y="9"/>
                  </a:lnTo>
                  <a:close/>
                  <a:moveTo>
                    <a:pt x="7" y="207"/>
                  </a:moveTo>
                  <a:lnTo>
                    <a:pt x="4" y="209"/>
                  </a:lnTo>
                  <a:lnTo>
                    <a:pt x="2" y="211"/>
                  </a:lnTo>
                  <a:lnTo>
                    <a:pt x="0" y="209"/>
                  </a:lnTo>
                  <a:lnTo>
                    <a:pt x="7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33"/>
            <p:cNvSpPr>
              <a:spLocks/>
            </p:cNvSpPr>
            <p:nvPr/>
          </p:nvSpPr>
          <p:spPr bwMode="auto">
            <a:xfrm>
              <a:off x="3527581" y="3860415"/>
              <a:ext cx="299362" cy="233401"/>
            </a:xfrm>
            <a:custGeom>
              <a:avLst/>
              <a:gdLst>
                <a:gd name="T0" fmla="*/ 62 w 295"/>
                <a:gd name="T1" fmla="*/ 225 h 230"/>
                <a:gd name="T2" fmla="*/ 53 w 295"/>
                <a:gd name="T3" fmla="*/ 218 h 230"/>
                <a:gd name="T4" fmla="*/ 47 w 295"/>
                <a:gd name="T5" fmla="*/ 216 h 230"/>
                <a:gd name="T6" fmla="*/ 42 w 295"/>
                <a:gd name="T7" fmla="*/ 221 h 230"/>
                <a:gd name="T8" fmla="*/ 36 w 295"/>
                <a:gd name="T9" fmla="*/ 214 h 230"/>
                <a:gd name="T10" fmla="*/ 38 w 295"/>
                <a:gd name="T11" fmla="*/ 207 h 230"/>
                <a:gd name="T12" fmla="*/ 36 w 295"/>
                <a:gd name="T13" fmla="*/ 203 h 230"/>
                <a:gd name="T14" fmla="*/ 25 w 295"/>
                <a:gd name="T15" fmla="*/ 207 h 230"/>
                <a:gd name="T16" fmla="*/ 18 w 295"/>
                <a:gd name="T17" fmla="*/ 194 h 230"/>
                <a:gd name="T18" fmla="*/ 0 w 295"/>
                <a:gd name="T19" fmla="*/ 177 h 230"/>
                <a:gd name="T20" fmla="*/ 3 w 295"/>
                <a:gd name="T21" fmla="*/ 168 h 230"/>
                <a:gd name="T22" fmla="*/ 9 w 295"/>
                <a:gd name="T23" fmla="*/ 166 h 230"/>
                <a:gd name="T24" fmla="*/ 27 w 295"/>
                <a:gd name="T25" fmla="*/ 166 h 230"/>
                <a:gd name="T26" fmla="*/ 40 w 295"/>
                <a:gd name="T27" fmla="*/ 163 h 230"/>
                <a:gd name="T28" fmla="*/ 49 w 295"/>
                <a:gd name="T29" fmla="*/ 159 h 230"/>
                <a:gd name="T30" fmla="*/ 60 w 295"/>
                <a:gd name="T31" fmla="*/ 155 h 230"/>
                <a:gd name="T32" fmla="*/ 71 w 295"/>
                <a:gd name="T33" fmla="*/ 146 h 230"/>
                <a:gd name="T34" fmla="*/ 75 w 295"/>
                <a:gd name="T35" fmla="*/ 137 h 230"/>
                <a:gd name="T36" fmla="*/ 77 w 295"/>
                <a:gd name="T37" fmla="*/ 82 h 230"/>
                <a:gd name="T38" fmla="*/ 130 w 295"/>
                <a:gd name="T39" fmla="*/ 53 h 230"/>
                <a:gd name="T40" fmla="*/ 251 w 295"/>
                <a:gd name="T41" fmla="*/ 7 h 230"/>
                <a:gd name="T42" fmla="*/ 271 w 295"/>
                <a:gd name="T43" fmla="*/ 5 h 230"/>
                <a:gd name="T44" fmla="*/ 284 w 295"/>
                <a:gd name="T45" fmla="*/ 33 h 230"/>
                <a:gd name="T46" fmla="*/ 282 w 295"/>
                <a:gd name="T47" fmla="*/ 40 h 230"/>
                <a:gd name="T48" fmla="*/ 295 w 295"/>
                <a:gd name="T49" fmla="*/ 64 h 230"/>
                <a:gd name="T50" fmla="*/ 287 w 295"/>
                <a:gd name="T51" fmla="*/ 104 h 230"/>
                <a:gd name="T52" fmla="*/ 256 w 295"/>
                <a:gd name="T53" fmla="*/ 163 h 230"/>
                <a:gd name="T54" fmla="*/ 251 w 295"/>
                <a:gd name="T55" fmla="*/ 168 h 230"/>
                <a:gd name="T56" fmla="*/ 249 w 295"/>
                <a:gd name="T57" fmla="*/ 170 h 230"/>
                <a:gd name="T58" fmla="*/ 247 w 295"/>
                <a:gd name="T59" fmla="*/ 192 h 230"/>
                <a:gd name="T60" fmla="*/ 245 w 295"/>
                <a:gd name="T61" fmla="*/ 199 h 230"/>
                <a:gd name="T62" fmla="*/ 240 w 295"/>
                <a:gd name="T63" fmla="*/ 199 h 230"/>
                <a:gd name="T64" fmla="*/ 236 w 295"/>
                <a:gd name="T65" fmla="*/ 201 h 230"/>
                <a:gd name="T66" fmla="*/ 232 w 295"/>
                <a:gd name="T67" fmla="*/ 203 h 230"/>
                <a:gd name="T68" fmla="*/ 223 w 295"/>
                <a:gd name="T69" fmla="*/ 203 h 230"/>
                <a:gd name="T70" fmla="*/ 212 w 295"/>
                <a:gd name="T71" fmla="*/ 201 h 230"/>
                <a:gd name="T72" fmla="*/ 198 w 295"/>
                <a:gd name="T73" fmla="*/ 201 h 230"/>
                <a:gd name="T74" fmla="*/ 185 w 295"/>
                <a:gd name="T75" fmla="*/ 203 h 230"/>
                <a:gd name="T76" fmla="*/ 174 w 295"/>
                <a:gd name="T77" fmla="*/ 212 h 230"/>
                <a:gd name="T78" fmla="*/ 163 w 295"/>
                <a:gd name="T79" fmla="*/ 210 h 230"/>
                <a:gd name="T80" fmla="*/ 152 w 295"/>
                <a:gd name="T81" fmla="*/ 205 h 230"/>
                <a:gd name="T82" fmla="*/ 150 w 295"/>
                <a:gd name="T83" fmla="*/ 201 h 230"/>
                <a:gd name="T84" fmla="*/ 143 w 295"/>
                <a:gd name="T85" fmla="*/ 199 h 230"/>
                <a:gd name="T86" fmla="*/ 137 w 295"/>
                <a:gd name="T87" fmla="*/ 201 h 230"/>
                <a:gd name="T88" fmla="*/ 130 w 295"/>
                <a:gd name="T89" fmla="*/ 203 h 230"/>
                <a:gd name="T90" fmla="*/ 126 w 295"/>
                <a:gd name="T91" fmla="*/ 205 h 230"/>
                <a:gd name="T92" fmla="*/ 119 w 295"/>
                <a:gd name="T93" fmla="*/ 196 h 230"/>
                <a:gd name="T94" fmla="*/ 110 w 295"/>
                <a:gd name="T95" fmla="*/ 192 h 230"/>
                <a:gd name="T96" fmla="*/ 106 w 295"/>
                <a:gd name="T97" fmla="*/ 192 h 230"/>
                <a:gd name="T98" fmla="*/ 97 w 295"/>
                <a:gd name="T99" fmla="*/ 190 h 230"/>
                <a:gd name="T100" fmla="*/ 93 w 295"/>
                <a:gd name="T101" fmla="*/ 192 h 230"/>
                <a:gd name="T102" fmla="*/ 86 w 295"/>
                <a:gd name="T103" fmla="*/ 192 h 230"/>
                <a:gd name="T104" fmla="*/ 80 w 295"/>
                <a:gd name="T105" fmla="*/ 192 h 230"/>
                <a:gd name="T106" fmla="*/ 75 w 295"/>
                <a:gd name="T107" fmla="*/ 194 h 230"/>
                <a:gd name="T108" fmla="*/ 71 w 295"/>
                <a:gd name="T109" fmla="*/ 199 h 230"/>
                <a:gd name="T110" fmla="*/ 71 w 295"/>
                <a:gd name="T111" fmla="*/ 201 h 230"/>
                <a:gd name="T112" fmla="*/ 71 w 295"/>
                <a:gd name="T113" fmla="*/ 207 h 230"/>
                <a:gd name="T114" fmla="*/ 73 w 295"/>
                <a:gd name="T115" fmla="*/ 212 h 230"/>
                <a:gd name="T116" fmla="*/ 64 w 295"/>
                <a:gd name="T117" fmla="*/ 216 h 230"/>
                <a:gd name="T118" fmla="*/ 64 w 295"/>
                <a:gd name="T119" fmla="*/ 218 h 230"/>
                <a:gd name="T120" fmla="*/ 69 w 295"/>
                <a:gd name="T121" fmla="*/ 225 h 230"/>
                <a:gd name="T122" fmla="*/ 66 w 295"/>
                <a:gd name="T12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5" h="230">
                  <a:moveTo>
                    <a:pt x="66" y="230"/>
                  </a:moveTo>
                  <a:lnTo>
                    <a:pt x="62" y="225"/>
                  </a:lnTo>
                  <a:lnTo>
                    <a:pt x="58" y="223"/>
                  </a:lnTo>
                  <a:lnTo>
                    <a:pt x="53" y="218"/>
                  </a:lnTo>
                  <a:lnTo>
                    <a:pt x="47" y="214"/>
                  </a:lnTo>
                  <a:lnTo>
                    <a:pt x="47" y="216"/>
                  </a:lnTo>
                  <a:lnTo>
                    <a:pt x="47" y="218"/>
                  </a:lnTo>
                  <a:lnTo>
                    <a:pt x="42" y="221"/>
                  </a:lnTo>
                  <a:lnTo>
                    <a:pt x="40" y="221"/>
                  </a:lnTo>
                  <a:lnTo>
                    <a:pt x="36" y="214"/>
                  </a:lnTo>
                  <a:lnTo>
                    <a:pt x="38" y="212"/>
                  </a:lnTo>
                  <a:lnTo>
                    <a:pt x="38" y="207"/>
                  </a:lnTo>
                  <a:lnTo>
                    <a:pt x="36" y="207"/>
                  </a:lnTo>
                  <a:lnTo>
                    <a:pt x="36" y="203"/>
                  </a:lnTo>
                  <a:lnTo>
                    <a:pt x="33" y="203"/>
                  </a:lnTo>
                  <a:lnTo>
                    <a:pt x="25" y="207"/>
                  </a:lnTo>
                  <a:lnTo>
                    <a:pt x="18" y="203"/>
                  </a:lnTo>
                  <a:lnTo>
                    <a:pt x="18" y="194"/>
                  </a:lnTo>
                  <a:lnTo>
                    <a:pt x="0" y="183"/>
                  </a:lnTo>
                  <a:lnTo>
                    <a:pt x="0" y="177"/>
                  </a:lnTo>
                  <a:lnTo>
                    <a:pt x="3" y="172"/>
                  </a:lnTo>
                  <a:lnTo>
                    <a:pt x="3" y="168"/>
                  </a:lnTo>
                  <a:lnTo>
                    <a:pt x="5" y="166"/>
                  </a:lnTo>
                  <a:lnTo>
                    <a:pt x="9" y="166"/>
                  </a:lnTo>
                  <a:lnTo>
                    <a:pt x="22" y="166"/>
                  </a:lnTo>
                  <a:lnTo>
                    <a:pt x="27" y="166"/>
                  </a:lnTo>
                  <a:lnTo>
                    <a:pt x="31" y="163"/>
                  </a:lnTo>
                  <a:lnTo>
                    <a:pt x="40" y="163"/>
                  </a:lnTo>
                  <a:lnTo>
                    <a:pt x="44" y="163"/>
                  </a:lnTo>
                  <a:lnTo>
                    <a:pt x="49" y="159"/>
                  </a:lnTo>
                  <a:lnTo>
                    <a:pt x="55" y="159"/>
                  </a:lnTo>
                  <a:lnTo>
                    <a:pt x="60" y="155"/>
                  </a:lnTo>
                  <a:lnTo>
                    <a:pt x="71" y="150"/>
                  </a:lnTo>
                  <a:lnTo>
                    <a:pt x="71" y="146"/>
                  </a:lnTo>
                  <a:lnTo>
                    <a:pt x="73" y="139"/>
                  </a:lnTo>
                  <a:lnTo>
                    <a:pt x="75" y="137"/>
                  </a:lnTo>
                  <a:lnTo>
                    <a:pt x="77" y="119"/>
                  </a:lnTo>
                  <a:lnTo>
                    <a:pt x="77" y="82"/>
                  </a:lnTo>
                  <a:lnTo>
                    <a:pt x="106" y="75"/>
                  </a:lnTo>
                  <a:lnTo>
                    <a:pt x="130" y="53"/>
                  </a:lnTo>
                  <a:lnTo>
                    <a:pt x="218" y="0"/>
                  </a:lnTo>
                  <a:lnTo>
                    <a:pt x="251" y="7"/>
                  </a:lnTo>
                  <a:lnTo>
                    <a:pt x="256" y="11"/>
                  </a:lnTo>
                  <a:lnTo>
                    <a:pt x="271" y="5"/>
                  </a:lnTo>
                  <a:lnTo>
                    <a:pt x="273" y="7"/>
                  </a:lnTo>
                  <a:lnTo>
                    <a:pt x="284" y="33"/>
                  </a:lnTo>
                  <a:lnTo>
                    <a:pt x="282" y="38"/>
                  </a:lnTo>
                  <a:lnTo>
                    <a:pt x="282" y="40"/>
                  </a:lnTo>
                  <a:lnTo>
                    <a:pt x="295" y="55"/>
                  </a:lnTo>
                  <a:lnTo>
                    <a:pt x="295" y="64"/>
                  </a:lnTo>
                  <a:lnTo>
                    <a:pt x="291" y="66"/>
                  </a:lnTo>
                  <a:lnTo>
                    <a:pt x="287" y="104"/>
                  </a:lnTo>
                  <a:lnTo>
                    <a:pt x="287" y="130"/>
                  </a:lnTo>
                  <a:lnTo>
                    <a:pt x="256" y="163"/>
                  </a:lnTo>
                  <a:lnTo>
                    <a:pt x="254" y="166"/>
                  </a:lnTo>
                  <a:lnTo>
                    <a:pt x="251" y="168"/>
                  </a:lnTo>
                  <a:lnTo>
                    <a:pt x="249" y="168"/>
                  </a:lnTo>
                  <a:lnTo>
                    <a:pt x="249" y="170"/>
                  </a:lnTo>
                  <a:lnTo>
                    <a:pt x="251" y="194"/>
                  </a:lnTo>
                  <a:lnTo>
                    <a:pt x="247" y="192"/>
                  </a:lnTo>
                  <a:lnTo>
                    <a:pt x="245" y="196"/>
                  </a:lnTo>
                  <a:lnTo>
                    <a:pt x="245" y="199"/>
                  </a:lnTo>
                  <a:lnTo>
                    <a:pt x="243" y="199"/>
                  </a:lnTo>
                  <a:lnTo>
                    <a:pt x="240" y="199"/>
                  </a:lnTo>
                  <a:lnTo>
                    <a:pt x="238" y="199"/>
                  </a:lnTo>
                  <a:lnTo>
                    <a:pt x="236" y="201"/>
                  </a:lnTo>
                  <a:lnTo>
                    <a:pt x="232" y="203"/>
                  </a:lnTo>
                  <a:lnTo>
                    <a:pt x="232" y="203"/>
                  </a:lnTo>
                  <a:lnTo>
                    <a:pt x="225" y="205"/>
                  </a:lnTo>
                  <a:lnTo>
                    <a:pt x="223" y="203"/>
                  </a:lnTo>
                  <a:lnTo>
                    <a:pt x="218" y="203"/>
                  </a:lnTo>
                  <a:lnTo>
                    <a:pt x="212" y="201"/>
                  </a:lnTo>
                  <a:lnTo>
                    <a:pt x="203" y="201"/>
                  </a:lnTo>
                  <a:lnTo>
                    <a:pt x="198" y="201"/>
                  </a:lnTo>
                  <a:lnTo>
                    <a:pt x="190" y="201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4" y="212"/>
                  </a:lnTo>
                  <a:lnTo>
                    <a:pt x="172" y="212"/>
                  </a:lnTo>
                  <a:lnTo>
                    <a:pt x="163" y="210"/>
                  </a:lnTo>
                  <a:lnTo>
                    <a:pt x="159" y="207"/>
                  </a:lnTo>
                  <a:lnTo>
                    <a:pt x="152" y="205"/>
                  </a:lnTo>
                  <a:lnTo>
                    <a:pt x="150" y="203"/>
                  </a:lnTo>
                  <a:lnTo>
                    <a:pt x="150" y="201"/>
                  </a:lnTo>
                  <a:lnTo>
                    <a:pt x="146" y="199"/>
                  </a:lnTo>
                  <a:lnTo>
                    <a:pt x="143" y="199"/>
                  </a:lnTo>
                  <a:lnTo>
                    <a:pt x="141" y="201"/>
                  </a:lnTo>
                  <a:lnTo>
                    <a:pt x="137" y="201"/>
                  </a:lnTo>
                  <a:lnTo>
                    <a:pt x="135" y="203"/>
                  </a:lnTo>
                  <a:lnTo>
                    <a:pt x="130" y="203"/>
                  </a:lnTo>
                  <a:lnTo>
                    <a:pt x="128" y="205"/>
                  </a:lnTo>
                  <a:lnTo>
                    <a:pt x="126" y="205"/>
                  </a:lnTo>
                  <a:lnTo>
                    <a:pt x="124" y="203"/>
                  </a:lnTo>
                  <a:lnTo>
                    <a:pt x="119" y="196"/>
                  </a:lnTo>
                  <a:lnTo>
                    <a:pt x="117" y="194"/>
                  </a:lnTo>
                  <a:lnTo>
                    <a:pt x="110" y="192"/>
                  </a:lnTo>
                  <a:lnTo>
                    <a:pt x="108" y="192"/>
                  </a:lnTo>
                  <a:lnTo>
                    <a:pt x="106" y="192"/>
                  </a:lnTo>
                  <a:lnTo>
                    <a:pt x="99" y="190"/>
                  </a:lnTo>
                  <a:lnTo>
                    <a:pt x="97" y="190"/>
                  </a:lnTo>
                  <a:lnTo>
                    <a:pt x="95" y="190"/>
                  </a:lnTo>
                  <a:lnTo>
                    <a:pt x="93" y="192"/>
                  </a:lnTo>
                  <a:lnTo>
                    <a:pt x="88" y="192"/>
                  </a:lnTo>
                  <a:lnTo>
                    <a:pt x="86" y="192"/>
                  </a:lnTo>
                  <a:lnTo>
                    <a:pt x="82" y="192"/>
                  </a:lnTo>
                  <a:lnTo>
                    <a:pt x="80" y="192"/>
                  </a:lnTo>
                  <a:lnTo>
                    <a:pt x="77" y="192"/>
                  </a:lnTo>
                  <a:lnTo>
                    <a:pt x="75" y="194"/>
                  </a:lnTo>
                  <a:lnTo>
                    <a:pt x="71" y="196"/>
                  </a:lnTo>
                  <a:lnTo>
                    <a:pt x="71" y="199"/>
                  </a:lnTo>
                  <a:lnTo>
                    <a:pt x="71" y="201"/>
                  </a:lnTo>
                  <a:lnTo>
                    <a:pt x="71" y="201"/>
                  </a:lnTo>
                  <a:lnTo>
                    <a:pt x="71" y="203"/>
                  </a:lnTo>
                  <a:lnTo>
                    <a:pt x="71" y="207"/>
                  </a:lnTo>
                  <a:lnTo>
                    <a:pt x="73" y="207"/>
                  </a:lnTo>
                  <a:lnTo>
                    <a:pt x="73" y="212"/>
                  </a:lnTo>
                  <a:lnTo>
                    <a:pt x="69" y="212"/>
                  </a:lnTo>
                  <a:lnTo>
                    <a:pt x="64" y="216"/>
                  </a:lnTo>
                  <a:lnTo>
                    <a:pt x="66" y="218"/>
                  </a:lnTo>
                  <a:lnTo>
                    <a:pt x="64" y="218"/>
                  </a:lnTo>
                  <a:lnTo>
                    <a:pt x="66" y="225"/>
                  </a:lnTo>
                  <a:lnTo>
                    <a:pt x="69" y="225"/>
                  </a:lnTo>
                  <a:lnTo>
                    <a:pt x="69" y="227"/>
                  </a:lnTo>
                  <a:lnTo>
                    <a:pt x="66" y="2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34"/>
            <p:cNvSpPr>
              <a:spLocks/>
            </p:cNvSpPr>
            <p:nvPr/>
          </p:nvSpPr>
          <p:spPr bwMode="auto">
            <a:xfrm>
              <a:off x="3577306" y="4053225"/>
              <a:ext cx="225283" cy="191795"/>
            </a:xfrm>
            <a:custGeom>
              <a:avLst/>
              <a:gdLst>
                <a:gd name="T0" fmla="*/ 209 w 222"/>
                <a:gd name="T1" fmla="*/ 11 h 189"/>
                <a:gd name="T2" fmla="*/ 196 w 222"/>
                <a:gd name="T3" fmla="*/ 6 h 189"/>
                <a:gd name="T4" fmla="*/ 191 w 222"/>
                <a:gd name="T5" fmla="*/ 9 h 189"/>
                <a:gd name="T6" fmla="*/ 183 w 222"/>
                <a:gd name="T7" fmla="*/ 13 h 189"/>
                <a:gd name="T8" fmla="*/ 174 w 222"/>
                <a:gd name="T9" fmla="*/ 13 h 189"/>
                <a:gd name="T10" fmla="*/ 154 w 222"/>
                <a:gd name="T11" fmla="*/ 11 h 189"/>
                <a:gd name="T12" fmla="*/ 136 w 222"/>
                <a:gd name="T13" fmla="*/ 13 h 189"/>
                <a:gd name="T14" fmla="*/ 123 w 222"/>
                <a:gd name="T15" fmla="*/ 22 h 189"/>
                <a:gd name="T16" fmla="*/ 103 w 222"/>
                <a:gd name="T17" fmla="*/ 15 h 189"/>
                <a:gd name="T18" fmla="*/ 97 w 222"/>
                <a:gd name="T19" fmla="*/ 9 h 189"/>
                <a:gd name="T20" fmla="*/ 88 w 222"/>
                <a:gd name="T21" fmla="*/ 11 h 189"/>
                <a:gd name="T22" fmla="*/ 79 w 222"/>
                <a:gd name="T23" fmla="*/ 15 h 189"/>
                <a:gd name="T24" fmla="*/ 70 w 222"/>
                <a:gd name="T25" fmla="*/ 6 h 189"/>
                <a:gd name="T26" fmla="*/ 59 w 222"/>
                <a:gd name="T27" fmla="*/ 2 h 189"/>
                <a:gd name="T28" fmla="*/ 48 w 222"/>
                <a:gd name="T29" fmla="*/ 0 h 189"/>
                <a:gd name="T30" fmla="*/ 39 w 222"/>
                <a:gd name="T31" fmla="*/ 2 h 189"/>
                <a:gd name="T32" fmla="*/ 31 w 222"/>
                <a:gd name="T33" fmla="*/ 2 h 189"/>
                <a:gd name="T34" fmla="*/ 22 w 222"/>
                <a:gd name="T35" fmla="*/ 6 h 189"/>
                <a:gd name="T36" fmla="*/ 22 w 222"/>
                <a:gd name="T37" fmla="*/ 11 h 189"/>
                <a:gd name="T38" fmla="*/ 24 w 222"/>
                <a:gd name="T39" fmla="*/ 17 h 189"/>
                <a:gd name="T40" fmla="*/ 15 w 222"/>
                <a:gd name="T41" fmla="*/ 26 h 189"/>
                <a:gd name="T42" fmla="*/ 17 w 222"/>
                <a:gd name="T43" fmla="*/ 35 h 189"/>
                <a:gd name="T44" fmla="*/ 17 w 222"/>
                <a:gd name="T45" fmla="*/ 40 h 189"/>
                <a:gd name="T46" fmla="*/ 22 w 222"/>
                <a:gd name="T47" fmla="*/ 51 h 189"/>
                <a:gd name="T48" fmla="*/ 24 w 222"/>
                <a:gd name="T49" fmla="*/ 66 h 189"/>
                <a:gd name="T50" fmla="*/ 17 w 222"/>
                <a:gd name="T51" fmla="*/ 70 h 189"/>
                <a:gd name="T52" fmla="*/ 17 w 222"/>
                <a:gd name="T53" fmla="*/ 75 h 189"/>
                <a:gd name="T54" fmla="*/ 11 w 222"/>
                <a:gd name="T55" fmla="*/ 86 h 189"/>
                <a:gd name="T56" fmla="*/ 6 w 222"/>
                <a:gd name="T57" fmla="*/ 90 h 189"/>
                <a:gd name="T58" fmla="*/ 2 w 222"/>
                <a:gd name="T59" fmla="*/ 99 h 189"/>
                <a:gd name="T60" fmla="*/ 0 w 222"/>
                <a:gd name="T61" fmla="*/ 106 h 189"/>
                <a:gd name="T62" fmla="*/ 2 w 222"/>
                <a:gd name="T63" fmla="*/ 112 h 189"/>
                <a:gd name="T64" fmla="*/ 2 w 222"/>
                <a:gd name="T65" fmla="*/ 125 h 189"/>
                <a:gd name="T66" fmla="*/ 2 w 222"/>
                <a:gd name="T67" fmla="*/ 141 h 189"/>
                <a:gd name="T68" fmla="*/ 15 w 222"/>
                <a:gd name="T69" fmla="*/ 145 h 189"/>
                <a:gd name="T70" fmla="*/ 44 w 222"/>
                <a:gd name="T71" fmla="*/ 169 h 189"/>
                <a:gd name="T72" fmla="*/ 48 w 222"/>
                <a:gd name="T73" fmla="*/ 183 h 189"/>
                <a:gd name="T74" fmla="*/ 79 w 222"/>
                <a:gd name="T75" fmla="*/ 189 h 189"/>
                <a:gd name="T76" fmla="*/ 94 w 222"/>
                <a:gd name="T77" fmla="*/ 185 h 189"/>
                <a:gd name="T78" fmla="*/ 103 w 222"/>
                <a:gd name="T79" fmla="*/ 178 h 189"/>
                <a:gd name="T80" fmla="*/ 108 w 222"/>
                <a:gd name="T81" fmla="*/ 183 h 189"/>
                <a:gd name="T82" fmla="*/ 116 w 222"/>
                <a:gd name="T83" fmla="*/ 169 h 189"/>
                <a:gd name="T84" fmla="*/ 116 w 222"/>
                <a:gd name="T85" fmla="*/ 158 h 189"/>
                <a:gd name="T86" fmla="*/ 123 w 222"/>
                <a:gd name="T87" fmla="*/ 152 h 189"/>
                <a:gd name="T88" fmla="*/ 130 w 222"/>
                <a:gd name="T89" fmla="*/ 141 h 189"/>
                <a:gd name="T90" fmla="*/ 138 w 222"/>
                <a:gd name="T91" fmla="*/ 136 h 189"/>
                <a:gd name="T92" fmla="*/ 145 w 222"/>
                <a:gd name="T93" fmla="*/ 139 h 189"/>
                <a:gd name="T94" fmla="*/ 156 w 222"/>
                <a:gd name="T95" fmla="*/ 147 h 189"/>
                <a:gd name="T96" fmla="*/ 165 w 222"/>
                <a:gd name="T97" fmla="*/ 141 h 189"/>
                <a:gd name="T98" fmla="*/ 169 w 222"/>
                <a:gd name="T99" fmla="*/ 136 h 189"/>
                <a:gd name="T100" fmla="*/ 172 w 222"/>
                <a:gd name="T101" fmla="*/ 125 h 189"/>
                <a:gd name="T102" fmla="*/ 178 w 222"/>
                <a:gd name="T103" fmla="*/ 112 h 189"/>
                <a:gd name="T104" fmla="*/ 189 w 222"/>
                <a:gd name="T105" fmla="*/ 101 h 189"/>
                <a:gd name="T106" fmla="*/ 189 w 222"/>
                <a:gd name="T107" fmla="*/ 90 h 189"/>
                <a:gd name="T108" fmla="*/ 200 w 222"/>
                <a:gd name="T109" fmla="*/ 81 h 189"/>
                <a:gd name="T110" fmla="*/ 200 w 222"/>
                <a:gd name="T111" fmla="*/ 68 h 189"/>
                <a:gd name="T112" fmla="*/ 209 w 222"/>
                <a:gd name="T113" fmla="*/ 57 h 189"/>
                <a:gd name="T114" fmla="*/ 216 w 222"/>
                <a:gd name="T115" fmla="*/ 53 h 189"/>
                <a:gd name="T116" fmla="*/ 222 w 222"/>
                <a:gd name="T117" fmla="*/ 44 h 189"/>
                <a:gd name="T118" fmla="*/ 220 w 222"/>
                <a:gd name="T119" fmla="*/ 35 h 189"/>
                <a:gd name="T120" fmla="*/ 216 w 222"/>
                <a:gd name="T121" fmla="*/ 24 h 189"/>
                <a:gd name="T122" fmla="*/ 213 w 222"/>
                <a:gd name="T123" fmla="*/ 1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2" h="189">
                  <a:moveTo>
                    <a:pt x="213" y="15"/>
                  </a:moveTo>
                  <a:lnTo>
                    <a:pt x="213" y="15"/>
                  </a:lnTo>
                  <a:lnTo>
                    <a:pt x="209" y="11"/>
                  </a:lnTo>
                  <a:lnTo>
                    <a:pt x="205" y="4"/>
                  </a:lnTo>
                  <a:lnTo>
                    <a:pt x="198" y="2"/>
                  </a:lnTo>
                  <a:lnTo>
                    <a:pt x="196" y="6"/>
                  </a:lnTo>
                  <a:lnTo>
                    <a:pt x="196" y="9"/>
                  </a:lnTo>
                  <a:lnTo>
                    <a:pt x="194" y="9"/>
                  </a:lnTo>
                  <a:lnTo>
                    <a:pt x="191" y="9"/>
                  </a:lnTo>
                  <a:lnTo>
                    <a:pt x="189" y="9"/>
                  </a:lnTo>
                  <a:lnTo>
                    <a:pt x="187" y="11"/>
                  </a:lnTo>
                  <a:lnTo>
                    <a:pt x="183" y="13"/>
                  </a:lnTo>
                  <a:lnTo>
                    <a:pt x="180" y="15"/>
                  </a:lnTo>
                  <a:lnTo>
                    <a:pt x="178" y="17"/>
                  </a:lnTo>
                  <a:lnTo>
                    <a:pt x="174" y="13"/>
                  </a:lnTo>
                  <a:lnTo>
                    <a:pt x="169" y="13"/>
                  </a:lnTo>
                  <a:lnTo>
                    <a:pt x="163" y="11"/>
                  </a:lnTo>
                  <a:lnTo>
                    <a:pt x="154" y="11"/>
                  </a:lnTo>
                  <a:lnTo>
                    <a:pt x="149" y="11"/>
                  </a:lnTo>
                  <a:lnTo>
                    <a:pt x="141" y="11"/>
                  </a:lnTo>
                  <a:lnTo>
                    <a:pt x="136" y="13"/>
                  </a:lnTo>
                  <a:lnTo>
                    <a:pt x="130" y="20"/>
                  </a:lnTo>
                  <a:lnTo>
                    <a:pt x="125" y="22"/>
                  </a:lnTo>
                  <a:lnTo>
                    <a:pt x="123" y="22"/>
                  </a:lnTo>
                  <a:lnTo>
                    <a:pt x="114" y="20"/>
                  </a:lnTo>
                  <a:lnTo>
                    <a:pt x="110" y="17"/>
                  </a:lnTo>
                  <a:lnTo>
                    <a:pt x="103" y="15"/>
                  </a:lnTo>
                  <a:lnTo>
                    <a:pt x="101" y="13"/>
                  </a:lnTo>
                  <a:lnTo>
                    <a:pt x="101" y="11"/>
                  </a:lnTo>
                  <a:lnTo>
                    <a:pt x="97" y="9"/>
                  </a:lnTo>
                  <a:lnTo>
                    <a:pt x="94" y="9"/>
                  </a:lnTo>
                  <a:lnTo>
                    <a:pt x="92" y="11"/>
                  </a:lnTo>
                  <a:lnTo>
                    <a:pt x="88" y="11"/>
                  </a:lnTo>
                  <a:lnTo>
                    <a:pt x="86" y="13"/>
                  </a:lnTo>
                  <a:lnTo>
                    <a:pt x="81" y="13"/>
                  </a:lnTo>
                  <a:lnTo>
                    <a:pt x="79" y="15"/>
                  </a:lnTo>
                  <a:lnTo>
                    <a:pt x="77" y="15"/>
                  </a:lnTo>
                  <a:lnTo>
                    <a:pt x="75" y="13"/>
                  </a:lnTo>
                  <a:lnTo>
                    <a:pt x="70" y="6"/>
                  </a:lnTo>
                  <a:lnTo>
                    <a:pt x="68" y="4"/>
                  </a:lnTo>
                  <a:lnTo>
                    <a:pt x="61" y="2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24" y="17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5" y="26"/>
                  </a:lnTo>
                  <a:lnTo>
                    <a:pt x="17" y="28"/>
                  </a:lnTo>
                  <a:lnTo>
                    <a:pt x="15" y="28"/>
                  </a:lnTo>
                  <a:lnTo>
                    <a:pt x="17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17" y="40"/>
                  </a:lnTo>
                  <a:lnTo>
                    <a:pt x="15" y="44"/>
                  </a:lnTo>
                  <a:lnTo>
                    <a:pt x="17" y="46"/>
                  </a:lnTo>
                  <a:lnTo>
                    <a:pt x="22" y="51"/>
                  </a:lnTo>
                  <a:lnTo>
                    <a:pt x="22" y="55"/>
                  </a:lnTo>
                  <a:lnTo>
                    <a:pt x="24" y="64"/>
                  </a:lnTo>
                  <a:lnTo>
                    <a:pt x="24" y="66"/>
                  </a:lnTo>
                  <a:lnTo>
                    <a:pt x="20" y="66"/>
                  </a:lnTo>
                  <a:lnTo>
                    <a:pt x="17" y="68"/>
                  </a:lnTo>
                  <a:lnTo>
                    <a:pt x="17" y="70"/>
                  </a:lnTo>
                  <a:lnTo>
                    <a:pt x="22" y="75"/>
                  </a:lnTo>
                  <a:lnTo>
                    <a:pt x="20" y="75"/>
                  </a:lnTo>
                  <a:lnTo>
                    <a:pt x="17" y="75"/>
                  </a:lnTo>
                  <a:lnTo>
                    <a:pt x="15" y="79"/>
                  </a:lnTo>
                  <a:lnTo>
                    <a:pt x="13" y="81"/>
                  </a:lnTo>
                  <a:lnTo>
                    <a:pt x="11" y="86"/>
                  </a:lnTo>
                  <a:lnTo>
                    <a:pt x="9" y="90"/>
                  </a:lnTo>
                  <a:lnTo>
                    <a:pt x="9" y="90"/>
                  </a:lnTo>
                  <a:lnTo>
                    <a:pt x="6" y="90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10"/>
                  </a:lnTo>
                  <a:lnTo>
                    <a:pt x="0" y="112"/>
                  </a:lnTo>
                  <a:lnTo>
                    <a:pt x="2" y="112"/>
                  </a:lnTo>
                  <a:lnTo>
                    <a:pt x="2" y="114"/>
                  </a:lnTo>
                  <a:lnTo>
                    <a:pt x="2" y="117"/>
                  </a:lnTo>
                  <a:lnTo>
                    <a:pt x="2" y="125"/>
                  </a:lnTo>
                  <a:lnTo>
                    <a:pt x="2" y="128"/>
                  </a:lnTo>
                  <a:lnTo>
                    <a:pt x="2" y="132"/>
                  </a:lnTo>
                  <a:lnTo>
                    <a:pt x="2" y="141"/>
                  </a:lnTo>
                  <a:lnTo>
                    <a:pt x="2" y="145"/>
                  </a:lnTo>
                  <a:lnTo>
                    <a:pt x="11" y="147"/>
                  </a:lnTo>
                  <a:lnTo>
                    <a:pt x="15" y="145"/>
                  </a:lnTo>
                  <a:lnTo>
                    <a:pt x="31" y="152"/>
                  </a:lnTo>
                  <a:lnTo>
                    <a:pt x="37" y="161"/>
                  </a:lnTo>
                  <a:lnTo>
                    <a:pt x="44" y="169"/>
                  </a:lnTo>
                  <a:lnTo>
                    <a:pt x="42" y="176"/>
                  </a:lnTo>
                  <a:lnTo>
                    <a:pt x="46" y="176"/>
                  </a:lnTo>
                  <a:lnTo>
                    <a:pt x="48" y="183"/>
                  </a:lnTo>
                  <a:lnTo>
                    <a:pt x="53" y="187"/>
                  </a:lnTo>
                  <a:lnTo>
                    <a:pt x="59" y="189"/>
                  </a:lnTo>
                  <a:lnTo>
                    <a:pt x="79" y="189"/>
                  </a:lnTo>
                  <a:lnTo>
                    <a:pt x="81" y="187"/>
                  </a:lnTo>
                  <a:lnTo>
                    <a:pt x="86" y="187"/>
                  </a:lnTo>
                  <a:lnTo>
                    <a:pt x="94" y="185"/>
                  </a:lnTo>
                  <a:lnTo>
                    <a:pt x="97" y="185"/>
                  </a:lnTo>
                  <a:lnTo>
                    <a:pt x="101" y="185"/>
                  </a:lnTo>
                  <a:lnTo>
                    <a:pt x="103" y="178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10" y="181"/>
                  </a:lnTo>
                  <a:lnTo>
                    <a:pt x="114" y="174"/>
                  </a:lnTo>
                  <a:lnTo>
                    <a:pt x="116" y="169"/>
                  </a:lnTo>
                  <a:lnTo>
                    <a:pt x="114" y="165"/>
                  </a:lnTo>
                  <a:lnTo>
                    <a:pt x="114" y="161"/>
                  </a:lnTo>
                  <a:lnTo>
                    <a:pt x="116" y="158"/>
                  </a:lnTo>
                  <a:lnTo>
                    <a:pt x="116" y="156"/>
                  </a:lnTo>
                  <a:lnTo>
                    <a:pt x="121" y="154"/>
                  </a:lnTo>
                  <a:lnTo>
                    <a:pt x="123" y="152"/>
                  </a:lnTo>
                  <a:lnTo>
                    <a:pt x="125" y="150"/>
                  </a:lnTo>
                  <a:lnTo>
                    <a:pt x="132" y="145"/>
                  </a:lnTo>
                  <a:lnTo>
                    <a:pt x="130" y="141"/>
                  </a:lnTo>
                  <a:lnTo>
                    <a:pt x="132" y="139"/>
                  </a:lnTo>
                  <a:lnTo>
                    <a:pt x="136" y="139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43" y="139"/>
                  </a:lnTo>
                  <a:lnTo>
                    <a:pt x="145" y="139"/>
                  </a:lnTo>
                  <a:lnTo>
                    <a:pt x="149" y="141"/>
                  </a:lnTo>
                  <a:lnTo>
                    <a:pt x="152" y="143"/>
                  </a:lnTo>
                  <a:lnTo>
                    <a:pt x="156" y="147"/>
                  </a:lnTo>
                  <a:lnTo>
                    <a:pt x="158" y="147"/>
                  </a:lnTo>
                  <a:lnTo>
                    <a:pt x="160" y="145"/>
                  </a:lnTo>
                  <a:lnTo>
                    <a:pt x="165" y="141"/>
                  </a:lnTo>
                  <a:lnTo>
                    <a:pt x="165" y="139"/>
                  </a:lnTo>
                  <a:lnTo>
                    <a:pt x="165" y="136"/>
                  </a:lnTo>
                  <a:lnTo>
                    <a:pt x="169" y="136"/>
                  </a:lnTo>
                  <a:lnTo>
                    <a:pt x="172" y="132"/>
                  </a:lnTo>
                  <a:lnTo>
                    <a:pt x="172" y="130"/>
                  </a:lnTo>
                  <a:lnTo>
                    <a:pt x="172" y="125"/>
                  </a:lnTo>
                  <a:lnTo>
                    <a:pt x="178" y="119"/>
                  </a:lnTo>
                  <a:lnTo>
                    <a:pt x="178" y="117"/>
                  </a:lnTo>
                  <a:lnTo>
                    <a:pt x="178" y="112"/>
                  </a:lnTo>
                  <a:lnTo>
                    <a:pt x="180" y="110"/>
                  </a:lnTo>
                  <a:lnTo>
                    <a:pt x="185" y="106"/>
                  </a:lnTo>
                  <a:lnTo>
                    <a:pt x="189" y="101"/>
                  </a:lnTo>
                  <a:lnTo>
                    <a:pt x="189" y="99"/>
                  </a:lnTo>
                  <a:lnTo>
                    <a:pt x="191" y="95"/>
                  </a:lnTo>
                  <a:lnTo>
                    <a:pt x="189" y="90"/>
                  </a:lnTo>
                  <a:lnTo>
                    <a:pt x="194" y="86"/>
                  </a:lnTo>
                  <a:lnTo>
                    <a:pt x="198" y="86"/>
                  </a:lnTo>
                  <a:lnTo>
                    <a:pt x="200" y="81"/>
                  </a:lnTo>
                  <a:lnTo>
                    <a:pt x="202" y="77"/>
                  </a:lnTo>
                  <a:lnTo>
                    <a:pt x="202" y="70"/>
                  </a:lnTo>
                  <a:lnTo>
                    <a:pt x="200" y="68"/>
                  </a:lnTo>
                  <a:lnTo>
                    <a:pt x="202" y="64"/>
                  </a:lnTo>
                  <a:lnTo>
                    <a:pt x="207" y="57"/>
                  </a:lnTo>
                  <a:lnTo>
                    <a:pt x="209" y="57"/>
                  </a:lnTo>
                  <a:lnTo>
                    <a:pt x="209" y="55"/>
                  </a:lnTo>
                  <a:lnTo>
                    <a:pt x="213" y="53"/>
                  </a:lnTo>
                  <a:lnTo>
                    <a:pt x="216" y="53"/>
                  </a:lnTo>
                  <a:lnTo>
                    <a:pt x="218" y="48"/>
                  </a:lnTo>
                  <a:lnTo>
                    <a:pt x="222" y="46"/>
                  </a:lnTo>
                  <a:lnTo>
                    <a:pt x="222" y="44"/>
                  </a:lnTo>
                  <a:lnTo>
                    <a:pt x="222" y="40"/>
                  </a:lnTo>
                  <a:lnTo>
                    <a:pt x="220" y="37"/>
                  </a:lnTo>
                  <a:lnTo>
                    <a:pt x="220" y="35"/>
                  </a:lnTo>
                  <a:lnTo>
                    <a:pt x="216" y="33"/>
                  </a:lnTo>
                  <a:lnTo>
                    <a:pt x="216" y="31"/>
                  </a:lnTo>
                  <a:lnTo>
                    <a:pt x="216" y="24"/>
                  </a:lnTo>
                  <a:lnTo>
                    <a:pt x="213" y="22"/>
                  </a:lnTo>
                  <a:lnTo>
                    <a:pt x="213" y="15"/>
                  </a:lnTo>
                  <a:lnTo>
                    <a:pt x="213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35"/>
            <p:cNvSpPr>
              <a:spLocks/>
            </p:cNvSpPr>
            <p:nvPr/>
          </p:nvSpPr>
          <p:spPr bwMode="auto">
            <a:xfrm>
              <a:off x="3686903" y="4068447"/>
              <a:ext cx="149174" cy="226298"/>
            </a:xfrm>
            <a:custGeom>
              <a:avLst/>
              <a:gdLst>
                <a:gd name="T0" fmla="*/ 6 w 147"/>
                <a:gd name="T1" fmla="*/ 159 h 223"/>
                <a:gd name="T2" fmla="*/ 6 w 147"/>
                <a:gd name="T3" fmla="*/ 146 h 223"/>
                <a:gd name="T4" fmla="*/ 13 w 147"/>
                <a:gd name="T5" fmla="*/ 139 h 223"/>
                <a:gd name="T6" fmla="*/ 24 w 147"/>
                <a:gd name="T7" fmla="*/ 130 h 223"/>
                <a:gd name="T8" fmla="*/ 28 w 147"/>
                <a:gd name="T9" fmla="*/ 124 h 223"/>
                <a:gd name="T10" fmla="*/ 35 w 147"/>
                <a:gd name="T11" fmla="*/ 124 h 223"/>
                <a:gd name="T12" fmla="*/ 44 w 147"/>
                <a:gd name="T13" fmla="*/ 128 h 223"/>
                <a:gd name="T14" fmla="*/ 52 w 147"/>
                <a:gd name="T15" fmla="*/ 130 h 223"/>
                <a:gd name="T16" fmla="*/ 57 w 147"/>
                <a:gd name="T17" fmla="*/ 121 h 223"/>
                <a:gd name="T18" fmla="*/ 64 w 147"/>
                <a:gd name="T19" fmla="*/ 115 h 223"/>
                <a:gd name="T20" fmla="*/ 70 w 147"/>
                <a:gd name="T21" fmla="*/ 102 h 223"/>
                <a:gd name="T22" fmla="*/ 77 w 147"/>
                <a:gd name="T23" fmla="*/ 91 h 223"/>
                <a:gd name="T24" fmla="*/ 83 w 147"/>
                <a:gd name="T25" fmla="*/ 80 h 223"/>
                <a:gd name="T26" fmla="*/ 90 w 147"/>
                <a:gd name="T27" fmla="*/ 71 h 223"/>
                <a:gd name="T28" fmla="*/ 94 w 147"/>
                <a:gd name="T29" fmla="*/ 55 h 223"/>
                <a:gd name="T30" fmla="*/ 99 w 147"/>
                <a:gd name="T31" fmla="*/ 42 h 223"/>
                <a:gd name="T32" fmla="*/ 105 w 147"/>
                <a:gd name="T33" fmla="*/ 38 h 223"/>
                <a:gd name="T34" fmla="*/ 114 w 147"/>
                <a:gd name="T35" fmla="*/ 31 h 223"/>
                <a:gd name="T36" fmla="*/ 112 w 147"/>
                <a:gd name="T37" fmla="*/ 22 h 223"/>
                <a:gd name="T38" fmla="*/ 108 w 147"/>
                <a:gd name="T39" fmla="*/ 16 h 223"/>
                <a:gd name="T40" fmla="*/ 105 w 147"/>
                <a:gd name="T41" fmla="*/ 0 h 223"/>
                <a:gd name="T42" fmla="*/ 119 w 147"/>
                <a:gd name="T43" fmla="*/ 16 h 223"/>
                <a:gd name="T44" fmla="*/ 123 w 147"/>
                <a:gd name="T45" fmla="*/ 27 h 223"/>
                <a:gd name="T46" fmla="*/ 123 w 147"/>
                <a:gd name="T47" fmla="*/ 33 h 223"/>
                <a:gd name="T48" fmla="*/ 121 w 147"/>
                <a:gd name="T49" fmla="*/ 42 h 223"/>
                <a:gd name="T50" fmla="*/ 127 w 147"/>
                <a:gd name="T51" fmla="*/ 53 h 223"/>
                <a:gd name="T52" fmla="*/ 136 w 147"/>
                <a:gd name="T53" fmla="*/ 62 h 223"/>
                <a:gd name="T54" fmla="*/ 130 w 147"/>
                <a:gd name="T55" fmla="*/ 62 h 223"/>
                <a:gd name="T56" fmla="*/ 119 w 147"/>
                <a:gd name="T57" fmla="*/ 62 h 223"/>
                <a:gd name="T58" fmla="*/ 110 w 147"/>
                <a:gd name="T59" fmla="*/ 62 h 223"/>
                <a:gd name="T60" fmla="*/ 105 w 147"/>
                <a:gd name="T61" fmla="*/ 66 h 223"/>
                <a:gd name="T62" fmla="*/ 110 w 147"/>
                <a:gd name="T63" fmla="*/ 73 h 223"/>
                <a:gd name="T64" fmla="*/ 121 w 147"/>
                <a:gd name="T65" fmla="*/ 82 h 223"/>
                <a:gd name="T66" fmla="*/ 132 w 147"/>
                <a:gd name="T67" fmla="*/ 97 h 223"/>
                <a:gd name="T68" fmla="*/ 132 w 147"/>
                <a:gd name="T69" fmla="*/ 113 h 223"/>
                <a:gd name="T70" fmla="*/ 125 w 147"/>
                <a:gd name="T71" fmla="*/ 124 h 223"/>
                <a:gd name="T72" fmla="*/ 116 w 147"/>
                <a:gd name="T73" fmla="*/ 135 h 223"/>
                <a:gd name="T74" fmla="*/ 116 w 147"/>
                <a:gd name="T75" fmla="*/ 148 h 223"/>
                <a:gd name="T76" fmla="*/ 119 w 147"/>
                <a:gd name="T77" fmla="*/ 161 h 223"/>
                <a:gd name="T78" fmla="*/ 125 w 147"/>
                <a:gd name="T79" fmla="*/ 172 h 223"/>
                <a:gd name="T80" fmla="*/ 134 w 147"/>
                <a:gd name="T81" fmla="*/ 188 h 223"/>
                <a:gd name="T82" fmla="*/ 145 w 147"/>
                <a:gd name="T83" fmla="*/ 201 h 223"/>
                <a:gd name="T84" fmla="*/ 147 w 147"/>
                <a:gd name="T85" fmla="*/ 210 h 223"/>
                <a:gd name="T86" fmla="*/ 147 w 147"/>
                <a:gd name="T87" fmla="*/ 212 h 223"/>
                <a:gd name="T88" fmla="*/ 145 w 147"/>
                <a:gd name="T89" fmla="*/ 221 h 223"/>
                <a:gd name="T90" fmla="*/ 143 w 147"/>
                <a:gd name="T91" fmla="*/ 223 h 223"/>
                <a:gd name="T92" fmla="*/ 136 w 147"/>
                <a:gd name="T93" fmla="*/ 221 h 223"/>
                <a:gd name="T94" fmla="*/ 127 w 147"/>
                <a:gd name="T95" fmla="*/ 218 h 223"/>
                <a:gd name="T96" fmla="*/ 125 w 147"/>
                <a:gd name="T97" fmla="*/ 221 h 223"/>
                <a:gd name="T98" fmla="*/ 119 w 147"/>
                <a:gd name="T99" fmla="*/ 218 h 223"/>
                <a:gd name="T100" fmla="*/ 114 w 147"/>
                <a:gd name="T101" fmla="*/ 218 h 223"/>
                <a:gd name="T102" fmla="*/ 86 w 147"/>
                <a:gd name="T103" fmla="*/ 214 h 223"/>
                <a:gd name="T104" fmla="*/ 79 w 147"/>
                <a:gd name="T105" fmla="*/ 214 h 223"/>
                <a:gd name="T106" fmla="*/ 72 w 147"/>
                <a:gd name="T107" fmla="*/ 214 h 223"/>
                <a:gd name="T108" fmla="*/ 64 w 147"/>
                <a:gd name="T109" fmla="*/ 214 h 223"/>
                <a:gd name="T110" fmla="*/ 55 w 147"/>
                <a:gd name="T111" fmla="*/ 214 h 223"/>
                <a:gd name="T112" fmla="*/ 52 w 147"/>
                <a:gd name="T113" fmla="*/ 216 h 223"/>
                <a:gd name="T114" fmla="*/ 26 w 147"/>
                <a:gd name="T115" fmla="*/ 216 h 223"/>
                <a:gd name="T116" fmla="*/ 24 w 147"/>
                <a:gd name="T117" fmla="*/ 210 h 223"/>
                <a:gd name="T118" fmla="*/ 22 w 147"/>
                <a:gd name="T119" fmla="*/ 192 h 223"/>
                <a:gd name="T120" fmla="*/ 19 w 147"/>
                <a:gd name="T121" fmla="*/ 179 h 223"/>
                <a:gd name="T122" fmla="*/ 8 w 147"/>
                <a:gd name="T123" fmla="*/ 179 h 223"/>
                <a:gd name="T124" fmla="*/ 0 w 147"/>
                <a:gd name="T125" fmla="*/ 16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" h="223">
                  <a:moveTo>
                    <a:pt x="0" y="168"/>
                  </a:moveTo>
                  <a:lnTo>
                    <a:pt x="2" y="166"/>
                  </a:lnTo>
                  <a:lnTo>
                    <a:pt x="6" y="159"/>
                  </a:lnTo>
                  <a:lnTo>
                    <a:pt x="8" y="154"/>
                  </a:lnTo>
                  <a:lnTo>
                    <a:pt x="6" y="150"/>
                  </a:lnTo>
                  <a:lnTo>
                    <a:pt x="6" y="146"/>
                  </a:lnTo>
                  <a:lnTo>
                    <a:pt x="8" y="143"/>
                  </a:lnTo>
                  <a:lnTo>
                    <a:pt x="8" y="141"/>
                  </a:lnTo>
                  <a:lnTo>
                    <a:pt x="13" y="139"/>
                  </a:lnTo>
                  <a:lnTo>
                    <a:pt x="15" y="137"/>
                  </a:lnTo>
                  <a:lnTo>
                    <a:pt x="17" y="135"/>
                  </a:lnTo>
                  <a:lnTo>
                    <a:pt x="24" y="130"/>
                  </a:lnTo>
                  <a:lnTo>
                    <a:pt x="22" y="126"/>
                  </a:lnTo>
                  <a:lnTo>
                    <a:pt x="24" y="124"/>
                  </a:lnTo>
                  <a:lnTo>
                    <a:pt x="28" y="124"/>
                  </a:lnTo>
                  <a:lnTo>
                    <a:pt x="30" y="121"/>
                  </a:lnTo>
                  <a:lnTo>
                    <a:pt x="30" y="121"/>
                  </a:lnTo>
                  <a:lnTo>
                    <a:pt x="35" y="124"/>
                  </a:lnTo>
                  <a:lnTo>
                    <a:pt x="37" y="124"/>
                  </a:lnTo>
                  <a:lnTo>
                    <a:pt x="41" y="126"/>
                  </a:lnTo>
                  <a:lnTo>
                    <a:pt x="44" y="128"/>
                  </a:lnTo>
                  <a:lnTo>
                    <a:pt x="48" y="132"/>
                  </a:lnTo>
                  <a:lnTo>
                    <a:pt x="50" y="132"/>
                  </a:lnTo>
                  <a:lnTo>
                    <a:pt x="52" y="130"/>
                  </a:lnTo>
                  <a:lnTo>
                    <a:pt x="57" y="126"/>
                  </a:lnTo>
                  <a:lnTo>
                    <a:pt x="57" y="124"/>
                  </a:lnTo>
                  <a:lnTo>
                    <a:pt x="57" y="121"/>
                  </a:lnTo>
                  <a:lnTo>
                    <a:pt x="61" y="121"/>
                  </a:lnTo>
                  <a:lnTo>
                    <a:pt x="64" y="117"/>
                  </a:lnTo>
                  <a:lnTo>
                    <a:pt x="64" y="115"/>
                  </a:lnTo>
                  <a:lnTo>
                    <a:pt x="64" y="110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70" y="97"/>
                  </a:lnTo>
                  <a:lnTo>
                    <a:pt x="72" y="95"/>
                  </a:lnTo>
                  <a:lnTo>
                    <a:pt x="77" y="91"/>
                  </a:lnTo>
                  <a:lnTo>
                    <a:pt x="81" y="86"/>
                  </a:lnTo>
                  <a:lnTo>
                    <a:pt x="81" y="84"/>
                  </a:lnTo>
                  <a:lnTo>
                    <a:pt x="83" y="80"/>
                  </a:lnTo>
                  <a:lnTo>
                    <a:pt x="81" y="75"/>
                  </a:lnTo>
                  <a:lnTo>
                    <a:pt x="86" y="71"/>
                  </a:lnTo>
                  <a:lnTo>
                    <a:pt x="90" y="71"/>
                  </a:lnTo>
                  <a:lnTo>
                    <a:pt x="92" y="66"/>
                  </a:lnTo>
                  <a:lnTo>
                    <a:pt x="94" y="62"/>
                  </a:lnTo>
                  <a:lnTo>
                    <a:pt x="94" y="55"/>
                  </a:lnTo>
                  <a:lnTo>
                    <a:pt x="92" y="53"/>
                  </a:lnTo>
                  <a:lnTo>
                    <a:pt x="94" y="49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01" y="40"/>
                  </a:lnTo>
                  <a:lnTo>
                    <a:pt x="105" y="38"/>
                  </a:lnTo>
                  <a:lnTo>
                    <a:pt x="108" y="38"/>
                  </a:lnTo>
                  <a:lnTo>
                    <a:pt x="110" y="33"/>
                  </a:lnTo>
                  <a:lnTo>
                    <a:pt x="114" y="31"/>
                  </a:lnTo>
                  <a:lnTo>
                    <a:pt x="114" y="29"/>
                  </a:lnTo>
                  <a:lnTo>
                    <a:pt x="114" y="25"/>
                  </a:lnTo>
                  <a:lnTo>
                    <a:pt x="112" y="22"/>
                  </a:lnTo>
                  <a:lnTo>
                    <a:pt x="112" y="20"/>
                  </a:lnTo>
                  <a:lnTo>
                    <a:pt x="108" y="18"/>
                  </a:lnTo>
                  <a:lnTo>
                    <a:pt x="108" y="16"/>
                  </a:lnTo>
                  <a:lnTo>
                    <a:pt x="108" y="9"/>
                  </a:lnTo>
                  <a:lnTo>
                    <a:pt x="105" y="7"/>
                  </a:lnTo>
                  <a:lnTo>
                    <a:pt x="105" y="0"/>
                  </a:lnTo>
                  <a:lnTo>
                    <a:pt x="114" y="7"/>
                  </a:lnTo>
                  <a:lnTo>
                    <a:pt x="119" y="9"/>
                  </a:lnTo>
                  <a:lnTo>
                    <a:pt x="119" y="16"/>
                  </a:lnTo>
                  <a:lnTo>
                    <a:pt x="121" y="18"/>
                  </a:lnTo>
                  <a:lnTo>
                    <a:pt x="121" y="20"/>
                  </a:lnTo>
                  <a:lnTo>
                    <a:pt x="123" y="27"/>
                  </a:lnTo>
                  <a:lnTo>
                    <a:pt x="123" y="29"/>
                  </a:lnTo>
                  <a:lnTo>
                    <a:pt x="123" y="31"/>
                  </a:lnTo>
                  <a:lnTo>
                    <a:pt x="123" y="33"/>
                  </a:lnTo>
                  <a:lnTo>
                    <a:pt x="125" y="36"/>
                  </a:lnTo>
                  <a:lnTo>
                    <a:pt x="123" y="40"/>
                  </a:lnTo>
                  <a:lnTo>
                    <a:pt x="121" y="42"/>
                  </a:lnTo>
                  <a:lnTo>
                    <a:pt x="121" y="47"/>
                  </a:lnTo>
                  <a:lnTo>
                    <a:pt x="125" y="51"/>
                  </a:lnTo>
                  <a:lnTo>
                    <a:pt x="127" y="53"/>
                  </a:lnTo>
                  <a:lnTo>
                    <a:pt x="130" y="58"/>
                  </a:lnTo>
                  <a:lnTo>
                    <a:pt x="134" y="62"/>
                  </a:lnTo>
                  <a:lnTo>
                    <a:pt x="136" y="62"/>
                  </a:lnTo>
                  <a:lnTo>
                    <a:pt x="134" y="64"/>
                  </a:lnTo>
                  <a:lnTo>
                    <a:pt x="132" y="62"/>
                  </a:lnTo>
                  <a:lnTo>
                    <a:pt x="130" y="62"/>
                  </a:lnTo>
                  <a:lnTo>
                    <a:pt x="125" y="62"/>
                  </a:lnTo>
                  <a:lnTo>
                    <a:pt x="123" y="62"/>
                  </a:lnTo>
                  <a:lnTo>
                    <a:pt x="119" y="62"/>
                  </a:lnTo>
                  <a:lnTo>
                    <a:pt x="116" y="62"/>
                  </a:lnTo>
                  <a:lnTo>
                    <a:pt x="114" y="60"/>
                  </a:lnTo>
                  <a:lnTo>
                    <a:pt x="110" y="62"/>
                  </a:lnTo>
                  <a:lnTo>
                    <a:pt x="108" y="62"/>
                  </a:lnTo>
                  <a:lnTo>
                    <a:pt x="108" y="64"/>
                  </a:lnTo>
                  <a:lnTo>
                    <a:pt x="105" y="66"/>
                  </a:lnTo>
                  <a:lnTo>
                    <a:pt x="105" y="71"/>
                  </a:lnTo>
                  <a:lnTo>
                    <a:pt x="108" y="71"/>
                  </a:lnTo>
                  <a:lnTo>
                    <a:pt x="110" y="73"/>
                  </a:lnTo>
                  <a:lnTo>
                    <a:pt x="110" y="75"/>
                  </a:lnTo>
                  <a:lnTo>
                    <a:pt x="112" y="77"/>
                  </a:lnTo>
                  <a:lnTo>
                    <a:pt x="121" y="82"/>
                  </a:lnTo>
                  <a:lnTo>
                    <a:pt x="127" y="91"/>
                  </a:lnTo>
                  <a:lnTo>
                    <a:pt x="130" y="93"/>
                  </a:lnTo>
                  <a:lnTo>
                    <a:pt x="132" y="97"/>
                  </a:lnTo>
                  <a:lnTo>
                    <a:pt x="136" y="104"/>
                  </a:lnTo>
                  <a:lnTo>
                    <a:pt x="136" y="108"/>
                  </a:lnTo>
                  <a:lnTo>
                    <a:pt x="132" y="113"/>
                  </a:lnTo>
                  <a:lnTo>
                    <a:pt x="130" y="113"/>
                  </a:lnTo>
                  <a:lnTo>
                    <a:pt x="127" y="117"/>
                  </a:lnTo>
                  <a:lnTo>
                    <a:pt x="125" y="124"/>
                  </a:lnTo>
                  <a:lnTo>
                    <a:pt x="123" y="128"/>
                  </a:lnTo>
                  <a:lnTo>
                    <a:pt x="119" y="135"/>
                  </a:lnTo>
                  <a:lnTo>
                    <a:pt x="116" y="135"/>
                  </a:lnTo>
                  <a:lnTo>
                    <a:pt x="114" y="137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16" y="152"/>
                  </a:lnTo>
                  <a:lnTo>
                    <a:pt x="119" y="157"/>
                  </a:lnTo>
                  <a:lnTo>
                    <a:pt x="119" y="161"/>
                  </a:lnTo>
                  <a:lnTo>
                    <a:pt x="119" y="170"/>
                  </a:lnTo>
                  <a:lnTo>
                    <a:pt x="121" y="170"/>
                  </a:lnTo>
                  <a:lnTo>
                    <a:pt x="125" y="172"/>
                  </a:lnTo>
                  <a:lnTo>
                    <a:pt x="130" y="177"/>
                  </a:lnTo>
                  <a:lnTo>
                    <a:pt x="130" y="181"/>
                  </a:lnTo>
                  <a:lnTo>
                    <a:pt x="134" y="188"/>
                  </a:lnTo>
                  <a:lnTo>
                    <a:pt x="138" y="194"/>
                  </a:lnTo>
                  <a:lnTo>
                    <a:pt x="141" y="196"/>
                  </a:lnTo>
                  <a:lnTo>
                    <a:pt x="145" y="201"/>
                  </a:lnTo>
                  <a:lnTo>
                    <a:pt x="147" y="205"/>
                  </a:lnTo>
                  <a:lnTo>
                    <a:pt x="147" y="207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2"/>
                  </a:lnTo>
                  <a:lnTo>
                    <a:pt x="145" y="216"/>
                  </a:lnTo>
                  <a:lnTo>
                    <a:pt x="143" y="218"/>
                  </a:lnTo>
                  <a:lnTo>
                    <a:pt x="145" y="221"/>
                  </a:lnTo>
                  <a:lnTo>
                    <a:pt x="145" y="223"/>
                  </a:lnTo>
                  <a:lnTo>
                    <a:pt x="143" y="223"/>
                  </a:lnTo>
                  <a:lnTo>
                    <a:pt x="143" y="223"/>
                  </a:lnTo>
                  <a:lnTo>
                    <a:pt x="141" y="223"/>
                  </a:lnTo>
                  <a:lnTo>
                    <a:pt x="138" y="221"/>
                  </a:lnTo>
                  <a:lnTo>
                    <a:pt x="136" y="221"/>
                  </a:lnTo>
                  <a:lnTo>
                    <a:pt x="132" y="221"/>
                  </a:lnTo>
                  <a:lnTo>
                    <a:pt x="132" y="221"/>
                  </a:lnTo>
                  <a:lnTo>
                    <a:pt x="127" y="218"/>
                  </a:lnTo>
                  <a:lnTo>
                    <a:pt x="127" y="218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18"/>
                  </a:lnTo>
                  <a:lnTo>
                    <a:pt x="121" y="218"/>
                  </a:lnTo>
                  <a:lnTo>
                    <a:pt x="119" y="218"/>
                  </a:lnTo>
                  <a:lnTo>
                    <a:pt x="116" y="216"/>
                  </a:lnTo>
                  <a:lnTo>
                    <a:pt x="114" y="216"/>
                  </a:lnTo>
                  <a:lnTo>
                    <a:pt x="114" y="218"/>
                  </a:lnTo>
                  <a:lnTo>
                    <a:pt x="112" y="216"/>
                  </a:lnTo>
                  <a:lnTo>
                    <a:pt x="88" y="216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83" y="216"/>
                  </a:lnTo>
                  <a:lnTo>
                    <a:pt x="79" y="214"/>
                  </a:lnTo>
                  <a:lnTo>
                    <a:pt x="79" y="214"/>
                  </a:lnTo>
                  <a:lnTo>
                    <a:pt x="77" y="214"/>
                  </a:lnTo>
                  <a:lnTo>
                    <a:pt x="72" y="214"/>
                  </a:lnTo>
                  <a:lnTo>
                    <a:pt x="70" y="214"/>
                  </a:lnTo>
                  <a:lnTo>
                    <a:pt x="66" y="214"/>
                  </a:lnTo>
                  <a:lnTo>
                    <a:pt x="64" y="214"/>
                  </a:lnTo>
                  <a:lnTo>
                    <a:pt x="57" y="214"/>
                  </a:lnTo>
                  <a:lnTo>
                    <a:pt x="55" y="216"/>
                  </a:lnTo>
                  <a:lnTo>
                    <a:pt x="55" y="214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28" y="216"/>
                  </a:lnTo>
                  <a:lnTo>
                    <a:pt x="28" y="216"/>
                  </a:lnTo>
                  <a:lnTo>
                    <a:pt x="26" y="216"/>
                  </a:lnTo>
                  <a:lnTo>
                    <a:pt x="22" y="216"/>
                  </a:lnTo>
                  <a:lnTo>
                    <a:pt x="26" y="214"/>
                  </a:lnTo>
                  <a:lnTo>
                    <a:pt x="24" y="210"/>
                  </a:lnTo>
                  <a:lnTo>
                    <a:pt x="26" y="203"/>
                  </a:lnTo>
                  <a:lnTo>
                    <a:pt x="24" y="196"/>
                  </a:lnTo>
                  <a:lnTo>
                    <a:pt x="22" y="192"/>
                  </a:lnTo>
                  <a:lnTo>
                    <a:pt x="22" y="185"/>
                  </a:lnTo>
                  <a:lnTo>
                    <a:pt x="22" y="183"/>
                  </a:lnTo>
                  <a:lnTo>
                    <a:pt x="19" y="179"/>
                  </a:lnTo>
                  <a:lnTo>
                    <a:pt x="13" y="181"/>
                  </a:lnTo>
                  <a:lnTo>
                    <a:pt x="13" y="179"/>
                  </a:lnTo>
                  <a:lnTo>
                    <a:pt x="8" y="179"/>
                  </a:lnTo>
                  <a:lnTo>
                    <a:pt x="6" y="168"/>
                  </a:lnTo>
                  <a:lnTo>
                    <a:pt x="4" y="16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36"/>
            <p:cNvSpPr>
              <a:spLocks/>
            </p:cNvSpPr>
            <p:nvPr/>
          </p:nvSpPr>
          <p:spPr bwMode="auto">
            <a:xfrm>
              <a:off x="3688932" y="4285611"/>
              <a:ext cx="111626" cy="122789"/>
            </a:xfrm>
            <a:custGeom>
              <a:avLst/>
              <a:gdLst>
                <a:gd name="T0" fmla="*/ 50 w 110"/>
                <a:gd name="T1" fmla="*/ 2 h 121"/>
                <a:gd name="T2" fmla="*/ 53 w 110"/>
                <a:gd name="T3" fmla="*/ 2 h 121"/>
                <a:gd name="T4" fmla="*/ 62 w 110"/>
                <a:gd name="T5" fmla="*/ 0 h 121"/>
                <a:gd name="T6" fmla="*/ 68 w 110"/>
                <a:gd name="T7" fmla="*/ 0 h 121"/>
                <a:gd name="T8" fmla="*/ 75 w 110"/>
                <a:gd name="T9" fmla="*/ 0 h 121"/>
                <a:gd name="T10" fmla="*/ 77 w 110"/>
                <a:gd name="T11" fmla="*/ 0 h 121"/>
                <a:gd name="T12" fmla="*/ 84 w 110"/>
                <a:gd name="T13" fmla="*/ 0 h 121"/>
                <a:gd name="T14" fmla="*/ 86 w 110"/>
                <a:gd name="T15" fmla="*/ 2 h 121"/>
                <a:gd name="T16" fmla="*/ 84 w 110"/>
                <a:gd name="T17" fmla="*/ 7 h 121"/>
                <a:gd name="T18" fmla="*/ 86 w 110"/>
                <a:gd name="T19" fmla="*/ 15 h 121"/>
                <a:gd name="T20" fmla="*/ 86 w 110"/>
                <a:gd name="T21" fmla="*/ 20 h 121"/>
                <a:gd name="T22" fmla="*/ 90 w 110"/>
                <a:gd name="T23" fmla="*/ 20 h 121"/>
                <a:gd name="T24" fmla="*/ 97 w 110"/>
                <a:gd name="T25" fmla="*/ 20 h 121"/>
                <a:gd name="T26" fmla="*/ 108 w 110"/>
                <a:gd name="T27" fmla="*/ 18 h 121"/>
                <a:gd name="T28" fmla="*/ 110 w 110"/>
                <a:gd name="T29" fmla="*/ 24 h 121"/>
                <a:gd name="T30" fmla="*/ 110 w 110"/>
                <a:gd name="T31" fmla="*/ 29 h 121"/>
                <a:gd name="T32" fmla="*/ 106 w 110"/>
                <a:gd name="T33" fmla="*/ 33 h 121"/>
                <a:gd name="T34" fmla="*/ 101 w 110"/>
                <a:gd name="T35" fmla="*/ 40 h 121"/>
                <a:gd name="T36" fmla="*/ 103 w 110"/>
                <a:gd name="T37" fmla="*/ 42 h 121"/>
                <a:gd name="T38" fmla="*/ 101 w 110"/>
                <a:gd name="T39" fmla="*/ 44 h 121"/>
                <a:gd name="T40" fmla="*/ 99 w 110"/>
                <a:gd name="T41" fmla="*/ 46 h 121"/>
                <a:gd name="T42" fmla="*/ 101 w 110"/>
                <a:gd name="T43" fmla="*/ 51 h 121"/>
                <a:gd name="T44" fmla="*/ 103 w 110"/>
                <a:gd name="T45" fmla="*/ 53 h 121"/>
                <a:gd name="T46" fmla="*/ 108 w 110"/>
                <a:gd name="T47" fmla="*/ 57 h 121"/>
                <a:gd name="T48" fmla="*/ 110 w 110"/>
                <a:gd name="T49" fmla="*/ 64 h 121"/>
                <a:gd name="T50" fmla="*/ 103 w 110"/>
                <a:gd name="T51" fmla="*/ 86 h 121"/>
                <a:gd name="T52" fmla="*/ 103 w 110"/>
                <a:gd name="T53" fmla="*/ 93 h 121"/>
                <a:gd name="T54" fmla="*/ 101 w 110"/>
                <a:gd name="T55" fmla="*/ 90 h 121"/>
                <a:gd name="T56" fmla="*/ 92 w 110"/>
                <a:gd name="T57" fmla="*/ 88 h 121"/>
                <a:gd name="T58" fmla="*/ 88 w 110"/>
                <a:gd name="T59" fmla="*/ 88 h 121"/>
                <a:gd name="T60" fmla="*/ 81 w 110"/>
                <a:gd name="T61" fmla="*/ 86 h 121"/>
                <a:gd name="T62" fmla="*/ 75 w 110"/>
                <a:gd name="T63" fmla="*/ 79 h 121"/>
                <a:gd name="T64" fmla="*/ 73 w 110"/>
                <a:gd name="T65" fmla="*/ 86 h 121"/>
                <a:gd name="T66" fmla="*/ 66 w 110"/>
                <a:gd name="T67" fmla="*/ 88 h 121"/>
                <a:gd name="T68" fmla="*/ 62 w 110"/>
                <a:gd name="T69" fmla="*/ 93 h 121"/>
                <a:gd name="T70" fmla="*/ 55 w 110"/>
                <a:gd name="T71" fmla="*/ 90 h 121"/>
                <a:gd name="T72" fmla="*/ 50 w 110"/>
                <a:gd name="T73" fmla="*/ 93 h 121"/>
                <a:gd name="T74" fmla="*/ 50 w 110"/>
                <a:gd name="T75" fmla="*/ 99 h 121"/>
                <a:gd name="T76" fmla="*/ 57 w 110"/>
                <a:gd name="T77" fmla="*/ 97 h 121"/>
                <a:gd name="T78" fmla="*/ 62 w 110"/>
                <a:gd name="T79" fmla="*/ 101 h 121"/>
                <a:gd name="T80" fmla="*/ 62 w 110"/>
                <a:gd name="T81" fmla="*/ 115 h 121"/>
                <a:gd name="T82" fmla="*/ 55 w 110"/>
                <a:gd name="T83" fmla="*/ 110 h 121"/>
                <a:gd name="T84" fmla="*/ 50 w 110"/>
                <a:gd name="T85" fmla="*/ 112 h 121"/>
                <a:gd name="T86" fmla="*/ 48 w 110"/>
                <a:gd name="T87" fmla="*/ 117 h 121"/>
                <a:gd name="T88" fmla="*/ 44 w 110"/>
                <a:gd name="T89" fmla="*/ 119 h 121"/>
                <a:gd name="T90" fmla="*/ 42 w 110"/>
                <a:gd name="T91" fmla="*/ 115 h 121"/>
                <a:gd name="T92" fmla="*/ 33 w 110"/>
                <a:gd name="T93" fmla="*/ 108 h 121"/>
                <a:gd name="T94" fmla="*/ 17 w 110"/>
                <a:gd name="T95" fmla="*/ 95 h 121"/>
                <a:gd name="T96" fmla="*/ 15 w 110"/>
                <a:gd name="T97" fmla="*/ 90 h 121"/>
                <a:gd name="T98" fmla="*/ 9 w 110"/>
                <a:gd name="T99" fmla="*/ 81 h 121"/>
                <a:gd name="T100" fmla="*/ 6 w 110"/>
                <a:gd name="T101" fmla="*/ 73 h 121"/>
                <a:gd name="T102" fmla="*/ 4 w 110"/>
                <a:gd name="T103" fmla="*/ 66 h 121"/>
                <a:gd name="T104" fmla="*/ 0 w 110"/>
                <a:gd name="T105" fmla="*/ 57 h 121"/>
                <a:gd name="T106" fmla="*/ 9 w 110"/>
                <a:gd name="T107" fmla="*/ 55 h 121"/>
                <a:gd name="T108" fmla="*/ 11 w 110"/>
                <a:gd name="T109" fmla="*/ 40 h 121"/>
                <a:gd name="T110" fmla="*/ 20 w 110"/>
                <a:gd name="T111" fmla="*/ 40 h 121"/>
                <a:gd name="T112" fmla="*/ 11 w 110"/>
                <a:gd name="T113" fmla="*/ 31 h 121"/>
                <a:gd name="T114" fmla="*/ 15 w 110"/>
                <a:gd name="T115" fmla="*/ 26 h 121"/>
                <a:gd name="T116" fmla="*/ 20 w 110"/>
                <a:gd name="T117" fmla="*/ 24 h 121"/>
                <a:gd name="T118" fmla="*/ 24 w 110"/>
                <a:gd name="T119" fmla="*/ 26 h 121"/>
                <a:gd name="T120" fmla="*/ 50 w 110"/>
                <a:gd name="T121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0" h="121">
                  <a:moveTo>
                    <a:pt x="50" y="2"/>
                  </a:moveTo>
                  <a:lnTo>
                    <a:pt x="50" y="2"/>
                  </a:lnTo>
                  <a:lnTo>
                    <a:pt x="53" y="0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5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1" y="2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84" y="7"/>
                  </a:lnTo>
                  <a:lnTo>
                    <a:pt x="86" y="11"/>
                  </a:lnTo>
                  <a:lnTo>
                    <a:pt x="86" y="15"/>
                  </a:lnTo>
                  <a:lnTo>
                    <a:pt x="86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90" y="20"/>
                  </a:lnTo>
                  <a:lnTo>
                    <a:pt x="92" y="20"/>
                  </a:lnTo>
                  <a:lnTo>
                    <a:pt x="97" y="20"/>
                  </a:lnTo>
                  <a:lnTo>
                    <a:pt x="101" y="18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0" y="24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0" y="33"/>
                  </a:lnTo>
                  <a:lnTo>
                    <a:pt x="106" y="33"/>
                  </a:lnTo>
                  <a:lnTo>
                    <a:pt x="101" y="35"/>
                  </a:lnTo>
                  <a:lnTo>
                    <a:pt x="101" y="40"/>
                  </a:lnTo>
                  <a:lnTo>
                    <a:pt x="103" y="40"/>
                  </a:lnTo>
                  <a:lnTo>
                    <a:pt x="103" y="42"/>
                  </a:lnTo>
                  <a:lnTo>
                    <a:pt x="103" y="44"/>
                  </a:lnTo>
                  <a:lnTo>
                    <a:pt x="101" y="44"/>
                  </a:lnTo>
                  <a:lnTo>
                    <a:pt x="99" y="44"/>
                  </a:lnTo>
                  <a:lnTo>
                    <a:pt x="99" y="46"/>
                  </a:lnTo>
                  <a:lnTo>
                    <a:pt x="101" y="48"/>
                  </a:lnTo>
                  <a:lnTo>
                    <a:pt x="101" y="51"/>
                  </a:lnTo>
                  <a:lnTo>
                    <a:pt x="103" y="51"/>
                  </a:lnTo>
                  <a:lnTo>
                    <a:pt x="103" y="53"/>
                  </a:lnTo>
                  <a:lnTo>
                    <a:pt x="108" y="55"/>
                  </a:lnTo>
                  <a:lnTo>
                    <a:pt x="108" y="57"/>
                  </a:lnTo>
                  <a:lnTo>
                    <a:pt x="110" y="59"/>
                  </a:lnTo>
                  <a:lnTo>
                    <a:pt x="110" y="64"/>
                  </a:lnTo>
                  <a:lnTo>
                    <a:pt x="108" y="70"/>
                  </a:lnTo>
                  <a:lnTo>
                    <a:pt x="103" y="86"/>
                  </a:lnTo>
                  <a:lnTo>
                    <a:pt x="103" y="88"/>
                  </a:lnTo>
                  <a:lnTo>
                    <a:pt x="103" y="93"/>
                  </a:lnTo>
                  <a:lnTo>
                    <a:pt x="101" y="93"/>
                  </a:lnTo>
                  <a:lnTo>
                    <a:pt x="101" y="90"/>
                  </a:lnTo>
                  <a:lnTo>
                    <a:pt x="97" y="88"/>
                  </a:lnTo>
                  <a:lnTo>
                    <a:pt x="92" y="88"/>
                  </a:lnTo>
                  <a:lnTo>
                    <a:pt x="90" y="90"/>
                  </a:lnTo>
                  <a:lnTo>
                    <a:pt x="88" y="88"/>
                  </a:lnTo>
                  <a:lnTo>
                    <a:pt x="84" y="90"/>
                  </a:lnTo>
                  <a:lnTo>
                    <a:pt x="81" y="86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81"/>
                  </a:lnTo>
                  <a:lnTo>
                    <a:pt x="73" y="86"/>
                  </a:lnTo>
                  <a:lnTo>
                    <a:pt x="73" y="88"/>
                  </a:lnTo>
                  <a:lnTo>
                    <a:pt x="66" y="88"/>
                  </a:lnTo>
                  <a:lnTo>
                    <a:pt x="62" y="88"/>
                  </a:lnTo>
                  <a:lnTo>
                    <a:pt x="62" y="93"/>
                  </a:lnTo>
                  <a:lnTo>
                    <a:pt x="59" y="93"/>
                  </a:lnTo>
                  <a:lnTo>
                    <a:pt x="55" y="90"/>
                  </a:lnTo>
                  <a:lnTo>
                    <a:pt x="53" y="90"/>
                  </a:lnTo>
                  <a:lnTo>
                    <a:pt x="50" y="93"/>
                  </a:lnTo>
                  <a:lnTo>
                    <a:pt x="50" y="97"/>
                  </a:lnTo>
                  <a:lnTo>
                    <a:pt x="50" y="99"/>
                  </a:lnTo>
                  <a:lnTo>
                    <a:pt x="55" y="99"/>
                  </a:lnTo>
                  <a:lnTo>
                    <a:pt x="57" y="97"/>
                  </a:lnTo>
                  <a:lnTo>
                    <a:pt x="59" y="99"/>
                  </a:lnTo>
                  <a:lnTo>
                    <a:pt x="62" y="101"/>
                  </a:lnTo>
                  <a:lnTo>
                    <a:pt x="62" y="112"/>
                  </a:lnTo>
                  <a:lnTo>
                    <a:pt x="62" y="115"/>
                  </a:lnTo>
                  <a:lnTo>
                    <a:pt x="57" y="110"/>
                  </a:lnTo>
                  <a:lnTo>
                    <a:pt x="55" y="110"/>
                  </a:lnTo>
                  <a:lnTo>
                    <a:pt x="55" y="112"/>
                  </a:lnTo>
                  <a:lnTo>
                    <a:pt x="50" y="112"/>
                  </a:lnTo>
                  <a:lnTo>
                    <a:pt x="48" y="115"/>
                  </a:lnTo>
                  <a:lnTo>
                    <a:pt x="48" y="117"/>
                  </a:lnTo>
                  <a:lnTo>
                    <a:pt x="46" y="121"/>
                  </a:lnTo>
                  <a:lnTo>
                    <a:pt x="44" y="119"/>
                  </a:lnTo>
                  <a:lnTo>
                    <a:pt x="42" y="119"/>
                  </a:lnTo>
                  <a:lnTo>
                    <a:pt x="42" y="115"/>
                  </a:lnTo>
                  <a:lnTo>
                    <a:pt x="33" y="112"/>
                  </a:lnTo>
                  <a:lnTo>
                    <a:pt x="33" y="108"/>
                  </a:lnTo>
                  <a:lnTo>
                    <a:pt x="24" y="101"/>
                  </a:lnTo>
                  <a:lnTo>
                    <a:pt x="17" y="95"/>
                  </a:lnTo>
                  <a:lnTo>
                    <a:pt x="20" y="95"/>
                  </a:lnTo>
                  <a:lnTo>
                    <a:pt x="15" y="90"/>
                  </a:lnTo>
                  <a:lnTo>
                    <a:pt x="13" y="86"/>
                  </a:lnTo>
                  <a:lnTo>
                    <a:pt x="9" y="81"/>
                  </a:lnTo>
                  <a:lnTo>
                    <a:pt x="9" y="77"/>
                  </a:lnTo>
                  <a:lnTo>
                    <a:pt x="6" y="73"/>
                  </a:lnTo>
                  <a:lnTo>
                    <a:pt x="6" y="68"/>
                  </a:lnTo>
                  <a:lnTo>
                    <a:pt x="4" y="66"/>
                  </a:lnTo>
                  <a:lnTo>
                    <a:pt x="0" y="59"/>
                  </a:lnTo>
                  <a:lnTo>
                    <a:pt x="0" y="57"/>
                  </a:lnTo>
                  <a:lnTo>
                    <a:pt x="4" y="57"/>
                  </a:lnTo>
                  <a:lnTo>
                    <a:pt x="9" y="55"/>
                  </a:lnTo>
                  <a:lnTo>
                    <a:pt x="9" y="44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20" y="40"/>
                  </a:lnTo>
                  <a:lnTo>
                    <a:pt x="15" y="37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4" y="26"/>
                  </a:lnTo>
                  <a:lnTo>
                    <a:pt x="50" y="26"/>
                  </a:lnTo>
                  <a:lnTo>
                    <a:pt x="5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37"/>
            <p:cNvSpPr>
              <a:spLocks/>
            </p:cNvSpPr>
            <p:nvPr/>
          </p:nvSpPr>
          <p:spPr bwMode="auto">
            <a:xfrm>
              <a:off x="3700095" y="4287641"/>
              <a:ext cx="39577" cy="24355"/>
            </a:xfrm>
            <a:custGeom>
              <a:avLst/>
              <a:gdLst>
                <a:gd name="T0" fmla="*/ 4 w 39"/>
                <a:gd name="T1" fmla="*/ 24 h 24"/>
                <a:gd name="T2" fmla="*/ 6 w 39"/>
                <a:gd name="T3" fmla="*/ 24 h 24"/>
                <a:gd name="T4" fmla="*/ 9 w 39"/>
                <a:gd name="T5" fmla="*/ 22 h 24"/>
                <a:gd name="T6" fmla="*/ 11 w 39"/>
                <a:gd name="T7" fmla="*/ 22 h 24"/>
                <a:gd name="T8" fmla="*/ 13 w 39"/>
                <a:gd name="T9" fmla="*/ 24 h 24"/>
                <a:gd name="T10" fmla="*/ 39 w 39"/>
                <a:gd name="T11" fmla="*/ 24 h 24"/>
                <a:gd name="T12" fmla="*/ 39 w 39"/>
                <a:gd name="T13" fmla="*/ 0 h 24"/>
                <a:gd name="T14" fmla="*/ 15 w 39"/>
                <a:gd name="T15" fmla="*/ 0 h 24"/>
                <a:gd name="T16" fmla="*/ 15 w 39"/>
                <a:gd name="T17" fmla="*/ 0 h 24"/>
                <a:gd name="T18" fmla="*/ 13 w 39"/>
                <a:gd name="T19" fmla="*/ 0 h 24"/>
                <a:gd name="T20" fmla="*/ 9 w 39"/>
                <a:gd name="T21" fmla="*/ 0 h 24"/>
                <a:gd name="T22" fmla="*/ 9 w 39"/>
                <a:gd name="T23" fmla="*/ 0 h 24"/>
                <a:gd name="T24" fmla="*/ 11 w 39"/>
                <a:gd name="T25" fmla="*/ 5 h 24"/>
                <a:gd name="T26" fmla="*/ 4 w 39"/>
                <a:gd name="T27" fmla="*/ 11 h 24"/>
                <a:gd name="T28" fmla="*/ 0 w 39"/>
                <a:gd name="T29" fmla="*/ 20 h 24"/>
                <a:gd name="T30" fmla="*/ 4 w 39"/>
                <a:gd name="T31" fmla="*/ 22 h 24"/>
                <a:gd name="T32" fmla="*/ 4 w 3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24">
                  <a:moveTo>
                    <a:pt x="4" y="24"/>
                  </a:moveTo>
                  <a:lnTo>
                    <a:pt x="6" y="24"/>
                  </a:lnTo>
                  <a:lnTo>
                    <a:pt x="9" y="22"/>
                  </a:lnTo>
                  <a:lnTo>
                    <a:pt x="11" y="22"/>
                  </a:lnTo>
                  <a:lnTo>
                    <a:pt x="13" y="24"/>
                  </a:lnTo>
                  <a:lnTo>
                    <a:pt x="39" y="24"/>
                  </a:lnTo>
                  <a:lnTo>
                    <a:pt x="39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5"/>
                  </a:lnTo>
                  <a:lnTo>
                    <a:pt x="4" y="11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4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38"/>
            <p:cNvSpPr>
              <a:spLocks/>
            </p:cNvSpPr>
            <p:nvPr/>
          </p:nvSpPr>
          <p:spPr bwMode="auto">
            <a:xfrm>
              <a:off x="3735612" y="4254152"/>
              <a:ext cx="150188" cy="176573"/>
            </a:xfrm>
            <a:custGeom>
              <a:avLst/>
              <a:gdLst>
                <a:gd name="T0" fmla="*/ 2 w 148"/>
                <a:gd name="T1" fmla="*/ 146 h 174"/>
                <a:gd name="T2" fmla="*/ 9 w 148"/>
                <a:gd name="T3" fmla="*/ 141 h 174"/>
                <a:gd name="T4" fmla="*/ 16 w 148"/>
                <a:gd name="T5" fmla="*/ 143 h 174"/>
                <a:gd name="T6" fmla="*/ 11 w 148"/>
                <a:gd name="T7" fmla="*/ 128 h 174"/>
                <a:gd name="T8" fmla="*/ 4 w 148"/>
                <a:gd name="T9" fmla="*/ 128 h 174"/>
                <a:gd name="T10" fmla="*/ 9 w 148"/>
                <a:gd name="T11" fmla="*/ 121 h 174"/>
                <a:gd name="T12" fmla="*/ 16 w 148"/>
                <a:gd name="T13" fmla="*/ 119 h 174"/>
                <a:gd name="T14" fmla="*/ 27 w 148"/>
                <a:gd name="T15" fmla="*/ 117 h 174"/>
                <a:gd name="T16" fmla="*/ 31 w 148"/>
                <a:gd name="T17" fmla="*/ 110 h 174"/>
                <a:gd name="T18" fmla="*/ 42 w 148"/>
                <a:gd name="T19" fmla="*/ 119 h 174"/>
                <a:gd name="T20" fmla="*/ 51 w 148"/>
                <a:gd name="T21" fmla="*/ 119 h 174"/>
                <a:gd name="T22" fmla="*/ 57 w 148"/>
                <a:gd name="T23" fmla="*/ 124 h 174"/>
                <a:gd name="T24" fmla="*/ 62 w 148"/>
                <a:gd name="T25" fmla="*/ 101 h 174"/>
                <a:gd name="T26" fmla="*/ 62 w 148"/>
                <a:gd name="T27" fmla="*/ 88 h 174"/>
                <a:gd name="T28" fmla="*/ 57 w 148"/>
                <a:gd name="T29" fmla="*/ 82 h 174"/>
                <a:gd name="T30" fmla="*/ 53 w 148"/>
                <a:gd name="T31" fmla="*/ 77 h 174"/>
                <a:gd name="T32" fmla="*/ 57 w 148"/>
                <a:gd name="T33" fmla="*/ 75 h 174"/>
                <a:gd name="T34" fmla="*/ 55 w 148"/>
                <a:gd name="T35" fmla="*/ 71 h 174"/>
                <a:gd name="T36" fmla="*/ 64 w 148"/>
                <a:gd name="T37" fmla="*/ 64 h 174"/>
                <a:gd name="T38" fmla="*/ 64 w 148"/>
                <a:gd name="T39" fmla="*/ 55 h 174"/>
                <a:gd name="T40" fmla="*/ 55 w 148"/>
                <a:gd name="T41" fmla="*/ 49 h 174"/>
                <a:gd name="T42" fmla="*/ 44 w 148"/>
                <a:gd name="T43" fmla="*/ 51 h 174"/>
                <a:gd name="T44" fmla="*/ 40 w 148"/>
                <a:gd name="T45" fmla="*/ 49 h 174"/>
                <a:gd name="T46" fmla="*/ 38 w 148"/>
                <a:gd name="T47" fmla="*/ 38 h 174"/>
                <a:gd name="T48" fmla="*/ 66 w 148"/>
                <a:gd name="T49" fmla="*/ 35 h 174"/>
                <a:gd name="T50" fmla="*/ 71 w 148"/>
                <a:gd name="T51" fmla="*/ 35 h 174"/>
                <a:gd name="T52" fmla="*/ 77 w 148"/>
                <a:gd name="T53" fmla="*/ 38 h 174"/>
                <a:gd name="T54" fmla="*/ 79 w 148"/>
                <a:gd name="T55" fmla="*/ 35 h 174"/>
                <a:gd name="T56" fmla="*/ 88 w 148"/>
                <a:gd name="T57" fmla="*/ 38 h 174"/>
                <a:gd name="T58" fmla="*/ 95 w 148"/>
                <a:gd name="T59" fmla="*/ 40 h 174"/>
                <a:gd name="T60" fmla="*/ 97 w 148"/>
                <a:gd name="T61" fmla="*/ 38 h 174"/>
                <a:gd name="T62" fmla="*/ 99 w 148"/>
                <a:gd name="T63" fmla="*/ 29 h 174"/>
                <a:gd name="T64" fmla="*/ 112 w 148"/>
                <a:gd name="T65" fmla="*/ 7 h 174"/>
                <a:gd name="T66" fmla="*/ 126 w 148"/>
                <a:gd name="T67" fmla="*/ 0 h 174"/>
                <a:gd name="T68" fmla="*/ 134 w 148"/>
                <a:gd name="T69" fmla="*/ 0 h 174"/>
                <a:gd name="T70" fmla="*/ 143 w 148"/>
                <a:gd name="T71" fmla="*/ 5 h 174"/>
                <a:gd name="T72" fmla="*/ 145 w 148"/>
                <a:gd name="T73" fmla="*/ 2 h 174"/>
                <a:gd name="T74" fmla="*/ 145 w 148"/>
                <a:gd name="T75" fmla="*/ 18 h 174"/>
                <a:gd name="T76" fmla="*/ 137 w 148"/>
                <a:gd name="T77" fmla="*/ 38 h 174"/>
                <a:gd name="T78" fmla="*/ 132 w 148"/>
                <a:gd name="T79" fmla="*/ 51 h 174"/>
                <a:gd name="T80" fmla="*/ 132 w 148"/>
                <a:gd name="T81" fmla="*/ 64 h 174"/>
                <a:gd name="T82" fmla="*/ 130 w 148"/>
                <a:gd name="T83" fmla="*/ 71 h 174"/>
                <a:gd name="T84" fmla="*/ 121 w 148"/>
                <a:gd name="T85" fmla="*/ 95 h 174"/>
                <a:gd name="T86" fmla="*/ 112 w 148"/>
                <a:gd name="T87" fmla="*/ 97 h 174"/>
                <a:gd name="T88" fmla="*/ 104 w 148"/>
                <a:gd name="T89" fmla="*/ 110 h 174"/>
                <a:gd name="T90" fmla="*/ 97 w 148"/>
                <a:gd name="T91" fmla="*/ 126 h 174"/>
                <a:gd name="T92" fmla="*/ 95 w 148"/>
                <a:gd name="T93" fmla="*/ 143 h 174"/>
                <a:gd name="T94" fmla="*/ 88 w 148"/>
                <a:gd name="T95" fmla="*/ 152 h 174"/>
                <a:gd name="T96" fmla="*/ 77 w 148"/>
                <a:gd name="T97" fmla="*/ 165 h 174"/>
                <a:gd name="T98" fmla="*/ 64 w 148"/>
                <a:gd name="T99" fmla="*/ 168 h 174"/>
                <a:gd name="T100" fmla="*/ 64 w 148"/>
                <a:gd name="T101" fmla="*/ 161 h 174"/>
                <a:gd name="T102" fmla="*/ 55 w 148"/>
                <a:gd name="T103" fmla="*/ 163 h 174"/>
                <a:gd name="T104" fmla="*/ 49 w 148"/>
                <a:gd name="T105" fmla="*/ 168 h 174"/>
                <a:gd name="T106" fmla="*/ 44 w 148"/>
                <a:gd name="T107" fmla="*/ 168 h 174"/>
                <a:gd name="T108" fmla="*/ 38 w 148"/>
                <a:gd name="T109" fmla="*/ 168 h 174"/>
                <a:gd name="T110" fmla="*/ 35 w 148"/>
                <a:gd name="T111" fmla="*/ 161 h 174"/>
                <a:gd name="T112" fmla="*/ 29 w 148"/>
                <a:gd name="T113" fmla="*/ 163 h 174"/>
                <a:gd name="T114" fmla="*/ 20 w 148"/>
                <a:gd name="T115" fmla="*/ 168 h 174"/>
                <a:gd name="T116" fmla="*/ 16 w 148"/>
                <a:gd name="T117" fmla="*/ 174 h 174"/>
                <a:gd name="T118" fmla="*/ 11 w 148"/>
                <a:gd name="T119" fmla="*/ 165 h 174"/>
                <a:gd name="T120" fmla="*/ 4 w 148"/>
                <a:gd name="T121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8" h="174">
                  <a:moveTo>
                    <a:pt x="0" y="152"/>
                  </a:moveTo>
                  <a:lnTo>
                    <a:pt x="2" y="148"/>
                  </a:lnTo>
                  <a:lnTo>
                    <a:pt x="2" y="146"/>
                  </a:lnTo>
                  <a:lnTo>
                    <a:pt x="4" y="143"/>
                  </a:lnTo>
                  <a:lnTo>
                    <a:pt x="9" y="143"/>
                  </a:lnTo>
                  <a:lnTo>
                    <a:pt x="9" y="141"/>
                  </a:lnTo>
                  <a:lnTo>
                    <a:pt x="11" y="141"/>
                  </a:lnTo>
                  <a:lnTo>
                    <a:pt x="16" y="146"/>
                  </a:lnTo>
                  <a:lnTo>
                    <a:pt x="16" y="143"/>
                  </a:lnTo>
                  <a:lnTo>
                    <a:pt x="16" y="132"/>
                  </a:lnTo>
                  <a:lnTo>
                    <a:pt x="13" y="130"/>
                  </a:lnTo>
                  <a:lnTo>
                    <a:pt x="11" y="128"/>
                  </a:lnTo>
                  <a:lnTo>
                    <a:pt x="9" y="130"/>
                  </a:lnTo>
                  <a:lnTo>
                    <a:pt x="4" y="130"/>
                  </a:lnTo>
                  <a:lnTo>
                    <a:pt x="4" y="128"/>
                  </a:lnTo>
                  <a:lnTo>
                    <a:pt x="4" y="124"/>
                  </a:lnTo>
                  <a:lnTo>
                    <a:pt x="7" y="121"/>
                  </a:lnTo>
                  <a:lnTo>
                    <a:pt x="9" y="121"/>
                  </a:lnTo>
                  <a:lnTo>
                    <a:pt x="13" y="124"/>
                  </a:lnTo>
                  <a:lnTo>
                    <a:pt x="16" y="124"/>
                  </a:lnTo>
                  <a:lnTo>
                    <a:pt x="16" y="119"/>
                  </a:lnTo>
                  <a:lnTo>
                    <a:pt x="20" y="119"/>
                  </a:lnTo>
                  <a:lnTo>
                    <a:pt x="27" y="119"/>
                  </a:lnTo>
                  <a:lnTo>
                    <a:pt x="27" y="117"/>
                  </a:lnTo>
                  <a:lnTo>
                    <a:pt x="27" y="112"/>
                  </a:lnTo>
                  <a:lnTo>
                    <a:pt x="29" y="110"/>
                  </a:lnTo>
                  <a:lnTo>
                    <a:pt x="31" y="110"/>
                  </a:lnTo>
                  <a:lnTo>
                    <a:pt x="35" y="117"/>
                  </a:lnTo>
                  <a:lnTo>
                    <a:pt x="38" y="121"/>
                  </a:lnTo>
                  <a:lnTo>
                    <a:pt x="42" y="119"/>
                  </a:lnTo>
                  <a:lnTo>
                    <a:pt x="44" y="121"/>
                  </a:lnTo>
                  <a:lnTo>
                    <a:pt x="46" y="119"/>
                  </a:lnTo>
                  <a:lnTo>
                    <a:pt x="51" y="119"/>
                  </a:lnTo>
                  <a:lnTo>
                    <a:pt x="55" y="121"/>
                  </a:lnTo>
                  <a:lnTo>
                    <a:pt x="55" y="124"/>
                  </a:lnTo>
                  <a:lnTo>
                    <a:pt x="57" y="124"/>
                  </a:lnTo>
                  <a:lnTo>
                    <a:pt x="57" y="119"/>
                  </a:lnTo>
                  <a:lnTo>
                    <a:pt x="57" y="117"/>
                  </a:lnTo>
                  <a:lnTo>
                    <a:pt x="62" y="101"/>
                  </a:lnTo>
                  <a:lnTo>
                    <a:pt x="64" y="95"/>
                  </a:lnTo>
                  <a:lnTo>
                    <a:pt x="64" y="90"/>
                  </a:lnTo>
                  <a:lnTo>
                    <a:pt x="62" y="88"/>
                  </a:lnTo>
                  <a:lnTo>
                    <a:pt x="62" y="86"/>
                  </a:lnTo>
                  <a:lnTo>
                    <a:pt x="57" y="84"/>
                  </a:lnTo>
                  <a:lnTo>
                    <a:pt x="57" y="82"/>
                  </a:lnTo>
                  <a:lnTo>
                    <a:pt x="55" y="82"/>
                  </a:lnTo>
                  <a:lnTo>
                    <a:pt x="55" y="79"/>
                  </a:lnTo>
                  <a:lnTo>
                    <a:pt x="53" y="77"/>
                  </a:lnTo>
                  <a:lnTo>
                    <a:pt x="53" y="75"/>
                  </a:lnTo>
                  <a:lnTo>
                    <a:pt x="55" y="75"/>
                  </a:lnTo>
                  <a:lnTo>
                    <a:pt x="57" y="75"/>
                  </a:lnTo>
                  <a:lnTo>
                    <a:pt x="57" y="73"/>
                  </a:lnTo>
                  <a:lnTo>
                    <a:pt x="57" y="71"/>
                  </a:lnTo>
                  <a:lnTo>
                    <a:pt x="55" y="71"/>
                  </a:lnTo>
                  <a:lnTo>
                    <a:pt x="55" y="66"/>
                  </a:lnTo>
                  <a:lnTo>
                    <a:pt x="60" y="64"/>
                  </a:lnTo>
                  <a:lnTo>
                    <a:pt x="64" y="64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2" y="49"/>
                  </a:lnTo>
                  <a:lnTo>
                    <a:pt x="55" y="49"/>
                  </a:lnTo>
                  <a:lnTo>
                    <a:pt x="51" y="51"/>
                  </a:lnTo>
                  <a:lnTo>
                    <a:pt x="46" y="51"/>
                  </a:lnTo>
                  <a:lnTo>
                    <a:pt x="44" y="51"/>
                  </a:lnTo>
                  <a:lnTo>
                    <a:pt x="42" y="53"/>
                  </a:lnTo>
                  <a:lnTo>
                    <a:pt x="40" y="51"/>
                  </a:lnTo>
                  <a:lnTo>
                    <a:pt x="40" y="49"/>
                  </a:lnTo>
                  <a:lnTo>
                    <a:pt x="40" y="46"/>
                  </a:lnTo>
                  <a:lnTo>
                    <a:pt x="40" y="42"/>
                  </a:lnTo>
                  <a:lnTo>
                    <a:pt x="38" y="38"/>
                  </a:lnTo>
                  <a:lnTo>
                    <a:pt x="40" y="33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6" y="33"/>
                  </a:lnTo>
                  <a:lnTo>
                    <a:pt x="68" y="33"/>
                  </a:lnTo>
                  <a:lnTo>
                    <a:pt x="71" y="35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35"/>
                  </a:lnTo>
                  <a:lnTo>
                    <a:pt x="79" y="35"/>
                  </a:lnTo>
                  <a:lnTo>
                    <a:pt x="84" y="38"/>
                  </a:lnTo>
                  <a:lnTo>
                    <a:pt x="84" y="38"/>
                  </a:lnTo>
                  <a:lnTo>
                    <a:pt x="88" y="38"/>
                  </a:lnTo>
                  <a:lnTo>
                    <a:pt x="90" y="38"/>
                  </a:lnTo>
                  <a:lnTo>
                    <a:pt x="93" y="40"/>
                  </a:lnTo>
                  <a:lnTo>
                    <a:pt x="95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97" y="38"/>
                  </a:lnTo>
                  <a:lnTo>
                    <a:pt x="95" y="35"/>
                  </a:lnTo>
                  <a:lnTo>
                    <a:pt x="97" y="33"/>
                  </a:lnTo>
                  <a:lnTo>
                    <a:pt x="99" y="29"/>
                  </a:lnTo>
                  <a:lnTo>
                    <a:pt x="99" y="27"/>
                  </a:lnTo>
                  <a:lnTo>
                    <a:pt x="108" y="11"/>
                  </a:lnTo>
                  <a:lnTo>
                    <a:pt x="112" y="7"/>
                  </a:lnTo>
                  <a:lnTo>
                    <a:pt x="117" y="7"/>
                  </a:lnTo>
                  <a:lnTo>
                    <a:pt x="119" y="5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39" y="2"/>
                  </a:lnTo>
                  <a:lnTo>
                    <a:pt x="143" y="5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5" y="2"/>
                  </a:lnTo>
                  <a:lnTo>
                    <a:pt x="148" y="7"/>
                  </a:lnTo>
                  <a:lnTo>
                    <a:pt x="148" y="16"/>
                  </a:lnTo>
                  <a:lnTo>
                    <a:pt x="145" y="18"/>
                  </a:lnTo>
                  <a:lnTo>
                    <a:pt x="143" y="20"/>
                  </a:lnTo>
                  <a:lnTo>
                    <a:pt x="134" y="31"/>
                  </a:lnTo>
                  <a:lnTo>
                    <a:pt x="137" y="38"/>
                  </a:lnTo>
                  <a:lnTo>
                    <a:pt x="137" y="42"/>
                  </a:lnTo>
                  <a:lnTo>
                    <a:pt x="137" y="46"/>
                  </a:lnTo>
                  <a:lnTo>
                    <a:pt x="132" y="51"/>
                  </a:lnTo>
                  <a:lnTo>
                    <a:pt x="132" y="55"/>
                  </a:lnTo>
                  <a:lnTo>
                    <a:pt x="132" y="57"/>
                  </a:lnTo>
                  <a:lnTo>
                    <a:pt x="132" y="64"/>
                  </a:lnTo>
                  <a:lnTo>
                    <a:pt x="132" y="64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8" y="77"/>
                  </a:lnTo>
                  <a:lnTo>
                    <a:pt x="128" y="84"/>
                  </a:lnTo>
                  <a:lnTo>
                    <a:pt x="121" y="95"/>
                  </a:lnTo>
                  <a:lnTo>
                    <a:pt x="117" y="95"/>
                  </a:lnTo>
                  <a:lnTo>
                    <a:pt x="115" y="99"/>
                  </a:lnTo>
                  <a:lnTo>
                    <a:pt x="112" y="97"/>
                  </a:lnTo>
                  <a:lnTo>
                    <a:pt x="108" y="101"/>
                  </a:lnTo>
                  <a:lnTo>
                    <a:pt x="104" y="106"/>
                  </a:lnTo>
                  <a:lnTo>
                    <a:pt x="104" y="110"/>
                  </a:lnTo>
                  <a:lnTo>
                    <a:pt x="97" y="115"/>
                  </a:lnTo>
                  <a:lnTo>
                    <a:pt x="95" y="119"/>
                  </a:lnTo>
                  <a:lnTo>
                    <a:pt x="97" y="126"/>
                  </a:lnTo>
                  <a:lnTo>
                    <a:pt x="97" y="128"/>
                  </a:lnTo>
                  <a:lnTo>
                    <a:pt x="97" y="137"/>
                  </a:lnTo>
                  <a:lnTo>
                    <a:pt x="95" y="143"/>
                  </a:lnTo>
                  <a:lnTo>
                    <a:pt x="95" y="146"/>
                  </a:lnTo>
                  <a:lnTo>
                    <a:pt x="93" y="152"/>
                  </a:lnTo>
                  <a:lnTo>
                    <a:pt x="88" y="152"/>
                  </a:lnTo>
                  <a:lnTo>
                    <a:pt x="86" y="154"/>
                  </a:lnTo>
                  <a:lnTo>
                    <a:pt x="84" y="157"/>
                  </a:lnTo>
                  <a:lnTo>
                    <a:pt x="77" y="165"/>
                  </a:lnTo>
                  <a:lnTo>
                    <a:pt x="73" y="170"/>
                  </a:lnTo>
                  <a:lnTo>
                    <a:pt x="68" y="172"/>
                  </a:lnTo>
                  <a:lnTo>
                    <a:pt x="64" y="168"/>
                  </a:lnTo>
                  <a:lnTo>
                    <a:pt x="64" y="165"/>
                  </a:lnTo>
                  <a:lnTo>
                    <a:pt x="62" y="163"/>
                  </a:lnTo>
                  <a:lnTo>
                    <a:pt x="64" y="161"/>
                  </a:lnTo>
                  <a:lnTo>
                    <a:pt x="64" y="159"/>
                  </a:lnTo>
                  <a:lnTo>
                    <a:pt x="60" y="161"/>
                  </a:lnTo>
                  <a:lnTo>
                    <a:pt x="55" y="163"/>
                  </a:lnTo>
                  <a:lnTo>
                    <a:pt x="53" y="163"/>
                  </a:lnTo>
                  <a:lnTo>
                    <a:pt x="49" y="163"/>
                  </a:lnTo>
                  <a:lnTo>
                    <a:pt x="49" y="168"/>
                  </a:lnTo>
                  <a:lnTo>
                    <a:pt x="46" y="170"/>
                  </a:lnTo>
                  <a:lnTo>
                    <a:pt x="44" y="170"/>
                  </a:lnTo>
                  <a:lnTo>
                    <a:pt x="44" y="168"/>
                  </a:lnTo>
                  <a:lnTo>
                    <a:pt x="42" y="165"/>
                  </a:lnTo>
                  <a:lnTo>
                    <a:pt x="40" y="168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8" y="165"/>
                  </a:lnTo>
                  <a:lnTo>
                    <a:pt x="35" y="161"/>
                  </a:lnTo>
                  <a:lnTo>
                    <a:pt x="33" y="161"/>
                  </a:lnTo>
                  <a:lnTo>
                    <a:pt x="31" y="161"/>
                  </a:lnTo>
                  <a:lnTo>
                    <a:pt x="29" y="163"/>
                  </a:lnTo>
                  <a:lnTo>
                    <a:pt x="24" y="163"/>
                  </a:lnTo>
                  <a:lnTo>
                    <a:pt x="24" y="168"/>
                  </a:lnTo>
                  <a:lnTo>
                    <a:pt x="20" y="168"/>
                  </a:lnTo>
                  <a:lnTo>
                    <a:pt x="20" y="168"/>
                  </a:lnTo>
                  <a:lnTo>
                    <a:pt x="18" y="174"/>
                  </a:lnTo>
                  <a:lnTo>
                    <a:pt x="16" y="174"/>
                  </a:lnTo>
                  <a:lnTo>
                    <a:pt x="13" y="172"/>
                  </a:lnTo>
                  <a:lnTo>
                    <a:pt x="13" y="168"/>
                  </a:lnTo>
                  <a:lnTo>
                    <a:pt x="11" y="165"/>
                  </a:lnTo>
                  <a:lnTo>
                    <a:pt x="11" y="161"/>
                  </a:lnTo>
                  <a:lnTo>
                    <a:pt x="4" y="157"/>
                  </a:lnTo>
                  <a:lnTo>
                    <a:pt x="4" y="154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39"/>
            <p:cNvSpPr>
              <a:spLocks/>
            </p:cNvSpPr>
            <p:nvPr/>
          </p:nvSpPr>
          <p:spPr bwMode="auto">
            <a:xfrm>
              <a:off x="3751849" y="4417533"/>
              <a:ext cx="22325" cy="29429"/>
            </a:xfrm>
            <a:custGeom>
              <a:avLst/>
              <a:gdLst>
                <a:gd name="T0" fmla="*/ 22 w 22"/>
                <a:gd name="T1" fmla="*/ 7 h 29"/>
                <a:gd name="T2" fmla="*/ 22 w 22"/>
                <a:gd name="T3" fmla="*/ 4 h 29"/>
                <a:gd name="T4" fmla="*/ 19 w 22"/>
                <a:gd name="T5" fmla="*/ 0 h 29"/>
                <a:gd name="T6" fmla="*/ 17 w 22"/>
                <a:gd name="T7" fmla="*/ 0 h 29"/>
                <a:gd name="T8" fmla="*/ 15 w 22"/>
                <a:gd name="T9" fmla="*/ 0 h 29"/>
                <a:gd name="T10" fmla="*/ 13 w 22"/>
                <a:gd name="T11" fmla="*/ 2 h 29"/>
                <a:gd name="T12" fmla="*/ 8 w 22"/>
                <a:gd name="T13" fmla="*/ 2 h 29"/>
                <a:gd name="T14" fmla="*/ 8 w 22"/>
                <a:gd name="T15" fmla="*/ 7 h 29"/>
                <a:gd name="T16" fmla="*/ 4 w 22"/>
                <a:gd name="T17" fmla="*/ 7 h 29"/>
                <a:gd name="T18" fmla="*/ 4 w 22"/>
                <a:gd name="T19" fmla="*/ 7 h 29"/>
                <a:gd name="T20" fmla="*/ 2 w 22"/>
                <a:gd name="T21" fmla="*/ 13 h 29"/>
                <a:gd name="T22" fmla="*/ 0 w 22"/>
                <a:gd name="T23" fmla="*/ 13 h 29"/>
                <a:gd name="T24" fmla="*/ 2 w 22"/>
                <a:gd name="T25" fmla="*/ 15 h 29"/>
                <a:gd name="T26" fmla="*/ 4 w 22"/>
                <a:gd name="T27" fmla="*/ 22 h 29"/>
                <a:gd name="T28" fmla="*/ 2 w 22"/>
                <a:gd name="T29" fmla="*/ 26 h 29"/>
                <a:gd name="T30" fmla="*/ 2 w 22"/>
                <a:gd name="T31" fmla="*/ 29 h 29"/>
                <a:gd name="T32" fmla="*/ 6 w 22"/>
                <a:gd name="T33" fmla="*/ 26 h 29"/>
                <a:gd name="T34" fmla="*/ 11 w 22"/>
                <a:gd name="T35" fmla="*/ 24 h 29"/>
                <a:gd name="T36" fmla="*/ 13 w 22"/>
                <a:gd name="T37" fmla="*/ 22 h 29"/>
                <a:gd name="T38" fmla="*/ 11 w 22"/>
                <a:gd name="T39" fmla="*/ 15 h 29"/>
                <a:gd name="T40" fmla="*/ 13 w 22"/>
                <a:gd name="T41" fmla="*/ 13 h 29"/>
                <a:gd name="T42" fmla="*/ 17 w 22"/>
                <a:gd name="T43" fmla="*/ 11 h 29"/>
                <a:gd name="T44" fmla="*/ 22 w 22"/>
                <a:gd name="T4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29">
                  <a:moveTo>
                    <a:pt x="22" y="7"/>
                  </a:moveTo>
                  <a:lnTo>
                    <a:pt x="22" y="4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8" y="2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2" y="29"/>
                  </a:lnTo>
                  <a:lnTo>
                    <a:pt x="6" y="26"/>
                  </a:lnTo>
                  <a:lnTo>
                    <a:pt x="11" y="24"/>
                  </a:lnTo>
                  <a:lnTo>
                    <a:pt x="13" y="22"/>
                  </a:lnTo>
                  <a:lnTo>
                    <a:pt x="11" y="15"/>
                  </a:lnTo>
                  <a:lnTo>
                    <a:pt x="13" y="13"/>
                  </a:lnTo>
                  <a:lnTo>
                    <a:pt x="17" y="11"/>
                  </a:ln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40"/>
            <p:cNvSpPr>
              <a:spLocks/>
            </p:cNvSpPr>
            <p:nvPr/>
          </p:nvSpPr>
          <p:spPr bwMode="auto">
            <a:xfrm>
              <a:off x="4092817" y="4348528"/>
              <a:ext cx="221223" cy="223253"/>
            </a:xfrm>
            <a:custGeom>
              <a:avLst/>
              <a:gdLst>
                <a:gd name="T0" fmla="*/ 27 w 218"/>
                <a:gd name="T1" fmla="*/ 4 h 220"/>
                <a:gd name="T2" fmla="*/ 93 w 218"/>
                <a:gd name="T3" fmla="*/ 0 h 220"/>
                <a:gd name="T4" fmla="*/ 165 w 218"/>
                <a:gd name="T5" fmla="*/ 48 h 220"/>
                <a:gd name="T6" fmla="*/ 192 w 218"/>
                <a:gd name="T7" fmla="*/ 70 h 220"/>
                <a:gd name="T8" fmla="*/ 194 w 218"/>
                <a:gd name="T9" fmla="*/ 75 h 220"/>
                <a:gd name="T10" fmla="*/ 185 w 218"/>
                <a:gd name="T11" fmla="*/ 97 h 220"/>
                <a:gd name="T12" fmla="*/ 194 w 218"/>
                <a:gd name="T13" fmla="*/ 112 h 220"/>
                <a:gd name="T14" fmla="*/ 198 w 218"/>
                <a:gd name="T15" fmla="*/ 121 h 220"/>
                <a:gd name="T16" fmla="*/ 194 w 218"/>
                <a:gd name="T17" fmla="*/ 125 h 220"/>
                <a:gd name="T18" fmla="*/ 196 w 218"/>
                <a:gd name="T19" fmla="*/ 141 h 220"/>
                <a:gd name="T20" fmla="*/ 196 w 218"/>
                <a:gd name="T21" fmla="*/ 152 h 220"/>
                <a:gd name="T22" fmla="*/ 196 w 218"/>
                <a:gd name="T23" fmla="*/ 158 h 220"/>
                <a:gd name="T24" fmla="*/ 198 w 218"/>
                <a:gd name="T25" fmla="*/ 165 h 220"/>
                <a:gd name="T26" fmla="*/ 207 w 218"/>
                <a:gd name="T27" fmla="*/ 180 h 220"/>
                <a:gd name="T28" fmla="*/ 216 w 218"/>
                <a:gd name="T29" fmla="*/ 187 h 220"/>
                <a:gd name="T30" fmla="*/ 216 w 218"/>
                <a:gd name="T31" fmla="*/ 189 h 220"/>
                <a:gd name="T32" fmla="*/ 207 w 218"/>
                <a:gd name="T33" fmla="*/ 194 h 220"/>
                <a:gd name="T34" fmla="*/ 194 w 218"/>
                <a:gd name="T35" fmla="*/ 198 h 220"/>
                <a:gd name="T36" fmla="*/ 187 w 218"/>
                <a:gd name="T37" fmla="*/ 200 h 220"/>
                <a:gd name="T38" fmla="*/ 174 w 218"/>
                <a:gd name="T39" fmla="*/ 205 h 220"/>
                <a:gd name="T40" fmla="*/ 168 w 218"/>
                <a:gd name="T41" fmla="*/ 202 h 220"/>
                <a:gd name="T42" fmla="*/ 165 w 218"/>
                <a:gd name="T43" fmla="*/ 207 h 220"/>
                <a:gd name="T44" fmla="*/ 152 w 218"/>
                <a:gd name="T45" fmla="*/ 209 h 220"/>
                <a:gd name="T46" fmla="*/ 148 w 218"/>
                <a:gd name="T47" fmla="*/ 207 h 220"/>
                <a:gd name="T48" fmla="*/ 139 w 218"/>
                <a:gd name="T49" fmla="*/ 211 h 220"/>
                <a:gd name="T50" fmla="*/ 132 w 218"/>
                <a:gd name="T51" fmla="*/ 209 h 220"/>
                <a:gd name="T52" fmla="*/ 126 w 218"/>
                <a:gd name="T53" fmla="*/ 207 h 220"/>
                <a:gd name="T54" fmla="*/ 121 w 218"/>
                <a:gd name="T55" fmla="*/ 207 h 220"/>
                <a:gd name="T56" fmla="*/ 97 w 218"/>
                <a:gd name="T57" fmla="*/ 220 h 220"/>
                <a:gd name="T58" fmla="*/ 88 w 218"/>
                <a:gd name="T59" fmla="*/ 174 h 220"/>
                <a:gd name="T60" fmla="*/ 84 w 218"/>
                <a:gd name="T61" fmla="*/ 169 h 220"/>
                <a:gd name="T62" fmla="*/ 80 w 218"/>
                <a:gd name="T63" fmla="*/ 167 h 220"/>
                <a:gd name="T64" fmla="*/ 75 w 218"/>
                <a:gd name="T65" fmla="*/ 167 h 220"/>
                <a:gd name="T66" fmla="*/ 71 w 218"/>
                <a:gd name="T67" fmla="*/ 165 h 220"/>
                <a:gd name="T68" fmla="*/ 66 w 218"/>
                <a:gd name="T69" fmla="*/ 160 h 220"/>
                <a:gd name="T70" fmla="*/ 60 w 218"/>
                <a:gd name="T71" fmla="*/ 156 h 220"/>
                <a:gd name="T72" fmla="*/ 47 w 218"/>
                <a:gd name="T73" fmla="*/ 152 h 220"/>
                <a:gd name="T74" fmla="*/ 40 w 218"/>
                <a:gd name="T75" fmla="*/ 147 h 220"/>
                <a:gd name="T76" fmla="*/ 33 w 218"/>
                <a:gd name="T77" fmla="*/ 145 h 220"/>
                <a:gd name="T78" fmla="*/ 7 w 218"/>
                <a:gd name="T79" fmla="*/ 108 h 220"/>
                <a:gd name="T80" fmla="*/ 11 w 218"/>
                <a:gd name="T81" fmla="*/ 70 h 220"/>
                <a:gd name="T82" fmla="*/ 25 w 218"/>
                <a:gd name="T83" fmla="*/ 57 h 220"/>
                <a:gd name="T84" fmla="*/ 33 w 218"/>
                <a:gd name="T85" fmla="*/ 50 h 220"/>
                <a:gd name="T86" fmla="*/ 31 w 218"/>
                <a:gd name="T87" fmla="*/ 42 h 220"/>
                <a:gd name="T88" fmla="*/ 27 w 218"/>
                <a:gd name="T89" fmla="*/ 35 h 220"/>
                <a:gd name="T90" fmla="*/ 27 w 218"/>
                <a:gd name="T91" fmla="*/ 31 h 220"/>
                <a:gd name="T92" fmla="*/ 31 w 218"/>
                <a:gd name="T93" fmla="*/ 28 h 220"/>
                <a:gd name="T94" fmla="*/ 33 w 218"/>
                <a:gd name="T95" fmla="*/ 19 h 220"/>
                <a:gd name="T96" fmla="*/ 29 w 218"/>
                <a:gd name="T97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" h="220">
                  <a:moveTo>
                    <a:pt x="25" y="4"/>
                  </a:moveTo>
                  <a:lnTo>
                    <a:pt x="27" y="2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53" y="2"/>
                  </a:lnTo>
                  <a:lnTo>
                    <a:pt x="93" y="0"/>
                  </a:lnTo>
                  <a:lnTo>
                    <a:pt x="163" y="42"/>
                  </a:lnTo>
                  <a:lnTo>
                    <a:pt x="168" y="48"/>
                  </a:lnTo>
                  <a:lnTo>
                    <a:pt x="165" y="48"/>
                  </a:lnTo>
                  <a:lnTo>
                    <a:pt x="168" y="50"/>
                  </a:lnTo>
                  <a:lnTo>
                    <a:pt x="170" y="53"/>
                  </a:lnTo>
                  <a:lnTo>
                    <a:pt x="192" y="70"/>
                  </a:lnTo>
                  <a:lnTo>
                    <a:pt x="192" y="70"/>
                  </a:lnTo>
                  <a:lnTo>
                    <a:pt x="194" y="72"/>
                  </a:lnTo>
                  <a:lnTo>
                    <a:pt x="194" y="75"/>
                  </a:lnTo>
                  <a:lnTo>
                    <a:pt x="192" y="77"/>
                  </a:lnTo>
                  <a:lnTo>
                    <a:pt x="187" y="90"/>
                  </a:lnTo>
                  <a:lnTo>
                    <a:pt x="185" y="97"/>
                  </a:lnTo>
                  <a:lnTo>
                    <a:pt x="185" y="101"/>
                  </a:lnTo>
                  <a:lnTo>
                    <a:pt x="190" y="108"/>
                  </a:lnTo>
                  <a:lnTo>
                    <a:pt x="194" y="112"/>
                  </a:lnTo>
                  <a:lnTo>
                    <a:pt x="196" y="110"/>
                  </a:lnTo>
                  <a:lnTo>
                    <a:pt x="201" y="119"/>
                  </a:lnTo>
                  <a:lnTo>
                    <a:pt x="198" y="121"/>
                  </a:lnTo>
                  <a:lnTo>
                    <a:pt x="196" y="119"/>
                  </a:lnTo>
                  <a:lnTo>
                    <a:pt x="194" y="121"/>
                  </a:lnTo>
                  <a:lnTo>
                    <a:pt x="194" y="125"/>
                  </a:lnTo>
                  <a:lnTo>
                    <a:pt x="194" y="134"/>
                  </a:lnTo>
                  <a:lnTo>
                    <a:pt x="196" y="136"/>
                  </a:lnTo>
                  <a:lnTo>
                    <a:pt x="196" y="141"/>
                  </a:lnTo>
                  <a:lnTo>
                    <a:pt x="194" y="143"/>
                  </a:lnTo>
                  <a:lnTo>
                    <a:pt x="194" y="147"/>
                  </a:lnTo>
                  <a:lnTo>
                    <a:pt x="196" y="152"/>
                  </a:lnTo>
                  <a:lnTo>
                    <a:pt x="196" y="152"/>
                  </a:lnTo>
                  <a:lnTo>
                    <a:pt x="196" y="154"/>
                  </a:lnTo>
                  <a:lnTo>
                    <a:pt x="196" y="158"/>
                  </a:lnTo>
                  <a:lnTo>
                    <a:pt x="201" y="160"/>
                  </a:lnTo>
                  <a:lnTo>
                    <a:pt x="198" y="163"/>
                  </a:lnTo>
                  <a:lnTo>
                    <a:pt x="198" y="165"/>
                  </a:lnTo>
                  <a:lnTo>
                    <a:pt x="201" y="172"/>
                  </a:lnTo>
                  <a:lnTo>
                    <a:pt x="201" y="174"/>
                  </a:lnTo>
                  <a:lnTo>
                    <a:pt x="207" y="180"/>
                  </a:lnTo>
                  <a:lnTo>
                    <a:pt x="212" y="183"/>
                  </a:lnTo>
                  <a:lnTo>
                    <a:pt x="216" y="185"/>
                  </a:lnTo>
                  <a:lnTo>
                    <a:pt x="216" y="187"/>
                  </a:lnTo>
                  <a:lnTo>
                    <a:pt x="218" y="187"/>
                  </a:lnTo>
                  <a:lnTo>
                    <a:pt x="216" y="187"/>
                  </a:lnTo>
                  <a:lnTo>
                    <a:pt x="216" y="189"/>
                  </a:lnTo>
                  <a:lnTo>
                    <a:pt x="212" y="189"/>
                  </a:lnTo>
                  <a:lnTo>
                    <a:pt x="209" y="191"/>
                  </a:lnTo>
                  <a:lnTo>
                    <a:pt x="207" y="194"/>
                  </a:lnTo>
                  <a:lnTo>
                    <a:pt x="203" y="196"/>
                  </a:lnTo>
                  <a:lnTo>
                    <a:pt x="201" y="198"/>
                  </a:lnTo>
                  <a:lnTo>
                    <a:pt x="194" y="198"/>
                  </a:lnTo>
                  <a:lnTo>
                    <a:pt x="194" y="200"/>
                  </a:lnTo>
                  <a:lnTo>
                    <a:pt x="190" y="200"/>
                  </a:lnTo>
                  <a:lnTo>
                    <a:pt x="187" y="200"/>
                  </a:lnTo>
                  <a:lnTo>
                    <a:pt x="181" y="202"/>
                  </a:lnTo>
                  <a:lnTo>
                    <a:pt x="179" y="205"/>
                  </a:lnTo>
                  <a:lnTo>
                    <a:pt x="174" y="205"/>
                  </a:lnTo>
                  <a:lnTo>
                    <a:pt x="172" y="202"/>
                  </a:lnTo>
                  <a:lnTo>
                    <a:pt x="170" y="202"/>
                  </a:lnTo>
                  <a:lnTo>
                    <a:pt x="168" y="202"/>
                  </a:lnTo>
                  <a:lnTo>
                    <a:pt x="165" y="202"/>
                  </a:lnTo>
                  <a:lnTo>
                    <a:pt x="165" y="205"/>
                  </a:lnTo>
                  <a:lnTo>
                    <a:pt x="165" y="207"/>
                  </a:lnTo>
                  <a:lnTo>
                    <a:pt x="159" y="209"/>
                  </a:lnTo>
                  <a:lnTo>
                    <a:pt x="154" y="209"/>
                  </a:lnTo>
                  <a:lnTo>
                    <a:pt x="152" y="209"/>
                  </a:lnTo>
                  <a:lnTo>
                    <a:pt x="150" y="209"/>
                  </a:lnTo>
                  <a:lnTo>
                    <a:pt x="150" y="207"/>
                  </a:lnTo>
                  <a:lnTo>
                    <a:pt x="148" y="207"/>
                  </a:lnTo>
                  <a:lnTo>
                    <a:pt x="146" y="207"/>
                  </a:lnTo>
                  <a:lnTo>
                    <a:pt x="143" y="207"/>
                  </a:lnTo>
                  <a:lnTo>
                    <a:pt x="139" y="211"/>
                  </a:lnTo>
                  <a:lnTo>
                    <a:pt x="135" y="211"/>
                  </a:lnTo>
                  <a:lnTo>
                    <a:pt x="135" y="211"/>
                  </a:lnTo>
                  <a:lnTo>
                    <a:pt x="132" y="209"/>
                  </a:lnTo>
                  <a:lnTo>
                    <a:pt x="130" y="209"/>
                  </a:lnTo>
                  <a:lnTo>
                    <a:pt x="128" y="207"/>
                  </a:lnTo>
                  <a:lnTo>
                    <a:pt x="126" y="207"/>
                  </a:lnTo>
                  <a:lnTo>
                    <a:pt x="126" y="205"/>
                  </a:lnTo>
                  <a:lnTo>
                    <a:pt x="124" y="205"/>
                  </a:lnTo>
                  <a:lnTo>
                    <a:pt x="121" y="207"/>
                  </a:lnTo>
                  <a:lnTo>
                    <a:pt x="119" y="207"/>
                  </a:lnTo>
                  <a:lnTo>
                    <a:pt x="99" y="207"/>
                  </a:lnTo>
                  <a:lnTo>
                    <a:pt x="97" y="220"/>
                  </a:lnTo>
                  <a:lnTo>
                    <a:pt x="97" y="189"/>
                  </a:lnTo>
                  <a:lnTo>
                    <a:pt x="95" y="180"/>
                  </a:lnTo>
                  <a:lnTo>
                    <a:pt x="88" y="174"/>
                  </a:lnTo>
                  <a:lnTo>
                    <a:pt x="86" y="172"/>
                  </a:lnTo>
                  <a:lnTo>
                    <a:pt x="84" y="172"/>
                  </a:lnTo>
                  <a:lnTo>
                    <a:pt x="84" y="169"/>
                  </a:lnTo>
                  <a:lnTo>
                    <a:pt x="82" y="169"/>
                  </a:lnTo>
                  <a:lnTo>
                    <a:pt x="82" y="167"/>
                  </a:lnTo>
                  <a:lnTo>
                    <a:pt x="80" y="167"/>
                  </a:lnTo>
                  <a:lnTo>
                    <a:pt x="77" y="169"/>
                  </a:lnTo>
                  <a:lnTo>
                    <a:pt x="77" y="167"/>
                  </a:lnTo>
                  <a:lnTo>
                    <a:pt x="75" y="167"/>
                  </a:lnTo>
                  <a:lnTo>
                    <a:pt x="73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69" y="165"/>
                  </a:lnTo>
                  <a:lnTo>
                    <a:pt x="66" y="160"/>
                  </a:lnTo>
                  <a:lnTo>
                    <a:pt x="64" y="158"/>
                  </a:lnTo>
                  <a:lnTo>
                    <a:pt x="62" y="158"/>
                  </a:lnTo>
                  <a:lnTo>
                    <a:pt x="60" y="156"/>
                  </a:lnTo>
                  <a:lnTo>
                    <a:pt x="58" y="156"/>
                  </a:lnTo>
                  <a:lnTo>
                    <a:pt x="49" y="152"/>
                  </a:lnTo>
                  <a:lnTo>
                    <a:pt x="47" y="152"/>
                  </a:lnTo>
                  <a:lnTo>
                    <a:pt x="44" y="149"/>
                  </a:lnTo>
                  <a:lnTo>
                    <a:pt x="42" y="149"/>
                  </a:lnTo>
                  <a:lnTo>
                    <a:pt x="40" y="147"/>
                  </a:lnTo>
                  <a:lnTo>
                    <a:pt x="38" y="147"/>
                  </a:lnTo>
                  <a:lnTo>
                    <a:pt x="36" y="145"/>
                  </a:lnTo>
                  <a:lnTo>
                    <a:pt x="33" y="145"/>
                  </a:lnTo>
                  <a:lnTo>
                    <a:pt x="27" y="143"/>
                  </a:lnTo>
                  <a:lnTo>
                    <a:pt x="22" y="127"/>
                  </a:lnTo>
                  <a:lnTo>
                    <a:pt x="7" y="108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11" y="70"/>
                  </a:lnTo>
                  <a:lnTo>
                    <a:pt x="18" y="68"/>
                  </a:lnTo>
                  <a:lnTo>
                    <a:pt x="20" y="64"/>
                  </a:lnTo>
                  <a:lnTo>
                    <a:pt x="25" y="57"/>
                  </a:lnTo>
                  <a:lnTo>
                    <a:pt x="27" y="55"/>
                  </a:lnTo>
                  <a:lnTo>
                    <a:pt x="31" y="53"/>
                  </a:lnTo>
                  <a:lnTo>
                    <a:pt x="33" y="50"/>
                  </a:lnTo>
                  <a:lnTo>
                    <a:pt x="33" y="46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6"/>
                  </a:lnTo>
                  <a:lnTo>
                    <a:pt x="33" y="24"/>
                  </a:lnTo>
                  <a:lnTo>
                    <a:pt x="33" y="19"/>
                  </a:lnTo>
                  <a:lnTo>
                    <a:pt x="31" y="15"/>
                  </a:lnTo>
                  <a:lnTo>
                    <a:pt x="29" y="13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41"/>
            <p:cNvSpPr>
              <a:spLocks/>
            </p:cNvSpPr>
            <p:nvPr/>
          </p:nvSpPr>
          <p:spPr bwMode="auto">
            <a:xfrm>
              <a:off x="4086728" y="4352587"/>
              <a:ext cx="39577" cy="31459"/>
            </a:xfrm>
            <a:custGeom>
              <a:avLst/>
              <a:gdLst>
                <a:gd name="T0" fmla="*/ 11 w 39"/>
                <a:gd name="T1" fmla="*/ 4 h 31"/>
                <a:gd name="T2" fmla="*/ 13 w 39"/>
                <a:gd name="T3" fmla="*/ 4 h 31"/>
                <a:gd name="T4" fmla="*/ 15 w 39"/>
                <a:gd name="T5" fmla="*/ 4 h 31"/>
                <a:gd name="T6" fmla="*/ 20 w 39"/>
                <a:gd name="T7" fmla="*/ 2 h 31"/>
                <a:gd name="T8" fmla="*/ 22 w 39"/>
                <a:gd name="T9" fmla="*/ 2 h 31"/>
                <a:gd name="T10" fmla="*/ 22 w 39"/>
                <a:gd name="T11" fmla="*/ 4 h 31"/>
                <a:gd name="T12" fmla="*/ 26 w 39"/>
                <a:gd name="T13" fmla="*/ 4 h 31"/>
                <a:gd name="T14" fmla="*/ 26 w 39"/>
                <a:gd name="T15" fmla="*/ 2 h 31"/>
                <a:gd name="T16" fmla="*/ 26 w 39"/>
                <a:gd name="T17" fmla="*/ 0 h 31"/>
                <a:gd name="T18" fmla="*/ 31 w 39"/>
                <a:gd name="T19" fmla="*/ 0 h 31"/>
                <a:gd name="T20" fmla="*/ 33 w 39"/>
                <a:gd name="T21" fmla="*/ 4 h 31"/>
                <a:gd name="T22" fmla="*/ 35 w 39"/>
                <a:gd name="T23" fmla="*/ 4 h 31"/>
                <a:gd name="T24" fmla="*/ 35 w 39"/>
                <a:gd name="T25" fmla="*/ 9 h 31"/>
                <a:gd name="T26" fmla="*/ 37 w 39"/>
                <a:gd name="T27" fmla="*/ 11 h 31"/>
                <a:gd name="T28" fmla="*/ 39 w 39"/>
                <a:gd name="T29" fmla="*/ 15 h 31"/>
                <a:gd name="T30" fmla="*/ 39 w 39"/>
                <a:gd name="T31" fmla="*/ 20 h 31"/>
                <a:gd name="T32" fmla="*/ 39 w 39"/>
                <a:gd name="T33" fmla="*/ 22 h 31"/>
                <a:gd name="T34" fmla="*/ 37 w 39"/>
                <a:gd name="T35" fmla="*/ 24 h 31"/>
                <a:gd name="T36" fmla="*/ 37 w 39"/>
                <a:gd name="T37" fmla="*/ 27 h 31"/>
                <a:gd name="T38" fmla="*/ 35 w 39"/>
                <a:gd name="T39" fmla="*/ 29 h 31"/>
                <a:gd name="T40" fmla="*/ 33 w 39"/>
                <a:gd name="T41" fmla="*/ 27 h 31"/>
                <a:gd name="T42" fmla="*/ 31 w 39"/>
                <a:gd name="T43" fmla="*/ 27 h 31"/>
                <a:gd name="T44" fmla="*/ 31 w 39"/>
                <a:gd name="T45" fmla="*/ 27 h 31"/>
                <a:gd name="T46" fmla="*/ 28 w 39"/>
                <a:gd name="T47" fmla="*/ 24 h 31"/>
                <a:gd name="T48" fmla="*/ 28 w 39"/>
                <a:gd name="T49" fmla="*/ 22 h 31"/>
                <a:gd name="T50" fmla="*/ 26 w 39"/>
                <a:gd name="T51" fmla="*/ 20 h 31"/>
                <a:gd name="T52" fmla="*/ 24 w 39"/>
                <a:gd name="T53" fmla="*/ 20 h 31"/>
                <a:gd name="T54" fmla="*/ 22 w 39"/>
                <a:gd name="T55" fmla="*/ 20 h 31"/>
                <a:gd name="T56" fmla="*/ 24 w 39"/>
                <a:gd name="T57" fmla="*/ 22 h 31"/>
                <a:gd name="T58" fmla="*/ 22 w 39"/>
                <a:gd name="T59" fmla="*/ 29 h 31"/>
                <a:gd name="T60" fmla="*/ 22 w 39"/>
                <a:gd name="T61" fmla="*/ 31 h 31"/>
                <a:gd name="T62" fmla="*/ 17 w 39"/>
                <a:gd name="T63" fmla="*/ 31 h 31"/>
                <a:gd name="T64" fmla="*/ 15 w 39"/>
                <a:gd name="T65" fmla="*/ 31 h 31"/>
                <a:gd name="T66" fmla="*/ 13 w 39"/>
                <a:gd name="T67" fmla="*/ 31 h 31"/>
                <a:gd name="T68" fmla="*/ 13 w 39"/>
                <a:gd name="T69" fmla="*/ 31 h 31"/>
                <a:gd name="T70" fmla="*/ 8 w 39"/>
                <a:gd name="T71" fmla="*/ 31 h 31"/>
                <a:gd name="T72" fmla="*/ 8 w 39"/>
                <a:gd name="T73" fmla="*/ 27 h 31"/>
                <a:gd name="T74" fmla="*/ 6 w 39"/>
                <a:gd name="T75" fmla="*/ 27 h 31"/>
                <a:gd name="T76" fmla="*/ 2 w 39"/>
                <a:gd name="T77" fmla="*/ 27 h 31"/>
                <a:gd name="T78" fmla="*/ 0 w 39"/>
                <a:gd name="T79" fmla="*/ 27 h 31"/>
                <a:gd name="T80" fmla="*/ 2 w 39"/>
                <a:gd name="T81" fmla="*/ 24 h 31"/>
                <a:gd name="T82" fmla="*/ 4 w 39"/>
                <a:gd name="T83" fmla="*/ 13 h 31"/>
                <a:gd name="T84" fmla="*/ 8 w 39"/>
                <a:gd name="T85" fmla="*/ 9 h 31"/>
                <a:gd name="T86" fmla="*/ 11 w 39"/>
                <a:gd name="T87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31">
                  <a:moveTo>
                    <a:pt x="11" y="4"/>
                  </a:moveTo>
                  <a:lnTo>
                    <a:pt x="13" y="4"/>
                  </a:lnTo>
                  <a:lnTo>
                    <a:pt x="15" y="4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4"/>
                  </a:lnTo>
                  <a:lnTo>
                    <a:pt x="35" y="4"/>
                  </a:lnTo>
                  <a:lnTo>
                    <a:pt x="35" y="9"/>
                  </a:lnTo>
                  <a:lnTo>
                    <a:pt x="37" y="11"/>
                  </a:lnTo>
                  <a:lnTo>
                    <a:pt x="39" y="15"/>
                  </a:lnTo>
                  <a:lnTo>
                    <a:pt x="39" y="20"/>
                  </a:lnTo>
                  <a:lnTo>
                    <a:pt x="39" y="22"/>
                  </a:lnTo>
                  <a:lnTo>
                    <a:pt x="37" y="24"/>
                  </a:lnTo>
                  <a:lnTo>
                    <a:pt x="37" y="27"/>
                  </a:lnTo>
                  <a:lnTo>
                    <a:pt x="35" y="29"/>
                  </a:lnTo>
                  <a:lnTo>
                    <a:pt x="33" y="27"/>
                  </a:lnTo>
                  <a:lnTo>
                    <a:pt x="31" y="27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2" y="29"/>
                  </a:lnTo>
                  <a:lnTo>
                    <a:pt x="22" y="31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1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42"/>
            <p:cNvSpPr>
              <a:spLocks/>
            </p:cNvSpPr>
            <p:nvPr/>
          </p:nvSpPr>
          <p:spPr bwMode="auto">
            <a:xfrm>
              <a:off x="4086728" y="4372883"/>
              <a:ext cx="39577" cy="46680"/>
            </a:xfrm>
            <a:custGeom>
              <a:avLst/>
              <a:gdLst>
                <a:gd name="T0" fmla="*/ 6 w 39"/>
                <a:gd name="T1" fmla="*/ 46 h 46"/>
                <a:gd name="T2" fmla="*/ 17 w 39"/>
                <a:gd name="T3" fmla="*/ 46 h 46"/>
                <a:gd name="T4" fmla="*/ 24 w 39"/>
                <a:gd name="T5" fmla="*/ 44 h 46"/>
                <a:gd name="T6" fmla="*/ 26 w 39"/>
                <a:gd name="T7" fmla="*/ 40 h 46"/>
                <a:gd name="T8" fmla="*/ 31 w 39"/>
                <a:gd name="T9" fmla="*/ 33 h 46"/>
                <a:gd name="T10" fmla="*/ 33 w 39"/>
                <a:gd name="T11" fmla="*/ 31 h 46"/>
                <a:gd name="T12" fmla="*/ 37 w 39"/>
                <a:gd name="T13" fmla="*/ 29 h 46"/>
                <a:gd name="T14" fmla="*/ 39 w 39"/>
                <a:gd name="T15" fmla="*/ 26 h 46"/>
                <a:gd name="T16" fmla="*/ 39 w 39"/>
                <a:gd name="T17" fmla="*/ 22 h 46"/>
                <a:gd name="T18" fmla="*/ 39 w 39"/>
                <a:gd name="T19" fmla="*/ 18 h 46"/>
                <a:gd name="T20" fmla="*/ 37 w 39"/>
                <a:gd name="T21" fmla="*/ 18 h 46"/>
                <a:gd name="T22" fmla="*/ 35 w 39"/>
                <a:gd name="T23" fmla="*/ 13 h 46"/>
                <a:gd name="T24" fmla="*/ 33 w 39"/>
                <a:gd name="T25" fmla="*/ 13 h 46"/>
                <a:gd name="T26" fmla="*/ 33 w 39"/>
                <a:gd name="T27" fmla="*/ 11 h 46"/>
                <a:gd name="T28" fmla="*/ 31 w 39"/>
                <a:gd name="T29" fmla="*/ 9 h 46"/>
                <a:gd name="T30" fmla="*/ 31 w 39"/>
                <a:gd name="T31" fmla="*/ 7 h 46"/>
                <a:gd name="T32" fmla="*/ 28 w 39"/>
                <a:gd name="T33" fmla="*/ 4 h 46"/>
                <a:gd name="T34" fmla="*/ 28 w 39"/>
                <a:gd name="T35" fmla="*/ 2 h 46"/>
                <a:gd name="T36" fmla="*/ 26 w 39"/>
                <a:gd name="T37" fmla="*/ 0 h 46"/>
                <a:gd name="T38" fmla="*/ 24 w 39"/>
                <a:gd name="T39" fmla="*/ 0 h 46"/>
                <a:gd name="T40" fmla="*/ 22 w 39"/>
                <a:gd name="T41" fmla="*/ 0 h 46"/>
                <a:gd name="T42" fmla="*/ 24 w 39"/>
                <a:gd name="T43" fmla="*/ 2 h 46"/>
                <a:gd name="T44" fmla="*/ 22 w 39"/>
                <a:gd name="T45" fmla="*/ 9 h 46"/>
                <a:gd name="T46" fmla="*/ 22 w 39"/>
                <a:gd name="T47" fmla="*/ 11 h 46"/>
                <a:gd name="T48" fmla="*/ 17 w 39"/>
                <a:gd name="T49" fmla="*/ 11 h 46"/>
                <a:gd name="T50" fmla="*/ 15 w 39"/>
                <a:gd name="T51" fmla="*/ 11 h 46"/>
                <a:gd name="T52" fmla="*/ 13 w 39"/>
                <a:gd name="T53" fmla="*/ 11 h 46"/>
                <a:gd name="T54" fmla="*/ 13 w 39"/>
                <a:gd name="T55" fmla="*/ 11 h 46"/>
                <a:gd name="T56" fmla="*/ 8 w 39"/>
                <a:gd name="T57" fmla="*/ 11 h 46"/>
                <a:gd name="T58" fmla="*/ 8 w 39"/>
                <a:gd name="T59" fmla="*/ 7 h 46"/>
                <a:gd name="T60" fmla="*/ 6 w 39"/>
                <a:gd name="T61" fmla="*/ 7 h 46"/>
                <a:gd name="T62" fmla="*/ 2 w 39"/>
                <a:gd name="T63" fmla="*/ 7 h 46"/>
                <a:gd name="T64" fmla="*/ 0 w 39"/>
                <a:gd name="T65" fmla="*/ 7 h 46"/>
                <a:gd name="T66" fmla="*/ 0 w 39"/>
                <a:gd name="T67" fmla="*/ 9 h 46"/>
                <a:gd name="T68" fmla="*/ 2 w 39"/>
                <a:gd name="T69" fmla="*/ 13 h 46"/>
                <a:gd name="T70" fmla="*/ 4 w 39"/>
                <a:gd name="T71" fmla="*/ 18 h 46"/>
                <a:gd name="T72" fmla="*/ 4 w 39"/>
                <a:gd name="T73" fmla="*/ 22 h 46"/>
                <a:gd name="T74" fmla="*/ 6 w 39"/>
                <a:gd name="T7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" h="46">
                  <a:moveTo>
                    <a:pt x="6" y="46"/>
                  </a:moveTo>
                  <a:lnTo>
                    <a:pt x="17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31" y="33"/>
                  </a:lnTo>
                  <a:lnTo>
                    <a:pt x="33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22"/>
                  </a:lnTo>
                  <a:lnTo>
                    <a:pt x="39" y="18"/>
                  </a:lnTo>
                  <a:lnTo>
                    <a:pt x="37" y="18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1" y="7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17" y="11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8" y="11"/>
                  </a:lnTo>
                  <a:lnTo>
                    <a:pt x="8" y="7"/>
                  </a:lnTo>
                  <a:lnTo>
                    <a:pt x="6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6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43"/>
            <p:cNvSpPr>
              <a:spLocks/>
            </p:cNvSpPr>
            <p:nvPr/>
          </p:nvSpPr>
          <p:spPr bwMode="auto">
            <a:xfrm>
              <a:off x="3753879" y="4222694"/>
              <a:ext cx="375471" cy="373441"/>
            </a:xfrm>
            <a:custGeom>
              <a:avLst/>
              <a:gdLst>
                <a:gd name="T0" fmla="*/ 11 w 370"/>
                <a:gd name="T1" fmla="*/ 205 h 368"/>
                <a:gd name="T2" fmla="*/ 26 w 370"/>
                <a:gd name="T3" fmla="*/ 201 h 368"/>
                <a:gd name="T4" fmla="*/ 42 w 370"/>
                <a:gd name="T5" fmla="*/ 192 h 368"/>
                <a:gd name="T6" fmla="*/ 50 w 370"/>
                <a:gd name="T7" fmla="*/ 203 h 368"/>
                <a:gd name="T8" fmla="*/ 75 w 370"/>
                <a:gd name="T9" fmla="*/ 183 h 368"/>
                <a:gd name="T10" fmla="*/ 77 w 370"/>
                <a:gd name="T11" fmla="*/ 150 h 368"/>
                <a:gd name="T12" fmla="*/ 97 w 370"/>
                <a:gd name="T13" fmla="*/ 130 h 368"/>
                <a:gd name="T14" fmla="*/ 114 w 370"/>
                <a:gd name="T15" fmla="*/ 102 h 368"/>
                <a:gd name="T16" fmla="*/ 119 w 370"/>
                <a:gd name="T17" fmla="*/ 77 h 368"/>
                <a:gd name="T18" fmla="*/ 130 w 370"/>
                <a:gd name="T19" fmla="*/ 47 h 368"/>
                <a:gd name="T20" fmla="*/ 127 w 370"/>
                <a:gd name="T21" fmla="*/ 22 h 368"/>
                <a:gd name="T22" fmla="*/ 134 w 370"/>
                <a:gd name="T23" fmla="*/ 11 h 368"/>
                <a:gd name="T24" fmla="*/ 147 w 370"/>
                <a:gd name="T25" fmla="*/ 5 h 368"/>
                <a:gd name="T26" fmla="*/ 167 w 370"/>
                <a:gd name="T27" fmla="*/ 20 h 368"/>
                <a:gd name="T28" fmla="*/ 187 w 370"/>
                <a:gd name="T29" fmla="*/ 20 h 368"/>
                <a:gd name="T30" fmla="*/ 200 w 370"/>
                <a:gd name="T31" fmla="*/ 20 h 368"/>
                <a:gd name="T32" fmla="*/ 215 w 370"/>
                <a:gd name="T33" fmla="*/ 14 h 368"/>
                <a:gd name="T34" fmla="*/ 242 w 370"/>
                <a:gd name="T35" fmla="*/ 7 h 368"/>
                <a:gd name="T36" fmla="*/ 253 w 370"/>
                <a:gd name="T37" fmla="*/ 9 h 368"/>
                <a:gd name="T38" fmla="*/ 262 w 370"/>
                <a:gd name="T39" fmla="*/ 0 h 368"/>
                <a:gd name="T40" fmla="*/ 277 w 370"/>
                <a:gd name="T41" fmla="*/ 7 h 368"/>
                <a:gd name="T42" fmla="*/ 301 w 370"/>
                <a:gd name="T43" fmla="*/ 7 h 368"/>
                <a:gd name="T44" fmla="*/ 317 w 370"/>
                <a:gd name="T45" fmla="*/ 20 h 368"/>
                <a:gd name="T46" fmla="*/ 330 w 370"/>
                <a:gd name="T47" fmla="*/ 18 h 368"/>
                <a:gd name="T48" fmla="*/ 345 w 370"/>
                <a:gd name="T49" fmla="*/ 14 h 368"/>
                <a:gd name="T50" fmla="*/ 361 w 370"/>
                <a:gd name="T51" fmla="*/ 29 h 368"/>
                <a:gd name="T52" fmla="*/ 370 w 370"/>
                <a:gd name="T53" fmla="*/ 36 h 368"/>
                <a:gd name="T54" fmla="*/ 367 w 370"/>
                <a:gd name="T55" fmla="*/ 60 h 368"/>
                <a:gd name="T56" fmla="*/ 352 w 370"/>
                <a:gd name="T57" fmla="*/ 93 h 368"/>
                <a:gd name="T58" fmla="*/ 341 w 370"/>
                <a:gd name="T59" fmla="*/ 130 h 368"/>
                <a:gd name="T60" fmla="*/ 332 w 370"/>
                <a:gd name="T61" fmla="*/ 166 h 368"/>
                <a:gd name="T62" fmla="*/ 356 w 370"/>
                <a:gd name="T63" fmla="*/ 265 h 368"/>
                <a:gd name="T64" fmla="*/ 323 w 370"/>
                <a:gd name="T65" fmla="*/ 298 h 368"/>
                <a:gd name="T66" fmla="*/ 319 w 370"/>
                <a:gd name="T67" fmla="*/ 311 h 368"/>
                <a:gd name="T68" fmla="*/ 317 w 370"/>
                <a:gd name="T69" fmla="*/ 337 h 368"/>
                <a:gd name="T70" fmla="*/ 334 w 370"/>
                <a:gd name="T71" fmla="*/ 351 h 368"/>
                <a:gd name="T72" fmla="*/ 341 w 370"/>
                <a:gd name="T73" fmla="*/ 368 h 368"/>
                <a:gd name="T74" fmla="*/ 328 w 370"/>
                <a:gd name="T75" fmla="*/ 368 h 368"/>
                <a:gd name="T76" fmla="*/ 299 w 370"/>
                <a:gd name="T77" fmla="*/ 346 h 368"/>
                <a:gd name="T78" fmla="*/ 288 w 370"/>
                <a:gd name="T79" fmla="*/ 333 h 368"/>
                <a:gd name="T80" fmla="*/ 275 w 370"/>
                <a:gd name="T81" fmla="*/ 342 h 368"/>
                <a:gd name="T82" fmla="*/ 255 w 370"/>
                <a:gd name="T83" fmla="*/ 335 h 368"/>
                <a:gd name="T84" fmla="*/ 248 w 370"/>
                <a:gd name="T85" fmla="*/ 326 h 368"/>
                <a:gd name="T86" fmla="*/ 237 w 370"/>
                <a:gd name="T87" fmla="*/ 329 h 368"/>
                <a:gd name="T88" fmla="*/ 229 w 370"/>
                <a:gd name="T89" fmla="*/ 322 h 368"/>
                <a:gd name="T90" fmla="*/ 213 w 370"/>
                <a:gd name="T91" fmla="*/ 326 h 368"/>
                <a:gd name="T92" fmla="*/ 198 w 370"/>
                <a:gd name="T93" fmla="*/ 324 h 368"/>
                <a:gd name="T94" fmla="*/ 196 w 370"/>
                <a:gd name="T95" fmla="*/ 318 h 368"/>
                <a:gd name="T96" fmla="*/ 193 w 370"/>
                <a:gd name="T97" fmla="*/ 304 h 368"/>
                <a:gd name="T98" fmla="*/ 189 w 370"/>
                <a:gd name="T99" fmla="*/ 293 h 368"/>
                <a:gd name="T100" fmla="*/ 187 w 370"/>
                <a:gd name="T101" fmla="*/ 273 h 368"/>
                <a:gd name="T102" fmla="*/ 187 w 370"/>
                <a:gd name="T103" fmla="*/ 260 h 368"/>
                <a:gd name="T104" fmla="*/ 165 w 370"/>
                <a:gd name="T105" fmla="*/ 245 h 368"/>
                <a:gd name="T106" fmla="*/ 141 w 370"/>
                <a:gd name="T107" fmla="*/ 247 h 368"/>
                <a:gd name="T108" fmla="*/ 121 w 370"/>
                <a:gd name="T109" fmla="*/ 262 h 368"/>
                <a:gd name="T110" fmla="*/ 101 w 370"/>
                <a:gd name="T111" fmla="*/ 256 h 368"/>
                <a:gd name="T112" fmla="*/ 92 w 370"/>
                <a:gd name="T113" fmla="*/ 238 h 368"/>
                <a:gd name="T114" fmla="*/ 88 w 370"/>
                <a:gd name="T115" fmla="*/ 225 h 368"/>
                <a:gd name="T116" fmla="*/ 42 w 370"/>
                <a:gd name="T117" fmla="*/ 221 h 368"/>
                <a:gd name="T118" fmla="*/ 20 w 370"/>
                <a:gd name="T119" fmla="*/ 221 h 368"/>
                <a:gd name="T120" fmla="*/ 11 w 370"/>
                <a:gd name="T121" fmla="*/ 22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" h="368">
                  <a:moveTo>
                    <a:pt x="0" y="221"/>
                  </a:moveTo>
                  <a:lnTo>
                    <a:pt x="4" y="218"/>
                  </a:lnTo>
                  <a:lnTo>
                    <a:pt x="9" y="216"/>
                  </a:lnTo>
                  <a:lnTo>
                    <a:pt x="11" y="214"/>
                  </a:lnTo>
                  <a:lnTo>
                    <a:pt x="9" y="207"/>
                  </a:lnTo>
                  <a:lnTo>
                    <a:pt x="11" y="205"/>
                  </a:lnTo>
                  <a:lnTo>
                    <a:pt x="15" y="203"/>
                  </a:lnTo>
                  <a:lnTo>
                    <a:pt x="20" y="199"/>
                  </a:lnTo>
                  <a:lnTo>
                    <a:pt x="22" y="199"/>
                  </a:lnTo>
                  <a:lnTo>
                    <a:pt x="24" y="196"/>
                  </a:lnTo>
                  <a:lnTo>
                    <a:pt x="26" y="199"/>
                  </a:lnTo>
                  <a:lnTo>
                    <a:pt x="26" y="201"/>
                  </a:lnTo>
                  <a:lnTo>
                    <a:pt x="28" y="201"/>
                  </a:lnTo>
                  <a:lnTo>
                    <a:pt x="31" y="199"/>
                  </a:lnTo>
                  <a:lnTo>
                    <a:pt x="31" y="194"/>
                  </a:lnTo>
                  <a:lnTo>
                    <a:pt x="35" y="194"/>
                  </a:lnTo>
                  <a:lnTo>
                    <a:pt x="37" y="194"/>
                  </a:lnTo>
                  <a:lnTo>
                    <a:pt x="42" y="192"/>
                  </a:lnTo>
                  <a:lnTo>
                    <a:pt x="46" y="190"/>
                  </a:lnTo>
                  <a:lnTo>
                    <a:pt x="46" y="192"/>
                  </a:lnTo>
                  <a:lnTo>
                    <a:pt x="44" y="194"/>
                  </a:lnTo>
                  <a:lnTo>
                    <a:pt x="46" y="196"/>
                  </a:lnTo>
                  <a:lnTo>
                    <a:pt x="46" y="199"/>
                  </a:lnTo>
                  <a:lnTo>
                    <a:pt x="50" y="203"/>
                  </a:lnTo>
                  <a:lnTo>
                    <a:pt x="55" y="201"/>
                  </a:lnTo>
                  <a:lnTo>
                    <a:pt x="59" y="196"/>
                  </a:lnTo>
                  <a:lnTo>
                    <a:pt x="66" y="188"/>
                  </a:lnTo>
                  <a:lnTo>
                    <a:pt x="68" y="185"/>
                  </a:lnTo>
                  <a:lnTo>
                    <a:pt x="70" y="183"/>
                  </a:lnTo>
                  <a:lnTo>
                    <a:pt x="75" y="183"/>
                  </a:lnTo>
                  <a:lnTo>
                    <a:pt x="77" y="177"/>
                  </a:lnTo>
                  <a:lnTo>
                    <a:pt x="77" y="174"/>
                  </a:lnTo>
                  <a:lnTo>
                    <a:pt x="79" y="168"/>
                  </a:lnTo>
                  <a:lnTo>
                    <a:pt x="79" y="159"/>
                  </a:lnTo>
                  <a:lnTo>
                    <a:pt x="79" y="157"/>
                  </a:lnTo>
                  <a:lnTo>
                    <a:pt x="77" y="150"/>
                  </a:lnTo>
                  <a:lnTo>
                    <a:pt x="79" y="146"/>
                  </a:lnTo>
                  <a:lnTo>
                    <a:pt x="86" y="141"/>
                  </a:lnTo>
                  <a:lnTo>
                    <a:pt x="86" y="137"/>
                  </a:lnTo>
                  <a:lnTo>
                    <a:pt x="90" y="132"/>
                  </a:lnTo>
                  <a:lnTo>
                    <a:pt x="94" y="128"/>
                  </a:lnTo>
                  <a:lnTo>
                    <a:pt x="97" y="130"/>
                  </a:lnTo>
                  <a:lnTo>
                    <a:pt x="99" y="126"/>
                  </a:lnTo>
                  <a:lnTo>
                    <a:pt x="103" y="126"/>
                  </a:lnTo>
                  <a:lnTo>
                    <a:pt x="110" y="115"/>
                  </a:lnTo>
                  <a:lnTo>
                    <a:pt x="110" y="108"/>
                  </a:lnTo>
                  <a:lnTo>
                    <a:pt x="112" y="102"/>
                  </a:lnTo>
                  <a:lnTo>
                    <a:pt x="114" y="102"/>
                  </a:lnTo>
                  <a:lnTo>
                    <a:pt x="114" y="95"/>
                  </a:lnTo>
                  <a:lnTo>
                    <a:pt x="114" y="95"/>
                  </a:lnTo>
                  <a:lnTo>
                    <a:pt x="114" y="88"/>
                  </a:lnTo>
                  <a:lnTo>
                    <a:pt x="114" y="86"/>
                  </a:lnTo>
                  <a:lnTo>
                    <a:pt x="114" y="82"/>
                  </a:lnTo>
                  <a:lnTo>
                    <a:pt x="119" y="77"/>
                  </a:lnTo>
                  <a:lnTo>
                    <a:pt x="119" y="73"/>
                  </a:lnTo>
                  <a:lnTo>
                    <a:pt x="119" y="69"/>
                  </a:lnTo>
                  <a:lnTo>
                    <a:pt x="116" y="62"/>
                  </a:lnTo>
                  <a:lnTo>
                    <a:pt x="125" y="51"/>
                  </a:lnTo>
                  <a:lnTo>
                    <a:pt x="127" y="49"/>
                  </a:lnTo>
                  <a:lnTo>
                    <a:pt x="130" y="47"/>
                  </a:lnTo>
                  <a:lnTo>
                    <a:pt x="130" y="38"/>
                  </a:lnTo>
                  <a:lnTo>
                    <a:pt x="127" y="33"/>
                  </a:lnTo>
                  <a:lnTo>
                    <a:pt x="130" y="31"/>
                  </a:lnTo>
                  <a:lnTo>
                    <a:pt x="130" y="27"/>
                  </a:lnTo>
                  <a:lnTo>
                    <a:pt x="132" y="25"/>
                  </a:lnTo>
                  <a:lnTo>
                    <a:pt x="127" y="22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18"/>
                  </a:lnTo>
                  <a:lnTo>
                    <a:pt x="132" y="16"/>
                  </a:lnTo>
                  <a:lnTo>
                    <a:pt x="134" y="14"/>
                  </a:lnTo>
                  <a:lnTo>
                    <a:pt x="134" y="11"/>
                  </a:lnTo>
                  <a:lnTo>
                    <a:pt x="136" y="9"/>
                  </a:lnTo>
                  <a:lnTo>
                    <a:pt x="138" y="9"/>
                  </a:lnTo>
                  <a:lnTo>
                    <a:pt x="141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7" y="5"/>
                  </a:lnTo>
                  <a:lnTo>
                    <a:pt x="149" y="7"/>
                  </a:lnTo>
                  <a:lnTo>
                    <a:pt x="152" y="7"/>
                  </a:lnTo>
                  <a:lnTo>
                    <a:pt x="158" y="14"/>
                  </a:lnTo>
                  <a:lnTo>
                    <a:pt x="160" y="14"/>
                  </a:lnTo>
                  <a:lnTo>
                    <a:pt x="165" y="18"/>
                  </a:lnTo>
                  <a:lnTo>
                    <a:pt x="167" y="20"/>
                  </a:lnTo>
                  <a:lnTo>
                    <a:pt x="171" y="18"/>
                  </a:lnTo>
                  <a:lnTo>
                    <a:pt x="174" y="20"/>
                  </a:lnTo>
                  <a:lnTo>
                    <a:pt x="180" y="22"/>
                  </a:lnTo>
                  <a:lnTo>
                    <a:pt x="182" y="22"/>
                  </a:lnTo>
                  <a:lnTo>
                    <a:pt x="185" y="20"/>
                  </a:lnTo>
                  <a:lnTo>
                    <a:pt x="187" y="20"/>
                  </a:lnTo>
                  <a:lnTo>
                    <a:pt x="191" y="22"/>
                  </a:lnTo>
                  <a:lnTo>
                    <a:pt x="196" y="22"/>
                  </a:lnTo>
                  <a:lnTo>
                    <a:pt x="198" y="25"/>
                  </a:lnTo>
                  <a:lnTo>
                    <a:pt x="202" y="22"/>
                  </a:lnTo>
                  <a:lnTo>
                    <a:pt x="202" y="22"/>
                  </a:lnTo>
                  <a:lnTo>
                    <a:pt x="200" y="20"/>
                  </a:lnTo>
                  <a:lnTo>
                    <a:pt x="200" y="18"/>
                  </a:lnTo>
                  <a:lnTo>
                    <a:pt x="202" y="16"/>
                  </a:lnTo>
                  <a:lnTo>
                    <a:pt x="207" y="11"/>
                  </a:lnTo>
                  <a:lnTo>
                    <a:pt x="209" y="11"/>
                  </a:lnTo>
                  <a:lnTo>
                    <a:pt x="213" y="11"/>
                  </a:lnTo>
                  <a:lnTo>
                    <a:pt x="215" y="14"/>
                  </a:lnTo>
                  <a:lnTo>
                    <a:pt x="218" y="14"/>
                  </a:lnTo>
                  <a:lnTo>
                    <a:pt x="226" y="11"/>
                  </a:lnTo>
                  <a:lnTo>
                    <a:pt x="229" y="11"/>
                  </a:lnTo>
                  <a:lnTo>
                    <a:pt x="231" y="9"/>
                  </a:lnTo>
                  <a:lnTo>
                    <a:pt x="240" y="7"/>
                  </a:lnTo>
                  <a:lnTo>
                    <a:pt x="242" y="7"/>
                  </a:lnTo>
                  <a:lnTo>
                    <a:pt x="242" y="7"/>
                  </a:lnTo>
                  <a:lnTo>
                    <a:pt x="244" y="7"/>
                  </a:lnTo>
                  <a:lnTo>
                    <a:pt x="244" y="9"/>
                  </a:lnTo>
                  <a:lnTo>
                    <a:pt x="246" y="9"/>
                  </a:lnTo>
                  <a:lnTo>
                    <a:pt x="248" y="9"/>
                  </a:lnTo>
                  <a:lnTo>
                    <a:pt x="253" y="9"/>
                  </a:lnTo>
                  <a:lnTo>
                    <a:pt x="255" y="7"/>
                  </a:lnTo>
                  <a:lnTo>
                    <a:pt x="257" y="7"/>
                  </a:lnTo>
                  <a:lnTo>
                    <a:pt x="259" y="5"/>
                  </a:lnTo>
                  <a:lnTo>
                    <a:pt x="259" y="2"/>
                  </a:lnTo>
                  <a:lnTo>
                    <a:pt x="259" y="0"/>
                  </a:lnTo>
                  <a:lnTo>
                    <a:pt x="262" y="0"/>
                  </a:lnTo>
                  <a:lnTo>
                    <a:pt x="264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3" y="5"/>
                  </a:lnTo>
                  <a:lnTo>
                    <a:pt x="275" y="5"/>
                  </a:lnTo>
                  <a:lnTo>
                    <a:pt x="277" y="7"/>
                  </a:lnTo>
                  <a:lnTo>
                    <a:pt x="286" y="7"/>
                  </a:lnTo>
                  <a:lnTo>
                    <a:pt x="286" y="7"/>
                  </a:lnTo>
                  <a:lnTo>
                    <a:pt x="292" y="5"/>
                  </a:lnTo>
                  <a:lnTo>
                    <a:pt x="297" y="5"/>
                  </a:lnTo>
                  <a:lnTo>
                    <a:pt x="301" y="7"/>
                  </a:lnTo>
                  <a:lnTo>
                    <a:pt x="301" y="7"/>
                  </a:lnTo>
                  <a:lnTo>
                    <a:pt x="301" y="11"/>
                  </a:lnTo>
                  <a:lnTo>
                    <a:pt x="303" y="14"/>
                  </a:lnTo>
                  <a:lnTo>
                    <a:pt x="306" y="14"/>
                  </a:lnTo>
                  <a:lnTo>
                    <a:pt x="308" y="16"/>
                  </a:lnTo>
                  <a:lnTo>
                    <a:pt x="312" y="20"/>
                  </a:lnTo>
                  <a:lnTo>
                    <a:pt x="317" y="20"/>
                  </a:lnTo>
                  <a:lnTo>
                    <a:pt x="319" y="20"/>
                  </a:lnTo>
                  <a:lnTo>
                    <a:pt x="321" y="18"/>
                  </a:lnTo>
                  <a:lnTo>
                    <a:pt x="323" y="16"/>
                  </a:lnTo>
                  <a:lnTo>
                    <a:pt x="328" y="16"/>
                  </a:lnTo>
                  <a:lnTo>
                    <a:pt x="330" y="16"/>
                  </a:lnTo>
                  <a:lnTo>
                    <a:pt x="330" y="18"/>
                  </a:lnTo>
                  <a:lnTo>
                    <a:pt x="332" y="18"/>
                  </a:lnTo>
                  <a:lnTo>
                    <a:pt x="336" y="16"/>
                  </a:lnTo>
                  <a:lnTo>
                    <a:pt x="336" y="14"/>
                  </a:lnTo>
                  <a:lnTo>
                    <a:pt x="339" y="11"/>
                  </a:lnTo>
                  <a:lnTo>
                    <a:pt x="343" y="11"/>
                  </a:lnTo>
                  <a:lnTo>
                    <a:pt x="345" y="14"/>
                  </a:lnTo>
                  <a:lnTo>
                    <a:pt x="348" y="18"/>
                  </a:lnTo>
                  <a:lnTo>
                    <a:pt x="350" y="20"/>
                  </a:lnTo>
                  <a:lnTo>
                    <a:pt x="352" y="22"/>
                  </a:lnTo>
                  <a:lnTo>
                    <a:pt x="356" y="25"/>
                  </a:lnTo>
                  <a:lnTo>
                    <a:pt x="359" y="27"/>
                  </a:lnTo>
                  <a:lnTo>
                    <a:pt x="361" y="29"/>
                  </a:lnTo>
                  <a:lnTo>
                    <a:pt x="361" y="31"/>
                  </a:lnTo>
                  <a:lnTo>
                    <a:pt x="363" y="33"/>
                  </a:lnTo>
                  <a:lnTo>
                    <a:pt x="363" y="36"/>
                  </a:lnTo>
                  <a:lnTo>
                    <a:pt x="363" y="36"/>
                  </a:lnTo>
                  <a:lnTo>
                    <a:pt x="367" y="36"/>
                  </a:lnTo>
                  <a:lnTo>
                    <a:pt x="370" y="36"/>
                  </a:lnTo>
                  <a:lnTo>
                    <a:pt x="367" y="40"/>
                  </a:lnTo>
                  <a:lnTo>
                    <a:pt x="367" y="42"/>
                  </a:lnTo>
                  <a:lnTo>
                    <a:pt x="367" y="49"/>
                  </a:lnTo>
                  <a:lnTo>
                    <a:pt x="365" y="55"/>
                  </a:lnTo>
                  <a:lnTo>
                    <a:pt x="365" y="60"/>
                  </a:lnTo>
                  <a:lnTo>
                    <a:pt x="367" y="60"/>
                  </a:lnTo>
                  <a:lnTo>
                    <a:pt x="370" y="64"/>
                  </a:lnTo>
                  <a:lnTo>
                    <a:pt x="370" y="66"/>
                  </a:lnTo>
                  <a:lnTo>
                    <a:pt x="370" y="69"/>
                  </a:lnTo>
                  <a:lnTo>
                    <a:pt x="361" y="82"/>
                  </a:lnTo>
                  <a:lnTo>
                    <a:pt x="354" y="88"/>
                  </a:lnTo>
                  <a:lnTo>
                    <a:pt x="352" y="93"/>
                  </a:lnTo>
                  <a:lnTo>
                    <a:pt x="345" y="106"/>
                  </a:lnTo>
                  <a:lnTo>
                    <a:pt x="343" y="108"/>
                  </a:lnTo>
                  <a:lnTo>
                    <a:pt x="343" y="113"/>
                  </a:lnTo>
                  <a:lnTo>
                    <a:pt x="343" y="119"/>
                  </a:lnTo>
                  <a:lnTo>
                    <a:pt x="341" y="126"/>
                  </a:lnTo>
                  <a:lnTo>
                    <a:pt x="341" y="130"/>
                  </a:lnTo>
                  <a:lnTo>
                    <a:pt x="336" y="137"/>
                  </a:lnTo>
                  <a:lnTo>
                    <a:pt x="332" y="141"/>
                  </a:lnTo>
                  <a:lnTo>
                    <a:pt x="330" y="152"/>
                  </a:lnTo>
                  <a:lnTo>
                    <a:pt x="328" y="157"/>
                  </a:lnTo>
                  <a:lnTo>
                    <a:pt x="330" y="161"/>
                  </a:lnTo>
                  <a:lnTo>
                    <a:pt x="332" y="166"/>
                  </a:lnTo>
                  <a:lnTo>
                    <a:pt x="332" y="170"/>
                  </a:lnTo>
                  <a:lnTo>
                    <a:pt x="336" y="210"/>
                  </a:lnTo>
                  <a:lnTo>
                    <a:pt x="341" y="232"/>
                  </a:lnTo>
                  <a:lnTo>
                    <a:pt x="356" y="251"/>
                  </a:lnTo>
                  <a:lnTo>
                    <a:pt x="361" y="267"/>
                  </a:lnTo>
                  <a:lnTo>
                    <a:pt x="356" y="265"/>
                  </a:lnTo>
                  <a:lnTo>
                    <a:pt x="325" y="273"/>
                  </a:lnTo>
                  <a:lnTo>
                    <a:pt x="319" y="289"/>
                  </a:lnTo>
                  <a:lnTo>
                    <a:pt x="319" y="293"/>
                  </a:lnTo>
                  <a:lnTo>
                    <a:pt x="321" y="293"/>
                  </a:lnTo>
                  <a:lnTo>
                    <a:pt x="323" y="296"/>
                  </a:lnTo>
                  <a:lnTo>
                    <a:pt x="323" y="298"/>
                  </a:lnTo>
                  <a:lnTo>
                    <a:pt x="321" y="300"/>
                  </a:lnTo>
                  <a:lnTo>
                    <a:pt x="321" y="302"/>
                  </a:lnTo>
                  <a:lnTo>
                    <a:pt x="321" y="304"/>
                  </a:lnTo>
                  <a:lnTo>
                    <a:pt x="321" y="307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21" y="313"/>
                  </a:lnTo>
                  <a:lnTo>
                    <a:pt x="319" y="315"/>
                  </a:lnTo>
                  <a:lnTo>
                    <a:pt x="314" y="320"/>
                  </a:lnTo>
                  <a:lnTo>
                    <a:pt x="314" y="322"/>
                  </a:lnTo>
                  <a:lnTo>
                    <a:pt x="314" y="333"/>
                  </a:lnTo>
                  <a:lnTo>
                    <a:pt x="317" y="337"/>
                  </a:lnTo>
                  <a:lnTo>
                    <a:pt x="319" y="340"/>
                  </a:lnTo>
                  <a:lnTo>
                    <a:pt x="323" y="344"/>
                  </a:lnTo>
                  <a:lnTo>
                    <a:pt x="325" y="348"/>
                  </a:lnTo>
                  <a:lnTo>
                    <a:pt x="325" y="351"/>
                  </a:lnTo>
                  <a:lnTo>
                    <a:pt x="334" y="351"/>
                  </a:lnTo>
                  <a:lnTo>
                    <a:pt x="334" y="351"/>
                  </a:lnTo>
                  <a:lnTo>
                    <a:pt x="334" y="348"/>
                  </a:lnTo>
                  <a:lnTo>
                    <a:pt x="334" y="346"/>
                  </a:lnTo>
                  <a:lnTo>
                    <a:pt x="339" y="344"/>
                  </a:lnTo>
                  <a:lnTo>
                    <a:pt x="341" y="346"/>
                  </a:lnTo>
                  <a:lnTo>
                    <a:pt x="341" y="366"/>
                  </a:lnTo>
                  <a:lnTo>
                    <a:pt x="341" y="368"/>
                  </a:lnTo>
                  <a:lnTo>
                    <a:pt x="336" y="368"/>
                  </a:lnTo>
                  <a:lnTo>
                    <a:pt x="336" y="366"/>
                  </a:lnTo>
                  <a:lnTo>
                    <a:pt x="336" y="366"/>
                  </a:lnTo>
                  <a:lnTo>
                    <a:pt x="332" y="368"/>
                  </a:lnTo>
                  <a:lnTo>
                    <a:pt x="330" y="368"/>
                  </a:lnTo>
                  <a:lnTo>
                    <a:pt x="328" y="368"/>
                  </a:lnTo>
                  <a:lnTo>
                    <a:pt x="323" y="364"/>
                  </a:lnTo>
                  <a:lnTo>
                    <a:pt x="319" y="359"/>
                  </a:lnTo>
                  <a:lnTo>
                    <a:pt x="314" y="357"/>
                  </a:lnTo>
                  <a:lnTo>
                    <a:pt x="312" y="351"/>
                  </a:lnTo>
                  <a:lnTo>
                    <a:pt x="308" y="348"/>
                  </a:lnTo>
                  <a:lnTo>
                    <a:pt x="299" y="346"/>
                  </a:lnTo>
                  <a:lnTo>
                    <a:pt x="295" y="344"/>
                  </a:lnTo>
                  <a:lnTo>
                    <a:pt x="295" y="342"/>
                  </a:lnTo>
                  <a:lnTo>
                    <a:pt x="292" y="337"/>
                  </a:lnTo>
                  <a:lnTo>
                    <a:pt x="292" y="333"/>
                  </a:lnTo>
                  <a:lnTo>
                    <a:pt x="290" y="333"/>
                  </a:lnTo>
                  <a:lnTo>
                    <a:pt x="288" y="333"/>
                  </a:lnTo>
                  <a:lnTo>
                    <a:pt x="286" y="333"/>
                  </a:lnTo>
                  <a:lnTo>
                    <a:pt x="284" y="337"/>
                  </a:lnTo>
                  <a:lnTo>
                    <a:pt x="284" y="340"/>
                  </a:lnTo>
                  <a:lnTo>
                    <a:pt x="279" y="342"/>
                  </a:lnTo>
                  <a:lnTo>
                    <a:pt x="275" y="342"/>
                  </a:lnTo>
                  <a:lnTo>
                    <a:pt x="275" y="342"/>
                  </a:lnTo>
                  <a:lnTo>
                    <a:pt x="270" y="340"/>
                  </a:lnTo>
                  <a:lnTo>
                    <a:pt x="266" y="340"/>
                  </a:lnTo>
                  <a:lnTo>
                    <a:pt x="262" y="337"/>
                  </a:lnTo>
                  <a:lnTo>
                    <a:pt x="259" y="337"/>
                  </a:lnTo>
                  <a:lnTo>
                    <a:pt x="257" y="335"/>
                  </a:lnTo>
                  <a:lnTo>
                    <a:pt x="255" y="335"/>
                  </a:lnTo>
                  <a:lnTo>
                    <a:pt x="255" y="333"/>
                  </a:lnTo>
                  <a:lnTo>
                    <a:pt x="255" y="331"/>
                  </a:lnTo>
                  <a:lnTo>
                    <a:pt x="253" y="329"/>
                  </a:lnTo>
                  <a:lnTo>
                    <a:pt x="253" y="324"/>
                  </a:lnTo>
                  <a:lnTo>
                    <a:pt x="253" y="324"/>
                  </a:lnTo>
                  <a:lnTo>
                    <a:pt x="248" y="326"/>
                  </a:lnTo>
                  <a:lnTo>
                    <a:pt x="246" y="326"/>
                  </a:lnTo>
                  <a:lnTo>
                    <a:pt x="244" y="326"/>
                  </a:lnTo>
                  <a:lnTo>
                    <a:pt x="240" y="329"/>
                  </a:lnTo>
                  <a:lnTo>
                    <a:pt x="237" y="331"/>
                  </a:lnTo>
                  <a:lnTo>
                    <a:pt x="237" y="331"/>
                  </a:lnTo>
                  <a:lnTo>
                    <a:pt x="237" y="329"/>
                  </a:lnTo>
                  <a:lnTo>
                    <a:pt x="235" y="326"/>
                  </a:lnTo>
                  <a:lnTo>
                    <a:pt x="235" y="324"/>
                  </a:lnTo>
                  <a:lnTo>
                    <a:pt x="233" y="324"/>
                  </a:lnTo>
                  <a:lnTo>
                    <a:pt x="231" y="324"/>
                  </a:lnTo>
                  <a:lnTo>
                    <a:pt x="229" y="322"/>
                  </a:lnTo>
                  <a:lnTo>
                    <a:pt x="229" y="322"/>
                  </a:lnTo>
                  <a:lnTo>
                    <a:pt x="224" y="322"/>
                  </a:lnTo>
                  <a:lnTo>
                    <a:pt x="222" y="324"/>
                  </a:lnTo>
                  <a:lnTo>
                    <a:pt x="218" y="324"/>
                  </a:lnTo>
                  <a:lnTo>
                    <a:pt x="218" y="326"/>
                  </a:lnTo>
                  <a:lnTo>
                    <a:pt x="215" y="326"/>
                  </a:lnTo>
                  <a:lnTo>
                    <a:pt x="213" y="326"/>
                  </a:lnTo>
                  <a:lnTo>
                    <a:pt x="209" y="326"/>
                  </a:lnTo>
                  <a:lnTo>
                    <a:pt x="207" y="324"/>
                  </a:lnTo>
                  <a:lnTo>
                    <a:pt x="202" y="322"/>
                  </a:lnTo>
                  <a:lnTo>
                    <a:pt x="202" y="322"/>
                  </a:lnTo>
                  <a:lnTo>
                    <a:pt x="200" y="324"/>
                  </a:lnTo>
                  <a:lnTo>
                    <a:pt x="198" y="324"/>
                  </a:lnTo>
                  <a:lnTo>
                    <a:pt x="198" y="326"/>
                  </a:lnTo>
                  <a:lnTo>
                    <a:pt x="196" y="326"/>
                  </a:lnTo>
                  <a:lnTo>
                    <a:pt x="193" y="324"/>
                  </a:lnTo>
                  <a:lnTo>
                    <a:pt x="196" y="320"/>
                  </a:lnTo>
                  <a:lnTo>
                    <a:pt x="196" y="320"/>
                  </a:lnTo>
                  <a:lnTo>
                    <a:pt x="196" y="318"/>
                  </a:lnTo>
                  <a:lnTo>
                    <a:pt x="198" y="315"/>
                  </a:lnTo>
                  <a:lnTo>
                    <a:pt x="196" y="313"/>
                  </a:lnTo>
                  <a:lnTo>
                    <a:pt x="193" y="309"/>
                  </a:lnTo>
                  <a:lnTo>
                    <a:pt x="196" y="309"/>
                  </a:lnTo>
                  <a:lnTo>
                    <a:pt x="196" y="307"/>
                  </a:lnTo>
                  <a:lnTo>
                    <a:pt x="193" y="304"/>
                  </a:lnTo>
                  <a:lnTo>
                    <a:pt x="193" y="302"/>
                  </a:lnTo>
                  <a:lnTo>
                    <a:pt x="193" y="300"/>
                  </a:lnTo>
                  <a:lnTo>
                    <a:pt x="193" y="298"/>
                  </a:lnTo>
                  <a:lnTo>
                    <a:pt x="191" y="298"/>
                  </a:lnTo>
                  <a:lnTo>
                    <a:pt x="189" y="293"/>
                  </a:lnTo>
                  <a:lnTo>
                    <a:pt x="189" y="293"/>
                  </a:lnTo>
                  <a:lnTo>
                    <a:pt x="189" y="291"/>
                  </a:lnTo>
                  <a:lnTo>
                    <a:pt x="187" y="289"/>
                  </a:lnTo>
                  <a:lnTo>
                    <a:pt x="187" y="287"/>
                  </a:lnTo>
                  <a:lnTo>
                    <a:pt x="187" y="284"/>
                  </a:lnTo>
                  <a:lnTo>
                    <a:pt x="187" y="282"/>
                  </a:lnTo>
                  <a:lnTo>
                    <a:pt x="187" y="273"/>
                  </a:lnTo>
                  <a:lnTo>
                    <a:pt x="187" y="271"/>
                  </a:lnTo>
                  <a:lnTo>
                    <a:pt x="187" y="271"/>
                  </a:lnTo>
                  <a:lnTo>
                    <a:pt x="187" y="269"/>
                  </a:lnTo>
                  <a:lnTo>
                    <a:pt x="187" y="267"/>
                  </a:lnTo>
                  <a:lnTo>
                    <a:pt x="185" y="262"/>
                  </a:lnTo>
                  <a:lnTo>
                    <a:pt x="187" y="260"/>
                  </a:lnTo>
                  <a:lnTo>
                    <a:pt x="187" y="258"/>
                  </a:lnTo>
                  <a:lnTo>
                    <a:pt x="187" y="254"/>
                  </a:lnTo>
                  <a:lnTo>
                    <a:pt x="189" y="251"/>
                  </a:lnTo>
                  <a:lnTo>
                    <a:pt x="187" y="249"/>
                  </a:lnTo>
                  <a:lnTo>
                    <a:pt x="165" y="247"/>
                  </a:lnTo>
                  <a:lnTo>
                    <a:pt x="165" y="245"/>
                  </a:lnTo>
                  <a:lnTo>
                    <a:pt x="165" y="243"/>
                  </a:lnTo>
                  <a:lnTo>
                    <a:pt x="165" y="240"/>
                  </a:lnTo>
                  <a:lnTo>
                    <a:pt x="160" y="240"/>
                  </a:lnTo>
                  <a:lnTo>
                    <a:pt x="160" y="243"/>
                  </a:lnTo>
                  <a:lnTo>
                    <a:pt x="141" y="243"/>
                  </a:lnTo>
                  <a:lnTo>
                    <a:pt x="141" y="247"/>
                  </a:lnTo>
                  <a:lnTo>
                    <a:pt x="138" y="251"/>
                  </a:lnTo>
                  <a:lnTo>
                    <a:pt x="138" y="251"/>
                  </a:lnTo>
                  <a:lnTo>
                    <a:pt x="138" y="256"/>
                  </a:lnTo>
                  <a:lnTo>
                    <a:pt x="138" y="260"/>
                  </a:lnTo>
                  <a:lnTo>
                    <a:pt x="123" y="262"/>
                  </a:lnTo>
                  <a:lnTo>
                    <a:pt x="121" y="262"/>
                  </a:lnTo>
                  <a:lnTo>
                    <a:pt x="114" y="262"/>
                  </a:lnTo>
                  <a:lnTo>
                    <a:pt x="112" y="262"/>
                  </a:lnTo>
                  <a:lnTo>
                    <a:pt x="108" y="262"/>
                  </a:lnTo>
                  <a:lnTo>
                    <a:pt x="103" y="262"/>
                  </a:lnTo>
                  <a:lnTo>
                    <a:pt x="101" y="262"/>
                  </a:lnTo>
                  <a:lnTo>
                    <a:pt x="101" y="256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4" y="247"/>
                  </a:lnTo>
                  <a:lnTo>
                    <a:pt x="94" y="245"/>
                  </a:lnTo>
                  <a:lnTo>
                    <a:pt x="94" y="245"/>
                  </a:lnTo>
                  <a:lnTo>
                    <a:pt x="92" y="238"/>
                  </a:lnTo>
                  <a:lnTo>
                    <a:pt x="90" y="236"/>
                  </a:lnTo>
                  <a:lnTo>
                    <a:pt x="90" y="234"/>
                  </a:lnTo>
                  <a:lnTo>
                    <a:pt x="92" y="232"/>
                  </a:lnTo>
                  <a:lnTo>
                    <a:pt x="90" y="229"/>
                  </a:lnTo>
                  <a:lnTo>
                    <a:pt x="90" y="227"/>
                  </a:lnTo>
                  <a:lnTo>
                    <a:pt x="88" y="225"/>
                  </a:lnTo>
                  <a:lnTo>
                    <a:pt x="90" y="223"/>
                  </a:lnTo>
                  <a:lnTo>
                    <a:pt x="90" y="221"/>
                  </a:lnTo>
                  <a:lnTo>
                    <a:pt x="68" y="221"/>
                  </a:lnTo>
                  <a:lnTo>
                    <a:pt x="55" y="221"/>
                  </a:lnTo>
                  <a:lnTo>
                    <a:pt x="48" y="221"/>
                  </a:lnTo>
                  <a:lnTo>
                    <a:pt x="42" y="221"/>
                  </a:lnTo>
                  <a:lnTo>
                    <a:pt x="39" y="221"/>
                  </a:lnTo>
                  <a:lnTo>
                    <a:pt x="33" y="221"/>
                  </a:lnTo>
                  <a:lnTo>
                    <a:pt x="28" y="221"/>
                  </a:lnTo>
                  <a:lnTo>
                    <a:pt x="26" y="221"/>
                  </a:lnTo>
                  <a:lnTo>
                    <a:pt x="22" y="221"/>
                  </a:lnTo>
                  <a:lnTo>
                    <a:pt x="20" y="221"/>
                  </a:lnTo>
                  <a:lnTo>
                    <a:pt x="17" y="221"/>
                  </a:lnTo>
                  <a:lnTo>
                    <a:pt x="13" y="223"/>
                  </a:lnTo>
                  <a:lnTo>
                    <a:pt x="13" y="223"/>
                  </a:lnTo>
                  <a:lnTo>
                    <a:pt x="11" y="223"/>
                  </a:lnTo>
                  <a:lnTo>
                    <a:pt x="11" y="223"/>
                  </a:lnTo>
                  <a:lnTo>
                    <a:pt x="11" y="225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6" y="223"/>
                  </a:lnTo>
                  <a:lnTo>
                    <a:pt x="2" y="223"/>
                  </a:lnTo>
                  <a:lnTo>
                    <a:pt x="0" y="2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44"/>
            <p:cNvSpPr>
              <a:spLocks/>
            </p:cNvSpPr>
            <p:nvPr/>
          </p:nvSpPr>
          <p:spPr bwMode="auto">
            <a:xfrm>
              <a:off x="4157763" y="4515967"/>
              <a:ext cx="62917" cy="158307"/>
            </a:xfrm>
            <a:custGeom>
              <a:avLst/>
              <a:gdLst>
                <a:gd name="T0" fmla="*/ 7 w 62"/>
                <a:gd name="T1" fmla="*/ 0 h 156"/>
                <a:gd name="T2" fmla="*/ 11 w 62"/>
                <a:gd name="T3" fmla="*/ 2 h 156"/>
                <a:gd name="T4" fmla="*/ 13 w 62"/>
                <a:gd name="T5" fmla="*/ 4 h 156"/>
                <a:gd name="T6" fmla="*/ 18 w 62"/>
                <a:gd name="T7" fmla="*/ 2 h 156"/>
                <a:gd name="T8" fmla="*/ 20 w 62"/>
                <a:gd name="T9" fmla="*/ 4 h 156"/>
                <a:gd name="T10" fmla="*/ 22 w 62"/>
                <a:gd name="T11" fmla="*/ 7 h 156"/>
                <a:gd name="T12" fmla="*/ 31 w 62"/>
                <a:gd name="T13" fmla="*/ 15 h 156"/>
                <a:gd name="T14" fmla="*/ 33 w 62"/>
                <a:gd name="T15" fmla="*/ 55 h 156"/>
                <a:gd name="T16" fmla="*/ 35 w 62"/>
                <a:gd name="T17" fmla="*/ 77 h 156"/>
                <a:gd name="T18" fmla="*/ 44 w 62"/>
                <a:gd name="T19" fmla="*/ 84 h 156"/>
                <a:gd name="T20" fmla="*/ 46 w 62"/>
                <a:gd name="T21" fmla="*/ 86 h 156"/>
                <a:gd name="T22" fmla="*/ 55 w 62"/>
                <a:gd name="T23" fmla="*/ 95 h 156"/>
                <a:gd name="T24" fmla="*/ 62 w 62"/>
                <a:gd name="T25" fmla="*/ 106 h 156"/>
                <a:gd name="T26" fmla="*/ 62 w 62"/>
                <a:gd name="T27" fmla="*/ 110 h 156"/>
                <a:gd name="T28" fmla="*/ 60 w 62"/>
                <a:gd name="T29" fmla="*/ 114 h 156"/>
                <a:gd name="T30" fmla="*/ 55 w 62"/>
                <a:gd name="T31" fmla="*/ 114 h 156"/>
                <a:gd name="T32" fmla="*/ 57 w 62"/>
                <a:gd name="T33" fmla="*/ 119 h 156"/>
                <a:gd name="T34" fmla="*/ 57 w 62"/>
                <a:gd name="T35" fmla="*/ 128 h 156"/>
                <a:gd name="T36" fmla="*/ 55 w 62"/>
                <a:gd name="T37" fmla="*/ 132 h 156"/>
                <a:gd name="T38" fmla="*/ 49 w 62"/>
                <a:gd name="T39" fmla="*/ 139 h 156"/>
                <a:gd name="T40" fmla="*/ 46 w 62"/>
                <a:gd name="T41" fmla="*/ 145 h 156"/>
                <a:gd name="T42" fmla="*/ 46 w 62"/>
                <a:gd name="T43" fmla="*/ 154 h 156"/>
                <a:gd name="T44" fmla="*/ 42 w 62"/>
                <a:gd name="T45" fmla="*/ 152 h 156"/>
                <a:gd name="T46" fmla="*/ 40 w 62"/>
                <a:gd name="T47" fmla="*/ 148 h 156"/>
                <a:gd name="T48" fmla="*/ 35 w 62"/>
                <a:gd name="T49" fmla="*/ 143 h 156"/>
                <a:gd name="T50" fmla="*/ 29 w 62"/>
                <a:gd name="T51" fmla="*/ 136 h 156"/>
                <a:gd name="T52" fmla="*/ 27 w 62"/>
                <a:gd name="T53" fmla="*/ 130 h 156"/>
                <a:gd name="T54" fmla="*/ 29 w 62"/>
                <a:gd name="T55" fmla="*/ 123 h 156"/>
                <a:gd name="T56" fmla="*/ 35 w 62"/>
                <a:gd name="T57" fmla="*/ 114 h 156"/>
                <a:gd name="T58" fmla="*/ 35 w 62"/>
                <a:gd name="T59" fmla="*/ 103 h 156"/>
                <a:gd name="T60" fmla="*/ 29 w 62"/>
                <a:gd name="T61" fmla="*/ 99 h 156"/>
                <a:gd name="T62" fmla="*/ 22 w 62"/>
                <a:gd name="T63" fmla="*/ 101 h 156"/>
                <a:gd name="T64" fmla="*/ 18 w 62"/>
                <a:gd name="T65" fmla="*/ 103 h 156"/>
                <a:gd name="T66" fmla="*/ 16 w 62"/>
                <a:gd name="T67" fmla="*/ 99 h 156"/>
                <a:gd name="T68" fmla="*/ 13 w 62"/>
                <a:gd name="T69" fmla="*/ 95 h 156"/>
                <a:gd name="T70" fmla="*/ 7 w 62"/>
                <a:gd name="T71" fmla="*/ 92 h 156"/>
                <a:gd name="T72" fmla="*/ 5 w 62"/>
                <a:gd name="T73" fmla="*/ 88 h 156"/>
                <a:gd name="T74" fmla="*/ 0 w 62"/>
                <a:gd name="T75" fmla="*/ 84 h 156"/>
                <a:gd name="T76" fmla="*/ 5 w 62"/>
                <a:gd name="T77" fmla="*/ 79 h 156"/>
                <a:gd name="T78" fmla="*/ 7 w 62"/>
                <a:gd name="T79" fmla="*/ 73 h 156"/>
                <a:gd name="T80" fmla="*/ 5 w 62"/>
                <a:gd name="T81" fmla="*/ 68 h 156"/>
                <a:gd name="T82" fmla="*/ 11 w 62"/>
                <a:gd name="T83" fmla="*/ 64 h 156"/>
                <a:gd name="T84" fmla="*/ 13 w 62"/>
                <a:gd name="T85" fmla="*/ 62 h 156"/>
                <a:gd name="T86" fmla="*/ 16 w 62"/>
                <a:gd name="T87" fmla="*/ 59 h 156"/>
                <a:gd name="T88" fmla="*/ 13 w 62"/>
                <a:gd name="T89" fmla="*/ 57 h 156"/>
                <a:gd name="T90" fmla="*/ 13 w 62"/>
                <a:gd name="T91" fmla="*/ 53 h 156"/>
                <a:gd name="T92" fmla="*/ 13 w 62"/>
                <a:gd name="T93" fmla="*/ 48 h 156"/>
                <a:gd name="T94" fmla="*/ 13 w 62"/>
                <a:gd name="T95" fmla="*/ 42 h 156"/>
                <a:gd name="T96" fmla="*/ 11 w 62"/>
                <a:gd name="T97" fmla="*/ 37 h 156"/>
                <a:gd name="T98" fmla="*/ 18 w 62"/>
                <a:gd name="T99" fmla="*/ 29 h 156"/>
                <a:gd name="T100" fmla="*/ 18 w 62"/>
                <a:gd name="T101" fmla="*/ 26 h 156"/>
                <a:gd name="T102" fmla="*/ 16 w 62"/>
                <a:gd name="T103" fmla="*/ 20 h 156"/>
                <a:gd name="T104" fmla="*/ 13 w 62"/>
                <a:gd name="T105" fmla="*/ 15 h 156"/>
                <a:gd name="T106" fmla="*/ 16 w 62"/>
                <a:gd name="T107" fmla="*/ 9 h 156"/>
                <a:gd name="T108" fmla="*/ 9 w 62"/>
                <a:gd name="T109" fmla="*/ 7 h 156"/>
                <a:gd name="T110" fmla="*/ 7 w 62"/>
                <a:gd name="T111" fmla="*/ 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" h="156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4" y="9"/>
                  </a:lnTo>
                  <a:lnTo>
                    <a:pt x="31" y="15"/>
                  </a:lnTo>
                  <a:lnTo>
                    <a:pt x="33" y="24"/>
                  </a:lnTo>
                  <a:lnTo>
                    <a:pt x="33" y="55"/>
                  </a:lnTo>
                  <a:lnTo>
                    <a:pt x="31" y="59"/>
                  </a:lnTo>
                  <a:lnTo>
                    <a:pt x="35" y="77"/>
                  </a:lnTo>
                  <a:lnTo>
                    <a:pt x="40" y="81"/>
                  </a:lnTo>
                  <a:lnTo>
                    <a:pt x="44" y="84"/>
                  </a:lnTo>
                  <a:lnTo>
                    <a:pt x="44" y="86"/>
                  </a:lnTo>
                  <a:lnTo>
                    <a:pt x="46" y="86"/>
                  </a:lnTo>
                  <a:lnTo>
                    <a:pt x="53" y="92"/>
                  </a:lnTo>
                  <a:lnTo>
                    <a:pt x="55" y="95"/>
                  </a:lnTo>
                  <a:lnTo>
                    <a:pt x="60" y="101"/>
                  </a:lnTo>
                  <a:lnTo>
                    <a:pt x="62" y="106"/>
                  </a:lnTo>
                  <a:lnTo>
                    <a:pt x="62" y="108"/>
                  </a:lnTo>
                  <a:lnTo>
                    <a:pt x="62" y="110"/>
                  </a:lnTo>
                  <a:lnTo>
                    <a:pt x="60" y="112"/>
                  </a:lnTo>
                  <a:lnTo>
                    <a:pt x="60" y="114"/>
                  </a:lnTo>
                  <a:lnTo>
                    <a:pt x="57" y="114"/>
                  </a:lnTo>
                  <a:lnTo>
                    <a:pt x="55" y="114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60" y="121"/>
                  </a:lnTo>
                  <a:lnTo>
                    <a:pt x="57" y="128"/>
                  </a:lnTo>
                  <a:lnTo>
                    <a:pt x="57" y="130"/>
                  </a:lnTo>
                  <a:lnTo>
                    <a:pt x="55" y="132"/>
                  </a:lnTo>
                  <a:lnTo>
                    <a:pt x="51" y="134"/>
                  </a:lnTo>
                  <a:lnTo>
                    <a:pt x="49" y="139"/>
                  </a:lnTo>
                  <a:lnTo>
                    <a:pt x="49" y="143"/>
                  </a:lnTo>
                  <a:lnTo>
                    <a:pt x="46" y="145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2" y="156"/>
                  </a:lnTo>
                  <a:lnTo>
                    <a:pt x="42" y="152"/>
                  </a:lnTo>
                  <a:lnTo>
                    <a:pt x="44" y="150"/>
                  </a:lnTo>
                  <a:lnTo>
                    <a:pt x="40" y="148"/>
                  </a:lnTo>
                  <a:lnTo>
                    <a:pt x="38" y="145"/>
                  </a:lnTo>
                  <a:lnTo>
                    <a:pt x="35" y="143"/>
                  </a:lnTo>
                  <a:lnTo>
                    <a:pt x="33" y="141"/>
                  </a:lnTo>
                  <a:lnTo>
                    <a:pt x="29" y="136"/>
                  </a:lnTo>
                  <a:lnTo>
                    <a:pt x="29" y="134"/>
                  </a:lnTo>
                  <a:lnTo>
                    <a:pt x="27" y="130"/>
                  </a:lnTo>
                  <a:lnTo>
                    <a:pt x="27" y="125"/>
                  </a:lnTo>
                  <a:lnTo>
                    <a:pt x="29" y="123"/>
                  </a:lnTo>
                  <a:lnTo>
                    <a:pt x="31" y="119"/>
                  </a:lnTo>
                  <a:lnTo>
                    <a:pt x="35" y="114"/>
                  </a:lnTo>
                  <a:lnTo>
                    <a:pt x="35" y="110"/>
                  </a:lnTo>
                  <a:lnTo>
                    <a:pt x="35" y="103"/>
                  </a:lnTo>
                  <a:lnTo>
                    <a:pt x="33" y="101"/>
                  </a:lnTo>
                  <a:lnTo>
                    <a:pt x="29" y="99"/>
                  </a:lnTo>
                  <a:lnTo>
                    <a:pt x="24" y="99"/>
                  </a:lnTo>
                  <a:lnTo>
                    <a:pt x="22" y="101"/>
                  </a:lnTo>
                  <a:lnTo>
                    <a:pt x="20" y="101"/>
                  </a:lnTo>
                  <a:lnTo>
                    <a:pt x="18" y="103"/>
                  </a:lnTo>
                  <a:lnTo>
                    <a:pt x="16" y="101"/>
                  </a:lnTo>
                  <a:lnTo>
                    <a:pt x="16" y="99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1" y="92"/>
                  </a:lnTo>
                  <a:lnTo>
                    <a:pt x="7" y="92"/>
                  </a:lnTo>
                  <a:lnTo>
                    <a:pt x="5" y="92"/>
                  </a:lnTo>
                  <a:lnTo>
                    <a:pt x="5" y="8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5" y="79"/>
                  </a:lnTo>
                  <a:lnTo>
                    <a:pt x="5" y="75"/>
                  </a:lnTo>
                  <a:lnTo>
                    <a:pt x="7" y="73"/>
                  </a:lnTo>
                  <a:lnTo>
                    <a:pt x="5" y="73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11" y="64"/>
                  </a:lnTo>
                  <a:lnTo>
                    <a:pt x="13" y="64"/>
                  </a:lnTo>
                  <a:lnTo>
                    <a:pt x="13" y="62"/>
                  </a:lnTo>
                  <a:lnTo>
                    <a:pt x="16" y="62"/>
                  </a:lnTo>
                  <a:lnTo>
                    <a:pt x="16" y="59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3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1" y="37"/>
                  </a:lnTo>
                  <a:lnTo>
                    <a:pt x="13" y="33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6" y="20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3" y="9"/>
                  </a:lnTo>
                  <a:lnTo>
                    <a:pt x="9" y="7"/>
                  </a:lnTo>
                  <a:lnTo>
                    <a:pt x="9" y="4"/>
                  </a:lnTo>
                  <a:lnTo>
                    <a:pt x="7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45"/>
            <p:cNvSpPr>
              <a:spLocks/>
            </p:cNvSpPr>
            <p:nvPr/>
          </p:nvSpPr>
          <p:spPr bwMode="auto">
            <a:xfrm>
              <a:off x="3943643" y="4491612"/>
              <a:ext cx="232386" cy="198898"/>
            </a:xfrm>
            <a:custGeom>
              <a:avLst/>
              <a:gdLst>
                <a:gd name="T0" fmla="*/ 48 w 229"/>
                <a:gd name="T1" fmla="*/ 59 h 196"/>
                <a:gd name="T2" fmla="*/ 50 w 229"/>
                <a:gd name="T3" fmla="*/ 66 h 196"/>
                <a:gd name="T4" fmla="*/ 61 w 229"/>
                <a:gd name="T5" fmla="*/ 61 h 196"/>
                <a:gd name="T6" fmla="*/ 68 w 229"/>
                <a:gd name="T7" fmla="*/ 66 h 196"/>
                <a:gd name="T8" fmla="*/ 72 w 229"/>
                <a:gd name="T9" fmla="*/ 72 h 196"/>
                <a:gd name="T10" fmla="*/ 88 w 229"/>
                <a:gd name="T11" fmla="*/ 77 h 196"/>
                <a:gd name="T12" fmla="*/ 97 w 229"/>
                <a:gd name="T13" fmla="*/ 72 h 196"/>
                <a:gd name="T14" fmla="*/ 105 w 229"/>
                <a:gd name="T15" fmla="*/ 68 h 196"/>
                <a:gd name="T16" fmla="*/ 112 w 229"/>
                <a:gd name="T17" fmla="*/ 81 h 196"/>
                <a:gd name="T18" fmla="*/ 132 w 229"/>
                <a:gd name="T19" fmla="*/ 94 h 196"/>
                <a:gd name="T20" fmla="*/ 145 w 229"/>
                <a:gd name="T21" fmla="*/ 103 h 196"/>
                <a:gd name="T22" fmla="*/ 154 w 229"/>
                <a:gd name="T23" fmla="*/ 103 h 196"/>
                <a:gd name="T24" fmla="*/ 147 w 229"/>
                <a:gd name="T25" fmla="*/ 81 h 196"/>
                <a:gd name="T26" fmla="*/ 138 w 229"/>
                <a:gd name="T27" fmla="*/ 86 h 196"/>
                <a:gd name="T28" fmla="*/ 130 w 229"/>
                <a:gd name="T29" fmla="*/ 72 h 196"/>
                <a:gd name="T30" fmla="*/ 132 w 229"/>
                <a:gd name="T31" fmla="*/ 50 h 196"/>
                <a:gd name="T32" fmla="*/ 134 w 229"/>
                <a:gd name="T33" fmla="*/ 42 h 196"/>
                <a:gd name="T34" fmla="*/ 136 w 229"/>
                <a:gd name="T35" fmla="*/ 33 h 196"/>
                <a:gd name="T36" fmla="*/ 132 w 229"/>
                <a:gd name="T37" fmla="*/ 24 h 196"/>
                <a:gd name="T38" fmla="*/ 183 w 229"/>
                <a:gd name="T39" fmla="*/ 4 h 196"/>
                <a:gd name="T40" fmla="*/ 191 w 229"/>
                <a:gd name="T41" fmla="*/ 8 h 196"/>
                <a:gd name="T42" fmla="*/ 207 w 229"/>
                <a:gd name="T43" fmla="*/ 15 h 196"/>
                <a:gd name="T44" fmla="*/ 216 w 229"/>
                <a:gd name="T45" fmla="*/ 24 h 196"/>
                <a:gd name="T46" fmla="*/ 220 w 229"/>
                <a:gd name="T47" fmla="*/ 31 h 196"/>
                <a:gd name="T48" fmla="*/ 224 w 229"/>
                <a:gd name="T49" fmla="*/ 39 h 196"/>
                <a:gd name="T50" fmla="*/ 229 w 229"/>
                <a:gd name="T51" fmla="*/ 50 h 196"/>
                <a:gd name="T52" fmla="*/ 222 w 229"/>
                <a:gd name="T53" fmla="*/ 61 h 196"/>
                <a:gd name="T54" fmla="*/ 224 w 229"/>
                <a:gd name="T55" fmla="*/ 72 h 196"/>
                <a:gd name="T56" fmla="*/ 224 w 229"/>
                <a:gd name="T57" fmla="*/ 81 h 196"/>
                <a:gd name="T58" fmla="*/ 224 w 229"/>
                <a:gd name="T59" fmla="*/ 86 h 196"/>
                <a:gd name="T60" fmla="*/ 216 w 229"/>
                <a:gd name="T61" fmla="*/ 92 h 196"/>
                <a:gd name="T62" fmla="*/ 216 w 229"/>
                <a:gd name="T63" fmla="*/ 103 h 196"/>
                <a:gd name="T64" fmla="*/ 216 w 229"/>
                <a:gd name="T65" fmla="*/ 112 h 196"/>
                <a:gd name="T66" fmla="*/ 211 w 229"/>
                <a:gd name="T67" fmla="*/ 119 h 196"/>
                <a:gd name="T68" fmla="*/ 172 w 229"/>
                <a:gd name="T69" fmla="*/ 132 h 196"/>
                <a:gd name="T70" fmla="*/ 165 w 229"/>
                <a:gd name="T71" fmla="*/ 147 h 196"/>
                <a:gd name="T72" fmla="*/ 156 w 229"/>
                <a:gd name="T73" fmla="*/ 147 h 196"/>
                <a:gd name="T74" fmla="*/ 143 w 229"/>
                <a:gd name="T75" fmla="*/ 149 h 196"/>
                <a:gd name="T76" fmla="*/ 134 w 229"/>
                <a:gd name="T77" fmla="*/ 158 h 196"/>
                <a:gd name="T78" fmla="*/ 132 w 229"/>
                <a:gd name="T79" fmla="*/ 165 h 196"/>
                <a:gd name="T80" fmla="*/ 99 w 229"/>
                <a:gd name="T81" fmla="*/ 194 h 196"/>
                <a:gd name="T82" fmla="*/ 86 w 229"/>
                <a:gd name="T83" fmla="*/ 191 h 196"/>
                <a:gd name="T84" fmla="*/ 79 w 229"/>
                <a:gd name="T85" fmla="*/ 191 h 196"/>
                <a:gd name="T86" fmla="*/ 68 w 229"/>
                <a:gd name="T87" fmla="*/ 189 h 196"/>
                <a:gd name="T88" fmla="*/ 57 w 229"/>
                <a:gd name="T89" fmla="*/ 185 h 196"/>
                <a:gd name="T90" fmla="*/ 53 w 229"/>
                <a:gd name="T91" fmla="*/ 185 h 196"/>
                <a:gd name="T92" fmla="*/ 26 w 229"/>
                <a:gd name="T93" fmla="*/ 189 h 196"/>
                <a:gd name="T94" fmla="*/ 20 w 229"/>
                <a:gd name="T95" fmla="*/ 180 h 196"/>
                <a:gd name="T96" fmla="*/ 6 w 229"/>
                <a:gd name="T97" fmla="*/ 169 h 196"/>
                <a:gd name="T98" fmla="*/ 0 w 229"/>
                <a:gd name="T99" fmla="*/ 160 h 196"/>
                <a:gd name="T100" fmla="*/ 42 w 229"/>
                <a:gd name="T101" fmla="*/ 88 h 196"/>
                <a:gd name="T102" fmla="*/ 42 w 229"/>
                <a:gd name="T103" fmla="*/ 75 h 196"/>
                <a:gd name="T104" fmla="*/ 42 w 229"/>
                <a:gd name="T105" fmla="*/ 5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9" h="196">
                  <a:moveTo>
                    <a:pt x="42" y="57"/>
                  </a:moveTo>
                  <a:lnTo>
                    <a:pt x="44" y="59"/>
                  </a:lnTo>
                  <a:lnTo>
                    <a:pt x="46" y="59"/>
                  </a:lnTo>
                  <a:lnTo>
                    <a:pt x="48" y="59"/>
                  </a:lnTo>
                  <a:lnTo>
                    <a:pt x="48" y="61"/>
                  </a:lnTo>
                  <a:lnTo>
                    <a:pt x="50" y="64"/>
                  </a:lnTo>
                  <a:lnTo>
                    <a:pt x="50" y="66"/>
                  </a:lnTo>
                  <a:lnTo>
                    <a:pt x="50" y="66"/>
                  </a:lnTo>
                  <a:lnTo>
                    <a:pt x="53" y="64"/>
                  </a:lnTo>
                  <a:lnTo>
                    <a:pt x="57" y="61"/>
                  </a:lnTo>
                  <a:lnTo>
                    <a:pt x="59" y="61"/>
                  </a:lnTo>
                  <a:lnTo>
                    <a:pt x="61" y="61"/>
                  </a:lnTo>
                  <a:lnTo>
                    <a:pt x="66" y="59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68" y="66"/>
                  </a:lnTo>
                  <a:lnTo>
                    <a:pt x="68" y="68"/>
                  </a:lnTo>
                  <a:lnTo>
                    <a:pt x="68" y="70"/>
                  </a:lnTo>
                  <a:lnTo>
                    <a:pt x="70" y="70"/>
                  </a:lnTo>
                  <a:lnTo>
                    <a:pt x="72" y="72"/>
                  </a:lnTo>
                  <a:lnTo>
                    <a:pt x="75" y="72"/>
                  </a:lnTo>
                  <a:lnTo>
                    <a:pt x="79" y="75"/>
                  </a:lnTo>
                  <a:lnTo>
                    <a:pt x="83" y="75"/>
                  </a:lnTo>
                  <a:lnTo>
                    <a:pt x="88" y="77"/>
                  </a:lnTo>
                  <a:lnTo>
                    <a:pt x="88" y="77"/>
                  </a:lnTo>
                  <a:lnTo>
                    <a:pt x="92" y="77"/>
                  </a:lnTo>
                  <a:lnTo>
                    <a:pt x="97" y="75"/>
                  </a:lnTo>
                  <a:lnTo>
                    <a:pt x="97" y="72"/>
                  </a:lnTo>
                  <a:lnTo>
                    <a:pt x="99" y="68"/>
                  </a:lnTo>
                  <a:lnTo>
                    <a:pt x="101" y="68"/>
                  </a:lnTo>
                  <a:lnTo>
                    <a:pt x="103" y="68"/>
                  </a:lnTo>
                  <a:lnTo>
                    <a:pt x="105" y="68"/>
                  </a:lnTo>
                  <a:lnTo>
                    <a:pt x="105" y="72"/>
                  </a:lnTo>
                  <a:lnTo>
                    <a:pt x="108" y="77"/>
                  </a:lnTo>
                  <a:lnTo>
                    <a:pt x="108" y="79"/>
                  </a:lnTo>
                  <a:lnTo>
                    <a:pt x="112" y="81"/>
                  </a:lnTo>
                  <a:lnTo>
                    <a:pt x="121" y="83"/>
                  </a:lnTo>
                  <a:lnTo>
                    <a:pt x="125" y="86"/>
                  </a:lnTo>
                  <a:lnTo>
                    <a:pt x="127" y="92"/>
                  </a:lnTo>
                  <a:lnTo>
                    <a:pt x="132" y="94"/>
                  </a:lnTo>
                  <a:lnTo>
                    <a:pt x="136" y="99"/>
                  </a:lnTo>
                  <a:lnTo>
                    <a:pt x="141" y="103"/>
                  </a:lnTo>
                  <a:lnTo>
                    <a:pt x="143" y="103"/>
                  </a:lnTo>
                  <a:lnTo>
                    <a:pt x="145" y="103"/>
                  </a:lnTo>
                  <a:lnTo>
                    <a:pt x="149" y="101"/>
                  </a:lnTo>
                  <a:lnTo>
                    <a:pt x="149" y="101"/>
                  </a:lnTo>
                  <a:lnTo>
                    <a:pt x="149" y="103"/>
                  </a:lnTo>
                  <a:lnTo>
                    <a:pt x="154" y="103"/>
                  </a:lnTo>
                  <a:lnTo>
                    <a:pt x="154" y="101"/>
                  </a:lnTo>
                  <a:lnTo>
                    <a:pt x="154" y="81"/>
                  </a:lnTo>
                  <a:lnTo>
                    <a:pt x="152" y="79"/>
                  </a:lnTo>
                  <a:lnTo>
                    <a:pt x="147" y="81"/>
                  </a:lnTo>
                  <a:lnTo>
                    <a:pt x="147" y="83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38" y="86"/>
                  </a:lnTo>
                  <a:lnTo>
                    <a:pt x="138" y="83"/>
                  </a:lnTo>
                  <a:lnTo>
                    <a:pt x="136" y="79"/>
                  </a:lnTo>
                  <a:lnTo>
                    <a:pt x="132" y="75"/>
                  </a:lnTo>
                  <a:lnTo>
                    <a:pt x="130" y="72"/>
                  </a:lnTo>
                  <a:lnTo>
                    <a:pt x="127" y="68"/>
                  </a:lnTo>
                  <a:lnTo>
                    <a:pt x="127" y="57"/>
                  </a:lnTo>
                  <a:lnTo>
                    <a:pt x="127" y="55"/>
                  </a:lnTo>
                  <a:lnTo>
                    <a:pt x="132" y="50"/>
                  </a:lnTo>
                  <a:lnTo>
                    <a:pt x="134" y="48"/>
                  </a:lnTo>
                  <a:lnTo>
                    <a:pt x="132" y="46"/>
                  </a:lnTo>
                  <a:lnTo>
                    <a:pt x="134" y="46"/>
                  </a:lnTo>
                  <a:lnTo>
                    <a:pt x="134" y="42"/>
                  </a:lnTo>
                  <a:lnTo>
                    <a:pt x="134" y="39"/>
                  </a:lnTo>
                  <a:lnTo>
                    <a:pt x="134" y="37"/>
                  </a:lnTo>
                  <a:lnTo>
                    <a:pt x="134" y="35"/>
                  </a:lnTo>
                  <a:lnTo>
                    <a:pt x="136" y="33"/>
                  </a:lnTo>
                  <a:lnTo>
                    <a:pt x="136" y="31"/>
                  </a:lnTo>
                  <a:lnTo>
                    <a:pt x="134" y="28"/>
                  </a:lnTo>
                  <a:lnTo>
                    <a:pt x="132" y="28"/>
                  </a:lnTo>
                  <a:lnTo>
                    <a:pt x="132" y="24"/>
                  </a:lnTo>
                  <a:lnTo>
                    <a:pt x="138" y="8"/>
                  </a:lnTo>
                  <a:lnTo>
                    <a:pt x="169" y="0"/>
                  </a:lnTo>
                  <a:lnTo>
                    <a:pt x="180" y="4"/>
                  </a:lnTo>
                  <a:lnTo>
                    <a:pt x="183" y="4"/>
                  </a:lnTo>
                  <a:lnTo>
                    <a:pt x="185" y="6"/>
                  </a:lnTo>
                  <a:lnTo>
                    <a:pt x="187" y="6"/>
                  </a:lnTo>
                  <a:lnTo>
                    <a:pt x="189" y="8"/>
                  </a:lnTo>
                  <a:lnTo>
                    <a:pt x="191" y="8"/>
                  </a:lnTo>
                  <a:lnTo>
                    <a:pt x="194" y="11"/>
                  </a:lnTo>
                  <a:lnTo>
                    <a:pt x="196" y="11"/>
                  </a:lnTo>
                  <a:lnTo>
                    <a:pt x="205" y="15"/>
                  </a:lnTo>
                  <a:lnTo>
                    <a:pt x="207" y="15"/>
                  </a:lnTo>
                  <a:lnTo>
                    <a:pt x="209" y="17"/>
                  </a:lnTo>
                  <a:lnTo>
                    <a:pt x="211" y="17"/>
                  </a:lnTo>
                  <a:lnTo>
                    <a:pt x="213" y="19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18" y="26"/>
                  </a:lnTo>
                  <a:lnTo>
                    <a:pt x="220" y="28"/>
                  </a:lnTo>
                  <a:lnTo>
                    <a:pt x="220" y="31"/>
                  </a:lnTo>
                  <a:lnTo>
                    <a:pt x="224" y="33"/>
                  </a:lnTo>
                  <a:lnTo>
                    <a:pt x="227" y="33"/>
                  </a:lnTo>
                  <a:lnTo>
                    <a:pt x="227" y="35"/>
                  </a:lnTo>
                  <a:lnTo>
                    <a:pt x="224" y="39"/>
                  </a:lnTo>
                  <a:lnTo>
                    <a:pt x="224" y="42"/>
                  </a:lnTo>
                  <a:lnTo>
                    <a:pt x="227" y="44"/>
                  </a:lnTo>
                  <a:lnTo>
                    <a:pt x="229" y="46"/>
                  </a:lnTo>
                  <a:lnTo>
                    <a:pt x="229" y="50"/>
                  </a:lnTo>
                  <a:lnTo>
                    <a:pt x="229" y="53"/>
                  </a:lnTo>
                  <a:lnTo>
                    <a:pt x="229" y="53"/>
                  </a:lnTo>
                  <a:lnTo>
                    <a:pt x="224" y="57"/>
                  </a:lnTo>
                  <a:lnTo>
                    <a:pt x="222" y="61"/>
                  </a:lnTo>
                  <a:lnTo>
                    <a:pt x="224" y="64"/>
                  </a:lnTo>
                  <a:lnTo>
                    <a:pt x="224" y="66"/>
                  </a:lnTo>
                  <a:lnTo>
                    <a:pt x="224" y="70"/>
                  </a:lnTo>
                  <a:lnTo>
                    <a:pt x="224" y="72"/>
                  </a:lnTo>
                  <a:lnTo>
                    <a:pt x="224" y="75"/>
                  </a:lnTo>
                  <a:lnTo>
                    <a:pt x="224" y="77"/>
                  </a:lnTo>
                  <a:lnTo>
                    <a:pt x="224" y="77"/>
                  </a:lnTo>
                  <a:lnTo>
                    <a:pt x="224" y="81"/>
                  </a:lnTo>
                  <a:lnTo>
                    <a:pt x="224" y="81"/>
                  </a:lnTo>
                  <a:lnTo>
                    <a:pt x="227" y="83"/>
                  </a:lnTo>
                  <a:lnTo>
                    <a:pt x="227" y="86"/>
                  </a:lnTo>
                  <a:lnTo>
                    <a:pt x="224" y="86"/>
                  </a:lnTo>
                  <a:lnTo>
                    <a:pt x="224" y="88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6" y="92"/>
                  </a:lnTo>
                  <a:lnTo>
                    <a:pt x="216" y="97"/>
                  </a:lnTo>
                  <a:lnTo>
                    <a:pt x="218" y="97"/>
                  </a:lnTo>
                  <a:lnTo>
                    <a:pt x="216" y="99"/>
                  </a:lnTo>
                  <a:lnTo>
                    <a:pt x="216" y="103"/>
                  </a:lnTo>
                  <a:lnTo>
                    <a:pt x="213" y="105"/>
                  </a:lnTo>
                  <a:lnTo>
                    <a:pt x="211" y="108"/>
                  </a:lnTo>
                  <a:lnTo>
                    <a:pt x="211" y="108"/>
                  </a:lnTo>
                  <a:lnTo>
                    <a:pt x="216" y="112"/>
                  </a:lnTo>
                  <a:lnTo>
                    <a:pt x="216" y="116"/>
                  </a:lnTo>
                  <a:lnTo>
                    <a:pt x="218" y="116"/>
                  </a:lnTo>
                  <a:lnTo>
                    <a:pt x="218" y="116"/>
                  </a:lnTo>
                  <a:lnTo>
                    <a:pt x="211" y="119"/>
                  </a:lnTo>
                  <a:lnTo>
                    <a:pt x="200" y="123"/>
                  </a:lnTo>
                  <a:lnTo>
                    <a:pt x="196" y="125"/>
                  </a:lnTo>
                  <a:lnTo>
                    <a:pt x="176" y="132"/>
                  </a:lnTo>
                  <a:lnTo>
                    <a:pt x="172" y="132"/>
                  </a:lnTo>
                  <a:lnTo>
                    <a:pt x="165" y="136"/>
                  </a:lnTo>
                  <a:lnTo>
                    <a:pt x="163" y="141"/>
                  </a:lnTo>
                  <a:lnTo>
                    <a:pt x="165" y="145"/>
                  </a:lnTo>
                  <a:lnTo>
                    <a:pt x="165" y="147"/>
                  </a:lnTo>
                  <a:lnTo>
                    <a:pt x="165" y="147"/>
                  </a:lnTo>
                  <a:lnTo>
                    <a:pt x="163" y="147"/>
                  </a:lnTo>
                  <a:lnTo>
                    <a:pt x="158" y="147"/>
                  </a:lnTo>
                  <a:lnTo>
                    <a:pt x="156" y="147"/>
                  </a:lnTo>
                  <a:lnTo>
                    <a:pt x="156" y="147"/>
                  </a:lnTo>
                  <a:lnTo>
                    <a:pt x="149" y="147"/>
                  </a:lnTo>
                  <a:lnTo>
                    <a:pt x="147" y="147"/>
                  </a:lnTo>
                  <a:lnTo>
                    <a:pt x="143" y="149"/>
                  </a:lnTo>
                  <a:lnTo>
                    <a:pt x="141" y="149"/>
                  </a:lnTo>
                  <a:lnTo>
                    <a:pt x="136" y="154"/>
                  </a:lnTo>
                  <a:lnTo>
                    <a:pt x="134" y="156"/>
                  </a:lnTo>
                  <a:lnTo>
                    <a:pt x="134" y="158"/>
                  </a:lnTo>
                  <a:lnTo>
                    <a:pt x="134" y="160"/>
                  </a:lnTo>
                  <a:lnTo>
                    <a:pt x="134" y="160"/>
                  </a:lnTo>
                  <a:lnTo>
                    <a:pt x="134" y="163"/>
                  </a:lnTo>
                  <a:lnTo>
                    <a:pt x="132" y="165"/>
                  </a:lnTo>
                  <a:lnTo>
                    <a:pt x="125" y="167"/>
                  </a:lnTo>
                  <a:lnTo>
                    <a:pt x="114" y="174"/>
                  </a:lnTo>
                  <a:lnTo>
                    <a:pt x="105" y="185"/>
                  </a:lnTo>
                  <a:lnTo>
                    <a:pt x="99" y="194"/>
                  </a:lnTo>
                  <a:lnTo>
                    <a:pt x="94" y="196"/>
                  </a:lnTo>
                  <a:lnTo>
                    <a:pt x="90" y="194"/>
                  </a:lnTo>
                  <a:lnTo>
                    <a:pt x="88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3" y="191"/>
                  </a:lnTo>
                  <a:lnTo>
                    <a:pt x="79" y="191"/>
                  </a:lnTo>
                  <a:lnTo>
                    <a:pt x="75" y="194"/>
                  </a:lnTo>
                  <a:lnTo>
                    <a:pt x="72" y="194"/>
                  </a:lnTo>
                  <a:lnTo>
                    <a:pt x="70" y="191"/>
                  </a:lnTo>
                  <a:lnTo>
                    <a:pt x="68" y="189"/>
                  </a:lnTo>
                  <a:lnTo>
                    <a:pt x="64" y="189"/>
                  </a:lnTo>
                  <a:lnTo>
                    <a:pt x="61" y="189"/>
                  </a:lnTo>
                  <a:lnTo>
                    <a:pt x="59" y="187"/>
                  </a:lnTo>
                  <a:lnTo>
                    <a:pt x="57" y="185"/>
                  </a:lnTo>
                  <a:lnTo>
                    <a:pt x="57" y="185"/>
                  </a:lnTo>
                  <a:lnTo>
                    <a:pt x="55" y="185"/>
                  </a:lnTo>
                  <a:lnTo>
                    <a:pt x="53" y="185"/>
                  </a:lnTo>
                  <a:lnTo>
                    <a:pt x="53" y="185"/>
                  </a:lnTo>
                  <a:lnTo>
                    <a:pt x="50" y="183"/>
                  </a:lnTo>
                  <a:lnTo>
                    <a:pt x="46" y="185"/>
                  </a:lnTo>
                  <a:lnTo>
                    <a:pt x="44" y="185"/>
                  </a:lnTo>
                  <a:lnTo>
                    <a:pt x="26" y="189"/>
                  </a:lnTo>
                  <a:lnTo>
                    <a:pt x="24" y="185"/>
                  </a:lnTo>
                  <a:lnTo>
                    <a:pt x="22" y="185"/>
                  </a:lnTo>
                  <a:lnTo>
                    <a:pt x="20" y="183"/>
                  </a:lnTo>
                  <a:lnTo>
                    <a:pt x="20" y="180"/>
                  </a:lnTo>
                  <a:lnTo>
                    <a:pt x="15" y="178"/>
                  </a:lnTo>
                  <a:lnTo>
                    <a:pt x="13" y="176"/>
                  </a:lnTo>
                  <a:lnTo>
                    <a:pt x="9" y="172"/>
                  </a:lnTo>
                  <a:lnTo>
                    <a:pt x="6" y="169"/>
                  </a:lnTo>
                  <a:lnTo>
                    <a:pt x="6" y="167"/>
                  </a:lnTo>
                  <a:lnTo>
                    <a:pt x="4" y="165"/>
                  </a:lnTo>
                  <a:lnTo>
                    <a:pt x="0" y="163"/>
                  </a:lnTo>
                  <a:lnTo>
                    <a:pt x="0" y="160"/>
                  </a:lnTo>
                  <a:lnTo>
                    <a:pt x="0" y="97"/>
                  </a:lnTo>
                  <a:lnTo>
                    <a:pt x="42" y="97"/>
                  </a:lnTo>
                  <a:lnTo>
                    <a:pt x="42" y="94"/>
                  </a:lnTo>
                  <a:lnTo>
                    <a:pt x="42" y="88"/>
                  </a:lnTo>
                  <a:lnTo>
                    <a:pt x="44" y="86"/>
                  </a:lnTo>
                  <a:lnTo>
                    <a:pt x="44" y="83"/>
                  </a:lnTo>
                  <a:lnTo>
                    <a:pt x="42" y="79"/>
                  </a:lnTo>
                  <a:lnTo>
                    <a:pt x="42" y="75"/>
                  </a:lnTo>
                  <a:lnTo>
                    <a:pt x="42" y="68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2" y="57"/>
                  </a:lnTo>
                  <a:lnTo>
                    <a:pt x="42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46"/>
            <p:cNvSpPr>
              <a:spLocks/>
            </p:cNvSpPr>
            <p:nvPr/>
          </p:nvSpPr>
          <p:spPr bwMode="auto">
            <a:xfrm>
              <a:off x="3739672" y="4446962"/>
              <a:ext cx="248623" cy="243549"/>
            </a:xfrm>
            <a:custGeom>
              <a:avLst/>
              <a:gdLst>
                <a:gd name="T0" fmla="*/ 221 w 245"/>
                <a:gd name="T1" fmla="*/ 227 h 240"/>
                <a:gd name="T2" fmla="*/ 210 w 245"/>
                <a:gd name="T3" fmla="*/ 216 h 240"/>
                <a:gd name="T4" fmla="*/ 201 w 245"/>
                <a:gd name="T5" fmla="*/ 207 h 240"/>
                <a:gd name="T6" fmla="*/ 243 w 245"/>
                <a:gd name="T7" fmla="*/ 138 h 240"/>
                <a:gd name="T8" fmla="*/ 243 w 245"/>
                <a:gd name="T9" fmla="*/ 123 h 240"/>
                <a:gd name="T10" fmla="*/ 243 w 245"/>
                <a:gd name="T11" fmla="*/ 103 h 240"/>
                <a:gd name="T12" fmla="*/ 236 w 245"/>
                <a:gd name="T13" fmla="*/ 103 h 240"/>
                <a:gd name="T14" fmla="*/ 227 w 245"/>
                <a:gd name="T15" fmla="*/ 105 h 240"/>
                <a:gd name="T16" fmla="*/ 216 w 245"/>
                <a:gd name="T17" fmla="*/ 101 h 240"/>
                <a:gd name="T18" fmla="*/ 210 w 245"/>
                <a:gd name="T19" fmla="*/ 105 h 240"/>
                <a:gd name="T20" fmla="*/ 210 w 245"/>
                <a:gd name="T21" fmla="*/ 97 h 240"/>
                <a:gd name="T22" fmla="*/ 210 w 245"/>
                <a:gd name="T23" fmla="*/ 88 h 240"/>
                <a:gd name="T24" fmla="*/ 207 w 245"/>
                <a:gd name="T25" fmla="*/ 79 h 240"/>
                <a:gd name="T26" fmla="*/ 203 w 245"/>
                <a:gd name="T27" fmla="*/ 72 h 240"/>
                <a:gd name="T28" fmla="*/ 201 w 245"/>
                <a:gd name="T29" fmla="*/ 63 h 240"/>
                <a:gd name="T30" fmla="*/ 201 w 245"/>
                <a:gd name="T31" fmla="*/ 50 h 240"/>
                <a:gd name="T32" fmla="*/ 201 w 245"/>
                <a:gd name="T33" fmla="*/ 39 h 240"/>
                <a:gd name="T34" fmla="*/ 201 w 245"/>
                <a:gd name="T35" fmla="*/ 28 h 240"/>
                <a:gd name="T36" fmla="*/ 179 w 245"/>
                <a:gd name="T37" fmla="*/ 19 h 240"/>
                <a:gd name="T38" fmla="*/ 155 w 245"/>
                <a:gd name="T39" fmla="*/ 26 h 240"/>
                <a:gd name="T40" fmla="*/ 152 w 245"/>
                <a:gd name="T41" fmla="*/ 39 h 240"/>
                <a:gd name="T42" fmla="*/ 126 w 245"/>
                <a:gd name="T43" fmla="*/ 41 h 240"/>
                <a:gd name="T44" fmla="*/ 115 w 245"/>
                <a:gd name="T45" fmla="*/ 35 h 240"/>
                <a:gd name="T46" fmla="*/ 108 w 245"/>
                <a:gd name="T47" fmla="*/ 24 h 240"/>
                <a:gd name="T48" fmla="*/ 104 w 245"/>
                <a:gd name="T49" fmla="*/ 13 h 240"/>
                <a:gd name="T50" fmla="*/ 102 w 245"/>
                <a:gd name="T51" fmla="*/ 4 h 240"/>
                <a:gd name="T52" fmla="*/ 69 w 245"/>
                <a:gd name="T53" fmla="*/ 0 h 240"/>
                <a:gd name="T54" fmla="*/ 47 w 245"/>
                <a:gd name="T55" fmla="*/ 0 h 240"/>
                <a:gd name="T56" fmla="*/ 34 w 245"/>
                <a:gd name="T57" fmla="*/ 0 h 240"/>
                <a:gd name="T58" fmla="*/ 25 w 245"/>
                <a:gd name="T59" fmla="*/ 2 h 240"/>
                <a:gd name="T60" fmla="*/ 18 w 245"/>
                <a:gd name="T61" fmla="*/ 6 h 240"/>
                <a:gd name="T62" fmla="*/ 31 w 245"/>
                <a:gd name="T63" fmla="*/ 39 h 240"/>
                <a:gd name="T64" fmla="*/ 34 w 245"/>
                <a:gd name="T65" fmla="*/ 63 h 240"/>
                <a:gd name="T66" fmla="*/ 45 w 245"/>
                <a:gd name="T67" fmla="*/ 92 h 240"/>
                <a:gd name="T68" fmla="*/ 38 w 245"/>
                <a:gd name="T69" fmla="*/ 130 h 240"/>
                <a:gd name="T70" fmla="*/ 16 w 245"/>
                <a:gd name="T71" fmla="*/ 152 h 240"/>
                <a:gd name="T72" fmla="*/ 9 w 245"/>
                <a:gd name="T73" fmla="*/ 180 h 240"/>
                <a:gd name="T74" fmla="*/ 3 w 245"/>
                <a:gd name="T75" fmla="*/ 207 h 240"/>
                <a:gd name="T76" fmla="*/ 3 w 245"/>
                <a:gd name="T77" fmla="*/ 224 h 240"/>
                <a:gd name="T78" fmla="*/ 7 w 245"/>
                <a:gd name="T79" fmla="*/ 224 h 240"/>
                <a:gd name="T80" fmla="*/ 18 w 245"/>
                <a:gd name="T81" fmla="*/ 224 h 240"/>
                <a:gd name="T82" fmla="*/ 29 w 245"/>
                <a:gd name="T83" fmla="*/ 218 h 240"/>
                <a:gd name="T84" fmla="*/ 36 w 245"/>
                <a:gd name="T85" fmla="*/ 218 h 240"/>
                <a:gd name="T86" fmla="*/ 40 w 245"/>
                <a:gd name="T87" fmla="*/ 222 h 240"/>
                <a:gd name="T88" fmla="*/ 51 w 245"/>
                <a:gd name="T89" fmla="*/ 227 h 240"/>
                <a:gd name="T90" fmla="*/ 130 w 245"/>
                <a:gd name="T91" fmla="*/ 227 h 240"/>
                <a:gd name="T92" fmla="*/ 139 w 245"/>
                <a:gd name="T93" fmla="*/ 233 h 240"/>
                <a:gd name="T94" fmla="*/ 148 w 245"/>
                <a:gd name="T95" fmla="*/ 235 h 240"/>
                <a:gd name="T96" fmla="*/ 161 w 245"/>
                <a:gd name="T97" fmla="*/ 235 h 240"/>
                <a:gd name="T98" fmla="*/ 168 w 245"/>
                <a:gd name="T99" fmla="*/ 233 h 240"/>
                <a:gd name="T100" fmla="*/ 181 w 245"/>
                <a:gd name="T101" fmla="*/ 238 h 240"/>
                <a:gd name="T102" fmla="*/ 188 w 245"/>
                <a:gd name="T103" fmla="*/ 238 h 240"/>
                <a:gd name="T104" fmla="*/ 192 w 245"/>
                <a:gd name="T105" fmla="*/ 240 h 240"/>
                <a:gd name="T106" fmla="*/ 227 w 245"/>
                <a:gd name="T107" fmla="*/ 23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5" h="240">
                  <a:moveTo>
                    <a:pt x="227" y="233"/>
                  </a:moveTo>
                  <a:lnTo>
                    <a:pt x="225" y="229"/>
                  </a:lnTo>
                  <a:lnTo>
                    <a:pt x="223" y="229"/>
                  </a:lnTo>
                  <a:lnTo>
                    <a:pt x="221" y="227"/>
                  </a:lnTo>
                  <a:lnTo>
                    <a:pt x="221" y="224"/>
                  </a:lnTo>
                  <a:lnTo>
                    <a:pt x="216" y="222"/>
                  </a:lnTo>
                  <a:lnTo>
                    <a:pt x="214" y="220"/>
                  </a:lnTo>
                  <a:lnTo>
                    <a:pt x="210" y="216"/>
                  </a:lnTo>
                  <a:lnTo>
                    <a:pt x="207" y="213"/>
                  </a:lnTo>
                  <a:lnTo>
                    <a:pt x="207" y="211"/>
                  </a:lnTo>
                  <a:lnTo>
                    <a:pt x="205" y="209"/>
                  </a:lnTo>
                  <a:lnTo>
                    <a:pt x="201" y="207"/>
                  </a:lnTo>
                  <a:lnTo>
                    <a:pt x="201" y="204"/>
                  </a:lnTo>
                  <a:lnTo>
                    <a:pt x="201" y="141"/>
                  </a:lnTo>
                  <a:lnTo>
                    <a:pt x="243" y="141"/>
                  </a:lnTo>
                  <a:lnTo>
                    <a:pt x="243" y="138"/>
                  </a:lnTo>
                  <a:lnTo>
                    <a:pt x="243" y="132"/>
                  </a:lnTo>
                  <a:lnTo>
                    <a:pt x="245" y="130"/>
                  </a:lnTo>
                  <a:lnTo>
                    <a:pt x="245" y="127"/>
                  </a:lnTo>
                  <a:lnTo>
                    <a:pt x="243" y="123"/>
                  </a:lnTo>
                  <a:lnTo>
                    <a:pt x="243" y="119"/>
                  </a:lnTo>
                  <a:lnTo>
                    <a:pt x="243" y="112"/>
                  </a:lnTo>
                  <a:lnTo>
                    <a:pt x="240" y="105"/>
                  </a:lnTo>
                  <a:lnTo>
                    <a:pt x="243" y="103"/>
                  </a:lnTo>
                  <a:lnTo>
                    <a:pt x="243" y="101"/>
                  </a:lnTo>
                  <a:lnTo>
                    <a:pt x="243" y="101"/>
                  </a:lnTo>
                  <a:lnTo>
                    <a:pt x="238" y="101"/>
                  </a:lnTo>
                  <a:lnTo>
                    <a:pt x="236" y="103"/>
                  </a:lnTo>
                  <a:lnTo>
                    <a:pt x="232" y="103"/>
                  </a:lnTo>
                  <a:lnTo>
                    <a:pt x="232" y="105"/>
                  </a:lnTo>
                  <a:lnTo>
                    <a:pt x="229" y="105"/>
                  </a:lnTo>
                  <a:lnTo>
                    <a:pt x="227" y="105"/>
                  </a:lnTo>
                  <a:lnTo>
                    <a:pt x="223" y="105"/>
                  </a:lnTo>
                  <a:lnTo>
                    <a:pt x="221" y="103"/>
                  </a:lnTo>
                  <a:lnTo>
                    <a:pt x="216" y="101"/>
                  </a:lnTo>
                  <a:lnTo>
                    <a:pt x="216" y="101"/>
                  </a:lnTo>
                  <a:lnTo>
                    <a:pt x="214" y="103"/>
                  </a:lnTo>
                  <a:lnTo>
                    <a:pt x="212" y="103"/>
                  </a:lnTo>
                  <a:lnTo>
                    <a:pt x="212" y="105"/>
                  </a:lnTo>
                  <a:lnTo>
                    <a:pt x="210" y="105"/>
                  </a:lnTo>
                  <a:lnTo>
                    <a:pt x="207" y="103"/>
                  </a:lnTo>
                  <a:lnTo>
                    <a:pt x="210" y="99"/>
                  </a:lnTo>
                  <a:lnTo>
                    <a:pt x="210" y="99"/>
                  </a:lnTo>
                  <a:lnTo>
                    <a:pt x="210" y="97"/>
                  </a:lnTo>
                  <a:lnTo>
                    <a:pt x="212" y="94"/>
                  </a:lnTo>
                  <a:lnTo>
                    <a:pt x="210" y="92"/>
                  </a:lnTo>
                  <a:lnTo>
                    <a:pt x="207" y="88"/>
                  </a:lnTo>
                  <a:lnTo>
                    <a:pt x="210" y="88"/>
                  </a:lnTo>
                  <a:lnTo>
                    <a:pt x="210" y="86"/>
                  </a:lnTo>
                  <a:lnTo>
                    <a:pt x="207" y="83"/>
                  </a:lnTo>
                  <a:lnTo>
                    <a:pt x="207" y="81"/>
                  </a:lnTo>
                  <a:lnTo>
                    <a:pt x="207" y="79"/>
                  </a:lnTo>
                  <a:lnTo>
                    <a:pt x="207" y="77"/>
                  </a:lnTo>
                  <a:lnTo>
                    <a:pt x="205" y="77"/>
                  </a:lnTo>
                  <a:lnTo>
                    <a:pt x="203" y="72"/>
                  </a:lnTo>
                  <a:lnTo>
                    <a:pt x="203" y="72"/>
                  </a:lnTo>
                  <a:lnTo>
                    <a:pt x="203" y="70"/>
                  </a:lnTo>
                  <a:lnTo>
                    <a:pt x="201" y="68"/>
                  </a:lnTo>
                  <a:lnTo>
                    <a:pt x="201" y="66"/>
                  </a:lnTo>
                  <a:lnTo>
                    <a:pt x="201" y="63"/>
                  </a:lnTo>
                  <a:lnTo>
                    <a:pt x="201" y="61"/>
                  </a:lnTo>
                  <a:lnTo>
                    <a:pt x="201" y="52"/>
                  </a:lnTo>
                  <a:lnTo>
                    <a:pt x="201" y="50"/>
                  </a:lnTo>
                  <a:lnTo>
                    <a:pt x="201" y="50"/>
                  </a:lnTo>
                  <a:lnTo>
                    <a:pt x="201" y="48"/>
                  </a:lnTo>
                  <a:lnTo>
                    <a:pt x="201" y="46"/>
                  </a:lnTo>
                  <a:lnTo>
                    <a:pt x="199" y="41"/>
                  </a:lnTo>
                  <a:lnTo>
                    <a:pt x="201" y="39"/>
                  </a:lnTo>
                  <a:lnTo>
                    <a:pt x="201" y="37"/>
                  </a:lnTo>
                  <a:lnTo>
                    <a:pt x="201" y="33"/>
                  </a:lnTo>
                  <a:lnTo>
                    <a:pt x="203" y="30"/>
                  </a:lnTo>
                  <a:lnTo>
                    <a:pt x="201" y="28"/>
                  </a:lnTo>
                  <a:lnTo>
                    <a:pt x="179" y="26"/>
                  </a:lnTo>
                  <a:lnTo>
                    <a:pt x="179" y="24"/>
                  </a:lnTo>
                  <a:lnTo>
                    <a:pt x="179" y="22"/>
                  </a:lnTo>
                  <a:lnTo>
                    <a:pt x="179" y="19"/>
                  </a:lnTo>
                  <a:lnTo>
                    <a:pt x="174" y="19"/>
                  </a:lnTo>
                  <a:lnTo>
                    <a:pt x="174" y="22"/>
                  </a:lnTo>
                  <a:lnTo>
                    <a:pt x="155" y="22"/>
                  </a:lnTo>
                  <a:lnTo>
                    <a:pt x="155" y="26"/>
                  </a:lnTo>
                  <a:lnTo>
                    <a:pt x="152" y="30"/>
                  </a:lnTo>
                  <a:lnTo>
                    <a:pt x="152" y="30"/>
                  </a:lnTo>
                  <a:lnTo>
                    <a:pt x="152" y="35"/>
                  </a:lnTo>
                  <a:lnTo>
                    <a:pt x="152" y="39"/>
                  </a:lnTo>
                  <a:lnTo>
                    <a:pt x="137" y="41"/>
                  </a:lnTo>
                  <a:lnTo>
                    <a:pt x="135" y="41"/>
                  </a:lnTo>
                  <a:lnTo>
                    <a:pt x="128" y="41"/>
                  </a:lnTo>
                  <a:lnTo>
                    <a:pt x="126" y="41"/>
                  </a:lnTo>
                  <a:lnTo>
                    <a:pt x="122" y="41"/>
                  </a:lnTo>
                  <a:lnTo>
                    <a:pt x="117" y="41"/>
                  </a:lnTo>
                  <a:lnTo>
                    <a:pt x="115" y="41"/>
                  </a:lnTo>
                  <a:lnTo>
                    <a:pt x="115" y="35"/>
                  </a:lnTo>
                  <a:lnTo>
                    <a:pt x="113" y="30"/>
                  </a:lnTo>
                  <a:lnTo>
                    <a:pt x="111" y="28"/>
                  </a:lnTo>
                  <a:lnTo>
                    <a:pt x="108" y="26"/>
                  </a:lnTo>
                  <a:lnTo>
                    <a:pt x="108" y="24"/>
                  </a:lnTo>
                  <a:lnTo>
                    <a:pt x="108" y="24"/>
                  </a:lnTo>
                  <a:lnTo>
                    <a:pt x="106" y="17"/>
                  </a:lnTo>
                  <a:lnTo>
                    <a:pt x="104" y="15"/>
                  </a:lnTo>
                  <a:lnTo>
                    <a:pt x="104" y="13"/>
                  </a:lnTo>
                  <a:lnTo>
                    <a:pt x="106" y="11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2" y="4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6" y="46"/>
                  </a:lnTo>
                  <a:lnTo>
                    <a:pt x="36" y="55"/>
                  </a:lnTo>
                  <a:lnTo>
                    <a:pt x="29" y="61"/>
                  </a:lnTo>
                  <a:lnTo>
                    <a:pt x="34" y="63"/>
                  </a:lnTo>
                  <a:lnTo>
                    <a:pt x="34" y="70"/>
                  </a:lnTo>
                  <a:lnTo>
                    <a:pt x="36" y="77"/>
                  </a:lnTo>
                  <a:lnTo>
                    <a:pt x="36" y="81"/>
                  </a:lnTo>
                  <a:lnTo>
                    <a:pt x="45" y="92"/>
                  </a:lnTo>
                  <a:lnTo>
                    <a:pt x="42" y="97"/>
                  </a:lnTo>
                  <a:lnTo>
                    <a:pt x="45" y="99"/>
                  </a:lnTo>
                  <a:lnTo>
                    <a:pt x="45" y="116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27" y="136"/>
                  </a:lnTo>
                  <a:lnTo>
                    <a:pt x="27" y="141"/>
                  </a:lnTo>
                  <a:lnTo>
                    <a:pt x="16" y="152"/>
                  </a:lnTo>
                  <a:lnTo>
                    <a:pt x="16" y="158"/>
                  </a:lnTo>
                  <a:lnTo>
                    <a:pt x="14" y="158"/>
                  </a:lnTo>
                  <a:lnTo>
                    <a:pt x="14" y="174"/>
                  </a:lnTo>
                  <a:lnTo>
                    <a:pt x="9" y="180"/>
                  </a:lnTo>
                  <a:lnTo>
                    <a:pt x="9" y="187"/>
                  </a:lnTo>
                  <a:lnTo>
                    <a:pt x="3" y="193"/>
                  </a:lnTo>
                  <a:lnTo>
                    <a:pt x="3" y="200"/>
                  </a:lnTo>
                  <a:lnTo>
                    <a:pt x="3" y="207"/>
                  </a:lnTo>
                  <a:lnTo>
                    <a:pt x="3" y="218"/>
                  </a:lnTo>
                  <a:lnTo>
                    <a:pt x="0" y="222"/>
                  </a:lnTo>
                  <a:lnTo>
                    <a:pt x="3" y="224"/>
                  </a:lnTo>
                  <a:lnTo>
                    <a:pt x="3" y="224"/>
                  </a:lnTo>
                  <a:lnTo>
                    <a:pt x="5" y="227"/>
                  </a:lnTo>
                  <a:lnTo>
                    <a:pt x="5" y="227"/>
                  </a:lnTo>
                  <a:lnTo>
                    <a:pt x="7" y="227"/>
                  </a:lnTo>
                  <a:lnTo>
                    <a:pt x="7" y="224"/>
                  </a:lnTo>
                  <a:lnTo>
                    <a:pt x="9" y="222"/>
                  </a:lnTo>
                  <a:lnTo>
                    <a:pt x="14" y="224"/>
                  </a:lnTo>
                  <a:lnTo>
                    <a:pt x="16" y="224"/>
                  </a:lnTo>
                  <a:lnTo>
                    <a:pt x="18" y="224"/>
                  </a:lnTo>
                  <a:lnTo>
                    <a:pt x="18" y="220"/>
                  </a:lnTo>
                  <a:lnTo>
                    <a:pt x="25" y="218"/>
                  </a:lnTo>
                  <a:lnTo>
                    <a:pt x="27" y="218"/>
                  </a:lnTo>
                  <a:lnTo>
                    <a:pt x="29" y="218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34" y="218"/>
                  </a:lnTo>
                  <a:lnTo>
                    <a:pt x="36" y="218"/>
                  </a:lnTo>
                  <a:lnTo>
                    <a:pt x="36" y="220"/>
                  </a:lnTo>
                  <a:lnTo>
                    <a:pt x="38" y="220"/>
                  </a:lnTo>
                  <a:lnTo>
                    <a:pt x="38" y="222"/>
                  </a:lnTo>
                  <a:lnTo>
                    <a:pt x="40" y="222"/>
                  </a:lnTo>
                  <a:lnTo>
                    <a:pt x="45" y="227"/>
                  </a:lnTo>
                  <a:lnTo>
                    <a:pt x="49" y="229"/>
                  </a:lnTo>
                  <a:lnTo>
                    <a:pt x="51" y="227"/>
                  </a:lnTo>
                  <a:lnTo>
                    <a:pt x="51" y="227"/>
                  </a:lnTo>
                  <a:lnTo>
                    <a:pt x="56" y="224"/>
                  </a:lnTo>
                  <a:lnTo>
                    <a:pt x="56" y="224"/>
                  </a:lnTo>
                  <a:lnTo>
                    <a:pt x="58" y="227"/>
                  </a:lnTo>
                  <a:lnTo>
                    <a:pt x="130" y="227"/>
                  </a:lnTo>
                  <a:lnTo>
                    <a:pt x="130" y="227"/>
                  </a:lnTo>
                  <a:lnTo>
                    <a:pt x="133" y="231"/>
                  </a:lnTo>
                  <a:lnTo>
                    <a:pt x="135" y="231"/>
                  </a:lnTo>
                  <a:lnTo>
                    <a:pt x="139" y="233"/>
                  </a:lnTo>
                  <a:lnTo>
                    <a:pt x="144" y="233"/>
                  </a:lnTo>
                  <a:lnTo>
                    <a:pt x="146" y="233"/>
                  </a:lnTo>
                  <a:lnTo>
                    <a:pt x="148" y="235"/>
                  </a:lnTo>
                  <a:lnTo>
                    <a:pt x="148" y="235"/>
                  </a:lnTo>
                  <a:lnTo>
                    <a:pt x="150" y="238"/>
                  </a:lnTo>
                  <a:lnTo>
                    <a:pt x="155" y="235"/>
                  </a:lnTo>
                  <a:lnTo>
                    <a:pt x="157" y="233"/>
                  </a:lnTo>
                  <a:lnTo>
                    <a:pt x="161" y="235"/>
                  </a:lnTo>
                  <a:lnTo>
                    <a:pt x="166" y="235"/>
                  </a:lnTo>
                  <a:lnTo>
                    <a:pt x="166" y="233"/>
                  </a:lnTo>
                  <a:lnTo>
                    <a:pt x="166" y="233"/>
                  </a:lnTo>
                  <a:lnTo>
                    <a:pt x="168" y="233"/>
                  </a:lnTo>
                  <a:lnTo>
                    <a:pt x="172" y="238"/>
                  </a:lnTo>
                  <a:lnTo>
                    <a:pt x="177" y="240"/>
                  </a:lnTo>
                  <a:lnTo>
                    <a:pt x="179" y="240"/>
                  </a:lnTo>
                  <a:lnTo>
                    <a:pt x="181" y="238"/>
                  </a:lnTo>
                  <a:lnTo>
                    <a:pt x="181" y="238"/>
                  </a:lnTo>
                  <a:lnTo>
                    <a:pt x="183" y="235"/>
                  </a:lnTo>
                  <a:lnTo>
                    <a:pt x="185" y="238"/>
                  </a:lnTo>
                  <a:lnTo>
                    <a:pt x="188" y="238"/>
                  </a:lnTo>
                  <a:lnTo>
                    <a:pt x="188" y="238"/>
                  </a:lnTo>
                  <a:lnTo>
                    <a:pt x="190" y="240"/>
                  </a:lnTo>
                  <a:lnTo>
                    <a:pt x="192" y="240"/>
                  </a:lnTo>
                  <a:lnTo>
                    <a:pt x="192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196" y="240"/>
                  </a:lnTo>
                  <a:lnTo>
                    <a:pt x="227" y="2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47"/>
            <p:cNvSpPr>
              <a:spLocks/>
            </p:cNvSpPr>
            <p:nvPr/>
          </p:nvSpPr>
          <p:spPr bwMode="auto">
            <a:xfrm>
              <a:off x="4005546" y="4640786"/>
              <a:ext cx="154248" cy="139026"/>
            </a:xfrm>
            <a:custGeom>
              <a:avLst/>
              <a:gdLst>
                <a:gd name="T0" fmla="*/ 7 w 152"/>
                <a:gd name="T1" fmla="*/ 42 h 137"/>
                <a:gd name="T2" fmla="*/ 14 w 152"/>
                <a:gd name="T3" fmla="*/ 47 h 137"/>
                <a:gd name="T4" fmla="*/ 25 w 152"/>
                <a:gd name="T5" fmla="*/ 44 h 137"/>
                <a:gd name="T6" fmla="*/ 27 w 152"/>
                <a:gd name="T7" fmla="*/ 44 h 137"/>
                <a:gd name="T8" fmla="*/ 38 w 152"/>
                <a:gd name="T9" fmla="*/ 47 h 137"/>
                <a:gd name="T10" fmla="*/ 64 w 152"/>
                <a:gd name="T11" fmla="*/ 20 h 137"/>
                <a:gd name="T12" fmla="*/ 73 w 152"/>
                <a:gd name="T13" fmla="*/ 13 h 137"/>
                <a:gd name="T14" fmla="*/ 73 w 152"/>
                <a:gd name="T15" fmla="*/ 9 h 137"/>
                <a:gd name="T16" fmla="*/ 82 w 152"/>
                <a:gd name="T17" fmla="*/ 2 h 137"/>
                <a:gd name="T18" fmla="*/ 95 w 152"/>
                <a:gd name="T19" fmla="*/ 0 h 137"/>
                <a:gd name="T20" fmla="*/ 102 w 152"/>
                <a:gd name="T21" fmla="*/ 0 h 137"/>
                <a:gd name="T22" fmla="*/ 104 w 152"/>
                <a:gd name="T23" fmla="*/ 7 h 137"/>
                <a:gd name="T24" fmla="*/ 115 w 152"/>
                <a:gd name="T25" fmla="*/ 11 h 137"/>
                <a:gd name="T26" fmla="*/ 124 w 152"/>
                <a:gd name="T27" fmla="*/ 9 h 137"/>
                <a:gd name="T28" fmla="*/ 137 w 152"/>
                <a:gd name="T29" fmla="*/ 18 h 137"/>
                <a:gd name="T30" fmla="*/ 148 w 152"/>
                <a:gd name="T31" fmla="*/ 25 h 137"/>
                <a:gd name="T32" fmla="*/ 150 w 152"/>
                <a:gd name="T33" fmla="*/ 29 h 137"/>
                <a:gd name="T34" fmla="*/ 150 w 152"/>
                <a:gd name="T35" fmla="*/ 38 h 137"/>
                <a:gd name="T36" fmla="*/ 148 w 152"/>
                <a:gd name="T37" fmla="*/ 49 h 137"/>
                <a:gd name="T38" fmla="*/ 150 w 152"/>
                <a:gd name="T39" fmla="*/ 53 h 137"/>
                <a:gd name="T40" fmla="*/ 148 w 152"/>
                <a:gd name="T41" fmla="*/ 62 h 137"/>
                <a:gd name="T42" fmla="*/ 144 w 152"/>
                <a:gd name="T43" fmla="*/ 69 h 137"/>
                <a:gd name="T44" fmla="*/ 146 w 152"/>
                <a:gd name="T45" fmla="*/ 77 h 137"/>
                <a:gd name="T46" fmla="*/ 150 w 152"/>
                <a:gd name="T47" fmla="*/ 84 h 137"/>
                <a:gd name="T48" fmla="*/ 141 w 152"/>
                <a:gd name="T49" fmla="*/ 93 h 137"/>
                <a:gd name="T50" fmla="*/ 139 w 152"/>
                <a:gd name="T51" fmla="*/ 99 h 137"/>
                <a:gd name="T52" fmla="*/ 137 w 152"/>
                <a:gd name="T53" fmla="*/ 110 h 137"/>
                <a:gd name="T54" fmla="*/ 113 w 152"/>
                <a:gd name="T55" fmla="*/ 135 h 137"/>
                <a:gd name="T56" fmla="*/ 97 w 152"/>
                <a:gd name="T57" fmla="*/ 137 h 137"/>
                <a:gd name="T58" fmla="*/ 88 w 152"/>
                <a:gd name="T59" fmla="*/ 132 h 137"/>
                <a:gd name="T60" fmla="*/ 77 w 152"/>
                <a:gd name="T61" fmla="*/ 130 h 137"/>
                <a:gd name="T62" fmla="*/ 73 w 152"/>
                <a:gd name="T63" fmla="*/ 124 h 137"/>
                <a:gd name="T64" fmla="*/ 66 w 152"/>
                <a:gd name="T65" fmla="*/ 121 h 137"/>
                <a:gd name="T66" fmla="*/ 55 w 152"/>
                <a:gd name="T67" fmla="*/ 119 h 137"/>
                <a:gd name="T68" fmla="*/ 47 w 152"/>
                <a:gd name="T69" fmla="*/ 113 h 137"/>
                <a:gd name="T70" fmla="*/ 44 w 152"/>
                <a:gd name="T71" fmla="*/ 102 h 137"/>
                <a:gd name="T72" fmla="*/ 38 w 152"/>
                <a:gd name="T73" fmla="*/ 95 h 137"/>
                <a:gd name="T74" fmla="*/ 38 w 152"/>
                <a:gd name="T75" fmla="*/ 93 h 137"/>
                <a:gd name="T76" fmla="*/ 29 w 152"/>
                <a:gd name="T77" fmla="*/ 86 h 137"/>
                <a:gd name="T78" fmla="*/ 20 w 152"/>
                <a:gd name="T79" fmla="*/ 73 h 137"/>
                <a:gd name="T80" fmla="*/ 16 w 152"/>
                <a:gd name="T81" fmla="*/ 69 h 137"/>
                <a:gd name="T82" fmla="*/ 11 w 152"/>
                <a:gd name="T83" fmla="*/ 60 h 137"/>
                <a:gd name="T84" fmla="*/ 7 w 152"/>
                <a:gd name="T85" fmla="*/ 55 h 137"/>
                <a:gd name="T86" fmla="*/ 0 w 152"/>
                <a:gd name="T87" fmla="*/ 49 h 137"/>
                <a:gd name="T88" fmla="*/ 0 w 152"/>
                <a:gd name="T89" fmla="*/ 44 h 137"/>
                <a:gd name="T90" fmla="*/ 0 w 152"/>
                <a:gd name="T91" fmla="*/ 4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2" h="137">
                  <a:moveTo>
                    <a:pt x="0" y="42"/>
                  </a:moveTo>
                  <a:lnTo>
                    <a:pt x="3" y="42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7"/>
                  </a:lnTo>
                  <a:lnTo>
                    <a:pt x="14" y="47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9" y="47"/>
                  </a:lnTo>
                  <a:lnTo>
                    <a:pt x="33" y="49"/>
                  </a:lnTo>
                  <a:lnTo>
                    <a:pt x="38" y="47"/>
                  </a:lnTo>
                  <a:lnTo>
                    <a:pt x="44" y="38"/>
                  </a:lnTo>
                  <a:lnTo>
                    <a:pt x="53" y="27"/>
                  </a:lnTo>
                  <a:lnTo>
                    <a:pt x="64" y="20"/>
                  </a:lnTo>
                  <a:lnTo>
                    <a:pt x="71" y="18"/>
                  </a:lnTo>
                  <a:lnTo>
                    <a:pt x="73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3" y="11"/>
                  </a:lnTo>
                  <a:lnTo>
                    <a:pt x="73" y="9"/>
                  </a:lnTo>
                  <a:lnTo>
                    <a:pt x="75" y="7"/>
                  </a:lnTo>
                  <a:lnTo>
                    <a:pt x="80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7" y="0"/>
                  </a:lnTo>
                  <a:lnTo>
                    <a:pt x="102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7"/>
                  </a:lnTo>
                  <a:lnTo>
                    <a:pt x="111" y="7"/>
                  </a:lnTo>
                  <a:lnTo>
                    <a:pt x="115" y="9"/>
                  </a:lnTo>
                  <a:lnTo>
                    <a:pt x="115" y="11"/>
                  </a:lnTo>
                  <a:lnTo>
                    <a:pt x="117" y="9"/>
                  </a:lnTo>
                  <a:lnTo>
                    <a:pt x="119" y="9"/>
                  </a:lnTo>
                  <a:lnTo>
                    <a:pt x="124" y="9"/>
                  </a:lnTo>
                  <a:lnTo>
                    <a:pt x="128" y="13"/>
                  </a:lnTo>
                  <a:lnTo>
                    <a:pt x="133" y="18"/>
                  </a:lnTo>
                  <a:lnTo>
                    <a:pt x="137" y="18"/>
                  </a:lnTo>
                  <a:lnTo>
                    <a:pt x="141" y="18"/>
                  </a:lnTo>
                  <a:lnTo>
                    <a:pt x="146" y="20"/>
                  </a:lnTo>
                  <a:lnTo>
                    <a:pt x="148" y="25"/>
                  </a:lnTo>
                  <a:lnTo>
                    <a:pt x="152" y="25"/>
                  </a:lnTo>
                  <a:lnTo>
                    <a:pt x="152" y="27"/>
                  </a:lnTo>
                  <a:lnTo>
                    <a:pt x="150" y="29"/>
                  </a:lnTo>
                  <a:lnTo>
                    <a:pt x="150" y="33"/>
                  </a:lnTo>
                  <a:lnTo>
                    <a:pt x="150" y="36"/>
                  </a:lnTo>
                  <a:lnTo>
                    <a:pt x="150" y="38"/>
                  </a:lnTo>
                  <a:lnTo>
                    <a:pt x="150" y="40"/>
                  </a:lnTo>
                  <a:lnTo>
                    <a:pt x="148" y="42"/>
                  </a:lnTo>
                  <a:lnTo>
                    <a:pt x="148" y="49"/>
                  </a:lnTo>
                  <a:lnTo>
                    <a:pt x="146" y="53"/>
                  </a:lnTo>
                  <a:lnTo>
                    <a:pt x="148" y="53"/>
                  </a:lnTo>
                  <a:lnTo>
                    <a:pt x="150" y="53"/>
                  </a:lnTo>
                  <a:lnTo>
                    <a:pt x="150" y="58"/>
                  </a:lnTo>
                  <a:lnTo>
                    <a:pt x="148" y="58"/>
                  </a:lnTo>
                  <a:lnTo>
                    <a:pt x="148" y="62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4" y="69"/>
                  </a:lnTo>
                  <a:lnTo>
                    <a:pt x="148" y="71"/>
                  </a:lnTo>
                  <a:lnTo>
                    <a:pt x="148" y="75"/>
                  </a:lnTo>
                  <a:lnTo>
                    <a:pt x="146" y="77"/>
                  </a:lnTo>
                  <a:lnTo>
                    <a:pt x="146" y="80"/>
                  </a:lnTo>
                  <a:lnTo>
                    <a:pt x="148" y="82"/>
                  </a:lnTo>
                  <a:lnTo>
                    <a:pt x="150" y="84"/>
                  </a:lnTo>
                  <a:lnTo>
                    <a:pt x="146" y="88"/>
                  </a:lnTo>
                  <a:lnTo>
                    <a:pt x="144" y="91"/>
                  </a:lnTo>
                  <a:lnTo>
                    <a:pt x="141" y="93"/>
                  </a:lnTo>
                  <a:lnTo>
                    <a:pt x="139" y="93"/>
                  </a:lnTo>
                  <a:lnTo>
                    <a:pt x="139" y="97"/>
                  </a:lnTo>
                  <a:lnTo>
                    <a:pt x="139" y="99"/>
                  </a:lnTo>
                  <a:lnTo>
                    <a:pt x="139" y="102"/>
                  </a:lnTo>
                  <a:lnTo>
                    <a:pt x="139" y="108"/>
                  </a:lnTo>
                  <a:lnTo>
                    <a:pt x="137" y="110"/>
                  </a:lnTo>
                  <a:lnTo>
                    <a:pt x="137" y="117"/>
                  </a:lnTo>
                  <a:lnTo>
                    <a:pt x="115" y="137"/>
                  </a:lnTo>
                  <a:lnTo>
                    <a:pt x="113" y="135"/>
                  </a:lnTo>
                  <a:lnTo>
                    <a:pt x="106" y="135"/>
                  </a:lnTo>
                  <a:lnTo>
                    <a:pt x="100" y="135"/>
                  </a:lnTo>
                  <a:lnTo>
                    <a:pt x="97" y="137"/>
                  </a:lnTo>
                  <a:lnTo>
                    <a:pt x="97" y="135"/>
                  </a:lnTo>
                  <a:lnTo>
                    <a:pt x="93" y="132"/>
                  </a:lnTo>
                  <a:lnTo>
                    <a:pt x="88" y="132"/>
                  </a:lnTo>
                  <a:lnTo>
                    <a:pt x="88" y="130"/>
                  </a:lnTo>
                  <a:lnTo>
                    <a:pt x="84" y="130"/>
                  </a:lnTo>
                  <a:lnTo>
                    <a:pt x="77" y="130"/>
                  </a:lnTo>
                  <a:lnTo>
                    <a:pt x="75" y="128"/>
                  </a:lnTo>
                  <a:lnTo>
                    <a:pt x="73" y="126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69" y="124"/>
                  </a:lnTo>
                  <a:lnTo>
                    <a:pt x="66" y="121"/>
                  </a:lnTo>
                  <a:lnTo>
                    <a:pt x="64" y="121"/>
                  </a:lnTo>
                  <a:lnTo>
                    <a:pt x="58" y="119"/>
                  </a:lnTo>
                  <a:lnTo>
                    <a:pt x="55" y="119"/>
                  </a:lnTo>
                  <a:lnTo>
                    <a:pt x="51" y="119"/>
                  </a:lnTo>
                  <a:lnTo>
                    <a:pt x="49" y="115"/>
                  </a:lnTo>
                  <a:lnTo>
                    <a:pt x="47" y="113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4" y="102"/>
                  </a:lnTo>
                  <a:lnTo>
                    <a:pt x="44" y="99"/>
                  </a:lnTo>
                  <a:lnTo>
                    <a:pt x="42" y="97"/>
                  </a:lnTo>
                  <a:lnTo>
                    <a:pt x="38" y="95"/>
                  </a:lnTo>
                  <a:lnTo>
                    <a:pt x="38" y="9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6" y="91"/>
                  </a:lnTo>
                  <a:lnTo>
                    <a:pt x="33" y="88"/>
                  </a:lnTo>
                  <a:lnTo>
                    <a:pt x="29" y="86"/>
                  </a:lnTo>
                  <a:lnTo>
                    <a:pt x="27" y="84"/>
                  </a:lnTo>
                  <a:lnTo>
                    <a:pt x="20" y="75"/>
                  </a:lnTo>
                  <a:lnTo>
                    <a:pt x="20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4" y="66"/>
                  </a:lnTo>
                  <a:lnTo>
                    <a:pt x="14" y="62"/>
                  </a:lnTo>
                  <a:lnTo>
                    <a:pt x="11" y="60"/>
                  </a:lnTo>
                  <a:lnTo>
                    <a:pt x="9" y="60"/>
                  </a:lnTo>
                  <a:lnTo>
                    <a:pt x="9" y="58"/>
                  </a:lnTo>
                  <a:lnTo>
                    <a:pt x="7" y="55"/>
                  </a:lnTo>
                  <a:lnTo>
                    <a:pt x="5" y="53"/>
                  </a:lnTo>
                  <a:lnTo>
                    <a:pt x="5" y="51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48"/>
            <p:cNvSpPr>
              <a:spLocks/>
            </p:cNvSpPr>
            <p:nvPr/>
          </p:nvSpPr>
          <p:spPr bwMode="auto">
            <a:xfrm>
              <a:off x="3898993" y="4683407"/>
              <a:ext cx="184691" cy="183677"/>
            </a:xfrm>
            <a:custGeom>
              <a:avLst/>
              <a:gdLst>
                <a:gd name="T0" fmla="*/ 105 w 182"/>
                <a:gd name="T1" fmla="*/ 5 h 181"/>
                <a:gd name="T2" fmla="*/ 110 w 182"/>
                <a:gd name="T3" fmla="*/ 9 h 181"/>
                <a:gd name="T4" fmla="*/ 114 w 182"/>
                <a:gd name="T5" fmla="*/ 16 h 181"/>
                <a:gd name="T6" fmla="*/ 119 w 182"/>
                <a:gd name="T7" fmla="*/ 20 h 181"/>
                <a:gd name="T8" fmla="*/ 121 w 182"/>
                <a:gd name="T9" fmla="*/ 29 h 181"/>
                <a:gd name="T10" fmla="*/ 125 w 182"/>
                <a:gd name="T11" fmla="*/ 33 h 181"/>
                <a:gd name="T12" fmla="*/ 138 w 182"/>
                <a:gd name="T13" fmla="*/ 46 h 181"/>
                <a:gd name="T14" fmla="*/ 143 w 182"/>
                <a:gd name="T15" fmla="*/ 51 h 181"/>
                <a:gd name="T16" fmla="*/ 147 w 182"/>
                <a:gd name="T17" fmla="*/ 55 h 181"/>
                <a:gd name="T18" fmla="*/ 149 w 182"/>
                <a:gd name="T19" fmla="*/ 64 h 181"/>
                <a:gd name="T20" fmla="*/ 154 w 182"/>
                <a:gd name="T21" fmla="*/ 73 h 181"/>
                <a:gd name="T22" fmla="*/ 163 w 182"/>
                <a:gd name="T23" fmla="*/ 77 h 181"/>
                <a:gd name="T24" fmla="*/ 174 w 182"/>
                <a:gd name="T25" fmla="*/ 82 h 181"/>
                <a:gd name="T26" fmla="*/ 178 w 182"/>
                <a:gd name="T27" fmla="*/ 84 h 181"/>
                <a:gd name="T28" fmla="*/ 180 w 182"/>
                <a:gd name="T29" fmla="*/ 88 h 181"/>
                <a:gd name="T30" fmla="*/ 171 w 182"/>
                <a:gd name="T31" fmla="*/ 93 h 181"/>
                <a:gd name="T32" fmla="*/ 169 w 182"/>
                <a:gd name="T33" fmla="*/ 97 h 181"/>
                <a:gd name="T34" fmla="*/ 160 w 182"/>
                <a:gd name="T35" fmla="*/ 101 h 181"/>
                <a:gd name="T36" fmla="*/ 152 w 182"/>
                <a:gd name="T37" fmla="*/ 104 h 181"/>
                <a:gd name="T38" fmla="*/ 147 w 182"/>
                <a:gd name="T39" fmla="*/ 108 h 181"/>
                <a:gd name="T40" fmla="*/ 141 w 182"/>
                <a:gd name="T41" fmla="*/ 112 h 181"/>
                <a:gd name="T42" fmla="*/ 132 w 182"/>
                <a:gd name="T43" fmla="*/ 126 h 181"/>
                <a:gd name="T44" fmla="*/ 130 w 182"/>
                <a:gd name="T45" fmla="*/ 130 h 181"/>
                <a:gd name="T46" fmla="*/ 125 w 182"/>
                <a:gd name="T47" fmla="*/ 135 h 181"/>
                <a:gd name="T48" fmla="*/ 121 w 182"/>
                <a:gd name="T49" fmla="*/ 141 h 181"/>
                <a:gd name="T50" fmla="*/ 112 w 182"/>
                <a:gd name="T51" fmla="*/ 143 h 181"/>
                <a:gd name="T52" fmla="*/ 108 w 182"/>
                <a:gd name="T53" fmla="*/ 154 h 181"/>
                <a:gd name="T54" fmla="*/ 108 w 182"/>
                <a:gd name="T55" fmla="*/ 161 h 181"/>
                <a:gd name="T56" fmla="*/ 101 w 182"/>
                <a:gd name="T57" fmla="*/ 161 h 181"/>
                <a:gd name="T58" fmla="*/ 88 w 182"/>
                <a:gd name="T59" fmla="*/ 161 h 181"/>
                <a:gd name="T60" fmla="*/ 75 w 182"/>
                <a:gd name="T61" fmla="*/ 157 h 181"/>
                <a:gd name="T62" fmla="*/ 64 w 182"/>
                <a:gd name="T63" fmla="*/ 154 h 181"/>
                <a:gd name="T64" fmla="*/ 50 w 182"/>
                <a:gd name="T65" fmla="*/ 168 h 181"/>
                <a:gd name="T66" fmla="*/ 39 w 182"/>
                <a:gd name="T67" fmla="*/ 174 h 181"/>
                <a:gd name="T68" fmla="*/ 28 w 182"/>
                <a:gd name="T69" fmla="*/ 181 h 181"/>
                <a:gd name="T70" fmla="*/ 15 w 182"/>
                <a:gd name="T71" fmla="*/ 181 h 181"/>
                <a:gd name="T72" fmla="*/ 13 w 182"/>
                <a:gd name="T73" fmla="*/ 172 h 181"/>
                <a:gd name="T74" fmla="*/ 6 w 182"/>
                <a:gd name="T75" fmla="*/ 150 h 181"/>
                <a:gd name="T76" fmla="*/ 0 w 182"/>
                <a:gd name="T77" fmla="*/ 146 h 181"/>
                <a:gd name="T78" fmla="*/ 22 w 182"/>
                <a:gd name="T79" fmla="*/ 84 h 181"/>
                <a:gd name="T80" fmla="*/ 57 w 182"/>
                <a:gd name="T81" fmla="*/ 11 h 181"/>
                <a:gd name="T82" fmla="*/ 68 w 182"/>
                <a:gd name="T83" fmla="*/ 9 h 181"/>
                <a:gd name="T84" fmla="*/ 70 w 182"/>
                <a:gd name="T85" fmla="*/ 13 h 181"/>
                <a:gd name="T86" fmla="*/ 70 w 182"/>
                <a:gd name="T87" fmla="*/ 18 h 181"/>
                <a:gd name="T88" fmla="*/ 86 w 182"/>
                <a:gd name="T89" fmla="*/ 5 h 181"/>
                <a:gd name="T90" fmla="*/ 92 w 182"/>
                <a:gd name="T91" fmla="*/ 5 h 181"/>
                <a:gd name="T92" fmla="*/ 105 w 182"/>
                <a:gd name="T9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2" h="181">
                  <a:moveTo>
                    <a:pt x="105" y="0"/>
                  </a:moveTo>
                  <a:lnTo>
                    <a:pt x="105" y="2"/>
                  </a:lnTo>
                  <a:lnTo>
                    <a:pt x="105" y="5"/>
                  </a:lnTo>
                  <a:lnTo>
                    <a:pt x="105" y="5"/>
                  </a:lnTo>
                  <a:lnTo>
                    <a:pt x="105" y="7"/>
                  </a:lnTo>
                  <a:lnTo>
                    <a:pt x="110" y="9"/>
                  </a:lnTo>
                  <a:lnTo>
                    <a:pt x="110" y="11"/>
                  </a:lnTo>
                  <a:lnTo>
                    <a:pt x="112" y="13"/>
                  </a:lnTo>
                  <a:lnTo>
                    <a:pt x="114" y="16"/>
                  </a:lnTo>
                  <a:lnTo>
                    <a:pt x="114" y="18"/>
                  </a:lnTo>
                  <a:lnTo>
                    <a:pt x="116" y="18"/>
                  </a:lnTo>
                  <a:lnTo>
                    <a:pt x="119" y="20"/>
                  </a:lnTo>
                  <a:lnTo>
                    <a:pt x="119" y="24"/>
                  </a:lnTo>
                  <a:lnTo>
                    <a:pt x="121" y="27"/>
                  </a:lnTo>
                  <a:lnTo>
                    <a:pt x="121" y="29"/>
                  </a:lnTo>
                  <a:lnTo>
                    <a:pt x="123" y="31"/>
                  </a:lnTo>
                  <a:lnTo>
                    <a:pt x="125" y="31"/>
                  </a:lnTo>
                  <a:lnTo>
                    <a:pt x="125" y="33"/>
                  </a:lnTo>
                  <a:lnTo>
                    <a:pt x="132" y="42"/>
                  </a:lnTo>
                  <a:lnTo>
                    <a:pt x="134" y="44"/>
                  </a:lnTo>
                  <a:lnTo>
                    <a:pt x="138" y="46"/>
                  </a:lnTo>
                  <a:lnTo>
                    <a:pt x="141" y="49"/>
                  </a:lnTo>
                  <a:lnTo>
                    <a:pt x="143" y="51"/>
                  </a:lnTo>
                  <a:lnTo>
                    <a:pt x="143" y="51"/>
                  </a:lnTo>
                  <a:lnTo>
                    <a:pt x="143" y="53"/>
                  </a:lnTo>
                  <a:lnTo>
                    <a:pt x="143" y="53"/>
                  </a:lnTo>
                  <a:lnTo>
                    <a:pt x="147" y="55"/>
                  </a:lnTo>
                  <a:lnTo>
                    <a:pt x="149" y="57"/>
                  </a:lnTo>
                  <a:lnTo>
                    <a:pt x="149" y="60"/>
                  </a:lnTo>
                  <a:lnTo>
                    <a:pt x="149" y="64"/>
                  </a:lnTo>
                  <a:lnTo>
                    <a:pt x="149" y="68"/>
                  </a:lnTo>
                  <a:lnTo>
                    <a:pt x="152" y="71"/>
                  </a:lnTo>
                  <a:lnTo>
                    <a:pt x="154" y="73"/>
                  </a:lnTo>
                  <a:lnTo>
                    <a:pt x="156" y="77"/>
                  </a:lnTo>
                  <a:lnTo>
                    <a:pt x="160" y="77"/>
                  </a:lnTo>
                  <a:lnTo>
                    <a:pt x="163" y="77"/>
                  </a:lnTo>
                  <a:lnTo>
                    <a:pt x="169" y="79"/>
                  </a:lnTo>
                  <a:lnTo>
                    <a:pt x="171" y="79"/>
                  </a:lnTo>
                  <a:lnTo>
                    <a:pt x="174" y="82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78" y="84"/>
                  </a:lnTo>
                  <a:lnTo>
                    <a:pt x="180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0"/>
                  </a:lnTo>
                  <a:lnTo>
                    <a:pt x="171" y="93"/>
                  </a:lnTo>
                  <a:lnTo>
                    <a:pt x="174" y="95"/>
                  </a:lnTo>
                  <a:lnTo>
                    <a:pt x="171" y="97"/>
                  </a:lnTo>
                  <a:lnTo>
                    <a:pt x="169" y="97"/>
                  </a:lnTo>
                  <a:lnTo>
                    <a:pt x="167" y="99"/>
                  </a:lnTo>
                  <a:lnTo>
                    <a:pt x="163" y="99"/>
                  </a:lnTo>
                  <a:lnTo>
                    <a:pt x="160" y="101"/>
                  </a:lnTo>
                  <a:lnTo>
                    <a:pt x="160" y="99"/>
                  </a:lnTo>
                  <a:lnTo>
                    <a:pt x="156" y="101"/>
                  </a:lnTo>
                  <a:lnTo>
                    <a:pt x="152" y="104"/>
                  </a:lnTo>
                  <a:lnTo>
                    <a:pt x="149" y="106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5" y="110"/>
                  </a:lnTo>
                  <a:lnTo>
                    <a:pt x="143" y="112"/>
                  </a:lnTo>
                  <a:lnTo>
                    <a:pt x="141" y="112"/>
                  </a:lnTo>
                  <a:lnTo>
                    <a:pt x="138" y="115"/>
                  </a:lnTo>
                  <a:lnTo>
                    <a:pt x="132" y="121"/>
                  </a:lnTo>
                  <a:lnTo>
                    <a:pt x="132" y="126"/>
                  </a:lnTo>
                  <a:lnTo>
                    <a:pt x="134" y="128"/>
                  </a:lnTo>
                  <a:lnTo>
                    <a:pt x="134" y="130"/>
                  </a:lnTo>
                  <a:lnTo>
                    <a:pt x="130" y="130"/>
                  </a:lnTo>
                  <a:lnTo>
                    <a:pt x="130" y="132"/>
                  </a:lnTo>
                  <a:lnTo>
                    <a:pt x="127" y="132"/>
                  </a:lnTo>
                  <a:lnTo>
                    <a:pt x="125" y="135"/>
                  </a:lnTo>
                  <a:lnTo>
                    <a:pt x="123" y="137"/>
                  </a:lnTo>
                  <a:lnTo>
                    <a:pt x="123" y="139"/>
                  </a:lnTo>
                  <a:lnTo>
                    <a:pt x="121" y="141"/>
                  </a:lnTo>
                  <a:lnTo>
                    <a:pt x="119" y="141"/>
                  </a:lnTo>
                  <a:lnTo>
                    <a:pt x="116" y="143"/>
                  </a:lnTo>
                  <a:lnTo>
                    <a:pt x="112" y="143"/>
                  </a:lnTo>
                  <a:lnTo>
                    <a:pt x="110" y="146"/>
                  </a:lnTo>
                  <a:lnTo>
                    <a:pt x="110" y="152"/>
                  </a:lnTo>
                  <a:lnTo>
                    <a:pt x="108" y="154"/>
                  </a:lnTo>
                  <a:lnTo>
                    <a:pt x="108" y="157"/>
                  </a:lnTo>
                  <a:lnTo>
                    <a:pt x="108" y="159"/>
                  </a:lnTo>
                  <a:lnTo>
                    <a:pt x="108" y="161"/>
                  </a:lnTo>
                  <a:lnTo>
                    <a:pt x="103" y="163"/>
                  </a:lnTo>
                  <a:lnTo>
                    <a:pt x="101" y="163"/>
                  </a:lnTo>
                  <a:lnTo>
                    <a:pt x="101" y="161"/>
                  </a:lnTo>
                  <a:lnTo>
                    <a:pt x="97" y="161"/>
                  </a:lnTo>
                  <a:lnTo>
                    <a:pt x="92" y="161"/>
                  </a:lnTo>
                  <a:lnTo>
                    <a:pt x="88" y="161"/>
                  </a:lnTo>
                  <a:lnTo>
                    <a:pt x="86" y="161"/>
                  </a:lnTo>
                  <a:lnTo>
                    <a:pt x="81" y="161"/>
                  </a:lnTo>
                  <a:lnTo>
                    <a:pt x="75" y="157"/>
                  </a:lnTo>
                  <a:lnTo>
                    <a:pt x="72" y="157"/>
                  </a:lnTo>
                  <a:lnTo>
                    <a:pt x="70" y="154"/>
                  </a:lnTo>
                  <a:lnTo>
                    <a:pt x="64" y="154"/>
                  </a:lnTo>
                  <a:lnTo>
                    <a:pt x="59" y="154"/>
                  </a:lnTo>
                  <a:lnTo>
                    <a:pt x="55" y="159"/>
                  </a:lnTo>
                  <a:lnTo>
                    <a:pt x="50" y="168"/>
                  </a:lnTo>
                  <a:lnTo>
                    <a:pt x="48" y="170"/>
                  </a:lnTo>
                  <a:lnTo>
                    <a:pt x="42" y="172"/>
                  </a:lnTo>
                  <a:lnTo>
                    <a:pt x="39" y="174"/>
                  </a:lnTo>
                  <a:lnTo>
                    <a:pt x="37" y="179"/>
                  </a:lnTo>
                  <a:lnTo>
                    <a:pt x="33" y="179"/>
                  </a:lnTo>
                  <a:lnTo>
                    <a:pt x="28" y="181"/>
                  </a:lnTo>
                  <a:lnTo>
                    <a:pt x="24" y="181"/>
                  </a:lnTo>
                  <a:lnTo>
                    <a:pt x="22" y="181"/>
                  </a:lnTo>
                  <a:lnTo>
                    <a:pt x="15" y="181"/>
                  </a:lnTo>
                  <a:lnTo>
                    <a:pt x="11" y="181"/>
                  </a:lnTo>
                  <a:lnTo>
                    <a:pt x="11" y="179"/>
                  </a:lnTo>
                  <a:lnTo>
                    <a:pt x="13" y="172"/>
                  </a:lnTo>
                  <a:lnTo>
                    <a:pt x="15" y="165"/>
                  </a:lnTo>
                  <a:lnTo>
                    <a:pt x="9" y="157"/>
                  </a:lnTo>
                  <a:lnTo>
                    <a:pt x="6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4" y="84"/>
                  </a:lnTo>
                  <a:lnTo>
                    <a:pt x="22" y="84"/>
                  </a:lnTo>
                  <a:lnTo>
                    <a:pt x="24" y="13"/>
                  </a:lnTo>
                  <a:lnTo>
                    <a:pt x="39" y="16"/>
                  </a:lnTo>
                  <a:lnTo>
                    <a:pt x="57" y="11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11"/>
                  </a:lnTo>
                  <a:lnTo>
                    <a:pt x="70" y="13"/>
                  </a:lnTo>
                  <a:lnTo>
                    <a:pt x="70" y="13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77" y="13"/>
                  </a:lnTo>
                  <a:lnTo>
                    <a:pt x="81" y="9"/>
                  </a:lnTo>
                  <a:lnTo>
                    <a:pt x="86" y="5"/>
                  </a:lnTo>
                  <a:lnTo>
                    <a:pt x="88" y="5"/>
                  </a:lnTo>
                  <a:lnTo>
                    <a:pt x="90" y="5"/>
                  </a:lnTo>
                  <a:lnTo>
                    <a:pt x="92" y="5"/>
                  </a:lnTo>
                  <a:lnTo>
                    <a:pt x="94" y="5"/>
                  </a:lnTo>
                  <a:lnTo>
                    <a:pt x="101" y="2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49"/>
            <p:cNvSpPr>
              <a:spLocks/>
            </p:cNvSpPr>
            <p:nvPr/>
          </p:nvSpPr>
          <p:spPr bwMode="auto">
            <a:xfrm>
              <a:off x="3742716" y="4668185"/>
              <a:ext cx="262830" cy="247608"/>
            </a:xfrm>
            <a:custGeom>
              <a:avLst/>
              <a:gdLst>
                <a:gd name="T0" fmla="*/ 158 w 259"/>
                <a:gd name="T1" fmla="*/ 99 h 244"/>
                <a:gd name="T2" fmla="*/ 193 w 259"/>
                <a:gd name="T3" fmla="*/ 31 h 244"/>
                <a:gd name="T4" fmla="*/ 220 w 259"/>
                <a:gd name="T5" fmla="*/ 24 h 244"/>
                <a:gd name="T6" fmla="*/ 224 w 259"/>
                <a:gd name="T7" fmla="*/ 26 h 244"/>
                <a:gd name="T8" fmla="*/ 224 w 259"/>
                <a:gd name="T9" fmla="*/ 33 h 244"/>
                <a:gd name="T10" fmla="*/ 235 w 259"/>
                <a:gd name="T11" fmla="*/ 24 h 244"/>
                <a:gd name="T12" fmla="*/ 244 w 259"/>
                <a:gd name="T13" fmla="*/ 20 h 244"/>
                <a:gd name="T14" fmla="*/ 255 w 259"/>
                <a:gd name="T15" fmla="*/ 17 h 244"/>
                <a:gd name="T16" fmla="*/ 255 w 259"/>
                <a:gd name="T17" fmla="*/ 11 h 244"/>
                <a:gd name="T18" fmla="*/ 251 w 259"/>
                <a:gd name="T19" fmla="*/ 11 h 244"/>
                <a:gd name="T20" fmla="*/ 244 w 259"/>
                <a:gd name="T21" fmla="*/ 11 h 244"/>
                <a:gd name="T22" fmla="*/ 193 w 259"/>
                <a:gd name="T23" fmla="*/ 22 h 244"/>
                <a:gd name="T24" fmla="*/ 189 w 259"/>
                <a:gd name="T25" fmla="*/ 22 h 244"/>
                <a:gd name="T26" fmla="*/ 185 w 259"/>
                <a:gd name="T27" fmla="*/ 20 h 244"/>
                <a:gd name="T28" fmla="*/ 178 w 259"/>
                <a:gd name="T29" fmla="*/ 20 h 244"/>
                <a:gd name="T30" fmla="*/ 174 w 259"/>
                <a:gd name="T31" fmla="*/ 22 h 244"/>
                <a:gd name="T32" fmla="*/ 163 w 259"/>
                <a:gd name="T33" fmla="*/ 15 h 244"/>
                <a:gd name="T34" fmla="*/ 158 w 259"/>
                <a:gd name="T35" fmla="*/ 17 h 244"/>
                <a:gd name="T36" fmla="*/ 147 w 259"/>
                <a:gd name="T37" fmla="*/ 20 h 244"/>
                <a:gd name="T38" fmla="*/ 143 w 259"/>
                <a:gd name="T39" fmla="*/ 15 h 244"/>
                <a:gd name="T40" fmla="*/ 132 w 259"/>
                <a:gd name="T41" fmla="*/ 13 h 244"/>
                <a:gd name="T42" fmla="*/ 127 w 259"/>
                <a:gd name="T43" fmla="*/ 9 h 244"/>
                <a:gd name="T44" fmla="*/ 53 w 259"/>
                <a:gd name="T45" fmla="*/ 6 h 244"/>
                <a:gd name="T46" fmla="*/ 46 w 259"/>
                <a:gd name="T47" fmla="*/ 11 h 244"/>
                <a:gd name="T48" fmla="*/ 35 w 259"/>
                <a:gd name="T49" fmla="*/ 4 h 244"/>
                <a:gd name="T50" fmla="*/ 33 w 259"/>
                <a:gd name="T51" fmla="*/ 0 h 244"/>
                <a:gd name="T52" fmla="*/ 28 w 259"/>
                <a:gd name="T53" fmla="*/ 0 h 244"/>
                <a:gd name="T54" fmla="*/ 22 w 259"/>
                <a:gd name="T55" fmla="*/ 0 h 244"/>
                <a:gd name="T56" fmla="*/ 13 w 259"/>
                <a:gd name="T57" fmla="*/ 6 h 244"/>
                <a:gd name="T58" fmla="*/ 4 w 259"/>
                <a:gd name="T59" fmla="*/ 6 h 244"/>
                <a:gd name="T60" fmla="*/ 2 w 259"/>
                <a:gd name="T61" fmla="*/ 9 h 244"/>
                <a:gd name="T62" fmla="*/ 0 w 259"/>
                <a:gd name="T63" fmla="*/ 24 h 244"/>
                <a:gd name="T64" fmla="*/ 26 w 259"/>
                <a:gd name="T65" fmla="*/ 68 h 244"/>
                <a:gd name="T66" fmla="*/ 37 w 259"/>
                <a:gd name="T67" fmla="*/ 94 h 244"/>
                <a:gd name="T68" fmla="*/ 46 w 259"/>
                <a:gd name="T69" fmla="*/ 119 h 244"/>
                <a:gd name="T70" fmla="*/ 55 w 259"/>
                <a:gd name="T71" fmla="*/ 158 h 244"/>
                <a:gd name="T72" fmla="*/ 53 w 259"/>
                <a:gd name="T73" fmla="*/ 174 h 244"/>
                <a:gd name="T74" fmla="*/ 59 w 259"/>
                <a:gd name="T75" fmla="*/ 189 h 244"/>
                <a:gd name="T76" fmla="*/ 59 w 259"/>
                <a:gd name="T77" fmla="*/ 198 h 244"/>
                <a:gd name="T78" fmla="*/ 66 w 259"/>
                <a:gd name="T79" fmla="*/ 213 h 244"/>
                <a:gd name="T80" fmla="*/ 77 w 259"/>
                <a:gd name="T81" fmla="*/ 231 h 244"/>
                <a:gd name="T82" fmla="*/ 90 w 259"/>
                <a:gd name="T83" fmla="*/ 233 h 244"/>
                <a:gd name="T84" fmla="*/ 90 w 259"/>
                <a:gd name="T85" fmla="*/ 224 h 244"/>
                <a:gd name="T86" fmla="*/ 101 w 259"/>
                <a:gd name="T87" fmla="*/ 227 h 244"/>
                <a:gd name="T88" fmla="*/ 110 w 259"/>
                <a:gd name="T89" fmla="*/ 240 h 244"/>
                <a:gd name="T90" fmla="*/ 119 w 259"/>
                <a:gd name="T91" fmla="*/ 242 h 244"/>
                <a:gd name="T92" fmla="*/ 127 w 259"/>
                <a:gd name="T93" fmla="*/ 240 h 244"/>
                <a:gd name="T94" fmla="*/ 132 w 259"/>
                <a:gd name="T95" fmla="*/ 244 h 244"/>
                <a:gd name="T96" fmla="*/ 136 w 259"/>
                <a:gd name="T97" fmla="*/ 238 h 244"/>
                <a:gd name="T98" fmla="*/ 149 w 259"/>
                <a:gd name="T99" fmla="*/ 231 h 244"/>
                <a:gd name="T100" fmla="*/ 154 w 259"/>
                <a:gd name="T101" fmla="*/ 16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9" h="244">
                  <a:moveTo>
                    <a:pt x="154" y="161"/>
                  </a:moveTo>
                  <a:lnTo>
                    <a:pt x="154" y="161"/>
                  </a:lnTo>
                  <a:lnTo>
                    <a:pt x="158" y="99"/>
                  </a:lnTo>
                  <a:lnTo>
                    <a:pt x="176" y="99"/>
                  </a:lnTo>
                  <a:lnTo>
                    <a:pt x="178" y="28"/>
                  </a:lnTo>
                  <a:lnTo>
                    <a:pt x="193" y="31"/>
                  </a:lnTo>
                  <a:lnTo>
                    <a:pt x="211" y="26"/>
                  </a:lnTo>
                  <a:lnTo>
                    <a:pt x="218" y="24"/>
                  </a:lnTo>
                  <a:lnTo>
                    <a:pt x="220" y="24"/>
                  </a:lnTo>
                  <a:lnTo>
                    <a:pt x="222" y="24"/>
                  </a:lnTo>
                  <a:lnTo>
                    <a:pt x="222" y="24"/>
                  </a:lnTo>
                  <a:lnTo>
                    <a:pt x="224" y="26"/>
                  </a:lnTo>
                  <a:lnTo>
                    <a:pt x="224" y="28"/>
                  </a:lnTo>
                  <a:lnTo>
                    <a:pt x="224" y="28"/>
                  </a:lnTo>
                  <a:lnTo>
                    <a:pt x="224" y="33"/>
                  </a:lnTo>
                  <a:lnTo>
                    <a:pt x="224" y="33"/>
                  </a:lnTo>
                  <a:lnTo>
                    <a:pt x="231" y="28"/>
                  </a:lnTo>
                  <a:lnTo>
                    <a:pt x="235" y="24"/>
                  </a:lnTo>
                  <a:lnTo>
                    <a:pt x="240" y="20"/>
                  </a:lnTo>
                  <a:lnTo>
                    <a:pt x="242" y="20"/>
                  </a:lnTo>
                  <a:lnTo>
                    <a:pt x="244" y="20"/>
                  </a:lnTo>
                  <a:lnTo>
                    <a:pt x="246" y="20"/>
                  </a:lnTo>
                  <a:lnTo>
                    <a:pt x="248" y="20"/>
                  </a:lnTo>
                  <a:lnTo>
                    <a:pt x="255" y="17"/>
                  </a:lnTo>
                  <a:lnTo>
                    <a:pt x="259" y="15"/>
                  </a:lnTo>
                  <a:lnTo>
                    <a:pt x="257" y="13"/>
                  </a:lnTo>
                  <a:lnTo>
                    <a:pt x="255" y="11"/>
                  </a:lnTo>
                  <a:lnTo>
                    <a:pt x="255" y="11"/>
                  </a:lnTo>
                  <a:lnTo>
                    <a:pt x="253" y="11"/>
                  </a:lnTo>
                  <a:lnTo>
                    <a:pt x="251" y="11"/>
                  </a:lnTo>
                  <a:lnTo>
                    <a:pt x="251" y="11"/>
                  </a:lnTo>
                  <a:lnTo>
                    <a:pt x="248" y="9"/>
                  </a:lnTo>
                  <a:lnTo>
                    <a:pt x="244" y="11"/>
                  </a:lnTo>
                  <a:lnTo>
                    <a:pt x="242" y="11"/>
                  </a:lnTo>
                  <a:lnTo>
                    <a:pt x="193" y="22"/>
                  </a:lnTo>
                  <a:lnTo>
                    <a:pt x="193" y="22"/>
                  </a:lnTo>
                  <a:lnTo>
                    <a:pt x="191" y="22"/>
                  </a:lnTo>
                  <a:lnTo>
                    <a:pt x="189" y="22"/>
                  </a:lnTo>
                  <a:lnTo>
                    <a:pt x="189" y="22"/>
                  </a:lnTo>
                  <a:lnTo>
                    <a:pt x="187" y="22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2" y="20"/>
                  </a:lnTo>
                  <a:lnTo>
                    <a:pt x="180" y="17"/>
                  </a:lnTo>
                  <a:lnTo>
                    <a:pt x="178" y="20"/>
                  </a:lnTo>
                  <a:lnTo>
                    <a:pt x="178" y="20"/>
                  </a:lnTo>
                  <a:lnTo>
                    <a:pt x="176" y="22"/>
                  </a:lnTo>
                  <a:lnTo>
                    <a:pt x="174" y="22"/>
                  </a:lnTo>
                  <a:lnTo>
                    <a:pt x="169" y="20"/>
                  </a:lnTo>
                  <a:lnTo>
                    <a:pt x="165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7"/>
                  </a:lnTo>
                  <a:lnTo>
                    <a:pt x="158" y="17"/>
                  </a:lnTo>
                  <a:lnTo>
                    <a:pt x="154" y="15"/>
                  </a:lnTo>
                  <a:lnTo>
                    <a:pt x="152" y="17"/>
                  </a:lnTo>
                  <a:lnTo>
                    <a:pt x="147" y="20"/>
                  </a:lnTo>
                  <a:lnTo>
                    <a:pt x="145" y="17"/>
                  </a:lnTo>
                  <a:lnTo>
                    <a:pt x="145" y="17"/>
                  </a:lnTo>
                  <a:lnTo>
                    <a:pt x="143" y="15"/>
                  </a:lnTo>
                  <a:lnTo>
                    <a:pt x="141" y="15"/>
                  </a:lnTo>
                  <a:lnTo>
                    <a:pt x="136" y="15"/>
                  </a:lnTo>
                  <a:lnTo>
                    <a:pt x="132" y="13"/>
                  </a:lnTo>
                  <a:lnTo>
                    <a:pt x="130" y="13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55" y="9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6" y="11"/>
                  </a:lnTo>
                  <a:lnTo>
                    <a:pt x="42" y="9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5" y="2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6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11" y="35"/>
                  </a:lnTo>
                  <a:lnTo>
                    <a:pt x="17" y="46"/>
                  </a:lnTo>
                  <a:lnTo>
                    <a:pt x="26" y="68"/>
                  </a:lnTo>
                  <a:lnTo>
                    <a:pt x="28" y="75"/>
                  </a:lnTo>
                  <a:lnTo>
                    <a:pt x="37" y="90"/>
                  </a:lnTo>
                  <a:lnTo>
                    <a:pt x="37" y="94"/>
                  </a:lnTo>
                  <a:lnTo>
                    <a:pt x="48" y="110"/>
                  </a:lnTo>
                  <a:lnTo>
                    <a:pt x="48" y="119"/>
                  </a:lnTo>
                  <a:lnTo>
                    <a:pt x="46" y="119"/>
                  </a:lnTo>
                  <a:lnTo>
                    <a:pt x="48" y="130"/>
                  </a:lnTo>
                  <a:lnTo>
                    <a:pt x="48" y="143"/>
                  </a:lnTo>
                  <a:lnTo>
                    <a:pt x="55" y="158"/>
                  </a:lnTo>
                  <a:lnTo>
                    <a:pt x="55" y="167"/>
                  </a:lnTo>
                  <a:lnTo>
                    <a:pt x="57" y="172"/>
                  </a:lnTo>
                  <a:lnTo>
                    <a:pt x="53" y="174"/>
                  </a:lnTo>
                  <a:lnTo>
                    <a:pt x="55" y="178"/>
                  </a:lnTo>
                  <a:lnTo>
                    <a:pt x="57" y="187"/>
                  </a:lnTo>
                  <a:lnTo>
                    <a:pt x="59" y="189"/>
                  </a:lnTo>
                  <a:lnTo>
                    <a:pt x="61" y="191"/>
                  </a:lnTo>
                  <a:lnTo>
                    <a:pt x="59" y="194"/>
                  </a:lnTo>
                  <a:lnTo>
                    <a:pt x="59" y="198"/>
                  </a:lnTo>
                  <a:lnTo>
                    <a:pt x="61" y="200"/>
                  </a:lnTo>
                  <a:lnTo>
                    <a:pt x="64" y="209"/>
                  </a:lnTo>
                  <a:lnTo>
                    <a:pt x="66" y="213"/>
                  </a:lnTo>
                  <a:lnTo>
                    <a:pt x="70" y="222"/>
                  </a:lnTo>
                  <a:lnTo>
                    <a:pt x="75" y="227"/>
                  </a:lnTo>
                  <a:lnTo>
                    <a:pt x="77" y="231"/>
                  </a:lnTo>
                  <a:lnTo>
                    <a:pt x="83" y="235"/>
                  </a:lnTo>
                  <a:lnTo>
                    <a:pt x="86" y="233"/>
                  </a:lnTo>
                  <a:lnTo>
                    <a:pt x="90" y="233"/>
                  </a:lnTo>
                  <a:lnTo>
                    <a:pt x="90" y="229"/>
                  </a:lnTo>
                  <a:lnTo>
                    <a:pt x="88" y="229"/>
                  </a:lnTo>
                  <a:lnTo>
                    <a:pt x="90" y="224"/>
                  </a:lnTo>
                  <a:lnTo>
                    <a:pt x="97" y="224"/>
                  </a:lnTo>
                  <a:lnTo>
                    <a:pt x="99" y="227"/>
                  </a:lnTo>
                  <a:lnTo>
                    <a:pt x="101" y="227"/>
                  </a:lnTo>
                  <a:lnTo>
                    <a:pt x="99" y="231"/>
                  </a:lnTo>
                  <a:lnTo>
                    <a:pt x="103" y="238"/>
                  </a:lnTo>
                  <a:lnTo>
                    <a:pt x="110" y="240"/>
                  </a:lnTo>
                  <a:lnTo>
                    <a:pt x="114" y="242"/>
                  </a:lnTo>
                  <a:lnTo>
                    <a:pt x="116" y="240"/>
                  </a:lnTo>
                  <a:lnTo>
                    <a:pt x="119" y="242"/>
                  </a:lnTo>
                  <a:lnTo>
                    <a:pt x="121" y="242"/>
                  </a:lnTo>
                  <a:lnTo>
                    <a:pt x="123" y="240"/>
                  </a:lnTo>
                  <a:lnTo>
                    <a:pt x="127" y="240"/>
                  </a:lnTo>
                  <a:lnTo>
                    <a:pt x="127" y="242"/>
                  </a:lnTo>
                  <a:lnTo>
                    <a:pt x="130" y="242"/>
                  </a:lnTo>
                  <a:lnTo>
                    <a:pt x="132" y="244"/>
                  </a:lnTo>
                  <a:lnTo>
                    <a:pt x="134" y="240"/>
                  </a:lnTo>
                  <a:lnTo>
                    <a:pt x="134" y="238"/>
                  </a:lnTo>
                  <a:lnTo>
                    <a:pt x="136" y="238"/>
                  </a:lnTo>
                  <a:lnTo>
                    <a:pt x="138" y="233"/>
                  </a:lnTo>
                  <a:lnTo>
                    <a:pt x="145" y="231"/>
                  </a:lnTo>
                  <a:lnTo>
                    <a:pt x="149" y="231"/>
                  </a:lnTo>
                  <a:lnTo>
                    <a:pt x="152" y="231"/>
                  </a:lnTo>
                  <a:lnTo>
                    <a:pt x="154" y="161"/>
                  </a:lnTo>
                  <a:lnTo>
                    <a:pt x="154" y="1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50"/>
            <p:cNvSpPr>
              <a:spLocks noEditPoints="1"/>
            </p:cNvSpPr>
            <p:nvPr/>
          </p:nvSpPr>
          <p:spPr bwMode="auto">
            <a:xfrm>
              <a:off x="6729232" y="4768649"/>
              <a:ext cx="78139" cy="57843"/>
            </a:xfrm>
            <a:custGeom>
              <a:avLst/>
              <a:gdLst>
                <a:gd name="T0" fmla="*/ 6 w 77"/>
                <a:gd name="T1" fmla="*/ 6 h 57"/>
                <a:gd name="T2" fmla="*/ 9 w 77"/>
                <a:gd name="T3" fmla="*/ 6 h 57"/>
                <a:gd name="T4" fmla="*/ 15 w 77"/>
                <a:gd name="T5" fmla="*/ 13 h 57"/>
                <a:gd name="T6" fmla="*/ 20 w 77"/>
                <a:gd name="T7" fmla="*/ 17 h 57"/>
                <a:gd name="T8" fmla="*/ 31 w 77"/>
                <a:gd name="T9" fmla="*/ 35 h 57"/>
                <a:gd name="T10" fmla="*/ 37 w 77"/>
                <a:gd name="T11" fmla="*/ 35 h 57"/>
                <a:gd name="T12" fmla="*/ 48 w 77"/>
                <a:gd name="T13" fmla="*/ 48 h 57"/>
                <a:gd name="T14" fmla="*/ 50 w 77"/>
                <a:gd name="T15" fmla="*/ 57 h 57"/>
                <a:gd name="T16" fmla="*/ 46 w 77"/>
                <a:gd name="T17" fmla="*/ 55 h 57"/>
                <a:gd name="T18" fmla="*/ 39 w 77"/>
                <a:gd name="T19" fmla="*/ 53 h 57"/>
                <a:gd name="T20" fmla="*/ 35 w 77"/>
                <a:gd name="T21" fmla="*/ 46 h 57"/>
                <a:gd name="T22" fmla="*/ 28 w 77"/>
                <a:gd name="T23" fmla="*/ 42 h 57"/>
                <a:gd name="T24" fmla="*/ 24 w 77"/>
                <a:gd name="T25" fmla="*/ 42 h 57"/>
                <a:gd name="T26" fmla="*/ 17 w 77"/>
                <a:gd name="T27" fmla="*/ 33 h 57"/>
                <a:gd name="T28" fmla="*/ 13 w 77"/>
                <a:gd name="T29" fmla="*/ 28 h 57"/>
                <a:gd name="T30" fmla="*/ 11 w 77"/>
                <a:gd name="T31" fmla="*/ 22 h 57"/>
                <a:gd name="T32" fmla="*/ 2 w 77"/>
                <a:gd name="T33" fmla="*/ 9 h 57"/>
                <a:gd name="T34" fmla="*/ 0 w 77"/>
                <a:gd name="T35" fmla="*/ 4 h 57"/>
                <a:gd name="T36" fmla="*/ 0 w 77"/>
                <a:gd name="T37" fmla="*/ 0 h 57"/>
                <a:gd name="T38" fmla="*/ 75 w 77"/>
                <a:gd name="T39" fmla="*/ 33 h 57"/>
                <a:gd name="T40" fmla="*/ 77 w 77"/>
                <a:gd name="T41" fmla="*/ 40 h 57"/>
                <a:gd name="T42" fmla="*/ 72 w 77"/>
                <a:gd name="T43" fmla="*/ 42 h 57"/>
                <a:gd name="T44" fmla="*/ 68 w 77"/>
                <a:gd name="T45" fmla="*/ 33 h 57"/>
                <a:gd name="T46" fmla="*/ 61 w 77"/>
                <a:gd name="T47" fmla="*/ 15 h 57"/>
                <a:gd name="T48" fmla="*/ 57 w 77"/>
                <a:gd name="T49" fmla="*/ 20 h 57"/>
                <a:gd name="T50" fmla="*/ 59 w 77"/>
                <a:gd name="T51" fmla="*/ 24 h 57"/>
                <a:gd name="T52" fmla="*/ 64 w 77"/>
                <a:gd name="T53" fmla="*/ 24 h 57"/>
                <a:gd name="T54" fmla="*/ 61 w 77"/>
                <a:gd name="T55" fmla="*/ 20 h 57"/>
                <a:gd name="T56" fmla="*/ 61 w 77"/>
                <a:gd name="T57" fmla="*/ 15 h 57"/>
                <a:gd name="T58" fmla="*/ 48 w 77"/>
                <a:gd name="T59" fmla="*/ 9 h 57"/>
                <a:gd name="T60" fmla="*/ 46 w 77"/>
                <a:gd name="T61" fmla="*/ 15 h 57"/>
                <a:gd name="T62" fmla="*/ 50 w 77"/>
                <a:gd name="T63" fmla="*/ 11 h 57"/>
                <a:gd name="T64" fmla="*/ 48 w 77"/>
                <a:gd name="T6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57">
                  <a:moveTo>
                    <a:pt x="0" y="0"/>
                  </a:moveTo>
                  <a:lnTo>
                    <a:pt x="6" y="6"/>
                  </a:lnTo>
                  <a:lnTo>
                    <a:pt x="6" y="4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5" y="13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6" y="26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5"/>
                  </a:lnTo>
                  <a:lnTo>
                    <a:pt x="42" y="44"/>
                  </a:lnTo>
                  <a:lnTo>
                    <a:pt x="48" y="48"/>
                  </a:lnTo>
                  <a:lnTo>
                    <a:pt x="50" y="51"/>
                  </a:lnTo>
                  <a:lnTo>
                    <a:pt x="50" y="57"/>
                  </a:lnTo>
                  <a:lnTo>
                    <a:pt x="48" y="55"/>
                  </a:lnTo>
                  <a:lnTo>
                    <a:pt x="46" y="55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5" y="46"/>
                  </a:lnTo>
                  <a:lnTo>
                    <a:pt x="31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22" y="35"/>
                  </a:lnTo>
                  <a:lnTo>
                    <a:pt x="17" y="33"/>
                  </a:lnTo>
                  <a:lnTo>
                    <a:pt x="17" y="28"/>
                  </a:lnTo>
                  <a:lnTo>
                    <a:pt x="13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6" y="20"/>
                  </a:lnTo>
                  <a:lnTo>
                    <a:pt x="2" y="9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68" y="33"/>
                  </a:moveTo>
                  <a:lnTo>
                    <a:pt x="75" y="33"/>
                  </a:lnTo>
                  <a:lnTo>
                    <a:pt x="77" y="35"/>
                  </a:lnTo>
                  <a:lnTo>
                    <a:pt x="77" y="40"/>
                  </a:lnTo>
                  <a:lnTo>
                    <a:pt x="75" y="40"/>
                  </a:lnTo>
                  <a:lnTo>
                    <a:pt x="72" y="42"/>
                  </a:lnTo>
                  <a:lnTo>
                    <a:pt x="70" y="37"/>
                  </a:lnTo>
                  <a:lnTo>
                    <a:pt x="68" y="33"/>
                  </a:lnTo>
                  <a:lnTo>
                    <a:pt x="68" y="33"/>
                  </a:lnTo>
                  <a:close/>
                  <a:moveTo>
                    <a:pt x="61" y="15"/>
                  </a:moveTo>
                  <a:lnTo>
                    <a:pt x="57" y="17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9" y="24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1" y="22"/>
                  </a:lnTo>
                  <a:lnTo>
                    <a:pt x="61" y="20"/>
                  </a:lnTo>
                  <a:lnTo>
                    <a:pt x="61" y="15"/>
                  </a:lnTo>
                  <a:lnTo>
                    <a:pt x="61" y="15"/>
                  </a:lnTo>
                  <a:lnTo>
                    <a:pt x="61" y="15"/>
                  </a:lnTo>
                  <a:close/>
                  <a:moveTo>
                    <a:pt x="48" y="9"/>
                  </a:moveTo>
                  <a:lnTo>
                    <a:pt x="48" y="13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1"/>
                  </a:lnTo>
                  <a:lnTo>
                    <a:pt x="50" y="9"/>
                  </a:lnTo>
                  <a:lnTo>
                    <a:pt x="48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51"/>
            <p:cNvSpPr>
              <a:spLocks/>
            </p:cNvSpPr>
            <p:nvPr/>
          </p:nvSpPr>
          <p:spPr bwMode="auto">
            <a:xfrm>
              <a:off x="4806212" y="5535828"/>
              <a:ext cx="8118" cy="8118"/>
            </a:xfrm>
            <a:custGeom>
              <a:avLst/>
              <a:gdLst>
                <a:gd name="T0" fmla="*/ 0 w 8"/>
                <a:gd name="T1" fmla="*/ 2 h 8"/>
                <a:gd name="T2" fmla="*/ 2 w 8"/>
                <a:gd name="T3" fmla="*/ 4 h 8"/>
                <a:gd name="T4" fmla="*/ 2 w 8"/>
                <a:gd name="T5" fmla="*/ 6 h 8"/>
                <a:gd name="T6" fmla="*/ 4 w 8"/>
                <a:gd name="T7" fmla="*/ 6 h 8"/>
                <a:gd name="T8" fmla="*/ 6 w 8"/>
                <a:gd name="T9" fmla="*/ 8 h 8"/>
                <a:gd name="T10" fmla="*/ 8 w 8"/>
                <a:gd name="T11" fmla="*/ 8 h 8"/>
                <a:gd name="T12" fmla="*/ 4 w 8"/>
                <a:gd name="T13" fmla="*/ 2 h 8"/>
                <a:gd name="T14" fmla="*/ 2 w 8"/>
                <a:gd name="T15" fmla="*/ 0 h 8"/>
                <a:gd name="T16" fmla="*/ 0 w 8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52"/>
            <p:cNvSpPr>
              <a:spLocks noEditPoints="1"/>
            </p:cNvSpPr>
            <p:nvPr/>
          </p:nvSpPr>
          <p:spPr bwMode="auto">
            <a:xfrm>
              <a:off x="4749384" y="5412024"/>
              <a:ext cx="31459" cy="27400"/>
            </a:xfrm>
            <a:custGeom>
              <a:avLst/>
              <a:gdLst>
                <a:gd name="T0" fmla="*/ 9 w 31"/>
                <a:gd name="T1" fmla="*/ 9 h 27"/>
                <a:gd name="T2" fmla="*/ 11 w 31"/>
                <a:gd name="T3" fmla="*/ 7 h 27"/>
                <a:gd name="T4" fmla="*/ 14 w 31"/>
                <a:gd name="T5" fmla="*/ 5 h 27"/>
                <a:gd name="T6" fmla="*/ 16 w 31"/>
                <a:gd name="T7" fmla="*/ 7 h 27"/>
                <a:gd name="T8" fmla="*/ 11 w 31"/>
                <a:gd name="T9" fmla="*/ 9 h 27"/>
                <a:gd name="T10" fmla="*/ 11 w 31"/>
                <a:gd name="T11" fmla="*/ 9 h 27"/>
                <a:gd name="T12" fmla="*/ 9 w 31"/>
                <a:gd name="T13" fmla="*/ 9 h 27"/>
                <a:gd name="T14" fmla="*/ 9 w 31"/>
                <a:gd name="T15" fmla="*/ 9 h 27"/>
                <a:gd name="T16" fmla="*/ 0 w 31"/>
                <a:gd name="T17" fmla="*/ 25 h 27"/>
                <a:gd name="T18" fmla="*/ 3 w 31"/>
                <a:gd name="T19" fmla="*/ 25 h 27"/>
                <a:gd name="T20" fmla="*/ 7 w 31"/>
                <a:gd name="T21" fmla="*/ 20 h 27"/>
                <a:gd name="T22" fmla="*/ 9 w 31"/>
                <a:gd name="T23" fmla="*/ 20 h 27"/>
                <a:gd name="T24" fmla="*/ 9 w 31"/>
                <a:gd name="T25" fmla="*/ 22 h 27"/>
                <a:gd name="T26" fmla="*/ 14 w 31"/>
                <a:gd name="T27" fmla="*/ 25 h 27"/>
                <a:gd name="T28" fmla="*/ 16 w 31"/>
                <a:gd name="T29" fmla="*/ 25 h 27"/>
                <a:gd name="T30" fmla="*/ 18 w 31"/>
                <a:gd name="T31" fmla="*/ 20 h 27"/>
                <a:gd name="T32" fmla="*/ 18 w 31"/>
                <a:gd name="T33" fmla="*/ 22 h 27"/>
                <a:gd name="T34" fmla="*/ 18 w 31"/>
                <a:gd name="T35" fmla="*/ 25 h 27"/>
                <a:gd name="T36" fmla="*/ 20 w 31"/>
                <a:gd name="T37" fmla="*/ 27 h 27"/>
                <a:gd name="T38" fmla="*/ 25 w 31"/>
                <a:gd name="T39" fmla="*/ 27 h 27"/>
                <a:gd name="T40" fmla="*/ 29 w 31"/>
                <a:gd name="T41" fmla="*/ 25 h 27"/>
                <a:gd name="T42" fmla="*/ 27 w 31"/>
                <a:gd name="T43" fmla="*/ 22 h 27"/>
                <a:gd name="T44" fmla="*/ 22 w 31"/>
                <a:gd name="T45" fmla="*/ 22 h 27"/>
                <a:gd name="T46" fmla="*/ 20 w 31"/>
                <a:gd name="T47" fmla="*/ 20 h 27"/>
                <a:gd name="T48" fmla="*/ 22 w 31"/>
                <a:gd name="T49" fmla="*/ 18 h 27"/>
                <a:gd name="T50" fmla="*/ 25 w 31"/>
                <a:gd name="T51" fmla="*/ 16 h 27"/>
                <a:gd name="T52" fmla="*/ 29 w 31"/>
                <a:gd name="T53" fmla="*/ 18 h 27"/>
                <a:gd name="T54" fmla="*/ 31 w 31"/>
                <a:gd name="T55" fmla="*/ 16 h 27"/>
                <a:gd name="T56" fmla="*/ 29 w 31"/>
                <a:gd name="T57" fmla="*/ 11 h 27"/>
                <a:gd name="T58" fmla="*/ 27 w 31"/>
                <a:gd name="T59" fmla="*/ 14 h 27"/>
                <a:gd name="T60" fmla="*/ 25 w 31"/>
                <a:gd name="T61" fmla="*/ 11 h 27"/>
                <a:gd name="T62" fmla="*/ 20 w 31"/>
                <a:gd name="T63" fmla="*/ 16 h 27"/>
                <a:gd name="T64" fmla="*/ 18 w 31"/>
                <a:gd name="T65" fmla="*/ 16 h 27"/>
                <a:gd name="T66" fmla="*/ 18 w 31"/>
                <a:gd name="T67" fmla="*/ 11 h 27"/>
                <a:gd name="T68" fmla="*/ 18 w 31"/>
                <a:gd name="T69" fmla="*/ 11 h 27"/>
                <a:gd name="T70" fmla="*/ 18 w 31"/>
                <a:gd name="T71" fmla="*/ 7 h 27"/>
                <a:gd name="T72" fmla="*/ 16 w 31"/>
                <a:gd name="T73" fmla="*/ 9 h 27"/>
                <a:gd name="T74" fmla="*/ 16 w 31"/>
                <a:gd name="T75" fmla="*/ 11 h 27"/>
                <a:gd name="T76" fmla="*/ 14 w 31"/>
                <a:gd name="T77" fmla="*/ 14 h 27"/>
                <a:gd name="T78" fmla="*/ 11 w 31"/>
                <a:gd name="T79" fmla="*/ 11 h 27"/>
                <a:gd name="T80" fmla="*/ 7 w 31"/>
                <a:gd name="T81" fmla="*/ 11 h 27"/>
                <a:gd name="T82" fmla="*/ 5 w 31"/>
                <a:gd name="T83" fmla="*/ 9 h 27"/>
                <a:gd name="T84" fmla="*/ 7 w 31"/>
                <a:gd name="T85" fmla="*/ 5 h 27"/>
                <a:gd name="T86" fmla="*/ 5 w 31"/>
                <a:gd name="T87" fmla="*/ 3 h 27"/>
                <a:gd name="T88" fmla="*/ 7 w 31"/>
                <a:gd name="T89" fmla="*/ 3 h 27"/>
                <a:gd name="T90" fmla="*/ 7 w 31"/>
                <a:gd name="T91" fmla="*/ 0 h 27"/>
                <a:gd name="T92" fmla="*/ 5 w 31"/>
                <a:gd name="T93" fmla="*/ 3 h 27"/>
                <a:gd name="T94" fmla="*/ 3 w 31"/>
                <a:gd name="T95" fmla="*/ 5 h 27"/>
                <a:gd name="T96" fmla="*/ 5 w 31"/>
                <a:gd name="T97" fmla="*/ 7 h 27"/>
                <a:gd name="T98" fmla="*/ 5 w 31"/>
                <a:gd name="T99" fmla="*/ 11 h 27"/>
                <a:gd name="T100" fmla="*/ 5 w 31"/>
                <a:gd name="T101" fmla="*/ 11 h 27"/>
                <a:gd name="T102" fmla="*/ 5 w 31"/>
                <a:gd name="T103" fmla="*/ 14 h 27"/>
                <a:gd name="T104" fmla="*/ 3 w 31"/>
                <a:gd name="T105" fmla="*/ 18 h 27"/>
                <a:gd name="T106" fmla="*/ 0 w 31"/>
                <a:gd name="T107" fmla="*/ 20 h 27"/>
                <a:gd name="T108" fmla="*/ 0 w 31"/>
                <a:gd name="T10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" h="27">
                  <a:moveTo>
                    <a:pt x="9" y="9"/>
                  </a:moveTo>
                  <a:lnTo>
                    <a:pt x="11" y="7"/>
                  </a:lnTo>
                  <a:lnTo>
                    <a:pt x="14" y="5"/>
                  </a:lnTo>
                  <a:lnTo>
                    <a:pt x="16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0" y="25"/>
                  </a:moveTo>
                  <a:lnTo>
                    <a:pt x="3" y="25"/>
                  </a:lnTo>
                  <a:lnTo>
                    <a:pt x="7" y="20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8" y="25"/>
                  </a:lnTo>
                  <a:lnTo>
                    <a:pt x="20" y="27"/>
                  </a:lnTo>
                  <a:lnTo>
                    <a:pt x="25" y="27"/>
                  </a:lnTo>
                  <a:lnTo>
                    <a:pt x="29" y="25"/>
                  </a:lnTo>
                  <a:lnTo>
                    <a:pt x="27" y="22"/>
                  </a:lnTo>
                  <a:lnTo>
                    <a:pt x="22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5" y="16"/>
                  </a:lnTo>
                  <a:lnTo>
                    <a:pt x="29" y="18"/>
                  </a:lnTo>
                  <a:lnTo>
                    <a:pt x="31" y="16"/>
                  </a:lnTo>
                  <a:lnTo>
                    <a:pt x="29" y="11"/>
                  </a:lnTo>
                  <a:lnTo>
                    <a:pt x="27" y="14"/>
                  </a:lnTo>
                  <a:lnTo>
                    <a:pt x="25" y="11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14" y="14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5" y="9"/>
                  </a:lnTo>
                  <a:lnTo>
                    <a:pt x="7" y="5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5" y="7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53"/>
            <p:cNvSpPr>
              <a:spLocks/>
            </p:cNvSpPr>
            <p:nvPr/>
          </p:nvSpPr>
          <p:spPr bwMode="auto">
            <a:xfrm>
              <a:off x="4633698" y="4733132"/>
              <a:ext cx="11163" cy="13193"/>
            </a:xfrm>
            <a:custGeom>
              <a:avLst/>
              <a:gdLst>
                <a:gd name="T0" fmla="*/ 2 w 11"/>
                <a:gd name="T1" fmla="*/ 0 h 13"/>
                <a:gd name="T2" fmla="*/ 2 w 11"/>
                <a:gd name="T3" fmla="*/ 4 h 13"/>
                <a:gd name="T4" fmla="*/ 0 w 11"/>
                <a:gd name="T5" fmla="*/ 6 h 13"/>
                <a:gd name="T6" fmla="*/ 4 w 11"/>
                <a:gd name="T7" fmla="*/ 13 h 13"/>
                <a:gd name="T8" fmla="*/ 9 w 11"/>
                <a:gd name="T9" fmla="*/ 8 h 13"/>
                <a:gd name="T10" fmla="*/ 9 w 11"/>
                <a:gd name="T11" fmla="*/ 6 h 13"/>
                <a:gd name="T12" fmla="*/ 11 w 11"/>
                <a:gd name="T13" fmla="*/ 4 h 13"/>
                <a:gd name="T14" fmla="*/ 11 w 11"/>
                <a:gd name="T15" fmla="*/ 0 h 13"/>
                <a:gd name="T16" fmla="*/ 9 w 11"/>
                <a:gd name="T17" fmla="*/ 0 h 13"/>
                <a:gd name="T18" fmla="*/ 4 w 11"/>
                <a:gd name="T19" fmla="*/ 0 h 13"/>
                <a:gd name="T20" fmla="*/ 2 w 11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3">
                  <a:moveTo>
                    <a:pt x="2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4" y="13"/>
                  </a:lnTo>
                  <a:lnTo>
                    <a:pt x="9" y="8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1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54"/>
            <p:cNvSpPr>
              <a:spLocks/>
            </p:cNvSpPr>
            <p:nvPr/>
          </p:nvSpPr>
          <p:spPr bwMode="auto">
            <a:xfrm>
              <a:off x="4593106" y="4748354"/>
              <a:ext cx="11163" cy="13193"/>
            </a:xfrm>
            <a:custGeom>
              <a:avLst/>
              <a:gdLst>
                <a:gd name="T0" fmla="*/ 0 w 11"/>
                <a:gd name="T1" fmla="*/ 0 h 13"/>
                <a:gd name="T2" fmla="*/ 0 w 11"/>
                <a:gd name="T3" fmla="*/ 7 h 13"/>
                <a:gd name="T4" fmla="*/ 5 w 11"/>
                <a:gd name="T5" fmla="*/ 11 h 13"/>
                <a:gd name="T6" fmla="*/ 7 w 11"/>
                <a:gd name="T7" fmla="*/ 13 h 13"/>
                <a:gd name="T8" fmla="*/ 11 w 11"/>
                <a:gd name="T9" fmla="*/ 9 h 13"/>
                <a:gd name="T10" fmla="*/ 9 w 11"/>
                <a:gd name="T11" fmla="*/ 7 h 13"/>
                <a:gd name="T12" fmla="*/ 7 w 11"/>
                <a:gd name="T13" fmla="*/ 2 h 13"/>
                <a:gd name="T14" fmla="*/ 3 w 11"/>
                <a:gd name="T15" fmla="*/ 0 h 13"/>
                <a:gd name="T16" fmla="*/ 0 w 11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0"/>
                  </a:moveTo>
                  <a:lnTo>
                    <a:pt x="0" y="7"/>
                  </a:lnTo>
                  <a:lnTo>
                    <a:pt x="5" y="11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9" y="7"/>
                  </a:lnTo>
                  <a:lnTo>
                    <a:pt x="7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55"/>
            <p:cNvSpPr>
              <a:spLocks noEditPoints="1"/>
            </p:cNvSpPr>
            <p:nvPr/>
          </p:nvSpPr>
          <p:spPr bwMode="auto">
            <a:xfrm>
              <a:off x="4352602" y="4567722"/>
              <a:ext cx="149174" cy="279067"/>
            </a:xfrm>
            <a:custGeom>
              <a:avLst/>
              <a:gdLst>
                <a:gd name="T0" fmla="*/ 41 w 147"/>
                <a:gd name="T1" fmla="*/ 273 h 275"/>
                <a:gd name="T2" fmla="*/ 68 w 147"/>
                <a:gd name="T3" fmla="*/ 264 h 275"/>
                <a:gd name="T4" fmla="*/ 77 w 147"/>
                <a:gd name="T5" fmla="*/ 251 h 275"/>
                <a:gd name="T6" fmla="*/ 79 w 147"/>
                <a:gd name="T7" fmla="*/ 238 h 275"/>
                <a:gd name="T8" fmla="*/ 85 w 147"/>
                <a:gd name="T9" fmla="*/ 229 h 275"/>
                <a:gd name="T10" fmla="*/ 97 w 147"/>
                <a:gd name="T11" fmla="*/ 198 h 275"/>
                <a:gd name="T12" fmla="*/ 112 w 147"/>
                <a:gd name="T13" fmla="*/ 160 h 275"/>
                <a:gd name="T14" fmla="*/ 121 w 147"/>
                <a:gd name="T15" fmla="*/ 136 h 275"/>
                <a:gd name="T16" fmla="*/ 127 w 147"/>
                <a:gd name="T17" fmla="*/ 110 h 275"/>
                <a:gd name="T18" fmla="*/ 132 w 147"/>
                <a:gd name="T19" fmla="*/ 94 h 275"/>
                <a:gd name="T20" fmla="*/ 134 w 147"/>
                <a:gd name="T21" fmla="*/ 81 h 275"/>
                <a:gd name="T22" fmla="*/ 134 w 147"/>
                <a:gd name="T23" fmla="*/ 70 h 275"/>
                <a:gd name="T24" fmla="*/ 143 w 147"/>
                <a:gd name="T25" fmla="*/ 81 h 275"/>
                <a:gd name="T26" fmla="*/ 145 w 147"/>
                <a:gd name="T27" fmla="*/ 70 h 275"/>
                <a:gd name="T28" fmla="*/ 141 w 147"/>
                <a:gd name="T29" fmla="*/ 57 h 275"/>
                <a:gd name="T30" fmla="*/ 143 w 147"/>
                <a:gd name="T31" fmla="*/ 44 h 275"/>
                <a:gd name="T32" fmla="*/ 138 w 147"/>
                <a:gd name="T33" fmla="*/ 17 h 275"/>
                <a:gd name="T34" fmla="*/ 130 w 147"/>
                <a:gd name="T35" fmla="*/ 8 h 275"/>
                <a:gd name="T36" fmla="*/ 125 w 147"/>
                <a:gd name="T37" fmla="*/ 8 h 275"/>
                <a:gd name="T38" fmla="*/ 121 w 147"/>
                <a:gd name="T39" fmla="*/ 13 h 275"/>
                <a:gd name="T40" fmla="*/ 119 w 147"/>
                <a:gd name="T41" fmla="*/ 22 h 275"/>
                <a:gd name="T42" fmla="*/ 112 w 147"/>
                <a:gd name="T43" fmla="*/ 35 h 275"/>
                <a:gd name="T44" fmla="*/ 105 w 147"/>
                <a:gd name="T45" fmla="*/ 33 h 275"/>
                <a:gd name="T46" fmla="*/ 105 w 147"/>
                <a:gd name="T47" fmla="*/ 44 h 275"/>
                <a:gd name="T48" fmla="*/ 99 w 147"/>
                <a:gd name="T49" fmla="*/ 48 h 275"/>
                <a:gd name="T50" fmla="*/ 101 w 147"/>
                <a:gd name="T51" fmla="*/ 57 h 275"/>
                <a:gd name="T52" fmla="*/ 90 w 147"/>
                <a:gd name="T53" fmla="*/ 61 h 275"/>
                <a:gd name="T54" fmla="*/ 88 w 147"/>
                <a:gd name="T55" fmla="*/ 57 h 275"/>
                <a:gd name="T56" fmla="*/ 85 w 147"/>
                <a:gd name="T57" fmla="*/ 68 h 275"/>
                <a:gd name="T58" fmla="*/ 83 w 147"/>
                <a:gd name="T59" fmla="*/ 72 h 275"/>
                <a:gd name="T60" fmla="*/ 81 w 147"/>
                <a:gd name="T61" fmla="*/ 66 h 275"/>
                <a:gd name="T62" fmla="*/ 72 w 147"/>
                <a:gd name="T63" fmla="*/ 81 h 275"/>
                <a:gd name="T64" fmla="*/ 66 w 147"/>
                <a:gd name="T65" fmla="*/ 74 h 275"/>
                <a:gd name="T66" fmla="*/ 55 w 147"/>
                <a:gd name="T67" fmla="*/ 77 h 275"/>
                <a:gd name="T68" fmla="*/ 52 w 147"/>
                <a:gd name="T69" fmla="*/ 79 h 275"/>
                <a:gd name="T70" fmla="*/ 37 w 147"/>
                <a:gd name="T71" fmla="*/ 85 h 275"/>
                <a:gd name="T72" fmla="*/ 28 w 147"/>
                <a:gd name="T73" fmla="*/ 88 h 275"/>
                <a:gd name="T74" fmla="*/ 17 w 147"/>
                <a:gd name="T75" fmla="*/ 110 h 275"/>
                <a:gd name="T76" fmla="*/ 19 w 147"/>
                <a:gd name="T77" fmla="*/ 123 h 275"/>
                <a:gd name="T78" fmla="*/ 28 w 147"/>
                <a:gd name="T79" fmla="*/ 145 h 275"/>
                <a:gd name="T80" fmla="*/ 26 w 147"/>
                <a:gd name="T81" fmla="*/ 160 h 275"/>
                <a:gd name="T82" fmla="*/ 17 w 147"/>
                <a:gd name="T83" fmla="*/ 174 h 275"/>
                <a:gd name="T84" fmla="*/ 4 w 147"/>
                <a:gd name="T85" fmla="*/ 187 h 275"/>
                <a:gd name="T86" fmla="*/ 0 w 147"/>
                <a:gd name="T87" fmla="*/ 204 h 275"/>
                <a:gd name="T88" fmla="*/ 4 w 147"/>
                <a:gd name="T89" fmla="*/ 222 h 275"/>
                <a:gd name="T90" fmla="*/ 8 w 147"/>
                <a:gd name="T91" fmla="*/ 231 h 275"/>
                <a:gd name="T92" fmla="*/ 4 w 147"/>
                <a:gd name="T93" fmla="*/ 242 h 275"/>
                <a:gd name="T94" fmla="*/ 8 w 147"/>
                <a:gd name="T95" fmla="*/ 257 h 275"/>
                <a:gd name="T96" fmla="*/ 17 w 147"/>
                <a:gd name="T97" fmla="*/ 266 h 275"/>
                <a:gd name="T98" fmla="*/ 26 w 147"/>
                <a:gd name="T99" fmla="*/ 273 h 275"/>
                <a:gd name="T100" fmla="*/ 30 w 147"/>
                <a:gd name="T101" fmla="*/ 275 h 275"/>
                <a:gd name="T102" fmla="*/ 116 w 147"/>
                <a:gd name="T103" fmla="*/ 17 h 275"/>
                <a:gd name="T104" fmla="*/ 114 w 147"/>
                <a:gd name="T105" fmla="*/ 26 h 275"/>
                <a:gd name="T106" fmla="*/ 114 w 147"/>
                <a:gd name="T107" fmla="*/ 26 h 275"/>
                <a:gd name="T108" fmla="*/ 110 w 147"/>
                <a:gd name="T109" fmla="*/ 26 h 275"/>
                <a:gd name="T110" fmla="*/ 108 w 147"/>
                <a:gd name="T111" fmla="*/ 26 h 275"/>
                <a:gd name="T112" fmla="*/ 134 w 147"/>
                <a:gd name="T113" fmla="*/ 99 h 275"/>
                <a:gd name="T114" fmla="*/ 136 w 147"/>
                <a:gd name="T115" fmla="*/ 9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" h="275">
                  <a:moveTo>
                    <a:pt x="30" y="275"/>
                  </a:moveTo>
                  <a:lnTo>
                    <a:pt x="33" y="275"/>
                  </a:lnTo>
                  <a:lnTo>
                    <a:pt x="37" y="275"/>
                  </a:lnTo>
                  <a:lnTo>
                    <a:pt x="41" y="273"/>
                  </a:lnTo>
                  <a:lnTo>
                    <a:pt x="46" y="268"/>
                  </a:lnTo>
                  <a:lnTo>
                    <a:pt x="57" y="266"/>
                  </a:lnTo>
                  <a:lnTo>
                    <a:pt x="61" y="266"/>
                  </a:lnTo>
                  <a:lnTo>
                    <a:pt x="68" y="264"/>
                  </a:lnTo>
                  <a:lnTo>
                    <a:pt x="70" y="262"/>
                  </a:lnTo>
                  <a:lnTo>
                    <a:pt x="72" y="262"/>
                  </a:lnTo>
                  <a:lnTo>
                    <a:pt x="74" y="255"/>
                  </a:lnTo>
                  <a:lnTo>
                    <a:pt x="77" y="251"/>
                  </a:lnTo>
                  <a:lnTo>
                    <a:pt x="77" y="246"/>
                  </a:lnTo>
                  <a:lnTo>
                    <a:pt x="81" y="244"/>
                  </a:lnTo>
                  <a:lnTo>
                    <a:pt x="81" y="238"/>
                  </a:lnTo>
                  <a:lnTo>
                    <a:pt x="79" y="238"/>
                  </a:lnTo>
                  <a:lnTo>
                    <a:pt x="83" y="235"/>
                  </a:lnTo>
                  <a:lnTo>
                    <a:pt x="83" y="229"/>
                  </a:lnTo>
                  <a:lnTo>
                    <a:pt x="83" y="229"/>
                  </a:lnTo>
                  <a:lnTo>
                    <a:pt x="85" y="229"/>
                  </a:lnTo>
                  <a:lnTo>
                    <a:pt x="90" y="222"/>
                  </a:lnTo>
                  <a:lnTo>
                    <a:pt x="92" y="209"/>
                  </a:lnTo>
                  <a:lnTo>
                    <a:pt x="94" y="202"/>
                  </a:lnTo>
                  <a:lnTo>
                    <a:pt x="97" y="198"/>
                  </a:lnTo>
                  <a:lnTo>
                    <a:pt x="99" y="191"/>
                  </a:lnTo>
                  <a:lnTo>
                    <a:pt x="103" y="182"/>
                  </a:lnTo>
                  <a:lnTo>
                    <a:pt x="110" y="167"/>
                  </a:lnTo>
                  <a:lnTo>
                    <a:pt x="112" y="160"/>
                  </a:lnTo>
                  <a:lnTo>
                    <a:pt x="112" y="154"/>
                  </a:lnTo>
                  <a:lnTo>
                    <a:pt x="116" y="147"/>
                  </a:lnTo>
                  <a:lnTo>
                    <a:pt x="116" y="143"/>
                  </a:lnTo>
                  <a:lnTo>
                    <a:pt x="121" y="136"/>
                  </a:lnTo>
                  <a:lnTo>
                    <a:pt x="123" y="125"/>
                  </a:lnTo>
                  <a:lnTo>
                    <a:pt x="125" y="119"/>
                  </a:lnTo>
                  <a:lnTo>
                    <a:pt x="127" y="116"/>
                  </a:lnTo>
                  <a:lnTo>
                    <a:pt x="127" y="110"/>
                  </a:lnTo>
                  <a:lnTo>
                    <a:pt x="125" y="108"/>
                  </a:lnTo>
                  <a:lnTo>
                    <a:pt x="127" y="103"/>
                  </a:lnTo>
                  <a:lnTo>
                    <a:pt x="132" y="97"/>
                  </a:lnTo>
                  <a:lnTo>
                    <a:pt x="132" y="94"/>
                  </a:lnTo>
                  <a:lnTo>
                    <a:pt x="134" y="92"/>
                  </a:lnTo>
                  <a:lnTo>
                    <a:pt x="134" y="85"/>
                  </a:lnTo>
                  <a:lnTo>
                    <a:pt x="132" y="85"/>
                  </a:lnTo>
                  <a:lnTo>
                    <a:pt x="134" y="81"/>
                  </a:lnTo>
                  <a:lnTo>
                    <a:pt x="132" y="77"/>
                  </a:lnTo>
                  <a:lnTo>
                    <a:pt x="132" y="77"/>
                  </a:lnTo>
                  <a:lnTo>
                    <a:pt x="132" y="72"/>
                  </a:lnTo>
                  <a:lnTo>
                    <a:pt x="134" y="70"/>
                  </a:lnTo>
                  <a:lnTo>
                    <a:pt x="136" y="72"/>
                  </a:lnTo>
                  <a:lnTo>
                    <a:pt x="136" y="74"/>
                  </a:lnTo>
                  <a:lnTo>
                    <a:pt x="141" y="79"/>
                  </a:lnTo>
                  <a:lnTo>
                    <a:pt x="143" y="81"/>
                  </a:lnTo>
                  <a:lnTo>
                    <a:pt x="143" y="79"/>
                  </a:lnTo>
                  <a:lnTo>
                    <a:pt x="143" y="74"/>
                  </a:lnTo>
                  <a:lnTo>
                    <a:pt x="145" y="74"/>
                  </a:lnTo>
                  <a:lnTo>
                    <a:pt x="145" y="70"/>
                  </a:lnTo>
                  <a:lnTo>
                    <a:pt x="147" y="68"/>
                  </a:lnTo>
                  <a:lnTo>
                    <a:pt x="147" y="66"/>
                  </a:lnTo>
                  <a:lnTo>
                    <a:pt x="143" y="59"/>
                  </a:lnTo>
                  <a:lnTo>
                    <a:pt x="141" y="57"/>
                  </a:lnTo>
                  <a:lnTo>
                    <a:pt x="143" y="55"/>
                  </a:lnTo>
                  <a:lnTo>
                    <a:pt x="143" y="50"/>
                  </a:lnTo>
                  <a:lnTo>
                    <a:pt x="141" y="46"/>
                  </a:lnTo>
                  <a:lnTo>
                    <a:pt x="143" y="44"/>
                  </a:lnTo>
                  <a:lnTo>
                    <a:pt x="143" y="33"/>
                  </a:lnTo>
                  <a:lnTo>
                    <a:pt x="141" y="28"/>
                  </a:lnTo>
                  <a:lnTo>
                    <a:pt x="141" y="19"/>
                  </a:lnTo>
                  <a:lnTo>
                    <a:pt x="138" y="17"/>
                  </a:lnTo>
                  <a:lnTo>
                    <a:pt x="136" y="17"/>
                  </a:lnTo>
                  <a:lnTo>
                    <a:pt x="134" y="13"/>
                  </a:lnTo>
                  <a:lnTo>
                    <a:pt x="132" y="11"/>
                  </a:lnTo>
                  <a:lnTo>
                    <a:pt x="130" y="8"/>
                  </a:lnTo>
                  <a:lnTo>
                    <a:pt x="132" y="4"/>
                  </a:lnTo>
                  <a:lnTo>
                    <a:pt x="130" y="0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11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21" y="13"/>
                  </a:lnTo>
                  <a:lnTo>
                    <a:pt x="121" y="15"/>
                  </a:lnTo>
                  <a:lnTo>
                    <a:pt x="123" y="17"/>
                  </a:lnTo>
                  <a:lnTo>
                    <a:pt x="123" y="17"/>
                  </a:lnTo>
                  <a:lnTo>
                    <a:pt x="119" y="22"/>
                  </a:lnTo>
                  <a:lnTo>
                    <a:pt x="119" y="28"/>
                  </a:lnTo>
                  <a:lnTo>
                    <a:pt x="116" y="30"/>
                  </a:lnTo>
                  <a:lnTo>
                    <a:pt x="114" y="30"/>
                  </a:lnTo>
                  <a:lnTo>
                    <a:pt x="112" y="35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5" y="37"/>
                  </a:lnTo>
                  <a:lnTo>
                    <a:pt x="105" y="33"/>
                  </a:lnTo>
                  <a:lnTo>
                    <a:pt x="103" y="33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5" y="44"/>
                  </a:lnTo>
                  <a:lnTo>
                    <a:pt x="105" y="46"/>
                  </a:lnTo>
                  <a:lnTo>
                    <a:pt x="105" y="46"/>
                  </a:lnTo>
                  <a:lnTo>
                    <a:pt x="103" y="46"/>
                  </a:lnTo>
                  <a:lnTo>
                    <a:pt x="99" y="48"/>
                  </a:lnTo>
                  <a:lnTo>
                    <a:pt x="99" y="50"/>
                  </a:lnTo>
                  <a:lnTo>
                    <a:pt x="103" y="52"/>
                  </a:lnTo>
                  <a:lnTo>
                    <a:pt x="103" y="55"/>
                  </a:lnTo>
                  <a:lnTo>
                    <a:pt x="101" y="57"/>
                  </a:lnTo>
                  <a:lnTo>
                    <a:pt x="99" y="55"/>
                  </a:lnTo>
                  <a:lnTo>
                    <a:pt x="97" y="55"/>
                  </a:lnTo>
                  <a:lnTo>
                    <a:pt x="97" y="57"/>
                  </a:lnTo>
                  <a:lnTo>
                    <a:pt x="90" y="61"/>
                  </a:lnTo>
                  <a:lnTo>
                    <a:pt x="90" y="57"/>
                  </a:lnTo>
                  <a:lnTo>
                    <a:pt x="92" y="57"/>
                  </a:lnTo>
                  <a:lnTo>
                    <a:pt x="90" y="55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88" y="61"/>
                  </a:lnTo>
                  <a:lnTo>
                    <a:pt x="83" y="63"/>
                  </a:lnTo>
                  <a:lnTo>
                    <a:pt x="85" y="68"/>
                  </a:lnTo>
                  <a:lnTo>
                    <a:pt x="88" y="68"/>
                  </a:lnTo>
                  <a:lnTo>
                    <a:pt x="88" y="70"/>
                  </a:lnTo>
                  <a:lnTo>
                    <a:pt x="85" y="70"/>
                  </a:lnTo>
                  <a:lnTo>
                    <a:pt x="83" y="72"/>
                  </a:lnTo>
                  <a:lnTo>
                    <a:pt x="81" y="70"/>
                  </a:lnTo>
                  <a:lnTo>
                    <a:pt x="79" y="70"/>
                  </a:lnTo>
                  <a:lnTo>
                    <a:pt x="81" y="66"/>
                  </a:lnTo>
                  <a:lnTo>
                    <a:pt x="81" y="66"/>
                  </a:lnTo>
                  <a:lnTo>
                    <a:pt x="72" y="70"/>
                  </a:lnTo>
                  <a:lnTo>
                    <a:pt x="72" y="77"/>
                  </a:lnTo>
                  <a:lnTo>
                    <a:pt x="72" y="79"/>
                  </a:lnTo>
                  <a:lnTo>
                    <a:pt x="72" y="81"/>
                  </a:lnTo>
                  <a:lnTo>
                    <a:pt x="70" y="81"/>
                  </a:lnTo>
                  <a:lnTo>
                    <a:pt x="68" y="79"/>
                  </a:lnTo>
                  <a:lnTo>
                    <a:pt x="68" y="74"/>
                  </a:lnTo>
                  <a:lnTo>
                    <a:pt x="66" y="74"/>
                  </a:lnTo>
                  <a:lnTo>
                    <a:pt x="61" y="79"/>
                  </a:lnTo>
                  <a:lnTo>
                    <a:pt x="57" y="74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5" y="83"/>
                  </a:lnTo>
                  <a:lnTo>
                    <a:pt x="52" y="81"/>
                  </a:lnTo>
                  <a:lnTo>
                    <a:pt x="52" y="83"/>
                  </a:lnTo>
                  <a:lnTo>
                    <a:pt x="52" y="79"/>
                  </a:lnTo>
                  <a:lnTo>
                    <a:pt x="50" y="79"/>
                  </a:lnTo>
                  <a:lnTo>
                    <a:pt x="48" y="81"/>
                  </a:lnTo>
                  <a:lnTo>
                    <a:pt x="46" y="79"/>
                  </a:lnTo>
                  <a:lnTo>
                    <a:pt x="37" y="85"/>
                  </a:lnTo>
                  <a:lnTo>
                    <a:pt x="35" y="85"/>
                  </a:lnTo>
                  <a:lnTo>
                    <a:pt x="35" y="83"/>
                  </a:lnTo>
                  <a:lnTo>
                    <a:pt x="30" y="83"/>
                  </a:lnTo>
                  <a:lnTo>
                    <a:pt x="28" y="88"/>
                  </a:lnTo>
                  <a:lnTo>
                    <a:pt x="28" y="92"/>
                  </a:lnTo>
                  <a:lnTo>
                    <a:pt x="24" y="101"/>
                  </a:lnTo>
                  <a:lnTo>
                    <a:pt x="24" y="103"/>
                  </a:lnTo>
                  <a:lnTo>
                    <a:pt x="17" y="110"/>
                  </a:lnTo>
                  <a:lnTo>
                    <a:pt x="17" y="112"/>
                  </a:lnTo>
                  <a:lnTo>
                    <a:pt x="22" y="114"/>
                  </a:lnTo>
                  <a:lnTo>
                    <a:pt x="19" y="119"/>
                  </a:lnTo>
                  <a:lnTo>
                    <a:pt x="19" y="123"/>
                  </a:lnTo>
                  <a:lnTo>
                    <a:pt x="19" y="130"/>
                  </a:lnTo>
                  <a:lnTo>
                    <a:pt x="26" y="138"/>
                  </a:lnTo>
                  <a:lnTo>
                    <a:pt x="26" y="143"/>
                  </a:lnTo>
                  <a:lnTo>
                    <a:pt x="28" y="145"/>
                  </a:lnTo>
                  <a:lnTo>
                    <a:pt x="28" y="147"/>
                  </a:lnTo>
                  <a:lnTo>
                    <a:pt x="26" y="149"/>
                  </a:lnTo>
                  <a:lnTo>
                    <a:pt x="26" y="152"/>
                  </a:lnTo>
                  <a:lnTo>
                    <a:pt x="26" y="160"/>
                  </a:lnTo>
                  <a:lnTo>
                    <a:pt x="22" y="165"/>
                  </a:lnTo>
                  <a:lnTo>
                    <a:pt x="19" y="169"/>
                  </a:lnTo>
                  <a:lnTo>
                    <a:pt x="17" y="169"/>
                  </a:lnTo>
                  <a:lnTo>
                    <a:pt x="17" y="174"/>
                  </a:lnTo>
                  <a:lnTo>
                    <a:pt x="13" y="176"/>
                  </a:lnTo>
                  <a:lnTo>
                    <a:pt x="13" y="182"/>
                  </a:lnTo>
                  <a:lnTo>
                    <a:pt x="11" y="185"/>
                  </a:lnTo>
                  <a:lnTo>
                    <a:pt x="4" y="187"/>
                  </a:lnTo>
                  <a:lnTo>
                    <a:pt x="4" y="189"/>
                  </a:lnTo>
                  <a:lnTo>
                    <a:pt x="4" y="196"/>
                  </a:lnTo>
                  <a:lnTo>
                    <a:pt x="0" y="200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5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29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42"/>
                  </a:lnTo>
                  <a:lnTo>
                    <a:pt x="4" y="251"/>
                  </a:lnTo>
                  <a:lnTo>
                    <a:pt x="6" y="253"/>
                  </a:lnTo>
                  <a:lnTo>
                    <a:pt x="6" y="255"/>
                  </a:lnTo>
                  <a:lnTo>
                    <a:pt x="8" y="257"/>
                  </a:lnTo>
                  <a:lnTo>
                    <a:pt x="11" y="260"/>
                  </a:lnTo>
                  <a:lnTo>
                    <a:pt x="13" y="262"/>
                  </a:lnTo>
                  <a:lnTo>
                    <a:pt x="15" y="264"/>
                  </a:lnTo>
                  <a:lnTo>
                    <a:pt x="17" y="266"/>
                  </a:lnTo>
                  <a:lnTo>
                    <a:pt x="19" y="266"/>
                  </a:lnTo>
                  <a:lnTo>
                    <a:pt x="19" y="268"/>
                  </a:lnTo>
                  <a:lnTo>
                    <a:pt x="24" y="268"/>
                  </a:lnTo>
                  <a:lnTo>
                    <a:pt x="26" y="273"/>
                  </a:lnTo>
                  <a:lnTo>
                    <a:pt x="28" y="273"/>
                  </a:lnTo>
                  <a:lnTo>
                    <a:pt x="28" y="275"/>
                  </a:lnTo>
                  <a:lnTo>
                    <a:pt x="30" y="275"/>
                  </a:lnTo>
                  <a:lnTo>
                    <a:pt x="30" y="275"/>
                  </a:lnTo>
                  <a:close/>
                  <a:moveTo>
                    <a:pt x="114" y="19"/>
                  </a:moveTo>
                  <a:lnTo>
                    <a:pt x="114" y="19"/>
                  </a:lnTo>
                  <a:lnTo>
                    <a:pt x="116" y="15"/>
                  </a:lnTo>
                  <a:lnTo>
                    <a:pt x="116" y="17"/>
                  </a:lnTo>
                  <a:lnTo>
                    <a:pt x="114" y="19"/>
                  </a:lnTo>
                  <a:lnTo>
                    <a:pt x="114" y="19"/>
                  </a:lnTo>
                  <a:close/>
                  <a:moveTo>
                    <a:pt x="114" y="26"/>
                  </a:moveTo>
                  <a:lnTo>
                    <a:pt x="114" y="26"/>
                  </a:lnTo>
                  <a:lnTo>
                    <a:pt x="114" y="26"/>
                  </a:lnTo>
                  <a:lnTo>
                    <a:pt x="114" y="28"/>
                  </a:lnTo>
                  <a:lnTo>
                    <a:pt x="114" y="26"/>
                  </a:lnTo>
                  <a:lnTo>
                    <a:pt x="114" y="26"/>
                  </a:lnTo>
                  <a:close/>
                  <a:moveTo>
                    <a:pt x="108" y="26"/>
                  </a:moveTo>
                  <a:lnTo>
                    <a:pt x="108" y="24"/>
                  </a:lnTo>
                  <a:lnTo>
                    <a:pt x="108" y="26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5" y="28"/>
                  </a:lnTo>
                  <a:lnTo>
                    <a:pt x="108" y="26"/>
                  </a:lnTo>
                  <a:lnTo>
                    <a:pt x="108" y="26"/>
                  </a:lnTo>
                  <a:close/>
                  <a:moveTo>
                    <a:pt x="134" y="103"/>
                  </a:moveTo>
                  <a:lnTo>
                    <a:pt x="134" y="101"/>
                  </a:lnTo>
                  <a:lnTo>
                    <a:pt x="134" y="99"/>
                  </a:lnTo>
                  <a:lnTo>
                    <a:pt x="134" y="97"/>
                  </a:lnTo>
                  <a:lnTo>
                    <a:pt x="136" y="97"/>
                  </a:lnTo>
                  <a:lnTo>
                    <a:pt x="138" y="94"/>
                  </a:lnTo>
                  <a:lnTo>
                    <a:pt x="136" y="97"/>
                  </a:lnTo>
                  <a:lnTo>
                    <a:pt x="136" y="99"/>
                  </a:lnTo>
                  <a:lnTo>
                    <a:pt x="134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56"/>
            <p:cNvSpPr>
              <a:spLocks/>
            </p:cNvSpPr>
            <p:nvPr/>
          </p:nvSpPr>
          <p:spPr bwMode="auto">
            <a:xfrm>
              <a:off x="4109054" y="4538293"/>
              <a:ext cx="204987" cy="330820"/>
            </a:xfrm>
            <a:custGeom>
              <a:avLst/>
              <a:gdLst>
                <a:gd name="T0" fmla="*/ 37 w 202"/>
                <a:gd name="T1" fmla="*/ 203 h 326"/>
                <a:gd name="T2" fmla="*/ 42 w 202"/>
                <a:gd name="T3" fmla="*/ 192 h 326"/>
                <a:gd name="T4" fmla="*/ 44 w 202"/>
                <a:gd name="T5" fmla="*/ 178 h 326"/>
                <a:gd name="T6" fmla="*/ 44 w 202"/>
                <a:gd name="T7" fmla="*/ 167 h 326"/>
                <a:gd name="T8" fmla="*/ 46 w 202"/>
                <a:gd name="T9" fmla="*/ 154 h 326"/>
                <a:gd name="T10" fmla="*/ 48 w 202"/>
                <a:gd name="T11" fmla="*/ 139 h 326"/>
                <a:gd name="T12" fmla="*/ 50 w 202"/>
                <a:gd name="T13" fmla="*/ 126 h 326"/>
                <a:gd name="T14" fmla="*/ 31 w 202"/>
                <a:gd name="T15" fmla="*/ 119 h 326"/>
                <a:gd name="T16" fmla="*/ 13 w 202"/>
                <a:gd name="T17" fmla="*/ 112 h 326"/>
                <a:gd name="T18" fmla="*/ 0 w 202"/>
                <a:gd name="T19" fmla="*/ 95 h 326"/>
                <a:gd name="T20" fmla="*/ 37 w 202"/>
                <a:gd name="T21" fmla="*/ 77 h 326"/>
                <a:gd name="T22" fmla="*/ 61 w 202"/>
                <a:gd name="T23" fmla="*/ 75 h 326"/>
                <a:gd name="T24" fmla="*/ 70 w 202"/>
                <a:gd name="T25" fmla="*/ 79 h 326"/>
                <a:gd name="T26" fmla="*/ 83 w 202"/>
                <a:gd name="T27" fmla="*/ 88 h 326"/>
                <a:gd name="T28" fmla="*/ 75 w 202"/>
                <a:gd name="T29" fmla="*/ 108 h 326"/>
                <a:gd name="T30" fmla="*/ 86 w 202"/>
                <a:gd name="T31" fmla="*/ 123 h 326"/>
                <a:gd name="T32" fmla="*/ 94 w 202"/>
                <a:gd name="T33" fmla="*/ 132 h 326"/>
                <a:gd name="T34" fmla="*/ 99 w 202"/>
                <a:gd name="T35" fmla="*/ 112 h 326"/>
                <a:gd name="T36" fmla="*/ 105 w 202"/>
                <a:gd name="T37" fmla="*/ 97 h 326"/>
                <a:gd name="T38" fmla="*/ 108 w 202"/>
                <a:gd name="T39" fmla="*/ 90 h 326"/>
                <a:gd name="T40" fmla="*/ 103 w 202"/>
                <a:gd name="T41" fmla="*/ 73 h 326"/>
                <a:gd name="T42" fmla="*/ 88 w 202"/>
                <a:gd name="T43" fmla="*/ 59 h 326"/>
                <a:gd name="T44" fmla="*/ 105 w 202"/>
                <a:gd name="T45" fmla="*/ 20 h 326"/>
                <a:gd name="T46" fmla="*/ 114 w 202"/>
                <a:gd name="T47" fmla="*/ 22 h 326"/>
                <a:gd name="T48" fmla="*/ 127 w 202"/>
                <a:gd name="T49" fmla="*/ 20 h 326"/>
                <a:gd name="T50" fmla="*/ 136 w 202"/>
                <a:gd name="T51" fmla="*/ 22 h 326"/>
                <a:gd name="T52" fmla="*/ 149 w 202"/>
                <a:gd name="T53" fmla="*/ 15 h 326"/>
                <a:gd name="T54" fmla="*/ 163 w 202"/>
                <a:gd name="T55" fmla="*/ 18 h 326"/>
                <a:gd name="T56" fmla="*/ 178 w 202"/>
                <a:gd name="T57" fmla="*/ 11 h 326"/>
                <a:gd name="T58" fmla="*/ 196 w 202"/>
                <a:gd name="T59" fmla="*/ 2 h 326"/>
                <a:gd name="T60" fmla="*/ 202 w 202"/>
                <a:gd name="T61" fmla="*/ 7 h 326"/>
                <a:gd name="T62" fmla="*/ 198 w 202"/>
                <a:gd name="T63" fmla="*/ 18 h 326"/>
                <a:gd name="T64" fmla="*/ 200 w 202"/>
                <a:gd name="T65" fmla="*/ 33 h 326"/>
                <a:gd name="T66" fmla="*/ 200 w 202"/>
                <a:gd name="T67" fmla="*/ 51 h 326"/>
                <a:gd name="T68" fmla="*/ 196 w 202"/>
                <a:gd name="T69" fmla="*/ 73 h 326"/>
                <a:gd name="T70" fmla="*/ 202 w 202"/>
                <a:gd name="T71" fmla="*/ 84 h 326"/>
                <a:gd name="T72" fmla="*/ 196 w 202"/>
                <a:gd name="T73" fmla="*/ 90 h 326"/>
                <a:gd name="T74" fmla="*/ 196 w 202"/>
                <a:gd name="T75" fmla="*/ 97 h 326"/>
                <a:gd name="T76" fmla="*/ 185 w 202"/>
                <a:gd name="T77" fmla="*/ 112 h 326"/>
                <a:gd name="T78" fmla="*/ 165 w 202"/>
                <a:gd name="T79" fmla="*/ 128 h 326"/>
                <a:gd name="T80" fmla="*/ 134 w 202"/>
                <a:gd name="T81" fmla="*/ 143 h 326"/>
                <a:gd name="T82" fmla="*/ 125 w 202"/>
                <a:gd name="T83" fmla="*/ 148 h 326"/>
                <a:gd name="T84" fmla="*/ 112 w 202"/>
                <a:gd name="T85" fmla="*/ 163 h 326"/>
                <a:gd name="T86" fmla="*/ 94 w 202"/>
                <a:gd name="T87" fmla="*/ 174 h 326"/>
                <a:gd name="T88" fmla="*/ 81 w 202"/>
                <a:gd name="T89" fmla="*/ 181 h 326"/>
                <a:gd name="T90" fmla="*/ 79 w 202"/>
                <a:gd name="T91" fmla="*/ 189 h 326"/>
                <a:gd name="T92" fmla="*/ 81 w 202"/>
                <a:gd name="T93" fmla="*/ 209 h 326"/>
                <a:gd name="T94" fmla="*/ 88 w 202"/>
                <a:gd name="T95" fmla="*/ 233 h 326"/>
                <a:gd name="T96" fmla="*/ 92 w 202"/>
                <a:gd name="T97" fmla="*/ 233 h 326"/>
                <a:gd name="T98" fmla="*/ 92 w 202"/>
                <a:gd name="T99" fmla="*/ 247 h 326"/>
                <a:gd name="T100" fmla="*/ 86 w 202"/>
                <a:gd name="T101" fmla="*/ 262 h 326"/>
                <a:gd name="T102" fmla="*/ 88 w 202"/>
                <a:gd name="T103" fmla="*/ 275 h 326"/>
                <a:gd name="T104" fmla="*/ 39 w 202"/>
                <a:gd name="T105" fmla="*/ 300 h 326"/>
                <a:gd name="T106" fmla="*/ 31 w 202"/>
                <a:gd name="T107" fmla="*/ 308 h 326"/>
                <a:gd name="T108" fmla="*/ 37 w 202"/>
                <a:gd name="T109" fmla="*/ 315 h 326"/>
                <a:gd name="T110" fmla="*/ 37 w 202"/>
                <a:gd name="T111" fmla="*/ 324 h 326"/>
                <a:gd name="T112" fmla="*/ 24 w 202"/>
                <a:gd name="T113" fmla="*/ 324 h 326"/>
                <a:gd name="T114" fmla="*/ 22 w 202"/>
                <a:gd name="T115" fmla="*/ 311 h 326"/>
                <a:gd name="T116" fmla="*/ 22 w 202"/>
                <a:gd name="T117" fmla="*/ 291 h 326"/>
                <a:gd name="T118" fmla="*/ 20 w 202"/>
                <a:gd name="T119" fmla="*/ 264 h 326"/>
                <a:gd name="T120" fmla="*/ 13 w 202"/>
                <a:gd name="T121" fmla="*/ 23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2" h="326">
                  <a:moveTo>
                    <a:pt x="13" y="238"/>
                  </a:moveTo>
                  <a:lnTo>
                    <a:pt x="35" y="218"/>
                  </a:lnTo>
                  <a:lnTo>
                    <a:pt x="35" y="211"/>
                  </a:lnTo>
                  <a:lnTo>
                    <a:pt x="37" y="209"/>
                  </a:lnTo>
                  <a:lnTo>
                    <a:pt x="37" y="203"/>
                  </a:lnTo>
                  <a:lnTo>
                    <a:pt x="37" y="200"/>
                  </a:lnTo>
                  <a:lnTo>
                    <a:pt x="37" y="198"/>
                  </a:lnTo>
                  <a:lnTo>
                    <a:pt x="37" y="194"/>
                  </a:lnTo>
                  <a:lnTo>
                    <a:pt x="39" y="194"/>
                  </a:lnTo>
                  <a:lnTo>
                    <a:pt x="42" y="192"/>
                  </a:lnTo>
                  <a:lnTo>
                    <a:pt x="44" y="189"/>
                  </a:lnTo>
                  <a:lnTo>
                    <a:pt x="48" y="185"/>
                  </a:lnTo>
                  <a:lnTo>
                    <a:pt x="46" y="183"/>
                  </a:lnTo>
                  <a:lnTo>
                    <a:pt x="44" y="181"/>
                  </a:lnTo>
                  <a:lnTo>
                    <a:pt x="44" y="178"/>
                  </a:lnTo>
                  <a:lnTo>
                    <a:pt x="46" y="176"/>
                  </a:lnTo>
                  <a:lnTo>
                    <a:pt x="46" y="172"/>
                  </a:lnTo>
                  <a:lnTo>
                    <a:pt x="42" y="170"/>
                  </a:lnTo>
                  <a:lnTo>
                    <a:pt x="42" y="167"/>
                  </a:lnTo>
                  <a:lnTo>
                    <a:pt x="44" y="167"/>
                  </a:lnTo>
                  <a:lnTo>
                    <a:pt x="46" y="163"/>
                  </a:lnTo>
                  <a:lnTo>
                    <a:pt x="46" y="159"/>
                  </a:lnTo>
                  <a:lnTo>
                    <a:pt x="48" y="159"/>
                  </a:lnTo>
                  <a:lnTo>
                    <a:pt x="48" y="154"/>
                  </a:lnTo>
                  <a:lnTo>
                    <a:pt x="46" y="154"/>
                  </a:lnTo>
                  <a:lnTo>
                    <a:pt x="44" y="154"/>
                  </a:lnTo>
                  <a:lnTo>
                    <a:pt x="46" y="150"/>
                  </a:lnTo>
                  <a:lnTo>
                    <a:pt x="46" y="143"/>
                  </a:lnTo>
                  <a:lnTo>
                    <a:pt x="48" y="141"/>
                  </a:lnTo>
                  <a:lnTo>
                    <a:pt x="48" y="139"/>
                  </a:lnTo>
                  <a:lnTo>
                    <a:pt x="48" y="137"/>
                  </a:lnTo>
                  <a:lnTo>
                    <a:pt x="48" y="134"/>
                  </a:lnTo>
                  <a:lnTo>
                    <a:pt x="48" y="130"/>
                  </a:lnTo>
                  <a:lnTo>
                    <a:pt x="50" y="128"/>
                  </a:lnTo>
                  <a:lnTo>
                    <a:pt x="50" y="126"/>
                  </a:lnTo>
                  <a:lnTo>
                    <a:pt x="46" y="126"/>
                  </a:lnTo>
                  <a:lnTo>
                    <a:pt x="44" y="121"/>
                  </a:lnTo>
                  <a:lnTo>
                    <a:pt x="39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6" y="114"/>
                  </a:lnTo>
                  <a:lnTo>
                    <a:pt x="22" y="110"/>
                  </a:lnTo>
                  <a:lnTo>
                    <a:pt x="17" y="110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0"/>
                  </a:lnTo>
                  <a:lnTo>
                    <a:pt x="9" y="108"/>
                  </a:lnTo>
                  <a:lnTo>
                    <a:pt x="2" y="108"/>
                  </a:lnTo>
                  <a:lnTo>
                    <a:pt x="2" y="99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33" y="79"/>
                  </a:lnTo>
                  <a:lnTo>
                    <a:pt x="37" y="77"/>
                  </a:lnTo>
                  <a:lnTo>
                    <a:pt x="48" y="73"/>
                  </a:lnTo>
                  <a:lnTo>
                    <a:pt x="55" y="70"/>
                  </a:lnTo>
                  <a:lnTo>
                    <a:pt x="59" y="70"/>
                  </a:lnTo>
                  <a:lnTo>
                    <a:pt x="61" y="73"/>
                  </a:lnTo>
                  <a:lnTo>
                    <a:pt x="61" y="75"/>
                  </a:lnTo>
                  <a:lnTo>
                    <a:pt x="64" y="77"/>
                  </a:lnTo>
                  <a:lnTo>
                    <a:pt x="64" y="79"/>
                  </a:lnTo>
                  <a:lnTo>
                    <a:pt x="66" y="81"/>
                  </a:lnTo>
                  <a:lnTo>
                    <a:pt x="68" y="79"/>
                  </a:lnTo>
                  <a:lnTo>
                    <a:pt x="70" y="79"/>
                  </a:lnTo>
                  <a:lnTo>
                    <a:pt x="72" y="77"/>
                  </a:lnTo>
                  <a:lnTo>
                    <a:pt x="77" y="77"/>
                  </a:lnTo>
                  <a:lnTo>
                    <a:pt x="81" y="79"/>
                  </a:lnTo>
                  <a:lnTo>
                    <a:pt x="83" y="81"/>
                  </a:lnTo>
                  <a:lnTo>
                    <a:pt x="83" y="88"/>
                  </a:lnTo>
                  <a:lnTo>
                    <a:pt x="83" y="92"/>
                  </a:lnTo>
                  <a:lnTo>
                    <a:pt x="79" y="97"/>
                  </a:lnTo>
                  <a:lnTo>
                    <a:pt x="77" y="101"/>
                  </a:lnTo>
                  <a:lnTo>
                    <a:pt x="75" y="103"/>
                  </a:lnTo>
                  <a:lnTo>
                    <a:pt x="75" y="108"/>
                  </a:lnTo>
                  <a:lnTo>
                    <a:pt x="77" y="112"/>
                  </a:lnTo>
                  <a:lnTo>
                    <a:pt x="77" y="114"/>
                  </a:lnTo>
                  <a:lnTo>
                    <a:pt x="81" y="119"/>
                  </a:lnTo>
                  <a:lnTo>
                    <a:pt x="83" y="121"/>
                  </a:lnTo>
                  <a:lnTo>
                    <a:pt x="86" y="123"/>
                  </a:lnTo>
                  <a:lnTo>
                    <a:pt x="88" y="126"/>
                  </a:lnTo>
                  <a:lnTo>
                    <a:pt x="92" y="128"/>
                  </a:lnTo>
                  <a:lnTo>
                    <a:pt x="90" y="130"/>
                  </a:lnTo>
                  <a:lnTo>
                    <a:pt x="90" y="134"/>
                  </a:lnTo>
                  <a:lnTo>
                    <a:pt x="94" y="132"/>
                  </a:lnTo>
                  <a:lnTo>
                    <a:pt x="94" y="130"/>
                  </a:lnTo>
                  <a:lnTo>
                    <a:pt x="94" y="123"/>
                  </a:lnTo>
                  <a:lnTo>
                    <a:pt x="97" y="121"/>
                  </a:lnTo>
                  <a:lnTo>
                    <a:pt x="97" y="117"/>
                  </a:lnTo>
                  <a:lnTo>
                    <a:pt x="99" y="112"/>
                  </a:lnTo>
                  <a:lnTo>
                    <a:pt x="103" y="110"/>
                  </a:lnTo>
                  <a:lnTo>
                    <a:pt x="105" y="108"/>
                  </a:lnTo>
                  <a:lnTo>
                    <a:pt x="105" y="106"/>
                  </a:lnTo>
                  <a:lnTo>
                    <a:pt x="108" y="99"/>
                  </a:lnTo>
                  <a:lnTo>
                    <a:pt x="105" y="97"/>
                  </a:lnTo>
                  <a:lnTo>
                    <a:pt x="105" y="95"/>
                  </a:lnTo>
                  <a:lnTo>
                    <a:pt x="103" y="92"/>
                  </a:lnTo>
                  <a:lnTo>
                    <a:pt x="105" y="92"/>
                  </a:lnTo>
                  <a:lnTo>
                    <a:pt x="108" y="92"/>
                  </a:lnTo>
                  <a:lnTo>
                    <a:pt x="108" y="90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0" y="84"/>
                  </a:lnTo>
                  <a:lnTo>
                    <a:pt x="108" y="79"/>
                  </a:lnTo>
                  <a:lnTo>
                    <a:pt x="103" y="73"/>
                  </a:lnTo>
                  <a:lnTo>
                    <a:pt x="101" y="70"/>
                  </a:lnTo>
                  <a:lnTo>
                    <a:pt x="94" y="64"/>
                  </a:lnTo>
                  <a:lnTo>
                    <a:pt x="92" y="64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3" y="55"/>
                  </a:lnTo>
                  <a:lnTo>
                    <a:pt x="79" y="37"/>
                  </a:lnTo>
                  <a:lnTo>
                    <a:pt x="83" y="20"/>
                  </a:lnTo>
                  <a:lnTo>
                    <a:pt x="103" y="20"/>
                  </a:lnTo>
                  <a:lnTo>
                    <a:pt x="105" y="20"/>
                  </a:lnTo>
                  <a:lnTo>
                    <a:pt x="108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6" y="22"/>
                  </a:lnTo>
                  <a:lnTo>
                    <a:pt x="119" y="24"/>
                  </a:lnTo>
                  <a:lnTo>
                    <a:pt x="119" y="24"/>
                  </a:lnTo>
                  <a:lnTo>
                    <a:pt x="123" y="24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2"/>
                  </a:lnTo>
                  <a:lnTo>
                    <a:pt x="136" y="22"/>
                  </a:lnTo>
                  <a:lnTo>
                    <a:pt x="138" y="22"/>
                  </a:lnTo>
                  <a:lnTo>
                    <a:pt x="143" y="22"/>
                  </a:lnTo>
                  <a:lnTo>
                    <a:pt x="149" y="20"/>
                  </a:lnTo>
                  <a:lnTo>
                    <a:pt x="149" y="18"/>
                  </a:lnTo>
                  <a:lnTo>
                    <a:pt x="149" y="15"/>
                  </a:lnTo>
                  <a:lnTo>
                    <a:pt x="152" y="15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3" y="18"/>
                  </a:lnTo>
                  <a:lnTo>
                    <a:pt x="165" y="15"/>
                  </a:lnTo>
                  <a:lnTo>
                    <a:pt x="171" y="13"/>
                  </a:lnTo>
                  <a:lnTo>
                    <a:pt x="174" y="13"/>
                  </a:lnTo>
                  <a:lnTo>
                    <a:pt x="178" y="13"/>
                  </a:lnTo>
                  <a:lnTo>
                    <a:pt x="178" y="11"/>
                  </a:lnTo>
                  <a:lnTo>
                    <a:pt x="185" y="11"/>
                  </a:lnTo>
                  <a:lnTo>
                    <a:pt x="187" y="9"/>
                  </a:lnTo>
                  <a:lnTo>
                    <a:pt x="191" y="7"/>
                  </a:lnTo>
                  <a:lnTo>
                    <a:pt x="193" y="4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7"/>
                  </a:lnTo>
                  <a:lnTo>
                    <a:pt x="200" y="9"/>
                  </a:lnTo>
                  <a:lnTo>
                    <a:pt x="202" y="9"/>
                  </a:lnTo>
                  <a:lnTo>
                    <a:pt x="198" y="15"/>
                  </a:lnTo>
                  <a:lnTo>
                    <a:pt x="198" y="18"/>
                  </a:lnTo>
                  <a:lnTo>
                    <a:pt x="198" y="18"/>
                  </a:lnTo>
                  <a:lnTo>
                    <a:pt x="198" y="20"/>
                  </a:lnTo>
                  <a:lnTo>
                    <a:pt x="198" y="22"/>
                  </a:lnTo>
                  <a:lnTo>
                    <a:pt x="198" y="29"/>
                  </a:lnTo>
                  <a:lnTo>
                    <a:pt x="200" y="33"/>
                  </a:lnTo>
                  <a:lnTo>
                    <a:pt x="200" y="33"/>
                  </a:lnTo>
                  <a:lnTo>
                    <a:pt x="200" y="37"/>
                  </a:lnTo>
                  <a:lnTo>
                    <a:pt x="200" y="40"/>
                  </a:lnTo>
                  <a:lnTo>
                    <a:pt x="200" y="44"/>
                  </a:lnTo>
                  <a:lnTo>
                    <a:pt x="198" y="46"/>
                  </a:lnTo>
                  <a:lnTo>
                    <a:pt x="200" y="51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70"/>
                  </a:lnTo>
                  <a:lnTo>
                    <a:pt x="196" y="73"/>
                  </a:lnTo>
                  <a:lnTo>
                    <a:pt x="196" y="73"/>
                  </a:lnTo>
                  <a:lnTo>
                    <a:pt x="196" y="75"/>
                  </a:lnTo>
                  <a:lnTo>
                    <a:pt x="200" y="75"/>
                  </a:lnTo>
                  <a:lnTo>
                    <a:pt x="200" y="75"/>
                  </a:lnTo>
                  <a:lnTo>
                    <a:pt x="202" y="84"/>
                  </a:lnTo>
                  <a:lnTo>
                    <a:pt x="200" y="86"/>
                  </a:lnTo>
                  <a:lnTo>
                    <a:pt x="198" y="86"/>
                  </a:lnTo>
                  <a:lnTo>
                    <a:pt x="200" y="88"/>
                  </a:lnTo>
                  <a:lnTo>
                    <a:pt x="198" y="90"/>
                  </a:lnTo>
                  <a:lnTo>
                    <a:pt x="196" y="90"/>
                  </a:lnTo>
                  <a:lnTo>
                    <a:pt x="193" y="92"/>
                  </a:lnTo>
                  <a:lnTo>
                    <a:pt x="193" y="95"/>
                  </a:lnTo>
                  <a:lnTo>
                    <a:pt x="196" y="92"/>
                  </a:lnTo>
                  <a:lnTo>
                    <a:pt x="198" y="92"/>
                  </a:lnTo>
                  <a:lnTo>
                    <a:pt x="196" y="97"/>
                  </a:lnTo>
                  <a:lnTo>
                    <a:pt x="196" y="99"/>
                  </a:lnTo>
                  <a:lnTo>
                    <a:pt x="193" y="101"/>
                  </a:lnTo>
                  <a:lnTo>
                    <a:pt x="189" y="106"/>
                  </a:lnTo>
                  <a:lnTo>
                    <a:pt x="189" y="108"/>
                  </a:lnTo>
                  <a:lnTo>
                    <a:pt x="185" y="112"/>
                  </a:lnTo>
                  <a:lnTo>
                    <a:pt x="180" y="114"/>
                  </a:lnTo>
                  <a:lnTo>
                    <a:pt x="182" y="117"/>
                  </a:lnTo>
                  <a:lnTo>
                    <a:pt x="169" y="126"/>
                  </a:lnTo>
                  <a:lnTo>
                    <a:pt x="167" y="126"/>
                  </a:lnTo>
                  <a:lnTo>
                    <a:pt x="165" y="128"/>
                  </a:lnTo>
                  <a:lnTo>
                    <a:pt x="154" y="134"/>
                  </a:lnTo>
                  <a:lnTo>
                    <a:pt x="149" y="134"/>
                  </a:lnTo>
                  <a:lnTo>
                    <a:pt x="149" y="134"/>
                  </a:lnTo>
                  <a:lnTo>
                    <a:pt x="143" y="137"/>
                  </a:lnTo>
                  <a:lnTo>
                    <a:pt x="134" y="143"/>
                  </a:lnTo>
                  <a:lnTo>
                    <a:pt x="134" y="141"/>
                  </a:lnTo>
                  <a:lnTo>
                    <a:pt x="134" y="143"/>
                  </a:lnTo>
                  <a:lnTo>
                    <a:pt x="127" y="150"/>
                  </a:lnTo>
                  <a:lnTo>
                    <a:pt x="125" y="150"/>
                  </a:lnTo>
                  <a:lnTo>
                    <a:pt x="125" y="148"/>
                  </a:lnTo>
                  <a:lnTo>
                    <a:pt x="123" y="152"/>
                  </a:lnTo>
                  <a:lnTo>
                    <a:pt x="121" y="152"/>
                  </a:lnTo>
                  <a:lnTo>
                    <a:pt x="121" y="156"/>
                  </a:lnTo>
                  <a:lnTo>
                    <a:pt x="112" y="161"/>
                  </a:lnTo>
                  <a:lnTo>
                    <a:pt x="112" y="163"/>
                  </a:lnTo>
                  <a:lnTo>
                    <a:pt x="110" y="163"/>
                  </a:lnTo>
                  <a:lnTo>
                    <a:pt x="110" y="165"/>
                  </a:lnTo>
                  <a:lnTo>
                    <a:pt x="110" y="167"/>
                  </a:lnTo>
                  <a:lnTo>
                    <a:pt x="105" y="167"/>
                  </a:lnTo>
                  <a:lnTo>
                    <a:pt x="94" y="174"/>
                  </a:lnTo>
                  <a:lnTo>
                    <a:pt x="94" y="178"/>
                  </a:lnTo>
                  <a:lnTo>
                    <a:pt x="92" y="181"/>
                  </a:lnTo>
                  <a:lnTo>
                    <a:pt x="88" y="181"/>
                  </a:lnTo>
                  <a:lnTo>
                    <a:pt x="86" y="183"/>
                  </a:lnTo>
                  <a:lnTo>
                    <a:pt x="81" y="181"/>
                  </a:lnTo>
                  <a:lnTo>
                    <a:pt x="79" y="181"/>
                  </a:lnTo>
                  <a:lnTo>
                    <a:pt x="79" y="183"/>
                  </a:lnTo>
                  <a:lnTo>
                    <a:pt x="81" y="185"/>
                  </a:lnTo>
                  <a:lnTo>
                    <a:pt x="81" y="189"/>
                  </a:lnTo>
                  <a:lnTo>
                    <a:pt x="79" y="189"/>
                  </a:lnTo>
                  <a:lnTo>
                    <a:pt x="81" y="194"/>
                  </a:lnTo>
                  <a:lnTo>
                    <a:pt x="79" y="196"/>
                  </a:lnTo>
                  <a:lnTo>
                    <a:pt x="83" y="205"/>
                  </a:lnTo>
                  <a:lnTo>
                    <a:pt x="83" y="207"/>
                  </a:lnTo>
                  <a:lnTo>
                    <a:pt x="81" y="209"/>
                  </a:lnTo>
                  <a:lnTo>
                    <a:pt x="83" y="209"/>
                  </a:lnTo>
                  <a:lnTo>
                    <a:pt x="86" y="214"/>
                  </a:lnTo>
                  <a:lnTo>
                    <a:pt x="86" y="218"/>
                  </a:lnTo>
                  <a:lnTo>
                    <a:pt x="88" y="222"/>
                  </a:lnTo>
                  <a:lnTo>
                    <a:pt x="88" y="233"/>
                  </a:lnTo>
                  <a:lnTo>
                    <a:pt x="88" y="238"/>
                  </a:lnTo>
                  <a:lnTo>
                    <a:pt x="90" y="238"/>
                  </a:lnTo>
                  <a:lnTo>
                    <a:pt x="90" y="233"/>
                  </a:lnTo>
                  <a:lnTo>
                    <a:pt x="92" y="229"/>
                  </a:lnTo>
                  <a:lnTo>
                    <a:pt x="92" y="233"/>
                  </a:lnTo>
                  <a:lnTo>
                    <a:pt x="92" y="233"/>
                  </a:lnTo>
                  <a:lnTo>
                    <a:pt x="92" y="238"/>
                  </a:lnTo>
                  <a:lnTo>
                    <a:pt x="90" y="240"/>
                  </a:lnTo>
                  <a:lnTo>
                    <a:pt x="90" y="247"/>
                  </a:lnTo>
                  <a:lnTo>
                    <a:pt x="92" y="247"/>
                  </a:lnTo>
                  <a:lnTo>
                    <a:pt x="90" y="253"/>
                  </a:lnTo>
                  <a:lnTo>
                    <a:pt x="90" y="255"/>
                  </a:lnTo>
                  <a:lnTo>
                    <a:pt x="88" y="258"/>
                  </a:lnTo>
                  <a:lnTo>
                    <a:pt x="88" y="262"/>
                  </a:lnTo>
                  <a:lnTo>
                    <a:pt x="86" y="262"/>
                  </a:lnTo>
                  <a:lnTo>
                    <a:pt x="88" y="267"/>
                  </a:lnTo>
                  <a:lnTo>
                    <a:pt x="90" y="264"/>
                  </a:lnTo>
                  <a:lnTo>
                    <a:pt x="90" y="267"/>
                  </a:lnTo>
                  <a:lnTo>
                    <a:pt x="88" y="271"/>
                  </a:lnTo>
                  <a:lnTo>
                    <a:pt x="88" y="275"/>
                  </a:lnTo>
                  <a:lnTo>
                    <a:pt x="79" y="282"/>
                  </a:lnTo>
                  <a:lnTo>
                    <a:pt x="68" y="289"/>
                  </a:lnTo>
                  <a:lnTo>
                    <a:pt x="50" y="291"/>
                  </a:lnTo>
                  <a:lnTo>
                    <a:pt x="44" y="297"/>
                  </a:lnTo>
                  <a:lnTo>
                    <a:pt x="39" y="300"/>
                  </a:lnTo>
                  <a:lnTo>
                    <a:pt x="37" y="302"/>
                  </a:lnTo>
                  <a:lnTo>
                    <a:pt x="35" y="304"/>
                  </a:lnTo>
                  <a:lnTo>
                    <a:pt x="33" y="308"/>
                  </a:lnTo>
                  <a:lnTo>
                    <a:pt x="31" y="308"/>
                  </a:lnTo>
                  <a:lnTo>
                    <a:pt x="31" y="308"/>
                  </a:lnTo>
                  <a:lnTo>
                    <a:pt x="31" y="311"/>
                  </a:lnTo>
                  <a:lnTo>
                    <a:pt x="33" y="313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7" y="315"/>
                  </a:lnTo>
                  <a:lnTo>
                    <a:pt x="37" y="313"/>
                  </a:lnTo>
                  <a:lnTo>
                    <a:pt x="39" y="313"/>
                  </a:lnTo>
                  <a:lnTo>
                    <a:pt x="39" y="315"/>
                  </a:lnTo>
                  <a:lnTo>
                    <a:pt x="37" y="319"/>
                  </a:lnTo>
                  <a:lnTo>
                    <a:pt x="37" y="324"/>
                  </a:lnTo>
                  <a:lnTo>
                    <a:pt x="35" y="326"/>
                  </a:lnTo>
                  <a:lnTo>
                    <a:pt x="33" y="326"/>
                  </a:lnTo>
                  <a:lnTo>
                    <a:pt x="26" y="324"/>
                  </a:lnTo>
                  <a:lnTo>
                    <a:pt x="24" y="324"/>
                  </a:lnTo>
                  <a:lnTo>
                    <a:pt x="24" y="324"/>
                  </a:lnTo>
                  <a:lnTo>
                    <a:pt x="24" y="319"/>
                  </a:lnTo>
                  <a:lnTo>
                    <a:pt x="24" y="317"/>
                  </a:lnTo>
                  <a:lnTo>
                    <a:pt x="26" y="315"/>
                  </a:lnTo>
                  <a:lnTo>
                    <a:pt x="24" y="313"/>
                  </a:lnTo>
                  <a:lnTo>
                    <a:pt x="22" y="311"/>
                  </a:lnTo>
                  <a:lnTo>
                    <a:pt x="20" y="311"/>
                  </a:lnTo>
                  <a:lnTo>
                    <a:pt x="20" y="311"/>
                  </a:lnTo>
                  <a:lnTo>
                    <a:pt x="20" y="304"/>
                  </a:lnTo>
                  <a:lnTo>
                    <a:pt x="20" y="297"/>
                  </a:lnTo>
                  <a:lnTo>
                    <a:pt x="22" y="291"/>
                  </a:lnTo>
                  <a:lnTo>
                    <a:pt x="22" y="278"/>
                  </a:lnTo>
                  <a:lnTo>
                    <a:pt x="20" y="273"/>
                  </a:lnTo>
                  <a:lnTo>
                    <a:pt x="20" y="269"/>
                  </a:lnTo>
                  <a:lnTo>
                    <a:pt x="17" y="264"/>
                  </a:lnTo>
                  <a:lnTo>
                    <a:pt x="20" y="264"/>
                  </a:lnTo>
                  <a:lnTo>
                    <a:pt x="20" y="255"/>
                  </a:lnTo>
                  <a:lnTo>
                    <a:pt x="17" y="249"/>
                  </a:lnTo>
                  <a:lnTo>
                    <a:pt x="15" y="244"/>
                  </a:lnTo>
                  <a:lnTo>
                    <a:pt x="15" y="240"/>
                  </a:lnTo>
                  <a:lnTo>
                    <a:pt x="13" y="2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57"/>
            <p:cNvSpPr>
              <a:spLocks/>
            </p:cNvSpPr>
            <p:nvPr/>
          </p:nvSpPr>
          <p:spPr bwMode="auto">
            <a:xfrm>
              <a:off x="4107024" y="4844758"/>
              <a:ext cx="28414" cy="33488"/>
            </a:xfrm>
            <a:custGeom>
              <a:avLst/>
              <a:gdLst>
                <a:gd name="T0" fmla="*/ 22 w 28"/>
                <a:gd name="T1" fmla="*/ 9 h 33"/>
                <a:gd name="T2" fmla="*/ 22 w 28"/>
                <a:gd name="T3" fmla="*/ 9 h 33"/>
                <a:gd name="T4" fmla="*/ 24 w 28"/>
                <a:gd name="T5" fmla="*/ 9 h 33"/>
                <a:gd name="T6" fmla="*/ 26 w 28"/>
                <a:gd name="T7" fmla="*/ 11 h 33"/>
                <a:gd name="T8" fmla="*/ 28 w 28"/>
                <a:gd name="T9" fmla="*/ 13 h 33"/>
                <a:gd name="T10" fmla="*/ 26 w 28"/>
                <a:gd name="T11" fmla="*/ 15 h 33"/>
                <a:gd name="T12" fmla="*/ 26 w 28"/>
                <a:gd name="T13" fmla="*/ 17 h 33"/>
                <a:gd name="T14" fmla="*/ 26 w 28"/>
                <a:gd name="T15" fmla="*/ 22 h 33"/>
                <a:gd name="T16" fmla="*/ 26 w 28"/>
                <a:gd name="T17" fmla="*/ 22 h 33"/>
                <a:gd name="T18" fmla="*/ 24 w 28"/>
                <a:gd name="T19" fmla="*/ 24 h 33"/>
                <a:gd name="T20" fmla="*/ 22 w 28"/>
                <a:gd name="T21" fmla="*/ 24 h 33"/>
                <a:gd name="T22" fmla="*/ 22 w 28"/>
                <a:gd name="T23" fmla="*/ 28 h 33"/>
                <a:gd name="T24" fmla="*/ 22 w 28"/>
                <a:gd name="T25" fmla="*/ 31 h 33"/>
                <a:gd name="T26" fmla="*/ 19 w 28"/>
                <a:gd name="T27" fmla="*/ 33 h 33"/>
                <a:gd name="T28" fmla="*/ 11 w 28"/>
                <a:gd name="T29" fmla="*/ 31 h 33"/>
                <a:gd name="T30" fmla="*/ 4 w 28"/>
                <a:gd name="T31" fmla="*/ 28 h 33"/>
                <a:gd name="T32" fmla="*/ 2 w 28"/>
                <a:gd name="T33" fmla="*/ 24 h 33"/>
                <a:gd name="T34" fmla="*/ 0 w 28"/>
                <a:gd name="T35" fmla="*/ 22 h 33"/>
                <a:gd name="T36" fmla="*/ 0 w 28"/>
                <a:gd name="T37" fmla="*/ 20 h 33"/>
                <a:gd name="T38" fmla="*/ 2 w 28"/>
                <a:gd name="T39" fmla="*/ 15 h 33"/>
                <a:gd name="T40" fmla="*/ 6 w 28"/>
                <a:gd name="T41" fmla="*/ 6 h 33"/>
                <a:gd name="T42" fmla="*/ 6 w 28"/>
                <a:gd name="T43" fmla="*/ 2 h 33"/>
                <a:gd name="T44" fmla="*/ 11 w 28"/>
                <a:gd name="T45" fmla="*/ 0 h 33"/>
                <a:gd name="T46" fmla="*/ 15 w 28"/>
                <a:gd name="T47" fmla="*/ 4 h 33"/>
                <a:gd name="T48" fmla="*/ 17 w 28"/>
                <a:gd name="T49" fmla="*/ 6 h 33"/>
                <a:gd name="T50" fmla="*/ 22 w 28"/>
                <a:gd name="T51" fmla="*/ 9 h 33"/>
                <a:gd name="T52" fmla="*/ 22 w 28"/>
                <a:gd name="T5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33">
                  <a:moveTo>
                    <a:pt x="22" y="9"/>
                  </a:moveTo>
                  <a:lnTo>
                    <a:pt x="22" y="9"/>
                  </a:lnTo>
                  <a:lnTo>
                    <a:pt x="24" y="9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6" y="15"/>
                  </a:lnTo>
                  <a:lnTo>
                    <a:pt x="26" y="17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19" y="33"/>
                  </a:lnTo>
                  <a:lnTo>
                    <a:pt x="11" y="31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6" y="6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22" y="9"/>
                  </a:ln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58"/>
            <p:cNvSpPr>
              <a:spLocks noEditPoints="1"/>
            </p:cNvSpPr>
            <p:nvPr/>
          </p:nvSpPr>
          <p:spPr bwMode="auto">
            <a:xfrm>
              <a:off x="3826943" y="4772709"/>
              <a:ext cx="317628" cy="270948"/>
            </a:xfrm>
            <a:custGeom>
              <a:avLst/>
              <a:gdLst>
                <a:gd name="T0" fmla="*/ 5 w 313"/>
                <a:gd name="T1" fmla="*/ 126 h 267"/>
                <a:gd name="T2" fmla="*/ 16 w 313"/>
                <a:gd name="T3" fmla="*/ 128 h 267"/>
                <a:gd name="T4" fmla="*/ 36 w 313"/>
                <a:gd name="T5" fmla="*/ 139 h 267"/>
                <a:gd name="T6" fmla="*/ 47 w 313"/>
                <a:gd name="T7" fmla="*/ 139 h 267"/>
                <a:gd name="T8" fmla="*/ 55 w 313"/>
                <a:gd name="T9" fmla="*/ 130 h 267"/>
                <a:gd name="T10" fmla="*/ 77 w 313"/>
                <a:gd name="T11" fmla="*/ 62 h 267"/>
                <a:gd name="T12" fmla="*/ 82 w 313"/>
                <a:gd name="T13" fmla="*/ 93 h 267"/>
                <a:gd name="T14" fmla="*/ 104 w 313"/>
                <a:gd name="T15" fmla="*/ 91 h 267"/>
                <a:gd name="T16" fmla="*/ 121 w 313"/>
                <a:gd name="T17" fmla="*/ 80 h 267"/>
                <a:gd name="T18" fmla="*/ 143 w 313"/>
                <a:gd name="T19" fmla="*/ 69 h 267"/>
                <a:gd name="T20" fmla="*/ 163 w 313"/>
                <a:gd name="T21" fmla="*/ 73 h 267"/>
                <a:gd name="T22" fmla="*/ 179 w 313"/>
                <a:gd name="T23" fmla="*/ 73 h 267"/>
                <a:gd name="T24" fmla="*/ 181 w 313"/>
                <a:gd name="T25" fmla="*/ 58 h 267"/>
                <a:gd name="T26" fmla="*/ 194 w 313"/>
                <a:gd name="T27" fmla="*/ 51 h 267"/>
                <a:gd name="T28" fmla="*/ 201 w 313"/>
                <a:gd name="T29" fmla="*/ 42 h 267"/>
                <a:gd name="T30" fmla="*/ 209 w 313"/>
                <a:gd name="T31" fmla="*/ 27 h 267"/>
                <a:gd name="T32" fmla="*/ 218 w 313"/>
                <a:gd name="T33" fmla="*/ 20 h 267"/>
                <a:gd name="T34" fmla="*/ 231 w 313"/>
                <a:gd name="T35" fmla="*/ 13 h 267"/>
                <a:gd name="T36" fmla="*/ 245 w 313"/>
                <a:gd name="T37" fmla="*/ 7 h 267"/>
                <a:gd name="T38" fmla="*/ 260 w 313"/>
                <a:gd name="T39" fmla="*/ 0 h 267"/>
                <a:gd name="T40" fmla="*/ 273 w 313"/>
                <a:gd name="T41" fmla="*/ 7 h 267"/>
                <a:gd name="T42" fmla="*/ 293 w 313"/>
                <a:gd name="T43" fmla="*/ 13 h 267"/>
                <a:gd name="T44" fmla="*/ 298 w 313"/>
                <a:gd name="T45" fmla="*/ 38 h 267"/>
                <a:gd name="T46" fmla="*/ 298 w 313"/>
                <a:gd name="T47" fmla="*/ 73 h 267"/>
                <a:gd name="T48" fmla="*/ 282 w 313"/>
                <a:gd name="T49" fmla="*/ 73 h 267"/>
                <a:gd name="T50" fmla="*/ 278 w 313"/>
                <a:gd name="T51" fmla="*/ 95 h 267"/>
                <a:gd name="T52" fmla="*/ 298 w 313"/>
                <a:gd name="T53" fmla="*/ 99 h 267"/>
                <a:gd name="T54" fmla="*/ 313 w 313"/>
                <a:gd name="T55" fmla="*/ 95 h 267"/>
                <a:gd name="T56" fmla="*/ 311 w 313"/>
                <a:gd name="T57" fmla="*/ 113 h 267"/>
                <a:gd name="T58" fmla="*/ 295 w 313"/>
                <a:gd name="T59" fmla="*/ 139 h 267"/>
                <a:gd name="T60" fmla="*/ 282 w 313"/>
                <a:gd name="T61" fmla="*/ 148 h 267"/>
                <a:gd name="T62" fmla="*/ 271 w 313"/>
                <a:gd name="T63" fmla="*/ 163 h 267"/>
                <a:gd name="T64" fmla="*/ 249 w 313"/>
                <a:gd name="T65" fmla="*/ 194 h 267"/>
                <a:gd name="T66" fmla="*/ 220 w 313"/>
                <a:gd name="T67" fmla="*/ 221 h 267"/>
                <a:gd name="T68" fmla="*/ 196 w 313"/>
                <a:gd name="T69" fmla="*/ 238 h 267"/>
                <a:gd name="T70" fmla="*/ 179 w 313"/>
                <a:gd name="T71" fmla="*/ 243 h 267"/>
                <a:gd name="T72" fmla="*/ 168 w 313"/>
                <a:gd name="T73" fmla="*/ 251 h 267"/>
                <a:gd name="T74" fmla="*/ 152 w 313"/>
                <a:gd name="T75" fmla="*/ 254 h 267"/>
                <a:gd name="T76" fmla="*/ 124 w 313"/>
                <a:gd name="T77" fmla="*/ 251 h 267"/>
                <a:gd name="T78" fmla="*/ 104 w 313"/>
                <a:gd name="T79" fmla="*/ 251 h 267"/>
                <a:gd name="T80" fmla="*/ 95 w 313"/>
                <a:gd name="T81" fmla="*/ 258 h 267"/>
                <a:gd name="T82" fmla="*/ 75 w 313"/>
                <a:gd name="T83" fmla="*/ 260 h 267"/>
                <a:gd name="T84" fmla="*/ 60 w 313"/>
                <a:gd name="T85" fmla="*/ 267 h 267"/>
                <a:gd name="T86" fmla="*/ 42 w 313"/>
                <a:gd name="T87" fmla="*/ 256 h 267"/>
                <a:gd name="T88" fmla="*/ 33 w 313"/>
                <a:gd name="T89" fmla="*/ 251 h 267"/>
                <a:gd name="T90" fmla="*/ 29 w 313"/>
                <a:gd name="T91" fmla="*/ 249 h 267"/>
                <a:gd name="T92" fmla="*/ 22 w 313"/>
                <a:gd name="T93" fmla="*/ 225 h 267"/>
                <a:gd name="T94" fmla="*/ 29 w 313"/>
                <a:gd name="T95" fmla="*/ 218 h 267"/>
                <a:gd name="T96" fmla="*/ 25 w 313"/>
                <a:gd name="T97" fmla="*/ 190 h 267"/>
                <a:gd name="T98" fmla="*/ 7 w 313"/>
                <a:gd name="T99" fmla="*/ 143 h 267"/>
                <a:gd name="T100" fmla="*/ 207 w 313"/>
                <a:gd name="T101" fmla="*/ 170 h 267"/>
                <a:gd name="T102" fmla="*/ 220 w 313"/>
                <a:gd name="T103" fmla="*/ 174 h 267"/>
                <a:gd name="T104" fmla="*/ 234 w 313"/>
                <a:gd name="T105" fmla="*/ 165 h 267"/>
                <a:gd name="T106" fmla="*/ 238 w 313"/>
                <a:gd name="T107" fmla="*/ 157 h 267"/>
                <a:gd name="T108" fmla="*/ 238 w 313"/>
                <a:gd name="T109" fmla="*/ 137 h 267"/>
                <a:gd name="T110" fmla="*/ 225 w 313"/>
                <a:gd name="T111" fmla="*/ 135 h 267"/>
                <a:gd name="T112" fmla="*/ 209 w 313"/>
                <a:gd name="T113" fmla="*/ 143 h 267"/>
                <a:gd name="T114" fmla="*/ 203 w 313"/>
                <a:gd name="T115" fmla="*/ 16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267">
                  <a:moveTo>
                    <a:pt x="0" y="132"/>
                  </a:moveTo>
                  <a:lnTo>
                    <a:pt x="3" y="130"/>
                  </a:lnTo>
                  <a:lnTo>
                    <a:pt x="7" y="130"/>
                  </a:lnTo>
                  <a:lnTo>
                    <a:pt x="7" y="126"/>
                  </a:lnTo>
                  <a:lnTo>
                    <a:pt x="5" y="126"/>
                  </a:lnTo>
                  <a:lnTo>
                    <a:pt x="7" y="121"/>
                  </a:lnTo>
                  <a:lnTo>
                    <a:pt x="14" y="121"/>
                  </a:lnTo>
                  <a:lnTo>
                    <a:pt x="16" y="124"/>
                  </a:lnTo>
                  <a:lnTo>
                    <a:pt x="18" y="124"/>
                  </a:lnTo>
                  <a:lnTo>
                    <a:pt x="16" y="128"/>
                  </a:lnTo>
                  <a:lnTo>
                    <a:pt x="20" y="135"/>
                  </a:lnTo>
                  <a:lnTo>
                    <a:pt x="27" y="137"/>
                  </a:lnTo>
                  <a:lnTo>
                    <a:pt x="31" y="139"/>
                  </a:lnTo>
                  <a:lnTo>
                    <a:pt x="33" y="137"/>
                  </a:lnTo>
                  <a:lnTo>
                    <a:pt x="36" y="139"/>
                  </a:lnTo>
                  <a:lnTo>
                    <a:pt x="38" y="139"/>
                  </a:lnTo>
                  <a:lnTo>
                    <a:pt x="40" y="137"/>
                  </a:lnTo>
                  <a:lnTo>
                    <a:pt x="44" y="137"/>
                  </a:lnTo>
                  <a:lnTo>
                    <a:pt x="44" y="139"/>
                  </a:lnTo>
                  <a:lnTo>
                    <a:pt x="47" y="139"/>
                  </a:lnTo>
                  <a:lnTo>
                    <a:pt x="49" y="141"/>
                  </a:lnTo>
                  <a:lnTo>
                    <a:pt x="51" y="137"/>
                  </a:lnTo>
                  <a:lnTo>
                    <a:pt x="51" y="135"/>
                  </a:lnTo>
                  <a:lnTo>
                    <a:pt x="53" y="135"/>
                  </a:lnTo>
                  <a:lnTo>
                    <a:pt x="55" y="130"/>
                  </a:lnTo>
                  <a:lnTo>
                    <a:pt x="62" y="128"/>
                  </a:lnTo>
                  <a:lnTo>
                    <a:pt x="66" y="128"/>
                  </a:lnTo>
                  <a:lnTo>
                    <a:pt x="69" y="128"/>
                  </a:lnTo>
                  <a:lnTo>
                    <a:pt x="71" y="58"/>
                  </a:lnTo>
                  <a:lnTo>
                    <a:pt x="77" y="62"/>
                  </a:lnTo>
                  <a:lnTo>
                    <a:pt x="80" y="69"/>
                  </a:lnTo>
                  <a:lnTo>
                    <a:pt x="86" y="77"/>
                  </a:lnTo>
                  <a:lnTo>
                    <a:pt x="84" y="84"/>
                  </a:lnTo>
                  <a:lnTo>
                    <a:pt x="82" y="91"/>
                  </a:lnTo>
                  <a:lnTo>
                    <a:pt x="82" y="93"/>
                  </a:lnTo>
                  <a:lnTo>
                    <a:pt x="86" y="93"/>
                  </a:lnTo>
                  <a:lnTo>
                    <a:pt x="93" y="93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1"/>
                  </a:lnTo>
                  <a:lnTo>
                    <a:pt x="108" y="91"/>
                  </a:lnTo>
                  <a:lnTo>
                    <a:pt x="110" y="86"/>
                  </a:lnTo>
                  <a:lnTo>
                    <a:pt x="113" y="84"/>
                  </a:lnTo>
                  <a:lnTo>
                    <a:pt x="119" y="82"/>
                  </a:lnTo>
                  <a:lnTo>
                    <a:pt x="121" y="80"/>
                  </a:lnTo>
                  <a:lnTo>
                    <a:pt x="126" y="71"/>
                  </a:lnTo>
                  <a:lnTo>
                    <a:pt x="130" y="66"/>
                  </a:lnTo>
                  <a:lnTo>
                    <a:pt x="135" y="66"/>
                  </a:lnTo>
                  <a:lnTo>
                    <a:pt x="141" y="66"/>
                  </a:lnTo>
                  <a:lnTo>
                    <a:pt x="143" y="69"/>
                  </a:lnTo>
                  <a:lnTo>
                    <a:pt x="146" y="69"/>
                  </a:lnTo>
                  <a:lnTo>
                    <a:pt x="152" y="73"/>
                  </a:lnTo>
                  <a:lnTo>
                    <a:pt x="157" y="73"/>
                  </a:lnTo>
                  <a:lnTo>
                    <a:pt x="159" y="73"/>
                  </a:lnTo>
                  <a:lnTo>
                    <a:pt x="163" y="73"/>
                  </a:lnTo>
                  <a:lnTo>
                    <a:pt x="168" y="73"/>
                  </a:lnTo>
                  <a:lnTo>
                    <a:pt x="172" y="73"/>
                  </a:lnTo>
                  <a:lnTo>
                    <a:pt x="172" y="75"/>
                  </a:lnTo>
                  <a:lnTo>
                    <a:pt x="174" y="75"/>
                  </a:lnTo>
                  <a:lnTo>
                    <a:pt x="179" y="73"/>
                  </a:lnTo>
                  <a:lnTo>
                    <a:pt x="179" y="71"/>
                  </a:lnTo>
                  <a:lnTo>
                    <a:pt x="179" y="69"/>
                  </a:lnTo>
                  <a:lnTo>
                    <a:pt x="179" y="66"/>
                  </a:lnTo>
                  <a:lnTo>
                    <a:pt x="181" y="64"/>
                  </a:lnTo>
                  <a:lnTo>
                    <a:pt x="181" y="58"/>
                  </a:lnTo>
                  <a:lnTo>
                    <a:pt x="183" y="55"/>
                  </a:lnTo>
                  <a:lnTo>
                    <a:pt x="187" y="55"/>
                  </a:lnTo>
                  <a:lnTo>
                    <a:pt x="190" y="53"/>
                  </a:lnTo>
                  <a:lnTo>
                    <a:pt x="192" y="53"/>
                  </a:lnTo>
                  <a:lnTo>
                    <a:pt x="194" y="51"/>
                  </a:lnTo>
                  <a:lnTo>
                    <a:pt x="194" y="49"/>
                  </a:lnTo>
                  <a:lnTo>
                    <a:pt x="196" y="47"/>
                  </a:lnTo>
                  <a:lnTo>
                    <a:pt x="198" y="44"/>
                  </a:lnTo>
                  <a:lnTo>
                    <a:pt x="201" y="44"/>
                  </a:lnTo>
                  <a:lnTo>
                    <a:pt x="201" y="42"/>
                  </a:lnTo>
                  <a:lnTo>
                    <a:pt x="205" y="42"/>
                  </a:lnTo>
                  <a:lnTo>
                    <a:pt x="205" y="40"/>
                  </a:lnTo>
                  <a:lnTo>
                    <a:pt x="203" y="38"/>
                  </a:lnTo>
                  <a:lnTo>
                    <a:pt x="203" y="33"/>
                  </a:lnTo>
                  <a:lnTo>
                    <a:pt x="209" y="27"/>
                  </a:lnTo>
                  <a:lnTo>
                    <a:pt x="212" y="24"/>
                  </a:lnTo>
                  <a:lnTo>
                    <a:pt x="214" y="24"/>
                  </a:lnTo>
                  <a:lnTo>
                    <a:pt x="216" y="22"/>
                  </a:lnTo>
                  <a:lnTo>
                    <a:pt x="218" y="20"/>
                  </a:lnTo>
                  <a:lnTo>
                    <a:pt x="218" y="20"/>
                  </a:lnTo>
                  <a:lnTo>
                    <a:pt x="220" y="18"/>
                  </a:lnTo>
                  <a:lnTo>
                    <a:pt x="223" y="16"/>
                  </a:lnTo>
                  <a:lnTo>
                    <a:pt x="227" y="13"/>
                  </a:lnTo>
                  <a:lnTo>
                    <a:pt x="231" y="11"/>
                  </a:lnTo>
                  <a:lnTo>
                    <a:pt x="231" y="13"/>
                  </a:lnTo>
                  <a:lnTo>
                    <a:pt x="234" y="11"/>
                  </a:lnTo>
                  <a:lnTo>
                    <a:pt x="238" y="11"/>
                  </a:lnTo>
                  <a:lnTo>
                    <a:pt x="240" y="9"/>
                  </a:lnTo>
                  <a:lnTo>
                    <a:pt x="242" y="9"/>
                  </a:lnTo>
                  <a:lnTo>
                    <a:pt x="245" y="7"/>
                  </a:lnTo>
                  <a:lnTo>
                    <a:pt x="242" y="5"/>
                  </a:lnTo>
                  <a:lnTo>
                    <a:pt x="245" y="2"/>
                  </a:lnTo>
                  <a:lnTo>
                    <a:pt x="249" y="2"/>
                  </a:lnTo>
                  <a:lnTo>
                    <a:pt x="251" y="0"/>
                  </a:lnTo>
                  <a:lnTo>
                    <a:pt x="260" y="0"/>
                  </a:lnTo>
                  <a:lnTo>
                    <a:pt x="264" y="0"/>
                  </a:lnTo>
                  <a:lnTo>
                    <a:pt x="264" y="2"/>
                  </a:lnTo>
                  <a:lnTo>
                    <a:pt x="269" y="2"/>
                  </a:lnTo>
                  <a:lnTo>
                    <a:pt x="273" y="5"/>
                  </a:lnTo>
                  <a:lnTo>
                    <a:pt x="273" y="7"/>
                  </a:lnTo>
                  <a:lnTo>
                    <a:pt x="276" y="5"/>
                  </a:lnTo>
                  <a:lnTo>
                    <a:pt x="282" y="5"/>
                  </a:lnTo>
                  <a:lnTo>
                    <a:pt x="289" y="5"/>
                  </a:lnTo>
                  <a:lnTo>
                    <a:pt x="293" y="9"/>
                  </a:lnTo>
                  <a:lnTo>
                    <a:pt x="293" y="13"/>
                  </a:lnTo>
                  <a:lnTo>
                    <a:pt x="295" y="18"/>
                  </a:lnTo>
                  <a:lnTo>
                    <a:pt x="298" y="24"/>
                  </a:lnTo>
                  <a:lnTo>
                    <a:pt x="298" y="33"/>
                  </a:lnTo>
                  <a:lnTo>
                    <a:pt x="295" y="33"/>
                  </a:lnTo>
                  <a:lnTo>
                    <a:pt x="298" y="38"/>
                  </a:lnTo>
                  <a:lnTo>
                    <a:pt x="298" y="42"/>
                  </a:lnTo>
                  <a:lnTo>
                    <a:pt x="300" y="47"/>
                  </a:lnTo>
                  <a:lnTo>
                    <a:pt x="300" y="60"/>
                  </a:lnTo>
                  <a:lnTo>
                    <a:pt x="298" y="66"/>
                  </a:lnTo>
                  <a:lnTo>
                    <a:pt x="298" y="73"/>
                  </a:lnTo>
                  <a:lnTo>
                    <a:pt x="298" y="80"/>
                  </a:lnTo>
                  <a:lnTo>
                    <a:pt x="293" y="77"/>
                  </a:lnTo>
                  <a:lnTo>
                    <a:pt x="291" y="75"/>
                  </a:lnTo>
                  <a:lnTo>
                    <a:pt x="287" y="71"/>
                  </a:lnTo>
                  <a:lnTo>
                    <a:pt x="282" y="73"/>
                  </a:lnTo>
                  <a:lnTo>
                    <a:pt x="282" y="77"/>
                  </a:lnTo>
                  <a:lnTo>
                    <a:pt x="278" y="86"/>
                  </a:lnTo>
                  <a:lnTo>
                    <a:pt x="276" y="91"/>
                  </a:lnTo>
                  <a:lnTo>
                    <a:pt x="276" y="93"/>
                  </a:lnTo>
                  <a:lnTo>
                    <a:pt x="278" y="95"/>
                  </a:lnTo>
                  <a:lnTo>
                    <a:pt x="280" y="99"/>
                  </a:lnTo>
                  <a:lnTo>
                    <a:pt x="287" y="102"/>
                  </a:lnTo>
                  <a:lnTo>
                    <a:pt x="295" y="104"/>
                  </a:lnTo>
                  <a:lnTo>
                    <a:pt x="298" y="102"/>
                  </a:lnTo>
                  <a:lnTo>
                    <a:pt x="298" y="99"/>
                  </a:lnTo>
                  <a:lnTo>
                    <a:pt x="298" y="95"/>
                  </a:lnTo>
                  <a:lnTo>
                    <a:pt x="300" y="95"/>
                  </a:lnTo>
                  <a:lnTo>
                    <a:pt x="304" y="93"/>
                  </a:lnTo>
                  <a:lnTo>
                    <a:pt x="311" y="95"/>
                  </a:lnTo>
                  <a:lnTo>
                    <a:pt x="313" y="95"/>
                  </a:lnTo>
                  <a:lnTo>
                    <a:pt x="313" y="95"/>
                  </a:lnTo>
                  <a:lnTo>
                    <a:pt x="311" y="99"/>
                  </a:lnTo>
                  <a:lnTo>
                    <a:pt x="313" y="99"/>
                  </a:lnTo>
                  <a:lnTo>
                    <a:pt x="311" y="106"/>
                  </a:lnTo>
                  <a:lnTo>
                    <a:pt x="311" y="113"/>
                  </a:lnTo>
                  <a:lnTo>
                    <a:pt x="306" y="117"/>
                  </a:lnTo>
                  <a:lnTo>
                    <a:pt x="304" y="126"/>
                  </a:lnTo>
                  <a:lnTo>
                    <a:pt x="302" y="128"/>
                  </a:lnTo>
                  <a:lnTo>
                    <a:pt x="302" y="132"/>
                  </a:lnTo>
                  <a:lnTo>
                    <a:pt x="295" y="139"/>
                  </a:lnTo>
                  <a:lnTo>
                    <a:pt x="295" y="139"/>
                  </a:lnTo>
                  <a:lnTo>
                    <a:pt x="293" y="141"/>
                  </a:lnTo>
                  <a:lnTo>
                    <a:pt x="289" y="141"/>
                  </a:lnTo>
                  <a:lnTo>
                    <a:pt x="287" y="143"/>
                  </a:lnTo>
                  <a:lnTo>
                    <a:pt x="282" y="148"/>
                  </a:lnTo>
                  <a:lnTo>
                    <a:pt x="280" y="152"/>
                  </a:lnTo>
                  <a:lnTo>
                    <a:pt x="278" y="157"/>
                  </a:lnTo>
                  <a:lnTo>
                    <a:pt x="278" y="159"/>
                  </a:lnTo>
                  <a:lnTo>
                    <a:pt x="276" y="163"/>
                  </a:lnTo>
                  <a:lnTo>
                    <a:pt x="271" y="163"/>
                  </a:lnTo>
                  <a:lnTo>
                    <a:pt x="269" y="168"/>
                  </a:lnTo>
                  <a:lnTo>
                    <a:pt x="260" y="181"/>
                  </a:lnTo>
                  <a:lnTo>
                    <a:pt x="253" y="188"/>
                  </a:lnTo>
                  <a:lnTo>
                    <a:pt x="253" y="192"/>
                  </a:lnTo>
                  <a:lnTo>
                    <a:pt x="249" y="194"/>
                  </a:lnTo>
                  <a:lnTo>
                    <a:pt x="245" y="199"/>
                  </a:lnTo>
                  <a:lnTo>
                    <a:pt x="245" y="199"/>
                  </a:lnTo>
                  <a:lnTo>
                    <a:pt x="242" y="201"/>
                  </a:lnTo>
                  <a:lnTo>
                    <a:pt x="223" y="221"/>
                  </a:lnTo>
                  <a:lnTo>
                    <a:pt x="220" y="221"/>
                  </a:lnTo>
                  <a:lnTo>
                    <a:pt x="220" y="221"/>
                  </a:lnTo>
                  <a:lnTo>
                    <a:pt x="216" y="225"/>
                  </a:lnTo>
                  <a:lnTo>
                    <a:pt x="203" y="234"/>
                  </a:lnTo>
                  <a:lnTo>
                    <a:pt x="201" y="236"/>
                  </a:lnTo>
                  <a:lnTo>
                    <a:pt x="196" y="238"/>
                  </a:lnTo>
                  <a:lnTo>
                    <a:pt x="196" y="240"/>
                  </a:lnTo>
                  <a:lnTo>
                    <a:pt x="190" y="240"/>
                  </a:lnTo>
                  <a:lnTo>
                    <a:pt x="185" y="245"/>
                  </a:lnTo>
                  <a:lnTo>
                    <a:pt x="181" y="245"/>
                  </a:lnTo>
                  <a:lnTo>
                    <a:pt x="179" y="243"/>
                  </a:lnTo>
                  <a:lnTo>
                    <a:pt x="172" y="243"/>
                  </a:lnTo>
                  <a:lnTo>
                    <a:pt x="168" y="245"/>
                  </a:lnTo>
                  <a:lnTo>
                    <a:pt x="165" y="249"/>
                  </a:lnTo>
                  <a:lnTo>
                    <a:pt x="168" y="251"/>
                  </a:lnTo>
                  <a:lnTo>
                    <a:pt x="168" y="251"/>
                  </a:lnTo>
                  <a:lnTo>
                    <a:pt x="161" y="251"/>
                  </a:lnTo>
                  <a:lnTo>
                    <a:pt x="157" y="249"/>
                  </a:lnTo>
                  <a:lnTo>
                    <a:pt x="154" y="249"/>
                  </a:lnTo>
                  <a:lnTo>
                    <a:pt x="152" y="251"/>
                  </a:lnTo>
                  <a:lnTo>
                    <a:pt x="152" y="254"/>
                  </a:lnTo>
                  <a:lnTo>
                    <a:pt x="152" y="256"/>
                  </a:lnTo>
                  <a:lnTo>
                    <a:pt x="141" y="254"/>
                  </a:lnTo>
                  <a:lnTo>
                    <a:pt x="139" y="251"/>
                  </a:lnTo>
                  <a:lnTo>
                    <a:pt x="130" y="249"/>
                  </a:lnTo>
                  <a:lnTo>
                    <a:pt x="124" y="251"/>
                  </a:lnTo>
                  <a:lnTo>
                    <a:pt x="124" y="251"/>
                  </a:lnTo>
                  <a:lnTo>
                    <a:pt x="121" y="254"/>
                  </a:lnTo>
                  <a:lnTo>
                    <a:pt x="117" y="251"/>
                  </a:lnTo>
                  <a:lnTo>
                    <a:pt x="106" y="251"/>
                  </a:lnTo>
                  <a:lnTo>
                    <a:pt x="104" y="251"/>
                  </a:lnTo>
                  <a:lnTo>
                    <a:pt x="102" y="256"/>
                  </a:lnTo>
                  <a:lnTo>
                    <a:pt x="99" y="254"/>
                  </a:lnTo>
                  <a:lnTo>
                    <a:pt x="97" y="256"/>
                  </a:lnTo>
                  <a:lnTo>
                    <a:pt x="95" y="256"/>
                  </a:lnTo>
                  <a:lnTo>
                    <a:pt x="95" y="258"/>
                  </a:lnTo>
                  <a:lnTo>
                    <a:pt x="91" y="258"/>
                  </a:lnTo>
                  <a:lnTo>
                    <a:pt x="86" y="260"/>
                  </a:lnTo>
                  <a:lnTo>
                    <a:pt x="82" y="258"/>
                  </a:lnTo>
                  <a:lnTo>
                    <a:pt x="77" y="258"/>
                  </a:lnTo>
                  <a:lnTo>
                    <a:pt x="75" y="260"/>
                  </a:lnTo>
                  <a:lnTo>
                    <a:pt x="71" y="258"/>
                  </a:lnTo>
                  <a:lnTo>
                    <a:pt x="66" y="262"/>
                  </a:lnTo>
                  <a:lnTo>
                    <a:pt x="64" y="265"/>
                  </a:lnTo>
                  <a:lnTo>
                    <a:pt x="62" y="267"/>
                  </a:lnTo>
                  <a:lnTo>
                    <a:pt x="60" y="267"/>
                  </a:lnTo>
                  <a:lnTo>
                    <a:pt x="58" y="267"/>
                  </a:lnTo>
                  <a:lnTo>
                    <a:pt x="49" y="262"/>
                  </a:lnTo>
                  <a:lnTo>
                    <a:pt x="47" y="262"/>
                  </a:lnTo>
                  <a:lnTo>
                    <a:pt x="47" y="258"/>
                  </a:lnTo>
                  <a:lnTo>
                    <a:pt x="42" y="256"/>
                  </a:lnTo>
                  <a:lnTo>
                    <a:pt x="40" y="258"/>
                  </a:lnTo>
                  <a:lnTo>
                    <a:pt x="38" y="258"/>
                  </a:lnTo>
                  <a:lnTo>
                    <a:pt x="40" y="256"/>
                  </a:lnTo>
                  <a:lnTo>
                    <a:pt x="38" y="251"/>
                  </a:lnTo>
                  <a:lnTo>
                    <a:pt x="33" y="251"/>
                  </a:lnTo>
                  <a:lnTo>
                    <a:pt x="31" y="254"/>
                  </a:lnTo>
                  <a:lnTo>
                    <a:pt x="31" y="258"/>
                  </a:lnTo>
                  <a:lnTo>
                    <a:pt x="29" y="256"/>
                  </a:lnTo>
                  <a:lnTo>
                    <a:pt x="29" y="251"/>
                  </a:lnTo>
                  <a:lnTo>
                    <a:pt x="29" y="249"/>
                  </a:lnTo>
                  <a:lnTo>
                    <a:pt x="29" y="245"/>
                  </a:lnTo>
                  <a:lnTo>
                    <a:pt x="31" y="240"/>
                  </a:lnTo>
                  <a:lnTo>
                    <a:pt x="29" y="234"/>
                  </a:lnTo>
                  <a:lnTo>
                    <a:pt x="25" y="229"/>
                  </a:lnTo>
                  <a:lnTo>
                    <a:pt x="22" y="225"/>
                  </a:lnTo>
                  <a:lnTo>
                    <a:pt x="22" y="221"/>
                  </a:lnTo>
                  <a:lnTo>
                    <a:pt x="25" y="218"/>
                  </a:lnTo>
                  <a:lnTo>
                    <a:pt x="27" y="221"/>
                  </a:lnTo>
                  <a:lnTo>
                    <a:pt x="27" y="221"/>
                  </a:lnTo>
                  <a:lnTo>
                    <a:pt x="29" y="218"/>
                  </a:lnTo>
                  <a:lnTo>
                    <a:pt x="31" y="212"/>
                  </a:lnTo>
                  <a:lnTo>
                    <a:pt x="29" y="205"/>
                  </a:lnTo>
                  <a:lnTo>
                    <a:pt x="29" y="203"/>
                  </a:lnTo>
                  <a:lnTo>
                    <a:pt x="25" y="194"/>
                  </a:lnTo>
                  <a:lnTo>
                    <a:pt x="25" y="190"/>
                  </a:lnTo>
                  <a:lnTo>
                    <a:pt x="18" y="181"/>
                  </a:lnTo>
                  <a:lnTo>
                    <a:pt x="16" y="170"/>
                  </a:lnTo>
                  <a:lnTo>
                    <a:pt x="11" y="159"/>
                  </a:lnTo>
                  <a:lnTo>
                    <a:pt x="11" y="154"/>
                  </a:lnTo>
                  <a:lnTo>
                    <a:pt x="7" y="143"/>
                  </a:lnTo>
                  <a:lnTo>
                    <a:pt x="0" y="139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close/>
                  <a:moveTo>
                    <a:pt x="207" y="170"/>
                  </a:moveTo>
                  <a:lnTo>
                    <a:pt x="209" y="172"/>
                  </a:lnTo>
                  <a:lnTo>
                    <a:pt x="212" y="174"/>
                  </a:lnTo>
                  <a:lnTo>
                    <a:pt x="216" y="177"/>
                  </a:lnTo>
                  <a:lnTo>
                    <a:pt x="220" y="177"/>
                  </a:lnTo>
                  <a:lnTo>
                    <a:pt x="220" y="174"/>
                  </a:lnTo>
                  <a:lnTo>
                    <a:pt x="223" y="172"/>
                  </a:lnTo>
                  <a:lnTo>
                    <a:pt x="223" y="168"/>
                  </a:lnTo>
                  <a:lnTo>
                    <a:pt x="227" y="168"/>
                  </a:lnTo>
                  <a:lnTo>
                    <a:pt x="229" y="165"/>
                  </a:lnTo>
                  <a:lnTo>
                    <a:pt x="234" y="165"/>
                  </a:lnTo>
                  <a:lnTo>
                    <a:pt x="236" y="165"/>
                  </a:lnTo>
                  <a:lnTo>
                    <a:pt x="238" y="163"/>
                  </a:lnTo>
                  <a:lnTo>
                    <a:pt x="240" y="159"/>
                  </a:lnTo>
                  <a:lnTo>
                    <a:pt x="238" y="159"/>
                  </a:lnTo>
                  <a:lnTo>
                    <a:pt x="238" y="157"/>
                  </a:lnTo>
                  <a:lnTo>
                    <a:pt x="240" y="154"/>
                  </a:lnTo>
                  <a:lnTo>
                    <a:pt x="245" y="152"/>
                  </a:lnTo>
                  <a:lnTo>
                    <a:pt x="245" y="146"/>
                  </a:lnTo>
                  <a:lnTo>
                    <a:pt x="240" y="139"/>
                  </a:lnTo>
                  <a:lnTo>
                    <a:pt x="238" y="137"/>
                  </a:lnTo>
                  <a:lnTo>
                    <a:pt x="234" y="137"/>
                  </a:lnTo>
                  <a:lnTo>
                    <a:pt x="231" y="135"/>
                  </a:lnTo>
                  <a:lnTo>
                    <a:pt x="229" y="135"/>
                  </a:lnTo>
                  <a:lnTo>
                    <a:pt x="229" y="135"/>
                  </a:lnTo>
                  <a:lnTo>
                    <a:pt x="225" y="135"/>
                  </a:lnTo>
                  <a:lnTo>
                    <a:pt x="225" y="135"/>
                  </a:lnTo>
                  <a:lnTo>
                    <a:pt x="223" y="137"/>
                  </a:lnTo>
                  <a:lnTo>
                    <a:pt x="220" y="139"/>
                  </a:lnTo>
                  <a:lnTo>
                    <a:pt x="214" y="141"/>
                  </a:lnTo>
                  <a:lnTo>
                    <a:pt x="209" y="143"/>
                  </a:lnTo>
                  <a:lnTo>
                    <a:pt x="207" y="150"/>
                  </a:lnTo>
                  <a:lnTo>
                    <a:pt x="203" y="152"/>
                  </a:lnTo>
                  <a:lnTo>
                    <a:pt x="201" y="154"/>
                  </a:lnTo>
                  <a:lnTo>
                    <a:pt x="201" y="159"/>
                  </a:lnTo>
                  <a:lnTo>
                    <a:pt x="203" y="161"/>
                  </a:lnTo>
                  <a:lnTo>
                    <a:pt x="205" y="163"/>
                  </a:lnTo>
                  <a:lnTo>
                    <a:pt x="207" y="165"/>
                  </a:lnTo>
                  <a:lnTo>
                    <a:pt x="207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359"/>
            <p:cNvSpPr>
              <a:spLocks/>
            </p:cNvSpPr>
            <p:nvPr/>
          </p:nvSpPr>
          <p:spPr bwMode="auto">
            <a:xfrm>
              <a:off x="4030915" y="4909704"/>
              <a:ext cx="44651" cy="42621"/>
            </a:xfrm>
            <a:custGeom>
              <a:avLst/>
              <a:gdLst>
                <a:gd name="T0" fmla="*/ 6 w 44"/>
                <a:gd name="T1" fmla="*/ 35 h 42"/>
                <a:gd name="T2" fmla="*/ 6 w 44"/>
                <a:gd name="T3" fmla="*/ 30 h 42"/>
                <a:gd name="T4" fmla="*/ 4 w 44"/>
                <a:gd name="T5" fmla="*/ 28 h 42"/>
                <a:gd name="T6" fmla="*/ 2 w 44"/>
                <a:gd name="T7" fmla="*/ 26 h 42"/>
                <a:gd name="T8" fmla="*/ 0 w 44"/>
                <a:gd name="T9" fmla="*/ 24 h 42"/>
                <a:gd name="T10" fmla="*/ 0 w 44"/>
                <a:gd name="T11" fmla="*/ 19 h 42"/>
                <a:gd name="T12" fmla="*/ 2 w 44"/>
                <a:gd name="T13" fmla="*/ 17 h 42"/>
                <a:gd name="T14" fmla="*/ 6 w 44"/>
                <a:gd name="T15" fmla="*/ 15 h 42"/>
                <a:gd name="T16" fmla="*/ 8 w 44"/>
                <a:gd name="T17" fmla="*/ 8 h 42"/>
                <a:gd name="T18" fmla="*/ 13 w 44"/>
                <a:gd name="T19" fmla="*/ 6 h 42"/>
                <a:gd name="T20" fmla="*/ 19 w 44"/>
                <a:gd name="T21" fmla="*/ 4 h 42"/>
                <a:gd name="T22" fmla="*/ 22 w 44"/>
                <a:gd name="T23" fmla="*/ 2 h 42"/>
                <a:gd name="T24" fmla="*/ 24 w 44"/>
                <a:gd name="T25" fmla="*/ 0 h 42"/>
                <a:gd name="T26" fmla="*/ 24 w 44"/>
                <a:gd name="T27" fmla="*/ 0 h 42"/>
                <a:gd name="T28" fmla="*/ 28 w 44"/>
                <a:gd name="T29" fmla="*/ 0 h 42"/>
                <a:gd name="T30" fmla="*/ 28 w 44"/>
                <a:gd name="T31" fmla="*/ 0 h 42"/>
                <a:gd name="T32" fmla="*/ 30 w 44"/>
                <a:gd name="T33" fmla="*/ 0 h 42"/>
                <a:gd name="T34" fmla="*/ 33 w 44"/>
                <a:gd name="T35" fmla="*/ 2 h 42"/>
                <a:gd name="T36" fmla="*/ 37 w 44"/>
                <a:gd name="T37" fmla="*/ 2 h 42"/>
                <a:gd name="T38" fmla="*/ 39 w 44"/>
                <a:gd name="T39" fmla="*/ 4 h 42"/>
                <a:gd name="T40" fmla="*/ 44 w 44"/>
                <a:gd name="T41" fmla="*/ 11 h 42"/>
                <a:gd name="T42" fmla="*/ 44 w 44"/>
                <a:gd name="T43" fmla="*/ 17 h 42"/>
                <a:gd name="T44" fmla="*/ 39 w 44"/>
                <a:gd name="T45" fmla="*/ 19 h 42"/>
                <a:gd name="T46" fmla="*/ 37 w 44"/>
                <a:gd name="T47" fmla="*/ 22 h 42"/>
                <a:gd name="T48" fmla="*/ 37 w 44"/>
                <a:gd name="T49" fmla="*/ 24 h 42"/>
                <a:gd name="T50" fmla="*/ 39 w 44"/>
                <a:gd name="T51" fmla="*/ 24 h 42"/>
                <a:gd name="T52" fmla="*/ 37 w 44"/>
                <a:gd name="T53" fmla="*/ 28 h 42"/>
                <a:gd name="T54" fmla="*/ 35 w 44"/>
                <a:gd name="T55" fmla="*/ 30 h 42"/>
                <a:gd name="T56" fmla="*/ 33 w 44"/>
                <a:gd name="T57" fmla="*/ 30 h 42"/>
                <a:gd name="T58" fmla="*/ 28 w 44"/>
                <a:gd name="T59" fmla="*/ 30 h 42"/>
                <a:gd name="T60" fmla="*/ 26 w 44"/>
                <a:gd name="T61" fmla="*/ 33 h 42"/>
                <a:gd name="T62" fmla="*/ 22 w 44"/>
                <a:gd name="T63" fmla="*/ 33 h 42"/>
                <a:gd name="T64" fmla="*/ 22 w 44"/>
                <a:gd name="T65" fmla="*/ 37 h 42"/>
                <a:gd name="T66" fmla="*/ 19 w 44"/>
                <a:gd name="T67" fmla="*/ 39 h 42"/>
                <a:gd name="T68" fmla="*/ 19 w 44"/>
                <a:gd name="T69" fmla="*/ 42 h 42"/>
                <a:gd name="T70" fmla="*/ 15 w 44"/>
                <a:gd name="T71" fmla="*/ 42 h 42"/>
                <a:gd name="T72" fmla="*/ 11 w 44"/>
                <a:gd name="T73" fmla="*/ 39 h 42"/>
                <a:gd name="T74" fmla="*/ 8 w 44"/>
                <a:gd name="T75" fmla="*/ 37 h 42"/>
                <a:gd name="T76" fmla="*/ 6 w 44"/>
                <a:gd name="T7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2">
                  <a:moveTo>
                    <a:pt x="6" y="35"/>
                  </a:moveTo>
                  <a:lnTo>
                    <a:pt x="6" y="30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6" y="15"/>
                  </a:lnTo>
                  <a:lnTo>
                    <a:pt x="8" y="8"/>
                  </a:lnTo>
                  <a:lnTo>
                    <a:pt x="13" y="6"/>
                  </a:lnTo>
                  <a:lnTo>
                    <a:pt x="19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7" y="2"/>
                  </a:lnTo>
                  <a:lnTo>
                    <a:pt x="39" y="4"/>
                  </a:lnTo>
                  <a:lnTo>
                    <a:pt x="44" y="11"/>
                  </a:lnTo>
                  <a:lnTo>
                    <a:pt x="44" y="17"/>
                  </a:lnTo>
                  <a:lnTo>
                    <a:pt x="39" y="19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37" y="28"/>
                  </a:lnTo>
                  <a:lnTo>
                    <a:pt x="35" y="30"/>
                  </a:lnTo>
                  <a:lnTo>
                    <a:pt x="33" y="30"/>
                  </a:lnTo>
                  <a:lnTo>
                    <a:pt x="28" y="30"/>
                  </a:lnTo>
                  <a:lnTo>
                    <a:pt x="26" y="33"/>
                  </a:lnTo>
                  <a:lnTo>
                    <a:pt x="22" y="33"/>
                  </a:lnTo>
                  <a:lnTo>
                    <a:pt x="22" y="37"/>
                  </a:lnTo>
                  <a:lnTo>
                    <a:pt x="19" y="39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1" y="39"/>
                  </a:lnTo>
                  <a:lnTo>
                    <a:pt x="8" y="37"/>
                  </a:lnTo>
                  <a:lnTo>
                    <a:pt x="6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60"/>
            <p:cNvSpPr>
              <a:spLocks noEditPoints="1"/>
            </p:cNvSpPr>
            <p:nvPr/>
          </p:nvSpPr>
          <p:spPr bwMode="auto">
            <a:xfrm>
              <a:off x="5706327" y="4542352"/>
              <a:ext cx="796608" cy="856480"/>
            </a:xfrm>
            <a:custGeom>
              <a:avLst/>
              <a:gdLst>
                <a:gd name="T0" fmla="*/ 354 w 357"/>
                <a:gd name="T1" fmla="*/ 160 h 383"/>
                <a:gd name="T2" fmla="*/ 305 w 357"/>
                <a:gd name="T3" fmla="*/ 82 h 383"/>
                <a:gd name="T4" fmla="*/ 244 w 357"/>
                <a:gd name="T5" fmla="*/ 64 h 383"/>
                <a:gd name="T6" fmla="*/ 220 w 357"/>
                <a:gd name="T7" fmla="*/ 36 h 383"/>
                <a:gd name="T8" fmla="*/ 222 w 357"/>
                <a:gd name="T9" fmla="*/ 38 h 383"/>
                <a:gd name="T10" fmla="*/ 217 w 357"/>
                <a:gd name="T11" fmla="*/ 15 h 383"/>
                <a:gd name="T12" fmla="*/ 170 w 357"/>
                <a:gd name="T13" fmla="*/ 10 h 383"/>
                <a:gd name="T14" fmla="*/ 170 w 357"/>
                <a:gd name="T15" fmla="*/ 10 h 383"/>
                <a:gd name="T16" fmla="*/ 115 w 357"/>
                <a:gd name="T17" fmla="*/ 49 h 383"/>
                <a:gd name="T18" fmla="*/ 2 w 357"/>
                <a:gd name="T19" fmla="*/ 144 h 383"/>
                <a:gd name="T20" fmla="*/ 195 w 357"/>
                <a:gd name="T21" fmla="*/ 273 h 383"/>
                <a:gd name="T22" fmla="*/ 262 w 357"/>
                <a:gd name="T23" fmla="*/ 316 h 383"/>
                <a:gd name="T24" fmla="*/ 241 w 357"/>
                <a:gd name="T25" fmla="*/ 337 h 383"/>
                <a:gd name="T26" fmla="*/ 270 w 357"/>
                <a:gd name="T27" fmla="*/ 331 h 383"/>
                <a:gd name="T28" fmla="*/ 261 w 357"/>
                <a:gd name="T29" fmla="*/ 369 h 383"/>
                <a:gd name="T30" fmla="*/ 238 w 357"/>
                <a:gd name="T31" fmla="*/ 367 h 383"/>
                <a:gd name="T32" fmla="*/ 242 w 357"/>
                <a:gd name="T33" fmla="*/ 342 h 383"/>
                <a:gd name="T34" fmla="*/ 268 w 357"/>
                <a:gd name="T35" fmla="*/ 344 h 383"/>
                <a:gd name="T36" fmla="*/ 258 w 357"/>
                <a:gd name="T37" fmla="*/ 372 h 383"/>
                <a:gd name="T38" fmla="*/ 248 w 357"/>
                <a:gd name="T39" fmla="*/ 380 h 383"/>
                <a:gd name="T40" fmla="*/ 18 w 357"/>
                <a:gd name="T41" fmla="*/ 252 h 383"/>
                <a:gd name="T42" fmla="*/ 43 w 357"/>
                <a:gd name="T43" fmla="*/ 244 h 383"/>
                <a:gd name="T44" fmla="*/ 75 w 357"/>
                <a:gd name="T45" fmla="*/ 241 h 383"/>
                <a:gd name="T46" fmla="*/ 115 w 357"/>
                <a:gd name="T47" fmla="*/ 224 h 383"/>
                <a:gd name="T48" fmla="*/ 164 w 357"/>
                <a:gd name="T49" fmla="*/ 224 h 383"/>
                <a:gd name="T50" fmla="*/ 180 w 357"/>
                <a:gd name="T51" fmla="*/ 253 h 383"/>
                <a:gd name="T52" fmla="*/ 195 w 357"/>
                <a:gd name="T53" fmla="*/ 245 h 383"/>
                <a:gd name="T54" fmla="*/ 198 w 357"/>
                <a:gd name="T55" fmla="*/ 256 h 383"/>
                <a:gd name="T56" fmla="*/ 201 w 357"/>
                <a:gd name="T57" fmla="*/ 270 h 383"/>
                <a:gd name="T58" fmla="*/ 210 w 357"/>
                <a:gd name="T59" fmla="*/ 291 h 383"/>
                <a:gd name="T60" fmla="*/ 238 w 357"/>
                <a:gd name="T61" fmla="*/ 314 h 383"/>
                <a:gd name="T62" fmla="*/ 257 w 357"/>
                <a:gd name="T63" fmla="*/ 311 h 383"/>
                <a:gd name="T64" fmla="*/ 276 w 357"/>
                <a:gd name="T65" fmla="*/ 307 h 383"/>
                <a:gd name="T66" fmla="*/ 302 w 357"/>
                <a:gd name="T67" fmla="*/ 283 h 383"/>
                <a:gd name="T68" fmla="*/ 331 w 357"/>
                <a:gd name="T69" fmla="*/ 241 h 383"/>
                <a:gd name="T70" fmla="*/ 348 w 357"/>
                <a:gd name="T71" fmla="*/ 202 h 383"/>
                <a:gd name="T72" fmla="*/ 353 w 357"/>
                <a:gd name="T73" fmla="*/ 157 h 383"/>
                <a:gd name="T74" fmla="*/ 337 w 357"/>
                <a:gd name="T75" fmla="*/ 131 h 383"/>
                <a:gd name="T76" fmla="*/ 328 w 357"/>
                <a:gd name="T77" fmla="*/ 116 h 383"/>
                <a:gd name="T78" fmla="*/ 314 w 357"/>
                <a:gd name="T79" fmla="*/ 95 h 383"/>
                <a:gd name="T80" fmla="*/ 302 w 357"/>
                <a:gd name="T81" fmla="*/ 68 h 383"/>
                <a:gd name="T82" fmla="*/ 290 w 357"/>
                <a:gd name="T83" fmla="*/ 39 h 383"/>
                <a:gd name="T84" fmla="*/ 280 w 357"/>
                <a:gd name="T85" fmla="*/ 12 h 383"/>
                <a:gd name="T86" fmla="*/ 268 w 357"/>
                <a:gd name="T87" fmla="*/ 29 h 383"/>
                <a:gd name="T88" fmla="*/ 257 w 357"/>
                <a:gd name="T89" fmla="*/ 72 h 383"/>
                <a:gd name="T90" fmla="*/ 224 w 357"/>
                <a:gd name="T91" fmla="*/ 55 h 383"/>
                <a:gd name="T92" fmla="*/ 218 w 357"/>
                <a:gd name="T93" fmla="*/ 30 h 383"/>
                <a:gd name="T94" fmla="*/ 221 w 357"/>
                <a:gd name="T95" fmla="*/ 20 h 383"/>
                <a:gd name="T96" fmla="*/ 208 w 357"/>
                <a:gd name="T97" fmla="*/ 17 h 383"/>
                <a:gd name="T98" fmla="*/ 185 w 357"/>
                <a:gd name="T99" fmla="*/ 10 h 383"/>
                <a:gd name="T100" fmla="*/ 174 w 357"/>
                <a:gd name="T101" fmla="*/ 21 h 383"/>
                <a:gd name="T102" fmla="*/ 162 w 357"/>
                <a:gd name="T103" fmla="*/ 34 h 383"/>
                <a:gd name="T104" fmla="*/ 156 w 357"/>
                <a:gd name="T105" fmla="*/ 45 h 383"/>
                <a:gd name="T106" fmla="*/ 145 w 357"/>
                <a:gd name="T107" fmla="*/ 48 h 383"/>
                <a:gd name="T108" fmla="*/ 129 w 357"/>
                <a:gd name="T109" fmla="*/ 37 h 383"/>
                <a:gd name="T110" fmla="*/ 118 w 357"/>
                <a:gd name="T111" fmla="*/ 49 h 383"/>
                <a:gd name="T112" fmla="*/ 110 w 357"/>
                <a:gd name="T113" fmla="*/ 60 h 383"/>
                <a:gd name="T114" fmla="*/ 100 w 357"/>
                <a:gd name="T115" fmla="*/ 62 h 383"/>
                <a:gd name="T116" fmla="*/ 86 w 357"/>
                <a:gd name="T117" fmla="*/ 82 h 383"/>
                <a:gd name="T118" fmla="*/ 42 w 357"/>
                <a:gd name="T119" fmla="*/ 100 h 383"/>
                <a:gd name="T120" fmla="*/ 14 w 357"/>
                <a:gd name="T121" fmla="*/ 115 h 383"/>
                <a:gd name="T122" fmla="*/ 8 w 357"/>
                <a:gd name="T123" fmla="*/ 153 h 383"/>
                <a:gd name="T124" fmla="*/ 13 w 357"/>
                <a:gd name="T125" fmla="*/ 20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383">
                  <a:moveTo>
                    <a:pt x="353" y="182"/>
                  </a:moveTo>
                  <a:cubicBezTo>
                    <a:pt x="354" y="179"/>
                    <a:pt x="354" y="179"/>
                    <a:pt x="354" y="179"/>
                  </a:cubicBezTo>
                  <a:cubicBezTo>
                    <a:pt x="354" y="181"/>
                    <a:pt x="354" y="181"/>
                    <a:pt x="354" y="181"/>
                  </a:cubicBezTo>
                  <a:cubicBezTo>
                    <a:pt x="353" y="182"/>
                    <a:pt x="353" y="182"/>
                    <a:pt x="353" y="182"/>
                  </a:cubicBezTo>
                  <a:close/>
                  <a:moveTo>
                    <a:pt x="354" y="160"/>
                  </a:moveTo>
                  <a:cubicBezTo>
                    <a:pt x="353" y="158"/>
                    <a:pt x="353" y="158"/>
                    <a:pt x="353" y="158"/>
                  </a:cubicBezTo>
                  <a:cubicBezTo>
                    <a:pt x="354" y="156"/>
                    <a:pt x="354" y="156"/>
                    <a:pt x="354" y="156"/>
                  </a:cubicBezTo>
                  <a:cubicBezTo>
                    <a:pt x="354" y="154"/>
                    <a:pt x="354" y="154"/>
                    <a:pt x="354" y="154"/>
                  </a:cubicBezTo>
                  <a:cubicBezTo>
                    <a:pt x="355" y="153"/>
                    <a:pt x="355" y="153"/>
                    <a:pt x="355" y="153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48"/>
                    <a:pt x="356" y="148"/>
                    <a:pt x="356" y="148"/>
                  </a:cubicBezTo>
                  <a:cubicBezTo>
                    <a:pt x="357" y="148"/>
                    <a:pt x="357" y="148"/>
                    <a:pt x="357" y="148"/>
                  </a:cubicBezTo>
                  <a:cubicBezTo>
                    <a:pt x="357" y="150"/>
                    <a:pt x="357" y="150"/>
                    <a:pt x="357" y="150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5" y="155"/>
                    <a:pt x="355" y="155"/>
                    <a:pt x="355" y="155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5" y="161"/>
                    <a:pt x="355" y="161"/>
                    <a:pt x="355" y="161"/>
                  </a:cubicBezTo>
                  <a:cubicBezTo>
                    <a:pt x="354" y="160"/>
                    <a:pt x="354" y="160"/>
                    <a:pt x="354" y="160"/>
                  </a:cubicBezTo>
                  <a:close/>
                  <a:moveTo>
                    <a:pt x="339" y="134"/>
                  </a:moveTo>
                  <a:cubicBezTo>
                    <a:pt x="341" y="137"/>
                    <a:pt x="341" y="137"/>
                    <a:pt x="341" y="137"/>
                  </a:cubicBezTo>
                  <a:cubicBezTo>
                    <a:pt x="342" y="138"/>
                    <a:pt x="342" y="138"/>
                    <a:pt x="342" y="138"/>
                  </a:cubicBezTo>
                  <a:cubicBezTo>
                    <a:pt x="342" y="137"/>
                    <a:pt x="342" y="137"/>
                    <a:pt x="342" y="137"/>
                  </a:cubicBezTo>
                  <a:cubicBezTo>
                    <a:pt x="342" y="136"/>
                    <a:pt x="342" y="136"/>
                    <a:pt x="342" y="136"/>
                  </a:cubicBezTo>
                  <a:cubicBezTo>
                    <a:pt x="342" y="135"/>
                    <a:pt x="342" y="135"/>
                    <a:pt x="342" y="135"/>
                  </a:cubicBezTo>
                  <a:cubicBezTo>
                    <a:pt x="341" y="134"/>
                    <a:pt x="341" y="134"/>
                    <a:pt x="341" y="134"/>
                  </a:cubicBezTo>
                  <a:cubicBezTo>
                    <a:pt x="340" y="134"/>
                    <a:pt x="340" y="134"/>
                    <a:pt x="340" y="134"/>
                  </a:cubicBezTo>
                  <a:cubicBezTo>
                    <a:pt x="339" y="134"/>
                    <a:pt x="339" y="134"/>
                    <a:pt x="339" y="134"/>
                  </a:cubicBezTo>
                  <a:close/>
                  <a:moveTo>
                    <a:pt x="337" y="122"/>
                  </a:moveTo>
                  <a:cubicBezTo>
                    <a:pt x="337" y="121"/>
                    <a:pt x="337" y="121"/>
                    <a:pt x="337" y="121"/>
                  </a:cubicBezTo>
                  <a:cubicBezTo>
                    <a:pt x="336" y="122"/>
                    <a:pt x="336" y="122"/>
                    <a:pt x="336" y="122"/>
                  </a:cubicBezTo>
                  <a:cubicBezTo>
                    <a:pt x="337" y="122"/>
                    <a:pt x="337" y="122"/>
                    <a:pt x="337" y="122"/>
                  </a:cubicBezTo>
                  <a:close/>
                  <a:moveTo>
                    <a:pt x="304" y="83"/>
                  </a:moveTo>
                  <a:cubicBezTo>
                    <a:pt x="304" y="82"/>
                    <a:pt x="304" y="82"/>
                    <a:pt x="304" y="82"/>
                  </a:cubicBezTo>
                  <a:cubicBezTo>
                    <a:pt x="303" y="80"/>
                    <a:pt x="303" y="80"/>
                    <a:pt x="303" y="80"/>
                  </a:cubicBezTo>
                  <a:cubicBezTo>
                    <a:pt x="304" y="80"/>
                    <a:pt x="304" y="80"/>
                    <a:pt x="304" y="80"/>
                  </a:cubicBezTo>
                  <a:cubicBezTo>
                    <a:pt x="305" y="79"/>
                    <a:pt x="305" y="79"/>
                    <a:pt x="305" y="79"/>
                  </a:cubicBezTo>
                  <a:cubicBezTo>
                    <a:pt x="305" y="82"/>
                    <a:pt x="305" y="82"/>
                    <a:pt x="305" y="82"/>
                  </a:cubicBezTo>
                  <a:cubicBezTo>
                    <a:pt x="304" y="84"/>
                    <a:pt x="304" y="84"/>
                    <a:pt x="304" y="84"/>
                  </a:cubicBezTo>
                  <a:cubicBezTo>
                    <a:pt x="304" y="83"/>
                    <a:pt x="304" y="83"/>
                    <a:pt x="304" y="83"/>
                  </a:cubicBezTo>
                  <a:close/>
                  <a:moveTo>
                    <a:pt x="275" y="0"/>
                  </a:moveTo>
                  <a:cubicBezTo>
                    <a:pt x="275" y="1"/>
                    <a:pt x="275" y="1"/>
                    <a:pt x="275" y="1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5" y="0"/>
                    <a:pt x="275" y="0"/>
                    <a:pt x="275" y="0"/>
                  </a:cubicBezTo>
                  <a:close/>
                  <a:moveTo>
                    <a:pt x="274" y="4"/>
                  </a:moveTo>
                  <a:cubicBezTo>
                    <a:pt x="274" y="6"/>
                    <a:pt x="274" y="6"/>
                    <a:pt x="274" y="6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5" y="6"/>
                    <a:pt x="275" y="6"/>
                    <a:pt x="275" y="6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4" y="4"/>
                    <a:pt x="274" y="4"/>
                    <a:pt x="274" y="4"/>
                  </a:cubicBezTo>
                  <a:close/>
                  <a:moveTo>
                    <a:pt x="245" y="67"/>
                  </a:moveTo>
                  <a:cubicBezTo>
                    <a:pt x="246" y="68"/>
                    <a:pt x="246" y="68"/>
                    <a:pt x="246" y="68"/>
                  </a:cubicBezTo>
                  <a:cubicBezTo>
                    <a:pt x="247" y="68"/>
                    <a:pt x="247" y="68"/>
                    <a:pt x="247" y="68"/>
                  </a:cubicBezTo>
                  <a:cubicBezTo>
                    <a:pt x="247" y="67"/>
                    <a:pt x="247" y="67"/>
                    <a:pt x="247" y="67"/>
                  </a:cubicBezTo>
                  <a:cubicBezTo>
                    <a:pt x="245" y="67"/>
                    <a:pt x="245" y="67"/>
                    <a:pt x="245" y="67"/>
                  </a:cubicBezTo>
                  <a:close/>
                  <a:moveTo>
                    <a:pt x="243" y="64"/>
                  </a:moveTo>
                  <a:cubicBezTo>
                    <a:pt x="244" y="64"/>
                    <a:pt x="244" y="64"/>
                    <a:pt x="244" y="64"/>
                  </a:cubicBezTo>
                  <a:cubicBezTo>
                    <a:pt x="245" y="64"/>
                    <a:pt x="245" y="64"/>
                    <a:pt x="245" y="64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6" y="61"/>
                    <a:pt x="246" y="61"/>
                    <a:pt x="246" y="61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4" y="62"/>
                    <a:pt x="243" y="64"/>
                    <a:pt x="243" y="64"/>
                  </a:cubicBezTo>
                  <a:close/>
                  <a:moveTo>
                    <a:pt x="225" y="55"/>
                  </a:moveTo>
                  <a:cubicBezTo>
                    <a:pt x="225" y="54"/>
                    <a:pt x="225" y="54"/>
                    <a:pt x="225" y="54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26" y="54"/>
                    <a:pt x="226" y="54"/>
                    <a:pt x="226" y="54"/>
                  </a:cubicBezTo>
                  <a:cubicBezTo>
                    <a:pt x="225" y="55"/>
                    <a:pt x="225" y="55"/>
                    <a:pt x="225" y="55"/>
                  </a:cubicBezTo>
                  <a:close/>
                  <a:moveTo>
                    <a:pt x="220" y="36"/>
                  </a:moveTo>
                  <a:cubicBezTo>
                    <a:pt x="219" y="35"/>
                    <a:pt x="219" y="35"/>
                    <a:pt x="219" y="35"/>
                  </a:cubicBezTo>
                  <a:cubicBezTo>
                    <a:pt x="219" y="36"/>
                    <a:pt x="219" y="36"/>
                    <a:pt x="219" y="36"/>
                  </a:cubicBezTo>
                  <a:cubicBezTo>
                    <a:pt x="219" y="35"/>
                    <a:pt x="219" y="35"/>
                    <a:pt x="219" y="35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0" y="36"/>
                    <a:pt x="220" y="36"/>
                    <a:pt x="220" y="36"/>
                  </a:cubicBezTo>
                  <a:close/>
                  <a:moveTo>
                    <a:pt x="222" y="38"/>
                  </a:moveTo>
                  <a:cubicBezTo>
                    <a:pt x="221" y="39"/>
                    <a:pt x="221" y="39"/>
                    <a:pt x="221" y="39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5" y="39"/>
                    <a:pt x="225" y="39"/>
                    <a:pt x="225" y="39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4" y="38"/>
                    <a:pt x="224" y="38"/>
                    <a:pt x="224" y="38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25" y="35"/>
                    <a:pt x="225" y="35"/>
                    <a:pt x="225" y="35"/>
                  </a:cubicBezTo>
                  <a:cubicBezTo>
                    <a:pt x="224" y="36"/>
                    <a:pt x="224" y="36"/>
                    <a:pt x="224" y="36"/>
                  </a:cubicBezTo>
                  <a:cubicBezTo>
                    <a:pt x="224" y="34"/>
                    <a:pt x="224" y="34"/>
                    <a:pt x="224" y="34"/>
                  </a:cubicBezTo>
                  <a:cubicBezTo>
                    <a:pt x="223" y="35"/>
                    <a:pt x="223" y="35"/>
                    <a:pt x="223" y="35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6"/>
                    <a:pt x="222" y="36"/>
                    <a:pt x="222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8"/>
                    <a:pt x="222" y="38"/>
                    <a:pt x="222" y="38"/>
                  </a:cubicBezTo>
                  <a:close/>
                  <a:moveTo>
                    <a:pt x="223" y="11"/>
                  </a:moveTo>
                  <a:cubicBezTo>
                    <a:pt x="224" y="12"/>
                    <a:pt x="224" y="12"/>
                    <a:pt x="224" y="12"/>
                  </a:cubicBezTo>
                  <a:cubicBezTo>
                    <a:pt x="225" y="11"/>
                    <a:pt x="225" y="11"/>
                    <a:pt x="225" y="11"/>
                  </a:cubicBezTo>
                  <a:cubicBezTo>
                    <a:pt x="226" y="9"/>
                    <a:pt x="226" y="9"/>
                    <a:pt x="226" y="9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3" y="11"/>
                    <a:pt x="223" y="11"/>
                    <a:pt x="223" y="11"/>
                  </a:cubicBezTo>
                  <a:close/>
                  <a:moveTo>
                    <a:pt x="221" y="13"/>
                  </a:moveTo>
                  <a:cubicBezTo>
                    <a:pt x="222" y="13"/>
                    <a:pt x="222" y="13"/>
                    <a:pt x="222" y="13"/>
                  </a:cubicBezTo>
                  <a:cubicBezTo>
                    <a:pt x="222" y="12"/>
                    <a:pt x="222" y="12"/>
                    <a:pt x="222" y="12"/>
                  </a:cubicBezTo>
                  <a:cubicBezTo>
                    <a:pt x="221" y="13"/>
                    <a:pt x="221" y="13"/>
                    <a:pt x="221" y="13"/>
                  </a:cubicBezTo>
                  <a:close/>
                  <a:moveTo>
                    <a:pt x="220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20" y="14"/>
                    <a:pt x="220" y="14"/>
                    <a:pt x="220" y="14"/>
                  </a:cubicBezTo>
                  <a:close/>
                  <a:moveTo>
                    <a:pt x="217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14"/>
                    <a:pt x="218" y="14"/>
                    <a:pt x="218" y="14"/>
                  </a:cubicBezTo>
                  <a:cubicBezTo>
                    <a:pt x="217" y="15"/>
                    <a:pt x="217" y="15"/>
                    <a:pt x="217" y="15"/>
                  </a:cubicBezTo>
                  <a:close/>
                  <a:moveTo>
                    <a:pt x="214" y="18"/>
                  </a:moveTo>
                  <a:cubicBezTo>
                    <a:pt x="214" y="17"/>
                    <a:pt x="214" y="17"/>
                    <a:pt x="214" y="17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17" y="16"/>
                    <a:pt x="217" y="16"/>
                    <a:pt x="217" y="16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7"/>
                    <a:pt x="215" y="17"/>
                    <a:pt x="215" y="17"/>
                  </a:cubicBezTo>
                  <a:cubicBezTo>
                    <a:pt x="214" y="18"/>
                    <a:pt x="214" y="18"/>
                    <a:pt x="214" y="18"/>
                  </a:cubicBezTo>
                  <a:close/>
                  <a:moveTo>
                    <a:pt x="212" y="18"/>
                  </a:moveTo>
                  <a:cubicBezTo>
                    <a:pt x="212" y="19"/>
                    <a:pt x="212" y="19"/>
                    <a:pt x="212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8"/>
                    <a:pt x="212" y="18"/>
                    <a:pt x="212" y="18"/>
                  </a:cubicBezTo>
                  <a:close/>
                  <a:moveTo>
                    <a:pt x="189" y="11"/>
                  </a:moveTo>
                  <a:cubicBezTo>
                    <a:pt x="188" y="10"/>
                    <a:pt x="188" y="10"/>
                    <a:pt x="188" y="10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9" y="10"/>
                    <a:pt x="189" y="10"/>
                    <a:pt x="189" y="10"/>
                  </a:cubicBezTo>
                  <a:cubicBezTo>
                    <a:pt x="189" y="11"/>
                    <a:pt x="189" y="11"/>
                    <a:pt x="189" y="11"/>
                  </a:cubicBezTo>
                  <a:close/>
                  <a:moveTo>
                    <a:pt x="170" y="10"/>
                  </a:moveTo>
                  <a:cubicBezTo>
                    <a:pt x="170" y="12"/>
                    <a:pt x="170" y="12"/>
                    <a:pt x="170" y="12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3" y="16"/>
                    <a:pt x="173" y="16"/>
                    <a:pt x="173" y="16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72" y="11"/>
                    <a:pt x="172" y="11"/>
                    <a:pt x="172" y="11"/>
                  </a:cubicBezTo>
                  <a:cubicBezTo>
                    <a:pt x="171" y="11"/>
                    <a:pt x="171" y="11"/>
                    <a:pt x="171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lose/>
                  <a:moveTo>
                    <a:pt x="169" y="11"/>
                  </a:moveTo>
                  <a:cubicBezTo>
                    <a:pt x="170" y="14"/>
                    <a:pt x="170" y="14"/>
                    <a:pt x="170" y="14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7" y="14"/>
                    <a:pt x="167" y="14"/>
                    <a:pt x="167" y="14"/>
                  </a:cubicBezTo>
                  <a:cubicBezTo>
                    <a:pt x="167" y="13"/>
                    <a:pt x="167" y="13"/>
                    <a:pt x="167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9" y="11"/>
                    <a:pt x="169" y="11"/>
                    <a:pt x="169" y="11"/>
                  </a:cubicBezTo>
                  <a:close/>
                  <a:moveTo>
                    <a:pt x="113" y="49"/>
                  </a:moveTo>
                  <a:cubicBezTo>
                    <a:pt x="114" y="50"/>
                    <a:pt x="114" y="50"/>
                    <a:pt x="114" y="50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3" y="49"/>
                    <a:pt x="113" y="49"/>
                  </a:cubicBezTo>
                  <a:close/>
                  <a:moveTo>
                    <a:pt x="113" y="55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55"/>
                    <a:pt x="113" y="55"/>
                    <a:pt x="113" y="55"/>
                  </a:cubicBezTo>
                  <a:close/>
                  <a:moveTo>
                    <a:pt x="121" y="42"/>
                  </a:moveTo>
                  <a:cubicBezTo>
                    <a:pt x="120" y="42"/>
                    <a:pt x="120" y="42"/>
                    <a:pt x="120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1" y="42"/>
                    <a:pt x="121" y="42"/>
                    <a:pt x="121" y="42"/>
                  </a:cubicBezTo>
                  <a:close/>
                  <a:moveTo>
                    <a:pt x="28" y="102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8" y="102"/>
                    <a:pt x="28" y="102"/>
                    <a:pt x="28" y="102"/>
                  </a:cubicBezTo>
                  <a:close/>
                  <a:moveTo>
                    <a:pt x="2" y="148"/>
                  </a:moveTo>
                  <a:cubicBezTo>
                    <a:pt x="2" y="144"/>
                    <a:pt x="2" y="144"/>
                    <a:pt x="2" y="144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2" y="146"/>
                    <a:pt x="2" y="148"/>
                    <a:pt x="2" y="148"/>
                  </a:cubicBezTo>
                  <a:close/>
                  <a:moveTo>
                    <a:pt x="1" y="155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" y="155"/>
                    <a:pt x="1" y="155"/>
                    <a:pt x="1" y="155"/>
                  </a:cubicBezTo>
                  <a:close/>
                  <a:moveTo>
                    <a:pt x="196" y="269"/>
                  </a:moveTo>
                  <a:cubicBezTo>
                    <a:pt x="196" y="270"/>
                    <a:pt x="196" y="270"/>
                    <a:pt x="196" y="270"/>
                  </a:cubicBezTo>
                  <a:cubicBezTo>
                    <a:pt x="196" y="271"/>
                    <a:pt x="196" y="271"/>
                    <a:pt x="196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8" y="272"/>
                    <a:pt x="198" y="272"/>
                    <a:pt x="198" y="272"/>
                  </a:cubicBezTo>
                  <a:cubicBezTo>
                    <a:pt x="199" y="271"/>
                    <a:pt x="199" y="271"/>
                    <a:pt x="199" y="271"/>
                  </a:cubicBezTo>
                  <a:cubicBezTo>
                    <a:pt x="200" y="272"/>
                    <a:pt x="200" y="272"/>
                    <a:pt x="200" y="272"/>
                  </a:cubicBezTo>
                  <a:cubicBezTo>
                    <a:pt x="199" y="273"/>
                    <a:pt x="199" y="273"/>
                    <a:pt x="199" y="273"/>
                  </a:cubicBezTo>
                  <a:cubicBezTo>
                    <a:pt x="196" y="272"/>
                    <a:pt x="196" y="272"/>
                    <a:pt x="196" y="272"/>
                  </a:cubicBezTo>
                  <a:cubicBezTo>
                    <a:pt x="196" y="273"/>
                    <a:pt x="196" y="273"/>
                    <a:pt x="196" y="273"/>
                  </a:cubicBezTo>
                  <a:cubicBezTo>
                    <a:pt x="195" y="273"/>
                    <a:pt x="195" y="273"/>
                    <a:pt x="195" y="273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3" y="273"/>
                    <a:pt x="193" y="273"/>
                    <a:pt x="193" y="273"/>
                  </a:cubicBezTo>
                  <a:cubicBezTo>
                    <a:pt x="192" y="273"/>
                    <a:pt x="192" y="273"/>
                    <a:pt x="192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88" y="273"/>
                    <a:pt x="188" y="273"/>
                    <a:pt x="188" y="273"/>
                  </a:cubicBezTo>
                  <a:cubicBezTo>
                    <a:pt x="186" y="272"/>
                    <a:pt x="186" y="272"/>
                    <a:pt x="186" y="272"/>
                  </a:cubicBezTo>
                  <a:cubicBezTo>
                    <a:pt x="186" y="271"/>
                    <a:pt x="186" y="271"/>
                    <a:pt x="186" y="271"/>
                  </a:cubicBezTo>
                  <a:cubicBezTo>
                    <a:pt x="189" y="270"/>
                    <a:pt x="189" y="270"/>
                    <a:pt x="189" y="270"/>
                  </a:cubicBezTo>
                  <a:cubicBezTo>
                    <a:pt x="193" y="269"/>
                    <a:pt x="193" y="269"/>
                    <a:pt x="193" y="269"/>
                  </a:cubicBezTo>
                  <a:cubicBezTo>
                    <a:pt x="195" y="269"/>
                    <a:pt x="195" y="269"/>
                    <a:pt x="195" y="269"/>
                  </a:cubicBezTo>
                  <a:cubicBezTo>
                    <a:pt x="196" y="269"/>
                    <a:pt x="196" y="269"/>
                    <a:pt x="196" y="269"/>
                  </a:cubicBezTo>
                  <a:close/>
                  <a:moveTo>
                    <a:pt x="253" y="310"/>
                  </a:moveTo>
                  <a:cubicBezTo>
                    <a:pt x="254" y="310"/>
                    <a:pt x="254" y="310"/>
                    <a:pt x="254" y="310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3" y="310"/>
                    <a:pt x="253" y="310"/>
                    <a:pt x="253" y="310"/>
                  </a:cubicBezTo>
                  <a:close/>
                  <a:moveTo>
                    <a:pt x="262" y="316"/>
                  </a:moveTo>
                  <a:cubicBezTo>
                    <a:pt x="263" y="317"/>
                    <a:pt x="263" y="317"/>
                    <a:pt x="263" y="317"/>
                  </a:cubicBezTo>
                  <a:cubicBezTo>
                    <a:pt x="264" y="316"/>
                    <a:pt x="264" y="316"/>
                    <a:pt x="264" y="316"/>
                  </a:cubicBezTo>
                  <a:cubicBezTo>
                    <a:pt x="262" y="316"/>
                    <a:pt x="262" y="316"/>
                    <a:pt x="262" y="316"/>
                  </a:cubicBezTo>
                  <a:close/>
                  <a:moveTo>
                    <a:pt x="241" y="340"/>
                  </a:moveTo>
                  <a:cubicBezTo>
                    <a:pt x="242" y="341"/>
                    <a:pt x="242" y="341"/>
                    <a:pt x="242" y="341"/>
                  </a:cubicBezTo>
                  <a:cubicBezTo>
                    <a:pt x="243" y="341"/>
                    <a:pt x="243" y="341"/>
                    <a:pt x="243" y="341"/>
                  </a:cubicBezTo>
                  <a:cubicBezTo>
                    <a:pt x="244" y="340"/>
                    <a:pt x="244" y="340"/>
                    <a:pt x="244" y="340"/>
                  </a:cubicBezTo>
                  <a:cubicBezTo>
                    <a:pt x="243" y="339"/>
                    <a:pt x="243" y="339"/>
                    <a:pt x="243" y="339"/>
                  </a:cubicBezTo>
                  <a:cubicBezTo>
                    <a:pt x="241" y="340"/>
                    <a:pt x="241" y="340"/>
                    <a:pt x="241" y="340"/>
                  </a:cubicBezTo>
                  <a:close/>
                  <a:moveTo>
                    <a:pt x="242" y="336"/>
                  </a:moveTo>
                  <a:cubicBezTo>
                    <a:pt x="242" y="338"/>
                    <a:pt x="242" y="338"/>
                    <a:pt x="242" y="338"/>
                  </a:cubicBezTo>
                  <a:cubicBezTo>
                    <a:pt x="243" y="337"/>
                    <a:pt x="243" y="337"/>
                    <a:pt x="243" y="337"/>
                  </a:cubicBezTo>
                  <a:cubicBezTo>
                    <a:pt x="243" y="336"/>
                    <a:pt x="243" y="336"/>
                    <a:pt x="243" y="336"/>
                  </a:cubicBezTo>
                  <a:cubicBezTo>
                    <a:pt x="242" y="336"/>
                    <a:pt x="242" y="336"/>
                    <a:pt x="242" y="336"/>
                  </a:cubicBezTo>
                  <a:close/>
                  <a:moveTo>
                    <a:pt x="241" y="338"/>
                  </a:moveTo>
                  <a:cubicBezTo>
                    <a:pt x="240" y="338"/>
                    <a:pt x="240" y="338"/>
                    <a:pt x="240" y="338"/>
                  </a:cubicBezTo>
                  <a:cubicBezTo>
                    <a:pt x="240" y="336"/>
                    <a:pt x="240" y="336"/>
                    <a:pt x="240" y="336"/>
                  </a:cubicBezTo>
                  <a:cubicBezTo>
                    <a:pt x="241" y="336"/>
                    <a:pt x="241" y="336"/>
                    <a:pt x="241" y="336"/>
                  </a:cubicBezTo>
                  <a:cubicBezTo>
                    <a:pt x="241" y="337"/>
                    <a:pt x="241" y="337"/>
                    <a:pt x="241" y="337"/>
                  </a:cubicBezTo>
                  <a:cubicBezTo>
                    <a:pt x="241" y="338"/>
                    <a:pt x="241" y="338"/>
                    <a:pt x="241" y="338"/>
                  </a:cubicBezTo>
                  <a:close/>
                  <a:moveTo>
                    <a:pt x="235" y="332"/>
                  </a:moveTo>
                  <a:cubicBezTo>
                    <a:pt x="235" y="331"/>
                    <a:pt x="235" y="331"/>
                    <a:pt x="235" y="331"/>
                  </a:cubicBezTo>
                  <a:cubicBezTo>
                    <a:pt x="235" y="329"/>
                    <a:pt x="235" y="329"/>
                    <a:pt x="235" y="329"/>
                  </a:cubicBezTo>
                  <a:cubicBezTo>
                    <a:pt x="236" y="328"/>
                    <a:pt x="236" y="328"/>
                    <a:pt x="236" y="328"/>
                  </a:cubicBezTo>
                  <a:cubicBezTo>
                    <a:pt x="236" y="326"/>
                    <a:pt x="236" y="326"/>
                    <a:pt x="236" y="326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38" y="324"/>
                    <a:pt x="238" y="324"/>
                    <a:pt x="238" y="324"/>
                  </a:cubicBezTo>
                  <a:cubicBezTo>
                    <a:pt x="239" y="325"/>
                    <a:pt x="239" y="325"/>
                    <a:pt x="239" y="325"/>
                  </a:cubicBezTo>
                  <a:cubicBezTo>
                    <a:pt x="239" y="327"/>
                    <a:pt x="239" y="327"/>
                    <a:pt x="239" y="327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6" y="333"/>
                    <a:pt x="236" y="333"/>
                    <a:pt x="236" y="333"/>
                  </a:cubicBezTo>
                  <a:cubicBezTo>
                    <a:pt x="235" y="332"/>
                    <a:pt x="235" y="332"/>
                    <a:pt x="235" y="332"/>
                  </a:cubicBezTo>
                  <a:close/>
                  <a:moveTo>
                    <a:pt x="270" y="336"/>
                  </a:moveTo>
                  <a:cubicBezTo>
                    <a:pt x="273" y="335"/>
                    <a:pt x="273" y="335"/>
                    <a:pt x="273" y="335"/>
                  </a:cubicBezTo>
                  <a:cubicBezTo>
                    <a:pt x="273" y="333"/>
                    <a:pt x="273" y="333"/>
                    <a:pt x="273" y="333"/>
                  </a:cubicBezTo>
                  <a:cubicBezTo>
                    <a:pt x="270" y="331"/>
                    <a:pt x="270" y="331"/>
                    <a:pt x="270" y="331"/>
                  </a:cubicBezTo>
                  <a:cubicBezTo>
                    <a:pt x="269" y="331"/>
                    <a:pt x="269" y="331"/>
                    <a:pt x="269" y="331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69" y="334"/>
                    <a:pt x="269" y="334"/>
                    <a:pt x="269" y="334"/>
                  </a:cubicBezTo>
                  <a:cubicBezTo>
                    <a:pt x="270" y="335"/>
                    <a:pt x="270" y="335"/>
                    <a:pt x="270" y="335"/>
                  </a:cubicBezTo>
                  <a:cubicBezTo>
                    <a:pt x="270" y="336"/>
                    <a:pt x="270" y="336"/>
                    <a:pt x="270" y="336"/>
                  </a:cubicBezTo>
                  <a:close/>
                  <a:moveTo>
                    <a:pt x="268" y="338"/>
                  </a:moveTo>
                  <a:cubicBezTo>
                    <a:pt x="269" y="339"/>
                    <a:pt x="269" y="339"/>
                    <a:pt x="269" y="339"/>
                  </a:cubicBezTo>
                  <a:cubicBezTo>
                    <a:pt x="272" y="340"/>
                    <a:pt x="272" y="340"/>
                    <a:pt x="27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69" y="338"/>
                    <a:pt x="269" y="338"/>
                    <a:pt x="269" y="338"/>
                  </a:cubicBezTo>
                  <a:cubicBezTo>
                    <a:pt x="268" y="338"/>
                    <a:pt x="268" y="338"/>
                    <a:pt x="268" y="338"/>
                  </a:cubicBezTo>
                  <a:close/>
                  <a:moveTo>
                    <a:pt x="270" y="343"/>
                  </a:moveTo>
                  <a:cubicBezTo>
                    <a:pt x="269" y="342"/>
                    <a:pt x="269" y="342"/>
                    <a:pt x="269" y="342"/>
                  </a:cubicBezTo>
                  <a:cubicBezTo>
                    <a:pt x="270" y="341"/>
                    <a:pt x="270" y="341"/>
                    <a:pt x="270" y="341"/>
                  </a:cubicBezTo>
                  <a:cubicBezTo>
                    <a:pt x="270" y="343"/>
                    <a:pt x="270" y="343"/>
                    <a:pt x="270" y="343"/>
                  </a:cubicBezTo>
                  <a:close/>
                  <a:moveTo>
                    <a:pt x="261" y="371"/>
                  </a:moveTo>
                  <a:cubicBezTo>
                    <a:pt x="261" y="369"/>
                    <a:pt x="261" y="369"/>
                    <a:pt x="261" y="369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1" y="371"/>
                    <a:pt x="261" y="371"/>
                    <a:pt x="261" y="371"/>
                  </a:cubicBezTo>
                  <a:close/>
                  <a:moveTo>
                    <a:pt x="250" y="381"/>
                  </a:moveTo>
                  <a:cubicBezTo>
                    <a:pt x="249" y="381"/>
                    <a:pt x="249" y="381"/>
                    <a:pt x="249" y="381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2" y="378"/>
                    <a:pt x="252" y="378"/>
                    <a:pt x="252" y="378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0" y="381"/>
                    <a:pt x="250" y="381"/>
                    <a:pt x="250" y="381"/>
                  </a:cubicBezTo>
                  <a:close/>
                  <a:moveTo>
                    <a:pt x="239" y="380"/>
                  </a:moveTo>
                  <a:cubicBezTo>
                    <a:pt x="239" y="378"/>
                    <a:pt x="239" y="378"/>
                    <a:pt x="239" y="378"/>
                  </a:cubicBezTo>
                  <a:cubicBezTo>
                    <a:pt x="240" y="377"/>
                    <a:pt x="240" y="377"/>
                    <a:pt x="240" y="377"/>
                  </a:cubicBezTo>
                  <a:cubicBezTo>
                    <a:pt x="238" y="377"/>
                    <a:pt x="238" y="377"/>
                    <a:pt x="238" y="377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7" y="373"/>
                    <a:pt x="237" y="373"/>
                    <a:pt x="237" y="373"/>
                  </a:cubicBezTo>
                  <a:cubicBezTo>
                    <a:pt x="237" y="368"/>
                    <a:pt x="237" y="368"/>
                    <a:pt x="237" y="368"/>
                  </a:cubicBezTo>
                  <a:cubicBezTo>
                    <a:pt x="238" y="367"/>
                    <a:pt x="238" y="367"/>
                    <a:pt x="238" y="367"/>
                  </a:cubicBezTo>
                  <a:cubicBezTo>
                    <a:pt x="236" y="366"/>
                    <a:pt x="236" y="366"/>
                    <a:pt x="236" y="366"/>
                  </a:cubicBezTo>
                  <a:cubicBezTo>
                    <a:pt x="236" y="363"/>
                    <a:pt x="236" y="363"/>
                    <a:pt x="236" y="363"/>
                  </a:cubicBezTo>
                  <a:cubicBezTo>
                    <a:pt x="237" y="361"/>
                    <a:pt x="237" y="361"/>
                    <a:pt x="237" y="361"/>
                  </a:cubicBezTo>
                  <a:cubicBezTo>
                    <a:pt x="239" y="363"/>
                    <a:pt x="239" y="363"/>
                    <a:pt x="239" y="363"/>
                  </a:cubicBezTo>
                  <a:cubicBezTo>
                    <a:pt x="240" y="363"/>
                    <a:pt x="240" y="363"/>
                    <a:pt x="240" y="363"/>
                  </a:cubicBezTo>
                  <a:cubicBezTo>
                    <a:pt x="239" y="362"/>
                    <a:pt x="239" y="362"/>
                    <a:pt x="239" y="362"/>
                  </a:cubicBezTo>
                  <a:cubicBezTo>
                    <a:pt x="239" y="360"/>
                    <a:pt x="239" y="360"/>
                    <a:pt x="239" y="360"/>
                  </a:cubicBezTo>
                  <a:cubicBezTo>
                    <a:pt x="238" y="360"/>
                    <a:pt x="238" y="360"/>
                    <a:pt x="238" y="360"/>
                  </a:cubicBezTo>
                  <a:cubicBezTo>
                    <a:pt x="238" y="357"/>
                    <a:pt x="238" y="357"/>
                    <a:pt x="238" y="357"/>
                  </a:cubicBezTo>
                  <a:cubicBezTo>
                    <a:pt x="238" y="354"/>
                    <a:pt x="238" y="354"/>
                    <a:pt x="238" y="354"/>
                  </a:cubicBezTo>
                  <a:cubicBezTo>
                    <a:pt x="238" y="350"/>
                    <a:pt x="238" y="350"/>
                    <a:pt x="238" y="350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45"/>
                    <a:pt x="238" y="345"/>
                    <a:pt x="238" y="345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9" y="340"/>
                    <a:pt x="239" y="340"/>
                    <a:pt x="239" y="340"/>
                  </a:cubicBezTo>
                  <a:cubicBezTo>
                    <a:pt x="241" y="341"/>
                    <a:pt x="241" y="341"/>
                    <a:pt x="241" y="341"/>
                  </a:cubicBezTo>
                  <a:cubicBezTo>
                    <a:pt x="242" y="342"/>
                    <a:pt x="242" y="342"/>
                    <a:pt x="242" y="342"/>
                  </a:cubicBezTo>
                  <a:cubicBezTo>
                    <a:pt x="244" y="343"/>
                    <a:pt x="244" y="343"/>
                    <a:pt x="244" y="343"/>
                  </a:cubicBezTo>
                  <a:cubicBezTo>
                    <a:pt x="244" y="342"/>
                    <a:pt x="244" y="342"/>
                    <a:pt x="244" y="342"/>
                  </a:cubicBezTo>
                  <a:cubicBezTo>
                    <a:pt x="245" y="341"/>
                    <a:pt x="245" y="341"/>
                    <a:pt x="245" y="341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8" y="345"/>
                    <a:pt x="248" y="345"/>
                    <a:pt x="248" y="345"/>
                  </a:cubicBezTo>
                  <a:cubicBezTo>
                    <a:pt x="250" y="347"/>
                    <a:pt x="250" y="347"/>
                    <a:pt x="250" y="347"/>
                  </a:cubicBezTo>
                  <a:cubicBezTo>
                    <a:pt x="252" y="349"/>
                    <a:pt x="252" y="349"/>
                    <a:pt x="252" y="349"/>
                  </a:cubicBezTo>
                  <a:cubicBezTo>
                    <a:pt x="253" y="348"/>
                    <a:pt x="253" y="348"/>
                    <a:pt x="253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6" y="349"/>
                    <a:pt x="256" y="349"/>
                    <a:pt x="256" y="349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7"/>
                    <a:pt x="257" y="347"/>
                    <a:pt x="257" y="347"/>
                  </a:cubicBezTo>
                  <a:cubicBezTo>
                    <a:pt x="262" y="347"/>
                    <a:pt x="262" y="347"/>
                    <a:pt x="262" y="347"/>
                  </a:cubicBezTo>
                  <a:cubicBezTo>
                    <a:pt x="263" y="346"/>
                    <a:pt x="263" y="346"/>
                    <a:pt x="263" y="346"/>
                  </a:cubicBezTo>
                  <a:cubicBezTo>
                    <a:pt x="264" y="346"/>
                    <a:pt x="264" y="346"/>
                    <a:pt x="264" y="346"/>
                  </a:cubicBezTo>
                  <a:cubicBezTo>
                    <a:pt x="265" y="346"/>
                    <a:pt x="265" y="346"/>
                    <a:pt x="265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8" y="344"/>
                    <a:pt x="268" y="344"/>
                    <a:pt x="268" y="344"/>
                  </a:cubicBezTo>
                  <a:cubicBezTo>
                    <a:pt x="270" y="346"/>
                    <a:pt x="270" y="346"/>
                    <a:pt x="270" y="346"/>
                  </a:cubicBezTo>
                  <a:cubicBezTo>
                    <a:pt x="269" y="347"/>
                    <a:pt x="269" y="347"/>
                    <a:pt x="269" y="347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7" y="354"/>
                    <a:pt x="267" y="354"/>
                    <a:pt x="267" y="354"/>
                  </a:cubicBezTo>
                  <a:cubicBezTo>
                    <a:pt x="267" y="357"/>
                    <a:pt x="267" y="357"/>
                    <a:pt x="267" y="357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6" y="361"/>
                    <a:pt x="266" y="361"/>
                    <a:pt x="266" y="361"/>
                  </a:cubicBezTo>
                  <a:cubicBezTo>
                    <a:pt x="265" y="362"/>
                    <a:pt x="265" y="362"/>
                    <a:pt x="265" y="362"/>
                  </a:cubicBezTo>
                  <a:cubicBezTo>
                    <a:pt x="265" y="363"/>
                    <a:pt x="265" y="363"/>
                    <a:pt x="265" y="363"/>
                  </a:cubicBezTo>
                  <a:cubicBezTo>
                    <a:pt x="265" y="365"/>
                    <a:pt x="265" y="365"/>
                    <a:pt x="265" y="365"/>
                  </a:cubicBezTo>
                  <a:cubicBezTo>
                    <a:pt x="264" y="364"/>
                    <a:pt x="264" y="364"/>
                    <a:pt x="264" y="364"/>
                  </a:cubicBezTo>
                  <a:cubicBezTo>
                    <a:pt x="264" y="362"/>
                    <a:pt x="264" y="362"/>
                    <a:pt x="264" y="362"/>
                  </a:cubicBezTo>
                  <a:cubicBezTo>
                    <a:pt x="263" y="363"/>
                    <a:pt x="263" y="363"/>
                    <a:pt x="263" y="363"/>
                  </a:cubicBezTo>
                  <a:cubicBezTo>
                    <a:pt x="262" y="364"/>
                    <a:pt x="262" y="364"/>
                    <a:pt x="262" y="364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59" y="370"/>
                    <a:pt x="259" y="370"/>
                    <a:pt x="259" y="370"/>
                  </a:cubicBezTo>
                  <a:cubicBezTo>
                    <a:pt x="258" y="372"/>
                    <a:pt x="258" y="372"/>
                    <a:pt x="258" y="372"/>
                  </a:cubicBezTo>
                  <a:cubicBezTo>
                    <a:pt x="260" y="373"/>
                    <a:pt x="260" y="373"/>
                    <a:pt x="260" y="373"/>
                  </a:cubicBezTo>
                  <a:cubicBezTo>
                    <a:pt x="260" y="374"/>
                    <a:pt x="260" y="374"/>
                    <a:pt x="260" y="374"/>
                  </a:cubicBezTo>
                  <a:cubicBezTo>
                    <a:pt x="258" y="377"/>
                    <a:pt x="258" y="377"/>
                    <a:pt x="258" y="377"/>
                  </a:cubicBezTo>
                  <a:cubicBezTo>
                    <a:pt x="257" y="377"/>
                    <a:pt x="257" y="377"/>
                    <a:pt x="257" y="377"/>
                  </a:cubicBezTo>
                  <a:cubicBezTo>
                    <a:pt x="255" y="377"/>
                    <a:pt x="255" y="377"/>
                    <a:pt x="255" y="377"/>
                  </a:cubicBezTo>
                  <a:cubicBezTo>
                    <a:pt x="255" y="375"/>
                    <a:pt x="255" y="375"/>
                    <a:pt x="255" y="375"/>
                  </a:cubicBezTo>
                  <a:cubicBezTo>
                    <a:pt x="257" y="376"/>
                    <a:pt x="257" y="376"/>
                    <a:pt x="257" y="376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56" y="373"/>
                    <a:pt x="256" y="373"/>
                    <a:pt x="256" y="373"/>
                  </a:cubicBezTo>
                  <a:cubicBezTo>
                    <a:pt x="255" y="374"/>
                    <a:pt x="255" y="374"/>
                    <a:pt x="255" y="374"/>
                  </a:cubicBezTo>
                  <a:cubicBezTo>
                    <a:pt x="254" y="375"/>
                    <a:pt x="254" y="375"/>
                    <a:pt x="254" y="375"/>
                  </a:cubicBezTo>
                  <a:cubicBezTo>
                    <a:pt x="253" y="375"/>
                    <a:pt x="253" y="375"/>
                    <a:pt x="253" y="375"/>
                  </a:cubicBezTo>
                  <a:cubicBezTo>
                    <a:pt x="253" y="373"/>
                    <a:pt x="253" y="373"/>
                    <a:pt x="253" y="373"/>
                  </a:cubicBezTo>
                  <a:cubicBezTo>
                    <a:pt x="252" y="375"/>
                    <a:pt x="252" y="375"/>
                    <a:pt x="252" y="375"/>
                  </a:cubicBezTo>
                  <a:cubicBezTo>
                    <a:pt x="251" y="376"/>
                    <a:pt x="251" y="376"/>
                    <a:pt x="251" y="376"/>
                  </a:cubicBezTo>
                  <a:cubicBezTo>
                    <a:pt x="250" y="377"/>
                    <a:pt x="250" y="377"/>
                    <a:pt x="250" y="377"/>
                  </a:cubicBezTo>
                  <a:cubicBezTo>
                    <a:pt x="249" y="376"/>
                    <a:pt x="249" y="376"/>
                    <a:pt x="249" y="376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48" y="380"/>
                    <a:pt x="248" y="380"/>
                    <a:pt x="248" y="380"/>
                  </a:cubicBezTo>
                  <a:cubicBezTo>
                    <a:pt x="246" y="383"/>
                    <a:pt x="246" y="383"/>
                    <a:pt x="246" y="383"/>
                  </a:cubicBezTo>
                  <a:cubicBezTo>
                    <a:pt x="245" y="383"/>
                    <a:pt x="245" y="383"/>
                    <a:pt x="245" y="383"/>
                  </a:cubicBezTo>
                  <a:cubicBezTo>
                    <a:pt x="244" y="381"/>
                    <a:pt x="244" y="381"/>
                    <a:pt x="244" y="381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2" y="382"/>
                    <a:pt x="242" y="382"/>
                    <a:pt x="242" y="382"/>
                  </a:cubicBezTo>
                  <a:cubicBezTo>
                    <a:pt x="241" y="380"/>
                    <a:pt x="241" y="380"/>
                    <a:pt x="241" y="380"/>
                  </a:cubicBezTo>
                  <a:cubicBezTo>
                    <a:pt x="240" y="381"/>
                    <a:pt x="240" y="381"/>
                    <a:pt x="240" y="381"/>
                  </a:cubicBezTo>
                  <a:cubicBezTo>
                    <a:pt x="240" y="381"/>
                    <a:pt x="239" y="380"/>
                    <a:pt x="239" y="380"/>
                  </a:cubicBezTo>
                  <a:close/>
                  <a:moveTo>
                    <a:pt x="4" y="243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7" y="244"/>
                    <a:pt x="7" y="244"/>
                    <a:pt x="7" y="244"/>
                  </a:cubicBezTo>
                  <a:cubicBezTo>
                    <a:pt x="11" y="247"/>
                    <a:pt x="11" y="247"/>
                    <a:pt x="11" y="247"/>
                  </a:cubicBezTo>
                  <a:cubicBezTo>
                    <a:pt x="11" y="249"/>
                    <a:pt x="11" y="249"/>
                    <a:pt x="11" y="249"/>
                  </a:cubicBezTo>
                  <a:cubicBezTo>
                    <a:pt x="11" y="250"/>
                    <a:pt x="11" y="250"/>
                    <a:pt x="11" y="250"/>
                  </a:cubicBezTo>
                  <a:cubicBezTo>
                    <a:pt x="13" y="250"/>
                    <a:pt x="13" y="250"/>
                    <a:pt x="13" y="250"/>
                  </a:cubicBezTo>
                  <a:cubicBezTo>
                    <a:pt x="14" y="251"/>
                    <a:pt x="14" y="251"/>
                    <a:pt x="14" y="251"/>
                  </a:cubicBezTo>
                  <a:cubicBezTo>
                    <a:pt x="17" y="251"/>
                    <a:pt x="17" y="251"/>
                    <a:pt x="17" y="251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20" y="252"/>
                    <a:pt x="20" y="252"/>
                    <a:pt x="20" y="25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23" y="253"/>
                    <a:pt x="23" y="253"/>
                    <a:pt x="23" y="253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9" y="252"/>
                    <a:pt x="29" y="252"/>
                    <a:pt x="29" y="252"/>
                  </a:cubicBezTo>
                  <a:cubicBezTo>
                    <a:pt x="29" y="251"/>
                    <a:pt x="29" y="251"/>
                    <a:pt x="29" y="251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32" y="248"/>
                    <a:pt x="32" y="248"/>
                    <a:pt x="32" y="248"/>
                  </a:cubicBezTo>
                  <a:cubicBezTo>
                    <a:pt x="35" y="249"/>
                    <a:pt x="35" y="249"/>
                    <a:pt x="35" y="249"/>
                  </a:cubicBezTo>
                  <a:cubicBezTo>
                    <a:pt x="35" y="247"/>
                    <a:pt x="35" y="247"/>
                    <a:pt x="35" y="247"/>
                  </a:cubicBezTo>
                  <a:cubicBezTo>
                    <a:pt x="36" y="246"/>
                    <a:pt x="36" y="246"/>
                    <a:pt x="3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40" y="246"/>
                    <a:pt x="40" y="246"/>
                    <a:pt x="40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2" y="246"/>
                    <a:pt x="42" y="246"/>
                    <a:pt x="42" y="246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47" y="241"/>
                    <a:pt x="47" y="241"/>
                    <a:pt x="47" y="241"/>
                  </a:cubicBezTo>
                  <a:cubicBezTo>
                    <a:pt x="49" y="241"/>
                    <a:pt x="49" y="241"/>
                    <a:pt x="49" y="241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2" y="241"/>
                    <a:pt x="52" y="241"/>
                    <a:pt x="52" y="241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60" y="240"/>
                    <a:pt x="60" y="240"/>
                    <a:pt x="6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63" y="241"/>
                    <a:pt x="63" y="241"/>
                    <a:pt x="63" y="241"/>
                  </a:cubicBezTo>
                  <a:cubicBezTo>
                    <a:pt x="64" y="240"/>
                    <a:pt x="64" y="240"/>
                    <a:pt x="64" y="240"/>
                  </a:cubicBezTo>
                  <a:cubicBezTo>
                    <a:pt x="65" y="242"/>
                    <a:pt x="65" y="242"/>
                    <a:pt x="65" y="242"/>
                  </a:cubicBezTo>
                  <a:cubicBezTo>
                    <a:pt x="66" y="242"/>
                    <a:pt x="66" y="242"/>
                    <a:pt x="66" y="242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70" y="241"/>
                    <a:pt x="70" y="241"/>
                    <a:pt x="70" y="241"/>
                  </a:cubicBezTo>
                  <a:cubicBezTo>
                    <a:pt x="73" y="241"/>
                    <a:pt x="73" y="241"/>
                    <a:pt x="73" y="241"/>
                  </a:cubicBezTo>
                  <a:cubicBezTo>
                    <a:pt x="73" y="242"/>
                    <a:pt x="73" y="242"/>
                    <a:pt x="73" y="242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7" y="241"/>
                    <a:pt x="77" y="241"/>
                    <a:pt x="77" y="241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81" y="238"/>
                    <a:pt x="81" y="238"/>
                    <a:pt x="81" y="238"/>
                  </a:cubicBezTo>
                  <a:cubicBezTo>
                    <a:pt x="81" y="237"/>
                    <a:pt x="81" y="237"/>
                    <a:pt x="81" y="237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4" y="229"/>
                    <a:pt x="94" y="229"/>
                    <a:pt x="94" y="229"/>
                  </a:cubicBezTo>
                  <a:cubicBezTo>
                    <a:pt x="98" y="226"/>
                    <a:pt x="98" y="226"/>
                    <a:pt x="98" y="226"/>
                  </a:cubicBezTo>
                  <a:cubicBezTo>
                    <a:pt x="101" y="224"/>
                    <a:pt x="101" y="224"/>
                    <a:pt x="101" y="224"/>
                  </a:cubicBezTo>
                  <a:cubicBezTo>
                    <a:pt x="102" y="223"/>
                    <a:pt x="102" y="223"/>
                    <a:pt x="102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223"/>
                    <a:pt x="105" y="223"/>
                    <a:pt x="105" y="223"/>
                  </a:cubicBezTo>
                  <a:cubicBezTo>
                    <a:pt x="108" y="224"/>
                    <a:pt x="108" y="224"/>
                    <a:pt x="108" y="224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5" y="224"/>
                    <a:pt x="115" y="224"/>
                    <a:pt x="115" y="224"/>
                  </a:cubicBezTo>
                  <a:cubicBezTo>
                    <a:pt x="120" y="222"/>
                    <a:pt x="120" y="222"/>
                    <a:pt x="120" y="222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25" y="220"/>
                    <a:pt x="125" y="220"/>
                    <a:pt x="125" y="220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29" y="218"/>
                    <a:pt x="129" y="218"/>
                    <a:pt x="129" y="218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42" y="217"/>
                    <a:pt x="142" y="217"/>
                    <a:pt x="142" y="217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48" y="218"/>
                    <a:pt x="148" y="218"/>
                    <a:pt x="148" y="218"/>
                  </a:cubicBezTo>
                  <a:cubicBezTo>
                    <a:pt x="150" y="217"/>
                    <a:pt x="150" y="217"/>
                    <a:pt x="150" y="217"/>
                  </a:cubicBezTo>
                  <a:cubicBezTo>
                    <a:pt x="152" y="218"/>
                    <a:pt x="152" y="218"/>
                    <a:pt x="152" y="218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7" y="224"/>
                    <a:pt x="157" y="224"/>
                    <a:pt x="157" y="224"/>
                  </a:cubicBezTo>
                  <a:cubicBezTo>
                    <a:pt x="159" y="224"/>
                    <a:pt x="159" y="224"/>
                    <a:pt x="159" y="224"/>
                  </a:cubicBezTo>
                  <a:cubicBezTo>
                    <a:pt x="160" y="223"/>
                    <a:pt x="160" y="223"/>
                    <a:pt x="160" y="223"/>
                  </a:cubicBezTo>
                  <a:cubicBezTo>
                    <a:pt x="161" y="223"/>
                    <a:pt x="161" y="223"/>
                    <a:pt x="161" y="223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4"/>
                    <a:pt x="164" y="224"/>
                    <a:pt x="164" y="224"/>
                  </a:cubicBezTo>
                  <a:cubicBezTo>
                    <a:pt x="166" y="226"/>
                    <a:pt x="166" y="226"/>
                    <a:pt x="166" y="226"/>
                  </a:cubicBezTo>
                  <a:cubicBezTo>
                    <a:pt x="168" y="226"/>
                    <a:pt x="168" y="226"/>
                    <a:pt x="168" y="226"/>
                  </a:cubicBezTo>
                  <a:cubicBezTo>
                    <a:pt x="169" y="226"/>
                    <a:pt x="169" y="226"/>
                    <a:pt x="169" y="226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3" y="230"/>
                    <a:pt x="173" y="230"/>
                    <a:pt x="173" y="230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2"/>
                    <a:pt x="175" y="232"/>
                    <a:pt x="175" y="232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73" y="234"/>
                    <a:pt x="173" y="234"/>
                    <a:pt x="173" y="234"/>
                  </a:cubicBezTo>
                  <a:cubicBezTo>
                    <a:pt x="175" y="238"/>
                    <a:pt x="175" y="238"/>
                    <a:pt x="175" y="23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78" y="240"/>
                    <a:pt x="178" y="240"/>
                    <a:pt x="178" y="240"/>
                  </a:cubicBezTo>
                  <a:cubicBezTo>
                    <a:pt x="179" y="242"/>
                    <a:pt x="179" y="242"/>
                    <a:pt x="179" y="242"/>
                  </a:cubicBezTo>
                  <a:cubicBezTo>
                    <a:pt x="178" y="244"/>
                    <a:pt x="178" y="244"/>
                    <a:pt x="178" y="244"/>
                  </a:cubicBezTo>
                  <a:cubicBezTo>
                    <a:pt x="180" y="248"/>
                    <a:pt x="180" y="248"/>
                    <a:pt x="180" y="248"/>
                  </a:cubicBezTo>
                  <a:cubicBezTo>
                    <a:pt x="179" y="250"/>
                    <a:pt x="179" y="250"/>
                    <a:pt x="179" y="250"/>
                  </a:cubicBezTo>
                  <a:cubicBezTo>
                    <a:pt x="180" y="251"/>
                    <a:pt x="180" y="251"/>
                    <a:pt x="180" y="251"/>
                  </a:cubicBezTo>
                  <a:cubicBezTo>
                    <a:pt x="180" y="253"/>
                    <a:pt x="180" y="253"/>
                    <a:pt x="180" y="253"/>
                  </a:cubicBezTo>
                  <a:cubicBezTo>
                    <a:pt x="179" y="255"/>
                    <a:pt x="179" y="255"/>
                    <a:pt x="179" y="255"/>
                  </a:cubicBezTo>
                  <a:cubicBezTo>
                    <a:pt x="178" y="254"/>
                    <a:pt x="178" y="254"/>
                    <a:pt x="178" y="254"/>
                  </a:cubicBezTo>
                  <a:cubicBezTo>
                    <a:pt x="178" y="255"/>
                    <a:pt x="178" y="255"/>
                    <a:pt x="178" y="255"/>
                  </a:cubicBezTo>
                  <a:cubicBezTo>
                    <a:pt x="179" y="256"/>
                    <a:pt x="179" y="256"/>
                    <a:pt x="179" y="256"/>
                  </a:cubicBezTo>
                  <a:cubicBezTo>
                    <a:pt x="180" y="257"/>
                    <a:pt x="180" y="257"/>
                    <a:pt x="180" y="257"/>
                  </a:cubicBezTo>
                  <a:cubicBezTo>
                    <a:pt x="181" y="259"/>
                    <a:pt x="181" y="259"/>
                    <a:pt x="181" y="259"/>
                  </a:cubicBezTo>
                  <a:cubicBezTo>
                    <a:pt x="182" y="258"/>
                    <a:pt x="182" y="258"/>
                    <a:pt x="182" y="258"/>
                  </a:cubicBezTo>
                  <a:cubicBezTo>
                    <a:pt x="184" y="260"/>
                    <a:pt x="184" y="260"/>
                    <a:pt x="184" y="260"/>
                  </a:cubicBezTo>
                  <a:cubicBezTo>
                    <a:pt x="184" y="258"/>
                    <a:pt x="184" y="258"/>
                    <a:pt x="184" y="258"/>
                  </a:cubicBezTo>
                  <a:cubicBezTo>
                    <a:pt x="183" y="257"/>
                    <a:pt x="183" y="257"/>
                    <a:pt x="183" y="257"/>
                  </a:cubicBezTo>
                  <a:cubicBezTo>
                    <a:pt x="184" y="256"/>
                    <a:pt x="184" y="256"/>
                    <a:pt x="184" y="256"/>
                  </a:cubicBezTo>
                  <a:cubicBezTo>
                    <a:pt x="185" y="254"/>
                    <a:pt x="185" y="254"/>
                    <a:pt x="185" y="254"/>
                  </a:cubicBezTo>
                  <a:cubicBezTo>
                    <a:pt x="186" y="254"/>
                    <a:pt x="186" y="254"/>
                    <a:pt x="186" y="254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9" y="251"/>
                    <a:pt x="189" y="251"/>
                    <a:pt x="189" y="251"/>
                  </a:cubicBezTo>
                  <a:cubicBezTo>
                    <a:pt x="189" y="250"/>
                    <a:pt x="189" y="250"/>
                    <a:pt x="189" y="250"/>
                  </a:cubicBezTo>
                  <a:cubicBezTo>
                    <a:pt x="191" y="248"/>
                    <a:pt x="191" y="248"/>
                    <a:pt x="191" y="248"/>
                  </a:cubicBezTo>
                  <a:cubicBezTo>
                    <a:pt x="195" y="246"/>
                    <a:pt x="195" y="246"/>
                    <a:pt x="195" y="246"/>
                  </a:cubicBezTo>
                  <a:cubicBezTo>
                    <a:pt x="195" y="245"/>
                    <a:pt x="195" y="245"/>
                    <a:pt x="195" y="245"/>
                  </a:cubicBezTo>
                  <a:cubicBezTo>
                    <a:pt x="196" y="245"/>
                    <a:pt x="196" y="245"/>
                    <a:pt x="196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9" y="241"/>
                    <a:pt x="199" y="241"/>
                    <a:pt x="199" y="241"/>
                  </a:cubicBezTo>
                  <a:cubicBezTo>
                    <a:pt x="202" y="237"/>
                    <a:pt x="202" y="237"/>
                    <a:pt x="202" y="237"/>
                  </a:cubicBezTo>
                  <a:cubicBezTo>
                    <a:pt x="204" y="237"/>
                    <a:pt x="204" y="237"/>
                    <a:pt x="204" y="237"/>
                  </a:cubicBezTo>
                  <a:cubicBezTo>
                    <a:pt x="205" y="235"/>
                    <a:pt x="205" y="235"/>
                    <a:pt x="205" y="235"/>
                  </a:cubicBezTo>
                  <a:cubicBezTo>
                    <a:pt x="205" y="234"/>
                    <a:pt x="205" y="234"/>
                    <a:pt x="205" y="234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6" y="234"/>
                    <a:pt x="206" y="234"/>
                    <a:pt x="206" y="234"/>
                  </a:cubicBezTo>
                  <a:cubicBezTo>
                    <a:pt x="206" y="236"/>
                    <a:pt x="206" y="236"/>
                    <a:pt x="206" y="236"/>
                  </a:cubicBezTo>
                  <a:cubicBezTo>
                    <a:pt x="206" y="238"/>
                    <a:pt x="206" y="238"/>
                    <a:pt x="206" y="238"/>
                  </a:cubicBezTo>
                  <a:cubicBezTo>
                    <a:pt x="205" y="240"/>
                    <a:pt x="205" y="240"/>
                    <a:pt x="205" y="240"/>
                  </a:cubicBezTo>
                  <a:cubicBezTo>
                    <a:pt x="204" y="244"/>
                    <a:pt x="204" y="244"/>
                    <a:pt x="204" y="244"/>
                  </a:cubicBezTo>
                  <a:cubicBezTo>
                    <a:pt x="201" y="247"/>
                    <a:pt x="201" y="247"/>
                    <a:pt x="201" y="247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199" y="250"/>
                    <a:pt x="199" y="250"/>
                    <a:pt x="199" y="250"/>
                  </a:cubicBezTo>
                  <a:cubicBezTo>
                    <a:pt x="199" y="252"/>
                    <a:pt x="199" y="252"/>
                    <a:pt x="199" y="252"/>
                  </a:cubicBezTo>
                  <a:cubicBezTo>
                    <a:pt x="197" y="255"/>
                    <a:pt x="197" y="255"/>
                    <a:pt x="197" y="255"/>
                  </a:cubicBezTo>
                  <a:cubicBezTo>
                    <a:pt x="198" y="256"/>
                    <a:pt x="198" y="256"/>
                    <a:pt x="198" y="256"/>
                  </a:cubicBezTo>
                  <a:cubicBezTo>
                    <a:pt x="196" y="260"/>
                    <a:pt x="196" y="260"/>
                    <a:pt x="196" y="260"/>
                  </a:cubicBezTo>
                  <a:cubicBezTo>
                    <a:pt x="192" y="260"/>
                    <a:pt x="192" y="260"/>
                    <a:pt x="192" y="260"/>
                  </a:cubicBezTo>
                  <a:cubicBezTo>
                    <a:pt x="191" y="262"/>
                    <a:pt x="191" y="262"/>
                    <a:pt x="191" y="262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3"/>
                    <a:pt x="195" y="263"/>
                    <a:pt x="195" y="263"/>
                  </a:cubicBezTo>
                  <a:cubicBezTo>
                    <a:pt x="198" y="264"/>
                    <a:pt x="198" y="264"/>
                    <a:pt x="198" y="264"/>
                  </a:cubicBezTo>
                  <a:cubicBezTo>
                    <a:pt x="201" y="259"/>
                    <a:pt x="201" y="259"/>
                    <a:pt x="201" y="259"/>
                  </a:cubicBezTo>
                  <a:cubicBezTo>
                    <a:pt x="202" y="254"/>
                    <a:pt x="202" y="254"/>
                    <a:pt x="202" y="254"/>
                  </a:cubicBezTo>
                  <a:cubicBezTo>
                    <a:pt x="205" y="252"/>
                    <a:pt x="205" y="252"/>
                    <a:pt x="205" y="252"/>
                  </a:cubicBezTo>
                  <a:cubicBezTo>
                    <a:pt x="205" y="253"/>
                    <a:pt x="205" y="253"/>
                    <a:pt x="205" y="253"/>
                  </a:cubicBezTo>
                  <a:cubicBezTo>
                    <a:pt x="205" y="257"/>
                    <a:pt x="205" y="257"/>
                    <a:pt x="205" y="257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5" y="259"/>
                    <a:pt x="205" y="259"/>
                    <a:pt x="205" y="259"/>
                  </a:cubicBezTo>
                  <a:cubicBezTo>
                    <a:pt x="206" y="264"/>
                    <a:pt x="206" y="264"/>
                    <a:pt x="206" y="264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200" y="269"/>
                    <a:pt x="200" y="269"/>
                    <a:pt x="200" y="269"/>
                  </a:cubicBezTo>
                  <a:cubicBezTo>
                    <a:pt x="201" y="270"/>
                    <a:pt x="201" y="270"/>
                    <a:pt x="201" y="270"/>
                  </a:cubicBezTo>
                  <a:cubicBezTo>
                    <a:pt x="203" y="269"/>
                    <a:pt x="203" y="269"/>
                    <a:pt x="203" y="269"/>
                  </a:cubicBezTo>
                  <a:cubicBezTo>
                    <a:pt x="205" y="270"/>
                    <a:pt x="205" y="270"/>
                    <a:pt x="205" y="270"/>
                  </a:cubicBezTo>
                  <a:cubicBezTo>
                    <a:pt x="206" y="269"/>
                    <a:pt x="206" y="269"/>
                    <a:pt x="206" y="269"/>
                  </a:cubicBezTo>
                  <a:cubicBezTo>
                    <a:pt x="208" y="268"/>
                    <a:pt x="208" y="268"/>
                    <a:pt x="208" y="268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1" y="267"/>
                    <a:pt x="211" y="267"/>
                    <a:pt x="211" y="267"/>
                  </a:cubicBezTo>
                  <a:cubicBezTo>
                    <a:pt x="212" y="267"/>
                    <a:pt x="212" y="267"/>
                    <a:pt x="212" y="267"/>
                  </a:cubicBezTo>
                  <a:cubicBezTo>
                    <a:pt x="211" y="268"/>
                    <a:pt x="211" y="268"/>
                    <a:pt x="211" y="268"/>
                  </a:cubicBezTo>
                  <a:cubicBezTo>
                    <a:pt x="211" y="270"/>
                    <a:pt x="211" y="270"/>
                    <a:pt x="211" y="270"/>
                  </a:cubicBezTo>
                  <a:cubicBezTo>
                    <a:pt x="209" y="270"/>
                    <a:pt x="209" y="270"/>
                    <a:pt x="209" y="270"/>
                  </a:cubicBezTo>
                  <a:cubicBezTo>
                    <a:pt x="209" y="271"/>
                    <a:pt x="209" y="271"/>
                    <a:pt x="209" y="271"/>
                  </a:cubicBezTo>
                  <a:cubicBezTo>
                    <a:pt x="210" y="273"/>
                    <a:pt x="210" y="273"/>
                    <a:pt x="210" y="273"/>
                  </a:cubicBezTo>
                  <a:cubicBezTo>
                    <a:pt x="211" y="275"/>
                    <a:pt x="211" y="275"/>
                    <a:pt x="211" y="275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12" y="281"/>
                    <a:pt x="212" y="281"/>
                    <a:pt x="212" y="281"/>
                  </a:cubicBezTo>
                  <a:cubicBezTo>
                    <a:pt x="212" y="285"/>
                    <a:pt x="212" y="285"/>
                    <a:pt x="212" y="285"/>
                  </a:cubicBezTo>
                  <a:cubicBezTo>
                    <a:pt x="210" y="287"/>
                    <a:pt x="210" y="287"/>
                    <a:pt x="210" y="287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211" y="293"/>
                    <a:pt x="211" y="293"/>
                    <a:pt x="211" y="293"/>
                  </a:cubicBezTo>
                  <a:cubicBezTo>
                    <a:pt x="212" y="295"/>
                    <a:pt x="212" y="295"/>
                    <a:pt x="212" y="295"/>
                  </a:cubicBezTo>
                  <a:cubicBezTo>
                    <a:pt x="213" y="298"/>
                    <a:pt x="213" y="298"/>
                    <a:pt x="213" y="298"/>
                  </a:cubicBezTo>
                  <a:cubicBezTo>
                    <a:pt x="216" y="302"/>
                    <a:pt x="216" y="302"/>
                    <a:pt x="216" y="302"/>
                  </a:cubicBezTo>
                  <a:cubicBezTo>
                    <a:pt x="218" y="303"/>
                    <a:pt x="218" y="303"/>
                    <a:pt x="218" y="303"/>
                  </a:cubicBezTo>
                  <a:cubicBezTo>
                    <a:pt x="220" y="304"/>
                    <a:pt x="220" y="304"/>
                    <a:pt x="220" y="304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5"/>
                    <a:pt x="223" y="305"/>
                    <a:pt x="223" y="305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6"/>
                    <a:pt x="226" y="306"/>
                    <a:pt x="226" y="30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2" y="310"/>
                    <a:pt x="232" y="310"/>
                    <a:pt x="232" y="310"/>
                  </a:cubicBezTo>
                  <a:cubicBezTo>
                    <a:pt x="233" y="312"/>
                    <a:pt x="233" y="312"/>
                    <a:pt x="233" y="312"/>
                  </a:cubicBezTo>
                  <a:cubicBezTo>
                    <a:pt x="234" y="313"/>
                    <a:pt x="234" y="313"/>
                    <a:pt x="234" y="313"/>
                  </a:cubicBezTo>
                  <a:cubicBezTo>
                    <a:pt x="236" y="315"/>
                    <a:pt x="236" y="315"/>
                    <a:pt x="236" y="315"/>
                  </a:cubicBezTo>
                  <a:cubicBezTo>
                    <a:pt x="238" y="315"/>
                    <a:pt x="238" y="315"/>
                    <a:pt x="238" y="315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42" y="312"/>
                    <a:pt x="242" y="312"/>
                    <a:pt x="242" y="312"/>
                  </a:cubicBezTo>
                  <a:cubicBezTo>
                    <a:pt x="243" y="310"/>
                    <a:pt x="243" y="310"/>
                    <a:pt x="243" y="310"/>
                  </a:cubicBezTo>
                  <a:cubicBezTo>
                    <a:pt x="245" y="310"/>
                    <a:pt x="245" y="310"/>
                    <a:pt x="245" y="310"/>
                  </a:cubicBezTo>
                  <a:cubicBezTo>
                    <a:pt x="247" y="308"/>
                    <a:pt x="247" y="308"/>
                    <a:pt x="247" y="308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7" y="306"/>
                    <a:pt x="247" y="306"/>
                    <a:pt x="247" y="306"/>
                  </a:cubicBezTo>
                  <a:cubicBezTo>
                    <a:pt x="248" y="305"/>
                    <a:pt x="248" y="305"/>
                    <a:pt x="248" y="305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4" y="305"/>
                    <a:pt x="254" y="305"/>
                    <a:pt x="254" y="305"/>
                  </a:cubicBezTo>
                  <a:cubicBezTo>
                    <a:pt x="254" y="307"/>
                    <a:pt x="254" y="307"/>
                    <a:pt x="254" y="307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2" y="311"/>
                    <a:pt x="252" y="311"/>
                    <a:pt x="252" y="311"/>
                  </a:cubicBezTo>
                  <a:cubicBezTo>
                    <a:pt x="254" y="309"/>
                    <a:pt x="254" y="309"/>
                    <a:pt x="254" y="309"/>
                  </a:cubicBezTo>
                  <a:cubicBezTo>
                    <a:pt x="255" y="308"/>
                    <a:pt x="255" y="308"/>
                    <a:pt x="255" y="308"/>
                  </a:cubicBezTo>
                  <a:cubicBezTo>
                    <a:pt x="257" y="309"/>
                    <a:pt x="257" y="309"/>
                    <a:pt x="257" y="309"/>
                  </a:cubicBezTo>
                  <a:cubicBezTo>
                    <a:pt x="257" y="311"/>
                    <a:pt x="257" y="311"/>
                    <a:pt x="257" y="311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4" y="312"/>
                    <a:pt x="254" y="312"/>
                    <a:pt x="254" y="312"/>
                  </a:cubicBezTo>
                  <a:cubicBezTo>
                    <a:pt x="256" y="315"/>
                    <a:pt x="256" y="315"/>
                    <a:pt x="256" y="315"/>
                  </a:cubicBezTo>
                  <a:cubicBezTo>
                    <a:pt x="257" y="318"/>
                    <a:pt x="257" y="318"/>
                    <a:pt x="257" y="318"/>
                  </a:cubicBezTo>
                  <a:cubicBezTo>
                    <a:pt x="258" y="317"/>
                    <a:pt x="258" y="317"/>
                    <a:pt x="258" y="317"/>
                  </a:cubicBezTo>
                  <a:cubicBezTo>
                    <a:pt x="259" y="317"/>
                    <a:pt x="259" y="317"/>
                    <a:pt x="259" y="317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1"/>
                    <a:pt x="260" y="321"/>
                    <a:pt x="260" y="321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0" y="318"/>
                    <a:pt x="260" y="318"/>
                    <a:pt x="260" y="318"/>
                  </a:cubicBezTo>
                  <a:cubicBezTo>
                    <a:pt x="260" y="317"/>
                    <a:pt x="260" y="317"/>
                    <a:pt x="260" y="317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5" y="316"/>
                    <a:pt x="265" y="316"/>
                    <a:pt x="265" y="316"/>
                  </a:cubicBezTo>
                  <a:cubicBezTo>
                    <a:pt x="266" y="316"/>
                    <a:pt x="266" y="316"/>
                    <a:pt x="266" y="316"/>
                  </a:cubicBezTo>
                  <a:cubicBezTo>
                    <a:pt x="266" y="315"/>
                    <a:pt x="266" y="315"/>
                    <a:pt x="266" y="315"/>
                  </a:cubicBezTo>
                  <a:cubicBezTo>
                    <a:pt x="268" y="312"/>
                    <a:pt x="268" y="312"/>
                    <a:pt x="268" y="312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2" y="307"/>
                    <a:pt x="272" y="307"/>
                    <a:pt x="272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9" y="306"/>
                    <a:pt x="279" y="306"/>
                    <a:pt x="279" y="306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92" y="306"/>
                    <a:pt x="292" y="306"/>
                    <a:pt x="292" y="306"/>
                  </a:cubicBezTo>
                  <a:cubicBezTo>
                    <a:pt x="294" y="304"/>
                    <a:pt x="294" y="304"/>
                    <a:pt x="294" y="304"/>
                  </a:cubicBezTo>
                  <a:cubicBezTo>
                    <a:pt x="294" y="303"/>
                    <a:pt x="294" y="303"/>
                    <a:pt x="294" y="303"/>
                  </a:cubicBezTo>
                  <a:cubicBezTo>
                    <a:pt x="295" y="303"/>
                    <a:pt x="295" y="303"/>
                    <a:pt x="295" y="303"/>
                  </a:cubicBezTo>
                  <a:cubicBezTo>
                    <a:pt x="297" y="302"/>
                    <a:pt x="297" y="302"/>
                    <a:pt x="297" y="302"/>
                  </a:cubicBezTo>
                  <a:cubicBezTo>
                    <a:pt x="299" y="299"/>
                    <a:pt x="299" y="299"/>
                    <a:pt x="299" y="299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8" y="293"/>
                    <a:pt x="298" y="293"/>
                    <a:pt x="298" y="293"/>
                  </a:cubicBezTo>
                  <a:cubicBezTo>
                    <a:pt x="301" y="290"/>
                    <a:pt x="301" y="290"/>
                    <a:pt x="301" y="290"/>
                  </a:cubicBezTo>
                  <a:cubicBezTo>
                    <a:pt x="301" y="285"/>
                    <a:pt x="301" y="285"/>
                    <a:pt x="301" y="285"/>
                  </a:cubicBezTo>
                  <a:cubicBezTo>
                    <a:pt x="302" y="283"/>
                    <a:pt x="302" y="283"/>
                    <a:pt x="302" y="283"/>
                  </a:cubicBezTo>
                  <a:cubicBezTo>
                    <a:pt x="303" y="280"/>
                    <a:pt x="303" y="280"/>
                    <a:pt x="303" y="280"/>
                  </a:cubicBezTo>
                  <a:cubicBezTo>
                    <a:pt x="305" y="279"/>
                    <a:pt x="305" y="279"/>
                    <a:pt x="305" y="279"/>
                  </a:cubicBezTo>
                  <a:cubicBezTo>
                    <a:pt x="304" y="277"/>
                    <a:pt x="304" y="277"/>
                    <a:pt x="304" y="277"/>
                  </a:cubicBezTo>
                  <a:cubicBezTo>
                    <a:pt x="310" y="270"/>
                    <a:pt x="310" y="270"/>
                    <a:pt x="310" y="270"/>
                  </a:cubicBezTo>
                  <a:cubicBezTo>
                    <a:pt x="311" y="270"/>
                    <a:pt x="311" y="270"/>
                    <a:pt x="311" y="270"/>
                  </a:cubicBezTo>
                  <a:cubicBezTo>
                    <a:pt x="312" y="266"/>
                    <a:pt x="312" y="266"/>
                    <a:pt x="312" y="266"/>
                  </a:cubicBezTo>
                  <a:cubicBezTo>
                    <a:pt x="314" y="264"/>
                    <a:pt x="314" y="264"/>
                    <a:pt x="314" y="264"/>
                  </a:cubicBezTo>
                  <a:cubicBezTo>
                    <a:pt x="316" y="260"/>
                    <a:pt x="316" y="260"/>
                    <a:pt x="316" y="260"/>
                  </a:cubicBezTo>
                  <a:cubicBezTo>
                    <a:pt x="318" y="258"/>
                    <a:pt x="318" y="258"/>
                    <a:pt x="318" y="258"/>
                  </a:cubicBezTo>
                  <a:cubicBezTo>
                    <a:pt x="318" y="256"/>
                    <a:pt x="318" y="256"/>
                    <a:pt x="318" y="256"/>
                  </a:cubicBezTo>
                  <a:cubicBezTo>
                    <a:pt x="319" y="255"/>
                    <a:pt x="319" y="255"/>
                    <a:pt x="319" y="255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22" y="249"/>
                    <a:pt x="322" y="249"/>
                    <a:pt x="322" y="249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9" y="242"/>
                    <a:pt x="329" y="242"/>
                    <a:pt x="329" y="242"/>
                  </a:cubicBezTo>
                  <a:cubicBezTo>
                    <a:pt x="331" y="241"/>
                    <a:pt x="331" y="241"/>
                    <a:pt x="331" y="241"/>
                  </a:cubicBezTo>
                  <a:cubicBezTo>
                    <a:pt x="328" y="241"/>
                    <a:pt x="328" y="241"/>
                    <a:pt x="328" y="241"/>
                  </a:cubicBezTo>
                  <a:cubicBezTo>
                    <a:pt x="329" y="240"/>
                    <a:pt x="329" y="240"/>
                    <a:pt x="329" y="240"/>
                  </a:cubicBezTo>
                  <a:cubicBezTo>
                    <a:pt x="332" y="240"/>
                    <a:pt x="332" y="240"/>
                    <a:pt x="332" y="240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8" y="229"/>
                    <a:pt x="338" y="229"/>
                    <a:pt x="338" y="229"/>
                  </a:cubicBezTo>
                  <a:cubicBezTo>
                    <a:pt x="340" y="228"/>
                    <a:pt x="340" y="228"/>
                    <a:pt x="340" y="228"/>
                  </a:cubicBezTo>
                  <a:cubicBezTo>
                    <a:pt x="342" y="225"/>
                    <a:pt x="342" y="225"/>
                    <a:pt x="342" y="225"/>
                  </a:cubicBezTo>
                  <a:cubicBezTo>
                    <a:pt x="342" y="223"/>
                    <a:pt x="342" y="223"/>
                    <a:pt x="342" y="223"/>
                  </a:cubicBezTo>
                  <a:cubicBezTo>
                    <a:pt x="343" y="221"/>
                    <a:pt x="343" y="221"/>
                    <a:pt x="343" y="221"/>
                  </a:cubicBezTo>
                  <a:cubicBezTo>
                    <a:pt x="342" y="220"/>
                    <a:pt x="342" y="220"/>
                    <a:pt x="342" y="220"/>
                  </a:cubicBezTo>
                  <a:cubicBezTo>
                    <a:pt x="342" y="218"/>
                    <a:pt x="342" y="218"/>
                    <a:pt x="342" y="218"/>
                  </a:cubicBezTo>
                  <a:cubicBezTo>
                    <a:pt x="345" y="213"/>
                    <a:pt x="345" y="213"/>
                    <a:pt x="345" y="213"/>
                  </a:cubicBezTo>
                  <a:cubicBezTo>
                    <a:pt x="345" y="210"/>
                    <a:pt x="345" y="210"/>
                    <a:pt x="345" y="210"/>
                  </a:cubicBezTo>
                  <a:cubicBezTo>
                    <a:pt x="348" y="204"/>
                    <a:pt x="348" y="204"/>
                    <a:pt x="348" y="204"/>
                  </a:cubicBezTo>
                  <a:cubicBezTo>
                    <a:pt x="348" y="202"/>
                    <a:pt x="348" y="202"/>
                    <a:pt x="348" y="202"/>
                  </a:cubicBezTo>
                  <a:cubicBezTo>
                    <a:pt x="350" y="198"/>
                    <a:pt x="350" y="198"/>
                    <a:pt x="350" y="198"/>
                  </a:cubicBezTo>
                  <a:cubicBezTo>
                    <a:pt x="352" y="196"/>
                    <a:pt x="352" y="196"/>
                    <a:pt x="352" y="196"/>
                  </a:cubicBezTo>
                  <a:cubicBezTo>
                    <a:pt x="353" y="193"/>
                    <a:pt x="353" y="193"/>
                    <a:pt x="353" y="193"/>
                  </a:cubicBezTo>
                  <a:cubicBezTo>
                    <a:pt x="353" y="191"/>
                    <a:pt x="353" y="191"/>
                    <a:pt x="353" y="191"/>
                  </a:cubicBezTo>
                  <a:cubicBezTo>
                    <a:pt x="354" y="189"/>
                    <a:pt x="354" y="189"/>
                    <a:pt x="354" y="189"/>
                  </a:cubicBezTo>
                  <a:cubicBezTo>
                    <a:pt x="353" y="185"/>
                    <a:pt x="353" y="185"/>
                    <a:pt x="353" y="185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1" y="178"/>
                    <a:pt x="351" y="178"/>
                    <a:pt x="351" y="178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3" y="165"/>
                    <a:pt x="353" y="165"/>
                    <a:pt x="353" y="165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3" y="162"/>
                    <a:pt x="353" y="162"/>
                    <a:pt x="353" y="162"/>
                  </a:cubicBezTo>
                  <a:cubicBezTo>
                    <a:pt x="353" y="161"/>
                    <a:pt x="353" y="161"/>
                    <a:pt x="353" y="161"/>
                  </a:cubicBezTo>
                  <a:cubicBezTo>
                    <a:pt x="353" y="157"/>
                    <a:pt x="353" y="157"/>
                    <a:pt x="353" y="157"/>
                  </a:cubicBezTo>
                  <a:cubicBezTo>
                    <a:pt x="352" y="157"/>
                    <a:pt x="352" y="157"/>
                    <a:pt x="352" y="157"/>
                  </a:cubicBezTo>
                  <a:cubicBezTo>
                    <a:pt x="353" y="155"/>
                    <a:pt x="353" y="155"/>
                    <a:pt x="353" y="155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50" y="153"/>
                    <a:pt x="350" y="153"/>
                    <a:pt x="350" y="153"/>
                  </a:cubicBezTo>
                  <a:cubicBezTo>
                    <a:pt x="350" y="151"/>
                    <a:pt x="350" y="151"/>
                    <a:pt x="350" y="151"/>
                  </a:cubicBezTo>
                  <a:cubicBezTo>
                    <a:pt x="348" y="149"/>
                    <a:pt x="348" y="149"/>
                    <a:pt x="348" y="149"/>
                  </a:cubicBezTo>
                  <a:cubicBezTo>
                    <a:pt x="347" y="146"/>
                    <a:pt x="347" y="146"/>
                    <a:pt x="347" y="146"/>
                  </a:cubicBezTo>
                  <a:cubicBezTo>
                    <a:pt x="347" y="144"/>
                    <a:pt x="347" y="144"/>
                    <a:pt x="347" y="144"/>
                  </a:cubicBezTo>
                  <a:cubicBezTo>
                    <a:pt x="346" y="142"/>
                    <a:pt x="346" y="142"/>
                    <a:pt x="346" y="142"/>
                  </a:cubicBezTo>
                  <a:cubicBezTo>
                    <a:pt x="344" y="142"/>
                    <a:pt x="344" y="142"/>
                    <a:pt x="344" y="142"/>
                  </a:cubicBezTo>
                  <a:cubicBezTo>
                    <a:pt x="343" y="142"/>
                    <a:pt x="343" y="142"/>
                    <a:pt x="343" y="142"/>
                  </a:cubicBezTo>
                  <a:cubicBezTo>
                    <a:pt x="342" y="141"/>
                    <a:pt x="342" y="141"/>
                    <a:pt x="342" y="141"/>
                  </a:cubicBezTo>
                  <a:cubicBezTo>
                    <a:pt x="342" y="139"/>
                    <a:pt x="342" y="139"/>
                    <a:pt x="342" y="139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1" y="137"/>
                    <a:pt x="341" y="137"/>
                    <a:pt x="341" y="137"/>
                  </a:cubicBezTo>
                  <a:cubicBezTo>
                    <a:pt x="338" y="135"/>
                    <a:pt x="338" y="135"/>
                    <a:pt x="338" y="135"/>
                  </a:cubicBezTo>
                  <a:cubicBezTo>
                    <a:pt x="337" y="134"/>
                    <a:pt x="337" y="134"/>
                    <a:pt x="337" y="134"/>
                  </a:cubicBezTo>
                  <a:cubicBezTo>
                    <a:pt x="338" y="133"/>
                    <a:pt x="338" y="133"/>
                    <a:pt x="338" y="133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8" y="129"/>
                    <a:pt x="338" y="129"/>
                    <a:pt x="338" y="129"/>
                  </a:cubicBezTo>
                  <a:cubicBezTo>
                    <a:pt x="339" y="126"/>
                    <a:pt x="339" y="126"/>
                    <a:pt x="339" y="126"/>
                  </a:cubicBezTo>
                  <a:cubicBezTo>
                    <a:pt x="338" y="125"/>
                    <a:pt x="338" y="125"/>
                    <a:pt x="338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37" y="122"/>
                    <a:pt x="337" y="122"/>
                    <a:pt x="337" y="122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8" y="124"/>
                    <a:pt x="338" y="124"/>
                    <a:pt x="338" y="124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3" y="122"/>
                    <a:pt x="333" y="122"/>
                    <a:pt x="333" y="122"/>
                  </a:cubicBezTo>
                  <a:cubicBezTo>
                    <a:pt x="332" y="119"/>
                    <a:pt x="332" y="119"/>
                    <a:pt x="332" y="119"/>
                  </a:cubicBezTo>
                  <a:cubicBezTo>
                    <a:pt x="331" y="120"/>
                    <a:pt x="331" y="120"/>
                    <a:pt x="331" y="120"/>
                  </a:cubicBezTo>
                  <a:cubicBezTo>
                    <a:pt x="331" y="121"/>
                    <a:pt x="331" y="121"/>
                    <a:pt x="331" y="121"/>
                  </a:cubicBezTo>
                  <a:cubicBezTo>
                    <a:pt x="331" y="122"/>
                    <a:pt x="331" y="122"/>
                    <a:pt x="331" y="122"/>
                  </a:cubicBezTo>
                  <a:cubicBezTo>
                    <a:pt x="332" y="125"/>
                    <a:pt x="332" y="125"/>
                    <a:pt x="332" y="125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29" y="124"/>
                    <a:pt x="329" y="124"/>
                    <a:pt x="329" y="124"/>
                  </a:cubicBezTo>
                  <a:cubicBezTo>
                    <a:pt x="329" y="122"/>
                    <a:pt x="329" y="122"/>
                    <a:pt x="329" y="122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15"/>
                    <a:pt x="328" y="115"/>
                    <a:pt x="328" y="115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7" y="113"/>
                    <a:pt x="327" y="113"/>
                    <a:pt x="327" y="113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327" y="109"/>
                    <a:pt x="327" y="109"/>
                    <a:pt x="327" y="109"/>
                  </a:cubicBezTo>
                  <a:cubicBezTo>
                    <a:pt x="324" y="107"/>
                    <a:pt x="324" y="107"/>
                    <a:pt x="324" y="107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3" y="103"/>
                    <a:pt x="323" y="103"/>
                    <a:pt x="323" y="103"/>
                  </a:cubicBezTo>
                  <a:cubicBezTo>
                    <a:pt x="324" y="103"/>
                    <a:pt x="324" y="103"/>
                    <a:pt x="324" y="103"/>
                  </a:cubicBezTo>
                  <a:cubicBezTo>
                    <a:pt x="324" y="102"/>
                    <a:pt x="324" y="102"/>
                    <a:pt x="324" y="102"/>
                  </a:cubicBezTo>
                  <a:cubicBezTo>
                    <a:pt x="323" y="99"/>
                    <a:pt x="323" y="99"/>
                    <a:pt x="323" y="99"/>
                  </a:cubicBezTo>
                  <a:cubicBezTo>
                    <a:pt x="322" y="99"/>
                    <a:pt x="322" y="99"/>
                    <a:pt x="322" y="99"/>
                  </a:cubicBezTo>
                  <a:cubicBezTo>
                    <a:pt x="321" y="99"/>
                    <a:pt x="321" y="99"/>
                    <a:pt x="321" y="99"/>
                  </a:cubicBezTo>
                  <a:cubicBezTo>
                    <a:pt x="319" y="97"/>
                    <a:pt x="319" y="97"/>
                    <a:pt x="319" y="97"/>
                  </a:cubicBezTo>
                  <a:cubicBezTo>
                    <a:pt x="318" y="97"/>
                    <a:pt x="318" y="97"/>
                    <a:pt x="318" y="97"/>
                  </a:cubicBezTo>
                  <a:cubicBezTo>
                    <a:pt x="316" y="95"/>
                    <a:pt x="316" y="95"/>
                    <a:pt x="316" y="95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1" y="96"/>
                    <a:pt x="311" y="96"/>
                    <a:pt x="311" y="96"/>
                  </a:cubicBezTo>
                  <a:cubicBezTo>
                    <a:pt x="312" y="94"/>
                    <a:pt x="312" y="94"/>
                    <a:pt x="312" y="94"/>
                  </a:cubicBezTo>
                  <a:cubicBezTo>
                    <a:pt x="314" y="94"/>
                    <a:pt x="314" y="94"/>
                    <a:pt x="314" y="94"/>
                  </a:cubicBezTo>
                  <a:cubicBezTo>
                    <a:pt x="314" y="92"/>
                    <a:pt x="314" y="92"/>
                    <a:pt x="314" y="92"/>
                  </a:cubicBezTo>
                  <a:cubicBezTo>
                    <a:pt x="314" y="91"/>
                    <a:pt x="314" y="91"/>
                    <a:pt x="314" y="91"/>
                  </a:cubicBezTo>
                  <a:cubicBezTo>
                    <a:pt x="312" y="92"/>
                    <a:pt x="312" y="92"/>
                    <a:pt x="312" y="92"/>
                  </a:cubicBezTo>
                  <a:cubicBezTo>
                    <a:pt x="310" y="92"/>
                    <a:pt x="310" y="92"/>
                    <a:pt x="310" y="92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3" y="85"/>
                    <a:pt x="303" y="85"/>
                    <a:pt x="303" y="85"/>
                  </a:cubicBezTo>
                  <a:cubicBezTo>
                    <a:pt x="303" y="82"/>
                    <a:pt x="303" y="82"/>
                    <a:pt x="303" y="82"/>
                  </a:cubicBezTo>
                  <a:cubicBezTo>
                    <a:pt x="302" y="80"/>
                    <a:pt x="302" y="80"/>
                    <a:pt x="302" y="80"/>
                  </a:cubicBezTo>
                  <a:cubicBezTo>
                    <a:pt x="302" y="78"/>
                    <a:pt x="302" y="78"/>
                    <a:pt x="302" y="78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4" y="74"/>
                    <a:pt x="304" y="74"/>
                    <a:pt x="304" y="74"/>
                  </a:cubicBezTo>
                  <a:cubicBezTo>
                    <a:pt x="303" y="70"/>
                    <a:pt x="303" y="70"/>
                    <a:pt x="303" y="70"/>
                  </a:cubicBezTo>
                  <a:cubicBezTo>
                    <a:pt x="302" y="68"/>
                    <a:pt x="302" y="68"/>
                    <a:pt x="302" y="68"/>
                  </a:cubicBezTo>
                  <a:cubicBezTo>
                    <a:pt x="303" y="67"/>
                    <a:pt x="303" y="67"/>
                    <a:pt x="303" y="67"/>
                  </a:cubicBezTo>
                  <a:cubicBezTo>
                    <a:pt x="301" y="66"/>
                    <a:pt x="301" y="66"/>
                    <a:pt x="301" y="66"/>
                  </a:cubicBezTo>
                  <a:cubicBezTo>
                    <a:pt x="300" y="66"/>
                    <a:pt x="300" y="66"/>
                    <a:pt x="300" y="66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58"/>
                    <a:pt x="298" y="58"/>
                    <a:pt x="298" y="58"/>
                  </a:cubicBezTo>
                  <a:cubicBezTo>
                    <a:pt x="299" y="58"/>
                    <a:pt x="299" y="58"/>
                    <a:pt x="299" y="58"/>
                  </a:cubicBezTo>
                  <a:cubicBezTo>
                    <a:pt x="299" y="57"/>
                    <a:pt x="299" y="57"/>
                    <a:pt x="299" y="57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8" y="47"/>
                    <a:pt x="298" y="47"/>
                    <a:pt x="298" y="47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1" y="40"/>
                    <a:pt x="291" y="40"/>
                    <a:pt x="291" y="40"/>
                  </a:cubicBezTo>
                  <a:cubicBezTo>
                    <a:pt x="290" y="39"/>
                    <a:pt x="290" y="39"/>
                    <a:pt x="290" y="39"/>
                  </a:cubicBezTo>
                  <a:cubicBezTo>
                    <a:pt x="289" y="41"/>
                    <a:pt x="289" y="41"/>
                    <a:pt x="289" y="41"/>
                  </a:cubicBezTo>
                  <a:cubicBezTo>
                    <a:pt x="287" y="41"/>
                    <a:pt x="287" y="41"/>
                    <a:pt x="287" y="41"/>
                  </a:cubicBezTo>
                  <a:cubicBezTo>
                    <a:pt x="285" y="38"/>
                    <a:pt x="285" y="38"/>
                    <a:pt x="285" y="38"/>
                  </a:cubicBezTo>
                  <a:cubicBezTo>
                    <a:pt x="286" y="37"/>
                    <a:pt x="286" y="37"/>
                    <a:pt x="286" y="37"/>
                  </a:cubicBezTo>
                  <a:cubicBezTo>
                    <a:pt x="285" y="35"/>
                    <a:pt x="285" y="35"/>
                    <a:pt x="285" y="35"/>
                  </a:cubicBezTo>
                  <a:cubicBezTo>
                    <a:pt x="285" y="31"/>
                    <a:pt x="285" y="31"/>
                    <a:pt x="285" y="31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4" y="28"/>
                    <a:pt x="284" y="28"/>
                    <a:pt x="284" y="2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4" y="25"/>
                    <a:pt x="284" y="25"/>
                    <a:pt x="284" y="25"/>
                  </a:cubicBezTo>
                  <a:cubicBezTo>
                    <a:pt x="283" y="23"/>
                    <a:pt x="283" y="23"/>
                    <a:pt x="283" y="23"/>
                  </a:cubicBezTo>
                  <a:cubicBezTo>
                    <a:pt x="283" y="21"/>
                    <a:pt x="283" y="21"/>
                    <a:pt x="283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18"/>
                    <a:pt x="282" y="18"/>
                    <a:pt x="282" y="18"/>
                  </a:cubicBezTo>
                  <a:cubicBezTo>
                    <a:pt x="283" y="17"/>
                    <a:pt x="283" y="17"/>
                    <a:pt x="283" y="17"/>
                  </a:cubicBezTo>
                  <a:cubicBezTo>
                    <a:pt x="282" y="17"/>
                    <a:pt x="282" y="17"/>
                    <a:pt x="282" y="17"/>
                  </a:cubicBezTo>
                  <a:cubicBezTo>
                    <a:pt x="280" y="17"/>
                    <a:pt x="280" y="17"/>
                    <a:pt x="280" y="17"/>
                  </a:cubicBezTo>
                  <a:cubicBezTo>
                    <a:pt x="279" y="16"/>
                    <a:pt x="279" y="16"/>
                    <a:pt x="279" y="16"/>
                  </a:cubicBezTo>
                  <a:cubicBezTo>
                    <a:pt x="280" y="12"/>
                    <a:pt x="280" y="12"/>
                    <a:pt x="280" y="12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7"/>
                    <a:pt x="277" y="7"/>
                    <a:pt x="277" y="7"/>
                  </a:cubicBezTo>
                  <a:cubicBezTo>
                    <a:pt x="275" y="8"/>
                    <a:pt x="275" y="8"/>
                    <a:pt x="275" y="8"/>
                  </a:cubicBezTo>
                  <a:cubicBezTo>
                    <a:pt x="274" y="9"/>
                    <a:pt x="274" y="9"/>
                    <a:pt x="274" y="9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3" y="15"/>
                    <a:pt x="273" y="15"/>
                    <a:pt x="273" y="15"/>
                  </a:cubicBezTo>
                  <a:cubicBezTo>
                    <a:pt x="273" y="16"/>
                    <a:pt x="273" y="16"/>
                    <a:pt x="273" y="16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2" y="17"/>
                    <a:pt x="272" y="17"/>
                    <a:pt x="272" y="17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269" y="22"/>
                    <a:pt x="269" y="22"/>
                    <a:pt x="269" y="22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2" y="25"/>
                    <a:pt x="272" y="25"/>
                    <a:pt x="272" y="25"/>
                  </a:cubicBezTo>
                  <a:cubicBezTo>
                    <a:pt x="271" y="26"/>
                    <a:pt x="271" y="26"/>
                    <a:pt x="271" y="26"/>
                  </a:cubicBezTo>
                  <a:cubicBezTo>
                    <a:pt x="270" y="25"/>
                    <a:pt x="270" y="25"/>
                    <a:pt x="270" y="25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68" y="29"/>
                    <a:pt x="268" y="29"/>
                    <a:pt x="268" y="29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70" y="32"/>
                    <a:pt x="270" y="32"/>
                    <a:pt x="270" y="32"/>
                  </a:cubicBezTo>
                  <a:cubicBezTo>
                    <a:pt x="268" y="32"/>
                    <a:pt x="268" y="32"/>
                    <a:pt x="268" y="3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66" y="37"/>
                    <a:pt x="266" y="37"/>
                    <a:pt x="266" y="37"/>
                  </a:cubicBezTo>
                  <a:cubicBezTo>
                    <a:pt x="267" y="40"/>
                    <a:pt x="267" y="40"/>
                    <a:pt x="267" y="40"/>
                  </a:cubicBezTo>
                  <a:cubicBezTo>
                    <a:pt x="267" y="43"/>
                    <a:pt x="267" y="43"/>
                    <a:pt x="267" y="43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7" y="48"/>
                    <a:pt x="267" y="48"/>
                    <a:pt x="267" y="48"/>
                  </a:cubicBezTo>
                  <a:cubicBezTo>
                    <a:pt x="266" y="49"/>
                    <a:pt x="266" y="49"/>
                    <a:pt x="266" y="49"/>
                  </a:cubicBezTo>
                  <a:cubicBezTo>
                    <a:pt x="266" y="51"/>
                    <a:pt x="266" y="51"/>
                    <a:pt x="266" y="51"/>
                  </a:cubicBezTo>
                  <a:cubicBezTo>
                    <a:pt x="264" y="54"/>
                    <a:pt x="264" y="54"/>
                    <a:pt x="264" y="54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2" y="61"/>
                    <a:pt x="262" y="61"/>
                    <a:pt x="262" y="61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0" y="67"/>
                    <a:pt x="260" y="67"/>
                    <a:pt x="260" y="67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1" y="75"/>
                    <a:pt x="251" y="75"/>
                    <a:pt x="251" y="75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3" y="69"/>
                    <a:pt x="243" y="69"/>
                    <a:pt x="243" y="6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2" y="66"/>
                    <a:pt x="242" y="66"/>
                    <a:pt x="242" y="66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36" y="65"/>
                    <a:pt x="236" y="65"/>
                    <a:pt x="236" y="65"/>
                  </a:cubicBezTo>
                  <a:cubicBezTo>
                    <a:pt x="233" y="63"/>
                    <a:pt x="233" y="63"/>
                    <a:pt x="233" y="63"/>
                  </a:cubicBezTo>
                  <a:cubicBezTo>
                    <a:pt x="233" y="61"/>
                    <a:pt x="233" y="61"/>
                    <a:pt x="233" y="61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4" y="55"/>
                    <a:pt x="224" y="55"/>
                    <a:pt x="224" y="55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21" y="55"/>
                    <a:pt x="221" y="55"/>
                    <a:pt x="221" y="55"/>
                  </a:cubicBezTo>
                  <a:cubicBezTo>
                    <a:pt x="221" y="54"/>
                    <a:pt x="221" y="54"/>
                    <a:pt x="221" y="54"/>
                  </a:cubicBezTo>
                  <a:cubicBezTo>
                    <a:pt x="219" y="53"/>
                    <a:pt x="219" y="53"/>
                    <a:pt x="219" y="53"/>
                  </a:cubicBezTo>
                  <a:cubicBezTo>
                    <a:pt x="219" y="51"/>
                    <a:pt x="219" y="51"/>
                    <a:pt x="219" y="51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213" y="44"/>
                    <a:pt x="213" y="44"/>
                    <a:pt x="213" y="44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215" y="39"/>
                    <a:pt x="215" y="39"/>
                    <a:pt x="215" y="39"/>
                  </a:cubicBezTo>
                  <a:cubicBezTo>
                    <a:pt x="217" y="38"/>
                    <a:pt x="217" y="38"/>
                    <a:pt x="217" y="38"/>
                  </a:cubicBezTo>
                  <a:cubicBezTo>
                    <a:pt x="217" y="35"/>
                    <a:pt x="217" y="35"/>
                    <a:pt x="217" y="35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6" y="35"/>
                    <a:pt x="216" y="35"/>
                    <a:pt x="216" y="35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17" y="31"/>
                    <a:pt x="217" y="31"/>
                    <a:pt x="217" y="31"/>
                  </a:cubicBezTo>
                  <a:cubicBezTo>
                    <a:pt x="217" y="30"/>
                    <a:pt x="217" y="30"/>
                    <a:pt x="217" y="30"/>
                  </a:cubicBezTo>
                  <a:cubicBezTo>
                    <a:pt x="218" y="30"/>
                    <a:pt x="218" y="30"/>
                    <a:pt x="218" y="30"/>
                  </a:cubicBezTo>
                  <a:cubicBezTo>
                    <a:pt x="219" y="29"/>
                    <a:pt x="219" y="29"/>
                    <a:pt x="219" y="29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21" y="30"/>
                    <a:pt x="221" y="30"/>
                    <a:pt x="221" y="30"/>
                  </a:cubicBezTo>
                  <a:cubicBezTo>
                    <a:pt x="223" y="29"/>
                    <a:pt x="223" y="29"/>
                    <a:pt x="223" y="29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2" y="26"/>
                    <a:pt x="222" y="26"/>
                    <a:pt x="222" y="26"/>
                  </a:cubicBezTo>
                  <a:cubicBezTo>
                    <a:pt x="223" y="25"/>
                    <a:pt x="223" y="25"/>
                    <a:pt x="223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5" y="22"/>
                    <a:pt x="225" y="22"/>
                    <a:pt x="225" y="22"/>
                  </a:cubicBezTo>
                  <a:cubicBezTo>
                    <a:pt x="227" y="22"/>
                    <a:pt x="227" y="22"/>
                    <a:pt x="227" y="22"/>
                  </a:cubicBezTo>
                  <a:cubicBezTo>
                    <a:pt x="228" y="20"/>
                    <a:pt x="228" y="20"/>
                    <a:pt x="228" y="20"/>
                  </a:cubicBezTo>
                  <a:cubicBezTo>
                    <a:pt x="228" y="19"/>
                    <a:pt x="228" y="19"/>
                    <a:pt x="228" y="19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5" y="20"/>
                    <a:pt x="225" y="20"/>
                    <a:pt x="225" y="20"/>
                  </a:cubicBezTo>
                  <a:cubicBezTo>
                    <a:pt x="224" y="19"/>
                    <a:pt x="224" y="19"/>
                    <a:pt x="224" y="19"/>
                  </a:cubicBezTo>
                  <a:cubicBezTo>
                    <a:pt x="223" y="16"/>
                    <a:pt x="223" y="16"/>
                    <a:pt x="223" y="16"/>
                  </a:cubicBezTo>
                  <a:cubicBezTo>
                    <a:pt x="222" y="17"/>
                    <a:pt x="222" y="17"/>
                    <a:pt x="222" y="17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221" y="20"/>
                    <a:pt x="221" y="20"/>
                    <a:pt x="221" y="20"/>
                  </a:cubicBezTo>
                  <a:cubicBezTo>
                    <a:pt x="221" y="21"/>
                    <a:pt x="221" y="21"/>
                    <a:pt x="221" y="21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8"/>
                    <a:pt x="215" y="18"/>
                    <a:pt x="215" y="18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09" y="20"/>
                    <a:pt x="209" y="20"/>
                    <a:pt x="209" y="20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2" y="16"/>
                    <a:pt x="202" y="16"/>
                    <a:pt x="20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93" y="11"/>
                    <a:pt x="193" y="11"/>
                    <a:pt x="193" y="11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89" y="11"/>
                    <a:pt x="189" y="11"/>
                    <a:pt x="189" y="11"/>
                  </a:cubicBezTo>
                  <a:cubicBezTo>
                    <a:pt x="187" y="11"/>
                    <a:pt x="187" y="11"/>
                    <a:pt x="187" y="11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3" y="12"/>
                    <a:pt x="183" y="12"/>
                    <a:pt x="183" y="12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6" y="12"/>
                    <a:pt x="186" y="12"/>
                    <a:pt x="186" y="12"/>
                  </a:cubicBezTo>
                  <a:cubicBezTo>
                    <a:pt x="189" y="14"/>
                    <a:pt x="189" y="14"/>
                    <a:pt x="189" y="14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8" y="18"/>
                    <a:pt x="188" y="18"/>
                    <a:pt x="188" y="18"/>
                  </a:cubicBezTo>
                  <a:cubicBezTo>
                    <a:pt x="187" y="20"/>
                    <a:pt x="187" y="20"/>
                    <a:pt x="187" y="20"/>
                  </a:cubicBezTo>
                  <a:cubicBezTo>
                    <a:pt x="186" y="19"/>
                    <a:pt x="186" y="19"/>
                    <a:pt x="186" y="19"/>
                  </a:cubicBezTo>
                  <a:cubicBezTo>
                    <a:pt x="185" y="19"/>
                    <a:pt x="185" y="19"/>
                    <a:pt x="185" y="19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7" y="18"/>
                    <a:pt x="177" y="18"/>
                    <a:pt x="177" y="18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73" y="22"/>
                    <a:pt x="173" y="22"/>
                    <a:pt x="173" y="22"/>
                  </a:cubicBezTo>
                  <a:cubicBezTo>
                    <a:pt x="171" y="22"/>
                    <a:pt x="171" y="22"/>
                    <a:pt x="171" y="22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7" y="27"/>
                    <a:pt x="167" y="27"/>
                    <a:pt x="167" y="27"/>
                  </a:cubicBezTo>
                  <a:cubicBezTo>
                    <a:pt x="166" y="27"/>
                    <a:pt x="166" y="27"/>
                    <a:pt x="166" y="27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8" y="31"/>
                    <a:pt x="168" y="31"/>
                    <a:pt x="168" y="31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2" y="34"/>
                    <a:pt x="162" y="34"/>
                    <a:pt x="162" y="34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63" y="44"/>
                    <a:pt x="163" y="44"/>
                    <a:pt x="163" y="4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59" y="44"/>
                    <a:pt x="159" y="44"/>
                    <a:pt x="159" y="44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6" y="45"/>
                    <a:pt x="156" y="45"/>
                    <a:pt x="156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49" y="44"/>
                    <a:pt x="149" y="44"/>
                    <a:pt x="149" y="44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47" y="48"/>
                    <a:pt x="147" y="48"/>
                    <a:pt x="147" y="48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45" y="51"/>
                    <a:pt x="145" y="51"/>
                    <a:pt x="145" y="51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1" y="99"/>
                    <a:pt x="41" y="99"/>
                    <a:pt x="41" y="99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3" y="103"/>
                    <a:pt x="33" y="103"/>
                    <a:pt x="33" y="103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5"/>
                    <a:pt x="16" y="115"/>
                    <a:pt x="16" y="115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2" y="153"/>
                    <a:pt x="12" y="153"/>
                    <a:pt x="12" y="153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0" y="159"/>
                    <a:pt x="10" y="159"/>
                    <a:pt x="10" y="159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4"/>
                    <a:pt x="5" y="154"/>
                    <a:pt x="5" y="154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60"/>
                    <a:pt x="4" y="160"/>
                    <a:pt x="4" y="160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9" y="168"/>
                    <a:pt x="9" y="168"/>
                    <a:pt x="9" y="168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10" y="179"/>
                    <a:pt x="10" y="179"/>
                    <a:pt x="10" y="179"/>
                  </a:cubicBezTo>
                  <a:cubicBezTo>
                    <a:pt x="11" y="184"/>
                    <a:pt x="11" y="184"/>
                    <a:pt x="11" y="184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203"/>
                    <a:pt x="13" y="203"/>
                    <a:pt x="13" y="203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5" y="214"/>
                    <a:pt x="15" y="214"/>
                    <a:pt x="15" y="214"/>
                  </a:cubicBezTo>
                  <a:cubicBezTo>
                    <a:pt x="15" y="216"/>
                    <a:pt x="15" y="216"/>
                    <a:pt x="15" y="216"/>
                  </a:cubicBezTo>
                  <a:cubicBezTo>
                    <a:pt x="13" y="217"/>
                    <a:pt x="13" y="217"/>
                    <a:pt x="13" y="217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9"/>
                    <a:pt x="12" y="229"/>
                    <a:pt x="12" y="229"/>
                  </a:cubicBezTo>
                  <a:cubicBezTo>
                    <a:pt x="10" y="230"/>
                    <a:pt x="10" y="230"/>
                    <a:pt x="10" y="230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6" y="234"/>
                    <a:pt x="6" y="234"/>
                    <a:pt x="6" y="234"/>
                  </a:cubicBezTo>
                  <a:cubicBezTo>
                    <a:pt x="4" y="237"/>
                    <a:pt x="4" y="237"/>
                    <a:pt x="4" y="237"/>
                  </a:cubicBezTo>
                  <a:lnTo>
                    <a:pt x="4" y="2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61"/>
            <p:cNvSpPr>
              <a:spLocks noEditPoints="1"/>
            </p:cNvSpPr>
            <p:nvPr/>
          </p:nvSpPr>
          <p:spPr bwMode="auto">
            <a:xfrm>
              <a:off x="6519171" y="5157312"/>
              <a:ext cx="397796" cy="605828"/>
            </a:xfrm>
            <a:custGeom>
              <a:avLst/>
              <a:gdLst>
                <a:gd name="T0" fmla="*/ 26 w 392"/>
                <a:gd name="T1" fmla="*/ 595 h 597"/>
                <a:gd name="T2" fmla="*/ 0 w 392"/>
                <a:gd name="T3" fmla="*/ 520 h 597"/>
                <a:gd name="T4" fmla="*/ 0 w 392"/>
                <a:gd name="T5" fmla="*/ 520 h 597"/>
                <a:gd name="T6" fmla="*/ 337 w 392"/>
                <a:gd name="T7" fmla="*/ 66 h 597"/>
                <a:gd name="T8" fmla="*/ 343 w 392"/>
                <a:gd name="T9" fmla="*/ 69 h 597"/>
                <a:gd name="T10" fmla="*/ 288 w 392"/>
                <a:gd name="T11" fmla="*/ 225 h 597"/>
                <a:gd name="T12" fmla="*/ 315 w 392"/>
                <a:gd name="T13" fmla="*/ 214 h 597"/>
                <a:gd name="T14" fmla="*/ 341 w 392"/>
                <a:gd name="T15" fmla="*/ 181 h 597"/>
                <a:gd name="T16" fmla="*/ 352 w 392"/>
                <a:gd name="T17" fmla="*/ 157 h 597"/>
                <a:gd name="T18" fmla="*/ 368 w 392"/>
                <a:gd name="T19" fmla="*/ 152 h 597"/>
                <a:gd name="T20" fmla="*/ 383 w 392"/>
                <a:gd name="T21" fmla="*/ 126 h 597"/>
                <a:gd name="T22" fmla="*/ 383 w 392"/>
                <a:gd name="T23" fmla="*/ 110 h 597"/>
                <a:gd name="T24" fmla="*/ 345 w 392"/>
                <a:gd name="T25" fmla="*/ 106 h 597"/>
                <a:gd name="T26" fmla="*/ 343 w 392"/>
                <a:gd name="T27" fmla="*/ 77 h 597"/>
                <a:gd name="T28" fmla="*/ 337 w 392"/>
                <a:gd name="T29" fmla="*/ 88 h 597"/>
                <a:gd name="T30" fmla="*/ 326 w 392"/>
                <a:gd name="T31" fmla="*/ 86 h 597"/>
                <a:gd name="T32" fmla="*/ 332 w 392"/>
                <a:gd name="T33" fmla="*/ 62 h 597"/>
                <a:gd name="T34" fmla="*/ 334 w 392"/>
                <a:gd name="T35" fmla="*/ 40 h 597"/>
                <a:gd name="T36" fmla="*/ 323 w 392"/>
                <a:gd name="T37" fmla="*/ 24 h 597"/>
                <a:gd name="T38" fmla="*/ 319 w 392"/>
                <a:gd name="T39" fmla="*/ 13 h 597"/>
                <a:gd name="T40" fmla="*/ 310 w 392"/>
                <a:gd name="T41" fmla="*/ 2 h 597"/>
                <a:gd name="T42" fmla="*/ 310 w 392"/>
                <a:gd name="T43" fmla="*/ 24 h 597"/>
                <a:gd name="T44" fmla="*/ 310 w 392"/>
                <a:gd name="T45" fmla="*/ 40 h 597"/>
                <a:gd name="T46" fmla="*/ 317 w 392"/>
                <a:gd name="T47" fmla="*/ 62 h 597"/>
                <a:gd name="T48" fmla="*/ 319 w 392"/>
                <a:gd name="T49" fmla="*/ 73 h 597"/>
                <a:gd name="T50" fmla="*/ 323 w 392"/>
                <a:gd name="T51" fmla="*/ 88 h 597"/>
                <a:gd name="T52" fmla="*/ 317 w 392"/>
                <a:gd name="T53" fmla="*/ 110 h 597"/>
                <a:gd name="T54" fmla="*/ 310 w 392"/>
                <a:gd name="T55" fmla="*/ 128 h 597"/>
                <a:gd name="T56" fmla="*/ 284 w 392"/>
                <a:gd name="T57" fmla="*/ 157 h 597"/>
                <a:gd name="T58" fmla="*/ 304 w 392"/>
                <a:gd name="T59" fmla="*/ 187 h 597"/>
                <a:gd name="T60" fmla="*/ 268 w 392"/>
                <a:gd name="T61" fmla="*/ 207 h 597"/>
                <a:gd name="T62" fmla="*/ 268 w 392"/>
                <a:gd name="T63" fmla="*/ 207 h 597"/>
                <a:gd name="T64" fmla="*/ 268 w 392"/>
                <a:gd name="T65" fmla="*/ 210 h 597"/>
                <a:gd name="T66" fmla="*/ 88 w 392"/>
                <a:gd name="T67" fmla="*/ 399 h 597"/>
                <a:gd name="T68" fmla="*/ 90 w 392"/>
                <a:gd name="T69" fmla="*/ 384 h 597"/>
                <a:gd name="T70" fmla="*/ 97 w 392"/>
                <a:gd name="T71" fmla="*/ 390 h 597"/>
                <a:gd name="T72" fmla="*/ 90 w 392"/>
                <a:gd name="T73" fmla="*/ 399 h 597"/>
                <a:gd name="T74" fmla="*/ 81 w 392"/>
                <a:gd name="T75" fmla="*/ 357 h 597"/>
                <a:gd name="T76" fmla="*/ 95 w 392"/>
                <a:gd name="T77" fmla="*/ 337 h 597"/>
                <a:gd name="T78" fmla="*/ 110 w 392"/>
                <a:gd name="T79" fmla="*/ 322 h 597"/>
                <a:gd name="T80" fmla="*/ 125 w 392"/>
                <a:gd name="T81" fmla="*/ 306 h 597"/>
                <a:gd name="T82" fmla="*/ 156 w 392"/>
                <a:gd name="T83" fmla="*/ 298 h 597"/>
                <a:gd name="T84" fmla="*/ 183 w 392"/>
                <a:gd name="T85" fmla="*/ 271 h 597"/>
                <a:gd name="T86" fmla="*/ 213 w 392"/>
                <a:gd name="T87" fmla="*/ 240 h 597"/>
                <a:gd name="T88" fmla="*/ 235 w 392"/>
                <a:gd name="T89" fmla="*/ 216 h 597"/>
                <a:gd name="T90" fmla="*/ 253 w 392"/>
                <a:gd name="T91" fmla="*/ 203 h 597"/>
                <a:gd name="T92" fmla="*/ 255 w 392"/>
                <a:gd name="T93" fmla="*/ 216 h 597"/>
                <a:gd name="T94" fmla="*/ 271 w 392"/>
                <a:gd name="T95" fmla="*/ 214 h 597"/>
                <a:gd name="T96" fmla="*/ 275 w 392"/>
                <a:gd name="T97" fmla="*/ 216 h 597"/>
                <a:gd name="T98" fmla="*/ 260 w 392"/>
                <a:gd name="T99" fmla="*/ 247 h 597"/>
                <a:gd name="T100" fmla="*/ 235 w 392"/>
                <a:gd name="T101" fmla="*/ 276 h 597"/>
                <a:gd name="T102" fmla="*/ 227 w 392"/>
                <a:gd name="T103" fmla="*/ 302 h 597"/>
                <a:gd name="T104" fmla="*/ 218 w 392"/>
                <a:gd name="T105" fmla="*/ 298 h 597"/>
                <a:gd name="T106" fmla="*/ 207 w 392"/>
                <a:gd name="T107" fmla="*/ 298 h 597"/>
                <a:gd name="T108" fmla="*/ 191 w 392"/>
                <a:gd name="T109" fmla="*/ 311 h 597"/>
                <a:gd name="T110" fmla="*/ 167 w 392"/>
                <a:gd name="T111" fmla="*/ 348 h 597"/>
                <a:gd name="T112" fmla="*/ 154 w 392"/>
                <a:gd name="T113" fmla="*/ 364 h 597"/>
                <a:gd name="T114" fmla="*/ 136 w 392"/>
                <a:gd name="T115" fmla="*/ 379 h 597"/>
                <a:gd name="T116" fmla="*/ 110 w 392"/>
                <a:gd name="T117" fmla="*/ 381 h 597"/>
                <a:gd name="T118" fmla="*/ 95 w 392"/>
                <a:gd name="T119" fmla="*/ 36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2" h="597">
                  <a:moveTo>
                    <a:pt x="84" y="346"/>
                  </a:moveTo>
                  <a:lnTo>
                    <a:pt x="86" y="348"/>
                  </a:lnTo>
                  <a:lnTo>
                    <a:pt x="86" y="348"/>
                  </a:lnTo>
                  <a:lnTo>
                    <a:pt x="86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close/>
                  <a:moveTo>
                    <a:pt x="26" y="595"/>
                  </a:moveTo>
                  <a:lnTo>
                    <a:pt x="31" y="597"/>
                  </a:lnTo>
                  <a:lnTo>
                    <a:pt x="33" y="597"/>
                  </a:lnTo>
                  <a:lnTo>
                    <a:pt x="37" y="593"/>
                  </a:lnTo>
                  <a:lnTo>
                    <a:pt x="35" y="591"/>
                  </a:lnTo>
                  <a:lnTo>
                    <a:pt x="31" y="595"/>
                  </a:lnTo>
                  <a:lnTo>
                    <a:pt x="29" y="593"/>
                  </a:lnTo>
                  <a:lnTo>
                    <a:pt x="26" y="595"/>
                  </a:lnTo>
                  <a:lnTo>
                    <a:pt x="26" y="595"/>
                  </a:lnTo>
                  <a:close/>
                  <a:moveTo>
                    <a:pt x="0" y="520"/>
                  </a:moveTo>
                  <a:lnTo>
                    <a:pt x="9" y="511"/>
                  </a:lnTo>
                  <a:lnTo>
                    <a:pt x="11" y="511"/>
                  </a:lnTo>
                  <a:lnTo>
                    <a:pt x="11" y="516"/>
                  </a:lnTo>
                  <a:lnTo>
                    <a:pt x="9" y="518"/>
                  </a:lnTo>
                  <a:lnTo>
                    <a:pt x="11" y="522"/>
                  </a:lnTo>
                  <a:lnTo>
                    <a:pt x="9" y="525"/>
                  </a:lnTo>
                  <a:lnTo>
                    <a:pt x="6" y="522"/>
                  </a:lnTo>
                  <a:lnTo>
                    <a:pt x="2" y="525"/>
                  </a:lnTo>
                  <a:lnTo>
                    <a:pt x="0" y="520"/>
                  </a:lnTo>
                  <a:lnTo>
                    <a:pt x="0" y="520"/>
                  </a:lnTo>
                  <a:close/>
                  <a:moveTo>
                    <a:pt x="332" y="84"/>
                  </a:moveTo>
                  <a:lnTo>
                    <a:pt x="334" y="84"/>
                  </a:lnTo>
                  <a:lnTo>
                    <a:pt x="334" y="86"/>
                  </a:lnTo>
                  <a:lnTo>
                    <a:pt x="332" y="86"/>
                  </a:lnTo>
                  <a:lnTo>
                    <a:pt x="332" y="84"/>
                  </a:lnTo>
                  <a:lnTo>
                    <a:pt x="332" y="84"/>
                  </a:lnTo>
                  <a:close/>
                  <a:moveTo>
                    <a:pt x="337" y="69"/>
                  </a:moveTo>
                  <a:lnTo>
                    <a:pt x="337" y="66"/>
                  </a:lnTo>
                  <a:lnTo>
                    <a:pt x="339" y="66"/>
                  </a:lnTo>
                  <a:lnTo>
                    <a:pt x="337" y="69"/>
                  </a:lnTo>
                  <a:lnTo>
                    <a:pt x="337" y="69"/>
                  </a:lnTo>
                  <a:close/>
                  <a:moveTo>
                    <a:pt x="343" y="71"/>
                  </a:moveTo>
                  <a:lnTo>
                    <a:pt x="341" y="66"/>
                  </a:lnTo>
                  <a:lnTo>
                    <a:pt x="343" y="62"/>
                  </a:lnTo>
                  <a:lnTo>
                    <a:pt x="343" y="64"/>
                  </a:lnTo>
                  <a:lnTo>
                    <a:pt x="345" y="66"/>
                  </a:lnTo>
                  <a:lnTo>
                    <a:pt x="343" y="69"/>
                  </a:lnTo>
                  <a:lnTo>
                    <a:pt x="345" y="69"/>
                  </a:lnTo>
                  <a:lnTo>
                    <a:pt x="343" y="71"/>
                  </a:lnTo>
                  <a:lnTo>
                    <a:pt x="343" y="71"/>
                  </a:lnTo>
                  <a:close/>
                  <a:moveTo>
                    <a:pt x="282" y="221"/>
                  </a:moveTo>
                  <a:lnTo>
                    <a:pt x="286" y="223"/>
                  </a:lnTo>
                  <a:lnTo>
                    <a:pt x="286" y="221"/>
                  </a:lnTo>
                  <a:lnTo>
                    <a:pt x="288" y="221"/>
                  </a:lnTo>
                  <a:lnTo>
                    <a:pt x="288" y="223"/>
                  </a:lnTo>
                  <a:lnTo>
                    <a:pt x="288" y="225"/>
                  </a:lnTo>
                  <a:lnTo>
                    <a:pt x="288" y="225"/>
                  </a:lnTo>
                  <a:lnTo>
                    <a:pt x="290" y="225"/>
                  </a:lnTo>
                  <a:lnTo>
                    <a:pt x="290" y="227"/>
                  </a:lnTo>
                  <a:lnTo>
                    <a:pt x="290" y="229"/>
                  </a:lnTo>
                  <a:lnTo>
                    <a:pt x="293" y="232"/>
                  </a:lnTo>
                  <a:lnTo>
                    <a:pt x="295" y="229"/>
                  </a:lnTo>
                  <a:lnTo>
                    <a:pt x="301" y="225"/>
                  </a:lnTo>
                  <a:lnTo>
                    <a:pt x="308" y="221"/>
                  </a:lnTo>
                  <a:lnTo>
                    <a:pt x="315" y="214"/>
                  </a:lnTo>
                  <a:lnTo>
                    <a:pt x="319" y="207"/>
                  </a:lnTo>
                  <a:lnTo>
                    <a:pt x="326" y="201"/>
                  </a:lnTo>
                  <a:lnTo>
                    <a:pt x="330" y="198"/>
                  </a:lnTo>
                  <a:lnTo>
                    <a:pt x="332" y="196"/>
                  </a:lnTo>
                  <a:lnTo>
                    <a:pt x="332" y="196"/>
                  </a:lnTo>
                  <a:lnTo>
                    <a:pt x="334" y="192"/>
                  </a:lnTo>
                  <a:lnTo>
                    <a:pt x="334" y="190"/>
                  </a:lnTo>
                  <a:lnTo>
                    <a:pt x="339" y="190"/>
                  </a:lnTo>
                  <a:lnTo>
                    <a:pt x="341" y="181"/>
                  </a:lnTo>
                  <a:lnTo>
                    <a:pt x="345" y="174"/>
                  </a:lnTo>
                  <a:lnTo>
                    <a:pt x="345" y="174"/>
                  </a:lnTo>
                  <a:lnTo>
                    <a:pt x="348" y="172"/>
                  </a:lnTo>
                  <a:lnTo>
                    <a:pt x="343" y="170"/>
                  </a:lnTo>
                  <a:lnTo>
                    <a:pt x="341" y="168"/>
                  </a:lnTo>
                  <a:lnTo>
                    <a:pt x="339" y="170"/>
                  </a:lnTo>
                  <a:lnTo>
                    <a:pt x="341" y="168"/>
                  </a:lnTo>
                  <a:lnTo>
                    <a:pt x="343" y="165"/>
                  </a:lnTo>
                  <a:lnTo>
                    <a:pt x="352" y="157"/>
                  </a:lnTo>
                  <a:lnTo>
                    <a:pt x="357" y="154"/>
                  </a:lnTo>
                  <a:lnTo>
                    <a:pt x="363" y="157"/>
                  </a:lnTo>
                  <a:lnTo>
                    <a:pt x="365" y="157"/>
                  </a:lnTo>
                  <a:lnTo>
                    <a:pt x="365" y="159"/>
                  </a:lnTo>
                  <a:lnTo>
                    <a:pt x="365" y="161"/>
                  </a:lnTo>
                  <a:lnTo>
                    <a:pt x="368" y="159"/>
                  </a:lnTo>
                  <a:lnTo>
                    <a:pt x="370" y="157"/>
                  </a:lnTo>
                  <a:lnTo>
                    <a:pt x="365" y="154"/>
                  </a:lnTo>
                  <a:lnTo>
                    <a:pt x="368" y="152"/>
                  </a:lnTo>
                  <a:lnTo>
                    <a:pt x="370" y="146"/>
                  </a:lnTo>
                  <a:lnTo>
                    <a:pt x="372" y="143"/>
                  </a:lnTo>
                  <a:lnTo>
                    <a:pt x="374" y="143"/>
                  </a:lnTo>
                  <a:lnTo>
                    <a:pt x="376" y="146"/>
                  </a:lnTo>
                  <a:lnTo>
                    <a:pt x="376" y="143"/>
                  </a:lnTo>
                  <a:lnTo>
                    <a:pt x="379" y="139"/>
                  </a:lnTo>
                  <a:lnTo>
                    <a:pt x="385" y="132"/>
                  </a:lnTo>
                  <a:lnTo>
                    <a:pt x="385" y="130"/>
                  </a:lnTo>
                  <a:lnTo>
                    <a:pt x="383" y="126"/>
                  </a:lnTo>
                  <a:lnTo>
                    <a:pt x="385" y="121"/>
                  </a:lnTo>
                  <a:lnTo>
                    <a:pt x="387" y="119"/>
                  </a:lnTo>
                  <a:lnTo>
                    <a:pt x="392" y="117"/>
                  </a:lnTo>
                  <a:lnTo>
                    <a:pt x="392" y="115"/>
                  </a:lnTo>
                  <a:lnTo>
                    <a:pt x="387" y="115"/>
                  </a:lnTo>
                  <a:lnTo>
                    <a:pt x="385" y="113"/>
                  </a:lnTo>
                  <a:lnTo>
                    <a:pt x="387" y="110"/>
                  </a:lnTo>
                  <a:lnTo>
                    <a:pt x="387" y="110"/>
                  </a:lnTo>
                  <a:lnTo>
                    <a:pt x="383" y="110"/>
                  </a:lnTo>
                  <a:lnTo>
                    <a:pt x="379" y="113"/>
                  </a:lnTo>
                  <a:lnTo>
                    <a:pt x="372" y="119"/>
                  </a:lnTo>
                  <a:lnTo>
                    <a:pt x="368" y="119"/>
                  </a:lnTo>
                  <a:lnTo>
                    <a:pt x="363" y="121"/>
                  </a:lnTo>
                  <a:lnTo>
                    <a:pt x="361" y="119"/>
                  </a:lnTo>
                  <a:lnTo>
                    <a:pt x="352" y="110"/>
                  </a:lnTo>
                  <a:lnTo>
                    <a:pt x="350" y="113"/>
                  </a:lnTo>
                  <a:lnTo>
                    <a:pt x="348" y="108"/>
                  </a:lnTo>
                  <a:lnTo>
                    <a:pt x="345" y="106"/>
                  </a:lnTo>
                  <a:lnTo>
                    <a:pt x="348" y="104"/>
                  </a:lnTo>
                  <a:lnTo>
                    <a:pt x="350" y="99"/>
                  </a:lnTo>
                  <a:lnTo>
                    <a:pt x="345" y="93"/>
                  </a:lnTo>
                  <a:lnTo>
                    <a:pt x="345" y="91"/>
                  </a:lnTo>
                  <a:lnTo>
                    <a:pt x="345" y="88"/>
                  </a:lnTo>
                  <a:lnTo>
                    <a:pt x="345" y="84"/>
                  </a:lnTo>
                  <a:lnTo>
                    <a:pt x="345" y="82"/>
                  </a:lnTo>
                  <a:lnTo>
                    <a:pt x="343" y="80"/>
                  </a:lnTo>
                  <a:lnTo>
                    <a:pt x="343" y="77"/>
                  </a:lnTo>
                  <a:lnTo>
                    <a:pt x="343" y="73"/>
                  </a:lnTo>
                  <a:lnTo>
                    <a:pt x="341" y="75"/>
                  </a:lnTo>
                  <a:lnTo>
                    <a:pt x="339" y="73"/>
                  </a:lnTo>
                  <a:lnTo>
                    <a:pt x="337" y="75"/>
                  </a:lnTo>
                  <a:lnTo>
                    <a:pt x="341" y="77"/>
                  </a:lnTo>
                  <a:lnTo>
                    <a:pt x="339" y="82"/>
                  </a:lnTo>
                  <a:lnTo>
                    <a:pt x="341" y="82"/>
                  </a:lnTo>
                  <a:lnTo>
                    <a:pt x="337" y="86"/>
                  </a:lnTo>
                  <a:lnTo>
                    <a:pt x="337" y="88"/>
                  </a:lnTo>
                  <a:lnTo>
                    <a:pt x="341" y="91"/>
                  </a:lnTo>
                  <a:lnTo>
                    <a:pt x="341" y="93"/>
                  </a:lnTo>
                  <a:lnTo>
                    <a:pt x="337" y="95"/>
                  </a:lnTo>
                  <a:lnTo>
                    <a:pt x="334" y="93"/>
                  </a:lnTo>
                  <a:lnTo>
                    <a:pt x="334" y="88"/>
                  </a:lnTo>
                  <a:lnTo>
                    <a:pt x="330" y="88"/>
                  </a:lnTo>
                  <a:lnTo>
                    <a:pt x="330" y="86"/>
                  </a:lnTo>
                  <a:lnTo>
                    <a:pt x="328" y="84"/>
                  </a:lnTo>
                  <a:lnTo>
                    <a:pt x="326" y="86"/>
                  </a:lnTo>
                  <a:lnTo>
                    <a:pt x="326" y="84"/>
                  </a:lnTo>
                  <a:lnTo>
                    <a:pt x="328" y="82"/>
                  </a:lnTo>
                  <a:lnTo>
                    <a:pt x="328" y="80"/>
                  </a:lnTo>
                  <a:lnTo>
                    <a:pt x="326" y="77"/>
                  </a:lnTo>
                  <a:lnTo>
                    <a:pt x="328" y="73"/>
                  </a:lnTo>
                  <a:lnTo>
                    <a:pt x="330" y="71"/>
                  </a:lnTo>
                  <a:lnTo>
                    <a:pt x="332" y="69"/>
                  </a:lnTo>
                  <a:lnTo>
                    <a:pt x="330" y="64"/>
                  </a:lnTo>
                  <a:lnTo>
                    <a:pt x="332" y="62"/>
                  </a:lnTo>
                  <a:lnTo>
                    <a:pt x="330" y="60"/>
                  </a:lnTo>
                  <a:lnTo>
                    <a:pt x="330" y="55"/>
                  </a:lnTo>
                  <a:lnTo>
                    <a:pt x="326" y="53"/>
                  </a:lnTo>
                  <a:lnTo>
                    <a:pt x="326" y="51"/>
                  </a:lnTo>
                  <a:lnTo>
                    <a:pt x="330" y="51"/>
                  </a:lnTo>
                  <a:lnTo>
                    <a:pt x="332" y="51"/>
                  </a:lnTo>
                  <a:lnTo>
                    <a:pt x="332" y="46"/>
                  </a:lnTo>
                  <a:lnTo>
                    <a:pt x="334" y="44"/>
                  </a:lnTo>
                  <a:lnTo>
                    <a:pt x="334" y="40"/>
                  </a:lnTo>
                  <a:lnTo>
                    <a:pt x="332" y="35"/>
                  </a:lnTo>
                  <a:lnTo>
                    <a:pt x="334" y="31"/>
                  </a:lnTo>
                  <a:lnTo>
                    <a:pt x="332" y="33"/>
                  </a:lnTo>
                  <a:lnTo>
                    <a:pt x="328" y="33"/>
                  </a:lnTo>
                  <a:lnTo>
                    <a:pt x="323" y="31"/>
                  </a:lnTo>
                  <a:lnTo>
                    <a:pt x="326" y="29"/>
                  </a:lnTo>
                  <a:lnTo>
                    <a:pt x="323" y="27"/>
                  </a:lnTo>
                  <a:lnTo>
                    <a:pt x="321" y="27"/>
                  </a:lnTo>
                  <a:lnTo>
                    <a:pt x="323" y="24"/>
                  </a:lnTo>
                  <a:lnTo>
                    <a:pt x="326" y="22"/>
                  </a:lnTo>
                  <a:lnTo>
                    <a:pt x="326" y="20"/>
                  </a:lnTo>
                  <a:lnTo>
                    <a:pt x="323" y="20"/>
                  </a:lnTo>
                  <a:lnTo>
                    <a:pt x="321" y="18"/>
                  </a:lnTo>
                  <a:lnTo>
                    <a:pt x="317" y="18"/>
                  </a:lnTo>
                  <a:lnTo>
                    <a:pt x="317" y="16"/>
                  </a:lnTo>
                  <a:lnTo>
                    <a:pt x="319" y="16"/>
                  </a:lnTo>
                  <a:lnTo>
                    <a:pt x="319" y="13"/>
                  </a:lnTo>
                  <a:lnTo>
                    <a:pt x="319" y="13"/>
                  </a:lnTo>
                  <a:lnTo>
                    <a:pt x="317" y="13"/>
                  </a:lnTo>
                  <a:lnTo>
                    <a:pt x="317" y="16"/>
                  </a:lnTo>
                  <a:lnTo>
                    <a:pt x="315" y="20"/>
                  </a:lnTo>
                  <a:lnTo>
                    <a:pt x="312" y="18"/>
                  </a:lnTo>
                  <a:lnTo>
                    <a:pt x="312" y="16"/>
                  </a:lnTo>
                  <a:lnTo>
                    <a:pt x="312" y="13"/>
                  </a:lnTo>
                  <a:lnTo>
                    <a:pt x="310" y="7"/>
                  </a:lnTo>
                  <a:lnTo>
                    <a:pt x="310" y="5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0" y="0"/>
                  </a:lnTo>
                  <a:lnTo>
                    <a:pt x="308" y="2"/>
                  </a:lnTo>
                  <a:lnTo>
                    <a:pt x="304" y="2"/>
                  </a:lnTo>
                  <a:lnTo>
                    <a:pt x="304" y="2"/>
                  </a:lnTo>
                  <a:lnTo>
                    <a:pt x="306" y="5"/>
                  </a:lnTo>
                  <a:lnTo>
                    <a:pt x="310" y="16"/>
                  </a:lnTo>
                  <a:lnTo>
                    <a:pt x="310" y="20"/>
                  </a:lnTo>
                  <a:lnTo>
                    <a:pt x="310" y="24"/>
                  </a:lnTo>
                  <a:lnTo>
                    <a:pt x="308" y="27"/>
                  </a:lnTo>
                  <a:lnTo>
                    <a:pt x="306" y="27"/>
                  </a:lnTo>
                  <a:lnTo>
                    <a:pt x="306" y="29"/>
                  </a:lnTo>
                  <a:lnTo>
                    <a:pt x="308" y="35"/>
                  </a:lnTo>
                  <a:lnTo>
                    <a:pt x="308" y="38"/>
                  </a:lnTo>
                  <a:lnTo>
                    <a:pt x="312" y="35"/>
                  </a:lnTo>
                  <a:lnTo>
                    <a:pt x="317" y="35"/>
                  </a:lnTo>
                  <a:lnTo>
                    <a:pt x="312" y="35"/>
                  </a:lnTo>
                  <a:lnTo>
                    <a:pt x="310" y="40"/>
                  </a:lnTo>
                  <a:lnTo>
                    <a:pt x="312" y="44"/>
                  </a:lnTo>
                  <a:lnTo>
                    <a:pt x="315" y="49"/>
                  </a:lnTo>
                  <a:lnTo>
                    <a:pt x="315" y="60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7" y="69"/>
                  </a:lnTo>
                  <a:lnTo>
                    <a:pt x="317" y="64"/>
                  </a:lnTo>
                  <a:lnTo>
                    <a:pt x="317" y="62"/>
                  </a:lnTo>
                  <a:lnTo>
                    <a:pt x="317" y="62"/>
                  </a:lnTo>
                  <a:lnTo>
                    <a:pt x="319" y="64"/>
                  </a:lnTo>
                  <a:lnTo>
                    <a:pt x="319" y="66"/>
                  </a:lnTo>
                  <a:lnTo>
                    <a:pt x="321" y="66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3" y="66"/>
                  </a:lnTo>
                  <a:lnTo>
                    <a:pt x="321" y="71"/>
                  </a:lnTo>
                  <a:lnTo>
                    <a:pt x="319" y="73"/>
                  </a:lnTo>
                  <a:lnTo>
                    <a:pt x="319" y="75"/>
                  </a:lnTo>
                  <a:lnTo>
                    <a:pt x="319" y="75"/>
                  </a:lnTo>
                  <a:lnTo>
                    <a:pt x="317" y="73"/>
                  </a:lnTo>
                  <a:lnTo>
                    <a:pt x="315" y="73"/>
                  </a:lnTo>
                  <a:lnTo>
                    <a:pt x="317" y="80"/>
                  </a:lnTo>
                  <a:lnTo>
                    <a:pt x="319" y="86"/>
                  </a:lnTo>
                  <a:lnTo>
                    <a:pt x="319" y="86"/>
                  </a:lnTo>
                  <a:lnTo>
                    <a:pt x="321" y="86"/>
                  </a:lnTo>
                  <a:lnTo>
                    <a:pt x="323" y="88"/>
                  </a:lnTo>
                  <a:lnTo>
                    <a:pt x="323" y="91"/>
                  </a:lnTo>
                  <a:lnTo>
                    <a:pt x="326" y="93"/>
                  </a:lnTo>
                  <a:lnTo>
                    <a:pt x="321" y="95"/>
                  </a:lnTo>
                  <a:lnTo>
                    <a:pt x="321" y="95"/>
                  </a:lnTo>
                  <a:lnTo>
                    <a:pt x="321" y="97"/>
                  </a:lnTo>
                  <a:lnTo>
                    <a:pt x="321" y="99"/>
                  </a:lnTo>
                  <a:lnTo>
                    <a:pt x="319" y="106"/>
                  </a:lnTo>
                  <a:lnTo>
                    <a:pt x="319" y="110"/>
                  </a:lnTo>
                  <a:lnTo>
                    <a:pt x="317" y="110"/>
                  </a:lnTo>
                  <a:lnTo>
                    <a:pt x="319" y="113"/>
                  </a:lnTo>
                  <a:lnTo>
                    <a:pt x="319" y="115"/>
                  </a:lnTo>
                  <a:lnTo>
                    <a:pt x="317" y="115"/>
                  </a:lnTo>
                  <a:lnTo>
                    <a:pt x="315" y="117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5" y="124"/>
                  </a:lnTo>
                  <a:lnTo>
                    <a:pt x="312" y="124"/>
                  </a:lnTo>
                  <a:lnTo>
                    <a:pt x="310" y="128"/>
                  </a:lnTo>
                  <a:lnTo>
                    <a:pt x="308" y="141"/>
                  </a:lnTo>
                  <a:lnTo>
                    <a:pt x="308" y="143"/>
                  </a:lnTo>
                  <a:lnTo>
                    <a:pt x="306" y="146"/>
                  </a:lnTo>
                  <a:lnTo>
                    <a:pt x="301" y="146"/>
                  </a:lnTo>
                  <a:lnTo>
                    <a:pt x="299" y="146"/>
                  </a:lnTo>
                  <a:lnTo>
                    <a:pt x="295" y="146"/>
                  </a:lnTo>
                  <a:lnTo>
                    <a:pt x="288" y="150"/>
                  </a:lnTo>
                  <a:lnTo>
                    <a:pt x="284" y="152"/>
                  </a:lnTo>
                  <a:lnTo>
                    <a:pt x="284" y="157"/>
                  </a:lnTo>
                  <a:lnTo>
                    <a:pt x="284" y="163"/>
                  </a:lnTo>
                  <a:lnTo>
                    <a:pt x="288" y="165"/>
                  </a:lnTo>
                  <a:lnTo>
                    <a:pt x="293" y="170"/>
                  </a:lnTo>
                  <a:lnTo>
                    <a:pt x="295" y="174"/>
                  </a:lnTo>
                  <a:lnTo>
                    <a:pt x="301" y="176"/>
                  </a:lnTo>
                  <a:lnTo>
                    <a:pt x="304" y="179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92"/>
                  </a:lnTo>
                  <a:lnTo>
                    <a:pt x="301" y="196"/>
                  </a:lnTo>
                  <a:lnTo>
                    <a:pt x="295" y="207"/>
                  </a:lnTo>
                  <a:lnTo>
                    <a:pt x="288" y="212"/>
                  </a:lnTo>
                  <a:lnTo>
                    <a:pt x="284" y="216"/>
                  </a:lnTo>
                  <a:lnTo>
                    <a:pt x="282" y="221"/>
                  </a:lnTo>
                  <a:lnTo>
                    <a:pt x="282" y="221"/>
                  </a:lnTo>
                  <a:lnTo>
                    <a:pt x="282" y="221"/>
                  </a:lnTo>
                  <a:close/>
                  <a:moveTo>
                    <a:pt x="268" y="207"/>
                  </a:moveTo>
                  <a:lnTo>
                    <a:pt x="268" y="203"/>
                  </a:lnTo>
                  <a:lnTo>
                    <a:pt x="271" y="201"/>
                  </a:lnTo>
                  <a:lnTo>
                    <a:pt x="275" y="201"/>
                  </a:lnTo>
                  <a:lnTo>
                    <a:pt x="273" y="203"/>
                  </a:lnTo>
                  <a:lnTo>
                    <a:pt x="271" y="205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close/>
                  <a:moveTo>
                    <a:pt x="268" y="212"/>
                  </a:moveTo>
                  <a:lnTo>
                    <a:pt x="268" y="210"/>
                  </a:lnTo>
                  <a:lnTo>
                    <a:pt x="271" y="210"/>
                  </a:lnTo>
                  <a:lnTo>
                    <a:pt x="268" y="212"/>
                  </a:lnTo>
                  <a:lnTo>
                    <a:pt x="268" y="212"/>
                  </a:lnTo>
                  <a:lnTo>
                    <a:pt x="268" y="212"/>
                  </a:lnTo>
                  <a:close/>
                  <a:moveTo>
                    <a:pt x="264" y="212"/>
                  </a:moveTo>
                  <a:lnTo>
                    <a:pt x="266" y="212"/>
                  </a:lnTo>
                  <a:lnTo>
                    <a:pt x="268" y="210"/>
                  </a:lnTo>
                  <a:lnTo>
                    <a:pt x="268" y="210"/>
                  </a:lnTo>
                  <a:lnTo>
                    <a:pt x="264" y="212"/>
                  </a:lnTo>
                  <a:lnTo>
                    <a:pt x="264" y="212"/>
                  </a:lnTo>
                  <a:close/>
                  <a:moveTo>
                    <a:pt x="106" y="390"/>
                  </a:moveTo>
                  <a:lnTo>
                    <a:pt x="108" y="390"/>
                  </a:lnTo>
                  <a:lnTo>
                    <a:pt x="108" y="390"/>
                  </a:lnTo>
                  <a:lnTo>
                    <a:pt x="106" y="390"/>
                  </a:lnTo>
                  <a:lnTo>
                    <a:pt x="106" y="390"/>
                  </a:lnTo>
                  <a:close/>
                  <a:moveTo>
                    <a:pt x="88" y="399"/>
                  </a:moveTo>
                  <a:lnTo>
                    <a:pt x="86" y="401"/>
                  </a:lnTo>
                  <a:lnTo>
                    <a:pt x="84" y="401"/>
                  </a:lnTo>
                  <a:lnTo>
                    <a:pt x="81" y="399"/>
                  </a:lnTo>
                  <a:lnTo>
                    <a:pt x="86" y="397"/>
                  </a:lnTo>
                  <a:lnTo>
                    <a:pt x="88" y="395"/>
                  </a:lnTo>
                  <a:lnTo>
                    <a:pt x="88" y="392"/>
                  </a:lnTo>
                  <a:lnTo>
                    <a:pt x="90" y="392"/>
                  </a:lnTo>
                  <a:lnTo>
                    <a:pt x="92" y="388"/>
                  </a:lnTo>
                  <a:lnTo>
                    <a:pt x="90" y="384"/>
                  </a:lnTo>
                  <a:lnTo>
                    <a:pt x="92" y="381"/>
                  </a:lnTo>
                  <a:lnTo>
                    <a:pt x="95" y="381"/>
                  </a:lnTo>
                  <a:lnTo>
                    <a:pt x="99" y="384"/>
                  </a:lnTo>
                  <a:lnTo>
                    <a:pt x="101" y="388"/>
                  </a:lnTo>
                  <a:lnTo>
                    <a:pt x="101" y="390"/>
                  </a:lnTo>
                  <a:lnTo>
                    <a:pt x="101" y="390"/>
                  </a:lnTo>
                  <a:lnTo>
                    <a:pt x="99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9" y="392"/>
                  </a:lnTo>
                  <a:lnTo>
                    <a:pt x="101" y="392"/>
                  </a:lnTo>
                  <a:lnTo>
                    <a:pt x="101" y="395"/>
                  </a:lnTo>
                  <a:lnTo>
                    <a:pt x="99" y="397"/>
                  </a:lnTo>
                  <a:lnTo>
                    <a:pt x="99" y="397"/>
                  </a:lnTo>
                  <a:lnTo>
                    <a:pt x="95" y="397"/>
                  </a:lnTo>
                  <a:lnTo>
                    <a:pt x="92" y="399"/>
                  </a:lnTo>
                  <a:lnTo>
                    <a:pt x="90" y="399"/>
                  </a:lnTo>
                  <a:lnTo>
                    <a:pt x="88" y="397"/>
                  </a:lnTo>
                  <a:lnTo>
                    <a:pt x="88" y="399"/>
                  </a:lnTo>
                  <a:lnTo>
                    <a:pt x="88" y="399"/>
                  </a:lnTo>
                  <a:close/>
                  <a:moveTo>
                    <a:pt x="84" y="366"/>
                  </a:moveTo>
                  <a:lnTo>
                    <a:pt x="81" y="362"/>
                  </a:lnTo>
                  <a:lnTo>
                    <a:pt x="84" y="359"/>
                  </a:lnTo>
                  <a:lnTo>
                    <a:pt x="84" y="357"/>
                  </a:lnTo>
                  <a:lnTo>
                    <a:pt x="84" y="357"/>
                  </a:lnTo>
                  <a:lnTo>
                    <a:pt x="81" y="357"/>
                  </a:lnTo>
                  <a:lnTo>
                    <a:pt x="86" y="353"/>
                  </a:lnTo>
                  <a:lnTo>
                    <a:pt x="88" y="351"/>
                  </a:lnTo>
                  <a:lnTo>
                    <a:pt x="92" y="351"/>
                  </a:lnTo>
                  <a:lnTo>
                    <a:pt x="95" y="351"/>
                  </a:lnTo>
                  <a:lnTo>
                    <a:pt x="92" y="348"/>
                  </a:lnTo>
                  <a:lnTo>
                    <a:pt x="90" y="346"/>
                  </a:lnTo>
                  <a:lnTo>
                    <a:pt x="88" y="344"/>
                  </a:lnTo>
                  <a:lnTo>
                    <a:pt x="92" y="337"/>
                  </a:lnTo>
                  <a:lnTo>
                    <a:pt x="95" y="337"/>
                  </a:lnTo>
                  <a:lnTo>
                    <a:pt x="95" y="335"/>
                  </a:lnTo>
                  <a:lnTo>
                    <a:pt x="97" y="335"/>
                  </a:lnTo>
                  <a:lnTo>
                    <a:pt x="99" y="337"/>
                  </a:lnTo>
                  <a:lnTo>
                    <a:pt x="99" y="337"/>
                  </a:lnTo>
                  <a:lnTo>
                    <a:pt x="99" y="331"/>
                  </a:lnTo>
                  <a:lnTo>
                    <a:pt x="101" y="328"/>
                  </a:lnTo>
                  <a:lnTo>
                    <a:pt x="103" y="328"/>
                  </a:lnTo>
                  <a:lnTo>
                    <a:pt x="110" y="322"/>
                  </a:lnTo>
                  <a:lnTo>
                    <a:pt x="110" y="322"/>
                  </a:lnTo>
                  <a:lnTo>
                    <a:pt x="112" y="320"/>
                  </a:lnTo>
                  <a:lnTo>
                    <a:pt x="112" y="315"/>
                  </a:lnTo>
                  <a:lnTo>
                    <a:pt x="114" y="315"/>
                  </a:lnTo>
                  <a:lnTo>
                    <a:pt x="117" y="313"/>
                  </a:lnTo>
                  <a:lnTo>
                    <a:pt x="119" y="313"/>
                  </a:lnTo>
                  <a:lnTo>
                    <a:pt x="119" y="315"/>
                  </a:lnTo>
                  <a:lnTo>
                    <a:pt x="121" y="311"/>
                  </a:lnTo>
                  <a:lnTo>
                    <a:pt x="123" y="306"/>
                  </a:lnTo>
                  <a:lnTo>
                    <a:pt x="125" y="306"/>
                  </a:lnTo>
                  <a:lnTo>
                    <a:pt x="132" y="302"/>
                  </a:lnTo>
                  <a:lnTo>
                    <a:pt x="134" y="300"/>
                  </a:lnTo>
                  <a:lnTo>
                    <a:pt x="139" y="293"/>
                  </a:lnTo>
                  <a:lnTo>
                    <a:pt x="143" y="293"/>
                  </a:lnTo>
                  <a:lnTo>
                    <a:pt x="143" y="295"/>
                  </a:lnTo>
                  <a:lnTo>
                    <a:pt x="147" y="295"/>
                  </a:lnTo>
                  <a:lnTo>
                    <a:pt x="150" y="293"/>
                  </a:lnTo>
                  <a:lnTo>
                    <a:pt x="152" y="293"/>
                  </a:lnTo>
                  <a:lnTo>
                    <a:pt x="156" y="298"/>
                  </a:lnTo>
                  <a:lnTo>
                    <a:pt x="154" y="293"/>
                  </a:lnTo>
                  <a:lnTo>
                    <a:pt x="154" y="291"/>
                  </a:lnTo>
                  <a:lnTo>
                    <a:pt x="154" y="289"/>
                  </a:lnTo>
                  <a:lnTo>
                    <a:pt x="161" y="284"/>
                  </a:lnTo>
                  <a:lnTo>
                    <a:pt x="165" y="282"/>
                  </a:lnTo>
                  <a:lnTo>
                    <a:pt x="172" y="278"/>
                  </a:lnTo>
                  <a:lnTo>
                    <a:pt x="178" y="273"/>
                  </a:lnTo>
                  <a:lnTo>
                    <a:pt x="180" y="273"/>
                  </a:lnTo>
                  <a:lnTo>
                    <a:pt x="183" y="271"/>
                  </a:lnTo>
                  <a:lnTo>
                    <a:pt x="187" y="269"/>
                  </a:lnTo>
                  <a:lnTo>
                    <a:pt x="191" y="267"/>
                  </a:lnTo>
                  <a:lnTo>
                    <a:pt x="198" y="262"/>
                  </a:lnTo>
                  <a:lnTo>
                    <a:pt x="205" y="254"/>
                  </a:lnTo>
                  <a:lnTo>
                    <a:pt x="207" y="251"/>
                  </a:lnTo>
                  <a:lnTo>
                    <a:pt x="207" y="249"/>
                  </a:lnTo>
                  <a:lnTo>
                    <a:pt x="207" y="245"/>
                  </a:lnTo>
                  <a:lnTo>
                    <a:pt x="211" y="240"/>
                  </a:lnTo>
                  <a:lnTo>
                    <a:pt x="213" y="240"/>
                  </a:lnTo>
                  <a:lnTo>
                    <a:pt x="213" y="236"/>
                  </a:lnTo>
                  <a:lnTo>
                    <a:pt x="213" y="232"/>
                  </a:lnTo>
                  <a:lnTo>
                    <a:pt x="218" y="229"/>
                  </a:lnTo>
                  <a:lnTo>
                    <a:pt x="222" y="232"/>
                  </a:lnTo>
                  <a:lnTo>
                    <a:pt x="224" y="229"/>
                  </a:lnTo>
                  <a:lnTo>
                    <a:pt x="227" y="227"/>
                  </a:lnTo>
                  <a:lnTo>
                    <a:pt x="231" y="221"/>
                  </a:lnTo>
                  <a:lnTo>
                    <a:pt x="231" y="221"/>
                  </a:lnTo>
                  <a:lnTo>
                    <a:pt x="235" y="216"/>
                  </a:lnTo>
                  <a:lnTo>
                    <a:pt x="240" y="207"/>
                  </a:lnTo>
                  <a:lnTo>
                    <a:pt x="240" y="203"/>
                  </a:lnTo>
                  <a:lnTo>
                    <a:pt x="242" y="198"/>
                  </a:lnTo>
                  <a:lnTo>
                    <a:pt x="246" y="198"/>
                  </a:lnTo>
                  <a:lnTo>
                    <a:pt x="251" y="194"/>
                  </a:lnTo>
                  <a:lnTo>
                    <a:pt x="253" y="196"/>
                  </a:lnTo>
                  <a:lnTo>
                    <a:pt x="251" y="198"/>
                  </a:lnTo>
                  <a:lnTo>
                    <a:pt x="251" y="201"/>
                  </a:lnTo>
                  <a:lnTo>
                    <a:pt x="253" y="203"/>
                  </a:lnTo>
                  <a:lnTo>
                    <a:pt x="255" y="203"/>
                  </a:lnTo>
                  <a:lnTo>
                    <a:pt x="255" y="203"/>
                  </a:lnTo>
                  <a:lnTo>
                    <a:pt x="257" y="203"/>
                  </a:lnTo>
                  <a:lnTo>
                    <a:pt x="257" y="205"/>
                  </a:lnTo>
                  <a:lnTo>
                    <a:pt x="257" y="205"/>
                  </a:lnTo>
                  <a:lnTo>
                    <a:pt x="257" y="207"/>
                  </a:lnTo>
                  <a:lnTo>
                    <a:pt x="255" y="210"/>
                  </a:lnTo>
                  <a:lnTo>
                    <a:pt x="255" y="212"/>
                  </a:lnTo>
                  <a:lnTo>
                    <a:pt x="255" y="216"/>
                  </a:lnTo>
                  <a:lnTo>
                    <a:pt x="257" y="218"/>
                  </a:lnTo>
                  <a:lnTo>
                    <a:pt x="262" y="214"/>
                  </a:lnTo>
                  <a:lnTo>
                    <a:pt x="264" y="212"/>
                  </a:lnTo>
                  <a:lnTo>
                    <a:pt x="266" y="214"/>
                  </a:lnTo>
                  <a:lnTo>
                    <a:pt x="268" y="214"/>
                  </a:lnTo>
                  <a:lnTo>
                    <a:pt x="266" y="216"/>
                  </a:lnTo>
                  <a:lnTo>
                    <a:pt x="268" y="216"/>
                  </a:lnTo>
                  <a:lnTo>
                    <a:pt x="273" y="214"/>
                  </a:lnTo>
                  <a:lnTo>
                    <a:pt x="271" y="214"/>
                  </a:lnTo>
                  <a:lnTo>
                    <a:pt x="271" y="214"/>
                  </a:lnTo>
                  <a:lnTo>
                    <a:pt x="273" y="210"/>
                  </a:lnTo>
                  <a:lnTo>
                    <a:pt x="275" y="210"/>
                  </a:lnTo>
                  <a:lnTo>
                    <a:pt x="275" y="212"/>
                  </a:lnTo>
                  <a:lnTo>
                    <a:pt x="277" y="212"/>
                  </a:lnTo>
                  <a:lnTo>
                    <a:pt x="275" y="216"/>
                  </a:lnTo>
                  <a:lnTo>
                    <a:pt x="271" y="218"/>
                  </a:lnTo>
                  <a:lnTo>
                    <a:pt x="273" y="218"/>
                  </a:lnTo>
                  <a:lnTo>
                    <a:pt x="275" y="216"/>
                  </a:lnTo>
                  <a:lnTo>
                    <a:pt x="273" y="223"/>
                  </a:lnTo>
                  <a:lnTo>
                    <a:pt x="271" y="221"/>
                  </a:lnTo>
                  <a:lnTo>
                    <a:pt x="271" y="225"/>
                  </a:lnTo>
                  <a:lnTo>
                    <a:pt x="271" y="227"/>
                  </a:lnTo>
                  <a:lnTo>
                    <a:pt x="271" y="232"/>
                  </a:lnTo>
                  <a:lnTo>
                    <a:pt x="271" y="236"/>
                  </a:lnTo>
                  <a:lnTo>
                    <a:pt x="273" y="236"/>
                  </a:lnTo>
                  <a:lnTo>
                    <a:pt x="271" y="238"/>
                  </a:lnTo>
                  <a:lnTo>
                    <a:pt x="260" y="247"/>
                  </a:lnTo>
                  <a:lnTo>
                    <a:pt x="260" y="249"/>
                  </a:lnTo>
                  <a:lnTo>
                    <a:pt x="253" y="256"/>
                  </a:lnTo>
                  <a:lnTo>
                    <a:pt x="253" y="258"/>
                  </a:lnTo>
                  <a:lnTo>
                    <a:pt x="251" y="258"/>
                  </a:lnTo>
                  <a:lnTo>
                    <a:pt x="246" y="262"/>
                  </a:lnTo>
                  <a:lnTo>
                    <a:pt x="246" y="265"/>
                  </a:lnTo>
                  <a:lnTo>
                    <a:pt x="242" y="271"/>
                  </a:lnTo>
                  <a:lnTo>
                    <a:pt x="240" y="273"/>
                  </a:lnTo>
                  <a:lnTo>
                    <a:pt x="235" y="276"/>
                  </a:lnTo>
                  <a:lnTo>
                    <a:pt x="229" y="278"/>
                  </a:lnTo>
                  <a:lnTo>
                    <a:pt x="227" y="280"/>
                  </a:lnTo>
                  <a:lnTo>
                    <a:pt x="224" y="284"/>
                  </a:lnTo>
                  <a:lnTo>
                    <a:pt x="224" y="289"/>
                  </a:lnTo>
                  <a:lnTo>
                    <a:pt x="224" y="291"/>
                  </a:lnTo>
                  <a:lnTo>
                    <a:pt x="227" y="291"/>
                  </a:lnTo>
                  <a:lnTo>
                    <a:pt x="229" y="295"/>
                  </a:lnTo>
                  <a:lnTo>
                    <a:pt x="229" y="300"/>
                  </a:lnTo>
                  <a:lnTo>
                    <a:pt x="227" y="302"/>
                  </a:lnTo>
                  <a:lnTo>
                    <a:pt x="224" y="300"/>
                  </a:lnTo>
                  <a:lnTo>
                    <a:pt x="224" y="295"/>
                  </a:lnTo>
                  <a:lnTo>
                    <a:pt x="224" y="295"/>
                  </a:lnTo>
                  <a:lnTo>
                    <a:pt x="224" y="298"/>
                  </a:lnTo>
                  <a:lnTo>
                    <a:pt x="224" y="300"/>
                  </a:lnTo>
                  <a:lnTo>
                    <a:pt x="222" y="302"/>
                  </a:lnTo>
                  <a:lnTo>
                    <a:pt x="220" y="300"/>
                  </a:lnTo>
                  <a:lnTo>
                    <a:pt x="216" y="300"/>
                  </a:lnTo>
                  <a:lnTo>
                    <a:pt x="218" y="298"/>
                  </a:lnTo>
                  <a:lnTo>
                    <a:pt x="218" y="298"/>
                  </a:lnTo>
                  <a:lnTo>
                    <a:pt x="216" y="295"/>
                  </a:lnTo>
                  <a:lnTo>
                    <a:pt x="213" y="298"/>
                  </a:lnTo>
                  <a:lnTo>
                    <a:pt x="213" y="300"/>
                  </a:lnTo>
                  <a:lnTo>
                    <a:pt x="211" y="300"/>
                  </a:lnTo>
                  <a:lnTo>
                    <a:pt x="209" y="300"/>
                  </a:lnTo>
                  <a:lnTo>
                    <a:pt x="209" y="295"/>
                  </a:lnTo>
                  <a:lnTo>
                    <a:pt x="205" y="295"/>
                  </a:lnTo>
                  <a:lnTo>
                    <a:pt x="207" y="298"/>
                  </a:lnTo>
                  <a:lnTo>
                    <a:pt x="209" y="300"/>
                  </a:lnTo>
                  <a:lnTo>
                    <a:pt x="205" y="304"/>
                  </a:lnTo>
                  <a:lnTo>
                    <a:pt x="205" y="304"/>
                  </a:lnTo>
                  <a:lnTo>
                    <a:pt x="200" y="304"/>
                  </a:lnTo>
                  <a:lnTo>
                    <a:pt x="200" y="306"/>
                  </a:lnTo>
                  <a:lnTo>
                    <a:pt x="198" y="306"/>
                  </a:lnTo>
                  <a:lnTo>
                    <a:pt x="194" y="304"/>
                  </a:lnTo>
                  <a:lnTo>
                    <a:pt x="194" y="309"/>
                  </a:lnTo>
                  <a:lnTo>
                    <a:pt x="191" y="311"/>
                  </a:lnTo>
                  <a:lnTo>
                    <a:pt x="187" y="313"/>
                  </a:lnTo>
                  <a:lnTo>
                    <a:pt x="187" y="317"/>
                  </a:lnTo>
                  <a:lnTo>
                    <a:pt x="185" y="320"/>
                  </a:lnTo>
                  <a:lnTo>
                    <a:pt x="180" y="326"/>
                  </a:lnTo>
                  <a:lnTo>
                    <a:pt x="180" y="331"/>
                  </a:lnTo>
                  <a:lnTo>
                    <a:pt x="178" y="333"/>
                  </a:lnTo>
                  <a:lnTo>
                    <a:pt x="169" y="339"/>
                  </a:lnTo>
                  <a:lnTo>
                    <a:pt x="167" y="344"/>
                  </a:lnTo>
                  <a:lnTo>
                    <a:pt x="167" y="348"/>
                  </a:lnTo>
                  <a:lnTo>
                    <a:pt x="163" y="355"/>
                  </a:lnTo>
                  <a:lnTo>
                    <a:pt x="158" y="359"/>
                  </a:lnTo>
                  <a:lnTo>
                    <a:pt x="161" y="359"/>
                  </a:lnTo>
                  <a:lnTo>
                    <a:pt x="158" y="362"/>
                  </a:lnTo>
                  <a:lnTo>
                    <a:pt x="156" y="362"/>
                  </a:lnTo>
                  <a:lnTo>
                    <a:pt x="161" y="362"/>
                  </a:lnTo>
                  <a:lnTo>
                    <a:pt x="161" y="364"/>
                  </a:lnTo>
                  <a:lnTo>
                    <a:pt x="158" y="364"/>
                  </a:lnTo>
                  <a:lnTo>
                    <a:pt x="154" y="364"/>
                  </a:lnTo>
                  <a:lnTo>
                    <a:pt x="147" y="366"/>
                  </a:lnTo>
                  <a:lnTo>
                    <a:pt x="145" y="370"/>
                  </a:lnTo>
                  <a:lnTo>
                    <a:pt x="145" y="375"/>
                  </a:lnTo>
                  <a:lnTo>
                    <a:pt x="141" y="377"/>
                  </a:lnTo>
                  <a:lnTo>
                    <a:pt x="141" y="373"/>
                  </a:lnTo>
                  <a:lnTo>
                    <a:pt x="139" y="373"/>
                  </a:lnTo>
                  <a:lnTo>
                    <a:pt x="139" y="375"/>
                  </a:lnTo>
                  <a:lnTo>
                    <a:pt x="139" y="377"/>
                  </a:lnTo>
                  <a:lnTo>
                    <a:pt x="136" y="379"/>
                  </a:lnTo>
                  <a:lnTo>
                    <a:pt x="130" y="384"/>
                  </a:lnTo>
                  <a:lnTo>
                    <a:pt x="123" y="386"/>
                  </a:lnTo>
                  <a:lnTo>
                    <a:pt x="119" y="386"/>
                  </a:lnTo>
                  <a:lnTo>
                    <a:pt x="114" y="386"/>
                  </a:lnTo>
                  <a:lnTo>
                    <a:pt x="114" y="384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12" y="384"/>
                  </a:lnTo>
                  <a:lnTo>
                    <a:pt x="110" y="381"/>
                  </a:lnTo>
                  <a:lnTo>
                    <a:pt x="106" y="379"/>
                  </a:lnTo>
                  <a:lnTo>
                    <a:pt x="106" y="375"/>
                  </a:lnTo>
                  <a:lnTo>
                    <a:pt x="103" y="373"/>
                  </a:lnTo>
                  <a:lnTo>
                    <a:pt x="101" y="373"/>
                  </a:lnTo>
                  <a:lnTo>
                    <a:pt x="99" y="370"/>
                  </a:lnTo>
                  <a:lnTo>
                    <a:pt x="99" y="370"/>
                  </a:lnTo>
                  <a:lnTo>
                    <a:pt x="99" y="366"/>
                  </a:lnTo>
                  <a:lnTo>
                    <a:pt x="95" y="366"/>
                  </a:lnTo>
                  <a:lnTo>
                    <a:pt x="95" y="366"/>
                  </a:lnTo>
                  <a:lnTo>
                    <a:pt x="92" y="368"/>
                  </a:lnTo>
                  <a:lnTo>
                    <a:pt x="92" y="368"/>
                  </a:lnTo>
                  <a:lnTo>
                    <a:pt x="90" y="366"/>
                  </a:lnTo>
                  <a:lnTo>
                    <a:pt x="86" y="366"/>
                  </a:lnTo>
                  <a:lnTo>
                    <a:pt x="84" y="3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62"/>
            <p:cNvSpPr>
              <a:spLocks noEditPoints="1"/>
            </p:cNvSpPr>
            <p:nvPr/>
          </p:nvSpPr>
          <p:spPr bwMode="auto">
            <a:xfrm>
              <a:off x="3123696" y="2754298"/>
              <a:ext cx="174543" cy="109597"/>
            </a:xfrm>
            <a:custGeom>
              <a:avLst/>
              <a:gdLst>
                <a:gd name="T0" fmla="*/ 64 w 172"/>
                <a:gd name="T1" fmla="*/ 106 h 108"/>
                <a:gd name="T2" fmla="*/ 55 w 172"/>
                <a:gd name="T3" fmla="*/ 95 h 108"/>
                <a:gd name="T4" fmla="*/ 75 w 172"/>
                <a:gd name="T5" fmla="*/ 103 h 108"/>
                <a:gd name="T6" fmla="*/ 92 w 172"/>
                <a:gd name="T7" fmla="*/ 97 h 108"/>
                <a:gd name="T8" fmla="*/ 108 w 172"/>
                <a:gd name="T9" fmla="*/ 90 h 108"/>
                <a:gd name="T10" fmla="*/ 114 w 172"/>
                <a:gd name="T11" fmla="*/ 88 h 108"/>
                <a:gd name="T12" fmla="*/ 123 w 172"/>
                <a:gd name="T13" fmla="*/ 88 h 108"/>
                <a:gd name="T14" fmla="*/ 145 w 172"/>
                <a:gd name="T15" fmla="*/ 73 h 108"/>
                <a:gd name="T16" fmla="*/ 154 w 172"/>
                <a:gd name="T17" fmla="*/ 70 h 108"/>
                <a:gd name="T18" fmla="*/ 156 w 172"/>
                <a:gd name="T19" fmla="*/ 59 h 108"/>
                <a:gd name="T20" fmla="*/ 165 w 172"/>
                <a:gd name="T21" fmla="*/ 57 h 108"/>
                <a:gd name="T22" fmla="*/ 163 w 172"/>
                <a:gd name="T23" fmla="*/ 42 h 108"/>
                <a:gd name="T24" fmla="*/ 161 w 172"/>
                <a:gd name="T25" fmla="*/ 33 h 108"/>
                <a:gd name="T26" fmla="*/ 154 w 172"/>
                <a:gd name="T27" fmla="*/ 28 h 108"/>
                <a:gd name="T28" fmla="*/ 156 w 172"/>
                <a:gd name="T29" fmla="*/ 15 h 108"/>
                <a:gd name="T30" fmla="*/ 152 w 172"/>
                <a:gd name="T31" fmla="*/ 9 h 108"/>
                <a:gd name="T32" fmla="*/ 145 w 172"/>
                <a:gd name="T33" fmla="*/ 11 h 108"/>
                <a:gd name="T34" fmla="*/ 139 w 172"/>
                <a:gd name="T35" fmla="*/ 6 h 108"/>
                <a:gd name="T36" fmla="*/ 128 w 172"/>
                <a:gd name="T37" fmla="*/ 6 h 108"/>
                <a:gd name="T38" fmla="*/ 119 w 172"/>
                <a:gd name="T39" fmla="*/ 11 h 108"/>
                <a:gd name="T40" fmla="*/ 106 w 172"/>
                <a:gd name="T41" fmla="*/ 11 h 108"/>
                <a:gd name="T42" fmla="*/ 101 w 172"/>
                <a:gd name="T43" fmla="*/ 24 h 108"/>
                <a:gd name="T44" fmla="*/ 92 w 172"/>
                <a:gd name="T45" fmla="*/ 15 h 108"/>
                <a:gd name="T46" fmla="*/ 84 w 172"/>
                <a:gd name="T47" fmla="*/ 22 h 108"/>
                <a:gd name="T48" fmla="*/ 73 w 172"/>
                <a:gd name="T49" fmla="*/ 13 h 108"/>
                <a:gd name="T50" fmla="*/ 68 w 172"/>
                <a:gd name="T51" fmla="*/ 31 h 108"/>
                <a:gd name="T52" fmla="*/ 57 w 172"/>
                <a:gd name="T53" fmla="*/ 37 h 108"/>
                <a:gd name="T54" fmla="*/ 48 w 172"/>
                <a:gd name="T55" fmla="*/ 35 h 108"/>
                <a:gd name="T56" fmla="*/ 46 w 172"/>
                <a:gd name="T57" fmla="*/ 22 h 108"/>
                <a:gd name="T58" fmla="*/ 51 w 172"/>
                <a:gd name="T59" fmla="*/ 15 h 108"/>
                <a:gd name="T60" fmla="*/ 40 w 172"/>
                <a:gd name="T61" fmla="*/ 4 h 108"/>
                <a:gd name="T62" fmla="*/ 24 w 172"/>
                <a:gd name="T63" fmla="*/ 2 h 108"/>
                <a:gd name="T64" fmla="*/ 33 w 172"/>
                <a:gd name="T65" fmla="*/ 4 h 108"/>
                <a:gd name="T66" fmla="*/ 29 w 172"/>
                <a:gd name="T67" fmla="*/ 6 h 108"/>
                <a:gd name="T68" fmla="*/ 35 w 172"/>
                <a:gd name="T69" fmla="*/ 15 h 108"/>
                <a:gd name="T70" fmla="*/ 24 w 172"/>
                <a:gd name="T71" fmla="*/ 9 h 108"/>
                <a:gd name="T72" fmla="*/ 18 w 172"/>
                <a:gd name="T73" fmla="*/ 11 h 108"/>
                <a:gd name="T74" fmla="*/ 20 w 172"/>
                <a:gd name="T75" fmla="*/ 17 h 108"/>
                <a:gd name="T76" fmla="*/ 18 w 172"/>
                <a:gd name="T77" fmla="*/ 22 h 108"/>
                <a:gd name="T78" fmla="*/ 9 w 172"/>
                <a:gd name="T79" fmla="*/ 22 h 108"/>
                <a:gd name="T80" fmla="*/ 7 w 172"/>
                <a:gd name="T81" fmla="*/ 26 h 108"/>
                <a:gd name="T82" fmla="*/ 13 w 172"/>
                <a:gd name="T83" fmla="*/ 35 h 108"/>
                <a:gd name="T84" fmla="*/ 22 w 172"/>
                <a:gd name="T85" fmla="*/ 31 h 108"/>
                <a:gd name="T86" fmla="*/ 33 w 172"/>
                <a:gd name="T87" fmla="*/ 31 h 108"/>
                <a:gd name="T88" fmla="*/ 37 w 172"/>
                <a:gd name="T89" fmla="*/ 31 h 108"/>
                <a:gd name="T90" fmla="*/ 44 w 172"/>
                <a:gd name="T91" fmla="*/ 35 h 108"/>
                <a:gd name="T92" fmla="*/ 29 w 172"/>
                <a:gd name="T93" fmla="*/ 42 h 108"/>
                <a:gd name="T94" fmla="*/ 42 w 172"/>
                <a:gd name="T95" fmla="*/ 44 h 108"/>
                <a:gd name="T96" fmla="*/ 26 w 172"/>
                <a:gd name="T97" fmla="*/ 48 h 108"/>
                <a:gd name="T98" fmla="*/ 24 w 172"/>
                <a:gd name="T99" fmla="*/ 46 h 108"/>
                <a:gd name="T100" fmla="*/ 9 w 172"/>
                <a:gd name="T101" fmla="*/ 48 h 108"/>
                <a:gd name="T102" fmla="*/ 13 w 172"/>
                <a:gd name="T103" fmla="*/ 57 h 108"/>
                <a:gd name="T104" fmla="*/ 31 w 172"/>
                <a:gd name="T105" fmla="*/ 59 h 108"/>
                <a:gd name="T106" fmla="*/ 35 w 172"/>
                <a:gd name="T107" fmla="*/ 66 h 108"/>
                <a:gd name="T108" fmla="*/ 35 w 172"/>
                <a:gd name="T109" fmla="*/ 73 h 108"/>
                <a:gd name="T110" fmla="*/ 40 w 172"/>
                <a:gd name="T111" fmla="*/ 73 h 108"/>
                <a:gd name="T112" fmla="*/ 29 w 172"/>
                <a:gd name="T113" fmla="*/ 79 h 108"/>
                <a:gd name="T114" fmla="*/ 22 w 172"/>
                <a:gd name="T115" fmla="*/ 77 h 108"/>
                <a:gd name="T116" fmla="*/ 26 w 172"/>
                <a:gd name="T117" fmla="*/ 90 h 108"/>
                <a:gd name="T118" fmla="*/ 46 w 172"/>
                <a:gd name="T119" fmla="*/ 9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2" h="108">
                  <a:moveTo>
                    <a:pt x="59" y="108"/>
                  </a:moveTo>
                  <a:lnTo>
                    <a:pt x="59" y="106"/>
                  </a:lnTo>
                  <a:lnTo>
                    <a:pt x="59" y="103"/>
                  </a:lnTo>
                  <a:lnTo>
                    <a:pt x="62" y="101"/>
                  </a:lnTo>
                  <a:lnTo>
                    <a:pt x="64" y="106"/>
                  </a:lnTo>
                  <a:lnTo>
                    <a:pt x="59" y="108"/>
                  </a:lnTo>
                  <a:lnTo>
                    <a:pt x="59" y="108"/>
                  </a:lnTo>
                  <a:close/>
                  <a:moveTo>
                    <a:pt x="51" y="90"/>
                  </a:moveTo>
                  <a:lnTo>
                    <a:pt x="55" y="90"/>
                  </a:lnTo>
                  <a:lnTo>
                    <a:pt x="55" y="95"/>
                  </a:lnTo>
                  <a:lnTo>
                    <a:pt x="59" y="99"/>
                  </a:lnTo>
                  <a:lnTo>
                    <a:pt x="62" y="99"/>
                  </a:lnTo>
                  <a:lnTo>
                    <a:pt x="66" y="97"/>
                  </a:lnTo>
                  <a:lnTo>
                    <a:pt x="68" y="97"/>
                  </a:lnTo>
                  <a:lnTo>
                    <a:pt x="75" y="103"/>
                  </a:lnTo>
                  <a:lnTo>
                    <a:pt x="84" y="103"/>
                  </a:lnTo>
                  <a:lnTo>
                    <a:pt x="86" y="103"/>
                  </a:lnTo>
                  <a:lnTo>
                    <a:pt x="92" y="103"/>
                  </a:lnTo>
                  <a:lnTo>
                    <a:pt x="90" y="99"/>
                  </a:lnTo>
                  <a:lnTo>
                    <a:pt x="92" y="97"/>
                  </a:lnTo>
                  <a:lnTo>
                    <a:pt x="92" y="99"/>
                  </a:lnTo>
                  <a:lnTo>
                    <a:pt x="97" y="99"/>
                  </a:lnTo>
                  <a:lnTo>
                    <a:pt x="101" y="97"/>
                  </a:lnTo>
                  <a:lnTo>
                    <a:pt x="101" y="92"/>
                  </a:lnTo>
                  <a:lnTo>
                    <a:pt x="108" y="90"/>
                  </a:lnTo>
                  <a:lnTo>
                    <a:pt x="106" y="92"/>
                  </a:lnTo>
                  <a:lnTo>
                    <a:pt x="106" y="95"/>
                  </a:lnTo>
                  <a:lnTo>
                    <a:pt x="108" y="92"/>
                  </a:lnTo>
                  <a:lnTo>
                    <a:pt x="110" y="92"/>
                  </a:lnTo>
                  <a:lnTo>
                    <a:pt x="114" y="88"/>
                  </a:lnTo>
                  <a:lnTo>
                    <a:pt x="117" y="88"/>
                  </a:lnTo>
                  <a:lnTo>
                    <a:pt x="117" y="88"/>
                  </a:lnTo>
                  <a:lnTo>
                    <a:pt x="121" y="88"/>
                  </a:lnTo>
                  <a:lnTo>
                    <a:pt x="121" y="90"/>
                  </a:lnTo>
                  <a:lnTo>
                    <a:pt x="123" y="88"/>
                  </a:lnTo>
                  <a:lnTo>
                    <a:pt x="130" y="81"/>
                  </a:lnTo>
                  <a:lnTo>
                    <a:pt x="134" y="77"/>
                  </a:lnTo>
                  <a:lnTo>
                    <a:pt x="143" y="75"/>
                  </a:lnTo>
                  <a:lnTo>
                    <a:pt x="145" y="73"/>
                  </a:lnTo>
                  <a:lnTo>
                    <a:pt x="145" y="73"/>
                  </a:lnTo>
                  <a:lnTo>
                    <a:pt x="145" y="68"/>
                  </a:lnTo>
                  <a:lnTo>
                    <a:pt x="147" y="68"/>
                  </a:lnTo>
                  <a:lnTo>
                    <a:pt x="147" y="73"/>
                  </a:lnTo>
                  <a:lnTo>
                    <a:pt x="152" y="75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4" y="66"/>
                  </a:lnTo>
                  <a:lnTo>
                    <a:pt x="154" y="64"/>
                  </a:lnTo>
                  <a:lnTo>
                    <a:pt x="156" y="64"/>
                  </a:lnTo>
                  <a:lnTo>
                    <a:pt x="156" y="59"/>
                  </a:lnTo>
                  <a:lnTo>
                    <a:pt x="156" y="57"/>
                  </a:lnTo>
                  <a:lnTo>
                    <a:pt x="161" y="59"/>
                  </a:lnTo>
                  <a:lnTo>
                    <a:pt x="161" y="62"/>
                  </a:lnTo>
                  <a:lnTo>
                    <a:pt x="165" y="62"/>
                  </a:lnTo>
                  <a:lnTo>
                    <a:pt x="165" y="57"/>
                  </a:lnTo>
                  <a:lnTo>
                    <a:pt x="165" y="55"/>
                  </a:lnTo>
                  <a:lnTo>
                    <a:pt x="161" y="51"/>
                  </a:lnTo>
                  <a:lnTo>
                    <a:pt x="161" y="46"/>
                  </a:lnTo>
                  <a:lnTo>
                    <a:pt x="163" y="46"/>
                  </a:lnTo>
                  <a:lnTo>
                    <a:pt x="163" y="42"/>
                  </a:lnTo>
                  <a:lnTo>
                    <a:pt x="167" y="39"/>
                  </a:lnTo>
                  <a:lnTo>
                    <a:pt x="169" y="39"/>
                  </a:lnTo>
                  <a:lnTo>
                    <a:pt x="172" y="37"/>
                  </a:lnTo>
                  <a:lnTo>
                    <a:pt x="167" y="33"/>
                  </a:lnTo>
                  <a:lnTo>
                    <a:pt x="161" y="33"/>
                  </a:lnTo>
                  <a:lnTo>
                    <a:pt x="158" y="35"/>
                  </a:lnTo>
                  <a:lnTo>
                    <a:pt x="161" y="31"/>
                  </a:lnTo>
                  <a:lnTo>
                    <a:pt x="161" y="28"/>
                  </a:lnTo>
                  <a:lnTo>
                    <a:pt x="156" y="28"/>
                  </a:lnTo>
                  <a:lnTo>
                    <a:pt x="154" y="28"/>
                  </a:lnTo>
                  <a:lnTo>
                    <a:pt x="152" y="26"/>
                  </a:lnTo>
                  <a:lnTo>
                    <a:pt x="156" y="22"/>
                  </a:lnTo>
                  <a:lnTo>
                    <a:pt x="158" y="22"/>
                  </a:lnTo>
                  <a:lnTo>
                    <a:pt x="158" y="17"/>
                  </a:lnTo>
                  <a:lnTo>
                    <a:pt x="156" y="15"/>
                  </a:lnTo>
                  <a:lnTo>
                    <a:pt x="154" y="17"/>
                  </a:lnTo>
                  <a:lnTo>
                    <a:pt x="150" y="15"/>
                  </a:lnTo>
                  <a:lnTo>
                    <a:pt x="150" y="13"/>
                  </a:lnTo>
                  <a:lnTo>
                    <a:pt x="152" y="11"/>
                  </a:lnTo>
                  <a:lnTo>
                    <a:pt x="152" y="9"/>
                  </a:lnTo>
                  <a:lnTo>
                    <a:pt x="154" y="6"/>
                  </a:lnTo>
                  <a:lnTo>
                    <a:pt x="158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45" y="11"/>
                  </a:lnTo>
                  <a:lnTo>
                    <a:pt x="143" y="13"/>
                  </a:lnTo>
                  <a:lnTo>
                    <a:pt x="141" y="15"/>
                  </a:lnTo>
                  <a:lnTo>
                    <a:pt x="139" y="11"/>
                  </a:lnTo>
                  <a:lnTo>
                    <a:pt x="141" y="9"/>
                  </a:lnTo>
                  <a:lnTo>
                    <a:pt x="139" y="6"/>
                  </a:lnTo>
                  <a:lnTo>
                    <a:pt x="139" y="2"/>
                  </a:lnTo>
                  <a:lnTo>
                    <a:pt x="134" y="2"/>
                  </a:lnTo>
                  <a:lnTo>
                    <a:pt x="132" y="4"/>
                  </a:lnTo>
                  <a:lnTo>
                    <a:pt x="130" y="2"/>
                  </a:lnTo>
                  <a:lnTo>
                    <a:pt x="128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3" y="13"/>
                  </a:lnTo>
                  <a:lnTo>
                    <a:pt x="119" y="15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4" y="13"/>
                  </a:lnTo>
                  <a:lnTo>
                    <a:pt x="112" y="17"/>
                  </a:lnTo>
                  <a:lnTo>
                    <a:pt x="110" y="17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101" y="11"/>
                  </a:lnTo>
                  <a:lnTo>
                    <a:pt x="99" y="11"/>
                  </a:lnTo>
                  <a:lnTo>
                    <a:pt x="97" y="17"/>
                  </a:lnTo>
                  <a:lnTo>
                    <a:pt x="101" y="24"/>
                  </a:lnTo>
                  <a:lnTo>
                    <a:pt x="97" y="35"/>
                  </a:lnTo>
                  <a:lnTo>
                    <a:pt x="99" y="26"/>
                  </a:lnTo>
                  <a:lnTo>
                    <a:pt x="95" y="20"/>
                  </a:lnTo>
                  <a:lnTo>
                    <a:pt x="95" y="17"/>
                  </a:lnTo>
                  <a:lnTo>
                    <a:pt x="92" y="15"/>
                  </a:lnTo>
                  <a:lnTo>
                    <a:pt x="95" y="11"/>
                  </a:lnTo>
                  <a:lnTo>
                    <a:pt x="90" y="9"/>
                  </a:lnTo>
                  <a:lnTo>
                    <a:pt x="81" y="15"/>
                  </a:lnTo>
                  <a:lnTo>
                    <a:pt x="81" y="20"/>
                  </a:lnTo>
                  <a:lnTo>
                    <a:pt x="84" y="22"/>
                  </a:lnTo>
                  <a:lnTo>
                    <a:pt x="79" y="26"/>
                  </a:lnTo>
                  <a:lnTo>
                    <a:pt x="77" y="26"/>
                  </a:lnTo>
                  <a:lnTo>
                    <a:pt x="75" y="22"/>
                  </a:lnTo>
                  <a:lnTo>
                    <a:pt x="73" y="20"/>
                  </a:lnTo>
                  <a:lnTo>
                    <a:pt x="73" y="13"/>
                  </a:lnTo>
                  <a:lnTo>
                    <a:pt x="70" y="11"/>
                  </a:lnTo>
                  <a:lnTo>
                    <a:pt x="66" y="15"/>
                  </a:lnTo>
                  <a:lnTo>
                    <a:pt x="66" y="22"/>
                  </a:lnTo>
                  <a:lnTo>
                    <a:pt x="68" y="26"/>
                  </a:lnTo>
                  <a:lnTo>
                    <a:pt x="68" y="31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1"/>
                  </a:lnTo>
                  <a:lnTo>
                    <a:pt x="57" y="33"/>
                  </a:lnTo>
                  <a:lnTo>
                    <a:pt x="57" y="37"/>
                  </a:lnTo>
                  <a:lnTo>
                    <a:pt x="55" y="39"/>
                  </a:lnTo>
                  <a:lnTo>
                    <a:pt x="53" y="44"/>
                  </a:lnTo>
                  <a:lnTo>
                    <a:pt x="51" y="39"/>
                  </a:lnTo>
                  <a:lnTo>
                    <a:pt x="48" y="37"/>
                  </a:lnTo>
                  <a:lnTo>
                    <a:pt x="48" y="35"/>
                  </a:lnTo>
                  <a:lnTo>
                    <a:pt x="53" y="31"/>
                  </a:lnTo>
                  <a:lnTo>
                    <a:pt x="53" y="28"/>
                  </a:lnTo>
                  <a:lnTo>
                    <a:pt x="48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48" y="17"/>
                  </a:lnTo>
                  <a:lnTo>
                    <a:pt x="51" y="15"/>
                  </a:lnTo>
                  <a:lnTo>
                    <a:pt x="48" y="11"/>
                  </a:lnTo>
                  <a:lnTo>
                    <a:pt x="46" y="13"/>
                  </a:lnTo>
                  <a:lnTo>
                    <a:pt x="44" y="9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3" y="11"/>
                  </a:lnTo>
                  <a:lnTo>
                    <a:pt x="37" y="15"/>
                  </a:lnTo>
                  <a:lnTo>
                    <a:pt x="37" y="17"/>
                  </a:lnTo>
                  <a:lnTo>
                    <a:pt x="35" y="17"/>
                  </a:lnTo>
                  <a:lnTo>
                    <a:pt x="35" y="15"/>
                  </a:lnTo>
                  <a:lnTo>
                    <a:pt x="31" y="13"/>
                  </a:lnTo>
                  <a:lnTo>
                    <a:pt x="29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4" y="9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18" y="11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5" y="15"/>
                  </a:lnTo>
                  <a:lnTo>
                    <a:pt x="18" y="15"/>
                  </a:lnTo>
                  <a:lnTo>
                    <a:pt x="20" y="17"/>
                  </a:lnTo>
                  <a:lnTo>
                    <a:pt x="15" y="17"/>
                  </a:lnTo>
                  <a:lnTo>
                    <a:pt x="11" y="17"/>
                  </a:lnTo>
                  <a:lnTo>
                    <a:pt x="13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5" y="24"/>
                  </a:lnTo>
                  <a:lnTo>
                    <a:pt x="18" y="26"/>
                  </a:lnTo>
                  <a:lnTo>
                    <a:pt x="15" y="26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6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7" y="26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3" y="35"/>
                  </a:lnTo>
                  <a:lnTo>
                    <a:pt x="15" y="31"/>
                  </a:lnTo>
                  <a:lnTo>
                    <a:pt x="20" y="31"/>
                  </a:lnTo>
                  <a:lnTo>
                    <a:pt x="20" y="26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24" y="31"/>
                  </a:lnTo>
                  <a:lnTo>
                    <a:pt x="26" y="28"/>
                  </a:lnTo>
                  <a:lnTo>
                    <a:pt x="26" y="33"/>
                  </a:lnTo>
                  <a:lnTo>
                    <a:pt x="29" y="33"/>
                  </a:lnTo>
                  <a:lnTo>
                    <a:pt x="33" y="31"/>
                  </a:lnTo>
                  <a:lnTo>
                    <a:pt x="33" y="28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37" y="28"/>
                  </a:lnTo>
                  <a:lnTo>
                    <a:pt x="37" y="31"/>
                  </a:lnTo>
                  <a:lnTo>
                    <a:pt x="37" y="33"/>
                  </a:lnTo>
                  <a:lnTo>
                    <a:pt x="37" y="35"/>
                  </a:lnTo>
                  <a:lnTo>
                    <a:pt x="42" y="33"/>
                  </a:lnTo>
                  <a:lnTo>
                    <a:pt x="46" y="35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37" y="37"/>
                  </a:lnTo>
                  <a:lnTo>
                    <a:pt x="35" y="37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35" y="44"/>
                  </a:lnTo>
                  <a:lnTo>
                    <a:pt x="40" y="44"/>
                  </a:lnTo>
                  <a:lnTo>
                    <a:pt x="42" y="42"/>
                  </a:lnTo>
                  <a:lnTo>
                    <a:pt x="44" y="39"/>
                  </a:lnTo>
                  <a:lnTo>
                    <a:pt x="42" y="44"/>
                  </a:lnTo>
                  <a:lnTo>
                    <a:pt x="40" y="46"/>
                  </a:lnTo>
                  <a:lnTo>
                    <a:pt x="33" y="46"/>
                  </a:lnTo>
                  <a:lnTo>
                    <a:pt x="31" y="46"/>
                  </a:lnTo>
                  <a:lnTo>
                    <a:pt x="29" y="48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2" y="48"/>
                  </a:lnTo>
                  <a:lnTo>
                    <a:pt x="20" y="48"/>
                  </a:lnTo>
                  <a:lnTo>
                    <a:pt x="15" y="48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7" y="48"/>
                  </a:lnTo>
                  <a:lnTo>
                    <a:pt x="4" y="48"/>
                  </a:lnTo>
                  <a:lnTo>
                    <a:pt x="7" y="53"/>
                  </a:lnTo>
                  <a:lnTo>
                    <a:pt x="9" y="57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20" y="57"/>
                  </a:lnTo>
                  <a:lnTo>
                    <a:pt x="26" y="57"/>
                  </a:lnTo>
                  <a:lnTo>
                    <a:pt x="31" y="57"/>
                  </a:lnTo>
                  <a:lnTo>
                    <a:pt x="31" y="59"/>
                  </a:lnTo>
                  <a:lnTo>
                    <a:pt x="29" y="59"/>
                  </a:lnTo>
                  <a:lnTo>
                    <a:pt x="29" y="62"/>
                  </a:lnTo>
                  <a:lnTo>
                    <a:pt x="31" y="64"/>
                  </a:lnTo>
                  <a:lnTo>
                    <a:pt x="33" y="68"/>
                  </a:lnTo>
                  <a:lnTo>
                    <a:pt x="35" y="66"/>
                  </a:lnTo>
                  <a:lnTo>
                    <a:pt x="40" y="64"/>
                  </a:lnTo>
                  <a:lnTo>
                    <a:pt x="37" y="66"/>
                  </a:lnTo>
                  <a:lnTo>
                    <a:pt x="35" y="68"/>
                  </a:lnTo>
                  <a:lnTo>
                    <a:pt x="33" y="70"/>
                  </a:lnTo>
                  <a:lnTo>
                    <a:pt x="35" y="73"/>
                  </a:lnTo>
                  <a:lnTo>
                    <a:pt x="42" y="68"/>
                  </a:lnTo>
                  <a:lnTo>
                    <a:pt x="46" y="70"/>
                  </a:lnTo>
                  <a:lnTo>
                    <a:pt x="46" y="73"/>
                  </a:lnTo>
                  <a:lnTo>
                    <a:pt x="44" y="70"/>
                  </a:lnTo>
                  <a:lnTo>
                    <a:pt x="40" y="73"/>
                  </a:lnTo>
                  <a:lnTo>
                    <a:pt x="37" y="75"/>
                  </a:lnTo>
                  <a:lnTo>
                    <a:pt x="33" y="75"/>
                  </a:lnTo>
                  <a:lnTo>
                    <a:pt x="33" y="77"/>
                  </a:lnTo>
                  <a:lnTo>
                    <a:pt x="31" y="79"/>
                  </a:lnTo>
                  <a:lnTo>
                    <a:pt x="29" y="79"/>
                  </a:lnTo>
                  <a:lnTo>
                    <a:pt x="26" y="81"/>
                  </a:lnTo>
                  <a:lnTo>
                    <a:pt x="26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81"/>
                  </a:lnTo>
                  <a:lnTo>
                    <a:pt x="24" y="84"/>
                  </a:lnTo>
                  <a:lnTo>
                    <a:pt x="22" y="84"/>
                  </a:lnTo>
                  <a:lnTo>
                    <a:pt x="22" y="90"/>
                  </a:lnTo>
                  <a:lnTo>
                    <a:pt x="26" y="90"/>
                  </a:lnTo>
                  <a:lnTo>
                    <a:pt x="29" y="88"/>
                  </a:lnTo>
                  <a:lnTo>
                    <a:pt x="31" y="90"/>
                  </a:lnTo>
                  <a:lnTo>
                    <a:pt x="37" y="92"/>
                  </a:lnTo>
                  <a:lnTo>
                    <a:pt x="42" y="88"/>
                  </a:lnTo>
                  <a:lnTo>
                    <a:pt x="46" y="90"/>
                  </a:lnTo>
                  <a:lnTo>
                    <a:pt x="48" y="88"/>
                  </a:lnTo>
                  <a:lnTo>
                    <a:pt x="48" y="90"/>
                  </a:lnTo>
                  <a:lnTo>
                    <a:pt x="51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63"/>
            <p:cNvSpPr>
              <a:spLocks noEditPoints="1"/>
            </p:cNvSpPr>
            <p:nvPr/>
          </p:nvSpPr>
          <p:spPr bwMode="auto">
            <a:xfrm>
              <a:off x="2268231" y="3961894"/>
              <a:ext cx="59873" cy="24355"/>
            </a:xfrm>
            <a:custGeom>
              <a:avLst/>
              <a:gdLst>
                <a:gd name="T0" fmla="*/ 55 w 59"/>
                <a:gd name="T1" fmla="*/ 19 h 24"/>
                <a:gd name="T2" fmla="*/ 59 w 59"/>
                <a:gd name="T3" fmla="*/ 22 h 24"/>
                <a:gd name="T4" fmla="*/ 55 w 59"/>
                <a:gd name="T5" fmla="*/ 24 h 24"/>
                <a:gd name="T6" fmla="*/ 55 w 59"/>
                <a:gd name="T7" fmla="*/ 22 h 24"/>
                <a:gd name="T8" fmla="*/ 55 w 59"/>
                <a:gd name="T9" fmla="*/ 19 h 24"/>
                <a:gd name="T10" fmla="*/ 55 w 59"/>
                <a:gd name="T11" fmla="*/ 19 h 24"/>
                <a:gd name="T12" fmla="*/ 57 w 59"/>
                <a:gd name="T13" fmla="*/ 8 h 24"/>
                <a:gd name="T14" fmla="*/ 55 w 59"/>
                <a:gd name="T15" fmla="*/ 11 h 24"/>
                <a:gd name="T16" fmla="*/ 57 w 59"/>
                <a:gd name="T17" fmla="*/ 15 h 24"/>
                <a:gd name="T18" fmla="*/ 59 w 59"/>
                <a:gd name="T19" fmla="*/ 11 h 24"/>
                <a:gd name="T20" fmla="*/ 57 w 59"/>
                <a:gd name="T21" fmla="*/ 8 h 24"/>
                <a:gd name="T22" fmla="*/ 57 w 59"/>
                <a:gd name="T23" fmla="*/ 8 h 24"/>
                <a:gd name="T24" fmla="*/ 37 w 59"/>
                <a:gd name="T25" fmla="*/ 13 h 24"/>
                <a:gd name="T26" fmla="*/ 35 w 59"/>
                <a:gd name="T27" fmla="*/ 15 h 24"/>
                <a:gd name="T28" fmla="*/ 37 w 59"/>
                <a:gd name="T29" fmla="*/ 19 h 24"/>
                <a:gd name="T30" fmla="*/ 42 w 59"/>
                <a:gd name="T31" fmla="*/ 19 h 24"/>
                <a:gd name="T32" fmla="*/ 37 w 59"/>
                <a:gd name="T33" fmla="*/ 13 h 24"/>
                <a:gd name="T34" fmla="*/ 37 w 59"/>
                <a:gd name="T35" fmla="*/ 13 h 24"/>
                <a:gd name="T36" fmla="*/ 28 w 59"/>
                <a:gd name="T37" fmla="*/ 2 h 24"/>
                <a:gd name="T38" fmla="*/ 33 w 59"/>
                <a:gd name="T39" fmla="*/ 0 h 24"/>
                <a:gd name="T40" fmla="*/ 37 w 59"/>
                <a:gd name="T41" fmla="*/ 0 h 24"/>
                <a:gd name="T42" fmla="*/ 35 w 59"/>
                <a:gd name="T43" fmla="*/ 2 h 24"/>
                <a:gd name="T44" fmla="*/ 35 w 59"/>
                <a:gd name="T45" fmla="*/ 6 h 24"/>
                <a:gd name="T46" fmla="*/ 28 w 59"/>
                <a:gd name="T47" fmla="*/ 4 h 24"/>
                <a:gd name="T48" fmla="*/ 28 w 59"/>
                <a:gd name="T49" fmla="*/ 2 h 24"/>
                <a:gd name="T50" fmla="*/ 28 w 59"/>
                <a:gd name="T51" fmla="*/ 2 h 24"/>
                <a:gd name="T52" fmla="*/ 4 w 59"/>
                <a:gd name="T53" fmla="*/ 6 h 24"/>
                <a:gd name="T54" fmla="*/ 6 w 59"/>
                <a:gd name="T55" fmla="*/ 8 h 24"/>
                <a:gd name="T56" fmla="*/ 0 w 59"/>
                <a:gd name="T57" fmla="*/ 11 h 24"/>
                <a:gd name="T58" fmla="*/ 4 w 59"/>
                <a:gd name="T5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24">
                  <a:moveTo>
                    <a:pt x="55" y="19"/>
                  </a:moveTo>
                  <a:lnTo>
                    <a:pt x="59" y="22"/>
                  </a:lnTo>
                  <a:lnTo>
                    <a:pt x="55" y="24"/>
                  </a:lnTo>
                  <a:lnTo>
                    <a:pt x="55" y="22"/>
                  </a:lnTo>
                  <a:lnTo>
                    <a:pt x="55" y="19"/>
                  </a:lnTo>
                  <a:lnTo>
                    <a:pt x="55" y="19"/>
                  </a:lnTo>
                  <a:close/>
                  <a:moveTo>
                    <a:pt x="57" y="8"/>
                  </a:moveTo>
                  <a:lnTo>
                    <a:pt x="55" y="11"/>
                  </a:lnTo>
                  <a:lnTo>
                    <a:pt x="57" y="15"/>
                  </a:lnTo>
                  <a:lnTo>
                    <a:pt x="59" y="11"/>
                  </a:lnTo>
                  <a:lnTo>
                    <a:pt x="57" y="8"/>
                  </a:lnTo>
                  <a:lnTo>
                    <a:pt x="57" y="8"/>
                  </a:lnTo>
                  <a:close/>
                  <a:moveTo>
                    <a:pt x="37" y="13"/>
                  </a:move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37" y="13"/>
                  </a:lnTo>
                  <a:lnTo>
                    <a:pt x="37" y="13"/>
                  </a:lnTo>
                  <a:close/>
                  <a:moveTo>
                    <a:pt x="28" y="2"/>
                  </a:moveTo>
                  <a:lnTo>
                    <a:pt x="33" y="0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5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8" y="2"/>
                  </a:lnTo>
                  <a:close/>
                  <a:moveTo>
                    <a:pt x="4" y="6"/>
                  </a:moveTo>
                  <a:lnTo>
                    <a:pt x="6" y="8"/>
                  </a:lnTo>
                  <a:lnTo>
                    <a:pt x="0" y="11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64"/>
            <p:cNvSpPr>
              <a:spLocks noEditPoints="1"/>
            </p:cNvSpPr>
            <p:nvPr/>
          </p:nvSpPr>
          <p:spPr bwMode="auto">
            <a:xfrm>
              <a:off x="2221551" y="3956820"/>
              <a:ext cx="41607" cy="13193"/>
            </a:xfrm>
            <a:custGeom>
              <a:avLst/>
              <a:gdLst>
                <a:gd name="T0" fmla="*/ 33 w 41"/>
                <a:gd name="T1" fmla="*/ 11 h 13"/>
                <a:gd name="T2" fmla="*/ 35 w 41"/>
                <a:gd name="T3" fmla="*/ 7 h 13"/>
                <a:gd name="T4" fmla="*/ 41 w 41"/>
                <a:gd name="T5" fmla="*/ 9 h 13"/>
                <a:gd name="T6" fmla="*/ 39 w 41"/>
                <a:gd name="T7" fmla="*/ 9 h 13"/>
                <a:gd name="T8" fmla="*/ 33 w 41"/>
                <a:gd name="T9" fmla="*/ 11 h 13"/>
                <a:gd name="T10" fmla="*/ 33 w 41"/>
                <a:gd name="T11" fmla="*/ 11 h 13"/>
                <a:gd name="T12" fmla="*/ 28 w 41"/>
                <a:gd name="T13" fmla="*/ 0 h 13"/>
                <a:gd name="T14" fmla="*/ 26 w 41"/>
                <a:gd name="T15" fmla="*/ 0 h 13"/>
                <a:gd name="T16" fmla="*/ 17 w 41"/>
                <a:gd name="T17" fmla="*/ 0 h 13"/>
                <a:gd name="T18" fmla="*/ 4 w 41"/>
                <a:gd name="T19" fmla="*/ 0 h 13"/>
                <a:gd name="T20" fmla="*/ 2 w 41"/>
                <a:gd name="T21" fmla="*/ 2 h 13"/>
                <a:gd name="T22" fmla="*/ 0 w 41"/>
                <a:gd name="T23" fmla="*/ 5 h 13"/>
                <a:gd name="T24" fmla="*/ 0 w 41"/>
                <a:gd name="T25" fmla="*/ 7 h 13"/>
                <a:gd name="T26" fmla="*/ 0 w 41"/>
                <a:gd name="T27" fmla="*/ 9 h 13"/>
                <a:gd name="T28" fmla="*/ 2 w 41"/>
                <a:gd name="T29" fmla="*/ 11 h 13"/>
                <a:gd name="T30" fmla="*/ 11 w 41"/>
                <a:gd name="T31" fmla="*/ 11 h 13"/>
                <a:gd name="T32" fmla="*/ 13 w 41"/>
                <a:gd name="T33" fmla="*/ 13 h 13"/>
                <a:gd name="T34" fmla="*/ 19 w 41"/>
                <a:gd name="T35" fmla="*/ 11 h 13"/>
                <a:gd name="T36" fmla="*/ 22 w 41"/>
                <a:gd name="T37" fmla="*/ 13 h 13"/>
                <a:gd name="T38" fmla="*/ 28 w 41"/>
                <a:gd name="T39" fmla="*/ 9 h 13"/>
                <a:gd name="T40" fmla="*/ 33 w 41"/>
                <a:gd name="T41" fmla="*/ 5 h 13"/>
                <a:gd name="T42" fmla="*/ 30 w 41"/>
                <a:gd name="T43" fmla="*/ 2 h 13"/>
                <a:gd name="T44" fmla="*/ 28 w 41"/>
                <a:gd name="T4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13">
                  <a:moveTo>
                    <a:pt x="33" y="11"/>
                  </a:moveTo>
                  <a:lnTo>
                    <a:pt x="35" y="7"/>
                  </a:lnTo>
                  <a:lnTo>
                    <a:pt x="41" y="9"/>
                  </a:lnTo>
                  <a:lnTo>
                    <a:pt x="39" y="9"/>
                  </a:lnTo>
                  <a:lnTo>
                    <a:pt x="33" y="11"/>
                  </a:lnTo>
                  <a:lnTo>
                    <a:pt x="33" y="11"/>
                  </a:lnTo>
                  <a:close/>
                  <a:moveTo>
                    <a:pt x="28" y="0"/>
                  </a:moveTo>
                  <a:lnTo>
                    <a:pt x="26" y="0"/>
                  </a:lnTo>
                  <a:lnTo>
                    <a:pt x="17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1"/>
                  </a:lnTo>
                  <a:lnTo>
                    <a:pt x="11" y="11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22" y="13"/>
                  </a:lnTo>
                  <a:lnTo>
                    <a:pt x="28" y="9"/>
                  </a:lnTo>
                  <a:lnTo>
                    <a:pt x="33" y="5"/>
                  </a:lnTo>
                  <a:lnTo>
                    <a:pt x="30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65"/>
            <p:cNvSpPr>
              <a:spLocks noEditPoints="1"/>
            </p:cNvSpPr>
            <p:nvPr/>
          </p:nvSpPr>
          <p:spPr bwMode="auto">
            <a:xfrm>
              <a:off x="2127176" y="3925362"/>
              <a:ext cx="76109" cy="51754"/>
            </a:xfrm>
            <a:custGeom>
              <a:avLst/>
              <a:gdLst>
                <a:gd name="T0" fmla="*/ 68 w 75"/>
                <a:gd name="T1" fmla="*/ 38 h 51"/>
                <a:gd name="T2" fmla="*/ 71 w 75"/>
                <a:gd name="T3" fmla="*/ 40 h 51"/>
                <a:gd name="T4" fmla="*/ 66 w 75"/>
                <a:gd name="T5" fmla="*/ 36 h 51"/>
                <a:gd name="T6" fmla="*/ 66 w 75"/>
                <a:gd name="T7" fmla="*/ 36 h 51"/>
                <a:gd name="T8" fmla="*/ 9 w 75"/>
                <a:gd name="T9" fmla="*/ 7 h 51"/>
                <a:gd name="T10" fmla="*/ 9 w 75"/>
                <a:gd name="T11" fmla="*/ 13 h 51"/>
                <a:gd name="T12" fmla="*/ 5 w 75"/>
                <a:gd name="T13" fmla="*/ 20 h 51"/>
                <a:gd name="T14" fmla="*/ 5 w 75"/>
                <a:gd name="T15" fmla="*/ 25 h 51"/>
                <a:gd name="T16" fmla="*/ 5 w 75"/>
                <a:gd name="T17" fmla="*/ 31 h 51"/>
                <a:gd name="T18" fmla="*/ 0 w 75"/>
                <a:gd name="T19" fmla="*/ 38 h 51"/>
                <a:gd name="T20" fmla="*/ 5 w 75"/>
                <a:gd name="T21" fmla="*/ 42 h 51"/>
                <a:gd name="T22" fmla="*/ 7 w 75"/>
                <a:gd name="T23" fmla="*/ 47 h 51"/>
                <a:gd name="T24" fmla="*/ 11 w 75"/>
                <a:gd name="T25" fmla="*/ 51 h 51"/>
                <a:gd name="T26" fmla="*/ 18 w 75"/>
                <a:gd name="T27" fmla="*/ 38 h 51"/>
                <a:gd name="T28" fmla="*/ 18 w 75"/>
                <a:gd name="T29" fmla="*/ 33 h 51"/>
                <a:gd name="T30" fmla="*/ 24 w 75"/>
                <a:gd name="T31" fmla="*/ 36 h 51"/>
                <a:gd name="T32" fmla="*/ 29 w 75"/>
                <a:gd name="T33" fmla="*/ 33 h 51"/>
                <a:gd name="T34" fmla="*/ 31 w 75"/>
                <a:gd name="T35" fmla="*/ 38 h 51"/>
                <a:gd name="T36" fmla="*/ 42 w 75"/>
                <a:gd name="T37" fmla="*/ 31 h 51"/>
                <a:gd name="T38" fmla="*/ 53 w 75"/>
                <a:gd name="T39" fmla="*/ 31 h 51"/>
                <a:gd name="T40" fmla="*/ 60 w 75"/>
                <a:gd name="T41" fmla="*/ 33 h 51"/>
                <a:gd name="T42" fmla="*/ 71 w 75"/>
                <a:gd name="T43" fmla="*/ 33 h 51"/>
                <a:gd name="T44" fmla="*/ 73 w 75"/>
                <a:gd name="T45" fmla="*/ 31 h 51"/>
                <a:gd name="T46" fmla="*/ 73 w 75"/>
                <a:gd name="T47" fmla="*/ 25 h 51"/>
                <a:gd name="T48" fmla="*/ 62 w 75"/>
                <a:gd name="T49" fmla="*/ 20 h 51"/>
                <a:gd name="T50" fmla="*/ 55 w 75"/>
                <a:gd name="T51" fmla="*/ 20 h 51"/>
                <a:gd name="T52" fmla="*/ 44 w 75"/>
                <a:gd name="T53" fmla="*/ 13 h 51"/>
                <a:gd name="T54" fmla="*/ 42 w 75"/>
                <a:gd name="T55" fmla="*/ 13 h 51"/>
                <a:gd name="T56" fmla="*/ 57 w 75"/>
                <a:gd name="T57" fmla="*/ 16 h 51"/>
                <a:gd name="T58" fmla="*/ 57 w 75"/>
                <a:gd name="T59" fmla="*/ 11 h 51"/>
                <a:gd name="T60" fmla="*/ 49 w 75"/>
                <a:gd name="T61" fmla="*/ 11 h 51"/>
                <a:gd name="T62" fmla="*/ 42 w 75"/>
                <a:gd name="T63" fmla="*/ 5 h 51"/>
                <a:gd name="T64" fmla="*/ 38 w 75"/>
                <a:gd name="T65" fmla="*/ 5 h 51"/>
                <a:gd name="T66" fmla="*/ 20 w 75"/>
                <a:gd name="T67" fmla="*/ 2 h 51"/>
                <a:gd name="T68" fmla="*/ 11 w 75"/>
                <a:gd name="T6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" h="51">
                  <a:moveTo>
                    <a:pt x="66" y="36"/>
                  </a:moveTo>
                  <a:lnTo>
                    <a:pt x="68" y="38"/>
                  </a:lnTo>
                  <a:lnTo>
                    <a:pt x="73" y="38"/>
                  </a:lnTo>
                  <a:lnTo>
                    <a:pt x="71" y="40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6"/>
                  </a:lnTo>
                  <a:close/>
                  <a:moveTo>
                    <a:pt x="9" y="5"/>
                  </a:moveTo>
                  <a:lnTo>
                    <a:pt x="9" y="7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7" y="18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5" y="47"/>
                  </a:lnTo>
                  <a:lnTo>
                    <a:pt x="7" y="47"/>
                  </a:lnTo>
                  <a:lnTo>
                    <a:pt x="9" y="49"/>
                  </a:lnTo>
                  <a:lnTo>
                    <a:pt x="11" y="51"/>
                  </a:lnTo>
                  <a:lnTo>
                    <a:pt x="13" y="44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3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29" y="38"/>
                  </a:lnTo>
                  <a:lnTo>
                    <a:pt x="31" y="38"/>
                  </a:lnTo>
                  <a:lnTo>
                    <a:pt x="38" y="38"/>
                  </a:lnTo>
                  <a:lnTo>
                    <a:pt x="42" y="31"/>
                  </a:lnTo>
                  <a:lnTo>
                    <a:pt x="46" y="31"/>
                  </a:lnTo>
                  <a:lnTo>
                    <a:pt x="53" y="31"/>
                  </a:lnTo>
                  <a:lnTo>
                    <a:pt x="57" y="31"/>
                  </a:lnTo>
                  <a:lnTo>
                    <a:pt x="60" y="33"/>
                  </a:lnTo>
                  <a:lnTo>
                    <a:pt x="64" y="33"/>
                  </a:lnTo>
                  <a:lnTo>
                    <a:pt x="71" y="33"/>
                  </a:lnTo>
                  <a:lnTo>
                    <a:pt x="71" y="31"/>
                  </a:lnTo>
                  <a:lnTo>
                    <a:pt x="73" y="31"/>
                  </a:lnTo>
                  <a:lnTo>
                    <a:pt x="75" y="29"/>
                  </a:lnTo>
                  <a:lnTo>
                    <a:pt x="73" y="25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7" y="20"/>
                  </a:lnTo>
                  <a:lnTo>
                    <a:pt x="55" y="20"/>
                  </a:lnTo>
                  <a:lnTo>
                    <a:pt x="49" y="18"/>
                  </a:lnTo>
                  <a:lnTo>
                    <a:pt x="44" y="13"/>
                  </a:lnTo>
                  <a:lnTo>
                    <a:pt x="40" y="13"/>
                  </a:lnTo>
                  <a:lnTo>
                    <a:pt x="42" y="13"/>
                  </a:lnTo>
                  <a:lnTo>
                    <a:pt x="49" y="13"/>
                  </a:lnTo>
                  <a:lnTo>
                    <a:pt x="57" y="16"/>
                  </a:lnTo>
                  <a:lnTo>
                    <a:pt x="60" y="13"/>
                  </a:lnTo>
                  <a:lnTo>
                    <a:pt x="57" y="11"/>
                  </a:lnTo>
                  <a:lnTo>
                    <a:pt x="55" y="13"/>
                  </a:lnTo>
                  <a:lnTo>
                    <a:pt x="49" y="11"/>
                  </a:lnTo>
                  <a:lnTo>
                    <a:pt x="46" y="5"/>
                  </a:lnTo>
                  <a:lnTo>
                    <a:pt x="42" y="5"/>
                  </a:lnTo>
                  <a:lnTo>
                    <a:pt x="40" y="7"/>
                  </a:lnTo>
                  <a:lnTo>
                    <a:pt x="38" y="5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66"/>
            <p:cNvSpPr>
              <a:spLocks noEditPoints="1"/>
            </p:cNvSpPr>
            <p:nvPr/>
          </p:nvSpPr>
          <p:spPr bwMode="auto">
            <a:xfrm>
              <a:off x="2543238" y="1886656"/>
              <a:ext cx="830095" cy="1068570"/>
            </a:xfrm>
            <a:custGeom>
              <a:avLst/>
              <a:gdLst>
                <a:gd name="T0" fmla="*/ 93 w 372"/>
                <a:gd name="T1" fmla="*/ 458 h 478"/>
                <a:gd name="T2" fmla="*/ 72 w 372"/>
                <a:gd name="T3" fmla="*/ 440 h 478"/>
                <a:gd name="T4" fmla="*/ 62 w 372"/>
                <a:gd name="T5" fmla="*/ 416 h 478"/>
                <a:gd name="T6" fmla="*/ 58 w 372"/>
                <a:gd name="T7" fmla="*/ 405 h 478"/>
                <a:gd name="T8" fmla="*/ 65 w 372"/>
                <a:gd name="T9" fmla="*/ 379 h 478"/>
                <a:gd name="T10" fmla="*/ 61 w 372"/>
                <a:gd name="T11" fmla="*/ 365 h 478"/>
                <a:gd name="T12" fmla="*/ 77 w 372"/>
                <a:gd name="T13" fmla="*/ 352 h 478"/>
                <a:gd name="T14" fmla="*/ 80 w 372"/>
                <a:gd name="T15" fmla="*/ 348 h 478"/>
                <a:gd name="T16" fmla="*/ 86 w 372"/>
                <a:gd name="T17" fmla="*/ 327 h 478"/>
                <a:gd name="T18" fmla="*/ 89 w 372"/>
                <a:gd name="T19" fmla="*/ 309 h 478"/>
                <a:gd name="T20" fmla="*/ 88 w 372"/>
                <a:gd name="T21" fmla="*/ 284 h 478"/>
                <a:gd name="T22" fmla="*/ 67 w 372"/>
                <a:gd name="T23" fmla="*/ 278 h 478"/>
                <a:gd name="T24" fmla="*/ 74 w 372"/>
                <a:gd name="T25" fmla="*/ 237 h 478"/>
                <a:gd name="T26" fmla="*/ 58 w 372"/>
                <a:gd name="T27" fmla="*/ 185 h 478"/>
                <a:gd name="T28" fmla="*/ 12 w 372"/>
                <a:gd name="T29" fmla="*/ 163 h 478"/>
                <a:gd name="T30" fmla="*/ 38 w 372"/>
                <a:gd name="T31" fmla="*/ 141 h 478"/>
                <a:gd name="T32" fmla="*/ 13 w 372"/>
                <a:gd name="T33" fmla="*/ 110 h 478"/>
                <a:gd name="T34" fmla="*/ 74 w 372"/>
                <a:gd name="T35" fmla="*/ 82 h 478"/>
                <a:gd name="T36" fmla="*/ 96 w 372"/>
                <a:gd name="T37" fmla="*/ 55 h 478"/>
                <a:gd name="T38" fmla="*/ 145 w 372"/>
                <a:gd name="T39" fmla="*/ 29 h 478"/>
                <a:gd name="T40" fmla="*/ 170 w 372"/>
                <a:gd name="T41" fmla="*/ 52 h 478"/>
                <a:gd name="T42" fmla="*/ 200 w 372"/>
                <a:gd name="T43" fmla="*/ 52 h 478"/>
                <a:gd name="T44" fmla="*/ 212 w 372"/>
                <a:gd name="T45" fmla="*/ 21 h 478"/>
                <a:gd name="T46" fmla="*/ 250 w 372"/>
                <a:gd name="T47" fmla="*/ 3 h 478"/>
                <a:gd name="T48" fmla="*/ 275 w 372"/>
                <a:gd name="T49" fmla="*/ 19 h 478"/>
                <a:gd name="T50" fmla="*/ 293 w 372"/>
                <a:gd name="T51" fmla="*/ 24 h 478"/>
                <a:gd name="T52" fmla="*/ 328 w 372"/>
                <a:gd name="T53" fmla="*/ 50 h 478"/>
                <a:gd name="T54" fmla="*/ 256 w 372"/>
                <a:gd name="T55" fmla="*/ 62 h 478"/>
                <a:gd name="T56" fmla="*/ 312 w 372"/>
                <a:gd name="T57" fmla="*/ 66 h 478"/>
                <a:gd name="T58" fmla="*/ 324 w 372"/>
                <a:gd name="T59" fmla="*/ 83 h 478"/>
                <a:gd name="T60" fmla="*/ 357 w 372"/>
                <a:gd name="T61" fmla="*/ 93 h 478"/>
                <a:gd name="T62" fmla="*/ 325 w 372"/>
                <a:gd name="T63" fmla="*/ 113 h 478"/>
                <a:gd name="T64" fmla="*/ 311 w 372"/>
                <a:gd name="T65" fmla="*/ 169 h 478"/>
                <a:gd name="T66" fmla="*/ 308 w 372"/>
                <a:gd name="T67" fmla="*/ 193 h 478"/>
                <a:gd name="T68" fmla="*/ 310 w 372"/>
                <a:gd name="T69" fmla="*/ 216 h 478"/>
                <a:gd name="T70" fmla="*/ 302 w 372"/>
                <a:gd name="T71" fmla="*/ 233 h 478"/>
                <a:gd name="T72" fmla="*/ 300 w 372"/>
                <a:gd name="T73" fmla="*/ 257 h 478"/>
                <a:gd name="T74" fmla="*/ 274 w 372"/>
                <a:gd name="T75" fmla="*/ 261 h 478"/>
                <a:gd name="T76" fmla="*/ 262 w 372"/>
                <a:gd name="T77" fmla="*/ 275 h 478"/>
                <a:gd name="T78" fmla="*/ 288 w 372"/>
                <a:gd name="T79" fmla="*/ 298 h 478"/>
                <a:gd name="T80" fmla="*/ 272 w 372"/>
                <a:gd name="T81" fmla="*/ 313 h 478"/>
                <a:gd name="T82" fmla="*/ 248 w 372"/>
                <a:gd name="T83" fmla="*/ 310 h 478"/>
                <a:gd name="T84" fmla="*/ 266 w 372"/>
                <a:gd name="T85" fmla="*/ 323 h 478"/>
                <a:gd name="T86" fmla="*/ 252 w 372"/>
                <a:gd name="T87" fmla="*/ 350 h 478"/>
                <a:gd name="T88" fmla="*/ 211 w 372"/>
                <a:gd name="T89" fmla="*/ 355 h 478"/>
                <a:gd name="T90" fmla="*/ 176 w 372"/>
                <a:gd name="T91" fmla="*/ 390 h 478"/>
                <a:gd name="T92" fmla="*/ 148 w 372"/>
                <a:gd name="T93" fmla="*/ 396 h 478"/>
                <a:gd name="T94" fmla="*/ 130 w 372"/>
                <a:gd name="T95" fmla="*/ 423 h 478"/>
                <a:gd name="T96" fmla="*/ 123 w 372"/>
                <a:gd name="T97" fmla="*/ 446 h 478"/>
                <a:gd name="T98" fmla="*/ 107 w 372"/>
                <a:gd name="T99" fmla="*/ 466 h 478"/>
                <a:gd name="T100" fmla="*/ 124 w 372"/>
                <a:gd name="T101" fmla="*/ 437 h 478"/>
                <a:gd name="T102" fmla="*/ 277 w 372"/>
                <a:gd name="T103" fmla="*/ 336 h 478"/>
                <a:gd name="T104" fmla="*/ 281 w 372"/>
                <a:gd name="T105" fmla="*/ 276 h 478"/>
                <a:gd name="T106" fmla="*/ 297 w 372"/>
                <a:gd name="T107" fmla="*/ 246 h 478"/>
                <a:gd name="T108" fmla="*/ 306 w 372"/>
                <a:gd name="T109" fmla="*/ 206 h 478"/>
                <a:gd name="T110" fmla="*/ 344 w 372"/>
                <a:gd name="T111" fmla="*/ 63 h 478"/>
                <a:gd name="T112" fmla="*/ 211 w 372"/>
                <a:gd name="T113" fmla="*/ 18 h 478"/>
                <a:gd name="T114" fmla="*/ 167 w 372"/>
                <a:gd name="T115" fmla="*/ 37 h 478"/>
                <a:gd name="T116" fmla="*/ 70 w 372"/>
                <a:gd name="T117" fmla="*/ 222 h 478"/>
                <a:gd name="T118" fmla="*/ 69 w 372"/>
                <a:gd name="T119" fmla="*/ 259 h 478"/>
                <a:gd name="T120" fmla="*/ 74 w 372"/>
                <a:gd name="T121" fmla="*/ 462 h 478"/>
                <a:gd name="T122" fmla="*/ 68 w 372"/>
                <a:gd name="T123" fmla="*/ 337 h 478"/>
                <a:gd name="T124" fmla="*/ 86 w 372"/>
                <a:gd name="T125" fmla="*/ 31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2" h="478">
                  <a:moveTo>
                    <a:pt x="110" y="473"/>
                  </a:moveTo>
                  <a:cubicBezTo>
                    <a:pt x="106" y="471"/>
                    <a:pt x="106" y="471"/>
                    <a:pt x="106" y="471"/>
                  </a:cubicBezTo>
                  <a:cubicBezTo>
                    <a:pt x="104" y="471"/>
                    <a:pt x="104" y="471"/>
                    <a:pt x="104" y="471"/>
                  </a:cubicBezTo>
                  <a:cubicBezTo>
                    <a:pt x="104" y="470"/>
                    <a:pt x="104" y="470"/>
                    <a:pt x="104" y="470"/>
                  </a:cubicBezTo>
                  <a:cubicBezTo>
                    <a:pt x="104" y="469"/>
                    <a:pt x="104" y="469"/>
                    <a:pt x="104" y="469"/>
                  </a:cubicBezTo>
                  <a:cubicBezTo>
                    <a:pt x="105" y="469"/>
                    <a:pt x="105" y="469"/>
                    <a:pt x="105" y="469"/>
                  </a:cubicBezTo>
                  <a:cubicBezTo>
                    <a:pt x="105" y="468"/>
                    <a:pt x="105" y="468"/>
                    <a:pt x="105" y="468"/>
                  </a:cubicBezTo>
                  <a:cubicBezTo>
                    <a:pt x="104" y="468"/>
                    <a:pt x="104" y="468"/>
                    <a:pt x="104" y="468"/>
                  </a:cubicBezTo>
                  <a:cubicBezTo>
                    <a:pt x="103" y="469"/>
                    <a:pt x="103" y="469"/>
                    <a:pt x="103" y="469"/>
                  </a:cubicBezTo>
                  <a:cubicBezTo>
                    <a:pt x="102" y="469"/>
                    <a:pt x="102" y="469"/>
                    <a:pt x="102" y="469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72"/>
                    <a:pt x="100" y="472"/>
                    <a:pt x="100" y="472"/>
                  </a:cubicBezTo>
                  <a:cubicBezTo>
                    <a:pt x="100" y="473"/>
                    <a:pt x="100" y="473"/>
                    <a:pt x="100" y="473"/>
                  </a:cubicBezTo>
                  <a:cubicBezTo>
                    <a:pt x="100" y="474"/>
                    <a:pt x="100" y="474"/>
                    <a:pt x="100" y="474"/>
                  </a:cubicBezTo>
                  <a:cubicBezTo>
                    <a:pt x="99" y="473"/>
                    <a:pt x="99" y="473"/>
                    <a:pt x="99" y="473"/>
                  </a:cubicBezTo>
                  <a:cubicBezTo>
                    <a:pt x="99" y="472"/>
                    <a:pt x="99" y="472"/>
                    <a:pt x="99" y="472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69"/>
                    <a:pt x="100" y="469"/>
                    <a:pt x="100" y="469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0" y="467"/>
                    <a:pt x="100" y="467"/>
                    <a:pt x="100" y="467"/>
                  </a:cubicBezTo>
                  <a:cubicBezTo>
                    <a:pt x="99" y="470"/>
                    <a:pt x="99" y="470"/>
                    <a:pt x="99" y="470"/>
                  </a:cubicBezTo>
                  <a:cubicBezTo>
                    <a:pt x="97" y="472"/>
                    <a:pt x="97" y="472"/>
                    <a:pt x="97" y="472"/>
                  </a:cubicBezTo>
                  <a:cubicBezTo>
                    <a:pt x="97" y="471"/>
                    <a:pt x="97" y="471"/>
                    <a:pt x="97" y="471"/>
                  </a:cubicBezTo>
                  <a:cubicBezTo>
                    <a:pt x="97" y="470"/>
                    <a:pt x="97" y="470"/>
                    <a:pt x="97" y="470"/>
                  </a:cubicBezTo>
                  <a:cubicBezTo>
                    <a:pt x="98" y="469"/>
                    <a:pt x="98" y="469"/>
                    <a:pt x="98" y="469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100" y="465"/>
                    <a:pt x="100" y="465"/>
                    <a:pt x="100" y="465"/>
                  </a:cubicBezTo>
                  <a:cubicBezTo>
                    <a:pt x="99" y="466"/>
                    <a:pt x="99" y="466"/>
                    <a:pt x="99" y="466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97" y="467"/>
                    <a:pt x="97" y="467"/>
                    <a:pt x="97" y="467"/>
                  </a:cubicBezTo>
                  <a:cubicBezTo>
                    <a:pt x="96" y="468"/>
                    <a:pt x="96" y="468"/>
                    <a:pt x="96" y="468"/>
                  </a:cubicBezTo>
                  <a:cubicBezTo>
                    <a:pt x="96" y="467"/>
                    <a:pt x="96" y="467"/>
                    <a:pt x="96" y="467"/>
                  </a:cubicBezTo>
                  <a:cubicBezTo>
                    <a:pt x="96" y="466"/>
                    <a:pt x="96" y="466"/>
                    <a:pt x="96" y="466"/>
                  </a:cubicBezTo>
                  <a:cubicBezTo>
                    <a:pt x="97" y="465"/>
                    <a:pt x="97" y="465"/>
                    <a:pt x="97" y="465"/>
                  </a:cubicBezTo>
                  <a:cubicBezTo>
                    <a:pt x="97" y="464"/>
                    <a:pt x="97" y="464"/>
                    <a:pt x="97" y="464"/>
                  </a:cubicBezTo>
                  <a:cubicBezTo>
                    <a:pt x="96" y="464"/>
                    <a:pt x="96" y="464"/>
                    <a:pt x="96" y="464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95" y="466"/>
                    <a:pt x="95" y="466"/>
                    <a:pt x="95" y="466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94" y="466"/>
                    <a:pt x="94" y="466"/>
                    <a:pt x="94" y="466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2" y="466"/>
                    <a:pt x="92" y="466"/>
                    <a:pt x="92" y="466"/>
                  </a:cubicBezTo>
                  <a:cubicBezTo>
                    <a:pt x="91" y="466"/>
                    <a:pt x="91" y="466"/>
                    <a:pt x="91" y="466"/>
                  </a:cubicBezTo>
                  <a:cubicBezTo>
                    <a:pt x="92" y="465"/>
                    <a:pt x="92" y="465"/>
                    <a:pt x="92" y="465"/>
                  </a:cubicBezTo>
                  <a:cubicBezTo>
                    <a:pt x="94" y="463"/>
                    <a:pt x="94" y="463"/>
                    <a:pt x="94" y="463"/>
                  </a:cubicBezTo>
                  <a:cubicBezTo>
                    <a:pt x="94" y="462"/>
                    <a:pt x="94" y="462"/>
                    <a:pt x="94" y="462"/>
                  </a:cubicBezTo>
                  <a:cubicBezTo>
                    <a:pt x="95" y="462"/>
                    <a:pt x="95" y="462"/>
                    <a:pt x="95" y="462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5" y="461"/>
                    <a:pt x="95" y="461"/>
                    <a:pt x="95" y="461"/>
                  </a:cubicBezTo>
                  <a:cubicBezTo>
                    <a:pt x="93" y="462"/>
                    <a:pt x="93" y="462"/>
                    <a:pt x="93" y="462"/>
                  </a:cubicBezTo>
                  <a:cubicBezTo>
                    <a:pt x="93" y="461"/>
                    <a:pt x="93" y="461"/>
                    <a:pt x="93" y="461"/>
                  </a:cubicBezTo>
                  <a:cubicBezTo>
                    <a:pt x="94" y="461"/>
                    <a:pt x="94" y="461"/>
                    <a:pt x="94" y="461"/>
                  </a:cubicBezTo>
                  <a:cubicBezTo>
                    <a:pt x="95" y="460"/>
                    <a:pt x="95" y="460"/>
                    <a:pt x="95" y="460"/>
                  </a:cubicBezTo>
                  <a:cubicBezTo>
                    <a:pt x="96" y="459"/>
                    <a:pt x="96" y="459"/>
                    <a:pt x="96" y="459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99" y="458"/>
                    <a:pt x="99" y="458"/>
                    <a:pt x="99" y="458"/>
                  </a:cubicBezTo>
                  <a:cubicBezTo>
                    <a:pt x="99" y="457"/>
                    <a:pt x="99" y="457"/>
                    <a:pt x="99" y="457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6" y="458"/>
                    <a:pt x="96" y="458"/>
                    <a:pt x="96" y="458"/>
                  </a:cubicBezTo>
                  <a:cubicBezTo>
                    <a:pt x="93" y="459"/>
                    <a:pt x="93" y="459"/>
                    <a:pt x="93" y="459"/>
                  </a:cubicBezTo>
                  <a:cubicBezTo>
                    <a:pt x="91" y="460"/>
                    <a:pt x="91" y="460"/>
                    <a:pt x="91" y="460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2" y="459"/>
                    <a:pt x="92" y="459"/>
                    <a:pt x="92" y="459"/>
                  </a:cubicBezTo>
                  <a:cubicBezTo>
                    <a:pt x="93" y="458"/>
                    <a:pt x="93" y="458"/>
                    <a:pt x="93" y="458"/>
                  </a:cubicBezTo>
                  <a:cubicBezTo>
                    <a:pt x="94" y="457"/>
                    <a:pt x="94" y="457"/>
                    <a:pt x="94" y="457"/>
                  </a:cubicBezTo>
                  <a:cubicBezTo>
                    <a:pt x="94" y="455"/>
                    <a:pt x="94" y="455"/>
                    <a:pt x="94" y="455"/>
                  </a:cubicBezTo>
                  <a:cubicBezTo>
                    <a:pt x="94" y="454"/>
                    <a:pt x="94" y="454"/>
                    <a:pt x="94" y="454"/>
                  </a:cubicBezTo>
                  <a:cubicBezTo>
                    <a:pt x="93" y="454"/>
                    <a:pt x="93" y="454"/>
                    <a:pt x="93" y="454"/>
                  </a:cubicBezTo>
                  <a:cubicBezTo>
                    <a:pt x="92" y="454"/>
                    <a:pt x="92" y="454"/>
                    <a:pt x="92" y="454"/>
                  </a:cubicBezTo>
                  <a:cubicBezTo>
                    <a:pt x="92" y="455"/>
                    <a:pt x="92" y="455"/>
                    <a:pt x="92" y="455"/>
                  </a:cubicBezTo>
                  <a:cubicBezTo>
                    <a:pt x="93" y="456"/>
                    <a:pt x="93" y="456"/>
                    <a:pt x="93" y="456"/>
                  </a:cubicBezTo>
                  <a:cubicBezTo>
                    <a:pt x="93" y="457"/>
                    <a:pt x="93" y="457"/>
                    <a:pt x="93" y="457"/>
                  </a:cubicBezTo>
                  <a:cubicBezTo>
                    <a:pt x="92" y="457"/>
                    <a:pt x="92" y="457"/>
                    <a:pt x="92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89" y="457"/>
                    <a:pt x="89" y="457"/>
                    <a:pt x="89" y="457"/>
                  </a:cubicBezTo>
                  <a:cubicBezTo>
                    <a:pt x="88" y="457"/>
                    <a:pt x="88" y="457"/>
                    <a:pt x="88" y="457"/>
                  </a:cubicBezTo>
                  <a:cubicBezTo>
                    <a:pt x="87" y="458"/>
                    <a:pt x="87" y="458"/>
                    <a:pt x="87" y="458"/>
                  </a:cubicBezTo>
                  <a:cubicBezTo>
                    <a:pt x="87" y="459"/>
                    <a:pt x="87" y="459"/>
                    <a:pt x="87" y="459"/>
                  </a:cubicBezTo>
                  <a:cubicBezTo>
                    <a:pt x="86" y="459"/>
                    <a:pt x="86" y="459"/>
                    <a:pt x="86" y="459"/>
                  </a:cubicBezTo>
                  <a:cubicBezTo>
                    <a:pt x="85" y="459"/>
                    <a:pt x="85" y="459"/>
                    <a:pt x="85" y="459"/>
                  </a:cubicBezTo>
                  <a:cubicBezTo>
                    <a:pt x="84" y="458"/>
                    <a:pt x="84" y="458"/>
                    <a:pt x="84" y="458"/>
                  </a:cubicBezTo>
                  <a:cubicBezTo>
                    <a:pt x="83" y="459"/>
                    <a:pt x="83" y="459"/>
                    <a:pt x="83" y="459"/>
                  </a:cubicBezTo>
                  <a:cubicBezTo>
                    <a:pt x="82" y="460"/>
                    <a:pt x="82" y="460"/>
                    <a:pt x="82" y="460"/>
                  </a:cubicBezTo>
                  <a:cubicBezTo>
                    <a:pt x="81" y="459"/>
                    <a:pt x="81" y="459"/>
                    <a:pt x="81" y="459"/>
                  </a:cubicBezTo>
                  <a:cubicBezTo>
                    <a:pt x="80" y="459"/>
                    <a:pt x="80" y="459"/>
                    <a:pt x="80" y="459"/>
                  </a:cubicBezTo>
                  <a:cubicBezTo>
                    <a:pt x="80" y="460"/>
                    <a:pt x="80" y="460"/>
                    <a:pt x="80" y="460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77" y="461"/>
                    <a:pt x="77" y="461"/>
                    <a:pt x="77" y="461"/>
                  </a:cubicBezTo>
                  <a:cubicBezTo>
                    <a:pt x="77" y="460"/>
                    <a:pt x="77" y="460"/>
                    <a:pt x="77" y="460"/>
                  </a:cubicBezTo>
                  <a:cubicBezTo>
                    <a:pt x="78" y="459"/>
                    <a:pt x="78" y="459"/>
                    <a:pt x="78" y="459"/>
                  </a:cubicBezTo>
                  <a:cubicBezTo>
                    <a:pt x="79" y="459"/>
                    <a:pt x="79" y="459"/>
                    <a:pt x="79" y="459"/>
                  </a:cubicBezTo>
                  <a:cubicBezTo>
                    <a:pt x="80" y="458"/>
                    <a:pt x="80" y="458"/>
                    <a:pt x="80" y="458"/>
                  </a:cubicBezTo>
                  <a:cubicBezTo>
                    <a:pt x="80" y="457"/>
                    <a:pt x="80" y="457"/>
                    <a:pt x="80" y="457"/>
                  </a:cubicBezTo>
                  <a:cubicBezTo>
                    <a:pt x="78" y="457"/>
                    <a:pt x="78" y="457"/>
                    <a:pt x="78" y="457"/>
                  </a:cubicBezTo>
                  <a:cubicBezTo>
                    <a:pt x="78" y="455"/>
                    <a:pt x="78" y="455"/>
                    <a:pt x="78" y="455"/>
                  </a:cubicBezTo>
                  <a:cubicBezTo>
                    <a:pt x="77" y="454"/>
                    <a:pt x="77" y="454"/>
                    <a:pt x="77" y="454"/>
                  </a:cubicBezTo>
                  <a:cubicBezTo>
                    <a:pt x="77" y="453"/>
                    <a:pt x="77" y="453"/>
                    <a:pt x="77" y="453"/>
                  </a:cubicBezTo>
                  <a:cubicBezTo>
                    <a:pt x="76" y="454"/>
                    <a:pt x="76" y="454"/>
                    <a:pt x="76" y="454"/>
                  </a:cubicBezTo>
                  <a:cubicBezTo>
                    <a:pt x="74" y="455"/>
                    <a:pt x="74" y="455"/>
                    <a:pt x="74" y="455"/>
                  </a:cubicBezTo>
                  <a:cubicBezTo>
                    <a:pt x="72" y="455"/>
                    <a:pt x="72" y="455"/>
                    <a:pt x="72" y="455"/>
                  </a:cubicBezTo>
                  <a:cubicBezTo>
                    <a:pt x="72" y="453"/>
                    <a:pt x="72" y="453"/>
                    <a:pt x="72" y="453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2" y="452"/>
                    <a:pt x="72" y="452"/>
                    <a:pt x="72" y="452"/>
                  </a:cubicBezTo>
                  <a:cubicBezTo>
                    <a:pt x="72" y="451"/>
                    <a:pt x="72" y="451"/>
                    <a:pt x="72" y="451"/>
                  </a:cubicBezTo>
                  <a:cubicBezTo>
                    <a:pt x="74" y="450"/>
                    <a:pt x="74" y="450"/>
                    <a:pt x="74" y="450"/>
                  </a:cubicBezTo>
                  <a:cubicBezTo>
                    <a:pt x="75" y="450"/>
                    <a:pt x="75" y="450"/>
                    <a:pt x="75" y="450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4" y="448"/>
                    <a:pt x="74" y="448"/>
                    <a:pt x="74" y="448"/>
                  </a:cubicBezTo>
                  <a:cubicBezTo>
                    <a:pt x="72" y="449"/>
                    <a:pt x="72" y="449"/>
                    <a:pt x="72" y="449"/>
                  </a:cubicBezTo>
                  <a:cubicBezTo>
                    <a:pt x="71" y="450"/>
                    <a:pt x="71" y="450"/>
                    <a:pt x="71" y="450"/>
                  </a:cubicBezTo>
                  <a:cubicBezTo>
                    <a:pt x="69" y="450"/>
                    <a:pt x="69" y="450"/>
                    <a:pt x="69" y="450"/>
                  </a:cubicBezTo>
                  <a:cubicBezTo>
                    <a:pt x="68" y="450"/>
                    <a:pt x="68" y="450"/>
                    <a:pt x="68" y="450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69" y="448"/>
                    <a:pt x="69" y="448"/>
                    <a:pt x="69" y="448"/>
                  </a:cubicBezTo>
                  <a:cubicBezTo>
                    <a:pt x="70" y="448"/>
                    <a:pt x="70" y="448"/>
                    <a:pt x="70" y="448"/>
                  </a:cubicBezTo>
                  <a:cubicBezTo>
                    <a:pt x="70" y="446"/>
                    <a:pt x="70" y="446"/>
                    <a:pt x="70" y="446"/>
                  </a:cubicBezTo>
                  <a:cubicBezTo>
                    <a:pt x="72" y="445"/>
                    <a:pt x="72" y="445"/>
                    <a:pt x="72" y="445"/>
                  </a:cubicBezTo>
                  <a:cubicBezTo>
                    <a:pt x="73" y="445"/>
                    <a:pt x="73" y="445"/>
                    <a:pt x="73" y="445"/>
                  </a:cubicBezTo>
                  <a:cubicBezTo>
                    <a:pt x="72" y="444"/>
                    <a:pt x="72" y="444"/>
                    <a:pt x="72" y="444"/>
                  </a:cubicBezTo>
                  <a:cubicBezTo>
                    <a:pt x="71" y="444"/>
                    <a:pt x="71" y="444"/>
                    <a:pt x="71" y="444"/>
                  </a:cubicBezTo>
                  <a:cubicBezTo>
                    <a:pt x="70" y="445"/>
                    <a:pt x="70" y="445"/>
                    <a:pt x="70" y="445"/>
                  </a:cubicBezTo>
                  <a:cubicBezTo>
                    <a:pt x="69" y="445"/>
                    <a:pt x="69" y="445"/>
                    <a:pt x="69" y="445"/>
                  </a:cubicBezTo>
                  <a:cubicBezTo>
                    <a:pt x="68" y="444"/>
                    <a:pt x="68" y="444"/>
                    <a:pt x="68" y="444"/>
                  </a:cubicBezTo>
                  <a:cubicBezTo>
                    <a:pt x="68" y="443"/>
                    <a:pt x="68" y="443"/>
                    <a:pt x="68" y="443"/>
                  </a:cubicBezTo>
                  <a:cubicBezTo>
                    <a:pt x="70" y="443"/>
                    <a:pt x="70" y="443"/>
                    <a:pt x="70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2" y="442"/>
                    <a:pt x="72" y="442"/>
                    <a:pt x="72" y="442"/>
                  </a:cubicBezTo>
                  <a:cubicBezTo>
                    <a:pt x="72" y="441"/>
                    <a:pt x="72" y="441"/>
                    <a:pt x="72" y="441"/>
                  </a:cubicBezTo>
                  <a:cubicBezTo>
                    <a:pt x="73" y="440"/>
                    <a:pt x="73" y="440"/>
                    <a:pt x="73" y="440"/>
                  </a:cubicBezTo>
                  <a:cubicBezTo>
                    <a:pt x="72" y="440"/>
                    <a:pt x="72" y="440"/>
                    <a:pt x="72" y="440"/>
                  </a:cubicBezTo>
                  <a:cubicBezTo>
                    <a:pt x="70" y="440"/>
                    <a:pt x="70" y="440"/>
                    <a:pt x="70" y="440"/>
                  </a:cubicBezTo>
                  <a:cubicBezTo>
                    <a:pt x="70" y="441"/>
                    <a:pt x="70" y="441"/>
                    <a:pt x="70" y="441"/>
                  </a:cubicBezTo>
                  <a:cubicBezTo>
                    <a:pt x="69" y="442"/>
                    <a:pt x="69" y="442"/>
                    <a:pt x="69" y="442"/>
                  </a:cubicBezTo>
                  <a:cubicBezTo>
                    <a:pt x="67" y="442"/>
                    <a:pt x="67" y="442"/>
                    <a:pt x="67" y="442"/>
                  </a:cubicBezTo>
                  <a:cubicBezTo>
                    <a:pt x="68" y="441"/>
                    <a:pt x="68" y="441"/>
                    <a:pt x="68" y="441"/>
                  </a:cubicBezTo>
                  <a:cubicBezTo>
                    <a:pt x="69" y="441"/>
                    <a:pt x="69" y="441"/>
                    <a:pt x="69" y="441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70" y="438"/>
                    <a:pt x="70" y="438"/>
                    <a:pt x="70" y="438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8" y="436"/>
                    <a:pt x="68" y="436"/>
                    <a:pt x="68" y="436"/>
                  </a:cubicBezTo>
                  <a:cubicBezTo>
                    <a:pt x="68" y="435"/>
                    <a:pt x="68" y="435"/>
                    <a:pt x="68" y="435"/>
                  </a:cubicBezTo>
                  <a:cubicBezTo>
                    <a:pt x="67" y="434"/>
                    <a:pt x="67" y="434"/>
                    <a:pt x="67" y="434"/>
                  </a:cubicBezTo>
                  <a:cubicBezTo>
                    <a:pt x="66" y="435"/>
                    <a:pt x="66" y="435"/>
                    <a:pt x="66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6" y="433"/>
                    <a:pt x="66" y="433"/>
                    <a:pt x="66" y="433"/>
                  </a:cubicBezTo>
                  <a:cubicBezTo>
                    <a:pt x="66" y="432"/>
                    <a:pt x="66" y="432"/>
                    <a:pt x="66" y="432"/>
                  </a:cubicBezTo>
                  <a:cubicBezTo>
                    <a:pt x="67" y="432"/>
                    <a:pt x="67" y="432"/>
                    <a:pt x="67" y="432"/>
                  </a:cubicBezTo>
                  <a:cubicBezTo>
                    <a:pt x="69" y="430"/>
                    <a:pt x="69" y="430"/>
                    <a:pt x="69" y="430"/>
                  </a:cubicBezTo>
                  <a:cubicBezTo>
                    <a:pt x="68" y="429"/>
                    <a:pt x="68" y="429"/>
                    <a:pt x="68" y="429"/>
                  </a:cubicBezTo>
                  <a:cubicBezTo>
                    <a:pt x="68" y="428"/>
                    <a:pt x="68" y="428"/>
                    <a:pt x="68" y="428"/>
                  </a:cubicBezTo>
                  <a:cubicBezTo>
                    <a:pt x="69" y="428"/>
                    <a:pt x="69" y="428"/>
                    <a:pt x="69" y="428"/>
                  </a:cubicBezTo>
                  <a:cubicBezTo>
                    <a:pt x="68" y="427"/>
                    <a:pt x="68" y="427"/>
                    <a:pt x="68" y="427"/>
                  </a:cubicBezTo>
                  <a:cubicBezTo>
                    <a:pt x="67" y="427"/>
                    <a:pt x="67" y="427"/>
                    <a:pt x="67" y="427"/>
                  </a:cubicBezTo>
                  <a:cubicBezTo>
                    <a:pt x="67" y="428"/>
                    <a:pt x="67" y="428"/>
                    <a:pt x="67" y="428"/>
                  </a:cubicBezTo>
                  <a:cubicBezTo>
                    <a:pt x="66" y="427"/>
                    <a:pt x="66" y="427"/>
                    <a:pt x="66" y="427"/>
                  </a:cubicBezTo>
                  <a:cubicBezTo>
                    <a:pt x="65" y="427"/>
                    <a:pt x="65" y="427"/>
                    <a:pt x="65" y="427"/>
                  </a:cubicBezTo>
                  <a:cubicBezTo>
                    <a:pt x="65" y="428"/>
                    <a:pt x="65" y="428"/>
                    <a:pt x="65" y="428"/>
                  </a:cubicBezTo>
                  <a:cubicBezTo>
                    <a:pt x="64" y="428"/>
                    <a:pt x="64" y="428"/>
                    <a:pt x="64" y="428"/>
                  </a:cubicBezTo>
                  <a:cubicBezTo>
                    <a:pt x="63" y="426"/>
                    <a:pt x="63" y="426"/>
                    <a:pt x="63" y="426"/>
                  </a:cubicBezTo>
                  <a:cubicBezTo>
                    <a:pt x="64" y="425"/>
                    <a:pt x="64" y="425"/>
                    <a:pt x="64" y="425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5" y="423"/>
                    <a:pt x="65" y="423"/>
                    <a:pt x="65" y="423"/>
                  </a:cubicBezTo>
                  <a:cubicBezTo>
                    <a:pt x="64" y="423"/>
                    <a:pt x="64" y="423"/>
                    <a:pt x="64" y="423"/>
                  </a:cubicBezTo>
                  <a:cubicBezTo>
                    <a:pt x="62" y="424"/>
                    <a:pt x="62" y="424"/>
                    <a:pt x="62" y="424"/>
                  </a:cubicBezTo>
                  <a:cubicBezTo>
                    <a:pt x="61" y="424"/>
                    <a:pt x="61" y="424"/>
                    <a:pt x="61" y="424"/>
                  </a:cubicBezTo>
                  <a:cubicBezTo>
                    <a:pt x="61" y="423"/>
                    <a:pt x="61" y="423"/>
                    <a:pt x="61" y="423"/>
                  </a:cubicBezTo>
                  <a:cubicBezTo>
                    <a:pt x="61" y="422"/>
                    <a:pt x="61" y="422"/>
                    <a:pt x="61" y="422"/>
                  </a:cubicBezTo>
                  <a:cubicBezTo>
                    <a:pt x="63" y="421"/>
                    <a:pt x="63" y="421"/>
                    <a:pt x="63" y="421"/>
                  </a:cubicBezTo>
                  <a:cubicBezTo>
                    <a:pt x="64" y="422"/>
                    <a:pt x="64" y="422"/>
                    <a:pt x="64" y="422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7" y="421"/>
                    <a:pt x="67" y="421"/>
                    <a:pt x="67" y="421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3" y="420"/>
                    <a:pt x="63" y="420"/>
                    <a:pt x="63" y="420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1" y="420"/>
                    <a:pt x="61" y="420"/>
                    <a:pt x="61" y="420"/>
                  </a:cubicBezTo>
                  <a:cubicBezTo>
                    <a:pt x="62" y="419"/>
                    <a:pt x="62" y="419"/>
                    <a:pt x="62" y="419"/>
                  </a:cubicBezTo>
                  <a:cubicBezTo>
                    <a:pt x="64" y="419"/>
                    <a:pt x="64" y="419"/>
                    <a:pt x="64" y="419"/>
                  </a:cubicBezTo>
                  <a:cubicBezTo>
                    <a:pt x="65" y="418"/>
                    <a:pt x="65" y="418"/>
                    <a:pt x="65" y="418"/>
                  </a:cubicBezTo>
                  <a:cubicBezTo>
                    <a:pt x="64" y="418"/>
                    <a:pt x="64" y="418"/>
                    <a:pt x="64" y="418"/>
                  </a:cubicBezTo>
                  <a:cubicBezTo>
                    <a:pt x="63" y="418"/>
                    <a:pt x="63" y="418"/>
                    <a:pt x="63" y="418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3" y="417"/>
                    <a:pt x="63" y="417"/>
                    <a:pt x="63" y="417"/>
                  </a:cubicBezTo>
                  <a:cubicBezTo>
                    <a:pt x="64" y="417"/>
                    <a:pt x="64" y="417"/>
                    <a:pt x="64" y="417"/>
                  </a:cubicBezTo>
                  <a:cubicBezTo>
                    <a:pt x="65" y="417"/>
                    <a:pt x="65" y="417"/>
                    <a:pt x="65" y="417"/>
                  </a:cubicBezTo>
                  <a:cubicBezTo>
                    <a:pt x="67" y="417"/>
                    <a:pt x="67" y="417"/>
                    <a:pt x="67" y="417"/>
                  </a:cubicBezTo>
                  <a:cubicBezTo>
                    <a:pt x="68" y="416"/>
                    <a:pt x="68" y="416"/>
                    <a:pt x="68" y="416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66" y="416"/>
                    <a:pt x="66" y="416"/>
                    <a:pt x="66" y="416"/>
                  </a:cubicBezTo>
                  <a:cubicBezTo>
                    <a:pt x="65" y="416"/>
                    <a:pt x="65" y="416"/>
                    <a:pt x="65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2" y="416"/>
                    <a:pt x="62" y="416"/>
                    <a:pt x="62" y="416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1" y="417"/>
                    <a:pt x="61" y="417"/>
                    <a:pt x="61" y="417"/>
                  </a:cubicBezTo>
                  <a:cubicBezTo>
                    <a:pt x="60" y="417"/>
                    <a:pt x="60" y="417"/>
                    <a:pt x="60" y="417"/>
                  </a:cubicBezTo>
                  <a:cubicBezTo>
                    <a:pt x="59" y="416"/>
                    <a:pt x="59" y="416"/>
                    <a:pt x="59" y="416"/>
                  </a:cubicBezTo>
                  <a:cubicBezTo>
                    <a:pt x="60" y="414"/>
                    <a:pt x="60" y="414"/>
                    <a:pt x="60" y="414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1" y="413"/>
                    <a:pt x="61" y="413"/>
                    <a:pt x="61" y="413"/>
                  </a:cubicBezTo>
                  <a:cubicBezTo>
                    <a:pt x="60" y="413"/>
                    <a:pt x="60" y="413"/>
                    <a:pt x="60" y="413"/>
                  </a:cubicBezTo>
                  <a:cubicBezTo>
                    <a:pt x="59" y="412"/>
                    <a:pt x="59" y="412"/>
                    <a:pt x="59" y="412"/>
                  </a:cubicBezTo>
                  <a:cubicBezTo>
                    <a:pt x="60" y="411"/>
                    <a:pt x="60" y="411"/>
                    <a:pt x="60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5" y="410"/>
                    <a:pt x="65" y="410"/>
                    <a:pt x="65" y="410"/>
                  </a:cubicBezTo>
                  <a:cubicBezTo>
                    <a:pt x="67" y="410"/>
                    <a:pt x="67" y="410"/>
                    <a:pt x="67" y="410"/>
                  </a:cubicBezTo>
                  <a:cubicBezTo>
                    <a:pt x="69" y="410"/>
                    <a:pt x="69" y="410"/>
                    <a:pt x="69" y="410"/>
                  </a:cubicBezTo>
                  <a:cubicBezTo>
                    <a:pt x="70" y="409"/>
                    <a:pt x="70" y="409"/>
                    <a:pt x="70" y="409"/>
                  </a:cubicBezTo>
                  <a:cubicBezTo>
                    <a:pt x="70" y="408"/>
                    <a:pt x="70" y="408"/>
                    <a:pt x="70" y="408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8" y="408"/>
                    <a:pt x="68" y="408"/>
                    <a:pt x="68" y="408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2" y="410"/>
                    <a:pt x="62" y="410"/>
                    <a:pt x="62" y="410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3" y="409"/>
                    <a:pt x="63" y="409"/>
                    <a:pt x="63" y="409"/>
                  </a:cubicBezTo>
                  <a:cubicBezTo>
                    <a:pt x="64" y="408"/>
                    <a:pt x="64" y="408"/>
                    <a:pt x="64" y="408"/>
                  </a:cubicBezTo>
                  <a:cubicBezTo>
                    <a:pt x="66" y="406"/>
                    <a:pt x="66" y="406"/>
                    <a:pt x="66" y="406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71" y="407"/>
                    <a:pt x="71" y="407"/>
                    <a:pt x="71" y="407"/>
                  </a:cubicBezTo>
                  <a:cubicBezTo>
                    <a:pt x="70" y="406"/>
                    <a:pt x="70" y="406"/>
                    <a:pt x="70" y="406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7" y="403"/>
                    <a:pt x="67" y="403"/>
                    <a:pt x="67" y="403"/>
                  </a:cubicBezTo>
                  <a:cubicBezTo>
                    <a:pt x="68" y="403"/>
                    <a:pt x="68" y="403"/>
                    <a:pt x="68" y="403"/>
                  </a:cubicBezTo>
                  <a:cubicBezTo>
                    <a:pt x="69" y="403"/>
                    <a:pt x="69" y="403"/>
                    <a:pt x="69" y="403"/>
                  </a:cubicBezTo>
                  <a:cubicBezTo>
                    <a:pt x="70" y="403"/>
                    <a:pt x="70" y="403"/>
                    <a:pt x="70" y="403"/>
                  </a:cubicBezTo>
                  <a:cubicBezTo>
                    <a:pt x="70" y="404"/>
                    <a:pt x="70" y="404"/>
                    <a:pt x="70" y="404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2" y="405"/>
                    <a:pt x="72" y="405"/>
                    <a:pt x="72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2" y="400"/>
                    <a:pt x="72" y="400"/>
                    <a:pt x="72" y="400"/>
                  </a:cubicBezTo>
                  <a:cubicBezTo>
                    <a:pt x="71" y="401"/>
                    <a:pt x="71" y="401"/>
                    <a:pt x="71" y="401"/>
                  </a:cubicBezTo>
                  <a:cubicBezTo>
                    <a:pt x="70" y="401"/>
                    <a:pt x="70" y="401"/>
                    <a:pt x="70" y="401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7" y="402"/>
                    <a:pt x="67" y="402"/>
                    <a:pt x="67" y="402"/>
                  </a:cubicBezTo>
                  <a:cubicBezTo>
                    <a:pt x="65" y="403"/>
                    <a:pt x="65" y="403"/>
                    <a:pt x="65" y="403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4" y="402"/>
                    <a:pt x="64" y="402"/>
                    <a:pt x="64" y="402"/>
                  </a:cubicBezTo>
                  <a:cubicBezTo>
                    <a:pt x="63" y="403"/>
                    <a:pt x="63" y="403"/>
                    <a:pt x="63" y="403"/>
                  </a:cubicBezTo>
                  <a:cubicBezTo>
                    <a:pt x="61" y="404"/>
                    <a:pt x="61" y="404"/>
                    <a:pt x="61" y="404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59" y="407"/>
                    <a:pt x="59" y="407"/>
                    <a:pt x="59" y="407"/>
                  </a:cubicBezTo>
                  <a:cubicBezTo>
                    <a:pt x="58" y="407"/>
                    <a:pt x="58" y="407"/>
                    <a:pt x="58" y="407"/>
                  </a:cubicBezTo>
                  <a:cubicBezTo>
                    <a:pt x="58" y="405"/>
                    <a:pt x="58" y="405"/>
                    <a:pt x="58" y="405"/>
                  </a:cubicBezTo>
                  <a:cubicBezTo>
                    <a:pt x="58" y="403"/>
                    <a:pt x="58" y="403"/>
                    <a:pt x="58" y="403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0"/>
                    <a:pt x="58" y="400"/>
                    <a:pt x="58" y="400"/>
                  </a:cubicBezTo>
                  <a:cubicBezTo>
                    <a:pt x="58" y="399"/>
                    <a:pt x="58" y="399"/>
                    <a:pt x="58" y="399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2" y="398"/>
                    <a:pt x="62" y="398"/>
                    <a:pt x="62" y="398"/>
                  </a:cubicBezTo>
                  <a:cubicBezTo>
                    <a:pt x="63" y="398"/>
                    <a:pt x="63" y="398"/>
                    <a:pt x="63" y="398"/>
                  </a:cubicBezTo>
                  <a:cubicBezTo>
                    <a:pt x="64" y="397"/>
                    <a:pt x="64" y="397"/>
                    <a:pt x="64" y="397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4" y="396"/>
                    <a:pt x="64" y="396"/>
                    <a:pt x="64" y="396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2" y="397"/>
                    <a:pt x="62" y="397"/>
                    <a:pt x="62" y="397"/>
                  </a:cubicBezTo>
                  <a:cubicBezTo>
                    <a:pt x="61" y="396"/>
                    <a:pt x="61" y="396"/>
                    <a:pt x="61" y="396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8"/>
                    <a:pt x="60" y="398"/>
                    <a:pt x="60" y="398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8" y="397"/>
                    <a:pt x="58" y="397"/>
                    <a:pt x="58" y="397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4"/>
                    <a:pt x="59" y="394"/>
                    <a:pt x="59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59" y="391"/>
                    <a:pt x="59" y="391"/>
                    <a:pt x="59" y="391"/>
                  </a:cubicBezTo>
                  <a:cubicBezTo>
                    <a:pt x="58" y="391"/>
                    <a:pt x="58" y="391"/>
                    <a:pt x="58" y="391"/>
                  </a:cubicBezTo>
                  <a:cubicBezTo>
                    <a:pt x="57" y="392"/>
                    <a:pt x="57" y="392"/>
                    <a:pt x="57" y="392"/>
                  </a:cubicBezTo>
                  <a:cubicBezTo>
                    <a:pt x="56" y="392"/>
                    <a:pt x="56" y="392"/>
                    <a:pt x="56" y="392"/>
                  </a:cubicBezTo>
                  <a:cubicBezTo>
                    <a:pt x="56" y="391"/>
                    <a:pt x="56" y="391"/>
                    <a:pt x="56" y="391"/>
                  </a:cubicBezTo>
                  <a:cubicBezTo>
                    <a:pt x="57" y="390"/>
                    <a:pt x="57" y="390"/>
                    <a:pt x="57" y="390"/>
                  </a:cubicBezTo>
                  <a:cubicBezTo>
                    <a:pt x="59" y="390"/>
                    <a:pt x="59" y="390"/>
                    <a:pt x="59" y="39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2" y="388"/>
                    <a:pt x="62" y="388"/>
                    <a:pt x="62" y="388"/>
                  </a:cubicBezTo>
                  <a:cubicBezTo>
                    <a:pt x="63" y="387"/>
                    <a:pt x="63" y="387"/>
                    <a:pt x="63" y="387"/>
                  </a:cubicBezTo>
                  <a:cubicBezTo>
                    <a:pt x="64" y="387"/>
                    <a:pt x="64" y="387"/>
                    <a:pt x="64" y="387"/>
                  </a:cubicBezTo>
                  <a:cubicBezTo>
                    <a:pt x="64" y="386"/>
                    <a:pt x="64" y="386"/>
                    <a:pt x="64" y="386"/>
                  </a:cubicBezTo>
                  <a:cubicBezTo>
                    <a:pt x="65" y="385"/>
                    <a:pt x="65" y="385"/>
                    <a:pt x="65" y="385"/>
                  </a:cubicBezTo>
                  <a:cubicBezTo>
                    <a:pt x="65" y="386"/>
                    <a:pt x="65" y="386"/>
                    <a:pt x="65" y="386"/>
                  </a:cubicBezTo>
                  <a:cubicBezTo>
                    <a:pt x="66" y="385"/>
                    <a:pt x="66" y="385"/>
                    <a:pt x="66" y="385"/>
                  </a:cubicBezTo>
                  <a:cubicBezTo>
                    <a:pt x="69" y="385"/>
                    <a:pt x="69" y="385"/>
                    <a:pt x="69" y="385"/>
                  </a:cubicBezTo>
                  <a:cubicBezTo>
                    <a:pt x="70" y="386"/>
                    <a:pt x="70" y="386"/>
                    <a:pt x="70" y="386"/>
                  </a:cubicBezTo>
                  <a:cubicBezTo>
                    <a:pt x="71" y="386"/>
                    <a:pt x="71" y="386"/>
                    <a:pt x="71" y="386"/>
                  </a:cubicBezTo>
                  <a:cubicBezTo>
                    <a:pt x="71" y="385"/>
                    <a:pt x="71" y="385"/>
                    <a:pt x="71" y="385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9" y="383"/>
                    <a:pt x="69" y="383"/>
                    <a:pt x="69" y="383"/>
                  </a:cubicBezTo>
                  <a:cubicBezTo>
                    <a:pt x="68" y="383"/>
                    <a:pt x="68" y="383"/>
                    <a:pt x="68" y="383"/>
                  </a:cubicBezTo>
                  <a:cubicBezTo>
                    <a:pt x="64" y="385"/>
                    <a:pt x="64" y="385"/>
                    <a:pt x="64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1" y="387"/>
                    <a:pt x="61" y="387"/>
                    <a:pt x="61" y="387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59" y="389"/>
                    <a:pt x="59" y="389"/>
                    <a:pt x="59" y="389"/>
                  </a:cubicBezTo>
                  <a:cubicBezTo>
                    <a:pt x="58" y="389"/>
                    <a:pt x="58" y="389"/>
                    <a:pt x="58" y="389"/>
                  </a:cubicBezTo>
                  <a:cubicBezTo>
                    <a:pt x="58" y="388"/>
                    <a:pt x="58" y="388"/>
                    <a:pt x="58" y="388"/>
                  </a:cubicBezTo>
                  <a:cubicBezTo>
                    <a:pt x="58" y="387"/>
                    <a:pt x="58" y="387"/>
                    <a:pt x="58" y="387"/>
                  </a:cubicBezTo>
                  <a:cubicBezTo>
                    <a:pt x="57" y="387"/>
                    <a:pt x="57" y="387"/>
                    <a:pt x="57" y="387"/>
                  </a:cubicBezTo>
                  <a:cubicBezTo>
                    <a:pt x="57" y="386"/>
                    <a:pt x="57" y="386"/>
                    <a:pt x="57" y="386"/>
                  </a:cubicBezTo>
                  <a:cubicBezTo>
                    <a:pt x="58" y="385"/>
                    <a:pt x="58" y="385"/>
                    <a:pt x="58" y="385"/>
                  </a:cubicBezTo>
                  <a:cubicBezTo>
                    <a:pt x="57" y="384"/>
                    <a:pt x="57" y="384"/>
                    <a:pt x="57" y="384"/>
                  </a:cubicBezTo>
                  <a:cubicBezTo>
                    <a:pt x="56" y="384"/>
                    <a:pt x="56" y="384"/>
                    <a:pt x="56" y="384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7" y="382"/>
                    <a:pt x="57" y="382"/>
                    <a:pt x="57" y="382"/>
                  </a:cubicBezTo>
                  <a:cubicBezTo>
                    <a:pt x="58" y="381"/>
                    <a:pt x="58" y="381"/>
                    <a:pt x="58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61" y="382"/>
                    <a:pt x="61" y="382"/>
                    <a:pt x="61" y="382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2" y="380"/>
                    <a:pt x="62" y="380"/>
                    <a:pt x="62" y="380"/>
                  </a:cubicBezTo>
                  <a:cubicBezTo>
                    <a:pt x="61" y="380"/>
                    <a:pt x="61" y="380"/>
                    <a:pt x="61" y="380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8" y="379"/>
                    <a:pt x="58" y="379"/>
                    <a:pt x="58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6" y="381"/>
                    <a:pt x="56" y="381"/>
                    <a:pt x="56" y="381"/>
                  </a:cubicBezTo>
                  <a:cubicBezTo>
                    <a:pt x="56" y="380"/>
                    <a:pt x="56" y="380"/>
                    <a:pt x="56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4" y="380"/>
                    <a:pt x="54" y="380"/>
                    <a:pt x="54" y="380"/>
                  </a:cubicBezTo>
                  <a:cubicBezTo>
                    <a:pt x="53" y="380"/>
                    <a:pt x="53" y="380"/>
                    <a:pt x="53" y="380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7" y="378"/>
                    <a:pt x="57" y="378"/>
                    <a:pt x="57" y="378"/>
                  </a:cubicBezTo>
                  <a:cubicBezTo>
                    <a:pt x="59" y="377"/>
                    <a:pt x="59" y="377"/>
                    <a:pt x="59" y="377"/>
                  </a:cubicBezTo>
                  <a:cubicBezTo>
                    <a:pt x="60" y="376"/>
                    <a:pt x="60" y="376"/>
                    <a:pt x="60" y="376"/>
                  </a:cubicBezTo>
                  <a:cubicBezTo>
                    <a:pt x="63" y="376"/>
                    <a:pt x="63" y="376"/>
                    <a:pt x="63" y="376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70" y="370"/>
                    <a:pt x="70" y="370"/>
                    <a:pt x="70" y="370"/>
                  </a:cubicBezTo>
                  <a:cubicBezTo>
                    <a:pt x="72" y="369"/>
                    <a:pt x="72" y="369"/>
                    <a:pt x="72" y="369"/>
                  </a:cubicBezTo>
                  <a:cubicBezTo>
                    <a:pt x="73" y="369"/>
                    <a:pt x="73" y="369"/>
                    <a:pt x="73" y="369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71" y="368"/>
                    <a:pt x="71" y="368"/>
                    <a:pt x="71" y="368"/>
                  </a:cubicBezTo>
                  <a:cubicBezTo>
                    <a:pt x="66" y="370"/>
                    <a:pt x="66" y="370"/>
                    <a:pt x="66" y="370"/>
                  </a:cubicBezTo>
                  <a:cubicBezTo>
                    <a:pt x="64" y="372"/>
                    <a:pt x="64" y="372"/>
                    <a:pt x="64" y="372"/>
                  </a:cubicBezTo>
                  <a:cubicBezTo>
                    <a:pt x="63" y="374"/>
                    <a:pt x="63" y="374"/>
                    <a:pt x="63" y="374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58" y="376"/>
                    <a:pt x="58" y="376"/>
                    <a:pt x="58" y="376"/>
                  </a:cubicBezTo>
                  <a:cubicBezTo>
                    <a:pt x="57" y="376"/>
                    <a:pt x="57" y="376"/>
                    <a:pt x="57" y="376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3" y="376"/>
                    <a:pt x="53" y="376"/>
                    <a:pt x="53" y="376"/>
                  </a:cubicBezTo>
                  <a:cubicBezTo>
                    <a:pt x="53" y="373"/>
                    <a:pt x="53" y="373"/>
                    <a:pt x="53" y="373"/>
                  </a:cubicBezTo>
                  <a:cubicBezTo>
                    <a:pt x="54" y="372"/>
                    <a:pt x="54" y="372"/>
                    <a:pt x="54" y="372"/>
                  </a:cubicBezTo>
                  <a:cubicBezTo>
                    <a:pt x="55" y="372"/>
                    <a:pt x="55" y="372"/>
                    <a:pt x="55" y="372"/>
                  </a:cubicBezTo>
                  <a:cubicBezTo>
                    <a:pt x="56" y="373"/>
                    <a:pt x="56" y="373"/>
                    <a:pt x="56" y="373"/>
                  </a:cubicBezTo>
                  <a:cubicBezTo>
                    <a:pt x="57" y="373"/>
                    <a:pt x="57" y="373"/>
                    <a:pt x="57" y="373"/>
                  </a:cubicBezTo>
                  <a:cubicBezTo>
                    <a:pt x="59" y="373"/>
                    <a:pt x="59" y="373"/>
                    <a:pt x="59" y="373"/>
                  </a:cubicBezTo>
                  <a:cubicBezTo>
                    <a:pt x="61" y="372"/>
                    <a:pt x="61" y="372"/>
                    <a:pt x="61" y="372"/>
                  </a:cubicBezTo>
                  <a:cubicBezTo>
                    <a:pt x="60" y="372"/>
                    <a:pt x="60" y="372"/>
                    <a:pt x="60" y="372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58" y="371"/>
                    <a:pt x="58" y="371"/>
                    <a:pt x="58" y="371"/>
                  </a:cubicBezTo>
                  <a:cubicBezTo>
                    <a:pt x="57" y="372"/>
                    <a:pt x="57" y="372"/>
                    <a:pt x="57" y="372"/>
                  </a:cubicBezTo>
                  <a:cubicBezTo>
                    <a:pt x="56" y="371"/>
                    <a:pt x="56" y="371"/>
                    <a:pt x="56" y="371"/>
                  </a:cubicBezTo>
                  <a:cubicBezTo>
                    <a:pt x="55" y="370"/>
                    <a:pt x="55" y="370"/>
                    <a:pt x="55" y="370"/>
                  </a:cubicBezTo>
                  <a:cubicBezTo>
                    <a:pt x="55" y="369"/>
                    <a:pt x="55" y="369"/>
                    <a:pt x="55" y="369"/>
                  </a:cubicBezTo>
                  <a:cubicBezTo>
                    <a:pt x="57" y="369"/>
                    <a:pt x="57" y="369"/>
                    <a:pt x="57" y="369"/>
                  </a:cubicBezTo>
                  <a:cubicBezTo>
                    <a:pt x="58" y="370"/>
                    <a:pt x="58" y="370"/>
                    <a:pt x="58" y="370"/>
                  </a:cubicBezTo>
                  <a:cubicBezTo>
                    <a:pt x="60" y="370"/>
                    <a:pt x="60" y="370"/>
                    <a:pt x="60" y="370"/>
                  </a:cubicBezTo>
                  <a:cubicBezTo>
                    <a:pt x="61" y="370"/>
                    <a:pt x="61" y="370"/>
                    <a:pt x="61" y="370"/>
                  </a:cubicBezTo>
                  <a:cubicBezTo>
                    <a:pt x="61" y="369"/>
                    <a:pt x="61" y="369"/>
                    <a:pt x="61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59" y="369"/>
                    <a:pt x="59" y="369"/>
                    <a:pt x="59" y="369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60" y="367"/>
                    <a:pt x="60" y="367"/>
                    <a:pt x="60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63" y="367"/>
                    <a:pt x="63" y="367"/>
                    <a:pt x="63" y="367"/>
                  </a:cubicBezTo>
                  <a:cubicBezTo>
                    <a:pt x="63" y="366"/>
                    <a:pt x="63" y="366"/>
                    <a:pt x="63" y="366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2" y="365"/>
                    <a:pt x="62" y="365"/>
                    <a:pt x="62" y="365"/>
                  </a:cubicBezTo>
                  <a:cubicBezTo>
                    <a:pt x="61" y="365"/>
                    <a:pt x="61" y="365"/>
                    <a:pt x="61" y="365"/>
                  </a:cubicBezTo>
                  <a:cubicBezTo>
                    <a:pt x="60" y="365"/>
                    <a:pt x="60" y="365"/>
                    <a:pt x="60" y="365"/>
                  </a:cubicBezTo>
                  <a:cubicBezTo>
                    <a:pt x="56" y="364"/>
                    <a:pt x="56" y="364"/>
                    <a:pt x="56" y="364"/>
                  </a:cubicBezTo>
                  <a:cubicBezTo>
                    <a:pt x="54" y="364"/>
                    <a:pt x="54" y="364"/>
                    <a:pt x="54" y="364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5" y="363"/>
                    <a:pt x="55" y="363"/>
                    <a:pt x="55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2"/>
                    <a:pt x="57" y="362"/>
                    <a:pt x="57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1"/>
                    <a:pt x="55" y="361"/>
                    <a:pt x="55" y="361"/>
                  </a:cubicBezTo>
                  <a:cubicBezTo>
                    <a:pt x="57" y="361"/>
                    <a:pt x="57" y="361"/>
                    <a:pt x="57" y="361"/>
                  </a:cubicBezTo>
                  <a:cubicBezTo>
                    <a:pt x="58" y="360"/>
                    <a:pt x="58" y="360"/>
                    <a:pt x="58" y="360"/>
                  </a:cubicBezTo>
                  <a:cubicBezTo>
                    <a:pt x="59" y="360"/>
                    <a:pt x="59" y="360"/>
                    <a:pt x="59" y="360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66" y="360"/>
                    <a:pt x="66" y="360"/>
                    <a:pt x="66" y="360"/>
                  </a:cubicBezTo>
                  <a:cubicBezTo>
                    <a:pt x="68" y="360"/>
                    <a:pt x="68" y="360"/>
                    <a:pt x="68" y="360"/>
                  </a:cubicBezTo>
                  <a:cubicBezTo>
                    <a:pt x="69" y="360"/>
                    <a:pt x="69" y="360"/>
                    <a:pt x="69" y="360"/>
                  </a:cubicBezTo>
                  <a:cubicBezTo>
                    <a:pt x="69" y="359"/>
                    <a:pt x="69" y="359"/>
                    <a:pt x="69" y="359"/>
                  </a:cubicBezTo>
                  <a:cubicBezTo>
                    <a:pt x="67" y="359"/>
                    <a:pt x="67" y="359"/>
                    <a:pt x="67" y="359"/>
                  </a:cubicBezTo>
                  <a:cubicBezTo>
                    <a:pt x="64" y="359"/>
                    <a:pt x="64" y="359"/>
                    <a:pt x="64" y="359"/>
                  </a:cubicBezTo>
                  <a:cubicBezTo>
                    <a:pt x="61" y="359"/>
                    <a:pt x="61" y="359"/>
                    <a:pt x="61" y="359"/>
                  </a:cubicBezTo>
                  <a:cubicBezTo>
                    <a:pt x="60" y="359"/>
                    <a:pt x="60" y="359"/>
                    <a:pt x="60" y="359"/>
                  </a:cubicBezTo>
                  <a:cubicBezTo>
                    <a:pt x="59" y="359"/>
                    <a:pt x="59" y="359"/>
                    <a:pt x="59" y="359"/>
                  </a:cubicBezTo>
                  <a:cubicBezTo>
                    <a:pt x="58" y="359"/>
                    <a:pt x="58" y="359"/>
                    <a:pt x="58" y="359"/>
                  </a:cubicBezTo>
                  <a:cubicBezTo>
                    <a:pt x="57" y="359"/>
                    <a:pt x="57" y="359"/>
                    <a:pt x="57" y="359"/>
                  </a:cubicBezTo>
                  <a:cubicBezTo>
                    <a:pt x="56" y="360"/>
                    <a:pt x="56" y="360"/>
                    <a:pt x="56" y="360"/>
                  </a:cubicBezTo>
                  <a:cubicBezTo>
                    <a:pt x="55" y="360"/>
                    <a:pt x="55" y="360"/>
                    <a:pt x="55" y="360"/>
                  </a:cubicBezTo>
                  <a:cubicBezTo>
                    <a:pt x="55" y="358"/>
                    <a:pt x="55" y="358"/>
                    <a:pt x="55" y="358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8" y="356"/>
                    <a:pt x="58" y="356"/>
                    <a:pt x="58" y="356"/>
                  </a:cubicBezTo>
                  <a:cubicBezTo>
                    <a:pt x="59" y="355"/>
                    <a:pt x="59" y="355"/>
                    <a:pt x="59" y="355"/>
                  </a:cubicBezTo>
                  <a:cubicBezTo>
                    <a:pt x="61" y="355"/>
                    <a:pt x="61" y="355"/>
                    <a:pt x="61" y="355"/>
                  </a:cubicBezTo>
                  <a:cubicBezTo>
                    <a:pt x="61" y="353"/>
                    <a:pt x="61" y="353"/>
                    <a:pt x="61" y="353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4" y="353"/>
                    <a:pt x="64" y="353"/>
                    <a:pt x="64" y="353"/>
                  </a:cubicBezTo>
                  <a:cubicBezTo>
                    <a:pt x="65" y="353"/>
                    <a:pt x="65" y="353"/>
                    <a:pt x="65" y="353"/>
                  </a:cubicBezTo>
                  <a:cubicBezTo>
                    <a:pt x="66" y="352"/>
                    <a:pt x="66" y="352"/>
                    <a:pt x="66" y="352"/>
                  </a:cubicBezTo>
                  <a:cubicBezTo>
                    <a:pt x="67" y="352"/>
                    <a:pt x="67" y="352"/>
                    <a:pt x="67" y="352"/>
                  </a:cubicBezTo>
                  <a:cubicBezTo>
                    <a:pt x="68" y="353"/>
                    <a:pt x="68" y="353"/>
                    <a:pt x="68" y="353"/>
                  </a:cubicBezTo>
                  <a:cubicBezTo>
                    <a:pt x="70" y="353"/>
                    <a:pt x="70" y="353"/>
                    <a:pt x="70" y="353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3" y="355"/>
                    <a:pt x="73" y="355"/>
                    <a:pt x="73" y="355"/>
                  </a:cubicBezTo>
                  <a:cubicBezTo>
                    <a:pt x="75" y="355"/>
                    <a:pt x="75" y="355"/>
                    <a:pt x="75" y="355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8" y="358"/>
                    <a:pt x="78" y="358"/>
                    <a:pt x="78" y="358"/>
                  </a:cubicBezTo>
                  <a:cubicBezTo>
                    <a:pt x="81" y="359"/>
                    <a:pt x="81" y="359"/>
                    <a:pt x="81" y="359"/>
                  </a:cubicBezTo>
                  <a:cubicBezTo>
                    <a:pt x="82" y="358"/>
                    <a:pt x="82" y="358"/>
                    <a:pt x="82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7"/>
                    <a:pt x="83" y="357"/>
                    <a:pt x="83" y="357"/>
                  </a:cubicBezTo>
                  <a:cubicBezTo>
                    <a:pt x="81" y="357"/>
                    <a:pt x="81" y="357"/>
                    <a:pt x="81" y="357"/>
                  </a:cubicBezTo>
                  <a:cubicBezTo>
                    <a:pt x="81" y="358"/>
                    <a:pt x="81" y="358"/>
                    <a:pt x="81" y="358"/>
                  </a:cubicBezTo>
                  <a:cubicBezTo>
                    <a:pt x="79" y="358"/>
                    <a:pt x="79" y="358"/>
                    <a:pt x="79" y="358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6" y="354"/>
                    <a:pt x="76" y="354"/>
                    <a:pt x="76" y="354"/>
                  </a:cubicBezTo>
                  <a:cubicBezTo>
                    <a:pt x="76" y="353"/>
                    <a:pt x="76" y="353"/>
                    <a:pt x="76" y="353"/>
                  </a:cubicBezTo>
                  <a:cubicBezTo>
                    <a:pt x="77" y="353"/>
                    <a:pt x="77" y="353"/>
                    <a:pt x="77" y="353"/>
                  </a:cubicBezTo>
                  <a:cubicBezTo>
                    <a:pt x="79" y="354"/>
                    <a:pt x="79" y="354"/>
                    <a:pt x="79" y="354"/>
                  </a:cubicBezTo>
                  <a:cubicBezTo>
                    <a:pt x="82" y="353"/>
                    <a:pt x="82" y="353"/>
                    <a:pt x="82" y="353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1"/>
                    <a:pt x="82" y="351"/>
                    <a:pt x="82" y="351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7" y="352"/>
                    <a:pt x="77" y="352"/>
                    <a:pt x="77" y="352"/>
                  </a:cubicBezTo>
                  <a:cubicBezTo>
                    <a:pt x="76" y="352"/>
                    <a:pt x="76" y="352"/>
                    <a:pt x="76" y="352"/>
                  </a:cubicBezTo>
                  <a:cubicBezTo>
                    <a:pt x="76" y="351"/>
                    <a:pt x="76" y="351"/>
                    <a:pt x="76" y="351"/>
                  </a:cubicBezTo>
                  <a:cubicBezTo>
                    <a:pt x="76" y="350"/>
                    <a:pt x="76" y="350"/>
                    <a:pt x="76" y="350"/>
                  </a:cubicBezTo>
                  <a:cubicBezTo>
                    <a:pt x="77" y="350"/>
                    <a:pt x="77" y="350"/>
                    <a:pt x="77" y="350"/>
                  </a:cubicBezTo>
                  <a:cubicBezTo>
                    <a:pt x="78" y="350"/>
                    <a:pt x="78" y="350"/>
                    <a:pt x="78" y="350"/>
                  </a:cubicBezTo>
                  <a:cubicBezTo>
                    <a:pt x="77" y="349"/>
                    <a:pt x="77" y="349"/>
                    <a:pt x="77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5" y="349"/>
                    <a:pt x="75" y="349"/>
                    <a:pt x="75" y="349"/>
                  </a:cubicBezTo>
                  <a:cubicBezTo>
                    <a:pt x="74" y="349"/>
                    <a:pt x="74" y="349"/>
                    <a:pt x="74" y="349"/>
                  </a:cubicBezTo>
                  <a:cubicBezTo>
                    <a:pt x="74" y="350"/>
                    <a:pt x="74" y="350"/>
                    <a:pt x="74" y="350"/>
                  </a:cubicBezTo>
                  <a:cubicBezTo>
                    <a:pt x="74" y="351"/>
                    <a:pt x="74" y="351"/>
                    <a:pt x="74" y="351"/>
                  </a:cubicBezTo>
                  <a:cubicBezTo>
                    <a:pt x="74" y="352"/>
                    <a:pt x="74" y="352"/>
                    <a:pt x="74" y="352"/>
                  </a:cubicBezTo>
                  <a:cubicBezTo>
                    <a:pt x="73" y="353"/>
                    <a:pt x="73" y="353"/>
                    <a:pt x="73" y="353"/>
                  </a:cubicBezTo>
                  <a:cubicBezTo>
                    <a:pt x="72" y="354"/>
                    <a:pt x="72" y="354"/>
                    <a:pt x="72" y="354"/>
                  </a:cubicBezTo>
                  <a:cubicBezTo>
                    <a:pt x="71" y="353"/>
                    <a:pt x="71" y="353"/>
                    <a:pt x="71" y="353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68" y="351"/>
                    <a:pt x="68" y="351"/>
                    <a:pt x="68" y="351"/>
                  </a:cubicBezTo>
                  <a:cubicBezTo>
                    <a:pt x="67" y="351"/>
                    <a:pt x="67" y="351"/>
                    <a:pt x="67" y="351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6" y="351"/>
                    <a:pt x="66" y="351"/>
                    <a:pt x="66" y="351"/>
                  </a:cubicBezTo>
                  <a:cubicBezTo>
                    <a:pt x="64" y="351"/>
                    <a:pt x="64" y="351"/>
                    <a:pt x="64" y="351"/>
                  </a:cubicBezTo>
                  <a:cubicBezTo>
                    <a:pt x="62" y="351"/>
                    <a:pt x="62" y="351"/>
                    <a:pt x="62" y="351"/>
                  </a:cubicBezTo>
                  <a:cubicBezTo>
                    <a:pt x="61" y="352"/>
                    <a:pt x="61" y="352"/>
                    <a:pt x="61" y="352"/>
                  </a:cubicBezTo>
                  <a:cubicBezTo>
                    <a:pt x="60" y="354"/>
                    <a:pt x="60" y="354"/>
                    <a:pt x="60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3"/>
                    <a:pt x="58" y="353"/>
                    <a:pt x="58" y="353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1" y="350"/>
                    <a:pt x="61" y="350"/>
                    <a:pt x="61" y="350"/>
                  </a:cubicBezTo>
                  <a:cubicBezTo>
                    <a:pt x="61" y="349"/>
                    <a:pt x="61" y="349"/>
                    <a:pt x="61" y="349"/>
                  </a:cubicBezTo>
                  <a:cubicBezTo>
                    <a:pt x="62" y="349"/>
                    <a:pt x="62" y="349"/>
                    <a:pt x="62" y="349"/>
                  </a:cubicBezTo>
                  <a:cubicBezTo>
                    <a:pt x="63" y="348"/>
                    <a:pt x="63" y="348"/>
                    <a:pt x="63" y="348"/>
                  </a:cubicBezTo>
                  <a:cubicBezTo>
                    <a:pt x="63" y="347"/>
                    <a:pt x="63" y="347"/>
                    <a:pt x="63" y="347"/>
                  </a:cubicBezTo>
                  <a:cubicBezTo>
                    <a:pt x="63" y="346"/>
                    <a:pt x="63" y="346"/>
                    <a:pt x="63" y="346"/>
                  </a:cubicBezTo>
                  <a:cubicBezTo>
                    <a:pt x="64" y="346"/>
                    <a:pt x="64" y="346"/>
                    <a:pt x="64" y="346"/>
                  </a:cubicBezTo>
                  <a:cubicBezTo>
                    <a:pt x="65" y="347"/>
                    <a:pt x="65" y="347"/>
                    <a:pt x="65" y="347"/>
                  </a:cubicBezTo>
                  <a:cubicBezTo>
                    <a:pt x="67" y="348"/>
                    <a:pt x="67" y="348"/>
                    <a:pt x="67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8" y="347"/>
                    <a:pt x="68" y="347"/>
                    <a:pt x="68" y="347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6" y="347"/>
                    <a:pt x="66" y="347"/>
                    <a:pt x="66" y="347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343"/>
                    <a:pt x="64" y="343"/>
                    <a:pt x="64" y="343"/>
                  </a:cubicBezTo>
                  <a:cubicBezTo>
                    <a:pt x="63" y="343"/>
                    <a:pt x="63" y="343"/>
                    <a:pt x="63" y="343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3" y="342"/>
                    <a:pt x="63" y="342"/>
                    <a:pt x="63" y="342"/>
                  </a:cubicBezTo>
                  <a:cubicBezTo>
                    <a:pt x="65" y="343"/>
                    <a:pt x="65" y="343"/>
                    <a:pt x="65" y="343"/>
                  </a:cubicBezTo>
                  <a:cubicBezTo>
                    <a:pt x="67" y="345"/>
                    <a:pt x="67" y="345"/>
                    <a:pt x="67" y="345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9" y="346"/>
                    <a:pt x="69" y="346"/>
                    <a:pt x="69" y="346"/>
                  </a:cubicBezTo>
                  <a:cubicBezTo>
                    <a:pt x="68" y="345"/>
                    <a:pt x="68" y="345"/>
                    <a:pt x="68" y="345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5"/>
                    <a:pt x="69" y="345"/>
                    <a:pt x="69" y="345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6" y="347"/>
                    <a:pt x="76" y="347"/>
                    <a:pt x="76" y="347"/>
                  </a:cubicBezTo>
                  <a:cubicBezTo>
                    <a:pt x="77" y="347"/>
                    <a:pt x="77" y="347"/>
                    <a:pt x="77" y="347"/>
                  </a:cubicBezTo>
                  <a:cubicBezTo>
                    <a:pt x="79" y="348"/>
                    <a:pt x="79" y="348"/>
                    <a:pt x="79" y="348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8"/>
                    <a:pt x="80" y="348"/>
                    <a:pt x="80" y="348"/>
                  </a:cubicBezTo>
                  <a:cubicBezTo>
                    <a:pt x="77" y="345"/>
                    <a:pt x="77" y="345"/>
                    <a:pt x="77" y="345"/>
                  </a:cubicBezTo>
                  <a:cubicBezTo>
                    <a:pt x="76" y="344"/>
                    <a:pt x="76" y="344"/>
                    <a:pt x="76" y="344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79" y="342"/>
                    <a:pt x="79" y="342"/>
                    <a:pt x="79" y="342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6" y="342"/>
                    <a:pt x="76" y="342"/>
                    <a:pt x="76" y="342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4" y="343"/>
                    <a:pt x="74" y="343"/>
                    <a:pt x="74" y="343"/>
                  </a:cubicBezTo>
                  <a:cubicBezTo>
                    <a:pt x="73" y="343"/>
                    <a:pt x="73" y="343"/>
                    <a:pt x="73" y="343"/>
                  </a:cubicBezTo>
                  <a:cubicBezTo>
                    <a:pt x="72" y="343"/>
                    <a:pt x="72" y="343"/>
                    <a:pt x="72" y="343"/>
                  </a:cubicBezTo>
                  <a:cubicBezTo>
                    <a:pt x="70" y="343"/>
                    <a:pt x="70" y="343"/>
                    <a:pt x="70" y="343"/>
                  </a:cubicBezTo>
                  <a:cubicBezTo>
                    <a:pt x="69" y="342"/>
                    <a:pt x="69" y="342"/>
                    <a:pt x="69" y="342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39"/>
                    <a:pt x="69" y="339"/>
                    <a:pt x="69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66" y="339"/>
                    <a:pt x="66" y="339"/>
                    <a:pt x="66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71" y="338"/>
                    <a:pt x="71" y="338"/>
                    <a:pt x="71" y="338"/>
                  </a:cubicBezTo>
                  <a:cubicBezTo>
                    <a:pt x="72" y="337"/>
                    <a:pt x="72" y="337"/>
                    <a:pt x="72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4" y="338"/>
                    <a:pt x="74" y="338"/>
                    <a:pt x="74" y="338"/>
                  </a:cubicBezTo>
                  <a:cubicBezTo>
                    <a:pt x="76" y="338"/>
                    <a:pt x="76" y="338"/>
                    <a:pt x="76" y="338"/>
                  </a:cubicBezTo>
                  <a:cubicBezTo>
                    <a:pt x="77" y="338"/>
                    <a:pt x="77" y="338"/>
                    <a:pt x="77" y="338"/>
                  </a:cubicBezTo>
                  <a:cubicBezTo>
                    <a:pt x="79" y="338"/>
                    <a:pt x="79" y="338"/>
                    <a:pt x="79" y="338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0" y="337"/>
                    <a:pt x="80" y="337"/>
                    <a:pt x="80" y="337"/>
                  </a:cubicBezTo>
                  <a:cubicBezTo>
                    <a:pt x="81" y="336"/>
                    <a:pt x="81" y="336"/>
                    <a:pt x="81" y="336"/>
                  </a:cubicBezTo>
                  <a:cubicBezTo>
                    <a:pt x="82" y="335"/>
                    <a:pt x="82" y="335"/>
                    <a:pt x="82" y="335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1" y="335"/>
                    <a:pt x="81" y="335"/>
                    <a:pt x="81" y="335"/>
                  </a:cubicBezTo>
                  <a:cubicBezTo>
                    <a:pt x="80" y="335"/>
                    <a:pt x="80" y="335"/>
                    <a:pt x="80" y="335"/>
                  </a:cubicBezTo>
                  <a:cubicBezTo>
                    <a:pt x="79" y="334"/>
                    <a:pt x="79" y="334"/>
                    <a:pt x="79" y="334"/>
                  </a:cubicBezTo>
                  <a:cubicBezTo>
                    <a:pt x="80" y="333"/>
                    <a:pt x="80" y="333"/>
                    <a:pt x="80" y="333"/>
                  </a:cubicBezTo>
                  <a:cubicBezTo>
                    <a:pt x="81" y="330"/>
                    <a:pt x="81" y="330"/>
                    <a:pt x="81" y="330"/>
                  </a:cubicBezTo>
                  <a:cubicBezTo>
                    <a:pt x="81" y="328"/>
                    <a:pt x="81" y="328"/>
                    <a:pt x="81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84" y="331"/>
                    <a:pt x="84" y="331"/>
                    <a:pt x="84" y="331"/>
                  </a:cubicBezTo>
                  <a:cubicBezTo>
                    <a:pt x="85" y="331"/>
                    <a:pt x="85" y="331"/>
                    <a:pt x="85" y="331"/>
                  </a:cubicBezTo>
                  <a:cubicBezTo>
                    <a:pt x="86" y="332"/>
                    <a:pt x="86" y="332"/>
                    <a:pt x="86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8" y="332"/>
                    <a:pt x="88" y="332"/>
                    <a:pt x="88" y="332"/>
                  </a:cubicBezTo>
                  <a:cubicBezTo>
                    <a:pt x="89" y="332"/>
                    <a:pt x="89" y="332"/>
                    <a:pt x="89" y="332"/>
                  </a:cubicBezTo>
                  <a:cubicBezTo>
                    <a:pt x="89" y="331"/>
                    <a:pt x="89" y="331"/>
                    <a:pt x="89" y="331"/>
                  </a:cubicBezTo>
                  <a:cubicBezTo>
                    <a:pt x="88" y="330"/>
                    <a:pt x="88" y="330"/>
                    <a:pt x="88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7" y="329"/>
                    <a:pt x="87" y="329"/>
                    <a:pt x="87" y="329"/>
                  </a:cubicBezTo>
                  <a:cubicBezTo>
                    <a:pt x="89" y="329"/>
                    <a:pt x="89" y="329"/>
                    <a:pt x="89" y="329"/>
                  </a:cubicBezTo>
                  <a:cubicBezTo>
                    <a:pt x="89" y="328"/>
                    <a:pt x="89" y="328"/>
                    <a:pt x="89" y="328"/>
                  </a:cubicBezTo>
                  <a:cubicBezTo>
                    <a:pt x="88" y="328"/>
                    <a:pt x="88" y="328"/>
                    <a:pt x="88" y="328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5" y="327"/>
                    <a:pt x="85" y="327"/>
                    <a:pt x="85" y="327"/>
                  </a:cubicBezTo>
                  <a:cubicBezTo>
                    <a:pt x="84" y="327"/>
                    <a:pt x="84" y="327"/>
                    <a:pt x="84" y="327"/>
                  </a:cubicBezTo>
                  <a:cubicBezTo>
                    <a:pt x="83" y="327"/>
                    <a:pt x="83" y="327"/>
                    <a:pt x="83" y="327"/>
                  </a:cubicBezTo>
                  <a:cubicBezTo>
                    <a:pt x="83" y="326"/>
                    <a:pt x="83" y="326"/>
                    <a:pt x="83" y="326"/>
                  </a:cubicBezTo>
                  <a:cubicBezTo>
                    <a:pt x="84" y="325"/>
                    <a:pt x="84" y="325"/>
                    <a:pt x="84" y="325"/>
                  </a:cubicBezTo>
                  <a:cubicBezTo>
                    <a:pt x="85" y="325"/>
                    <a:pt x="85" y="325"/>
                    <a:pt x="85" y="325"/>
                  </a:cubicBezTo>
                  <a:cubicBezTo>
                    <a:pt x="86" y="323"/>
                    <a:pt x="86" y="323"/>
                    <a:pt x="86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8" y="323"/>
                    <a:pt x="88" y="323"/>
                    <a:pt x="88" y="323"/>
                  </a:cubicBezTo>
                  <a:cubicBezTo>
                    <a:pt x="89" y="323"/>
                    <a:pt x="89" y="323"/>
                    <a:pt x="89" y="323"/>
                  </a:cubicBezTo>
                  <a:cubicBezTo>
                    <a:pt x="89" y="322"/>
                    <a:pt x="89" y="322"/>
                    <a:pt x="89" y="322"/>
                  </a:cubicBezTo>
                  <a:cubicBezTo>
                    <a:pt x="88" y="321"/>
                    <a:pt x="88" y="321"/>
                    <a:pt x="88" y="321"/>
                  </a:cubicBezTo>
                  <a:cubicBezTo>
                    <a:pt x="87" y="321"/>
                    <a:pt x="87" y="321"/>
                    <a:pt x="87" y="321"/>
                  </a:cubicBezTo>
                  <a:cubicBezTo>
                    <a:pt x="86" y="321"/>
                    <a:pt x="86" y="321"/>
                    <a:pt x="86" y="321"/>
                  </a:cubicBezTo>
                  <a:cubicBezTo>
                    <a:pt x="87" y="320"/>
                    <a:pt x="87" y="320"/>
                    <a:pt x="87" y="320"/>
                  </a:cubicBezTo>
                  <a:cubicBezTo>
                    <a:pt x="88" y="320"/>
                    <a:pt x="88" y="320"/>
                    <a:pt x="88" y="320"/>
                  </a:cubicBezTo>
                  <a:cubicBezTo>
                    <a:pt x="89" y="319"/>
                    <a:pt x="89" y="319"/>
                    <a:pt x="89" y="319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1" y="317"/>
                    <a:pt x="91" y="317"/>
                    <a:pt x="91" y="317"/>
                  </a:cubicBezTo>
                  <a:cubicBezTo>
                    <a:pt x="91" y="316"/>
                    <a:pt x="91" y="316"/>
                    <a:pt x="91" y="316"/>
                  </a:cubicBezTo>
                  <a:cubicBezTo>
                    <a:pt x="90" y="316"/>
                    <a:pt x="90" y="316"/>
                    <a:pt x="90" y="316"/>
                  </a:cubicBezTo>
                  <a:cubicBezTo>
                    <a:pt x="90" y="315"/>
                    <a:pt x="90" y="315"/>
                    <a:pt x="90" y="315"/>
                  </a:cubicBezTo>
                  <a:cubicBezTo>
                    <a:pt x="91" y="315"/>
                    <a:pt x="91" y="315"/>
                    <a:pt x="91" y="315"/>
                  </a:cubicBezTo>
                  <a:cubicBezTo>
                    <a:pt x="92" y="315"/>
                    <a:pt x="92" y="315"/>
                    <a:pt x="92" y="315"/>
                  </a:cubicBezTo>
                  <a:cubicBezTo>
                    <a:pt x="92" y="314"/>
                    <a:pt x="92" y="314"/>
                    <a:pt x="92" y="314"/>
                  </a:cubicBezTo>
                  <a:cubicBezTo>
                    <a:pt x="91" y="313"/>
                    <a:pt x="91" y="313"/>
                    <a:pt x="91" y="313"/>
                  </a:cubicBezTo>
                  <a:cubicBezTo>
                    <a:pt x="89" y="313"/>
                    <a:pt x="89" y="313"/>
                    <a:pt x="89" y="313"/>
                  </a:cubicBezTo>
                  <a:cubicBezTo>
                    <a:pt x="88" y="315"/>
                    <a:pt x="88" y="315"/>
                    <a:pt x="88" y="315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85" y="313"/>
                    <a:pt x="85" y="313"/>
                    <a:pt x="85" y="313"/>
                  </a:cubicBezTo>
                  <a:cubicBezTo>
                    <a:pt x="85" y="314"/>
                    <a:pt x="85" y="314"/>
                    <a:pt x="85" y="314"/>
                  </a:cubicBezTo>
                  <a:cubicBezTo>
                    <a:pt x="83" y="314"/>
                    <a:pt x="83" y="314"/>
                    <a:pt x="83" y="314"/>
                  </a:cubicBezTo>
                  <a:cubicBezTo>
                    <a:pt x="82" y="313"/>
                    <a:pt x="82" y="313"/>
                    <a:pt x="82" y="313"/>
                  </a:cubicBezTo>
                  <a:cubicBezTo>
                    <a:pt x="81" y="313"/>
                    <a:pt x="81" y="313"/>
                    <a:pt x="81" y="313"/>
                  </a:cubicBezTo>
                  <a:cubicBezTo>
                    <a:pt x="80" y="313"/>
                    <a:pt x="80" y="313"/>
                    <a:pt x="80" y="313"/>
                  </a:cubicBezTo>
                  <a:cubicBezTo>
                    <a:pt x="79" y="312"/>
                    <a:pt x="79" y="312"/>
                    <a:pt x="79" y="312"/>
                  </a:cubicBezTo>
                  <a:cubicBezTo>
                    <a:pt x="78" y="312"/>
                    <a:pt x="78" y="312"/>
                    <a:pt x="78" y="312"/>
                  </a:cubicBezTo>
                  <a:cubicBezTo>
                    <a:pt x="77" y="311"/>
                    <a:pt x="77" y="311"/>
                    <a:pt x="77" y="311"/>
                  </a:cubicBezTo>
                  <a:cubicBezTo>
                    <a:pt x="77" y="310"/>
                    <a:pt x="77" y="310"/>
                    <a:pt x="77" y="310"/>
                  </a:cubicBezTo>
                  <a:cubicBezTo>
                    <a:pt x="76" y="309"/>
                    <a:pt x="76" y="309"/>
                    <a:pt x="76" y="309"/>
                  </a:cubicBezTo>
                  <a:cubicBezTo>
                    <a:pt x="74" y="308"/>
                    <a:pt x="74" y="308"/>
                    <a:pt x="74" y="308"/>
                  </a:cubicBezTo>
                  <a:cubicBezTo>
                    <a:pt x="71" y="306"/>
                    <a:pt x="71" y="306"/>
                    <a:pt x="71" y="306"/>
                  </a:cubicBezTo>
                  <a:cubicBezTo>
                    <a:pt x="68" y="305"/>
                    <a:pt x="68" y="305"/>
                    <a:pt x="68" y="305"/>
                  </a:cubicBezTo>
                  <a:cubicBezTo>
                    <a:pt x="67" y="304"/>
                    <a:pt x="67" y="304"/>
                    <a:pt x="67" y="304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6" y="301"/>
                    <a:pt x="66" y="301"/>
                    <a:pt x="66" y="301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8"/>
                    <a:pt x="65" y="298"/>
                    <a:pt x="65" y="298"/>
                  </a:cubicBezTo>
                  <a:cubicBezTo>
                    <a:pt x="66" y="296"/>
                    <a:pt x="66" y="296"/>
                    <a:pt x="66" y="296"/>
                  </a:cubicBezTo>
                  <a:cubicBezTo>
                    <a:pt x="68" y="296"/>
                    <a:pt x="68" y="296"/>
                    <a:pt x="68" y="296"/>
                  </a:cubicBezTo>
                  <a:cubicBezTo>
                    <a:pt x="69" y="296"/>
                    <a:pt x="69" y="296"/>
                    <a:pt x="69" y="296"/>
                  </a:cubicBezTo>
                  <a:cubicBezTo>
                    <a:pt x="70" y="296"/>
                    <a:pt x="70" y="296"/>
                    <a:pt x="70" y="296"/>
                  </a:cubicBezTo>
                  <a:cubicBezTo>
                    <a:pt x="71" y="296"/>
                    <a:pt x="71" y="296"/>
                    <a:pt x="71" y="296"/>
                  </a:cubicBezTo>
                  <a:cubicBezTo>
                    <a:pt x="73" y="298"/>
                    <a:pt x="73" y="298"/>
                    <a:pt x="73" y="298"/>
                  </a:cubicBezTo>
                  <a:cubicBezTo>
                    <a:pt x="75" y="298"/>
                    <a:pt x="75" y="298"/>
                    <a:pt x="75" y="298"/>
                  </a:cubicBezTo>
                  <a:cubicBezTo>
                    <a:pt x="76" y="298"/>
                    <a:pt x="76" y="298"/>
                    <a:pt x="76" y="298"/>
                  </a:cubicBezTo>
                  <a:cubicBezTo>
                    <a:pt x="77" y="299"/>
                    <a:pt x="77" y="299"/>
                    <a:pt x="77" y="299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80" y="299"/>
                    <a:pt x="80" y="299"/>
                    <a:pt x="80" y="299"/>
                  </a:cubicBezTo>
                  <a:cubicBezTo>
                    <a:pt x="81" y="300"/>
                    <a:pt x="81" y="300"/>
                    <a:pt x="81" y="300"/>
                  </a:cubicBezTo>
                  <a:cubicBezTo>
                    <a:pt x="82" y="300"/>
                    <a:pt x="82" y="300"/>
                    <a:pt x="82" y="300"/>
                  </a:cubicBezTo>
                  <a:cubicBezTo>
                    <a:pt x="83" y="301"/>
                    <a:pt x="83" y="301"/>
                    <a:pt x="83" y="301"/>
                  </a:cubicBezTo>
                  <a:cubicBezTo>
                    <a:pt x="84" y="304"/>
                    <a:pt x="84" y="304"/>
                    <a:pt x="84" y="304"/>
                  </a:cubicBezTo>
                  <a:cubicBezTo>
                    <a:pt x="85" y="306"/>
                    <a:pt x="85" y="306"/>
                    <a:pt x="85" y="306"/>
                  </a:cubicBezTo>
                  <a:cubicBezTo>
                    <a:pt x="86" y="307"/>
                    <a:pt x="86" y="307"/>
                    <a:pt x="86" y="307"/>
                  </a:cubicBezTo>
                  <a:cubicBezTo>
                    <a:pt x="88" y="308"/>
                    <a:pt x="88" y="308"/>
                    <a:pt x="88" y="308"/>
                  </a:cubicBezTo>
                  <a:cubicBezTo>
                    <a:pt x="89" y="309"/>
                    <a:pt x="89" y="309"/>
                    <a:pt x="89" y="309"/>
                  </a:cubicBezTo>
                  <a:cubicBezTo>
                    <a:pt x="90" y="308"/>
                    <a:pt x="90" y="308"/>
                    <a:pt x="90" y="308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0" y="307"/>
                    <a:pt x="90" y="307"/>
                    <a:pt x="90" y="307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8" y="307"/>
                    <a:pt x="88" y="307"/>
                    <a:pt x="88" y="307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7" y="304"/>
                    <a:pt x="87" y="304"/>
                    <a:pt x="87" y="304"/>
                  </a:cubicBezTo>
                  <a:cubicBezTo>
                    <a:pt x="88" y="305"/>
                    <a:pt x="88" y="305"/>
                    <a:pt x="88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88" y="302"/>
                    <a:pt x="88" y="302"/>
                    <a:pt x="88" y="302"/>
                  </a:cubicBezTo>
                  <a:cubicBezTo>
                    <a:pt x="86" y="301"/>
                    <a:pt x="86" y="301"/>
                    <a:pt x="86" y="301"/>
                  </a:cubicBezTo>
                  <a:cubicBezTo>
                    <a:pt x="86" y="300"/>
                    <a:pt x="86" y="300"/>
                    <a:pt x="86" y="300"/>
                  </a:cubicBezTo>
                  <a:cubicBezTo>
                    <a:pt x="86" y="299"/>
                    <a:pt x="86" y="299"/>
                    <a:pt x="86" y="299"/>
                  </a:cubicBezTo>
                  <a:cubicBezTo>
                    <a:pt x="87" y="299"/>
                    <a:pt x="87" y="299"/>
                    <a:pt x="87" y="299"/>
                  </a:cubicBezTo>
                  <a:cubicBezTo>
                    <a:pt x="88" y="301"/>
                    <a:pt x="88" y="301"/>
                    <a:pt x="88" y="301"/>
                  </a:cubicBezTo>
                  <a:cubicBezTo>
                    <a:pt x="89" y="301"/>
                    <a:pt x="89" y="301"/>
                    <a:pt x="89" y="301"/>
                  </a:cubicBezTo>
                  <a:cubicBezTo>
                    <a:pt x="88" y="299"/>
                    <a:pt x="88" y="299"/>
                    <a:pt x="88" y="299"/>
                  </a:cubicBezTo>
                  <a:cubicBezTo>
                    <a:pt x="86" y="297"/>
                    <a:pt x="86" y="297"/>
                    <a:pt x="86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4" y="295"/>
                    <a:pt x="84" y="295"/>
                    <a:pt x="84" y="295"/>
                  </a:cubicBezTo>
                  <a:cubicBezTo>
                    <a:pt x="85" y="295"/>
                    <a:pt x="85" y="295"/>
                    <a:pt x="85" y="295"/>
                  </a:cubicBezTo>
                  <a:cubicBezTo>
                    <a:pt x="86" y="295"/>
                    <a:pt x="86" y="295"/>
                    <a:pt x="86" y="295"/>
                  </a:cubicBezTo>
                  <a:cubicBezTo>
                    <a:pt x="90" y="296"/>
                    <a:pt x="90" y="296"/>
                    <a:pt x="90" y="296"/>
                  </a:cubicBezTo>
                  <a:cubicBezTo>
                    <a:pt x="91" y="296"/>
                    <a:pt x="91" y="296"/>
                    <a:pt x="91" y="296"/>
                  </a:cubicBezTo>
                  <a:cubicBezTo>
                    <a:pt x="91" y="295"/>
                    <a:pt x="91" y="295"/>
                    <a:pt x="91" y="295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8" y="294"/>
                    <a:pt x="88" y="294"/>
                    <a:pt x="88" y="294"/>
                  </a:cubicBezTo>
                  <a:cubicBezTo>
                    <a:pt x="86" y="294"/>
                    <a:pt x="86" y="294"/>
                    <a:pt x="86" y="294"/>
                  </a:cubicBezTo>
                  <a:cubicBezTo>
                    <a:pt x="85" y="294"/>
                    <a:pt x="85" y="294"/>
                    <a:pt x="85" y="294"/>
                  </a:cubicBezTo>
                  <a:cubicBezTo>
                    <a:pt x="84" y="293"/>
                    <a:pt x="84" y="293"/>
                    <a:pt x="84" y="293"/>
                  </a:cubicBezTo>
                  <a:cubicBezTo>
                    <a:pt x="85" y="292"/>
                    <a:pt x="85" y="292"/>
                    <a:pt x="85" y="292"/>
                  </a:cubicBezTo>
                  <a:cubicBezTo>
                    <a:pt x="87" y="291"/>
                    <a:pt x="87" y="291"/>
                    <a:pt x="87" y="291"/>
                  </a:cubicBezTo>
                  <a:cubicBezTo>
                    <a:pt x="88" y="291"/>
                    <a:pt x="88" y="291"/>
                    <a:pt x="88" y="291"/>
                  </a:cubicBezTo>
                  <a:cubicBezTo>
                    <a:pt x="89" y="292"/>
                    <a:pt x="89" y="292"/>
                    <a:pt x="89" y="292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8" y="289"/>
                    <a:pt x="88" y="289"/>
                    <a:pt x="88" y="289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5" y="291"/>
                    <a:pt x="85" y="291"/>
                    <a:pt x="85" y="291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2" y="293"/>
                    <a:pt x="82" y="293"/>
                    <a:pt x="82" y="293"/>
                  </a:cubicBezTo>
                  <a:cubicBezTo>
                    <a:pt x="82" y="292"/>
                    <a:pt x="82" y="292"/>
                    <a:pt x="82" y="292"/>
                  </a:cubicBezTo>
                  <a:cubicBezTo>
                    <a:pt x="83" y="291"/>
                    <a:pt x="83" y="291"/>
                    <a:pt x="83" y="291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4" y="288"/>
                    <a:pt x="84" y="288"/>
                    <a:pt x="84" y="288"/>
                  </a:cubicBezTo>
                  <a:cubicBezTo>
                    <a:pt x="85" y="288"/>
                    <a:pt x="85" y="288"/>
                    <a:pt x="85" y="288"/>
                  </a:cubicBezTo>
                  <a:cubicBezTo>
                    <a:pt x="86" y="288"/>
                    <a:pt x="86" y="288"/>
                    <a:pt x="86" y="288"/>
                  </a:cubicBezTo>
                  <a:cubicBezTo>
                    <a:pt x="87" y="288"/>
                    <a:pt x="87" y="288"/>
                    <a:pt x="87" y="288"/>
                  </a:cubicBezTo>
                  <a:cubicBezTo>
                    <a:pt x="88" y="287"/>
                    <a:pt x="88" y="287"/>
                    <a:pt x="88" y="287"/>
                  </a:cubicBezTo>
                  <a:cubicBezTo>
                    <a:pt x="89" y="287"/>
                    <a:pt x="89" y="287"/>
                    <a:pt x="89" y="287"/>
                  </a:cubicBezTo>
                  <a:cubicBezTo>
                    <a:pt x="89" y="286"/>
                    <a:pt x="89" y="286"/>
                    <a:pt x="89" y="286"/>
                  </a:cubicBezTo>
                  <a:cubicBezTo>
                    <a:pt x="87" y="286"/>
                    <a:pt x="87" y="286"/>
                    <a:pt x="87" y="286"/>
                  </a:cubicBezTo>
                  <a:cubicBezTo>
                    <a:pt x="85" y="287"/>
                    <a:pt x="85" y="287"/>
                    <a:pt x="85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3" y="287"/>
                    <a:pt x="83" y="287"/>
                    <a:pt x="83" y="287"/>
                  </a:cubicBezTo>
                  <a:cubicBezTo>
                    <a:pt x="82" y="287"/>
                    <a:pt x="82" y="287"/>
                    <a:pt x="82" y="287"/>
                  </a:cubicBezTo>
                  <a:cubicBezTo>
                    <a:pt x="81" y="287"/>
                    <a:pt x="81" y="287"/>
                    <a:pt x="81" y="287"/>
                  </a:cubicBezTo>
                  <a:cubicBezTo>
                    <a:pt x="81" y="286"/>
                    <a:pt x="81" y="286"/>
                    <a:pt x="81" y="286"/>
                  </a:cubicBezTo>
                  <a:cubicBezTo>
                    <a:pt x="82" y="285"/>
                    <a:pt x="82" y="285"/>
                    <a:pt x="82" y="285"/>
                  </a:cubicBezTo>
                  <a:cubicBezTo>
                    <a:pt x="83" y="284"/>
                    <a:pt x="83" y="284"/>
                    <a:pt x="83" y="284"/>
                  </a:cubicBezTo>
                  <a:cubicBezTo>
                    <a:pt x="85" y="284"/>
                    <a:pt x="85" y="284"/>
                    <a:pt x="85" y="284"/>
                  </a:cubicBezTo>
                  <a:cubicBezTo>
                    <a:pt x="88" y="284"/>
                    <a:pt x="88" y="284"/>
                    <a:pt x="88" y="284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89" y="281"/>
                    <a:pt x="89" y="281"/>
                    <a:pt x="89" y="281"/>
                  </a:cubicBezTo>
                  <a:cubicBezTo>
                    <a:pt x="87" y="282"/>
                    <a:pt x="87" y="282"/>
                    <a:pt x="87" y="282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85" y="282"/>
                    <a:pt x="85" y="282"/>
                    <a:pt x="85" y="282"/>
                  </a:cubicBezTo>
                  <a:cubicBezTo>
                    <a:pt x="84" y="281"/>
                    <a:pt x="84" y="281"/>
                    <a:pt x="84" y="281"/>
                  </a:cubicBezTo>
                  <a:cubicBezTo>
                    <a:pt x="83" y="281"/>
                    <a:pt x="83" y="281"/>
                    <a:pt x="83" y="281"/>
                  </a:cubicBezTo>
                  <a:cubicBezTo>
                    <a:pt x="82" y="281"/>
                    <a:pt x="82" y="281"/>
                    <a:pt x="82" y="281"/>
                  </a:cubicBezTo>
                  <a:cubicBezTo>
                    <a:pt x="81" y="281"/>
                    <a:pt x="81" y="281"/>
                    <a:pt x="81" y="281"/>
                  </a:cubicBezTo>
                  <a:cubicBezTo>
                    <a:pt x="81" y="280"/>
                    <a:pt x="81" y="280"/>
                    <a:pt x="81" y="280"/>
                  </a:cubicBezTo>
                  <a:cubicBezTo>
                    <a:pt x="83" y="279"/>
                    <a:pt x="83" y="279"/>
                    <a:pt x="83" y="279"/>
                  </a:cubicBezTo>
                  <a:cubicBezTo>
                    <a:pt x="83" y="277"/>
                    <a:pt x="83" y="277"/>
                    <a:pt x="83" y="277"/>
                  </a:cubicBezTo>
                  <a:cubicBezTo>
                    <a:pt x="84" y="276"/>
                    <a:pt x="84" y="276"/>
                    <a:pt x="84" y="276"/>
                  </a:cubicBezTo>
                  <a:cubicBezTo>
                    <a:pt x="85" y="276"/>
                    <a:pt x="85" y="276"/>
                    <a:pt x="85" y="276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2" y="278"/>
                    <a:pt x="82" y="278"/>
                    <a:pt x="82" y="278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80" y="279"/>
                    <a:pt x="80" y="279"/>
                    <a:pt x="80" y="279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79" y="280"/>
                    <a:pt x="79" y="280"/>
                    <a:pt x="79" y="280"/>
                  </a:cubicBezTo>
                  <a:cubicBezTo>
                    <a:pt x="79" y="278"/>
                    <a:pt x="79" y="278"/>
                    <a:pt x="79" y="278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1"/>
                    <a:pt x="79" y="271"/>
                    <a:pt x="79" y="271"/>
                  </a:cubicBezTo>
                  <a:cubicBezTo>
                    <a:pt x="79" y="270"/>
                    <a:pt x="79" y="270"/>
                    <a:pt x="79" y="270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9"/>
                    <a:pt x="79" y="269"/>
                    <a:pt x="79" y="269"/>
                  </a:cubicBezTo>
                  <a:cubicBezTo>
                    <a:pt x="78" y="272"/>
                    <a:pt x="78" y="272"/>
                    <a:pt x="78" y="272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7"/>
                    <a:pt x="79" y="277"/>
                    <a:pt x="79" y="277"/>
                  </a:cubicBezTo>
                  <a:cubicBezTo>
                    <a:pt x="79" y="279"/>
                    <a:pt x="79" y="279"/>
                    <a:pt x="79" y="279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6" y="278"/>
                    <a:pt x="76" y="278"/>
                    <a:pt x="76" y="278"/>
                  </a:cubicBezTo>
                  <a:cubicBezTo>
                    <a:pt x="76" y="281"/>
                    <a:pt x="76" y="281"/>
                    <a:pt x="76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74" y="282"/>
                    <a:pt x="74" y="282"/>
                    <a:pt x="74" y="282"/>
                  </a:cubicBezTo>
                  <a:cubicBezTo>
                    <a:pt x="75" y="283"/>
                    <a:pt x="75" y="283"/>
                    <a:pt x="75" y="283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74" y="285"/>
                    <a:pt x="74" y="285"/>
                    <a:pt x="74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0" y="287"/>
                    <a:pt x="70" y="287"/>
                    <a:pt x="70" y="287"/>
                  </a:cubicBezTo>
                  <a:cubicBezTo>
                    <a:pt x="68" y="287"/>
                    <a:pt x="68" y="287"/>
                    <a:pt x="68" y="287"/>
                  </a:cubicBezTo>
                  <a:cubicBezTo>
                    <a:pt x="67" y="286"/>
                    <a:pt x="67" y="286"/>
                    <a:pt x="67" y="286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4"/>
                    <a:pt x="67" y="284"/>
                    <a:pt x="67" y="284"/>
                  </a:cubicBezTo>
                  <a:cubicBezTo>
                    <a:pt x="66" y="283"/>
                    <a:pt x="66" y="283"/>
                    <a:pt x="66" y="283"/>
                  </a:cubicBezTo>
                  <a:cubicBezTo>
                    <a:pt x="65" y="283"/>
                    <a:pt x="65" y="283"/>
                    <a:pt x="65" y="283"/>
                  </a:cubicBezTo>
                  <a:cubicBezTo>
                    <a:pt x="65" y="284"/>
                    <a:pt x="65" y="284"/>
                    <a:pt x="65" y="284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4" y="282"/>
                    <a:pt x="64" y="282"/>
                    <a:pt x="64" y="282"/>
                  </a:cubicBezTo>
                  <a:cubicBezTo>
                    <a:pt x="64" y="281"/>
                    <a:pt x="64" y="281"/>
                    <a:pt x="64" y="281"/>
                  </a:cubicBezTo>
                  <a:cubicBezTo>
                    <a:pt x="64" y="280"/>
                    <a:pt x="64" y="280"/>
                    <a:pt x="64" y="280"/>
                  </a:cubicBezTo>
                  <a:cubicBezTo>
                    <a:pt x="63" y="279"/>
                    <a:pt x="63" y="279"/>
                    <a:pt x="63" y="279"/>
                  </a:cubicBezTo>
                  <a:cubicBezTo>
                    <a:pt x="63" y="278"/>
                    <a:pt x="63" y="278"/>
                    <a:pt x="63" y="278"/>
                  </a:cubicBezTo>
                  <a:cubicBezTo>
                    <a:pt x="65" y="277"/>
                    <a:pt x="65" y="277"/>
                    <a:pt x="65" y="277"/>
                  </a:cubicBezTo>
                  <a:cubicBezTo>
                    <a:pt x="66" y="277"/>
                    <a:pt x="66" y="277"/>
                    <a:pt x="66" y="277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71" y="276"/>
                    <a:pt x="71" y="276"/>
                    <a:pt x="71" y="276"/>
                  </a:cubicBezTo>
                  <a:cubicBezTo>
                    <a:pt x="72" y="276"/>
                    <a:pt x="72" y="276"/>
                    <a:pt x="72" y="276"/>
                  </a:cubicBezTo>
                  <a:cubicBezTo>
                    <a:pt x="74" y="274"/>
                    <a:pt x="74" y="274"/>
                    <a:pt x="74" y="274"/>
                  </a:cubicBezTo>
                  <a:cubicBezTo>
                    <a:pt x="75" y="272"/>
                    <a:pt x="75" y="272"/>
                    <a:pt x="75" y="272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4" y="271"/>
                    <a:pt x="74" y="271"/>
                    <a:pt x="74" y="271"/>
                  </a:cubicBezTo>
                  <a:cubicBezTo>
                    <a:pt x="73" y="273"/>
                    <a:pt x="73" y="273"/>
                    <a:pt x="73" y="273"/>
                  </a:cubicBezTo>
                  <a:cubicBezTo>
                    <a:pt x="72" y="274"/>
                    <a:pt x="72" y="274"/>
                    <a:pt x="72" y="274"/>
                  </a:cubicBezTo>
                  <a:cubicBezTo>
                    <a:pt x="70" y="275"/>
                    <a:pt x="70" y="275"/>
                    <a:pt x="70" y="275"/>
                  </a:cubicBezTo>
                  <a:cubicBezTo>
                    <a:pt x="68" y="274"/>
                    <a:pt x="68" y="274"/>
                    <a:pt x="68" y="274"/>
                  </a:cubicBezTo>
                  <a:cubicBezTo>
                    <a:pt x="67" y="273"/>
                    <a:pt x="67" y="273"/>
                    <a:pt x="67" y="273"/>
                  </a:cubicBezTo>
                  <a:cubicBezTo>
                    <a:pt x="67" y="272"/>
                    <a:pt x="67" y="272"/>
                    <a:pt x="67" y="272"/>
                  </a:cubicBezTo>
                  <a:cubicBezTo>
                    <a:pt x="68" y="272"/>
                    <a:pt x="68" y="272"/>
                    <a:pt x="68" y="272"/>
                  </a:cubicBezTo>
                  <a:cubicBezTo>
                    <a:pt x="70" y="270"/>
                    <a:pt x="70" y="270"/>
                    <a:pt x="70" y="270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71" y="269"/>
                    <a:pt x="71" y="269"/>
                    <a:pt x="71" y="269"/>
                  </a:cubicBezTo>
                  <a:cubicBezTo>
                    <a:pt x="71" y="268"/>
                    <a:pt x="71" y="268"/>
                    <a:pt x="71" y="268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1" y="266"/>
                    <a:pt x="71" y="266"/>
                    <a:pt x="71" y="266"/>
                  </a:cubicBezTo>
                  <a:cubicBezTo>
                    <a:pt x="69" y="266"/>
                    <a:pt x="69" y="266"/>
                    <a:pt x="69" y="266"/>
                  </a:cubicBezTo>
                  <a:cubicBezTo>
                    <a:pt x="68" y="266"/>
                    <a:pt x="68" y="266"/>
                    <a:pt x="68" y="266"/>
                  </a:cubicBezTo>
                  <a:cubicBezTo>
                    <a:pt x="68" y="265"/>
                    <a:pt x="68" y="265"/>
                    <a:pt x="68" y="265"/>
                  </a:cubicBezTo>
                  <a:cubicBezTo>
                    <a:pt x="68" y="264"/>
                    <a:pt x="68" y="264"/>
                    <a:pt x="68" y="264"/>
                  </a:cubicBezTo>
                  <a:cubicBezTo>
                    <a:pt x="70" y="263"/>
                    <a:pt x="70" y="263"/>
                    <a:pt x="70" y="263"/>
                  </a:cubicBezTo>
                  <a:cubicBezTo>
                    <a:pt x="71" y="263"/>
                    <a:pt x="71" y="263"/>
                    <a:pt x="71" y="263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73" y="264"/>
                    <a:pt x="73" y="264"/>
                    <a:pt x="73" y="264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76" y="261"/>
                    <a:pt x="76" y="261"/>
                    <a:pt x="76" y="261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75" y="259"/>
                    <a:pt x="75" y="259"/>
                    <a:pt x="75" y="259"/>
                  </a:cubicBezTo>
                  <a:cubicBezTo>
                    <a:pt x="77" y="257"/>
                    <a:pt x="77" y="257"/>
                    <a:pt x="77" y="257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7" y="254"/>
                    <a:pt x="77" y="254"/>
                    <a:pt x="77" y="254"/>
                  </a:cubicBezTo>
                  <a:cubicBezTo>
                    <a:pt x="76" y="253"/>
                    <a:pt x="76" y="253"/>
                    <a:pt x="76" y="253"/>
                  </a:cubicBezTo>
                  <a:cubicBezTo>
                    <a:pt x="75" y="252"/>
                    <a:pt x="75" y="252"/>
                    <a:pt x="75" y="252"/>
                  </a:cubicBezTo>
                  <a:cubicBezTo>
                    <a:pt x="74" y="252"/>
                    <a:pt x="74" y="252"/>
                    <a:pt x="74" y="252"/>
                  </a:cubicBezTo>
                  <a:cubicBezTo>
                    <a:pt x="73" y="251"/>
                    <a:pt x="73" y="251"/>
                    <a:pt x="73" y="251"/>
                  </a:cubicBezTo>
                  <a:cubicBezTo>
                    <a:pt x="72" y="251"/>
                    <a:pt x="72" y="251"/>
                    <a:pt x="72" y="251"/>
                  </a:cubicBezTo>
                  <a:cubicBezTo>
                    <a:pt x="71" y="251"/>
                    <a:pt x="71" y="251"/>
                    <a:pt x="71" y="251"/>
                  </a:cubicBezTo>
                  <a:cubicBezTo>
                    <a:pt x="71" y="250"/>
                    <a:pt x="71" y="250"/>
                    <a:pt x="71" y="250"/>
                  </a:cubicBezTo>
                  <a:cubicBezTo>
                    <a:pt x="72" y="250"/>
                    <a:pt x="72" y="250"/>
                    <a:pt x="72" y="250"/>
                  </a:cubicBezTo>
                  <a:cubicBezTo>
                    <a:pt x="73" y="250"/>
                    <a:pt x="73" y="250"/>
                    <a:pt x="73" y="250"/>
                  </a:cubicBezTo>
                  <a:cubicBezTo>
                    <a:pt x="74" y="250"/>
                    <a:pt x="74" y="250"/>
                    <a:pt x="74" y="250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45"/>
                    <a:pt x="76" y="245"/>
                    <a:pt x="76" y="245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4" y="242"/>
                    <a:pt x="74" y="242"/>
                    <a:pt x="74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4" y="240"/>
                    <a:pt x="74" y="240"/>
                    <a:pt x="74" y="240"/>
                  </a:cubicBezTo>
                  <a:cubicBezTo>
                    <a:pt x="73" y="238"/>
                    <a:pt x="73" y="238"/>
                    <a:pt x="73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4" y="237"/>
                    <a:pt x="74" y="237"/>
                    <a:pt x="74" y="237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5" y="235"/>
                    <a:pt x="75" y="235"/>
                    <a:pt x="75" y="235"/>
                  </a:cubicBezTo>
                  <a:cubicBezTo>
                    <a:pt x="75" y="233"/>
                    <a:pt x="75" y="233"/>
                    <a:pt x="75" y="233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4" y="231"/>
                    <a:pt x="74" y="231"/>
                    <a:pt x="74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4" y="229"/>
                    <a:pt x="74" y="229"/>
                    <a:pt x="74" y="229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4" y="227"/>
                    <a:pt x="74" y="227"/>
                    <a:pt x="74" y="227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72" y="228"/>
                    <a:pt x="72" y="228"/>
                    <a:pt x="72" y="228"/>
                  </a:cubicBezTo>
                  <a:cubicBezTo>
                    <a:pt x="71" y="228"/>
                    <a:pt x="71" y="228"/>
                    <a:pt x="71" y="228"/>
                  </a:cubicBezTo>
                  <a:cubicBezTo>
                    <a:pt x="70" y="229"/>
                    <a:pt x="70" y="229"/>
                    <a:pt x="70" y="229"/>
                  </a:cubicBezTo>
                  <a:cubicBezTo>
                    <a:pt x="69" y="230"/>
                    <a:pt x="69" y="230"/>
                    <a:pt x="69" y="230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28"/>
                    <a:pt x="69" y="228"/>
                    <a:pt x="69" y="228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2" y="226"/>
                    <a:pt x="72" y="226"/>
                    <a:pt x="72" y="226"/>
                  </a:cubicBezTo>
                  <a:cubicBezTo>
                    <a:pt x="73" y="225"/>
                    <a:pt x="73" y="225"/>
                    <a:pt x="73" y="225"/>
                  </a:cubicBezTo>
                  <a:cubicBezTo>
                    <a:pt x="74" y="224"/>
                    <a:pt x="74" y="224"/>
                    <a:pt x="74" y="224"/>
                  </a:cubicBezTo>
                  <a:cubicBezTo>
                    <a:pt x="76" y="223"/>
                    <a:pt x="76" y="223"/>
                    <a:pt x="76" y="223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4" y="218"/>
                    <a:pt x="74" y="218"/>
                    <a:pt x="74" y="218"/>
                  </a:cubicBezTo>
                  <a:cubicBezTo>
                    <a:pt x="74" y="217"/>
                    <a:pt x="74" y="217"/>
                    <a:pt x="74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2" y="215"/>
                    <a:pt x="72" y="215"/>
                    <a:pt x="72" y="215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3"/>
                    <a:pt x="72" y="213"/>
                    <a:pt x="72" y="213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0"/>
                    <a:pt x="71" y="210"/>
                    <a:pt x="71" y="210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7" y="206"/>
                    <a:pt x="67" y="206"/>
                    <a:pt x="67" y="206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9" y="202"/>
                    <a:pt x="69" y="202"/>
                    <a:pt x="69" y="202"/>
                  </a:cubicBezTo>
                  <a:cubicBezTo>
                    <a:pt x="70" y="202"/>
                    <a:pt x="70" y="202"/>
                    <a:pt x="70" y="202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71" y="193"/>
                    <a:pt x="71" y="193"/>
                    <a:pt x="71" y="193"/>
                  </a:cubicBezTo>
                  <a:cubicBezTo>
                    <a:pt x="70" y="193"/>
                    <a:pt x="70" y="193"/>
                    <a:pt x="70" y="193"/>
                  </a:cubicBezTo>
                  <a:cubicBezTo>
                    <a:pt x="69" y="191"/>
                    <a:pt x="69" y="191"/>
                    <a:pt x="69" y="191"/>
                  </a:cubicBezTo>
                  <a:cubicBezTo>
                    <a:pt x="67" y="190"/>
                    <a:pt x="67" y="190"/>
                    <a:pt x="67" y="190"/>
                  </a:cubicBezTo>
                  <a:cubicBezTo>
                    <a:pt x="66" y="189"/>
                    <a:pt x="66" y="189"/>
                    <a:pt x="66" y="189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2" y="187"/>
                    <a:pt x="62" y="187"/>
                    <a:pt x="62" y="187"/>
                  </a:cubicBezTo>
                  <a:cubicBezTo>
                    <a:pt x="61" y="186"/>
                    <a:pt x="61" y="186"/>
                    <a:pt x="61" y="186"/>
                  </a:cubicBezTo>
                  <a:cubicBezTo>
                    <a:pt x="60" y="185"/>
                    <a:pt x="60" y="185"/>
                    <a:pt x="60" y="185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58" y="185"/>
                    <a:pt x="58" y="185"/>
                    <a:pt x="58" y="185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3" y="181"/>
                    <a:pt x="53" y="181"/>
                    <a:pt x="53" y="181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50" y="178"/>
                    <a:pt x="50" y="178"/>
                    <a:pt x="50" y="178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3" y="176"/>
                    <a:pt x="43" y="176"/>
                    <a:pt x="43" y="176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41" y="179"/>
                    <a:pt x="41" y="179"/>
                    <a:pt x="41" y="179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79"/>
                    <a:pt x="39" y="179"/>
                    <a:pt x="39" y="179"/>
                  </a:cubicBezTo>
                  <a:cubicBezTo>
                    <a:pt x="39" y="178"/>
                    <a:pt x="39" y="178"/>
                    <a:pt x="39" y="178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1"/>
                    <a:pt x="24" y="171"/>
                    <a:pt x="24" y="171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21" y="180"/>
                    <a:pt x="21" y="180"/>
                    <a:pt x="21" y="18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7"/>
                    <a:pt x="8" y="167"/>
                    <a:pt x="8" y="167"/>
                  </a:cubicBezTo>
                  <a:cubicBezTo>
                    <a:pt x="8" y="165"/>
                    <a:pt x="8" y="165"/>
                    <a:pt x="8" y="165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7" y="163"/>
                    <a:pt x="17" y="163"/>
                    <a:pt x="17" y="163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1" y="150"/>
                    <a:pt x="31" y="150"/>
                    <a:pt x="31" y="150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6" y="147"/>
                    <a:pt x="26" y="147"/>
                    <a:pt x="26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1" y="146"/>
                    <a:pt x="21" y="146"/>
                    <a:pt x="21" y="146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2"/>
                    <a:pt x="109" y="42"/>
                    <a:pt x="109" y="42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3" y="35"/>
                    <a:pt x="143" y="35"/>
                    <a:pt x="143" y="35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8" y="28"/>
                    <a:pt x="148" y="28"/>
                    <a:pt x="148" y="28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3"/>
                    <a:pt x="154" y="43"/>
                    <a:pt x="154" y="43"/>
                  </a:cubicBezTo>
                  <a:cubicBezTo>
                    <a:pt x="153" y="43"/>
                    <a:pt x="153" y="43"/>
                    <a:pt x="153" y="43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53" y="46"/>
                    <a:pt x="153" y="46"/>
                    <a:pt x="153" y="46"/>
                  </a:cubicBezTo>
                  <a:cubicBezTo>
                    <a:pt x="153" y="47"/>
                    <a:pt x="153" y="47"/>
                    <a:pt x="153" y="47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47" y="57"/>
                    <a:pt x="147" y="57"/>
                    <a:pt x="147" y="57"/>
                  </a:cubicBezTo>
                  <a:cubicBezTo>
                    <a:pt x="147" y="58"/>
                    <a:pt x="147" y="58"/>
                    <a:pt x="147" y="58"/>
                  </a:cubicBezTo>
                  <a:cubicBezTo>
                    <a:pt x="148" y="58"/>
                    <a:pt x="148" y="58"/>
                    <a:pt x="148" y="58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0" y="54"/>
                    <a:pt x="150" y="54"/>
                    <a:pt x="150" y="54"/>
                  </a:cubicBezTo>
                  <a:cubicBezTo>
                    <a:pt x="152" y="53"/>
                    <a:pt x="152" y="53"/>
                    <a:pt x="152" y="53"/>
                  </a:cubicBezTo>
                  <a:cubicBezTo>
                    <a:pt x="153" y="51"/>
                    <a:pt x="153" y="51"/>
                    <a:pt x="153" y="51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1" y="47"/>
                    <a:pt x="161" y="47"/>
                    <a:pt x="161" y="47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3" y="53"/>
                    <a:pt x="163" y="53"/>
                    <a:pt x="163" y="53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2" y="52"/>
                    <a:pt x="172" y="52"/>
                    <a:pt x="172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5" y="45"/>
                    <a:pt x="175" y="45"/>
                    <a:pt x="175" y="45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8"/>
                    <a:pt x="174" y="38"/>
                    <a:pt x="174" y="38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5" y="29"/>
                    <a:pt x="175" y="29"/>
                    <a:pt x="175" y="29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9" y="29"/>
                    <a:pt x="179" y="29"/>
                    <a:pt x="179" y="2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8"/>
                    <a:pt x="185" y="38"/>
                    <a:pt x="185" y="38"/>
                  </a:cubicBezTo>
                  <a:cubicBezTo>
                    <a:pt x="187" y="41"/>
                    <a:pt x="187" y="41"/>
                    <a:pt x="187" y="41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89" y="57"/>
                    <a:pt x="189" y="57"/>
                    <a:pt x="189" y="57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90" y="60"/>
                    <a:pt x="190" y="60"/>
                    <a:pt x="190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5" y="62"/>
                    <a:pt x="195" y="62"/>
                    <a:pt x="195" y="62"/>
                  </a:cubicBezTo>
                  <a:cubicBezTo>
                    <a:pt x="197" y="61"/>
                    <a:pt x="197" y="61"/>
                    <a:pt x="197" y="61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0"/>
                    <a:pt x="200" y="60"/>
                    <a:pt x="200" y="60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202" y="61"/>
                    <a:pt x="202" y="61"/>
                    <a:pt x="202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3"/>
                    <a:pt x="203" y="63"/>
                    <a:pt x="203" y="63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204" y="63"/>
                    <a:pt x="204" y="63"/>
                    <a:pt x="204" y="63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5" y="61"/>
                    <a:pt x="205" y="61"/>
                    <a:pt x="205" y="61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2" y="56"/>
                    <a:pt x="202" y="56"/>
                    <a:pt x="202" y="56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199" y="47"/>
                    <a:pt x="199" y="47"/>
                    <a:pt x="199" y="47"/>
                  </a:cubicBezTo>
                  <a:cubicBezTo>
                    <a:pt x="199" y="45"/>
                    <a:pt x="199" y="45"/>
                    <a:pt x="199" y="45"/>
                  </a:cubicBezTo>
                  <a:cubicBezTo>
                    <a:pt x="198" y="43"/>
                    <a:pt x="198" y="43"/>
                    <a:pt x="198" y="43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197" y="37"/>
                    <a:pt x="197" y="37"/>
                    <a:pt x="197" y="37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2"/>
                    <a:pt x="196" y="32"/>
                    <a:pt x="196" y="32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9" y="27"/>
                    <a:pt x="199" y="27"/>
                    <a:pt x="199" y="27"/>
                  </a:cubicBezTo>
                  <a:cubicBezTo>
                    <a:pt x="199" y="28"/>
                    <a:pt x="199" y="28"/>
                    <a:pt x="199" y="2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01" y="27"/>
                    <a:pt x="201" y="27"/>
                    <a:pt x="201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30"/>
                    <a:pt x="204" y="30"/>
                    <a:pt x="204" y="30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8" y="31"/>
                    <a:pt x="208" y="31"/>
                    <a:pt x="208" y="31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6"/>
                    <a:pt x="210" y="2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5" y="25"/>
                    <a:pt x="215" y="25"/>
                    <a:pt x="215" y="25"/>
                  </a:cubicBezTo>
                  <a:cubicBezTo>
                    <a:pt x="217" y="26"/>
                    <a:pt x="217" y="26"/>
                    <a:pt x="217" y="26"/>
                  </a:cubicBezTo>
                  <a:cubicBezTo>
                    <a:pt x="218" y="26"/>
                    <a:pt x="218" y="26"/>
                    <a:pt x="218" y="26"/>
                  </a:cubicBezTo>
                  <a:cubicBezTo>
                    <a:pt x="219" y="27"/>
                    <a:pt x="219" y="27"/>
                    <a:pt x="219" y="27"/>
                  </a:cubicBezTo>
                  <a:cubicBezTo>
                    <a:pt x="220" y="29"/>
                    <a:pt x="220" y="29"/>
                    <a:pt x="220" y="29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21" y="32"/>
                    <a:pt x="221" y="32"/>
                    <a:pt x="221" y="32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22" y="42"/>
                    <a:pt x="222" y="42"/>
                    <a:pt x="222" y="42"/>
                  </a:cubicBezTo>
                  <a:cubicBezTo>
                    <a:pt x="223" y="42"/>
                    <a:pt x="223" y="42"/>
                    <a:pt x="223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8" y="44"/>
                    <a:pt x="228" y="44"/>
                    <a:pt x="228" y="44"/>
                  </a:cubicBezTo>
                  <a:cubicBezTo>
                    <a:pt x="230" y="45"/>
                    <a:pt x="230" y="45"/>
                    <a:pt x="230" y="45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27" y="41"/>
                    <a:pt x="227" y="41"/>
                    <a:pt x="227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3" y="37"/>
                    <a:pt x="223" y="37"/>
                    <a:pt x="223" y="37"/>
                  </a:cubicBezTo>
                  <a:cubicBezTo>
                    <a:pt x="222" y="35"/>
                    <a:pt x="222" y="35"/>
                    <a:pt x="222" y="35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3" y="32"/>
                    <a:pt x="223" y="32"/>
                    <a:pt x="223" y="32"/>
                  </a:cubicBezTo>
                  <a:cubicBezTo>
                    <a:pt x="223" y="30"/>
                    <a:pt x="223" y="30"/>
                    <a:pt x="223" y="30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21" y="26"/>
                    <a:pt x="221" y="26"/>
                    <a:pt x="221" y="26"/>
                  </a:cubicBezTo>
                  <a:cubicBezTo>
                    <a:pt x="219" y="23"/>
                    <a:pt x="219" y="23"/>
                    <a:pt x="219" y="23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6" y="23"/>
                    <a:pt x="216" y="23"/>
                    <a:pt x="216" y="23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21"/>
                    <a:pt x="212" y="21"/>
                    <a:pt x="212" y="21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4" y="19"/>
                    <a:pt x="214" y="19"/>
                    <a:pt x="214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3"/>
                    <a:pt x="212" y="13"/>
                    <a:pt x="212" y="13"/>
                  </a:cubicBezTo>
                  <a:cubicBezTo>
                    <a:pt x="212" y="12"/>
                    <a:pt x="212" y="12"/>
                    <a:pt x="212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5" y="15"/>
                    <a:pt x="215" y="15"/>
                    <a:pt x="215" y="15"/>
                  </a:cubicBezTo>
                  <a:cubicBezTo>
                    <a:pt x="216" y="15"/>
                    <a:pt x="216" y="15"/>
                    <a:pt x="216" y="15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9" y="12"/>
                    <a:pt x="219" y="12"/>
                    <a:pt x="219" y="12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1" y="10"/>
                    <a:pt x="221" y="10"/>
                    <a:pt x="221" y="10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23" y="10"/>
                    <a:pt x="223" y="10"/>
                    <a:pt x="223" y="10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7" y="12"/>
                    <a:pt x="227" y="12"/>
                    <a:pt x="227" y="12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8" y="14"/>
                    <a:pt x="228" y="14"/>
                    <a:pt x="228" y="14"/>
                  </a:cubicBezTo>
                  <a:cubicBezTo>
                    <a:pt x="227" y="15"/>
                    <a:pt x="227" y="15"/>
                    <a:pt x="227" y="15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8" y="15"/>
                    <a:pt x="228" y="15"/>
                    <a:pt x="228" y="15"/>
                  </a:cubicBezTo>
                  <a:cubicBezTo>
                    <a:pt x="229" y="13"/>
                    <a:pt x="229" y="13"/>
                    <a:pt x="229" y="13"/>
                  </a:cubicBezTo>
                  <a:cubicBezTo>
                    <a:pt x="231" y="14"/>
                    <a:pt x="231" y="14"/>
                    <a:pt x="231" y="14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32" y="16"/>
                    <a:pt x="232" y="16"/>
                    <a:pt x="232" y="16"/>
                  </a:cubicBezTo>
                  <a:cubicBezTo>
                    <a:pt x="233" y="18"/>
                    <a:pt x="233" y="18"/>
                    <a:pt x="233" y="18"/>
                  </a:cubicBezTo>
                  <a:cubicBezTo>
                    <a:pt x="234" y="21"/>
                    <a:pt x="234" y="21"/>
                    <a:pt x="234" y="21"/>
                  </a:cubicBezTo>
                  <a:cubicBezTo>
                    <a:pt x="234" y="23"/>
                    <a:pt x="234" y="23"/>
                    <a:pt x="234" y="23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5"/>
                    <a:pt x="234" y="15"/>
                    <a:pt x="234" y="15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5" y="15"/>
                    <a:pt x="235" y="15"/>
                    <a:pt x="235" y="15"/>
                  </a:cubicBezTo>
                  <a:cubicBezTo>
                    <a:pt x="238" y="17"/>
                    <a:pt x="238" y="17"/>
                    <a:pt x="238" y="17"/>
                  </a:cubicBezTo>
                  <a:cubicBezTo>
                    <a:pt x="239" y="20"/>
                    <a:pt x="239" y="20"/>
                    <a:pt x="239" y="20"/>
                  </a:cubicBezTo>
                  <a:cubicBezTo>
                    <a:pt x="241" y="21"/>
                    <a:pt x="241" y="21"/>
                    <a:pt x="241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2" y="20"/>
                    <a:pt x="242" y="20"/>
                    <a:pt x="242" y="20"/>
                  </a:cubicBezTo>
                  <a:cubicBezTo>
                    <a:pt x="240" y="19"/>
                    <a:pt x="240" y="19"/>
                    <a:pt x="240" y="19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9" y="12"/>
                    <a:pt x="239" y="12"/>
                    <a:pt x="239" y="12"/>
                  </a:cubicBezTo>
                  <a:cubicBezTo>
                    <a:pt x="241" y="12"/>
                    <a:pt x="241" y="12"/>
                    <a:pt x="241" y="12"/>
                  </a:cubicBezTo>
                  <a:cubicBezTo>
                    <a:pt x="242" y="12"/>
                    <a:pt x="242" y="12"/>
                    <a:pt x="242" y="12"/>
                  </a:cubicBezTo>
                  <a:cubicBezTo>
                    <a:pt x="245" y="13"/>
                    <a:pt x="245" y="13"/>
                    <a:pt x="245" y="13"/>
                  </a:cubicBezTo>
                  <a:cubicBezTo>
                    <a:pt x="247" y="13"/>
                    <a:pt x="247" y="13"/>
                    <a:pt x="247" y="13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7" y="4"/>
                    <a:pt x="247" y="4"/>
                    <a:pt x="247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2" y="1"/>
                    <a:pt x="252" y="1"/>
                    <a:pt x="252" y="1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4" y="3"/>
                    <a:pt x="254" y="3"/>
                    <a:pt x="254" y="3"/>
                  </a:cubicBezTo>
                  <a:cubicBezTo>
                    <a:pt x="255" y="5"/>
                    <a:pt x="255" y="5"/>
                    <a:pt x="255" y="5"/>
                  </a:cubicBezTo>
                  <a:cubicBezTo>
                    <a:pt x="256" y="6"/>
                    <a:pt x="256" y="6"/>
                    <a:pt x="256" y="6"/>
                  </a:cubicBezTo>
                  <a:cubicBezTo>
                    <a:pt x="257" y="5"/>
                    <a:pt x="257" y="5"/>
                    <a:pt x="257" y="5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56" y="2"/>
                    <a:pt x="256" y="2"/>
                    <a:pt x="256" y="2"/>
                  </a:cubicBezTo>
                  <a:cubicBezTo>
                    <a:pt x="256" y="1"/>
                    <a:pt x="256" y="1"/>
                    <a:pt x="256" y="1"/>
                  </a:cubicBezTo>
                  <a:cubicBezTo>
                    <a:pt x="257" y="1"/>
                    <a:pt x="257" y="1"/>
                    <a:pt x="257" y="1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4" y="1"/>
                    <a:pt x="264" y="1"/>
                    <a:pt x="264" y="1"/>
                  </a:cubicBezTo>
                  <a:cubicBezTo>
                    <a:pt x="264" y="2"/>
                    <a:pt x="264" y="2"/>
                    <a:pt x="264" y="2"/>
                  </a:cubicBezTo>
                  <a:cubicBezTo>
                    <a:pt x="265" y="2"/>
                    <a:pt x="265" y="2"/>
                    <a:pt x="265" y="2"/>
                  </a:cubicBezTo>
                  <a:cubicBezTo>
                    <a:pt x="266" y="1"/>
                    <a:pt x="266" y="1"/>
                    <a:pt x="266" y="1"/>
                  </a:cubicBezTo>
                  <a:cubicBezTo>
                    <a:pt x="268" y="1"/>
                    <a:pt x="268" y="1"/>
                    <a:pt x="268" y="1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4" y="2"/>
                    <a:pt x="274" y="2"/>
                    <a:pt x="274" y="2"/>
                  </a:cubicBezTo>
                  <a:cubicBezTo>
                    <a:pt x="275" y="3"/>
                    <a:pt x="275" y="3"/>
                    <a:pt x="275" y="3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9" y="5"/>
                    <a:pt x="279" y="5"/>
                    <a:pt x="279" y="5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4" y="6"/>
                    <a:pt x="284" y="6"/>
                    <a:pt x="284" y="6"/>
                  </a:cubicBezTo>
                  <a:cubicBezTo>
                    <a:pt x="285" y="8"/>
                    <a:pt x="285" y="8"/>
                    <a:pt x="285" y="8"/>
                  </a:cubicBezTo>
                  <a:cubicBezTo>
                    <a:pt x="289" y="8"/>
                    <a:pt x="289" y="8"/>
                    <a:pt x="289" y="8"/>
                  </a:cubicBezTo>
                  <a:cubicBezTo>
                    <a:pt x="290" y="8"/>
                    <a:pt x="290" y="8"/>
                    <a:pt x="290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2" y="9"/>
                    <a:pt x="292" y="9"/>
                    <a:pt x="292" y="9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95" y="9"/>
                    <a:pt x="295" y="9"/>
                    <a:pt x="295" y="9"/>
                  </a:cubicBezTo>
                  <a:cubicBezTo>
                    <a:pt x="296" y="9"/>
                    <a:pt x="296" y="9"/>
                    <a:pt x="296" y="9"/>
                  </a:cubicBezTo>
                  <a:cubicBezTo>
                    <a:pt x="297" y="11"/>
                    <a:pt x="297" y="11"/>
                    <a:pt x="297" y="11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3" y="14"/>
                    <a:pt x="303" y="14"/>
                    <a:pt x="303" y="14"/>
                  </a:cubicBezTo>
                  <a:cubicBezTo>
                    <a:pt x="304" y="15"/>
                    <a:pt x="304" y="15"/>
                    <a:pt x="304" y="15"/>
                  </a:cubicBezTo>
                  <a:cubicBezTo>
                    <a:pt x="307" y="17"/>
                    <a:pt x="307" y="17"/>
                    <a:pt x="307" y="17"/>
                  </a:cubicBezTo>
                  <a:cubicBezTo>
                    <a:pt x="306" y="18"/>
                    <a:pt x="306" y="18"/>
                    <a:pt x="306" y="18"/>
                  </a:cubicBezTo>
                  <a:cubicBezTo>
                    <a:pt x="305" y="19"/>
                    <a:pt x="305" y="19"/>
                    <a:pt x="305" y="19"/>
                  </a:cubicBezTo>
                  <a:cubicBezTo>
                    <a:pt x="304" y="19"/>
                    <a:pt x="304" y="19"/>
                    <a:pt x="304" y="19"/>
                  </a:cubicBezTo>
                  <a:cubicBezTo>
                    <a:pt x="303" y="19"/>
                    <a:pt x="303" y="19"/>
                    <a:pt x="30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297" y="21"/>
                    <a:pt x="297" y="21"/>
                    <a:pt x="297" y="21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292" y="19"/>
                    <a:pt x="292" y="19"/>
                    <a:pt x="292" y="19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89" y="18"/>
                    <a:pt x="289" y="18"/>
                    <a:pt x="289" y="18"/>
                  </a:cubicBezTo>
                  <a:cubicBezTo>
                    <a:pt x="287" y="18"/>
                    <a:pt x="287" y="18"/>
                    <a:pt x="287" y="18"/>
                  </a:cubicBezTo>
                  <a:cubicBezTo>
                    <a:pt x="286" y="18"/>
                    <a:pt x="286" y="18"/>
                    <a:pt x="286" y="18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3" y="18"/>
                    <a:pt x="283" y="18"/>
                    <a:pt x="283" y="18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7" y="20"/>
                    <a:pt x="277" y="20"/>
                    <a:pt x="277" y="20"/>
                  </a:cubicBezTo>
                  <a:cubicBezTo>
                    <a:pt x="276" y="19"/>
                    <a:pt x="276" y="19"/>
                    <a:pt x="276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2" y="20"/>
                    <a:pt x="272" y="20"/>
                    <a:pt x="272" y="20"/>
                  </a:cubicBezTo>
                  <a:cubicBezTo>
                    <a:pt x="270" y="20"/>
                    <a:pt x="270" y="20"/>
                    <a:pt x="270" y="20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9" y="17"/>
                    <a:pt x="269" y="17"/>
                    <a:pt x="269" y="17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1" y="16"/>
                    <a:pt x="271" y="16"/>
                    <a:pt x="271" y="16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8" y="15"/>
                    <a:pt x="268" y="15"/>
                    <a:pt x="268" y="15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8" y="20"/>
                    <a:pt x="268" y="20"/>
                    <a:pt x="268" y="20"/>
                  </a:cubicBezTo>
                  <a:cubicBezTo>
                    <a:pt x="267" y="21"/>
                    <a:pt x="267" y="21"/>
                    <a:pt x="267" y="21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5" y="21"/>
                    <a:pt x="265" y="21"/>
                    <a:pt x="265" y="21"/>
                  </a:cubicBezTo>
                  <a:cubicBezTo>
                    <a:pt x="263" y="21"/>
                    <a:pt x="263" y="21"/>
                    <a:pt x="263" y="21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59" y="21"/>
                    <a:pt x="259" y="21"/>
                    <a:pt x="259" y="21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251" y="26"/>
                    <a:pt x="251" y="26"/>
                    <a:pt x="251" y="26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50" y="29"/>
                    <a:pt x="250" y="29"/>
                    <a:pt x="250" y="29"/>
                  </a:cubicBezTo>
                  <a:cubicBezTo>
                    <a:pt x="250" y="30"/>
                    <a:pt x="250" y="30"/>
                    <a:pt x="250" y="30"/>
                  </a:cubicBezTo>
                  <a:cubicBezTo>
                    <a:pt x="251" y="31"/>
                    <a:pt x="251" y="31"/>
                    <a:pt x="251" y="31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29"/>
                    <a:pt x="252" y="29"/>
                    <a:pt x="252" y="29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52" y="27"/>
                    <a:pt x="252" y="27"/>
                    <a:pt x="252" y="27"/>
                  </a:cubicBezTo>
                  <a:cubicBezTo>
                    <a:pt x="253" y="26"/>
                    <a:pt x="253" y="26"/>
                    <a:pt x="253" y="26"/>
                  </a:cubicBezTo>
                  <a:cubicBezTo>
                    <a:pt x="255" y="26"/>
                    <a:pt x="255" y="26"/>
                    <a:pt x="255" y="26"/>
                  </a:cubicBezTo>
                  <a:cubicBezTo>
                    <a:pt x="256" y="26"/>
                    <a:pt x="256" y="26"/>
                    <a:pt x="256" y="26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6" y="28"/>
                    <a:pt x="256" y="28"/>
                    <a:pt x="256" y="28"/>
                  </a:cubicBezTo>
                  <a:cubicBezTo>
                    <a:pt x="255" y="29"/>
                    <a:pt x="255" y="29"/>
                    <a:pt x="255" y="29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57" y="26"/>
                    <a:pt x="257" y="26"/>
                    <a:pt x="257" y="26"/>
                  </a:cubicBezTo>
                  <a:cubicBezTo>
                    <a:pt x="257" y="26"/>
                    <a:pt x="259" y="25"/>
                    <a:pt x="259" y="24"/>
                  </a:cubicBezTo>
                  <a:cubicBezTo>
                    <a:pt x="259" y="24"/>
                    <a:pt x="261" y="24"/>
                    <a:pt x="261" y="24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64" y="23"/>
                    <a:pt x="264" y="23"/>
                    <a:pt x="264" y="23"/>
                  </a:cubicBezTo>
                  <a:cubicBezTo>
                    <a:pt x="265" y="23"/>
                    <a:pt x="265" y="23"/>
                    <a:pt x="265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8" y="24"/>
                    <a:pt x="268" y="24"/>
                    <a:pt x="268" y="24"/>
                  </a:cubicBezTo>
                  <a:cubicBezTo>
                    <a:pt x="269" y="26"/>
                    <a:pt x="269" y="26"/>
                    <a:pt x="269" y="26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70" y="27"/>
                    <a:pt x="270" y="27"/>
                    <a:pt x="270" y="27"/>
                  </a:cubicBezTo>
                  <a:cubicBezTo>
                    <a:pt x="270" y="26"/>
                    <a:pt x="270" y="26"/>
                    <a:pt x="270" y="26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0" y="23"/>
                    <a:pt x="270" y="23"/>
                    <a:pt x="270" y="23"/>
                  </a:cubicBezTo>
                  <a:cubicBezTo>
                    <a:pt x="272" y="23"/>
                    <a:pt x="272" y="23"/>
                    <a:pt x="272" y="23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3"/>
                    <a:pt x="278" y="23"/>
                    <a:pt x="278" y="23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5" y="21"/>
                    <a:pt x="285" y="21"/>
                    <a:pt x="285" y="21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9" y="22"/>
                    <a:pt x="289" y="22"/>
                    <a:pt x="289" y="22"/>
                  </a:cubicBezTo>
                  <a:cubicBezTo>
                    <a:pt x="291" y="23"/>
                    <a:pt x="291" y="23"/>
                    <a:pt x="291" y="23"/>
                  </a:cubicBezTo>
                  <a:cubicBezTo>
                    <a:pt x="292" y="23"/>
                    <a:pt x="292" y="23"/>
                    <a:pt x="292" y="23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6" y="25"/>
                    <a:pt x="296" y="25"/>
                    <a:pt x="296" y="25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298" y="24"/>
                    <a:pt x="298" y="24"/>
                    <a:pt x="298" y="24"/>
                  </a:cubicBezTo>
                  <a:cubicBezTo>
                    <a:pt x="299" y="25"/>
                    <a:pt x="299" y="25"/>
                    <a:pt x="299" y="25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300" y="26"/>
                    <a:pt x="300" y="26"/>
                    <a:pt x="300" y="26"/>
                  </a:cubicBezTo>
                  <a:cubicBezTo>
                    <a:pt x="302" y="24"/>
                    <a:pt x="302" y="24"/>
                    <a:pt x="302" y="24"/>
                  </a:cubicBezTo>
                  <a:cubicBezTo>
                    <a:pt x="303" y="24"/>
                    <a:pt x="303" y="24"/>
                    <a:pt x="303" y="24"/>
                  </a:cubicBezTo>
                  <a:cubicBezTo>
                    <a:pt x="304" y="25"/>
                    <a:pt x="304" y="25"/>
                    <a:pt x="304" y="25"/>
                  </a:cubicBezTo>
                  <a:cubicBezTo>
                    <a:pt x="307" y="23"/>
                    <a:pt x="307" y="23"/>
                    <a:pt x="307" y="23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9" y="22"/>
                    <a:pt x="309" y="22"/>
                    <a:pt x="309" y="22"/>
                  </a:cubicBezTo>
                  <a:cubicBezTo>
                    <a:pt x="310" y="22"/>
                    <a:pt x="310" y="22"/>
                    <a:pt x="310" y="22"/>
                  </a:cubicBezTo>
                  <a:cubicBezTo>
                    <a:pt x="311" y="24"/>
                    <a:pt x="311" y="24"/>
                    <a:pt x="311" y="24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6"/>
                    <a:pt x="312" y="26"/>
                    <a:pt x="312" y="26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2" y="27"/>
                    <a:pt x="312" y="27"/>
                    <a:pt x="312" y="27"/>
                  </a:cubicBezTo>
                  <a:cubicBezTo>
                    <a:pt x="313" y="28"/>
                    <a:pt x="313" y="28"/>
                    <a:pt x="313" y="28"/>
                  </a:cubicBezTo>
                  <a:cubicBezTo>
                    <a:pt x="313" y="29"/>
                    <a:pt x="313" y="29"/>
                    <a:pt x="313" y="29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08" y="32"/>
                    <a:pt x="308" y="32"/>
                    <a:pt x="308" y="32"/>
                  </a:cubicBezTo>
                  <a:cubicBezTo>
                    <a:pt x="306" y="32"/>
                    <a:pt x="306" y="32"/>
                    <a:pt x="306" y="32"/>
                  </a:cubicBezTo>
                  <a:cubicBezTo>
                    <a:pt x="305" y="31"/>
                    <a:pt x="305" y="31"/>
                    <a:pt x="305" y="31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4" y="31"/>
                    <a:pt x="304" y="31"/>
                    <a:pt x="304" y="31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1" y="32"/>
                    <a:pt x="301" y="32"/>
                    <a:pt x="301" y="32"/>
                  </a:cubicBezTo>
                  <a:cubicBezTo>
                    <a:pt x="301" y="33"/>
                    <a:pt x="301" y="33"/>
                    <a:pt x="301" y="33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7" y="36"/>
                    <a:pt x="307" y="36"/>
                    <a:pt x="307" y="36"/>
                  </a:cubicBezTo>
                  <a:cubicBezTo>
                    <a:pt x="308" y="36"/>
                    <a:pt x="308" y="36"/>
                    <a:pt x="308" y="36"/>
                  </a:cubicBezTo>
                  <a:cubicBezTo>
                    <a:pt x="311" y="34"/>
                    <a:pt x="311" y="34"/>
                    <a:pt x="311" y="34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314" y="33"/>
                    <a:pt x="314" y="33"/>
                    <a:pt x="314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20" y="35"/>
                    <a:pt x="320" y="35"/>
                    <a:pt x="320" y="35"/>
                  </a:cubicBezTo>
                  <a:cubicBezTo>
                    <a:pt x="321" y="34"/>
                    <a:pt x="321" y="34"/>
                    <a:pt x="321" y="34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2" y="36"/>
                    <a:pt x="322" y="36"/>
                    <a:pt x="322" y="36"/>
                  </a:cubicBezTo>
                  <a:cubicBezTo>
                    <a:pt x="323" y="37"/>
                    <a:pt x="323" y="37"/>
                    <a:pt x="323" y="37"/>
                  </a:cubicBezTo>
                  <a:cubicBezTo>
                    <a:pt x="326" y="37"/>
                    <a:pt x="326" y="37"/>
                    <a:pt x="326" y="37"/>
                  </a:cubicBezTo>
                  <a:cubicBezTo>
                    <a:pt x="327" y="38"/>
                    <a:pt x="327" y="38"/>
                    <a:pt x="327" y="38"/>
                  </a:cubicBezTo>
                  <a:cubicBezTo>
                    <a:pt x="327" y="39"/>
                    <a:pt x="327" y="39"/>
                    <a:pt x="327" y="39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30" y="41"/>
                    <a:pt x="330" y="41"/>
                    <a:pt x="330" y="41"/>
                  </a:cubicBezTo>
                  <a:cubicBezTo>
                    <a:pt x="332" y="43"/>
                    <a:pt x="332" y="43"/>
                    <a:pt x="332" y="43"/>
                  </a:cubicBezTo>
                  <a:cubicBezTo>
                    <a:pt x="332" y="44"/>
                    <a:pt x="332" y="44"/>
                    <a:pt x="332" y="44"/>
                  </a:cubicBezTo>
                  <a:cubicBezTo>
                    <a:pt x="332" y="45"/>
                    <a:pt x="332" y="45"/>
                    <a:pt x="332" y="45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1" y="47"/>
                    <a:pt x="331" y="47"/>
                    <a:pt x="331" y="47"/>
                  </a:cubicBezTo>
                  <a:cubicBezTo>
                    <a:pt x="331" y="48"/>
                    <a:pt x="331" y="48"/>
                    <a:pt x="331" y="48"/>
                  </a:cubicBezTo>
                  <a:cubicBezTo>
                    <a:pt x="330" y="48"/>
                    <a:pt x="330" y="48"/>
                    <a:pt x="330" y="48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28" y="50"/>
                    <a:pt x="328" y="50"/>
                    <a:pt x="328" y="50"/>
                  </a:cubicBezTo>
                  <a:cubicBezTo>
                    <a:pt x="327" y="50"/>
                    <a:pt x="327" y="50"/>
                    <a:pt x="327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1" y="54"/>
                    <a:pt x="321" y="54"/>
                    <a:pt x="321" y="54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7" y="54"/>
                    <a:pt x="317" y="54"/>
                    <a:pt x="317" y="54"/>
                  </a:cubicBezTo>
                  <a:cubicBezTo>
                    <a:pt x="316" y="53"/>
                    <a:pt x="316" y="53"/>
                    <a:pt x="316" y="53"/>
                  </a:cubicBezTo>
                  <a:cubicBezTo>
                    <a:pt x="315" y="52"/>
                    <a:pt x="315" y="52"/>
                    <a:pt x="315" y="52"/>
                  </a:cubicBezTo>
                  <a:cubicBezTo>
                    <a:pt x="315" y="53"/>
                    <a:pt x="315" y="53"/>
                    <a:pt x="315" y="53"/>
                  </a:cubicBezTo>
                  <a:cubicBezTo>
                    <a:pt x="315" y="54"/>
                    <a:pt x="315" y="54"/>
                    <a:pt x="315" y="54"/>
                  </a:cubicBezTo>
                  <a:cubicBezTo>
                    <a:pt x="316" y="54"/>
                    <a:pt x="316" y="54"/>
                    <a:pt x="316" y="54"/>
                  </a:cubicBezTo>
                  <a:cubicBezTo>
                    <a:pt x="316" y="55"/>
                    <a:pt x="316" y="55"/>
                    <a:pt x="316" y="55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12" y="54"/>
                    <a:pt x="312" y="54"/>
                    <a:pt x="312" y="54"/>
                  </a:cubicBezTo>
                  <a:cubicBezTo>
                    <a:pt x="311" y="55"/>
                    <a:pt x="311" y="55"/>
                    <a:pt x="311" y="55"/>
                  </a:cubicBezTo>
                  <a:cubicBezTo>
                    <a:pt x="310" y="55"/>
                    <a:pt x="310" y="55"/>
                    <a:pt x="310" y="55"/>
                  </a:cubicBezTo>
                  <a:cubicBezTo>
                    <a:pt x="309" y="54"/>
                    <a:pt x="309" y="54"/>
                    <a:pt x="309" y="54"/>
                  </a:cubicBezTo>
                  <a:cubicBezTo>
                    <a:pt x="308" y="54"/>
                    <a:pt x="308" y="54"/>
                    <a:pt x="308" y="54"/>
                  </a:cubicBezTo>
                  <a:cubicBezTo>
                    <a:pt x="306" y="55"/>
                    <a:pt x="306" y="55"/>
                    <a:pt x="306" y="55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2" y="56"/>
                    <a:pt x="302" y="56"/>
                    <a:pt x="302" y="56"/>
                  </a:cubicBezTo>
                  <a:cubicBezTo>
                    <a:pt x="301" y="56"/>
                    <a:pt x="301" y="56"/>
                    <a:pt x="301" y="56"/>
                  </a:cubicBezTo>
                  <a:cubicBezTo>
                    <a:pt x="299" y="55"/>
                    <a:pt x="299" y="55"/>
                    <a:pt x="299" y="55"/>
                  </a:cubicBezTo>
                  <a:cubicBezTo>
                    <a:pt x="298" y="55"/>
                    <a:pt x="298" y="55"/>
                    <a:pt x="298" y="55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5" y="56"/>
                    <a:pt x="295" y="56"/>
                    <a:pt x="295" y="56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1" y="54"/>
                    <a:pt x="291" y="54"/>
                    <a:pt x="291" y="54"/>
                  </a:cubicBezTo>
                  <a:cubicBezTo>
                    <a:pt x="289" y="54"/>
                    <a:pt x="289" y="54"/>
                    <a:pt x="289" y="54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53"/>
                    <a:pt x="286" y="53"/>
                    <a:pt x="286" y="53"/>
                  </a:cubicBezTo>
                  <a:cubicBezTo>
                    <a:pt x="285" y="53"/>
                    <a:pt x="285" y="53"/>
                    <a:pt x="285" y="53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1" y="53"/>
                    <a:pt x="281" y="53"/>
                    <a:pt x="281" y="53"/>
                  </a:cubicBezTo>
                  <a:cubicBezTo>
                    <a:pt x="280" y="54"/>
                    <a:pt x="280" y="54"/>
                    <a:pt x="280" y="54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6" y="54"/>
                    <a:pt x="276" y="54"/>
                    <a:pt x="276" y="54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4" y="55"/>
                    <a:pt x="274" y="55"/>
                    <a:pt x="274" y="55"/>
                  </a:cubicBezTo>
                  <a:cubicBezTo>
                    <a:pt x="274" y="54"/>
                    <a:pt x="274" y="54"/>
                    <a:pt x="274" y="54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2" y="54"/>
                    <a:pt x="272" y="54"/>
                    <a:pt x="272" y="54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55"/>
                    <a:pt x="273" y="55"/>
                    <a:pt x="273" y="55"/>
                  </a:cubicBezTo>
                  <a:cubicBezTo>
                    <a:pt x="273" y="56"/>
                    <a:pt x="273" y="56"/>
                    <a:pt x="273" y="56"/>
                  </a:cubicBezTo>
                  <a:cubicBezTo>
                    <a:pt x="272" y="57"/>
                    <a:pt x="272" y="57"/>
                    <a:pt x="272" y="57"/>
                  </a:cubicBezTo>
                  <a:cubicBezTo>
                    <a:pt x="271" y="57"/>
                    <a:pt x="271" y="57"/>
                    <a:pt x="271" y="57"/>
                  </a:cubicBezTo>
                  <a:cubicBezTo>
                    <a:pt x="269" y="57"/>
                    <a:pt x="269" y="57"/>
                    <a:pt x="269" y="57"/>
                  </a:cubicBezTo>
                  <a:cubicBezTo>
                    <a:pt x="268" y="58"/>
                    <a:pt x="268" y="58"/>
                    <a:pt x="268" y="58"/>
                  </a:cubicBezTo>
                  <a:cubicBezTo>
                    <a:pt x="266" y="59"/>
                    <a:pt x="266" y="59"/>
                    <a:pt x="266" y="59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3" y="59"/>
                    <a:pt x="263" y="59"/>
                    <a:pt x="263" y="59"/>
                  </a:cubicBezTo>
                  <a:cubicBezTo>
                    <a:pt x="262" y="60"/>
                    <a:pt x="262" y="60"/>
                    <a:pt x="262" y="60"/>
                  </a:cubicBezTo>
                  <a:cubicBezTo>
                    <a:pt x="261" y="60"/>
                    <a:pt x="261" y="60"/>
                    <a:pt x="261" y="60"/>
                  </a:cubicBezTo>
                  <a:cubicBezTo>
                    <a:pt x="259" y="61"/>
                    <a:pt x="259" y="61"/>
                    <a:pt x="259" y="61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6" y="62"/>
                    <a:pt x="256" y="62"/>
                    <a:pt x="256" y="62"/>
                  </a:cubicBezTo>
                  <a:cubicBezTo>
                    <a:pt x="255" y="63"/>
                    <a:pt x="255" y="63"/>
                    <a:pt x="255" y="63"/>
                  </a:cubicBezTo>
                  <a:cubicBezTo>
                    <a:pt x="255" y="64"/>
                    <a:pt x="255" y="64"/>
                    <a:pt x="255" y="64"/>
                  </a:cubicBezTo>
                  <a:cubicBezTo>
                    <a:pt x="256" y="65"/>
                    <a:pt x="256" y="65"/>
                    <a:pt x="256" y="65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67"/>
                    <a:pt x="256" y="67"/>
                    <a:pt x="256" y="67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9" y="67"/>
                    <a:pt x="259" y="67"/>
                    <a:pt x="259" y="67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60" y="65"/>
                    <a:pt x="260" y="65"/>
                    <a:pt x="260" y="65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3" y="64"/>
                    <a:pt x="263" y="64"/>
                    <a:pt x="263" y="6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3"/>
                    <a:pt x="266" y="63"/>
                    <a:pt x="266" y="63"/>
                  </a:cubicBezTo>
                  <a:cubicBezTo>
                    <a:pt x="267" y="62"/>
                    <a:pt x="267" y="62"/>
                    <a:pt x="267" y="62"/>
                  </a:cubicBezTo>
                  <a:cubicBezTo>
                    <a:pt x="270" y="61"/>
                    <a:pt x="270" y="61"/>
                    <a:pt x="270" y="61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74" y="60"/>
                    <a:pt x="274" y="60"/>
                    <a:pt x="274" y="60"/>
                  </a:cubicBezTo>
                  <a:cubicBezTo>
                    <a:pt x="274" y="61"/>
                    <a:pt x="274" y="61"/>
                    <a:pt x="274" y="61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75" y="62"/>
                    <a:pt x="275" y="62"/>
                    <a:pt x="275" y="62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277" y="58"/>
                    <a:pt x="277" y="58"/>
                    <a:pt x="277" y="58"/>
                  </a:cubicBezTo>
                  <a:cubicBezTo>
                    <a:pt x="278" y="58"/>
                    <a:pt x="278" y="58"/>
                    <a:pt x="278" y="58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5" y="58"/>
                    <a:pt x="285" y="58"/>
                    <a:pt x="285" y="58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88" y="59"/>
                    <a:pt x="288" y="59"/>
                    <a:pt x="288" y="59"/>
                  </a:cubicBezTo>
                  <a:cubicBezTo>
                    <a:pt x="292" y="59"/>
                    <a:pt x="292" y="59"/>
                    <a:pt x="292" y="59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8" y="61"/>
                    <a:pt x="298" y="61"/>
                    <a:pt x="298" y="61"/>
                  </a:cubicBezTo>
                  <a:cubicBezTo>
                    <a:pt x="301" y="61"/>
                    <a:pt x="301" y="61"/>
                    <a:pt x="301" y="61"/>
                  </a:cubicBezTo>
                  <a:cubicBezTo>
                    <a:pt x="303" y="61"/>
                    <a:pt x="303" y="61"/>
                    <a:pt x="303" y="61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3"/>
                    <a:pt x="303" y="63"/>
                    <a:pt x="303" y="63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65"/>
                    <a:pt x="302" y="65"/>
                    <a:pt x="302" y="65"/>
                  </a:cubicBezTo>
                  <a:cubicBezTo>
                    <a:pt x="301" y="67"/>
                    <a:pt x="301" y="67"/>
                    <a:pt x="301" y="67"/>
                  </a:cubicBezTo>
                  <a:cubicBezTo>
                    <a:pt x="300" y="67"/>
                    <a:pt x="300" y="67"/>
                    <a:pt x="300" y="67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2" y="68"/>
                    <a:pt x="292" y="68"/>
                    <a:pt x="292" y="68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70"/>
                    <a:pt x="291" y="70"/>
                    <a:pt x="291" y="70"/>
                  </a:cubicBezTo>
                  <a:cubicBezTo>
                    <a:pt x="291" y="71"/>
                    <a:pt x="291" y="71"/>
                    <a:pt x="291" y="71"/>
                  </a:cubicBezTo>
                  <a:cubicBezTo>
                    <a:pt x="291" y="72"/>
                    <a:pt x="291" y="72"/>
                    <a:pt x="291" y="72"/>
                  </a:cubicBezTo>
                  <a:cubicBezTo>
                    <a:pt x="291" y="73"/>
                    <a:pt x="291" y="73"/>
                    <a:pt x="291" y="73"/>
                  </a:cubicBezTo>
                  <a:cubicBezTo>
                    <a:pt x="292" y="74"/>
                    <a:pt x="292" y="74"/>
                    <a:pt x="292" y="74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8" y="72"/>
                    <a:pt x="298" y="72"/>
                    <a:pt x="298" y="72"/>
                  </a:cubicBezTo>
                  <a:cubicBezTo>
                    <a:pt x="298" y="72"/>
                    <a:pt x="301" y="71"/>
                    <a:pt x="301" y="71"/>
                  </a:cubicBezTo>
                  <a:cubicBezTo>
                    <a:pt x="301" y="71"/>
                    <a:pt x="304" y="72"/>
                    <a:pt x="304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6" y="73"/>
                    <a:pt x="306" y="73"/>
                    <a:pt x="306" y="73"/>
                  </a:cubicBezTo>
                  <a:cubicBezTo>
                    <a:pt x="307" y="73"/>
                    <a:pt x="307" y="73"/>
                    <a:pt x="307" y="73"/>
                  </a:cubicBezTo>
                  <a:cubicBezTo>
                    <a:pt x="307" y="72"/>
                    <a:pt x="307" y="72"/>
                    <a:pt x="307" y="7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10" y="73"/>
                    <a:pt x="310" y="73"/>
                    <a:pt x="310" y="73"/>
                  </a:cubicBezTo>
                  <a:cubicBezTo>
                    <a:pt x="311" y="71"/>
                    <a:pt x="311" y="71"/>
                    <a:pt x="311" y="71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2" y="66"/>
                    <a:pt x="312" y="66"/>
                    <a:pt x="312" y="66"/>
                  </a:cubicBezTo>
                  <a:cubicBezTo>
                    <a:pt x="313" y="65"/>
                    <a:pt x="313" y="65"/>
                    <a:pt x="313" y="65"/>
                  </a:cubicBezTo>
                  <a:cubicBezTo>
                    <a:pt x="312" y="64"/>
                    <a:pt x="312" y="64"/>
                    <a:pt x="312" y="64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8" y="63"/>
                    <a:pt x="318" y="63"/>
                    <a:pt x="318" y="63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23" y="63"/>
                    <a:pt x="323" y="63"/>
                    <a:pt x="323" y="63"/>
                  </a:cubicBezTo>
                  <a:cubicBezTo>
                    <a:pt x="323" y="64"/>
                    <a:pt x="323" y="64"/>
                    <a:pt x="323" y="64"/>
                  </a:cubicBezTo>
                  <a:cubicBezTo>
                    <a:pt x="323" y="67"/>
                    <a:pt x="323" y="67"/>
                    <a:pt x="323" y="67"/>
                  </a:cubicBezTo>
                  <a:cubicBezTo>
                    <a:pt x="323" y="69"/>
                    <a:pt x="323" y="69"/>
                    <a:pt x="323" y="69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0" y="74"/>
                    <a:pt x="320" y="74"/>
                    <a:pt x="320" y="74"/>
                  </a:cubicBezTo>
                  <a:cubicBezTo>
                    <a:pt x="320" y="76"/>
                    <a:pt x="320" y="76"/>
                    <a:pt x="320" y="76"/>
                  </a:cubicBezTo>
                  <a:cubicBezTo>
                    <a:pt x="319" y="78"/>
                    <a:pt x="319" y="78"/>
                    <a:pt x="319" y="78"/>
                  </a:cubicBezTo>
                  <a:cubicBezTo>
                    <a:pt x="314" y="82"/>
                    <a:pt x="314" y="82"/>
                    <a:pt x="314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1" y="83"/>
                    <a:pt x="311" y="83"/>
                    <a:pt x="311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8" y="85"/>
                    <a:pt x="308" y="85"/>
                    <a:pt x="308" y="85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4" y="88"/>
                    <a:pt x="304" y="88"/>
                    <a:pt x="304" y="88"/>
                  </a:cubicBezTo>
                  <a:cubicBezTo>
                    <a:pt x="304" y="87"/>
                    <a:pt x="304" y="87"/>
                    <a:pt x="304" y="87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303" y="89"/>
                    <a:pt x="303" y="89"/>
                    <a:pt x="303" y="89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1" y="93"/>
                    <a:pt x="301" y="93"/>
                    <a:pt x="301" y="93"/>
                  </a:cubicBezTo>
                  <a:cubicBezTo>
                    <a:pt x="300" y="94"/>
                    <a:pt x="300" y="94"/>
                    <a:pt x="300" y="94"/>
                  </a:cubicBezTo>
                  <a:cubicBezTo>
                    <a:pt x="299" y="95"/>
                    <a:pt x="299" y="95"/>
                    <a:pt x="299" y="95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100"/>
                    <a:pt x="292" y="100"/>
                    <a:pt x="292" y="100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0" y="101"/>
                    <a:pt x="290" y="101"/>
                    <a:pt x="290" y="101"/>
                  </a:cubicBezTo>
                  <a:cubicBezTo>
                    <a:pt x="290" y="103"/>
                    <a:pt x="290" y="103"/>
                    <a:pt x="290" y="103"/>
                  </a:cubicBezTo>
                  <a:cubicBezTo>
                    <a:pt x="290" y="104"/>
                    <a:pt x="290" y="104"/>
                    <a:pt x="290" y="104"/>
                  </a:cubicBezTo>
                  <a:cubicBezTo>
                    <a:pt x="289" y="106"/>
                    <a:pt x="289" y="106"/>
                    <a:pt x="289" y="106"/>
                  </a:cubicBezTo>
                  <a:cubicBezTo>
                    <a:pt x="290" y="107"/>
                    <a:pt x="290" y="107"/>
                    <a:pt x="290" y="107"/>
                  </a:cubicBezTo>
                  <a:cubicBezTo>
                    <a:pt x="290" y="106"/>
                    <a:pt x="290" y="106"/>
                    <a:pt x="290" y="106"/>
                  </a:cubicBezTo>
                  <a:cubicBezTo>
                    <a:pt x="290" y="105"/>
                    <a:pt x="290" y="105"/>
                    <a:pt x="290" y="105"/>
                  </a:cubicBezTo>
                  <a:cubicBezTo>
                    <a:pt x="292" y="103"/>
                    <a:pt x="292" y="103"/>
                    <a:pt x="292" y="103"/>
                  </a:cubicBezTo>
                  <a:cubicBezTo>
                    <a:pt x="293" y="101"/>
                    <a:pt x="293" y="101"/>
                    <a:pt x="293" y="101"/>
                  </a:cubicBezTo>
                  <a:cubicBezTo>
                    <a:pt x="295" y="100"/>
                    <a:pt x="295" y="100"/>
                    <a:pt x="295" y="100"/>
                  </a:cubicBezTo>
                  <a:cubicBezTo>
                    <a:pt x="296" y="100"/>
                    <a:pt x="296" y="100"/>
                    <a:pt x="296" y="100"/>
                  </a:cubicBezTo>
                  <a:cubicBezTo>
                    <a:pt x="296" y="101"/>
                    <a:pt x="296" y="101"/>
                    <a:pt x="296" y="101"/>
                  </a:cubicBezTo>
                  <a:cubicBezTo>
                    <a:pt x="297" y="99"/>
                    <a:pt x="297" y="99"/>
                    <a:pt x="297" y="99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1" y="96"/>
                    <a:pt x="301" y="96"/>
                    <a:pt x="301" y="96"/>
                  </a:cubicBezTo>
                  <a:cubicBezTo>
                    <a:pt x="302" y="95"/>
                    <a:pt x="302" y="95"/>
                    <a:pt x="302" y="95"/>
                  </a:cubicBezTo>
                  <a:cubicBezTo>
                    <a:pt x="305" y="93"/>
                    <a:pt x="305" y="93"/>
                    <a:pt x="305" y="93"/>
                  </a:cubicBezTo>
                  <a:cubicBezTo>
                    <a:pt x="307" y="91"/>
                    <a:pt x="307" y="91"/>
                    <a:pt x="307" y="91"/>
                  </a:cubicBezTo>
                  <a:cubicBezTo>
                    <a:pt x="308" y="90"/>
                    <a:pt x="308" y="90"/>
                    <a:pt x="308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12" y="89"/>
                    <a:pt x="312" y="89"/>
                    <a:pt x="312" y="89"/>
                  </a:cubicBezTo>
                  <a:cubicBezTo>
                    <a:pt x="312" y="88"/>
                    <a:pt x="312" y="88"/>
                    <a:pt x="312" y="88"/>
                  </a:cubicBezTo>
                  <a:cubicBezTo>
                    <a:pt x="313" y="88"/>
                    <a:pt x="313" y="88"/>
                    <a:pt x="313" y="88"/>
                  </a:cubicBezTo>
                  <a:cubicBezTo>
                    <a:pt x="316" y="88"/>
                    <a:pt x="316" y="88"/>
                    <a:pt x="316" y="88"/>
                  </a:cubicBezTo>
                  <a:cubicBezTo>
                    <a:pt x="318" y="87"/>
                    <a:pt x="318" y="87"/>
                    <a:pt x="318" y="87"/>
                  </a:cubicBezTo>
                  <a:cubicBezTo>
                    <a:pt x="320" y="85"/>
                    <a:pt x="320" y="85"/>
                    <a:pt x="320" y="85"/>
                  </a:cubicBezTo>
                  <a:cubicBezTo>
                    <a:pt x="321" y="85"/>
                    <a:pt x="321" y="85"/>
                    <a:pt x="321" y="85"/>
                  </a:cubicBezTo>
                  <a:cubicBezTo>
                    <a:pt x="323" y="84"/>
                    <a:pt x="323" y="84"/>
                    <a:pt x="323" y="84"/>
                  </a:cubicBezTo>
                  <a:cubicBezTo>
                    <a:pt x="324" y="83"/>
                    <a:pt x="324" y="83"/>
                    <a:pt x="324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6" y="82"/>
                    <a:pt x="326" y="82"/>
                    <a:pt x="326" y="82"/>
                  </a:cubicBezTo>
                  <a:cubicBezTo>
                    <a:pt x="328" y="80"/>
                    <a:pt x="328" y="80"/>
                    <a:pt x="328" y="80"/>
                  </a:cubicBezTo>
                  <a:cubicBezTo>
                    <a:pt x="329" y="78"/>
                    <a:pt x="329" y="78"/>
                    <a:pt x="329" y="78"/>
                  </a:cubicBezTo>
                  <a:cubicBezTo>
                    <a:pt x="329" y="77"/>
                    <a:pt x="329" y="77"/>
                    <a:pt x="329" y="77"/>
                  </a:cubicBezTo>
                  <a:cubicBezTo>
                    <a:pt x="330" y="76"/>
                    <a:pt x="330" y="76"/>
                    <a:pt x="330" y="76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2" y="77"/>
                    <a:pt x="332" y="77"/>
                    <a:pt x="332" y="77"/>
                  </a:cubicBezTo>
                  <a:cubicBezTo>
                    <a:pt x="332" y="78"/>
                    <a:pt x="332" y="78"/>
                    <a:pt x="332" y="78"/>
                  </a:cubicBezTo>
                  <a:cubicBezTo>
                    <a:pt x="332" y="79"/>
                    <a:pt x="332" y="79"/>
                    <a:pt x="332" y="79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3" y="82"/>
                    <a:pt x="333" y="82"/>
                    <a:pt x="333" y="82"/>
                  </a:cubicBezTo>
                  <a:cubicBezTo>
                    <a:pt x="332" y="83"/>
                    <a:pt x="332" y="83"/>
                    <a:pt x="332" y="83"/>
                  </a:cubicBezTo>
                  <a:cubicBezTo>
                    <a:pt x="332" y="84"/>
                    <a:pt x="332" y="84"/>
                    <a:pt x="332" y="84"/>
                  </a:cubicBezTo>
                  <a:cubicBezTo>
                    <a:pt x="333" y="83"/>
                    <a:pt x="333" y="83"/>
                    <a:pt x="333" y="83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78"/>
                    <a:pt x="334" y="78"/>
                    <a:pt x="334" y="78"/>
                  </a:cubicBezTo>
                  <a:cubicBezTo>
                    <a:pt x="334" y="77"/>
                    <a:pt x="334" y="77"/>
                    <a:pt x="334" y="77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5" y="79"/>
                    <a:pt x="335" y="79"/>
                    <a:pt x="335" y="79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9" y="79"/>
                    <a:pt x="339" y="79"/>
                    <a:pt x="339" y="79"/>
                  </a:cubicBezTo>
                  <a:cubicBezTo>
                    <a:pt x="340" y="78"/>
                    <a:pt x="340" y="78"/>
                    <a:pt x="340" y="78"/>
                  </a:cubicBezTo>
                  <a:cubicBezTo>
                    <a:pt x="339" y="78"/>
                    <a:pt x="339" y="78"/>
                    <a:pt x="339" y="78"/>
                  </a:cubicBezTo>
                  <a:cubicBezTo>
                    <a:pt x="339" y="77"/>
                    <a:pt x="339" y="77"/>
                    <a:pt x="339" y="77"/>
                  </a:cubicBezTo>
                  <a:cubicBezTo>
                    <a:pt x="340" y="77"/>
                    <a:pt x="340" y="77"/>
                    <a:pt x="340" y="77"/>
                  </a:cubicBezTo>
                  <a:cubicBezTo>
                    <a:pt x="341" y="76"/>
                    <a:pt x="341" y="76"/>
                    <a:pt x="341" y="76"/>
                  </a:cubicBezTo>
                  <a:cubicBezTo>
                    <a:pt x="341" y="74"/>
                    <a:pt x="341" y="74"/>
                    <a:pt x="341" y="74"/>
                  </a:cubicBezTo>
                  <a:cubicBezTo>
                    <a:pt x="341" y="73"/>
                    <a:pt x="341" y="73"/>
                    <a:pt x="341" y="73"/>
                  </a:cubicBezTo>
                  <a:cubicBezTo>
                    <a:pt x="341" y="72"/>
                    <a:pt x="341" y="72"/>
                    <a:pt x="341" y="72"/>
                  </a:cubicBezTo>
                  <a:cubicBezTo>
                    <a:pt x="342" y="71"/>
                    <a:pt x="342" y="71"/>
                    <a:pt x="342" y="71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4" y="73"/>
                    <a:pt x="344" y="73"/>
                    <a:pt x="344" y="73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49" y="70"/>
                    <a:pt x="349" y="70"/>
                    <a:pt x="349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2" y="70"/>
                    <a:pt x="352" y="70"/>
                    <a:pt x="352" y="70"/>
                  </a:cubicBezTo>
                  <a:cubicBezTo>
                    <a:pt x="354" y="70"/>
                    <a:pt x="354" y="70"/>
                    <a:pt x="354" y="70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9" y="72"/>
                    <a:pt x="359" y="72"/>
                    <a:pt x="359" y="72"/>
                  </a:cubicBezTo>
                  <a:cubicBezTo>
                    <a:pt x="361" y="72"/>
                    <a:pt x="361" y="72"/>
                    <a:pt x="361" y="72"/>
                  </a:cubicBezTo>
                  <a:cubicBezTo>
                    <a:pt x="362" y="73"/>
                    <a:pt x="362" y="73"/>
                    <a:pt x="362" y="73"/>
                  </a:cubicBezTo>
                  <a:cubicBezTo>
                    <a:pt x="363" y="74"/>
                    <a:pt x="363" y="74"/>
                    <a:pt x="363" y="74"/>
                  </a:cubicBezTo>
                  <a:cubicBezTo>
                    <a:pt x="364" y="74"/>
                    <a:pt x="364" y="74"/>
                    <a:pt x="364" y="74"/>
                  </a:cubicBezTo>
                  <a:cubicBezTo>
                    <a:pt x="366" y="75"/>
                    <a:pt x="366" y="75"/>
                    <a:pt x="366" y="75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9" y="80"/>
                    <a:pt x="369" y="80"/>
                    <a:pt x="369" y="80"/>
                  </a:cubicBezTo>
                  <a:cubicBezTo>
                    <a:pt x="370" y="81"/>
                    <a:pt x="370" y="81"/>
                    <a:pt x="370" y="81"/>
                  </a:cubicBezTo>
                  <a:cubicBezTo>
                    <a:pt x="371" y="82"/>
                    <a:pt x="371" y="82"/>
                    <a:pt x="371" y="82"/>
                  </a:cubicBezTo>
                  <a:cubicBezTo>
                    <a:pt x="372" y="84"/>
                    <a:pt x="372" y="84"/>
                    <a:pt x="372" y="84"/>
                  </a:cubicBezTo>
                  <a:cubicBezTo>
                    <a:pt x="372" y="86"/>
                    <a:pt x="372" y="86"/>
                    <a:pt x="372" y="86"/>
                  </a:cubicBezTo>
                  <a:cubicBezTo>
                    <a:pt x="371" y="87"/>
                    <a:pt x="371" y="87"/>
                    <a:pt x="371" y="87"/>
                  </a:cubicBezTo>
                  <a:cubicBezTo>
                    <a:pt x="369" y="88"/>
                    <a:pt x="369" y="88"/>
                    <a:pt x="369" y="88"/>
                  </a:cubicBezTo>
                  <a:cubicBezTo>
                    <a:pt x="368" y="89"/>
                    <a:pt x="368" y="89"/>
                    <a:pt x="368" y="89"/>
                  </a:cubicBezTo>
                  <a:cubicBezTo>
                    <a:pt x="367" y="90"/>
                    <a:pt x="367" y="90"/>
                    <a:pt x="367" y="90"/>
                  </a:cubicBezTo>
                  <a:cubicBezTo>
                    <a:pt x="366" y="90"/>
                    <a:pt x="366" y="90"/>
                    <a:pt x="366" y="90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4"/>
                    <a:pt x="363" y="94"/>
                    <a:pt x="363" y="94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8" y="93"/>
                    <a:pt x="358" y="93"/>
                    <a:pt x="358" y="93"/>
                  </a:cubicBezTo>
                  <a:cubicBezTo>
                    <a:pt x="357" y="93"/>
                    <a:pt x="357" y="93"/>
                    <a:pt x="357" y="93"/>
                  </a:cubicBezTo>
                  <a:cubicBezTo>
                    <a:pt x="356" y="94"/>
                    <a:pt x="356" y="94"/>
                    <a:pt x="356" y="94"/>
                  </a:cubicBezTo>
                  <a:cubicBezTo>
                    <a:pt x="355" y="96"/>
                    <a:pt x="355" y="96"/>
                    <a:pt x="355" y="96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8"/>
                    <a:pt x="355" y="98"/>
                    <a:pt x="355" y="98"/>
                  </a:cubicBezTo>
                  <a:cubicBezTo>
                    <a:pt x="356" y="99"/>
                    <a:pt x="356" y="99"/>
                    <a:pt x="356" y="99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356" y="102"/>
                    <a:pt x="356" y="102"/>
                    <a:pt x="356" y="102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4" y="102"/>
                    <a:pt x="354" y="102"/>
                    <a:pt x="354" y="102"/>
                  </a:cubicBezTo>
                  <a:cubicBezTo>
                    <a:pt x="351" y="103"/>
                    <a:pt x="351" y="103"/>
                    <a:pt x="351" y="103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48" y="104"/>
                    <a:pt x="348" y="104"/>
                    <a:pt x="348" y="104"/>
                  </a:cubicBezTo>
                  <a:cubicBezTo>
                    <a:pt x="347" y="105"/>
                    <a:pt x="347" y="105"/>
                    <a:pt x="347" y="105"/>
                  </a:cubicBezTo>
                  <a:cubicBezTo>
                    <a:pt x="346" y="104"/>
                    <a:pt x="346" y="104"/>
                    <a:pt x="346" y="104"/>
                  </a:cubicBezTo>
                  <a:cubicBezTo>
                    <a:pt x="345" y="103"/>
                    <a:pt x="345" y="103"/>
                    <a:pt x="345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2" y="102"/>
                    <a:pt x="342" y="102"/>
                    <a:pt x="342" y="102"/>
                  </a:cubicBezTo>
                  <a:cubicBezTo>
                    <a:pt x="341" y="102"/>
                    <a:pt x="341" y="102"/>
                    <a:pt x="341" y="102"/>
                  </a:cubicBezTo>
                  <a:cubicBezTo>
                    <a:pt x="340" y="102"/>
                    <a:pt x="340" y="102"/>
                    <a:pt x="340" y="102"/>
                  </a:cubicBezTo>
                  <a:cubicBezTo>
                    <a:pt x="340" y="103"/>
                    <a:pt x="340" y="103"/>
                    <a:pt x="340" y="103"/>
                  </a:cubicBezTo>
                  <a:cubicBezTo>
                    <a:pt x="339" y="103"/>
                    <a:pt x="339" y="103"/>
                    <a:pt x="339" y="103"/>
                  </a:cubicBezTo>
                  <a:cubicBezTo>
                    <a:pt x="338" y="103"/>
                    <a:pt x="338" y="103"/>
                    <a:pt x="338" y="103"/>
                  </a:cubicBezTo>
                  <a:cubicBezTo>
                    <a:pt x="337" y="103"/>
                    <a:pt x="337" y="103"/>
                    <a:pt x="337" y="103"/>
                  </a:cubicBezTo>
                  <a:cubicBezTo>
                    <a:pt x="337" y="104"/>
                    <a:pt x="337" y="104"/>
                    <a:pt x="337" y="104"/>
                  </a:cubicBezTo>
                  <a:cubicBezTo>
                    <a:pt x="336" y="104"/>
                    <a:pt x="336" y="104"/>
                    <a:pt x="336" y="104"/>
                  </a:cubicBezTo>
                  <a:cubicBezTo>
                    <a:pt x="335" y="104"/>
                    <a:pt x="335" y="104"/>
                    <a:pt x="335" y="104"/>
                  </a:cubicBezTo>
                  <a:cubicBezTo>
                    <a:pt x="334" y="105"/>
                    <a:pt x="334" y="105"/>
                    <a:pt x="334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2" y="105"/>
                    <a:pt x="332" y="105"/>
                    <a:pt x="332" y="105"/>
                  </a:cubicBezTo>
                  <a:cubicBezTo>
                    <a:pt x="330" y="104"/>
                    <a:pt x="330" y="104"/>
                    <a:pt x="330" y="104"/>
                  </a:cubicBezTo>
                  <a:cubicBezTo>
                    <a:pt x="328" y="105"/>
                    <a:pt x="328" y="105"/>
                    <a:pt x="328" y="105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26" y="105"/>
                    <a:pt x="326" y="105"/>
                    <a:pt x="326" y="105"/>
                  </a:cubicBezTo>
                  <a:cubicBezTo>
                    <a:pt x="324" y="105"/>
                    <a:pt x="324" y="105"/>
                    <a:pt x="324" y="105"/>
                  </a:cubicBezTo>
                  <a:cubicBezTo>
                    <a:pt x="326" y="106"/>
                    <a:pt x="326" y="106"/>
                    <a:pt x="326" y="106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30" y="106"/>
                    <a:pt x="330" y="106"/>
                    <a:pt x="330" y="106"/>
                  </a:cubicBezTo>
                  <a:cubicBezTo>
                    <a:pt x="331" y="105"/>
                    <a:pt x="331" y="105"/>
                    <a:pt x="331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336" y="107"/>
                    <a:pt x="336" y="107"/>
                    <a:pt x="336" y="107"/>
                  </a:cubicBezTo>
                  <a:cubicBezTo>
                    <a:pt x="340" y="107"/>
                    <a:pt x="340" y="107"/>
                    <a:pt x="340" y="107"/>
                  </a:cubicBezTo>
                  <a:cubicBezTo>
                    <a:pt x="341" y="108"/>
                    <a:pt x="341" y="108"/>
                    <a:pt x="341" y="108"/>
                  </a:cubicBezTo>
                  <a:cubicBezTo>
                    <a:pt x="341" y="107"/>
                    <a:pt x="341" y="107"/>
                    <a:pt x="341" y="107"/>
                  </a:cubicBezTo>
                  <a:cubicBezTo>
                    <a:pt x="342" y="106"/>
                    <a:pt x="342" y="106"/>
                    <a:pt x="342" y="106"/>
                  </a:cubicBezTo>
                  <a:cubicBezTo>
                    <a:pt x="344" y="106"/>
                    <a:pt x="344" y="106"/>
                    <a:pt x="344" y="106"/>
                  </a:cubicBezTo>
                  <a:cubicBezTo>
                    <a:pt x="345" y="107"/>
                    <a:pt x="345" y="107"/>
                    <a:pt x="345" y="107"/>
                  </a:cubicBezTo>
                  <a:cubicBezTo>
                    <a:pt x="345" y="108"/>
                    <a:pt x="345" y="108"/>
                    <a:pt x="345" y="108"/>
                  </a:cubicBezTo>
                  <a:cubicBezTo>
                    <a:pt x="347" y="108"/>
                    <a:pt x="347" y="108"/>
                    <a:pt x="347" y="108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0" y="116"/>
                    <a:pt x="340" y="116"/>
                    <a:pt x="340" y="116"/>
                  </a:cubicBezTo>
                  <a:cubicBezTo>
                    <a:pt x="339" y="115"/>
                    <a:pt x="339" y="115"/>
                    <a:pt x="339" y="115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4" y="116"/>
                    <a:pt x="334" y="116"/>
                    <a:pt x="334" y="116"/>
                  </a:cubicBezTo>
                  <a:cubicBezTo>
                    <a:pt x="333" y="115"/>
                    <a:pt x="333" y="115"/>
                    <a:pt x="333" y="115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2"/>
                    <a:pt x="326" y="112"/>
                    <a:pt x="326" y="112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23" y="115"/>
                    <a:pt x="323" y="115"/>
                    <a:pt x="323" y="115"/>
                  </a:cubicBezTo>
                  <a:cubicBezTo>
                    <a:pt x="322" y="116"/>
                    <a:pt x="322" y="116"/>
                    <a:pt x="322" y="11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321" y="118"/>
                    <a:pt x="321" y="118"/>
                    <a:pt x="321" y="118"/>
                  </a:cubicBezTo>
                  <a:cubicBezTo>
                    <a:pt x="322" y="118"/>
                    <a:pt x="322" y="118"/>
                    <a:pt x="322" y="118"/>
                  </a:cubicBezTo>
                  <a:cubicBezTo>
                    <a:pt x="322" y="119"/>
                    <a:pt x="322" y="119"/>
                    <a:pt x="322" y="119"/>
                  </a:cubicBezTo>
                  <a:cubicBezTo>
                    <a:pt x="322" y="120"/>
                    <a:pt x="322" y="120"/>
                    <a:pt x="322" y="120"/>
                  </a:cubicBezTo>
                  <a:cubicBezTo>
                    <a:pt x="322" y="121"/>
                    <a:pt x="322" y="121"/>
                    <a:pt x="322" y="121"/>
                  </a:cubicBezTo>
                  <a:cubicBezTo>
                    <a:pt x="320" y="121"/>
                    <a:pt x="320" y="121"/>
                    <a:pt x="320" y="121"/>
                  </a:cubicBezTo>
                  <a:cubicBezTo>
                    <a:pt x="321" y="122"/>
                    <a:pt x="321" y="122"/>
                    <a:pt x="321" y="122"/>
                  </a:cubicBezTo>
                  <a:cubicBezTo>
                    <a:pt x="321" y="123"/>
                    <a:pt x="321" y="123"/>
                    <a:pt x="321" y="123"/>
                  </a:cubicBezTo>
                  <a:cubicBezTo>
                    <a:pt x="323" y="123"/>
                    <a:pt x="323" y="123"/>
                    <a:pt x="323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4" y="122"/>
                    <a:pt x="324" y="122"/>
                    <a:pt x="324" y="122"/>
                  </a:cubicBezTo>
                  <a:cubicBezTo>
                    <a:pt x="326" y="121"/>
                    <a:pt x="326" y="121"/>
                    <a:pt x="326" y="121"/>
                  </a:cubicBezTo>
                  <a:cubicBezTo>
                    <a:pt x="327" y="120"/>
                    <a:pt x="327" y="120"/>
                    <a:pt x="327" y="120"/>
                  </a:cubicBezTo>
                  <a:cubicBezTo>
                    <a:pt x="329" y="119"/>
                    <a:pt x="329" y="119"/>
                    <a:pt x="329" y="119"/>
                  </a:cubicBezTo>
                  <a:cubicBezTo>
                    <a:pt x="331" y="118"/>
                    <a:pt x="331" y="118"/>
                    <a:pt x="331" y="118"/>
                  </a:cubicBezTo>
                  <a:cubicBezTo>
                    <a:pt x="334" y="117"/>
                    <a:pt x="334" y="117"/>
                    <a:pt x="334" y="117"/>
                  </a:cubicBezTo>
                  <a:cubicBezTo>
                    <a:pt x="335" y="117"/>
                    <a:pt x="335" y="117"/>
                    <a:pt x="335" y="117"/>
                  </a:cubicBezTo>
                  <a:cubicBezTo>
                    <a:pt x="336" y="118"/>
                    <a:pt x="336" y="118"/>
                    <a:pt x="336" y="118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9"/>
                    <a:pt x="338" y="119"/>
                    <a:pt x="338" y="119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1"/>
                    <a:pt x="339" y="121"/>
                    <a:pt x="339" y="121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6" y="125"/>
                    <a:pt x="336" y="125"/>
                    <a:pt x="336" y="125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4" y="128"/>
                    <a:pt x="334" y="128"/>
                    <a:pt x="334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30" y="132"/>
                    <a:pt x="330" y="132"/>
                    <a:pt x="330" y="132"/>
                  </a:cubicBezTo>
                  <a:cubicBezTo>
                    <a:pt x="328" y="136"/>
                    <a:pt x="328" y="136"/>
                    <a:pt x="328" y="136"/>
                  </a:cubicBezTo>
                  <a:cubicBezTo>
                    <a:pt x="326" y="137"/>
                    <a:pt x="326" y="137"/>
                    <a:pt x="326" y="137"/>
                  </a:cubicBezTo>
                  <a:cubicBezTo>
                    <a:pt x="325" y="139"/>
                    <a:pt x="325" y="139"/>
                    <a:pt x="325" y="139"/>
                  </a:cubicBezTo>
                  <a:cubicBezTo>
                    <a:pt x="325" y="141"/>
                    <a:pt x="325" y="141"/>
                    <a:pt x="325" y="141"/>
                  </a:cubicBezTo>
                  <a:cubicBezTo>
                    <a:pt x="325" y="143"/>
                    <a:pt x="325" y="143"/>
                    <a:pt x="325" y="143"/>
                  </a:cubicBezTo>
                  <a:cubicBezTo>
                    <a:pt x="325" y="144"/>
                    <a:pt x="325" y="144"/>
                    <a:pt x="325" y="144"/>
                  </a:cubicBezTo>
                  <a:cubicBezTo>
                    <a:pt x="323" y="145"/>
                    <a:pt x="323" y="145"/>
                    <a:pt x="323" y="145"/>
                  </a:cubicBezTo>
                  <a:cubicBezTo>
                    <a:pt x="323" y="147"/>
                    <a:pt x="323" y="147"/>
                    <a:pt x="323" y="147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3" y="154"/>
                    <a:pt x="323" y="154"/>
                    <a:pt x="323" y="154"/>
                  </a:cubicBezTo>
                  <a:cubicBezTo>
                    <a:pt x="323" y="156"/>
                    <a:pt x="323" y="156"/>
                    <a:pt x="323" y="156"/>
                  </a:cubicBezTo>
                  <a:cubicBezTo>
                    <a:pt x="322" y="158"/>
                    <a:pt x="322" y="158"/>
                    <a:pt x="322" y="158"/>
                  </a:cubicBezTo>
                  <a:cubicBezTo>
                    <a:pt x="321" y="159"/>
                    <a:pt x="321" y="159"/>
                    <a:pt x="321" y="159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19" y="164"/>
                    <a:pt x="319" y="164"/>
                    <a:pt x="319" y="164"/>
                  </a:cubicBezTo>
                  <a:cubicBezTo>
                    <a:pt x="319" y="166"/>
                    <a:pt x="319" y="166"/>
                    <a:pt x="319" y="166"/>
                  </a:cubicBezTo>
                  <a:cubicBezTo>
                    <a:pt x="318" y="168"/>
                    <a:pt x="318" y="168"/>
                    <a:pt x="318" y="168"/>
                  </a:cubicBezTo>
                  <a:cubicBezTo>
                    <a:pt x="317" y="170"/>
                    <a:pt x="317" y="170"/>
                    <a:pt x="317" y="170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15" y="168"/>
                    <a:pt x="315" y="168"/>
                    <a:pt x="315" y="168"/>
                  </a:cubicBezTo>
                  <a:cubicBezTo>
                    <a:pt x="315" y="167"/>
                    <a:pt x="315" y="167"/>
                    <a:pt x="315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4" y="165"/>
                    <a:pt x="314" y="165"/>
                    <a:pt x="314" y="165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2" y="167"/>
                    <a:pt x="312" y="167"/>
                    <a:pt x="312" y="167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9"/>
                    <a:pt x="311" y="169"/>
                    <a:pt x="311" y="169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8" y="176"/>
                    <a:pt x="318" y="176"/>
                    <a:pt x="318" y="176"/>
                  </a:cubicBezTo>
                  <a:cubicBezTo>
                    <a:pt x="320" y="178"/>
                    <a:pt x="320" y="178"/>
                    <a:pt x="320" y="178"/>
                  </a:cubicBezTo>
                  <a:cubicBezTo>
                    <a:pt x="321" y="180"/>
                    <a:pt x="321" y="180"/>
                    <a:pt x="321" y="180"/>
                  </a:cubicBezTo>
                  <a:cubicBezTo>
                    <a:pt x="320" y="181"/>
                    <a:pt x="320" y="181"/>
                    <a:pt x="320" y="181"/>
                  </a:cubicBezTo>
                  <a:cubicBezTo>
                    <a:pt x="319" y="181"/>
                    <a:pt x="319" y="181"/>
                    <a:pt x="319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6" y="178"/>
                    <a:pt x="316" y="178"/>
                    <a:pt x="316" y="178"/>
                  </a:cubicBezTo>
                  <a:cubicBezTo>
                    <a:pt x="315" y="177"/>
                    <a:pt x="315" y="177"/>
                    <a:pt x="315" y="177"/>
                  </a:cubicBezTo>
                  <a:cubicBezTo>
                    <a:pt x="314" y="177"/>
                    <a:pt x="314" y="177"/>
                    <a:pt x="314" y="177"/>
                  </a:cubicBezTo>
                  <a:cubicBezTo>
                    <a:pt x="313" y="177"/>
                    <a:pt x="313" y="177"/>
                    <a:pt x="313" y="177"/>
                  </a:cubicBezTo>
                  <a:cubicBezTo>
                    <a:pt x="313" y="178"/>
                    <a:pt x="313" y="178"/>
                    <a:pt x="313" y="178"/>
                  </a:cubicBezTo>
                  <a:cubicBezTo>
                    <a:pt x="314" y="179"/>
                    <a:pt x="314" y="179"/>
                    <a:pt x="314" y="179"/>
                  </a:cubicBezTo>
                  <a:cubicBezTo>
                    <a:pt x="314" y="180"/>
                    <a:pt x="314" y="180"/>
                    <a:pt x="314" y="180"/>
                  </a:cubicBezTo>
                  <a:cubicBezTo>
                    <a:pt x="314" y="181"/>
                    <a:pt x="314" y="181"/>
                    <a:pt x="314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2" y="181"/>
                    <a:pt x="312" y="181"/>
                    <a:pt x="312" y="181"/>
                  </a:cubicBezTo>
                  <a:cubicBezTo>
                    <a:pt x="313" y="182"/>
                    <a:pt x="313" y="182"/>
                    <a:pt x="313" y="182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6" y="185"/>
                    <a:pt x="316" y="185"/>
                    <a:pt x="316" y="185"/>
                  </a:cubicBezTo>
                  <a:cubicBezTo>
                    <a:pt x="317" y="185"/>
                    <a:pt x="317" y="185"/>
                    <a:pt x="317" y="185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8"/>
                    <a:pt x="317" y="188"/>
                    <a:pt x="317" y="188"/>
                  </a:cubicBezTo>
                  <a:cubicBezTo>
                    <a:pt x="318" y="187"/>
                    <a:pt x="318" y="187"/>
                    <a:pt x="318" y="187"/>
                  </a:cubicBezTo>
                  <a:cubicBezTo>
                    <a:pt x="320" y="186"/>
                    <a:pt x="320" y="186"/>
                    <a:pt x="320" y="186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1" y="184"/>
                    <a:pt x="321" y="184"/>
                    <a:pt x="321" y="184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2" y="186"/>
                    <a:pt x="322" y="186"/>
                    <a:pt x="322" y="186"/>
                  </a:cubicBezTo>
                  <a:cubicBezTo>
                    <a:pt x="323" y="186"/>
                    <a:pt x="323" y="186"/>
                    <a:pt x="323" y="186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5" y="187"/>
                    <a:pt x="325" y="187"/>
                    <a:pt x="325" y="187"/>
                  </a:cubicBezTo>
                  <a:cubicBezTo>
                    <a:pt x="325" y="189"/>
                    <a:pt x="325" y="189"/>
                    <a:pt x="325" y="189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4" y="193"/>
                    <a:pt x="324" y="193"/>
                    <a:pt x="324" y="193"/>
                  </a:cubicBezTo>
                  <a:cubicBezTo>
                    <a:pt x="324" y="195"/>
                    <a:pt x="324" y="195"/>
                    <a:pt x="324" y="195"/>
                  </a:cubicBezTo>
                  <a:cubicBezTo>
                    <a:pt x="324" y="196"/>
                    <a:pt x="324" y="196"/>
                    <a:pt x="324" y="196"/>
                  </a:cubicBezTo>
                  <a:cubicBezTo>
                    <a:pt x="324" y="198"/>
                    <a:pt x="324" y="198"/>
                    <a:pt x="324" y="198"/>
                  </a:cubicBezTo>
                  <a:cubicBezTo>
                    <a:pt x="323" y="199"/>
                    <a:pt x="323" y="199"/>
                    <a:pt x="323" y="199"/>
                  </a:cubicBezTo>
                  <a:cubicBezTo>
                    <a:pt x="323" y="200"/>
                    <a:pt x="323" y="200"/>
                    <a:pt x="323" y="200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1" y="199"/>
                    <a:pt x="321" y="199"/>
                    <a:pt x="321" y="199"/>
                  </a:cubicBezTo>
                  <a:cubicBezTo>
                    <a:pt x="319" y="199"/>
                    <a:pt x="319" y="199"/>
                    <a:pt x="319" y="199"/>
                  </a:cubicBezTo>
                  <a:cubicBezTo>
                    <a:pt x="318" y="198"/>
                    <a:pt x="318" y="198"/>
                    <a:pt x="318" y="198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7" y="198"/>
                    <a:pt x="317" y="198"/>
                    <a:pt x="317" y="198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6"/>
                    <a:pt x="315" y="196"/>
                    <a:pt x="315" y="196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3" y="195"/>
                    <a:pt x="313" y="195"/>
                    <a:pt x="313" y="195"/>
                  </a:cubicBezTo>
                  <a:cubicBezTo>
                    <a:pt x="312" y="194"/>
                    <a:pt x="312" y="194"/>
                    <a:pt x="312" y="194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10" y="193"/>
                    <a:pt x="310" y="193"/>
                    <a:pt x="310" y="193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9" y="194"/>
                    <a:pt x="309" y="194"/>
                    <a:pt x="309" y="194"/>
                  </a:cubicBezTo>
                  <a:cubicBezTo>
                    <a:pt x="309" y="195"/>
                    <a:pt x="309" y="195"/>
                    <a:pt x="309" y="195"/>
                  </a:cubicBezTo>
                  <a:cubicBezTo>
                    <a:pt x="308" y="195"/>
                    <a:pt x="308" y="195"/>
                    <a:pt x="308" y="195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06" y="194"/>
                    <a:pt x="306" y="194"/>
                    <a:pt x="306" y="194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6" y="195"/>
                    <a:pt x="306" y="195"/>
                    <a:pt x="306" y="195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7"/>
                    <a:pt x="308" y="197"/>
                    <a:pt x="308" y="197"/>
                  </a:cubicBezTo>
                  <a:cubicBezTo>
                    <a:pt x="307" y="197"/>
                    <a:pt x="307" y="197"/>
                    <a:pt x="307" y="197"/>
                  </a:cubicBezTo>
                  <a:cubicBezTo>
                    <a:pt x="305" y="199"/>
                    <a:pt x="305" y="199"/>
                    <a:pt x="305" y="199"/>
                  </a:cubicBezTo>
                  <a:cubicBezTo>
                    <a:pt x="303" y="200"/>
                    <a:pt x="303" y="200"/>
                    <a:pt x="303" y="200"/>
                  </a:cubicBezTo>
                  <a:cubicBezTo>
                    <a:pt x="302" y="200"/>
                    <a:pt x="302" y="200"/>
                    <a:pt x="302" y="200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7"/>
                    <a:pt x="302" y="197"/>
                    <a:pt x="302" y="197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301" y="199"/>
                    <a:pt x="301" y="199"/>
                    <a:pt x="301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300" y="201"/>
                    <a:pt x="300" y="201"/>
                    <a:pt x="300" y="201"/>
                  </a:cubicBezTo>
                  <a:cubicBezTo>
                    <a:pt x="301" y="201"/>
                    <a:pt x="301" y="201"/>
                    <a:pt x="301" y="20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1" y="203"/>
                    <a:pt x="301" y="203"/>
                    <a:pt x="301" y="203"/>
                  </a:cubicBezTo>
                  <a:cubicBezTo>
                    <a:pt x="301" y="204"/>
                    <a:pt x="301" y="204"/>
                    <a:pt x="301" y="204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299" y="204"/>
                    <a:pt x="299" y="204"/>
                    <a:pt x="299" y="204"/>
                  </a:cubicBezTo>
                  <a:cubicBezTo>
                    <a:pt x="298" y="204"/>
                    <a:pt x="298" y="204"/>
                    <a:pt x="298" y="204"/>
                  </a:cubicBezTo>
                  <a:cubicBezTo>
                    <a:pt x="297" y="205"/>
                    <a:pt x="297" y="205"/>
                    <a:pt x="297" y="205"/>
                  </a:cubicBezTo>
                  <a:cubicBezTo>
                    <a:pt x="298" y="206"/>
                    <a:pt x="298" y="206"/>
                    <a:pt x="298" y="206"/>
                  </a:cubicBezTo>
                  <a:cubicBezTo>
                    <a:pt x="299" y="206"/>
                    <a:pt x="299" y="206"/>
                    <a:pt x="299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8"/>
                    <a:pt x="302" y="208"/>
                    <a:pt x="302" y="208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3" y="209"/>
                    <a:pt x="303" y="209"/>
                    <a:pt x="303" y="209"/>
                  </a:cubicBezTo>
                  <a:cubicBezTo>
                    <a:pt x="305" y="208"/>
                    <a:pt x="305" y="208"/>
                    <a:pt x="305" y="208"/>
                  </a:cubicBezTo>
                  <a:cubicBezTo>
                    <a:pt x="306" y="209"/>
                    <a:pt x="306" y="209"/>
                    <a:pt x="306" y="209"/>
                  </a:cubicBezTo>
                  <a:cubicBezTo>
                    <a:pt x="307" y="209"/>
                    <a:pt x="307" y="209"/>
                    <a:pt x="307" y="209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0"/>
                    <a:pt x="310" y="210"/>
                    <a:pt x="310" y="210"/>
                  </a:cubicBezTo>
                  <a:cubicBezTo>
                    <a:pt x="311" y="210"/>
                    <a:pt x="311" y="210"/>
                    <a:pt x="311" y="210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10"/>
                    <a:pt x="312" y="210"/>
                    <a:pt x="312" y="210"/>
                  </a:cubicBezTo>
                  <a:cubicBezTo>
                    <a:pt x="312" y="212"/>
                    <a:pt x="312" y="212"/>
                    <a:pt x="312" y="212"/>
                  </a:cubicBezTo>
                  <a:cubicBezTo>
                    <a:pt x="313" y="213"/>
                    <a:pt x="313" y="213"/>
                    <a:pt x="313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11" y="214"/>
                    <a:pt x="311" y="214"/>
                    <a:pt x="311" y="214"/>
                  </a:cubicBezTo>
                  <a:cubicBezTo>
                    <a:pt x="311" y="213"/>
                    <a:pt x="311" y="213"/>
                    <a:pt x="311" y="213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08" y="214"/>
                    <a:pt x="308" y="214"/>
                    <a:pt x="308" y="214"/>
                  </a:cubicBezTo>
                  <a:cubicBezTo>
                    <a:pt x="307" y="214"/>
                    <a:pt x="307" y="214"/>
                    <a:pt x="307" y="214"/>
                  </a:cubicBezTo>
                  <a:cubicBezTo>
                    <a:pt x="307" y="213"/>
                    <a:pt x="307" y="213"/>
                    <a:pt x="307" y="213"/>
                  </a:cubicBezTo>
                  <a:cubicBezTo>
                    <a:pt x="304" y="213"/>
                    <a:pt x="304" y="213"/>
                    <a:pt x="304" y="213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1" y="213"/>
                    <a:pt x="301" y="213"/>
                    <a:pt x="301" y="213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5"/>
                    <a:pt x="303" y="215"/>
                    <a:pt x="303" y="215"/>
                  </a:cubicBezTo>
                  <a:cubicBezTo>
                    <a:pt x="304" y="214"/>
                    <a:pt x="304" y="214"/>
                    <a:pt x="304" y="214"/>
                  </a:cubicBezTo>
                  <a:cubicBezTo>
                    <a:pt x="307" y="215"/>
                    <a:pt x="307" y="215"/>
                    <a:pt x="307" y="215"/>
                  </a:cubicBezTo>
                  <a:cubicBezTo>
                    <a:pt x="308" y="215"/>
                    <a:pt x="308" y="215"/>
                    <a:pt x="308" y="215"/>
                  </a:cubicBezTo>
                  <a:cubicBezTo>
                    <a:pt x="309" y="216"/>
                    <a:pt x="309" y="216"/>
                    <a:pt x="309" y="216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11" y="217"/>
                    <a:pt x="311" y="217"/>
                    <a:pt x="311" y="217"/>
                  </a:cubicBezTo>
                  <a:cubicBezTo>
                    <a:pt x="312" y="218"/>
                    <a:pt x="312" y="218"/>
                    <a:pt x="312" y="218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3" y="221"/>
                    <a:pt x="313" y="221"/>
                    <a:pt x="313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3" y="223"/>
                    <a:pt x="313" y="223"/>
                    <a:pt x="313" y="223"/>
                  </a:cubicBezTo>
                  <a:cubicBezTo>
                    <a:pt x="313" y="225"/>
                    <a:pt x="313" y="225"/>
                    <a:pt x="313" y="225"/>
                  </a:cubicBezTo>
                  <a:cubicBezTo>
                    <a:pt x="313" y="226"/>
                    <a:pt x="313" y="226"/>
                    <a:pt x="313" y="226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29"/>
                    <a:pt x="313" y="229"/>
                    <a:pt x="313" y="229"/>
                  </a:cubicBezTo>
                  <a:cubicBezTo>
                    <a:pt x="312" y="230"/>
                    <a:pt x="312" y="230"/>
                    <a:pt x="312" y="230"/>
                  </a:cubicBezTo>
                  <a:cubicBezTo>
                    <a:pt x="311" y="232"/>
                    <a:pt x="311" y="232"/>
                    <a:pt x="311" y="232"/>
                  </a:cubicBezTo>
                  <a:cubicBezTo>
                    <a:pt x="310" y="233"/>
                    <a:pt x="310" y="233"/>
                    <a:pt x="310" y="233"/>
                  </a:cubicBezTo>
                  <a:cubicBezTo>
                    <a:pt x="309" y="234"/>
                    <a:pt x="309" y="234"/>
                    <a:pt x="309" y="234"/>
                  </a:cubicBezTo>
                  <a:cubicBezTo>
                    <a:pt x="309" y="233"/>
                    <a:pt x="309" y="233"/>
                    <a:pt x="309" y="233"/>
                  </a:cubicBezTo>
                  <a:cubicBezTo>
                    <a:pt x="308" y="231"/>
                    <a:pt x="308" y="231"/>
                    <a:pt x="308" y="231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7" y="230"/>
                    <a:pt x="307" y="230"/>
                    <a:pt x="307" y="230"/>
                  </a:cubicBezTo>
                  <a:cubicBezTo>
                    <a:pt x="306" y="230"/>
                    <a:pt x="306" y="230"/>
                    <a:pt x="306" y="230"/>
                  </a:cubicBezTo>
                  <a:cubicBezTo>
                    <a:pt x="304" y="227"/>
                    <a:pt x="304" y="227"/>
                    <a:pt x="304" y="227"/>
                  </a:cubicBezTo>
                  <a:cubicBezTo>
                    <a:pt x="302" y="226"/>
                    <a:pt x="302" y="226"/>
                    <a:pt x="302" y="226"/>
                  </a:cubicBezTo>
                  <a:cubicBezTo>
                    <a:pt x="301" y="225"/>
                    <a:pt x="301" y="225"/>
                    <a:pt x="301" y="225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0" y="222"/>
                    <a:pt x="300" y="222"/>
                    <a:pt x="300" y="222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1"/>
                    <a:pt x="297" y="221"/>
                    <a:pt x="297" y="221"/>
                  </a:cubicBezTo>
                  <a:cubicBezTo>
                    <a:pt x="299" y="222"/>
                    <a:pt x="299" y="222"/>
                    <a:pt x="299" y="222"/>
                  </a:cubicBezTo>
                  <a:cubicBezTo>
                    <a:pt x="299" y="223"/>
                    <a:pt x="299" y="223"/>
                    <a:pt x="299" y="223"/>
                  </a:cubicBezTo>
                  <a:cubicBezTo>
                    <a:pt x="298" y="224"/>
                    <a:pt x="298" y="224"/>
                    <a:pt x="298" y="224"/>
                  </a:cubicBezTo>
                  <a:cubicBezTo>
                    <a:pt x="296" y="224"/>
                    <a:pt x="296" y="224"/>
                    <a:pt x="296" y="224"/>
                  </a:cubicBezTo>
                  <a:cubicBezTo>
                    <a:pt x="295" y="223"/>
                    <a:pt x="295" y="223"/>
                    <a:pt x="295" y="223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4" y="221"/>
                    <a:pt x="294" y="221"/>
                    <a:pt x="294" y="221"/>
                  </a:cubicBezTo>
                  <a:cubicBezTo>
                    <a:pt x="294" y="222"/>
                    <a:pt x="294" y="222"/>
                    <a:pt x="294" y="222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5" y="224"/>
                    <a:pt x="295" y="224"/>
                    <a:pt x="295" y="224"/>
                  </a:cubicBezTo>
                  <a:cubicBezTo>
                    <a:pt x="298" y="225"/>
                    <a:pt x="298" y="225"/>
                    <a:pt x="298" y="225"/>
                  </a:cubicBezTo>
                  <a:cubicBezTo>
                    <a:pt x="300" y="225"/>
                    <a:pt x="300" y="225"/>
                    <a:pt x="300" y="225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4" y="231"/>
                    <a:pt x="304" y="231"/>
                    <a:pt x="304" y="231"/>
                  </a:cubicBezTo>
                  <a:cubicBezTo>
                    <a:pt x="302" y="232"/>
                    <a:pt x="302" y="232"/>
                    <a:pt x="302" y="232"/>
                  </a:cubicBezTo>
                  <a:cubicBezTo>
                    <a:pt x="301" y="232"/>
                    <a:pt x="301" y="232"/>
                    <a:pt x="301" y="232"/>
                  </a:cubicBezTo>
                  <a:cubicBezTo>
                    <a:pt x="300" y="234"/>
                    <a:pt x="300" y="234"/>
                    <a:pt x="300" y="234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297" y="233"/>
                    <a:pt x="297" y="233"/>
                    <a:pt x="297" y="233"/>
                  </a:cubicBezTo>
                  <a:cubicBezTo>
                    <a:pt x="297" y="232"/>
                    <a:pt x="297" y="232"/>
                    <a:pt x="297" y="232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6" y="230"/>
                    <a:pt x="296" y="230"/>
                    <a:pt x="296" y="230"/>
                  </a:cubicBezTo>
                  <a:cubicBezTo>
                    <a:pt x="296" y="231"/>
                    <a:pt x="296" y="231"/>
                    <a:pt x="296" y="231"/>
                  </a:cubicBezTo>
                  <a:cubicBezTo>
                    <a:pt x="296" y="232"/>
                    <a:pt x="296" y="232"/>
                    <a:pt x="296" y="232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7" y="235"/>
                    <a:pt x="297" y="235"/>
                    <a:pt x="297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5" y="234"/>
                    <a:pt x="305" y="234"/>
                    <a:pt x="305" y="234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03" y="239"/>
                    <a:pt x="303" y="239"/>
                    <a:pt x="303" y="239"/>
                  </a:cubicBezTo>
                  <a:cubicBezTo>
                    <a:pt x="302" y="239"/>
                    <a:pt x="302" y="239"/>
                    <a:pt x="302" y="239"/>
                  </a:cubicBezTo>
                  <a:cubicBezTo>
                    <a:pt x="302" y="240"/>
                    <a:pt x="302" y="240"/>
                    <a:pt x="302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2"/>
                    <a:pt x="307" y="242"/>
                    <a:pt x="307" y="242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2"/>
                    <a:pt x="311" y="242"/>
                    <a:pt x="311" y="242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5"/>
                    <a:pt x="312" y="245"/>
                    <a:pt x="312" y="245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12" y="247"/>
                    <a:pt x="312" y="247"/>
                    <a:pt x="312" y="247"/>
                  </a:cubicBezTo>
                  <a:cubicBezTo>
                    <a:pt x="311" y="250"/>
                    <a:pt x="311" y="250"/>
                    <a:pt x="311" y="250"/>
                  </a:cubicBezTo>
                  <a:cubicBezTo>
                    <a:pt x="309" y="251"/>
                    <a:pt x="309" y="251"/>
                    <a:pt x="309" y="251"/>
                  </a:cubicBezTo>
                  <a:cubicBezTo>
                    <a:pt x="308" y="251"/>
                    <a:pt x="308" y="251"/>
                    <a:pt x="308" y="251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7" y="249"/>
                    <a:pt x="307" y="249"/>
                    <a:pt x="307" y="249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6" y="246"/>
                    <a:pt x="306" y="246"/>
                    <a:pt x="306" y="246"/>
                  </a:cubicBezTo>
                  <a:cubicBezTo>
                    <a:pt x="304" y="245"/>
                    <a:pt x="304" y="245"/>
                    <a:pt x="304" y="245"/>
                  </a:cubicBezTo>
                  <a:cubicBezTo>
                    <a:pt x="303" y="245"/>
                    <a:pt x="303" y="245"/>
                    <a:pt x="303" y="245"/>
                  </a:cubicBezTo>
                  <a:cubicBezTo>
                    <a:pt x="301" y="244"/>
                    <a:pt x="301" y="244"/>
                    <a:pt x="301" y="244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4"/>
                    <a:pt x="299" y="244"/>
                    <a:pt x="299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4"/>
                    <a:pt x="297" y="244"/>
                    <a:pt x="297" y="244"/>
                  </a:cubicBezTo>
                  <a:cubicBezTo>
                    <a:pt x="297" y="243"/>
                    <a:pt x="297" y="243"/>
                    <a:pt x="297" y="243"/>
                  </a:cubicBezTo>
                  <a:cubicBezTo>
                    <a:pt x="296" y="242"/>
                    <a:pt x="296" y="242"/>
                    <a:pt x="296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6" y="243"/>
                    <a:pt x="296" y="243"/>
                    <a:pt x="296" y="243"/>
                  </a:cubicBezTo>
                  <a:cubicBezTo>
                    <a:pt x="296" y="245"/>
                    <a:pt x="296" y="245"/>
                    <a:pt x="296" y="245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4" y="247"/>
                    <a:pt x="294" y="247"/>
                    <a:pt x="294" y="247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2" y="247"/>
                    <a:pt x="292" y="247"/>
                    <a:pt x="292" y="247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4" y="248"/>
                    <a:pt x="294" y="248"/>
                    <a:pt x="294" y="248"/>
                  </a:cubicBezTo>
                  <a:cubicBezTo>
                    <a:pt x="294" y="249"/>
                    <a:pt x="294" y="249"/>
                    <a:pt x="294" y="249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2" y="252"/>
                    <a:pt x="292" y="252"/>
                    <a:pt x="292" y="252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3" y="253"/>
                    <a:pt x="293" y="253"/>
                    <a:pt x="293" y="253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9"/>
                    <a:pt x="294" y="259"/>
                    <a:pt x="294" y="259"/>
                  </a:cubicBezTo>
                  <a:cubicBezTo>
                    <a:pt x="294" y="260"/>
                    <a:pt x="294" y="260"/>
                    <a:pt x="294" y="260"/>
                  </a:cubicBezTo>
                  <a:cubicBezTo>
                    <a:pt x="295" y="259"/>
                    <a:pt x="295" y="259"/>
                    <a:pt x="295" y="259"/>
                  </a:cubicBezTo>
                  <a:cubicBezTo>
                    <a:pt x="296" y="258"/>
                    <a:pt x="296" y="258"/>
                    <a:pt x="296" y="258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6" y="253"/>
                    <a:pt x="296" y="253"/>
                    <a:pt x="296" y="253"/>
                  </a:cubicBezTo>
                  <a:cubicBezTo>
                    <a:pt x="296" y="254"/>
                    <a:pt x="296" y="254"/>
                    <a:pt x="296" y="254"/>
                  </a:cubicBezTo>
                  <a:cubicBezTo>
                    <a:pt x="297" y="255"/>
                    <a:pt x="297" y="255"/>
                    <a:pt x="297" y="255"/>
                  </a:cubicBezTo>
                  <a:cubicBezTo>
                    <a:pt x="298" y="256"/>
                    <a:pt x="298" y="256"/>
                    <a:pt x="298" y="256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1" y="257"/>
                    <a:pt x="301" y="257"/>
                    <a:pt x="301" y="257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3" y="256"/>
                    <a:pt x="303" y="256"/>
                    <a:pt x="303" y="256"/>
                  </a:cubicBezTo>
                  <a:cubicBezTo>
                    <a:pt x="304" y="256"/>
                    <a:pt x="304" y="256"/>
                    <a:pt x="304" y="256"/>
                  </a:cubicBezTo>
                  <a:cubicBezTo>
                    <a:pt x="304" y="257"/>
                    <a:pt x="304" y="257"/>
                    <a:pt x="304" y="257"/>
                  </a:cubicBezTo>
                  <a:cubicBezTo>
                    <a:pt x="304" y="258"/>
                    <a:pt x="304" y="258"/>
                    <a:pt x="304" y="258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3" y="261"/>
                    <a:pt x="303" y="261"/>
                    <a:pt x="303" y="261"/>
                  </a:cubicBezTo>
                  <a:cubicBezTo>
                    <a:pt x="303" y="263"/>
                    <a:pt x="303" y="263"/>
                    <a:pt x="303" y="263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2" y="266"/>
                    <a:pt x="302" y="266"/>
                    <a:pt x="302" y="266"/>
                  </a:cubicBezTo>
                  <a:cubicBezTo>
                    <a:pt x="300" y="265"/>
                    <a:pt x="300" y="265"/>
                    <a:pt x="300" y="265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5" y="266"/>
                    <a:pt x="295" y="266"/>
                    <a:pt x="295" y="266"/>
                  </a:cubicBezTo>
                  <a:cubicBezTo>
                    <a:pt x="294" y="267"/>
                    <a:pt x="294" y="267"/>
                    <a:pt x="294" y="267"/>
                  </a:cubicBezTo>
                  <a:cubicBezTo>
                    <a:pt x="294" y="268"/>
                    <a:pt x="294" y="268"/>
                    <a:pt x="294" y="268"/>
                  </a:cubicBezTo>
                  <a:cubicBezTo>
                    <a:pt x="293" y="268"/>
                    <a:pt x="293" y="268"/>
                    <a:pt x="293" y="268"/>
                  </a:cubicBezTo>
                  <a:cubicBezTo>
                    <a:pt x="292" y="268"/>
                    <a:pt x="292" y="268"/>
                    <a:pt x="292" y="268"/>
                  </a:cubicBezTo>
                  <a:cubicBezTo>
                    <a:pt x="291" y="269"/>
                    <a:pt x="291" y="269"/>
                    <a:pt x="291" y="269"/>
                  </a:cubicBezTo>
                  <a:cubicBezTo>
                    <a:pt x="291" y="270"/>
                    <a:pt x="291" y="270"/>
                    <a:pt x="291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89" y="270"/>
                    <a:pt x="289" y="270"/>
                    <a:pt x="289" y="270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84" y="266"/>
                    <a:pt x="284" y="266"/>
                    <a:pt x="284" y="266"/>
                  </a:cubicBezTo>
                  <a:cubicBezTo>
                    <a:pt x="280" y="262"/>
                    <a:pt x="280" y="262"/>
                    <a:pt x="280" y="262"/>
                  </a:cubicBezTo>
                  <a:cubicBezTo>
                    <a:pt x="279" y="261"/>
                    <a:pt x="279" y="261"/>
                    <a:pt x="279" y="261"/>
                  </a:cubicBezTo>
                  <a:cubicBezTo>
                    <a:pt x="279" y="260"/>
                    <a:pt x="279" y="260"/>
                    <a:pt x="279" y="260"/>
                  </a:cubicBezTo>
                  <a:cubicBezTo>
                    <a:pt x="280" y="260"/>
                    <a:pt x="280" y="260"/>
                    <a:pt x="280" y="260"/>
                  </a:cubicBezTo>
                  <a:cubicBezTo>
                    <a:pt x="281" y="259"/>
                    <a:pt x="281" y="259"/>
                    <a:pt x="281" y="259"/>
                  </a:cubicBezTo>
                  <a:cubicBezTo>
                    <a:pt x="281" y="260"/>
                    <a:pt x="281" y="260"/>
                    <a:pt x="281" y="260"/>
                  </a:cubicBezTo>
                  <a:cubicBezTo>
                    <a:pt x="282" y="260"/>
                    <a:pt x="282" y="260"/>
                    <a:pt x="282" y="260"/>
                  </a:cubicBezTo>
                  <a:cubicBezTo>
                    <a:pt x="285" y="262"/>
                    <a:pt x="285" y="262"/>
                    <a:pt x="285" y="262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90" y="263"/>
                    <a:pt x="290" y="263"/>
                    <a:pt x="290" y="263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8" y="262"/>
                    <a:pt x="288" y="262"/>
                    <a:pt x="288" y="262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4" y="260"/>
                    <a:pt x="284" y="260"/>
                    <a:pt x="284" y="260"/>
                  </a:cubicBezTo>
                  <a:cubicBezTo>
                    <a:pt x="281" y="258"/>
                    <a:pt x="281" y="258"/>
                    <a:pt x="281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7"/>
                    <a:pt x="280" y="257"/>
                    <a:pt x="280" y="257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8" y="256"/>
                    <a:pt x="278" y="256"/>
                    <a:pt x="278" y="256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7" y="259"/>
                    <a:pt x="277" y="259"/>
                    <a:pt x="277" y="259"/>
                  </a:cubicBezTo>
                  <a:cubicBezTo>
                    <a:pt x="277" y="261"/>
                    <a:pt x="277" y="261"/>
                    <a:pt x="277" y="261"/>
                  </a:cubicBezTo>
                  <a:cubicBezTo>
                    <a:pt x="277" y="262"/>
                    <a:pt x="277" y="262"/>
                    <a:pt x="277" y="262"/>
                  </a:cubicBezTo>
                  <a:cubicBezTo>
                    <a:pt x="277" y="263"/>
                    <a:pt x="277" y="263"/>
                    <a:pt x="277" y="263"/>
                  </a:cubicBezTo>
                  <a:cubicBezTo>
                    <a:pt x="276" y="263"/>
                    <a:pt x="276" y="263"/>
                    <a:pt x="276" y="263"/>
                  </a:cubicBezTo>
                  <a:cubicBezTo>
                    <a:pt x="274" y="260"/>
                    <a:pt x="274" y="260"/>
                    <a:pt x="274" y="260"/>
                  </a:cubicBezTo>
                  <a:cubicBezTo>
                    <a:pt x="272" y="257"/>
                    <a:pt x="272" y="257"/>
                    <a:pt x="272" y="257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1" y="255"/>
                    <a:pt x="271" y="255"/>
                    <a:pt x="271" y="255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3" y="259"/>
                    <a:pt x="273" y="259"/>
                    <a:pt x="273" y="259"/>
                  </a:cubicBezTo>
                  <a:cubicBezTo>
                    <a:pt x="273" y="260"/>
                    <a:pt x="273" y="260"/>
                    <a:pt x="273" y="260"/>
                  </a:cubicBezTo>
                  <a:cubicBezTo>
                    <a:pt x="274" y="261"/>
                    <a:pt x="274" y="261"/>
                    <a:pt x="274" y="261"/>
                  </a:cubicBezTo>
                  <a:cubicBezTo>
                    <a:pt x="274" y="262"/>
                    <a:pt x="274" y="262"/>
                    <a:pt x="274" y="262"/>
                  </a:cubicBezTo>
                  <a:cubicBezTo>
                    <a:pt x="274" y="263"/>
                    <a:pt x="274" y="263"/>
                    <a:pt x="274" y="263"/>
                  </a:cubicBezTo>
                  <a:cubicBezTo>
                    <a:pt x="273" y="263"/>
                    <a:pt x="273" y="263"/>
                    <a:pt x="273" y="263"/>
                  </a:cubicBezTo>
                  <a:cubicBezTo>
                    <a:pt x="272" y="264"/>
                    <a:pt x="272" y="264"/>
                    <a:pt x="272" y="264"/>
                  </a:cubicBezTo>
                  <a:cubicBezTo>
                    <a:pt x="271" y="265"/>
                    <a:pt x="271" y="265"/>
                    <a:pt x="271" y="265"/>
                  </a:cubicBezTo>
                  <a:cubicBezTo>
                    <a:pt x="270" y="265"/>
                    <a:pt x="270" y="265"/>
                    <a:pt x="270" y="265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7"/>
                    <a:pt x="265" y="267"/>
                    <a:pt x="265" y="267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0" y="263"/>
                    <a:pt x="260" y="263"/>
                    <a:pt x="260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58" y="261"/>
                    <a:pt x="258" y="261"/>
                    <a:pt x="258" y="261"/>
                  </a:cubicBezTo>
                  <a:cubicBezTo>
                    <a:pt x="258" y="262"/>
                    <a:pt x="258" y="262"/>
                    <a:pt x="258" y="262"/>
                  </a:cubicBezTo>
                  <a:cubicBezTo>
                    <a:pt x="258" y="263"/>
                    <a:pt x="258" y="263"/>
                    <a:pt x="258" y="263"/>
                  </a:cubicBezTo>
                  <a:cubicBezTo>
                    <a:pt x="260" y="264"/>
                    <a:pt x="260" y="264"/>
                    <a:pt x="260" y="264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62" y="267"/>
                    <a:pt x="262" y="267"/>
                    <a:pt x="262" y="267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6" y="268"/>
                    <a:pt x="256" y="268"/>
                    <a:pt x="256" y="268"/>
                  </a:cubicBezTo>
                  <a:cubicBezTo>
                    <a:pt x="255" y="269"/>
                    <a:pt x="255" y="269"/>
                    <a:pt x="255" y="269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6" y="271"/>
                    <a:pt x="256" y="271"/>
                    <a:pt x="256" y="271"/>
                  </a:cubicBezTo>
                  <a:cubicBezTo>
                    <a:pt x="257" y="271"/>
                    <a:pt x="257" y="271"/>
                    <a:pt x="257" y="271"/>
                  </a:cubicBezTo>
                  <a:cubicBezTo>
                    <a:pt x="257" y="270"/>
                    <a:pt x="257" y="270"/>
                    <a:pt x="257" y="270"/>
                  </a:cubicBezTo>
                  <a:cubicBezTo>
                    <a:pt x="257" y="269"/>
                    <a:pt x="257" y="269"/>
                    <a:pt x="257" y="269"/>
                  </a:cubicBezTo>
                  <a:cubicBezTo>
                    <a:pt x="259" y="269"/>
                    <a:pt x="259" y="269"/>
                    <a:pt x="259" y="269"/>
                  </a:cubicBezTo>
                  <a:cubicBezTo>
                    <a:pt x="259" y="269"/>
                    <a:pt x="260" y="270"/>
                    <a:pt x="260" y="270"/>
                  </a:cubicBezTo>
                  <a:cubicBezTo>
                    <a:pt x="260" y="270"/>
                    <a:pt x="262" y="270"/>
                    <a:pt x="262" y="270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3" y="268"/>
                    <a:pt x="263" y="268"/>
                    <a:pt x="263" y="268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6" y="268"/>
                    <a:pt x="266" y="268"/>
                    <a:pt x="266" y="268"/>
                  </a:cubicBezTo>
                  <a:cubicBezTo>
                    <a:pt x="267" y="268"/>
                    <a:pt x="267" y="268"/>
                    <a:pt x="267" y="268"/>
                  </a:cubicBezTo>
                  <a:cubicBezTo>
                    <a:pt x="268" y="269"/>
                    <a:pt x="268" y="269"/>
                    <a:pt x="268" y="269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2" y="271"/>
                    <a:pt x="272" y="271"/>
                    <a:pt x="272" y="271"/>
                  </a:cubicBezTo>
                  <a:cubicBezTo>
                    <a:pt x="272" y="272"/>
                    <a:pt x="272" y="272"/>
                    <a:pt x="272" y="272"/>
                  </a:cubicBezTo>
                  <a:cubicBezTo>
                    <a:pt x="272" y="273"/>
                    <a:pt x="272" y="273"/>
                    <a:pt x="272" y="273"/>
                  </a:cubicBezTo>
                  <a:cubicBezTo>
                    <a:pt x="271" y="273"/>
                    <a:pt x="271" y="273"/>
                    <a:pt x="271" y="273"/>
                  </a:cubicBezTo>
                  <a:cubicBezTo>
                    <a:pt x="270" y="274"/>
                    <a:pt x="270" y="274"/>
                    <a:pt x="270" y="274"/>
                  </a:cubicBezTo>
                  <a:cubicBezTo>
                    <a:pt x="269" y="274"/>
                    <a:pt x="269" y="274"/>
                    <a:pt x="269" y="274"/>
                  </a:cubicBezTo>
                  <a:cubicBezTo>
                    <a:pt x="268" y="274"/>
                    <a:pt x="268" y="274"/>
                    <a:pt x="268" y="274"/>
                  </a:cubicBezTo>
                  <a:cubicBezTo>
                    <a:pt x="266" y="275"/>
                    <a:pt x="266" y="275"/>
                    <a:pt x="266" y="275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4" y="276"/>
                    <a:pt x="264" y="276"/>
                    <a:pt x="264" y="276"/>
                  </a:cubicBezTo>
                  <a:cubicBezTo>
                    <a:pt x="262" y="274"/>
                    <a:pt x="262" y="274"/>
                    <a:pt x="262" y="274"/>
                  </a:cubicBezTo>
                  <a:cubicBezTo>
                    <a:pt x="261" y="274"/>
                    <a:pt x="261" y="274"/>
                    <a:pt x="261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8" y="274"/>
                    <a:pt x="258" y="274"/>
                    <a:pt x="258" y="274"/>
                  </a:cubicBezTo>
                  <a:cubicBezTo>
                    <a:pt x="257" y="274"/>
                    <a:pt x="257" y="274"/>
                    <a:pt x="257" y="274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2" y="275"/>
                    <a:pt x="262" y="275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77"/>
                    <a:pt x="260" y="277"/>
                    <a:pt x="260" y="277"/>
                  </a:cubicBezTo>
                  <a:cubicBezTo>
                    <a:pt x="258" y="277"/>
                    <a:pt x="258" y="277"/>
                    <a:pt x="258" y="277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8"/>
                    <a:pt x="259" y="278"/>
                    <a:pt x="259" y="278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5" y="277"/>
                    <a:pt x="265" y="277"/>
                    <a:pt x="265" y="277"/>
                  </a:cubicBezTo>
                  <a:cubicBezTo>
                    <a:pt x="266" y="277"/>
                    <a:pt x="266" y="277"/>
                    <a:pt x="266" y="277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9" y="277"/>
                    <a:pt x="269" y="277"/>
                    <a:pt x="269" y="277"/>
                  </a:cubicBezTo>
                  <a:cubicBezTo>
                    <a:pt x="271" y="278"/>
                    <a:pt x="271" y="278"/>
                    <a:pt x="271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3" y="279"/>
                    <a:pt x="273" y="279"/>
                    <a:pt x="273" y="279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0" y="283"/>
                    <a:pt x="270" y="283"/>
                    <a:pt x="270" y="283"/>
                  </a:cubicBezTo>
                  <a:cubicBezTo>
                    <a:pt x="268" y="283"/>
                    <a:pt x="268" y="283"/>
                    <a:pt x="268" y="283"/>
                  </a:cubicBezTo>
                  <a:cubicBezTo>
                    <a:pt x="267" y="283"/>
                    <a:pt x="267" y="283"/>
                    <a:pt x="267" y="283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3" y="283"/>
                    <a:pt x="263" y="283"/>
                    <a:pt x="263" y="283"/>
                  </a:cubicBezTo>
                  <a:cubicBezTo>
                    <a:pt x="262" y="284"/>
                    <a:pt x="262" y="284"/>
                    <a:pt x="262" y="284"/>
                  </a:cubicBezTo>
                  <a:cubicBezTo>
                    <a:pt x="263" y="284"/>
                    <a:pt x="263" y="284"/>
                    <a:pt x="263" y="284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8" y="284"/>
                    <a:pt x="268" y="284"/>
                    <a:pt x="268" y="284"/>
                  </a:cubicBezTo>
                  <a:cubicBezTo>
                    <a:pt x="269" y="285"/>
                    <a:pt x="269" y="285"/>
                    <a:pt x="269" y="285"/>
                  </a:cubicBezTo>
                  <a:cubicBezTo>
                    <a:pt x="269" y="286"/>
                    <a:pt x="269" y="286"/>
                    <a:pt x="269" y="286"/>
                  </a:cubicBezTo>
                  <a:cubicBezTo>
                    <a:pt x="270" y="285"/>
                    <a:pt x="270" y="285"/>
                    <a:pt x="270" y="285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3" y="284"/>
                    <a:pt x="273" y="284"/>
                    <a:pt x="273" y="284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8" y="288"/>
                    <a:pt x="278" y="288"/>
                    <a:pt x="278" y="288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9" y="289"/>
                    <a:pt x="279" y="289"/>
                    <a:pt x="279" y="289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82" y="291"/>
                    <a:pt x="282" y="291"/>
                    <a:pt x="282" y="291"/>
                  </a:cubicBezTo>
                  <a:cubicBezTo>
                    <a:pt x="283" y="291"/>
                    <a:pt x="283" y="291"/>
                    <a:pt x="283" y="291"/>
                  </a:cubicBezTo>
                  <a:cubicBezTo>
                    <a:pt x="283" y="292"/>
                    <a:pt x="283" y="292"/>
                    <a:pt x="283" y="292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4" y="298"/>
                    <a:pt x="284" y="298"/>
                    <a:pt x="284" y="298"/>
                  </a:cubicBezTo>
                  <a:cubicBezTo>
                    <a:pt x="283" y="299"/>
                    <a:pt x="283" y="299"/>
                    <a:pt x="283" y="299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4" y="299"/>
                    <a:pt x="284" y="299"/>
                    <a:pt x="284" y="299"/>
                  </a:cubicBezTo>
                  <a:cubicBezTo>
                    <a:pt x="285" y="298"/>
                    <a:pt x="285" y="298"/>
                    <a:pt x="285" y="298"/>
                  </a:cubicBezTo>
                  <a:cubicBezTo>
                    <a:pt x="286" y="297"/>
                    <a:pt x="286" y="297"/>
                    <a:pt x="286" y="297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6" y="299"/>
                    <a:pt x="286" y="299"/>
                    <a:pt x="286" y="299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7" y="299"/>
                    <a:pt x="287" y="299"/>
                    <a:pt x="287" y="299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8" y="298"/>
                    <a:pt x="288" y="298"/>
                    <a:pt x="288" y="298"/>
                  </a:cubicBezTo>
                  <a:cubicBezTo>
                    <a:pt x="289" y="299"/>
                    <a:pt x="289" y="299"/>
                    <a:pt x="289" y="299"/>
                  </a:cubicBezTo>
                  <a:cubicBezTo>
                    <a:pt x="289" y="300"/>
                    <a:pt x="289" y="300"/>
                    <a:pt x="289" y="300"/>
                  </a:cubicBezTo>
                  <a:cubicBezTo>
                    <a:pt x="287" y="301"/>
                    <a:pt x="287" y="301"/>
                    <a:pt x="287" y="301"/>
                  </a:cubicBezTo>
                  <a:cubicBezTo>
                    <a:pt x="286" y="302"/>
                    <a:pt x="286" y="302"/>
                    <a:pt x="286" y="302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86" y="306"/>
                    <a:pt x="286" y="306"/>
                    <a:pt x="286" y="306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287" y="306"/>
                    <a:pt x="287" y="306"/>
                    <a:pt x="287" y="306"/>
                  </a:cubicBezTo>
                  <a:cubicBezTo>
                    <a:pt x="288" y="304"/>
                    <a:pt x="288" y="304"/>
                    <a:pt x="288" y="304"/>
                  </a:cubicBezTo>
                  <a:cubicBezTo>
                    <a:pt x="289" y="303"/>
                    <a:pt x="289" y="303"/>
                    <a:pt x="289" y="303"/>
                  </a:cubicBezTo>
                  <a:cubicBezTo>
                    <a:pt x="290" y="303"/>
                    <a:pt x="290" y="303"/>
                    <a:pt x="290" y="303"/>
                  </a:cubicBezTo>
                  <a:cubicBezTo>
                    <a:pt x="290" y="304"/>
                    <a:pt x="290" y="304"/>
                    <a:pt x="290" y="304"/>
                  </a:cubicBezTo>
                  <a:cubicBezTo>
                    <a:pt x="289" y="305"/>
                    <a:pt x="289" y="305"/>
                    <a:pt x="289" y="305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90" y="307"/>
                    <a:pt x="290" y="307"/>
                    <a:pt x="290" y="307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0" y="309"/>
                    <a:pt x="290" y="309"/>
                    <a:pt x="290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88" y="310"/>
                    <a:pt x="288" y="310"/>
                    <a:pt x="288" y="310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7" y="312"/>
                    <a:pt x="287" y="312"/>
                    <a:pt x="287" y="312"/>
                  </a:cubicBezTo>
                  <a:cubicBezTo>
                    <a:pt x="289" y="311"/>
                    <a:pt x="289" y="311"/>
                    <a:pt x="289" y="311"/>
                  </a:cubicBezTo>
                  <a:cubicBezTo>
                    <a:pt x="290" y="312"/>
                    <a:pt x="290" y="312"/>
                    <a:pt x="290" y="312"/>
                  </a:cubicBezTo>
                  <a:cubicBezTo>
                    <a:pt x="289" y="312"/>
                    <a:pt x="289" y="312"/>
                    <a:pt x="289" y="312"/>
                  </a:cubicBezTo>
                  <a:cubicBezTo>
                    <a:pt x="289" y="313"/>
                    <a:pt x="289" y="313"/>
                    <a:pt x="289" y="313"/>
                  </a:cubicBezTo>
                  <a:cubicBezTo>
                    <a:pt x="290" y="313"/>
                    <a:pt x="290" y="313"/>
                    <a:pt x="290" y="313"/>
                  </a:cubicBezTo>
                  <a:cubicBezTo>
                    <a:pt x="290" y="314"/>
                    <a:pt x="290" y="314"/>
                    <a:pt x="290" y="314"/>
                  </a:cubicBezTo>
                  <a:cubicBezTo>
                    <a:pt x="290" y="315"/>
                    <a:pt x="290" y="315"/>
                    <a:pt x="290" y="315"/>
                  </a:cubicBezTo>
                  <a:cubicBezTo>
                    <a:pt x="290" y="317"/>
                    <a:pt x="290" y="317"/>
                    <a:pt x="290" y="317"/>
                  </a:cubicBezTo>
                  <a:cubicBezTo>
                    <a:pt x="289" y="318"/>
                    <a:pt x="289" y="318"/>
                    <a:pt x="289" y="318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90" y="322"/>
                    <a:pt x="290" y="322"/>
                    <a:pt x="290" y="322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8" y="323"/>
                    <a:pt x="288" y="323"/>
                    <a:pt x="288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2"/>
                    <a:pt x="287" y="322"/>
                    <a:pt x="287" y="322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5" y="321"/>
                    <a:pt x="285" y="321"/>
                    <a:pt x="285" y="321"/>
                  </a:cubicBezTo>
                  <a:cubicBezTo>
                    <a:pt x="284" y="322"/>
                    <a:pt x="284" y="322"/>
                    <a:pt x="284" y="322"/>
                  </a:cubicBezTo>
                  <a:cubicBezTo>
                    <a:pt x="283" y="321"/>
                    <a:pt x="283" y="321"/>
                    <a:pt x="283" y="321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9"/>
                    <a:pt x="284" y="319"/>
                    <a:pt x="284" y="319"/>
                  </a:cubicBezTo>
                  <a:cubicBezTo>
                    <a:pt x="284" y="317"/>
                    <a:pt x="284" y="317"/>
                    <a:pt x="284" y="317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3" y="314"/>
                    <a:pt x="283" y="314"/>
                    <a:pt x="283" y="314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9"/>
                    <a:pt x="282" y="319"/>
                    <a:pt x="282" y="319"/>
                  </a:cubicBezTo>
                  <a:cubicBezTo>
                    <a:pt x="282" y="321"/>
                    <a:pt x="282" y="321"/>
                    <a:pt x="282" y="321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1" y="322"/>
                    <a:pt x="281" y="322"/>
                    <a:pt x="281" y="322"/>
                  </a:cubicBezTo>
                  <a:cubicBezTo>
                    <a:pt x="280" y="323"/>
                    <a:pt x="280" y="323"/>
                    <a:pt x="280" y="323"/>
                  </a:cubicBezTo>
                  <a:cubicBezTo>
                    <a:pt x="278" y="323"/>
                    <a:pt x="278" y="323"/>
                    <a:pt x="278" y="323"/>
                  </a:cubicBezTo>
                  <a:cubicBezTo>
                    <a:pt x="278" y="322"/>
                    <a:pt x="278" y="322"/>
                    <a:pt x="278" y="322"/>
                  </a:cubicBezTo>
                  <a:cubicBezTo>
                    <a:pt x="275" y="320"/>
                    <a:pt x="275" y="320"/>
                    <a:pt x="275" y="320"/>
                  </a:cubicBezTo>
                  <a:cubicBezTo>
                    <a:pt x="274" y="318"/>
                    <a:pt x="274" y="318"/>
                    <a:pt x="274" y="318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2" y="313"/>
                    <a:pt x="272" y="313"/>
                    <a:pt x="272" y="313"/>
                  </a:cubicBezTo>
                  <a:cubicBezTo>
                    <a:pt x="271" y="311"/>
                    <a:pt x="271" y="311"/>
                    <a:pt x="271" y="311"/>
                  </a:cubicBezTo>
                  <a:cubicBezTo>
                    <a:pt x="270" y="310"/>
                    <a:pt x="270" y="310"/>
                    <a:pt x="270" y="310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70" y="305"/>
                    <a:pt x="270" y="305"/>
                    <a:pt x="270" y="305"/>
                  </a:cubicBezTo>
                  <a:cubicBezTo>
                    <a:pt x="270" y="304"/>
                    <a:pt x="270" y="304"/>
                    <a:pt x="270" y="304"/>
                  </a:cubicBezTo>
                  <a:cubicBezTo>
                    <a:pt x="269" y="304"/>
                    <a:pt x="269" y="304"/>
                    <a:pt x="269" y="304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3" y="301"/>
                    <a:pt x="263" y="301"/>
                    <a:pt x="263" y="301"/>
                  </a:cubicBezTo>
                  <a:cubicBezTo>
                    <a:pt x="263" y="300"/>
                    <a:pt x="263" y="300"/>
                    <a:pt x="263" y="300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1" y="300"/>
                    <a:pt x="261" y="300"/>
                    <a:pt x="261" y="300"/>
                  </a:cubicBezTo>
                  <a:cubicBezTo>
                    <a:pt x="260" y="300"/>
                    <a:pt x="260" y="300"/>
                    <a:pt x="260" y="300"/>
                  </a:cubicBezTo>
                  <a:cubicBezTo>
                    <a:pt x="258" y="299"/>
                    <a:pt x="258" y="299"/>
                    <a:pt x="258" y="299"/>
                  </a:cubicBezTo>
                  <a:cubicBezTo>
                    <a:pt x="258" y="300"/>
                    <a:pt x="258" y="300"/>
                    <a:pt x="258" y="300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56" y="300"/>
                    <a:pt x="256" y="300"/>
                    <a:pt x="256" y="300"/>
                  </a:cubicBezTo>
                  <a:cubicBezTo>
                    <a:pt x="255" y="298"/>
                    <a:pt x="255" y="298"/>
                    <a:pt x="255" y="298"/>
                  </a:cubicBezTo>
                  <a:cubicBezTo>
                    <a:pt x="255" y="297"/>
                    <a:pt x="255" y="297"/>
                    <a:pt x="255" y="297"/>
                  </a:cubicBezTo>
                  <a:cubicBezTo>
                    <a:pt x="253" y="296"/>
                    <a:pt x="253" y="296"/>
                    <a:pt x="253" y="296"/>
                  </a:cubicBezTo>
                  <a:cubicBezTo>
                    <a:pt x="253" y="295"/>
                    <a:pt x="253" y="295"/>
                    <a:pt x="253" y="295"/>
                  </a:cubicBezTo>
                  <a:cubicBezTo>
                    <a:pt x="252" y="294"/>
                    <a:pt x="252" y="294"/>
                    <a:pt x="252" y="294"/>
                  </a:cubicBezTo>
                  <a:cubicBezTo>
                    <a:pt x="251" y="292"/>
                    <a:pt x="251" y="292"/>
                    <a:pt x="251" y="292"/>
                  </a:cubicBezTo>
                  <a:cubicBezTo>
                    <a:pt x="251" y="291"/>
                    <a:pt x="251" y="291"/>
                    <a:pt x="251" y="291"/>
                  </a:cubicBezTo>
                  <a:cubicBezTo>
                    <a:pt x="250" y="292"/>
                    <a:pt x="250" y="292"/>
                    <a:pt x="250" y="292"/>
                  </a:cubicBezTo>
                  <a:cubicBezTo>
                    <a:pt x="250" y="293"/>
                    <a:pt x="250" y="293"/>
                    <a:pt x="250" y="293"/>
                  </a:cubicBezTo>
                  <a:cubicBezTo>
                    <a:pt x="250" y="294"/>
                    <a:pt x="250" y="294"/>
                    <a:pt x="250" y="294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0" y="299"/>
                    <a:pt x="250" y="299"/>
                    <a:pt x="250" y="299"/>
                  </a:cubicBezTo>
                  <a:cubicBezTo>
                    <a:pt x="249" y="300"/>
                    <a:pt x="249" y="300"/>
                    <a:pt x="249" y="300"/>
                  </a:cubicBezTo>
                  <a:cubicBezTo>
                    <a:pt x="248" y="301"/>
                    <a:pt x="248" y="301"/>
                    <a:pt x="248" y="301"/>
                  </a:cubicBezTo>
                  <a:cubicBezTo>
                    <a:pt x="247" y="300"/>
                    <a:pt x="247" y="300"/>
                    <a:pt x="247" y="300"/>
                  </a:cubicBezTo>
                  <a:cubicBezTo>
                    <a:pt x="247" y="301"/>
                    <a:pt x="247" y="301"/>
                    <a:pt x="247" y="301"/>
                  </a:cubicBezTo>
                  <a:cubicBezTo>
                    <a:pt x="248" y="302"/>
                    <a:pt x="248" y="302"/>
                    <a:pt x="248" y="302"/>
                  </a:cubicBezTo>
                  <a:cubicBezTo>
                    <a:pt x="249" y="302"/>
                    <a:pt x="249" y="302"/>
                    <a:pt x="249" y="302"/>
                  </a:cubicBezTo>
                  <a:cubicBezTo>
                    <a:pt x="251" y="300"/>
                    <a:pt x="251" y="300"/>
                    <a:pt x="251" y="300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1"/>
                    <a:pt x="254" y="301"/>
                    <a:pt x="254" y="301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61" y="302"/>
                    <a:pt x="261" y="302"/>
                    <a:pt x="261" y="302"/>
                  </a:cubicBezTo>
                  <a:cubicBezTo>
                    <a:pt x="263" y="303"/>
                    <a:pt x="263" y="303"/>
                    <a:pt x="263" y="303"/>
                  </a:cubicBezTo>
                  <a:cubicBezTo>
                    <a:pt x="264" y="303"/>
                    <a:pt x="264" y="303"/>
                    <a:pt x="264" y="303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4" y="308"/>
                    <a:pt x="264" y="308"/>
                    <a:pt x="264" y="308"/>
                  </a:cubicBezTo>
                  <a:cubicBezTo>
                    <a:pt x="263" y="308"/>
                    <a:pt x="263" y="308"/>
                    <a:pt x="263" y="308"/>
                  </a:cubicBezTo>
                  <a:cubicBezTo>
                    <a:pt x="262" y="309"/>
                    <a:pt x="262" y="309"/>
                    <a:pt x="262" y="309"/>
                  </a:cubicBezTo>
                  <a:cubicBezTo>
                    <a:pt x="261" y="310"/>
                    <a:pt x="261" y="310"/>
                    <a:pt x="261" y="310"/>
                  </a:cubicBezTo>
                  <a:cubicBezTo>
                    <a:pt x="260" y="310"/>
                    <a:pt x="260" y="310"/>
                    <a:pt x="260" y="310"/>
                  </a:cubicBezTo>
                  <a:cubicBezTo>
                    <a:pt x="256" y="312"/>
                    <a:pt x="256" y="312"/>
                    <a:pt x="256" y="312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51" y="312"/>
                    <a:pt x="251" y="312"/>
                    <a:pt x="251" y="312"/>
                  </a:cubicBezTo>
                  <a:cubicBezTo>
                    <a:pt x="250" y="310"/>
                    <a:pt x="250" y="310"/>
                    <a:pt x="250" y="310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8" y="308"/>
                    <a:pt x="248" y="308"/>
                    <a:pt x="248" y="308"/>
                  </a:cubicBezTo>
                  <a:cubicBezTo>
                    <a:pt x="248" y="310"/>
                    <a:pt x="248" y="310"/>
                    <a:pt x="248" y="310"/>
                  </a:cubicBezTo>
                  <a:cubicBezTo>
                    <a:pt x="249" y="310"/>
                    <a:pt x="249" y="310"/>
                    <a:pt x="249" y="310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6" y="311"/>
                    <a:pt x="246" y="311"/>
                    <a:pt x="246" y="311"/>
                  </a:cubicBezTo>
                  <a:cubicBezTo>
                    <a:pt x="245" y="311"/>
                    <a:pt x="245" y="311"/>
                    <a:pt x="245" y="311"/>
                  </a:cubicBezTo>
                  <a:cubicBezTo>
                    <a:pt x="246" y="312"/>
                    <a:pt x="246" y="312"/>
                    <a:pt x="246" y="312"/>
                  </a:cubicBezTo>
                  <a:cubicBezTo>
                    <a:pt x="247" y="312"/>
                    <a:pt x="247" y="312"/>
                    <a:pt x="247" y="312"/>
                  </a:cubicBezTo>
                  <a:cubicBezTo>
                    <a:pt x="248" y="313"/>
                    <a:pt x="248" y="313"/>
                    <a:pt x="248" y="313"/>
                  </a:cubicBezTo>
                  <a:cubicBezTo>
                    <a:pt x="248" y="314"/>
                    <a:pt x="248" y="314"/>
                    <a:pt x="248" y="314"/>
                  </a:cubicBezTo>
                  <a:cubicBezTo>
                    <a:pt x="247" y="315"/>
                    <a:pt x="247" y="315"/>
                    <a:pt x="247" y="315"/>
                  </a:cubicBezTo>
                  <a:cubicBezTo>
                    <a:pt x="246" y="316"/>
                    <a:pt x="246" y="316"/>
                    <a:pt x="246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7"/>
                    <a:pt x="245" y="317"/>
                    <a:pt x="245" y="317"/>
                  </a:cubicBezTo>
                  <a:cubicBezTo>
                    <a:pt x="244" y="318"/>
                    <a:pt x="244" y="318"/>
                    <a:pt x="244" y="318"/>
                  </a:cubicBezTo>
                  <a:cubicBezTo>
                    <a:pt x="241" y="320"/>
                    <a:pt x="241" y="320"/>
                    <a:pt x="241" y="320"/>
                  </a:cubicBezTo>
                  <a:cubicBezTo>
                    <a:pt x="239" y="319"/>
                    <a:pt x="239" y="319"/>
                    <a:pt x="239" y="319"/>
                  </a:cubicBezTo>
                  <a:cubicBezTo>
                    <a:pt x="238" y="319"/>
                    <a:pt x="238" y="319"/>
                    <a:pt x="238" y="319"/>
                  </a:cubicBezTo>
                  <a:cubicBezTo>
                    <a:pt x="237" y="321"/>
                    <a:pt x="237" y="321"/>
                    <a:pt x="237" y="321"/>
                  </a:cubicBezTo>
                  <a:cubicBezTo>
                    <a:pt x="236" y="322"/>
                    <a:pt x="236" y="322"/>
                    <a:pt x="236" y="322"/>
                  </a:cubicBezTo>
                  <a:cubicBezTo>
                    <a:pt x="237" y="322"/>
                    <a:pt x="237" y="322"/>
                    <a:pt x="237" y="322"/>
                  </a:cubicBezTo>
                  <a:cubicBezTo>
                    <a:pt x="240" y="321"/>
                    <a:pt x="240" y="321"/>
                    <a:pt x="240" y="321"/>
                  </a:cubicBezTo>
                  <a:cubicBezTo>
                    <a:pt x="242" y="321"/>
                    <a:pt x="242" y="321"/>
                    <a:pt x="242" y="321"/>
                  </a:cubicBezTo>
                  <a:cubicBezTo>
                    <a:pt x="243" y="320"/>
                    <a:pt x="243" y="320"/>
                    <a:pt x="243" y="320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6" y="322"/>
                    <a:pt x="246" y="322"/>
                    <a:pt x="246" y="322"/>
                  </a:cubicBezTo>
                  <a:cubicBezTo>
                    <a:pt x="248" y="322"/>
                    <a:pt x="248" y="322"/>
                    <a:pt x="248" y="322"/>
                  </a:cubicBezTo>
                  <a:cubicBezTo>
                    <a:pt x="249" y="321"/>
                    <a:pt x="249" y="321"/>
                    <a:pt x="249" y="321"/>
                  </a:cubicBezTo>
                  <a:cubicBezTo>
                    <a:pt x="252" y="321"/>
                    <a:pt x="252" y="321"/>
                    <a:pt x="252" y="321"/>
                  </a:cubicBezTo>
                  <a:cubicBezTo>
                    <a:pt x="253" y="322"/>
                    <a:pt x="253" y="322"/>
                    <a:pt x="253" y="322"/>
                  </a:cubicBezTo>
                  <a:cubicBezTo>
                    <a:pt x="255" y="322"/>
                    <a:pt x="255" y="322"/>
                    <a:pt x="255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7" y="322"/>
                    <a:pt x="257" y="322"/>
                    <a:pt x="257" y="322"/>
                  </a:cubicBezTo>
                  <a:cubicBezTo>
                    <a:pt x="257" y="323"/>
                    <a:pt x="257" y="323"/>
                    <a:pt x="257" y="323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55" y="324"/>
                    <a:pt x="255" y="324"/>
                    <a:pt x="255" y="324"/>
                  </a:cubicBezTo>
                  <a:cubicBezTo>
                    <a:pt x="254" y="324"/>
                    <a:pt x="254" y="324"/>
                    <a:pt x="254" y="324"/>
                  </a:cubicBezTo>
                  <a:cubicBezTo>
                    <a:pt x="252" y="324"/>
                    <a:pt x="252" y="324"/>
                    <a:pt x="252" y="324"/>
                  </a:cubicBezTo>
                  <a:cubicBezTo>
                    <a:pt x="251" y="325"/>
                    <a:pt x="251" y="325"/>
                    <a:pt x="251" y="325"/>
                  </a:cubicBezTo>
                  <a:cubicBezTo>
                    <a:pt x="249" y="325"/>
                    <a:pt x="249" y="325"/>
                    <a:pt x="249" y="325"/>
                  </a:cubicBezTo>
                  <a:cubicBezTo>
                    <a:pt x="248" y="326"/>
                    <a:pt x="248" y="326"/>
                    <a:pt x="248" y="326"/>
                  </a:cubicBezTo>
                  <a:cubicBezTo>
                    <a:pt x="246" y="326"/>
                    <a:pt x="246" y="326"/>
                    <a:pt x="246" y="326"/>
                  </a:cubicBezTo>
                  <a:cubicBezTo>
                    <a:pt x="245" y="325"/>
                    <a:pt x="245" y="325"/>
                    <a:pt x="245" y="325"/>
                  </a:cubicBezTo>
                  <a:cubicBezTo>
                    <a:pt x="244" y="325"/>
                    <a:pt x="244" y="325"/>
                    <a:pt x="244" y="325"/>
                  </a:cubicBezTo>
                  <a:cubicBezTo>
                    <a:pt x="243" y="326"/>
                    <a:pt x="243" y="326"/>
                    <a:pt x="243" y="326"/>
                  </a:cubicBezTo>
                  <a:cubicBezTo>
                    <a:pt x="244" y="327"/>
                    <a:pt x="244" y="327"/>
                    <a:pt x="244" y="327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46" y="327"/>
                    <a:pt x="246" y="327"/>
                    <a:pt x="246" y="327"/>
                  </a:cubicBezTo>
                  <a:cubicBezTo>
                    <a:pt x="248" y="327"/>
                    <a:pt x="248" y="327"/>
                    <a:pt x="248" y="327"/>
                  </a:cubicBezTo>
                  <a:cubicBezTo>
                    <a:pt x="249" y="328"/>
                    <a:pt x="249" y="328"/>
                    <a:pt x="249" y="328"/>
                  </a:cubicBezTo>
                  <a:cubicBezTo>
                    <a:pt x="250" y="329"/>
                    <a:pt x="250" y="329"/>
                    <a:pt x="250" y="329"/>
                  </a:cubicBezTo>
                  <a:cubicBezTo>
                    <a:pt x="251" y="327"/>
                    <a:pt x="251" y="327"/>
                    <a:pt x="251" y="327"/>
                  </a:cubicBezTo>
                  <a:cubicBezTo>
                    <a:pt x="253" y="325"/>
                    <a:pt x="253" y="325"/>
                    <a:pt x="253" y="325"/>
                  </a:cubicBezTo>
                  <a:cubicBezTo>
                    <a:pt x="253" y="325"/>
                    <a:pt x="254" y="326"/>
                    <a:pt x="254" y="326"/>
                  </a:cubicBezTo>
                  <a:cubicBezTo>
                    <a:pt x="254" y="326"/>
                    <a:pt x="255" y="325"/>
                    <a:pt x="255" y="325"/>
                  </a:cubicBezTo>
                  <a:cubicBezTo>
                    <a:pt x="256" y="325"/>
                    <a:pt x="256" y="325"/>
                    <a:pt x="256" y="325"/>
                  </a:cubicBezTo>
                  <a:cubicBezTo>
                    <a:pt x="257" y="326"/>
                    <a:pt x="257" y="326"/>
                    <a:pt x="257" y="326"/>
                  </a:cubicBezTo>
                  <a:cubicBezTo>
                    <a:pt x="258" y="326"/>
                    <a:pt x="258" y="326"/>
                    <a:pt x="258" y="326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61" y="325"/>
                    <a:pt x="261" y="325"/>
                    <a:pt x="261" y="325"/>
                  </a:cubicBezTo>
                  <a:cubicBezTo>
                    <a:pt x="264" y="323"/>
                    <a:pt x="264" y="323"/>
                    <a:pt x="264" y="323"/>
                  </a:cubicBezTo>
                  <a:cubicBezTo>
                    <a:pt x="265" y="322"/>
                    <a:pt x="265" y="322"/>
                    <a:pt x="265" y="322"/>
                  </a:cubicBezTo>
                  <a:cubicBezTo>
                    <a:pt x="265" y="323"/>
                    <a:pt x="265" y="323"/>
                    <a:pt x="265" y="323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6" y="323"/>
                    <a:pt x="266" y="323"/>
                    <a:pt x="266" y="323"/>
                  </a:cubicBezTo>
                  <a:cubicBezTo>
                    <a:pt x="267" y="323"/>
                    <a:pt x="267" y="323"/>
                    <a:pt x="267" y="323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69" y="326"/>
                    <a:pt x="269" y="326"/>
                    <a:pt x="269" y="326"/>
                  </a:cubicBezTo>
                  <a:cubicBezTo>
                    <a:pt x="272" y="326"/>
                    <a:pt x="272" y="326"/>
                    <a:pt x="272" y="326"/>
                  </a:cubicBezTo>
                  <a:cubicBezTo>
                    <a:pt x="274" y="327"/>
                    <a:pt x="274" y="327"/>
                    <a:pt x="274" y="327"/>
                  </a:cubicBezTo>
                  <a:cubicBezTo>
                    <a:pt x="276" y="327"/>
                    <a:pt x="276" y="327"/>
                    <a:pt x="276" y="327"/>
                  </a:cubicBezTo>
                  <a:cubicBezTo>
                    <a:pt x="277" y="327"/>
                    <a:pt x="277" y="327"/>
                    <a:pt x="277" y="327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5" y="327"/>
                    <a:pt x="285" y="327"/>
                    <a:pt x="285" y="327"/>
                  </a:cubicBezTo>
                  <a:cubicBezTo>
                    <a:pt x="285" y="328"/>
                    <a:pt x="285" y="328"/>
                    <a:pt x="285" y="328"/>
                  </a:cubicBezTo>
                  <a:cubicBezTo>
                    <a:pt x="284" y="329"/>
                    <a:pt x="284" y="329"/>
                    <a:pt x="284" y="329"/>
                  </a:cubicBezTo>
                  <a:cubicBezTo>
                    <a:pt x="282" y="330"/>
                    <a:pt x="282" y="330"/>
                    <a:pt x="282" y="330"/>
                  </a:cubicBezTo>
                  <a:cubicBezTo>
                    <a:pt x="280" y="331"/>
                    <a:pt x="280" y="331"/>
                    <a:pt x="280" y="331"/>
                  </a:cubicBezTo>
                  <a:cubicBezTo>
                    <a:pt x="279" y="330"/>
                    <a:pt x="279" y="330"/>
                    <a:pt x="279" y="330"/>
                  </a:cubicBezTo>
                  <a:cubicBezTo>
                    <a:pt x="278" y="331"/>
                    <a:pt x="278" y="331"/>
                    <a:pt x="278" y="331"/>
                  </a:cubicBezTo>
                  <a:cubicBezTo>
                    <a:pt x="278" y="332"/>
                    <a:pt x="278" y="332"/>
                    <a:pt x="278" y="332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78" y="334"/>
                    <a:pt x="278" y="334"/>
                    <a:pt x="278" y="334"/>
                  </a:cubicBezTo>
                  <a:cubicBezTo>
                    <a:pt x="277" y="333"/>
                    <a:pt x="277" y="333"/>
                    <a:pt x="277" y="333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5" y="334"/>
                    <a:pt x="275" y="334"/>
                    <a:pt x="275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5"/>
                    <a:pt x="273" y="335"/>
                    <a:pt x="273" y="335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4" y="337"/>
                    <a:pt x="274" y="337"/>
                    <a:pt x="274" y="337"/>
                  </a:cubicBezTo>
                  <a:cubicBezTo>
                    <a:pt x="273" y="337"/>
                    <a:pt x="273" y="337"/>
                    <a:pt x="273" y="337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270" y="338"/>
                    <a:pt x="270" y="338"/>
                    <a:pt x="270" y="338"/>
                  </a:cubicBezTo>
                  <a:cubicBezTo>
                    <a:pt x="270" y="339"/>
                    <a:pt x="270" y="339"/>
                    <a:pt x="270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8" y="340"/>
                    <a:pt x="268" y="340"/>
                    <a:pt x="268" y="340"/>
                  </a:cubicBezTo>
                  <a:cubicBezTo>
                    <a:pt x="267" y="340"/>
                    <a:pt x="267" y="340"/>
                    <a:pt x="267" y="340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40"/>
                    <a:pt x="266" y="340"/>
                    <a:pt x="266" y="340"/>
                  </a:cubicBezTo>
                  <a:cubicBezTo>
                    <a:pt x="266" y="341"/>
                    <a:pt x="266" y="341"/>
                    <a:pt x="266" y="341"/>
                  </a:cubicBezTo>
                  <a:cubicBezTo>
                    <a:pt x="265" y="343"/>
                    <a:pt x="265" y="343"/>
                    <a:pt x="265" y="343"/>
                  </a:cubicBezTo>
                  <a:cubicBezTo>
                    <a:pt x="264" y="342"/>
                    <a:pt x="264" y="342"/>
                    <a:pt x="264" y="342"/>
                  </a:cubicBezTo>
                  <a:cubicBezTo>
                    <a:pt x="264" y="341"/>
                    <a:pt x="264" y="341"/>
                    <a:pt x="264" y="341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3"/>
                    <a:pt x="263" y="343"/>
                    <a:pt x="263" y="343"/>
                  </a:cubicBezTo>
                  <a:cubicBezTo>
                    <a:pt x="263" y="344"/>
                    <a:pt x="263" y="344"/>
                    <a:pt x="263" y="344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0" y="344"/>
                    <a:pt x="260" y="344"/>
                    <a:pt x="260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5"/>
                    <a:pt x="259" y="345"/>
                    <a:pt x="259" y="345"/>
                  </a:cubicBezTo>
                  <a:cubicBezTo>
                    <a:pt x="259" y="346"/>
                    <a:pt x="259" y="346"/>
                    <a:pt x="259" y="346"/>
                  </a:cubicBezTo>
                  <a:cubicBezTo>
                    <a:pt x="259" y="347"/>
                    <a:pt x="259" y="347"/>
                    <a:pt x="259" y="347"/>
                  </a:cubicBezTo>
                  <a:cubicBezTo>
                    <a:pt x="258" y="347"/>
                    <a:pt x="258" y="347"/>
                    <a:pt x="258" y="347"/>
                  </a:cubicBezTo>
                  <a:cubicBezTo>
                    <a:pt x="257" y="348"/>
                    <a:pt x="257" y="348"/>
                    <a:pt x="257" y="348"/>
                  </a:cubicBezTo>
                  <a:cubicBezTo>
                    <a:pt x="256" y="348"/>
                    <a:pt x="256" y="348"/>
                    <a:pt x="256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4" y="349"/>
                    <a:pt x="254" y="349"/>
                    <a:pt x="254" y="349"/>
                  </a:cubicBezTo>
                  <a:cubicBezTo>
                    <a:pt x="253" y="351"/>
                    <a:pt x="253" y="351"/>
                    <a:pt x="253" y="351"/>
                  </a:cubicBezTo>
                  <a:cubicBezTo>
                    <a:pt x="252" y="351"/>
                    <a:pt x="252" y="351"/>
                    <a:pt x="252" y="351"/>
                  </a:cubicBezTo>
                  <a:cubicBezTo>
                    <a:pt x="252" y="350"/>
                    <a:pt x="252" y="350"/>
                    <a:pt x="252" y="350"/>
                  </a:cubicBezTo>
                  <a:cubicBezTo>
                    <a:pt x="251" y="350"/>
                    <a:pt x="251" y="350"/>
                    <a:pt x="251" y="350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48" y="350"/>
                    <a:pt x="248" y="350"/>
                    <a:pt x="248" y="350"/>
                  </a:cubicBezTo>
                  <a:cubicBezTo>
                    <a:pt x="248" y="351"/>
                    <a:pt x="248" y="351"/>
                    <a:pt x="248" y="351"/>
                  </a:cubicBezTo>
                  <a:cubicBezTo>
                    <a:pt x="247" y="352"/>
                    <a:pt x="247" y="352"/>
                    <a:pt x="247" y="352"/>
                  </a:cubicBezTo>
                  <a:cubicBezTo>
                    <a:pt x="246" y="352"/>
                    <a:pt x="246" y="352"/>
                    <a:pt x="246" y="352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45" y="351"/>
                    <a:pt x="245" y="351"/>
                    <a:pt x="245" y="351"/>
                  </a:cubicBezTo>
                  <a:cubicBezTo>
                    <a:pt x="244" y="351"/>
                    <a:pt x="244" y="351"/>
                    <a:pt x="244" y="351"/>
                  </a:cubicBezTo>
                  <a:cubicBezTo>
                    <a:pt x="243" y="353"/>
                    <a:pt x="243" y="353"/>
                    <a:pt x="243" y="353"/>
                  </a:cubicBezTo>
                  <a:cubicBezTo>
                    <a:pt x="243" y="352"/>
                    <a:pt x="243" y="352"/>
                    <a:pt x="243" y="352"/>
                  </a:cubicBezTo>
                  <a:cubicBezTo>
                    <a:pt x="242" y="351"/>
                    <a:pt x="242" y="351"/>
                    <a:pt x="242" y="351"/>
                  </a:cubicBezTo>
                  <a:cubicBezTo>
                    <a:pt x="241" y="351"/>
                    <a:pt x="241" y="351"/>
                    <a:pt x="241" y="351"/>
                  </a:cubicBezTo>
                  <a:cubicBezTo>
                    <a:pt x="241" y="352"/>
                    <a:pt x="241" y="352"/>
                    <a:pt x="241" y="352"/>
                  </a:cubicBezTo>
                  <a:cubicBezTo>
                    <a:pt x="240" y="353"/>
                    <a:pt x="240" y="353"/>
                    <a:pt x="240" y="353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8" y="353"/>
                    <a:pt x="238" y="353"/>
                    <a:pt x="238" y="353"/>
                  </a:cubicBezTo>
                  <a:cubicBezTo>
                    <a:pt x="237" y="353"/>
                    <a:pt x="237" y="353"/>
                    <a:pt x="237" y="353"/>
                  </a:cubicBezTo>
                  <a:cubicBezTo>
                    <a:pt x="236" y="353"/>
                    <a:pt x="236" y="353"/>
                    <a:pt x="236" y="353"/>
                  </a:cubicBezTo>
                  <a:cubicBezTo>
                    <a:pt x="236" y="354"/>
                    <a:pt x="236" y="354"/>
                    <a:pt x="236" y="354"/>
                  </a:cubicBezTo>
                  <a:cubicBezTo>
                    <a:pt x="236" y="355"/>
                    <a:pt x="236" y="355"/>
                    <a:pt x="236" y="355"/>
                  </a:cubicBezTo>
                  <a:cubicBezTo>
                    <a:pt x="235" y="355"/>
                    <a:pt x="235" y="355"/>
                    <a:pt x="235" y="355"/>
                  </a:cubicBezTo>
                  <a:cubicBezTo>
                    <a:pt x="234" y="354"/>
                    <a:pt x="234" y="354"/>
                    <a:pt x="234" y="354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6"/>
                    <a:pt x="232" y="356"/>
                    <a:pt x="232" y="356"/>
                  </a:cubicBezTo>
                  <a:cubicBezTo>
                    <a:pt x="231" y="357"/>
                    <a:pt x="231" y="357"/>
                    <a:pt x="231" y="357"/>
                  </a:cubicBezTo>
                  <a:cubicBezTo>
                    <a:pt x="230" y="358"/>
                    <a:pt x="230" y="358"/>
                    <a:pt x="230" y="358"/>
                  </a:cubicBezTo>
                  <a:cubicBezTo>
                    <a:pt x="229" y="358"/>
                    <a:pt x="229" y="358"/>
                    <a:pt x="229" y="358"/>
                  </a:cubicBezTo>
                  <a:cubicBezTo>
                    <a:pt x="229" y="357"/>
                    <a:pt x="229" y="357"/>
                    <a:pt x="229" y="357"/>
                  </a:cubicBezTo>
                  <a:cubicBezTo>
                    <a:pt x="227" y="355"/>
                    <a:pt x="227" y="355"/>
                    <a:pt x="227" y="355"/>
                  </a:cubicBezTo>
                  <a:cubicBezTo>
                    <a:pt x="226" y="354"/>
                    <a:pt x="226" y="354"/>
                    <a:pt x="226" y="354"/>
                  </a:cubicBezTo>
                  <a:cubicBezTo>
                    <a:pt x="225" y="355"/>
                    <a:pt x="225" y="355"/>
                    <a:pt x="225" y="355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4" y="357"/>
                    <a:pt x="224" y="357"/>
                    <a:pt x="224" y="357"/>
                  </a:cubicBezTo>
                  <a:cubicBezTo>
                    <a:pt x="223" y="358"/>
                    <a:pt x="223" y="358"/>
                    <a:pt x="223" y="358"/>
                  </a:cubicBezTo>
                  <a:cubicBezTo>
                    <a:pt x="222" y="358"/>
                    <a:pt x="222" y="358"/>
                    <a:pt x="222" y="358"/>
                  </a:cubicBezTo>
                  <a:cubicBezTo>
                    <a:pt x="222" y="357"/>
                    <a:pt x="222" y="357"/>
                    <a:pt x="222" y="357"/>
                  </a:cubicBezTo>
                  <a:cubicBezTo>
                    <a:pt x="221" y="358"/>
                    <a:pt x="221" y="358"/>
                    <a:pt x="221" y="358"/>
                  </a:cubicBezTo>
                  <a:cubicBezTo>
                    <a:pt x="220" y="358"/>
                    <a:pt x="220" y="358"/>
                    <a:pt x="220" y="358"/>
                  </a:cubicBezTo>
                  <a:cubicBezTo>
                    <a:pt x="218" y="358"/>
                    <a:pt x="218" y="358"/>
                    <a:pt x="218" y="358"/>
                  </a:cubicBezTo>
                  <a:cubicBezTo>
                    <a:pt x="218" y="357"/>
                    <a:pt x="218" y="357"/>
                    <a:pt x="218" y="357"/>
                  </a:cubicBezTo>
                  <a:cubicBezTo>
                    <a:pt x="217" y="357"/>
                    <a:pt x="217" y="357"/>
                    <a:pt x="217" y="357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4" y="357"/>
                    <a:pt x="214" y="357"/>
                    <a:pt x="214" y="357"/>
                  </a:cubicBezTo>
                  <a:cubicBezTo>
                    <a:pt x="213" y="356"/>
                    <a:pt x="213" y="356"/>
                    <a:pt x="213" y="356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3" y="354"/>
                    <a:pt x="213" y="354"/>
                    <a:pt x="213" y="354"/>
                  </a:cubicBezTo>
                  <a:cubicBezTo>
                    <a:pt x="212" y="354"/>
                    <a:pt x="212" y="354"/>
                    <a:pt x="212" y="354"/>
                  </a:cubicBezTo>
                  <a:cubicBezTo>
                    <a:pt x="211" y="352"/>
                    <a:pt x="211" y="352"/>
                    <a:pt x="211" y="352"/>
                  </a:cubicBezTo>
                  <a:cubicBezTo>
                    <a:pt x="211" y="351"/>
                    <a:pt x="211" y="351"/>
                    <a:pt x="211" y="351"/>
                  </a:cubicBezTo>
                  <a:cubicBezTo>
                    <a:pt x="211" y="350"/>
                    <a:pt x="211" y="350"/>
                    <a:pt x="211" y="350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49"/>
                    <a:pt x="209" y="349"/>
                    <a:pt x="209" y="349"/>
                  </a:cubicBezTo>
                  <a:cubicBezTo>
                    <a:pt x="209" y="350"/>
                    <a:pt x="209" y="350"/>
                    <a:pt x="209" y="350"/>
                  </a:cubicBezTo>
                  <a:cubicBezTo>
                    <a:pt x="210" y="351"/>
                    <a:pt x="210" y="351"/>
                    <a:pt x="210" y="351"/>
                  </a:cubicBezTo>
                  <a:cubicBezTo>
                    <a:pt x="210" y="352"/>
                    <a:pt x="210" y="352"/>
                    <a:pt x="210" y="352"/>
                  </a:cubicBezTo>
                  <a:cubicBezTo>
                    <a:pt x="211" y="353"/>
                    <a:pt x="211" y="353"/>
                    <a:pt x="211" y="353"/>
                  </a:cubicBezTo>
                  <a:cubicBezTo>
                    <a:pt x="211" y="355"/>
                    <a:pt x="211" y="355"/>
                    <a:pt x="211" y="355"/>
                  </a:cubicBezTo>
                  <a:cubicBezTo>
                    <a:pt x="210" y="356"/>
                    <a:pt x="210" y="356"/>
                    <a:pt x="210" y="356"/>
                  </a:cubicBezTo>
                  <a:cubicBezTo>
                    <a:pt x="211" y="356"/>
                    <a:pt x="211" y="356"/>
                    <a:pt x="211" y="356"/>
                  </a:cubicBezTo>
                  <a:cubicBezTo>
                    <a:pt x="212" y="356"/>
                    <a:pt x="212" y="356"/>
                    <a:pt x="212" y="356"/>
                  </a:cubicBezTo>
                  <a:cubicBezTo>
                    <a:pt x="212" y="358"/>
                    <a:pt x="212" y="358"/>
                    <a:pt x="212" y="358"/>
                  </a:cubicBezTo>
                  <a:cubicBezTo>
                    <a:pt x="212" y="360"/>
                    <a:pt x="212" y="360"/>
                    <a:pt x="212" y="360"/>
                  </a:cubicBezTo>
                  <a:cubicBezTo>
                    <a:pt x="211" y="362"/>
                    <a:pt x="211" y="362"/>
                    <a:pt x="211" y="362"/>
                  </a:cubicBezTo>
                  <a:cubicBezTo>
                    <a:pt x="210" y="362"/>
                    <a:pt x="210" y="362"/>
                    <a:pt x="210" y="362"/>
                  </a:cubicBezTo>
                  <a:cubicBezTo>
                    <a:pt x="209" y="361"/>
                    <a:pt x="209" y="361"/>
                    <a:pt x="209" y="361"/>
                  </a:cubicBezTo>
                  <a:cubicBezTo>
                    <a:pt x="208" y="361"/>
                    <a:pt x="208" y="361"/>
                    <a:pt x="208" y="361"/>
                  </a:cubicBezTo>
                  <a:cubicBezTo>
                    <a:pt x="207" y="362"/>
                    <a:pt x="207" y="362"/>
                    <a:pt x="207" y="362"/>
                  </a:cubicBezTo>
                  <a:cubicBezTo>
                    <a:pt x="206" y="364"/>
                    <a:pt x="206" y="364"/>
                    <a:pt x="206" y="364"/>
                  </a:cubicBezTo>
                  <a:cubicBezTo>
                    <a:pt x="205" y="364"/>
                    <a:pt x="205" y="364"/>
                    <a:pt x="205" y="364"/>
                  </a:cubicBezTo>
                  <a:cubicBezTo>
                    <a:pt x="204" y="364"/>
                    <a:pt x="204" y="364"/>
                    <a:pt x="204" y="364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6"/>
                    <a:pt x="204" y="366"/>
                    <a:pt x="204" y="366"/>
                  </a:cubicBezTo>
                  <a:cubicBezTo>
                    <a:pt x="203" y="367"/>
                    <a:pt x="203" y="367"/>
                    <a:pt x="203" y="367"/>
                  </a:cubicBezTo>
                  <a:cubicBezTo>
                    <a:pt x="202" y="367"/>
                    <a:pt x="202" y="367"/>
                    <a:pt x="202" y="367"/>
                  </a:cubicBezTo>
                  <a:cubicBezTo>
                    <a:pt x="201" y="368"/>
                    <a:pt x="201" y="368"/>
                    <a:pt x="201" y="368"/>
                  </a:cubicBezTo>
                  <a:cubicBezTo>
                    <a:pt x="201" y="369"/>
                    <a:pt x="201" y="369"/>
                    <a:pt x="201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199" y="371"/>
                    <a:pt x="199" y="371"/>
                    <a:pt x="199" y="371"/>
                  </a:cubicBezTo>
                  <a:cubicBezTo>
                    <a:pt x="198" y="370"/>
                    <a:pt x="198" y="370"/>
                    <a:pt x="198" y="370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2"/>
                    <a:pt x="198" y="372"/>
                    <a:pt x="198" y="372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7"/>
                    <a:pt x="194" y="377"/>
                    <a:pt x="194" y="377"/>
                  </a:cubicBezTo>
                  <a:cubicBezTo>
                    <a:pt x="194" y="378"/>
                    <a:pt x="194" y="378"/>
                    <a:pt x="194" y="378"/>
                  </a:cubicBezTo>
                  <a:cubicBezTo>
                    <a:pt x="194" y="379"/>
                    <a:pt x="194" y="379"/>
                    <a:pt x="194" y="379"/>
                  </a:cubicBezTo>
                  <a:cubicBezTo>
                    <a:pt x="193" y="381"/>
                    <a:pt x="193" y="381"/>
                    <a:pt x="193" y="381"/>
                  </a:cubicBezTo>
                  <a:cubicBezTo>
                    <a:pt x="192" y="381"/>
                    <a:pt x="192" y="381"/>
                    <a:pt x="192" y="381"/>
                  </a:cubicBezTo>
                  <a:cubicBezTo>
                    <a:pt x="191" y="381"/>
                    <a:pt x="191" y="381"/>
                    <a:pt x="191" y="381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0" y="381"/>
                    <a:pt x="190" y="381"/>
                    <a:pt x="190" y="381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3"/>
                    <a:pt x="190" y="383"/>
                    <a:pt x="190" y="383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6" y="385"/>
                    <a:pt x="186" y="385"/>
                    <a:pt x="186" y="385"/>
                  </a:cubicBezTo>
                  <a:cubicBezTo>
                    <a:pt x="186" y="384"/>
                    <a:pt x="186" y="384"/>
                    <a:pt x="186" y="384"/>
                  </a:cubicBezTo>
                  <a:cubicBezTo>
                    <a:pt x="186" y="383"/>
                    <a:pt x="186" y="383"/>
                    <a:pt x="186" y="383"/>
                  </a:cubicBezTo>
                  <a:cubicBezTo>
                    <a:pt x="185" y="384"/>
                    <a:pt x="185" y="384"/>
                    <a:pt x="185" y="384"/>
                  </a:cubicBezTo>
                  <a:cubicBezTo>
                    <a:pt x="185" y="385"/>
                    <a:pt x="185" y="385"/>
                    <a:pt x="185" y="385"/>
                  </a:cubicBezTo>
                  <a:cubicBezTo>
                    <a:pt x="184" y="385"/>
                    <a:pt x="184" y="385"/>
                    <a:pt x="184" y="385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2" y="383"/>
                    <a:pt x="182" y="383"/>
                    <a:pt x="182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4"/>
                    <a:pt x="181" y="384"/>
                    <a:pt x="181" y="384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3" y="386"/>
                    <a:pt x="183" y="386"/>
                    <a:pt x="183" y="386"/>
                  </a:cubicBezTo>
                  <a:cubicBezTo>
                    <a:pt x="183" y="387"/>
                    <a:pt x="183" y="387"/>
                    <a:pt x="183" y="387"/>
                  </a:cubicBezTo>
                  <a:cubicBezTo>
                    <a:pt x="182" y="387"/>
                    <a:pt x="182" y="387"/>
                    <a:pt x="182" y="387"/>
                  </a:cubicBezTo>
                  <a:cubicBezTo>
                    <a:pt x="181" y="387"/>
                    <a:pt x="181" y="387"/>
                    <a:pt x="181" y="387"/>
                  </a:cubicBezTo>
                  <a:cubicBezTo>
                    <a:pt x="179" y="389"/>
                    <a:pt x="179" y="389"/>
                    <a:pt x="179" y="389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177" y="390"/>
                    <a:pt x="177" y="390"/>
                    <a:pt x="177" y="390"/>
                  </a:cubicBezTo>
                  <a:cubicBezTo>
                    <a:pt x="176" y="390"/>
                    <a:pt x="176" y="390"/>
                    <a:pt x="176" y="390"/>
                  </a:cubicBezTo>
                  <a:cubicBezTo>
                    <a:pt x="176" y="389"/>
                    <a:pt x="176" y="389"/>
                    <a:pt x="176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8"/>
                    <a:pt x="175" y="388"/>
                    <a:pt x="175" y="388"/>
                  </a:cubicBezTo>
                  <a:cubicBezTo>
                    <a:pt x="175" y="389"/>
                    <a:pt x="175" y="389"/>
                    <a:pt x="175" y="389"/>
                  </a:cubicBezTo>
                  <a:cubicBezTo>
                    <a:pt x="175" y="390"/>
                    <a:pt x="175" y="390"/>
                    <a:pt x="175" y="390"/>
                  </a:cubicBezTo>
                  <a:cubicBezTo>
                    <a:pt x="174" y="390"/>
                    <a:pt x="174" y="390"/>
                    <a:pt x="174" y="390"/>
                  </a:cubicBezTo>
                  <a:cubicBezTo>
                    <a:pt x="173" y="390"/>
                    <a:pt x="173" y="390"/>
                    <a:pt x="173" y="390"/>
                  </a:cubicBezTo>
                  <a:cubicBezTo>
                    <a:pt x="172" y="391"/>
                    <a:pt x="172" y="391"/>
                    <a:pt x="172" y="391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0" y="389"/>
                    <a:pt x="170" y="389"/>
                    <a:pt x="170" y="389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69" y="389"/>
                    <a:pt x="169" y="389"/>
                    <a:pt x="169" y="389"/>
                  </a:cubicBezTo>
                  <a:cubicBezTo>
                    <a:pt x="169" y="390"/>
                    <a:pt x="169" y="390"/>
                    <a:pt x="169" y="390"/>
                  </a:cubicBezTo>
                  <a:cubicBezTo>
                    <a:pt x="169" y="391"/>
                    <a:pt x="169" y="391"/>
                    <a:pt x="169" y="391"/>
                  </a:cubicBezTo>
                  <a:cubicBezTo>
                    <a:pt x="168" y="391"/>
                    <a:pt x="168" y="391"/>
                    <a:pt x="168" y="391"/>
                  </a:cubicBezTo>
                  <a:cubicBezTo>
                    <a:pt x="166" y="388"/>
                    <a:pt x="166" y="388"/>
                    <a:pt x="166" y="388"/>
                  </a:cubicBezTo>
                  <a:cubicBezTo>
                    <a:pt x="166" y="387"/>
                    <a:pt x="166" y="387"/>
                    <a:pt x="166" y="387"/>
                  </a:cubicBezTo>
                  <a:cubicBezTo>
                    <a:pt x="167" y="385"/>
                    <a:pt x="167" y="385"/>
                    <a:pt x="167" y="385"/>
                  </a:cubicBezTo>
                  <a:cubicBezTo>
                    <a:pt x="168" y="385"/>
                    <a:pt x="168" y="385"/>
                    <a:pt x="168" y="385"/>
                  </a:cubicBezTo>
                  <a:cubicBezTo>
                    <a:pt x="169" y="384"/>
                    <a:pt x="169" y="384"/>
                    <a:pt x="169" y="384"/>
                  </a:cubicBezTo>
                  <a:cubicBezTo>
                    <a:pt x="168" y="383"/>
                    <a:pt x="168" y="383"/>
                    <a:pt x="168" y="383"/>
                  </a:cubicBezTo>
                  <a:cubicBezTo>
                    <a:pt x="167" y="383"/>
                    <a:pt x="167" y="383"/>
                    <a:pt x="167" y="383"/>
                  </a:cubicBezTo>
                  <a:cubicBezTo>
                    <a:pt x="166" y="382"/>
                    <a:pt x="166" y="382"/>
                    <a:pt x="166" y="382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5" y="381"/>
                    <a:pt x="165" y="381"/>
                    <a:pt x="165" y="381"/>
                  </a:cubicBezTo>
                  <a:cubicBezTo>
                    <a:pt x="164" y="382"/>
                    <a:pt x="164" y="382"/>
                    <a:pt x="164" y="382"/>
                  </a:cubicBezTo>
                  <a:cubicBezTo>
                    <a:pt x="164" y="383"/>
                    <a:pt x="164" y="383"/>
                    <a:pt x="164" y="383"/>
                  </a:cubicBezTo>
                  <a:cubicBezTo>
                    <a:pt x="165" y="384"/>
                    <a:pt x="165" y="384"/>
                    <a:pt x="165" y="384"/>
                  </a:cubicBezTo>
                  <a:cubicBezTo>
                    <a:pt x="165" y="385"/>
                    <a:pt x="165" y="385"/>
                    <a:pt x="165" y="385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7"/>
                    <a:pt x="164" y="387"/>
                    <a:pt x="164" y="387"/>
                  </a:cubicBezTo>
                  <a:cubicBezTo>
                    <a:pt x="163" y="389"/>
                    <a:pt x="163" y="389"/>
                    <a:pt x="163" y="389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62" y="387"/>
                    <a:pt x="162" y="387"/>
                    <a:pt x="162" y="387"/>
                  </a:cubicBezTo>
                  <a:cubicBezTo>
                    <a:pt x="161" y="387"/>
                    <a:pt x="161" y="387"/>
                    <a:pt x="161" y="387"/>
                  </a:cubicBezTo>
                  <a:cubicBezTo>
                    <a:pt x="160" y="388"/>
                    <a:pt x="160" y="388"/>
                    <a:pt x="160" y="388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62" y="391"/>
                    <a:pt x="162" y="391"/>
                    <a:pt x="162" y="391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61" y="394"/>
                    <a:pt x="161" y="394"/>
                    <a:pt x="161" y="394"/>
                  </a:cubicBezTo>
                  <a:cubicBezTo>
                    <a:pt x="160" y="395"/>
                    <a:pt x="160" y="395"/>
                    <a:pt x="160" y="395"/>
                  </a:cubicBezTo>
                  <a:cubicBezTo>
                    <a:pt x="159" y="394"/>
                    <a:pt x="159" y="394"/>
                    <a:pt x="159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7" y="395"/>
                    <a:pt x="157" y="395"/>
                    <a:pt x="157" y="395"/>
                  </a:cubicBezTo>
                  <a:cubicBezTo>
                    <a:pt x="156" y="396"/>
                    <a:pt x="156" y="396"/>
                    <a:pt x="156" y="396"/>
                  </a:cubicBezTo>
                  <a:cubicBezTo>
                    <a:pt x="155" y="395"/>
                    <a:pt x="155" y="395"/>
                    <a:pt x="155" y="395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4"/>
                    <a:pt x="153" y="394"/>
                    <a:pt x="153" y="394"/>
                  </a:cubicBezTo>
                  <a:cubicBezTo>
                    <a:pt x="153" y="395"/>
                    <a:pt x="153" y="395"/>
                    <a:pt x="153" y="395"/>
                  </a:cubicBezTo>
                  <a:cubicBezTo>
                    <a:pt x="151" y="395"/>
                    <a:pt x="151" y="395"/>
                    <a:pt x="151" y="395"/>
                  </a:cubicBezTo>
                  <a:cubicBezTo>
                    <a:pt x="151" y="394"/>
                    <a:pt x="151" y="394"/>
                    <a:pt x="151" y="394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49" y="394"/>
                    <a:pt x="149" y="394"/>
                    <a:pt x="149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5"/>
                    <a:pt x="148" y="395"/>
                    <a:pt x="148" y="395"/>
                  </a:cubicBezTo>
                  <a:cubicBezTo>
                    <a:pt x="148" y="396"/>
                    <a:pt x="148" y="396"/>
                    <a:pt x="148" y="396"/>
                  </a:cubicBezTo>
                  <a:cubicBezTo>
                    <a:pt x="148" y="398"/>
                    <a:pt x="148" y="398"/>
                    <a:pt x="148" y="398"/>
                  </a:cubicBezTo>
                  <a:cubicBezTo>
                    <a:pt x="147" y="400"/>
                    <a:pt x="147" y="400"/>
                    <a:pt x="147" y="400"/>
                  </a:cubicBezTo>
                  <a:cubicBezTo>
                    <a:pt x="146" y="402"/>
                    <a:pt x="146" y="402"/>
                    <a:pt x="146" y="402"/>
                  </a:cubicBezTo>
                  <a:cubicBezTo>
                    <a:pt x="145" y="402"/>
                    <a:pt x="145" y="402"/>
                    <a:pt x="145" y="402"/>
                  </a:cubicBezTo>
                  <a:cubicBezTo>
                    <a:pt x="144" y="401"/>
                    <a:pt x="144" y="401"/>
                    <a:pt x="144" y="401"/>
                  </a:cubicBezTo>
                  <a:cubicBezTo>
                    <a:pt x="144" y="400"/>
                    <a:pt x="144" y="400"/>
                    <a:pt x="144" y="400"/>
                  </a:cubicBezTo>
                  <a:cubicBezTo>
                    <a:pt x="143" y="399"/>
                    <a:pt x="143" y="399"/>
                    <a:pt x="143" y="399"/>
                  </a:cubicBezTo>
                  <a:cubicBezTo>
                    <a:pt x="142" y="399"/>
                    <a:pt x="142" y="399"/>
                    <a:pt x="142" y="399"/>
                  </a:cubicBezTo>
                  <a:cubicBezTo>
                    <a:pt x="142" y="400"/>
                    <a:pt x="142" y="400"/>
                    <a:pt x="142" y="400"/>
                  </a:cubicBezTo>
                  <a:cubicBezTo>
                    <a:pt x="140" y="400"/>
                    <a:pt x="140" y="400"/>
                    <a:pt x="140" y="400"/>
                  </a:cubicBezTo>
                  <a:cubicBezTo>
                    <a:pt x="140" y="399"/>
                    <a:pt x="140" y="399"/>
                    <a:pt x="140" y="399"/>
                  </a:cubicBezTo>
                  <a:cubicBezTo>
                    <a:pt x="139" y="398"/>
                    <a:pt x="139" y="398"/>
                    <a:pt x="139" y="398"/>
                  </a:cubicBezTo>
                  <a:cubicBezTo>
                    <a:pt x="139" y="399"/>
                    <a:pt x="139" y="399"/>
                    <a:pt x="139" y="399"/>
                  </a:cubicBezTo>
                  <a:cubicBezTo>
                    <a:pt x="139" y="400"/>
                    <a:pt x="139" y="400"/>
                    <a:pt x="139" y="400"/>
                  </a:cubicBezTo>
                  <a:cubicBezTo>
                    <a:pt x="140" y="401"/>
                    <a:pt x="140" y="401"/>
                    <a:pt x="140" y="401"/>
                  </a:cubicBezTo>
                  <a:cubicBezTo>
                    <a:pt x="139" y="402"/>
                    <a:pt x="139" y="402"/>
                    <a:pt x="139" y="402"/>
                  </a:cubicBezTo>
                  <a:cubicBezTo>
                    <a:pt x="139" y="403"/>
                    <a:pt x="139" y="403"/>
                    <a:pt x="139" y="403"/>
                  </a:cubicBezTo>
                  <a:cubicBezTo>
                    <a:pt x="139" y="404"/>
                    <a:pt x="139" y="404"/>
                    <a:pt x="139" y="404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1" y="407"/>
                    <a:pt x="141" y="407"/>
                    <a:pt x="141" y="407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11"/>
                    <a:pt x="141" y="411"/>
                    <a:pt x="141" y="411"/>
                  </a:cubicBezTo>
                  <a:cubicBezTo>
                    <a:pt x="140" y="410"/>
                    <a:pt x="140" y="410"/>
                    <a:pt x="140" y="410"/>
                  </a:cubicBezTo>
                  <a:cubicBezTo>
                    <a:pt x="139" y="410"/>
                    <a:pt x="139" y="410"/>
                    <a:pt x="139" y="410"/>
                  </a:cubicBezTo>
                  <a:cubicBezTo>
                    <a:pt x="139" y="411"/>
                    <a:pt x="139" y="411"/>
                    <a:pt x="139" y="411"/>
                  </a:cubicBezTo>
                  <a:cubicBezTo>
                    <a:pt x="137" y="411"/>
                    <a:pt x="137" y="411"/>
                    <a:pt x="137" y="411"/>
                  </a:cubicBezTo>
                  <a:cubicBezTo>
                    <a:pt x="136" y="410"/>
                    <a:pt x="136" y="410"/>
                    <a:pt x="136" y="410"/>
                  </a:cubicBezTo>
                  <a:cubicBezTo>
                    <a:pt x="134" y="410"/>
                    <a:pt x="134" y="410"/>
                    <a:pt x="134" y="410"/>
                  </a:cubicBezTo>
                  <a:cubicBezTo>
                    <a:pt x="133" y="411"/>
                    <a:pt x="133" y="411"/>
                    <a:pt x="133" y="411"/>
                  </a:cubicBezTo>
                  <a:cubicBezTo>
                    <a:pt x="134" y="412"/>
                    <a:pt x="134" y="412"/>
                    <a:pt x="134" y="412"/>
                  </a:cubicBezTo>
                  <a:cubicBezTo>
                    <a:pt x="136" y="413"/>
                    <a:pt x="136" y="413"/>
                    <a:pt x="136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9" y="414"/>
                    <a:pt x="139" y="414"/>
                    <a:pt x="139" y="414"/>
                  </a:cubicBezTo>
                  <a:cubicBezTo>
                    <a:pt x="140" y="414"/>
                    <a:pt x="140" y="414"/>
                    <a:pt x="140" y="414"/>
                  </a:cubicBezTo>
                  <a:cubicBezTo>
                    <a:pt x="140" y="415"/>
                    <a:pt x="140" y="415"/>
                    <a:pt x="140" y="415"/>
                  </a:cubicBezTo>
                  <a:cubicBezTo>
                    <a:pt x="140" y="416"/>
                    <a:pt x="140" y="416"/>
                    <a:pt x="140" y="416"/>
                  </a:cubicBezTo>
                  <a:cubicBezTo>
                    <a:pt x="139" y="416"/>
                    <a:pt x="139" y="416"/>
                    <a:pt x="139" y="416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9" y="417"/>
                    <a:pt x="139" y="417"/>
                    <a:pt x="139" y="417"/>
                  </a:cubicBezTo>
                  <a:cubicBezTo>
                    <a:pt x="139" y="418"/>
                    <a:pt x="139" y="418"/>
                    <a:pt x="139" y="418"/>
                  </a:cubicBezTo>
                  <a:cubicBezTo>
                    <a:pt x="139" y="420"/>
                    <a:pt x="139" y="420"/>
                    <a:pt x="139" y="420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1"/>
                    <a:pt x="137" y="421"/>
                    <a:pt x="137" y="421"/>
                  </a:cubicBezTo>
                  <a:cubicBezTo>
                    <a:pt x="136" y="420"/>
                    <a:pt x="136" y="420"/>
                    <a:pt x="136" y="420"/>
                  </a:cubicBezTo>
                  <a:cubicBezTo>
                    <a:pt x="135" y="419"/>
                    <a:pt x="135" y="419"/>
                    <a:pt x="135" y="419"/>
                  </a:cubicBezTo>
                  <a:cubicBezTo>
                    <a:pt x="134" y="419"/>
                    <a:pt x="134" y="419"/>
                    <a:pt x="134" y="419"/>
                  </a:cubicBezTo>
                  <a:cubicBezTo>
                    <a:pt x="133" y="418"/>
                    <a:pt x="133" y="418"/>
                    <a:pt x="133" y="418"/>
                  </a:cubicBezTo>
                  <a:cubicBezTo>
                    <a:pt x="132" y="418"/>
                    <a:pt x="132" y="418"/>
                    <a:pt x="132" y="418"/>
                  </a:cubicBezTo>
                  <a:cubicBezTo>
                    <a:pt x="132" y="419"/>
                    <a:pt x="132" y="419"/>
                    <a:pt x="132" y="419"/>
                  </a:cubicBezTo>
                  <a:cubicBezTo>
                    <a:pt x="131" y="419"/>
                    <a:pt x="131" y="419"/>
                    <a:pt x="131" y="419"/>
                  </a:cubicBezTo>
                  <a:cubicBezTo>
                    <a:pt x="133" y="420"/>
                    <a:pt x="133" y="420"/>
                    <a:pt x="133" y="420"/>
                  </a:cubicBezTo>
                  <a:cubicBezTo>
                    <a:pt x="134" y="420"/>
                    <a:pt x="134" y="420"/>
                    <a:pt x="134" y="420"/>
                  </a:cubicBezTo>
                  <a:cubicBezTo>
                    <a:pt x="135" y="421"/>
                    <a:pt x="135" y="421"/>
                    <a:pt x="135" y="421"/>
                  </a:cubicBezTo>
                  <a:cubicBezTo>
                    <a:pt x="136" y="422"/>
                    <a:pt x="136" y="422"/>
                    <a:pt x="136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4"/>
                    <a:pt x="137" y="424"/>
                    <a:pt x="137" y="424"/>
                  </a:cubicBezTo>
                  <a:cubicBezTo>
                    <a:pt x="136" y="424"/>
                    <a:pt x="136" y="424"/>
                    <a:pt x="136" y="424"/>
                  </a:cubicBezTo>
                  <a:cubicBezTo>
                    <a:pt x="135" y="424"/>
                    <a:pt x="135" y="424"/>
                    <a:pt x="135" y="424"/>
                  </a:cubicBezTo>
                  <a:cubicBezTo>
                    <a:pt x="134" y="425"/>
                    <a:pt x="134" y="425"/>
                    <a:pt x="134" y="425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2" y="423"/>
                    <a:pt x="132" y="423"/>
                    <a:pt x="132" y="423"/>
                  </a:cubicBezTo>
                  <a:cubicBezTo>
                    <a:pt x="131" y="422"/>
                    <a:pt x="131" y="422"/>
                    <a:pt x="131" y="422"/>
                  </a:cubicBezTo>
                  <a:cubicBezTo>
                    <a:pt x="130" y="422"/>
                    <a:pt x="130" y="422"/>
                    <a:pt x="130" y="422"/>
                  </a:cubicBezTo>
                  <a:cubicBezTo>
                    <a:pt x="130" y="423"/>
                    <a:pt x="130" y="423"/>
                    <a:pt x="130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5"/>
                    <a:pt x="129" y="425"/>
                    <a:pt x="129" y="425"/>
                  </a:cubicBezTo>
                  <a:cubicBezTo>
                    <a:pt x="130" y="426"/>
                    <a:pt x="130" y="426"/>
                    <a:pt x="130" y="426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8"/>
                    <a:pt x="132" y="428"/>
                    <a:pt x="132" y="428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31" y="428"/>
                    <a:pt x="131" y="428"/>
                    <a:pt x="131" y="428"/>
                  </a:cubicBezTo>
                  <a:cubicBezTo>
                    <a:pt x="130" y="427"/>
                    <a:pt x="130" y="427"/>
                    <a:pt x="130" y="427"/>
                  </a:cubicBezTo>
                  <a:cubicBezTo>
                    <a:pt x="128" y="426"/>
                    <a:pt x="128" y="426"/>
                    <a:pt x="128" y="426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7"/>
                    <a:pt x="127" y="427"/>
                    <a:pt x="127" y="427"/>
                  </a:cubicBezTo>
                  <a:cubicBezTo>
                    <a:pt x="128" y="428"/>
                    <a:pt x="128" y="428"/>
                    <a:pt x="128" y="428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28" y="430"/>
                    <a:pt x="128" y="430"/>
                    <a:pt x="128" y="430"/>
                  </a:cubicBezTo>
                  <a:cubicBezTo>
                    <a:pt x="127" y="429"/>
                    <a:pt x="127" y="429"/>
                    <a:pt x="127" y="429"/>
                  </a:cubicBezTo>
                  <a:cubicBezTo>
                    <a:pt x="127" y="428"/>
                    <a:pt x="127" y="428"/>
                    <a:pt x="127" y="428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5" y="428"/>
                    <a:pt x="125" y="428"/>
                    <a:pt x="125" y="428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6" y="430"/>
                    <a:pt x="126" y="430"/>
                    <a:pt x="126" y="430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2"/>
                    <a:pt x="126" y="432"/>
                    <a:pt x="126" y="432"/>
                  </a:cubicBezTo>
                  <a:cubicBezTo>
                    <a:pt x="129" y="432"/>
                    <a:pt x="129" y="432"/>
                    <a:pt x="129" y="432"/>
                  </a:cubicBezTo>
                  <a:cubicBezTo>
                    <a:pt x="130" y="432"/>
                    <a:pt x="130" y="432"/>
                    <a:pt x="130" y="432"/>
                  </a:cubicBezTo>
                  <a:cubicBezTo>
                    <a:pt x="130" y="433"/>
                    <a:pt x="130" y="433"/>
                    <a:pt x="130" y="433"/>
                  </a:cubicBezTo>
                  <a:cubicBezTo>
                    <a:pt x="130" y="434"/>
                    <a:pt x="130" y="434"/>
                    <a:pt x="130" y="434"/>
                  </a:cubicBezTo>
                  <a:cubicBezTo>
                    <a:pt x="129" y="434"/>
                    <a:pt x="129" y="434"/>
                    <a:pt x="129" y="434"/>
                  </a:cubicBezTo>
                  <a:cubicBezTo>
                    <a:pt x="128" y="435"/>
                    <a:pt x="128" y="435"/>
                    <a:pt x="128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6" y="435"/>
                    <a:pt x="126" y="435"/>
                    <a:pt x="126" y="435"/>
                  </a:cubicBezTo>
                  <a:cubicBezTo>
                    <a:pt x="124" y="434"/>
                    <a:pt x="124" y="434"/>
                    <a:pt x="124" y="434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4"/>
                    <a:pt x="123" y="434"/>
                    <a:pt x="123" y="434"/>
                  </a:cubicBezTo>
                  <a:cubicBezTo>
                    <a:pt x="122" y="434"/>
                    <a:pt x="122" y="434"/>
                    <a:pt x="122" y="434"/>
                  </a:cubicBezTo>
                  <a:cubicBezTo>
                    <a:pt x="122" y="436"/>
                    <a:pt x="122" y="436"/>
                    <a:pt x="122" y="436"/>
                  </a:cubicBezTo>
                  <a:cubicBezTo>
                    <a:pt x="120" y="435"/>
                    <a:pt x="120" y="435"/>
                    <a:pt x="120" y="435"/>
                  </a:cubicBezTo>
                  <a:cubicBezTo>
                    <a:pt x="119" y="435"/>
                    <a:pt x="119" y="435"/>
                    <a:pt x="119" y="435"/>
                  </a:cubicBezTo>
                  <a:cubicBezTo>
                    <a:pt x="119" y="434"/>
                    <a:pt x="119" y="434"/>
                    <a:pt x="119" y="434"/>
                  </a:cubicBezTo>
                  <a:cubicBezTo>
                    <a:pt x="118" y="434"/>
                    <a:pt x="118" y="434"/>
                    <a:pt x="118" y="434"/>
                  </a:cubicBezTo>
                  <a:cubicBezTo>
                    <a:pt x="118" y="435"/>
                    <a:pt x="118" y="435"/>
                    <a:pt x="118" y="435"/>
                  </a:cubicBezTo>
                  <a:cubicBezTo>
                    <a:pt x="118" y="436"/>
                    <a:pt x="118" y="436"/>
                    <a:pt x="118" y="436"/>
                  </a:cubicBezTo>
                  <a:cubicBezTo>
                    <a:pt x="121" y="437"/>
                    <a:pt x="121" y="437"/>
                    <a:pt x="121" y="437"/>
                  </a:cubicBezTo>
                  <a:cubicBezTo>
                    <a:pt x="123" y="437"/>
                    <a:pt x="123" y="437"/>
                    <a:pt x="123" y="437"/>
                  </a:cubicBezTo>
                  <a:cubicBezTo>
                    <a:pt x="124" y="439"/>
                    <a:pt x="124" y="439"/>
                    <a:pt x="124" y="439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3" y="441"/>
                    <a:pt x="123" y="441"/>
                    <a:pt x="123" y="441"/>
                  </a:cubicBezTo>
                  <a:cubicBezTo>
                    <a:pt x="121" y="440"/>
                    <a:pt x="121" y="440"/>
                    <a:pt x="121" y="440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8" y="438"/>
                    <a:pt x="118" y="438"/>
                    <a:pt x="118" y="438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20" y="440"/>
                    <a:pt x="120" y="440"/>
                    <a:pt x="120" y="440"/>
                  </a:cubicBezTo>
                  <a:cubicBezTo>
                    <a:pt x="122" y="441"/>
                    <a:pt x="122" y="441"/>
                    <a:pt x="122" y="441"/>
                  </a:cubicBezTo>
                  <a:cubicBezTo>
                    <a:pt x="123" y="443"/>
                    <a:pt x="123" y="443"/>
                    <a:pt x="123" y="443"/>
                  </a:cubicBezTo>
                  <a:cubicBezTo>
                    <a:pt x="123" y="444"/>
                    <a:pt x="123" y="444"/>
                    <a:pt x="123" y="444"/>
                  </a:cubicBezTo>
                  <a:cubicBezTo>
                    <a:pt x="122" y="445"/>
                    <a:pt x="122" y="445"/>
                    <a:pt x="122" y="445"/>
                  </a:cubicBezTo>
                  <a:cubicBezTo>
                    <a:pt x="123" y="446"/>
                    <a:pt x="123" y="446"/>
                    <a:pt x="123" y="446"/>
                  </a:cubicBezTo>
                  <a:cubicBezTo>
                    <a:pt x="123" y="447"/>
                    <a:pt x="123" y="447"/>
                    <a:pt x="123" y="447"/>
                  </a:cubicBezTo>
                  <a:cubicBezTo>
                    <a:pt x="122" y="447"/>
                    <a:pt x="122" y="447"/>
                    <a:pt x="122" y="447"/>
                  </a:cubicBezTo>
                  <a:cubicBezTo>
                    <a:pt x="122" y="448"/>
                    <a:pt x="122" y="448"/>
                    <a:pt x="122" y="448"/>
                  </a:cubicBezTo>
                  <a:cubicBezTo>
                    <a:pt x="121" y="449"/>
                    <a:pt x="121" y="449"/>
                    <a:pt x="121" y="449"/>
                  </a:cubicBezTo>
                  <a:cubicBezTo>
                    <a:pt x="120" y="449"/>
                    <a:pt x="120" y="449"/>
                    <a:pt x="120" y="449"/>
                  </a:cubicBezTo>
                  <a:cubicBezTo>
                    <a:pt x="119" y="449"/>
                    <a:pt x="119" y="449"/>
                    <a:pt x="119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7" y="448"/>
                    <a:pt x="117" y="448"/>
                    <a:pt x="117" y="448"/>
                  </a:cubicBezTo>
                  <a:cubicBezTo>
                    <a:pt x="116" y="448"/>
                    <a:pt x="116" y="448"/>
                    <a:pt x="116" y="448"/>
                  </a:cubicBezTo>
                  <a:cubicBezTo>
                    <a:pt x="117" y="449"/>
                    <a:pt x="117" y="449"/>
                    <a:pt x="117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19" y="452"/>
                    <a:pt x="119" y="452"/>
                    <a:pt x="119" y="452"/>
                  </a:cubicBezTo>
                  <a:cubicBezTo>
                    <a:pt x="118" y="451"/>
                    <a:pt x="118" y="451"/>
                    <a:pt x="118" y="451"/>
                  </a:cubicBezTo>
                  <a:cubicBezTo>
                    <a:pt x="117" y="451"/>
                    <a:pt x="117" y="451"/>
                    <a:pt x="117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7" y="452"/>
                    <a:pt x="117" y="452"/>
                    <a:pt x="117" y="452"/>
                  </a:cubicBezTo>
                  <a:cubicBezTo>
                    <a:pt x="118" y="452"/>
                    <a:pt x="118" y="452"/>
                    <a:pt x="118" y="452"/>
                  </a:cubicBezTo>
                  <a:cubicBezTo>
                    <a:pt x="118" y="453"/>
                    <a:pt x="118" y="453"/>
                    <a:pt x="118" y="453"/>
                  </a:cubicBezTo>
                  <a:cubicBezTo>
                    <a:pt x="117" y="454"/>
                    <a:pt x="117" y="454"/>
                    <a:pt x="117" y="454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4"/>
                    <a:pt x="116" y="454"/>
                    <a:pt x="116" y="454"/>
                  </a:cubicBezTo>
                  <a:cubicBezTo>
                    <a:pt x="115" y="453"/>
                    <a:pt x="115" y="453"/>
                    <a:pt x="115" y="453"/>
                  </a:cubicBezTo>
                  <a:cubicBezTo>
                    <a:pt x="114" y="453"/>
                    <a:pt x="114" y="453"/>
                    <a:pt x="114" y="453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5" y="455"/>
                    <a:pt x="115" y="455"/>
                    <a:pt x="115" y="455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7"/>
                    <a:pt x="116" y="457"/>
                    <a:pt x="116" y="457"/>
                  </a:cubicBezTo>
                  <a:cubicBezTo>
                    <a:pt x="115" y="457"/>
                    <a:pt x="115" y="457"/>
                    <a:pt x="115" y="457"/>
                  </a:cubicBezTo>
                  <a:cubicBezTo>
                    <a:pt x="113" y="457"/>
                    <a:pt x="113" y="457"/>
                    <a:pt x="113" y="457"/>
                  </a:cubicBezTo>
                  <a:cubicBezTo>
                    <a:pt x="112" y="457"/>
                    <a:pt x="112" y="457"/>
                    <a:pt x="112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3" y="458"/>
                    <a:pt x="113" y="458"/>
                    <a:pt x="113" y="458"/>
                  </a:cubicBezTo>
                  <a:cubicBezTo>
                    <a:pt x="116" y="458"/>
                    <a:pt x="116" y="458"/>
                    <a:pt x="116" y="458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60"/>
                    <a:pt x="117" y="460"/>
                    <a:pt x="117" y="460"/>
                  </a:cubicBezTo>
                  <a:cubicBezTo>
                    <a:pt x="116" y="461"/>
                    <a:pt x="116" y="461"/>
                    <a:pt x="116" y="461"/>
                  </a:cubicBezTo>
                  <a:cubicBezTo>
                    <a:pt x="113" y="461"/>
                    <a:pt x="113" y="461"/>
                    <a:pt x="113" y="461"/>
                  </a:cubicBezTo>
                  <a:cubicBezTo>
                    <a:pt x="112" y="461"/>
                    <a:pt x="112" y="461"/>
                    <a:pt x="112" y="461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12" y="462"/>
                    <a:pt x="112" y="462"/>
                    <a:pt x="112" y="462"/>
                  </a:cubicBezTo>
                  <a:cubicBezTo>
                    <a:pt x="113" y="462"/>
                    <a:pt x="113" y="462"/>
                    <a:pt x="113" y="462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4" y="464"/>
                    <a:pt x="114" y="464"/>
                    <a:pt x="114" y="464"/>
                  </a:cubicBezTo>
                  <a:cubicBezTo>
                    <a:pt x="115" y="464"/>
                    <a:pt x="115" y="464"/>
                    <a:pt x="115" y="464"/>
                  </a:cubicBezTo>
                  <a:cubicBezTo>
                    <a:pt x="114" y="465"/>
                    <a:pt x="114" y="465"/>
                    <a:pt x="114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1" y="466"/>
                    <a:pt x="111" y="466"/>
                    <a:pt x="111" y="466"/>
                  </a:cubicBezTo>
                  <a:cubicBezTo>
                    <a:pt x="112" y="466"/>
                    <a:pt x="112" y="466"/>
                    <a:pt x="112" y="466"/>
                  </a:cubicBezTo>
                  <a:cubicBezTo>
                    <a:pt x="114" y="466"/>
                    <a:pt x="114" y="466"/>
                    <a:pt x="114" y="466"/>
                  </a:cubicBezTo>
                  <a:cubicBezTo>
                    <a:pt x="115" y="466"/>
                    <a:pt x="115" y="466"/>
                    <a:pt x="115" y="466"/>
                  </a:cubicBezTo>
                  <a:cubicBezTo>
                    <a:pt x="115" y="467"/>
                    <a:pt x="115" y="467"/>
                    <a:pt x="115" y="467"/>
                  </a:cubicBezTo>
                  <a:cubicBezTo>
                    <a:pt x="114" y="467"/>
                    <a:pt x="114" y="467"/>
                    <a:pt x="114" y="467"/>
                  </a:cubicBezTo>
                  <a:cubicBezTo>
                    <a:pt x="112" y="468"/>
                    <a:pt x="112" y="468"/>
                    <a:pt x="112" y="468"/>
                  </a:cubicBezTo>
                  <a:cubicBezTo>
                    <a:pt x="111" y="468"/>
                    <a:pt x="111" y="468"/>
                    <a:pt x="111" y="468"/>
                  </a:cubicBezTo>
                  <a:cubicBezTo>
                    <a:pt x="110" y="467"/>
                    <a:pt x="110" y="467"/>
                    <a:pt x="110" y="467"/>
                  </a:cubicBezTo>
                  <a:cubicBezTo>
                    <a:pt x="109" y="466"/>
                    <a:pt x="109" y="466"/>
                    <a:pt x="109" y="466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7" y="466"/>
                    <a:pt x="107" y="466"/>
                    <a:pt x="107" y="466"/>
                  </a:cubicBezTo>
                  <a:cubicBezTo>
                    <a:pt x="106" y="465"/>
                    <a:pt x="106" y="465"/>
                    <a:pt x="106" y="465"/>
                  </a:cubicBezTo>
                  <a:cubicBezTo>
                    <a:pt x="105" y="466"/>
                    <a:pt x="105" y="466"/>
                    <a:pt x="105" y="466"/>
                  </a:cubicBezTo>
                  <a:cubicBezTo>
                    <a:pt x="106" y="466"/>
                    <a:pt x="106" y="466"/>
                    <a:pt x="106" y="466"/>
                  </a:cubicBezTo>
                  <a:cubicBezTo>
                    <a:pt x="109" y="468"/>
                    <a:pt x="109" y="468"/>
                    <a:pt x="109" y="468"/>
                  </a:cubicBezTo>
                  <a:cubicBezTo>
                    <a:pt x="110" y="468"/>
                    <a:pt x="110" y="468"/>
                    <a:pt x="110" y="468"/>
                  </a:cubicBezTo>
                  <a:cubicBezTo>
                    <a:pt x="110" y="469"/>
                    <a:pt x="110" y="469"/>
                    <a:pt x="110" y="469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0" y="471"/>
                    <a:pt x="110" y="471"/>
                    <a:pt x="110" y="471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1" y="470"/>
                    <a:pt x="111" y="470"/>
                    <a:pt x="111" y="470"/>
                  </a:cubicBezTo>
                  <a:cubicBezTo>
                    <a:pt x="112" y="471"/>
                    <a:pt x="112" y="471"/>
                    <a:pt x="112" y="471"/>
                  </a:cubicBezTo>
                  <a:cubicBezTo>
                    <a:pt x="113" y="471"/>
                    <a:pt x="113" y="471"/>
                    <a:pt x="113" y="471"/>
                  </a:cubicBezTo>
                  <a:cubicBezTo>
                    <a:pt x="113" y="472"/>
                    <a:pt x="113" y="472"/>
                    <a:pt x="113" y="472"/>
                  </a:cubicBezTo>
                  <a:cubicBezTo>
                    <a:pt x="112" y="472"/>
                    <a:pt x="112" y="472"/>
                    <a:pt x="112" y="472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0" y="473"/>
                    <a:pt x="110" y="473"/>
                    <a:pt x="110" y="473"/>
                  </a:cubicBezTo>
                  <a:close/>
                  <a:moveTo>
                    <a:pt x="108" y="474"/>
                  </a:moveTo>
                  <a:cubicBezTo>
                    <a:pt x="106" y="472"/>
                    <a:pt x="106" y="472"/>
                    <a:pt x="106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6" y="474"/>
                    <a:pt x="106" y="474"/>
                    <a:pt x="106" y="474"/>
                  </a:cubicBezTo>
                  <a:cubicBezTo>
                    <a:pt x="107" y="474"/>
                    <a:pt x="107" y="474"/>
                    <a:pt x="107" y="474"/>
                  </a:cubicBezTo>
                  <a:cubicBezTo>
                    <a:pt x="108" y="474"/>
                    <a:pt x="108" y="474"/>
                    <a:pt x="108" y="474"/>
                  </a:cubicBezTo>
                  <a:close/>
                  <a:moveTo>
                    <a:pt x="246" y="320"/>
                  </a:moveTo>
                  <a:cubicBezTo>
                    <a:pt x="246" y="321"/>
                    <a:pt x="246" y="321"/>
                    <a:pt x="246" y="321"/>
                  </a:cubicBezTo>
                  <a:cubicBezTo>
                    <a:pt x="248" y="320"/>
                    <a:pt x="248" y="320"/>
                    <a:pt x="248" y="320"/>
                  </a:cubicBezTo>
                  <a:cubicBezTo>
                    <a:pt x="252" y="320"/>
                    <a:pt x="252" y="320"/>
                    <a:pt x="252" y="320"/>
                  </a:cubicBezTo>
                  <a:cubicBezTo>
                    <a:pt x="256" y="320"/>
                    <a:pt x="256" y="320"/>
                    <a:pt x="256" y="320"/>
                  </a:cubicBezTo>
                  <a:cubicBezTo>
                    <a:pt x="257" y="319"/>
                    <a:pt x="257" y="319"/>
                    <a:pt x="257" y="319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0"/>
                    <a:pt x="260" y="320"/>
                    <a:pt x="260" y="320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3" y="319"/>
                    <a:pt x="263" y="319"/>
                    <a:pt x="263" y="319"/>
                  </a:cubicBezTo>
                  <a:cubicBezTo>
                    <a:pt x="266" y="318"/>
                    <a:pt x="266" y="318"/>
                    <a:pt x="266" y="318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64" y="312"/>
                    <a:pt x="264" y="312"/>
                    <a:pt x="264" y="312"/>
                  </a:cubicBezTo>
                  <a:cubicBezTo>
                    <a:pt x="264" y="310"/>
                    <a:pt x="264" y="310"/>
                    <a:pt x="264" y="310"/>
                  </a:cubicBezTo>
                  <a:cubicBezTo>
                    <a:pt x="262" y="310"/>
                    <a:pt x="262" y="310"/>
                    <a:pt x="262" y="310"/>
                  </a:cubicBezTo>
                  <a:cubicBezTo>
                    <a:pt x="257" y="313"/>
                    <a:pt x="257" y="313"/>
                    <a:pt x="257" y="313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1" y="315"/>
                    <a:pt x="251" y="315"/>
                    <a:pt x="251" y="315"/>
                  </a:cubicBezTo>
                  <a:cubicBezTo>
                    <a:pt x="249" y="315"/>
                    <a:pt x="249" y="315"/>
                    <a:pt x="249" y="315"/>
                  </a:cubicBezTo>
                  <a:cubicBezTo>
                    <a:pt x="248" y="317"/>
                    <a:pt x="248" y="317"/>
                    <a:pt x="248" y="317"/>
                  </a:cubicBezTo>
                  <a:cubicBezTo>
                    <a:pt x="247" y="318"/>
                    <a:pt x="247" y="318"/>
                    <a:pt x="247" y="318"/>
                  </a:cubicBezTo>
                  <a:cubicBezTo>
                    <a:pt x="246" y="319"/>
                    <a:pt x="246" y="319"/>
                    <a:pt x="246" y="319"/>
                  </a:cubicBezTo>
                  <a:cubicBezTo>
                    <a:pt x="246" y="320"/>
                    <a:pt x="246" y="320"/>
                    <a:pt x="246" y="320"/>
                  </a:cubicBezTo>
                  <a:close/>
                  <a:moveTo>
                    <a:pt x="114" y="462"/>
                  </a:moveTo>
                  <a:cubicBezTo>
                    <a:pt x="116" y="463"/>
                    <a:pt x="116" y="463"/>
                    <a:pt x="116" y="463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5" y="462"/>
                    <a:pt x="115" y="462"/>
                    <a:pt x="115" y="462"/>
                  </a:cubicBezTo>
                  <a:cubicBezTo>
                    <a:pt x="114" y="462"/>
                    <a:pt x="114" y="462"/>
                    <a:pt x="114" y="462"/>
                  </a:cubicBezTo>
                  <a:close/>
                  <a:moveTo>
                    <a:pt x="123" y="444"/>
                  </a:moveTo>
                  <a:cubicBezTo>
                    <a:pt x="123" y="445"/>
                    <a:pt x="123" y="445"/>
                    <a:pt x="123" y="445"/>
                  </a:cubicBezTo>
                  <a:cubicBezTo>
                    <a:pt x="124" y="444"/>
                    <a:pt x="124" y="444"/>
                    <a:pt x="124" y="444"/>
                  </a:cubicBezTo>
                  <a:cubicBezTo>
                    <a:pt x="123" y="444"/>
                    <a:pt x="123" y="444"/>
                    <a:pt x="123" y="444"/>
                  </a:cubicBezTo>
                  <a:close/>
                  <a:moveTo>
                    <a:pt x="124" y="442"/>
                  </a:moveTo>
                  <a:cubicBezTo>
                    <a:pt x="124" y="443"/>
                    <a:pt x="124" y="443"/>
                    <a:pt x="124" y="443"/>
                  </a:cubicBezTo>
                  <a:cubicBezTo>
                    <a:pt x="125" y="443"/>
                    <a:pt x="125" y="443"/>
                    <a:pt x="125" y="443"/>
                  </a:cubicBezTo>
                  <a:cubicBezTo>
                    <a:pt x="125" y="442"/>
                    <a:pt x="125" y="442"/>
                    <a:pt x="125" y="442"/>
                  </a:cubicBezTo>
                  <a:cubicBezTo>
                    <a:pt x="124" y="442"/>
                    <a:pt x="124" y="442"/>
                    <a:pt x="124" y="442"/>
                  </a:cubicBezTo>
                  <a:close/>
                  <a:moveTo>
                    <a:pt x="125" y="439"/>
                  </a:moveTo>
                  <a:cubicBezTo>
                    <a:pt x="125" y="440"/>
                    <a:pt x="125" y="440"/>
                    <a:pt x="125" y="440"/>
                  </a:cubicBezTo>
                  <a:cubicBezTo>
                    <a:pt x="125" y="440"/>
                    <a:pt x="125" y="440"/>
                    <a:pt x="125" y="440"/>
                  </a:cubicBezTo>
                  <a:cubicBezTo>
                    <a:pt x="126" y="439"/>
                    <a:pt x="126" y="439"/>
                    <a:pt x="126" y="439"/>
                  </a:cubicBezTo>
                  <a:cubicBezTo>
                    <a:pt x="125" y="439"/>
                    <a:pt x="125" y="439"/>
                    <a:pt x="125" y="439"/>
                  </a:cubicBezTo>
                  <a:cubicBezTo>
                    <a:pt x="125" y="439"/>
                    <a:pt x="125" y="439"/>
                    <a:pt x="125" y="439"/>
                  </a:cubicBezTo>
                  <a:close/>
                  <a:moveTo>
                    <a:pt x="123" y="436"/>
                  </a:moveTo>
                  <a:cubicBezTo>
                    <a:pt x="124" y="437"/>
                    <a:pt x="124" y="437"/>
                    <a:pt x="124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6"/>
                    <a:pt x="127" y="436"/>
                    <a:pt x="127" y="436"/>
                  </a:cubicBezTo>
                  <a:cubicBezTo>
                    <a:pt x="125" y="436"/>
                    <a:pt x="125" y="436"/>
                    <a:pt x="125" y="436"/>
                  </a:cubicBezTo>
                  <a:cubicBezTo>
                    <a:pt x="124" y="435"/>
                    <a:pt x="124" y="435"/>
                    <a:pt x="124" y="435"/>
                  </a:cubicBezTo>
                  <a:cubicBezTo>
                    <a:pt x="123" y="436"/>
                    <a:pt x="123" y="436"/>
                    <a:pt x="123" y="436"/>
                  </a:cubicBezTo>
                  <a:close/>
                  <a:moveTo>
                    <a:pt x="131" y="435"/>
                  </a:moveTo>
                  <a:cubicBezTo>
                    <a:pt x="131" y="434"/>
                    <a:pt x="131" y="434"/>
                    <a:pt x="131" y="434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5"/>
                    <a:pt x="131" y="435"/>
                    <a:pt x="131" y="435"/>
                  </a:cubicBezTo>
                  <a:close/>
                  <a:moveTo>
                    <a:pt x="130" y="424"/>
                  </a:moveTo>
                  <a:cubicBezTo>
                    <a:pt x="130" y="424"/>
                    <a:pt x="130" y="424"/>
                    <a:pt x="130" y="424"/>
                  </a:cubicBezTo>
                  <a:cubicBezTo>
                    <a:pt x="131" y="426"/>
                    <a:pt x="131" y="426"/>
                    <a:pt x="131" y="426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4" y="427"/>
                    <a:pt x="134" y="427"/>
                    <a:pt x="134" y="427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1" y="425"/>
                    <a:pt x="131" y="425"/>
                    <a:pt x="131" y="425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0" y="424"/>
                    <a:pt x="130" y="424"/>
                    <a:pt x="130" y="424"/>
                  </a:cubicBezTo>
                  <a:close/>
                  <a:moveTo>
                    <a:pt x="141" y="404"/>
                  </a:moveTo>
                  <a:cubicBezTo>
                    <a:pt x="141" y="405"/>
                    <a:pt x="141" y="405"/>
                    <a:pt x="141" y="405"/>
                  </a:cubicBezTo>
                  <a:cubicBezTo>
                    <a:pt x="142" y="406"/>
                    <a:pt x="142" y="406"/>
                    <a:pt x="142" y="406"/>
                  </a:cubicBezTo>
                  <a:cubicBezTo>
                    <a:pt x="142" y="408"/>
                    <a:pt x="142" y="408"/>
                    <a:pt x="142" y="408"/>
                  </a:cubicBezTo>
                  <a:cubicBezTo>
                    <a:pt x="143" y="410"/>
                    <a:pt x="143" y="410"/>
                    <a:pt x="143" y="410"/>
                  </a:cubicBezTo>
                  <a:cubicBezTo>
                    <a:pt x="144" y="410"/>
                    <a:pt x="144" y="410"/>
                    <a:pt x="144" y="410"/>
                  </a:cubicBezTo>
                  <a:cubicBezTo>
                    <a:pt x="143" y="408"/>
                    <a:pt x="143" y="408"/>
                    <a:pt x="143" y="408"/>
                  </a:cubicBezTo>
                  <a:cubicBezTo>
                    <a:pt x="143" y="406"/>
                    <a:pt x="143" y="406"/>
                    <a:pt x="143" y="406"/>
                  </a:cubicBezTo>
                  <a:cubicBezTo>
                    <a:pt x="143" y="405"/>
                    <a:pt x="143" y="405"/>
                    <a:pt x="143" y="405"/>
                  </a:cubicBezTo>
                  <a:cubicBezTo>
                    <a:pt x="142" y="404"/>
                    <a:pt x="142" y="404"/>
                    <a:pt x="142" y="404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41" y="404"/>
                    <a:pt x="141" y="404"/>
                    <a:pt x="141" y="404"/>
                  </a:cubicBezTo>
                  <a:close/>
                  <a:moveTo>
                    <a:pt x="149" y="398"/>
                  </a:moveTo>
                  <a:cubicBezTo>
                    <a:pt x="150" y="399"/>
                    <a:pt x="150" y="399"/>
                    <a:pt x="150" y="399"/>
                  </a:cubicBezTo>
                  <a:cubicBezTo>
                    <a:pt x="151" y="400"/>
                    <a:pt x="151" y="400"/>
                    <a:pt x="151" y="400"/>
                  </a:cubicBezTo>
                  <a:cubicBezTo>
                    <a:pt x="151" y="399"/>
                    <a:pt x="151" y="399"/>
                    <a:pt x="151" y="399"/>
                  </a:cubicBezTo>
                  <a:cubicBezTo>
                    <a:pt x="150" y="398"/>
                    <a:pt x="150" y="398"/>
                    <a:pt x="150" y="398"/>
                  </a:cubicBezTo>
                  <a:cubicBezTo>
                    <a:pt x="149" y="398"/>
                    <a:pt x="149" y="398"/>
                    <a:pt x="149" y="398"/>
                  </a:cubicBezTo>
                  <a:close/>
                  <a:moveTo>
                    <a:pt x="152" y="396"/>
                  </a:moveTo>
                  <a:cubicBezTo>
                    <a:pt x="152" y="397"/>
                    <a:pt x="152" y="397"/>
                    <a:pt x="152" y="397"/>
                  </a:cubicBezTo>
                  <a:cubicBezTo>
                    <a:pt x="153" y="396"/>
                    <a:pt x="153" y="396"/>
                    <a:pt x="153" y="396"/>
                  </a:cubicBezTo>
                  <a:cubicBezTo>
                    <a:pt x="152" y="396"/>
                    <a:pt x="152" y="396"/>
                    <a:pt x="152" y="396"/>
                  </a:cubicBezTo>
                  <a:cubicBezTo>
                    <a:pt x="152" y="396"/>
                    <a:pt x="152" y="396"/>
                    <a:pt x="152" y="396"/>
                  </a:cubicBezTo>
                  <a:close/>
                  <a:moveTo>
                    <a:pt x="166" y="395"/>
                  </a:moveTo>
                  <a:cubicBezTo>
                    <a:pt x="167" y="394"/>
                    <a:pt x="167" y="394"/>
                    <a:pt x="167" y="394"/>
                  </a:cubicBezTo>
                  <a:cubicBezTo>
                    <a:pt x="168" y="394"/>
                    <a:pt x="168" y="394"/>
                    <a:pt x="168" y="394"/>
                  </a:cubicBezTo>
                  <a:cubicBezTo>
                    <a:pt x="168" y="393"/>
                    <a:pt x="168" y="393"/>
                    <a:pt x="168" y="393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6" y="390"/>
                    <a:pt x="166" y="390"/>
                    <a:pt x="166" y="390"/>
                  </a:cubicBezTo>
                  <a:cubicBezTo>
                    <a:pt x="165" y="390"/>
                    <a:pt x="165" y="390"/>
                    <a:pt x="165" y="390"/>
                  </a:cubicBezTo>
                  <a:cubicBezTo>
                    <a:pt x="164" y="391"/>
                    <a:pt x="164" y="391"/>
                    <a:pt x="164" y="391"/>
                  </a:cubicBezTo>
                  <a:cubicBezTo>
                    <a:pt x="164" y="392"/>
                    <a:pt x="164" y="392"/>
                    <a:pt x="164" y="392"/>
                  </a:cubicBezTo>
                  <a:cubicBezTo>
                    <a:pt x="164" y="393"/>
                    <a:pt x="164" y="393"/>
                    <a:pt x="164" y="393"/>
                  </a:cubicBezTo>
                  <a:cubicBezTo>
                    <a:pt x="165" y="394"/>
                    <a:pt x="165" y="394"/>
                    <a:pt x="165" y="394"/>
                  </a:cubicBezTo>
                  <a:cubicBezTo>
                    <a:pt x="165" y="395"/>
                    <a:pt x="165" y="395"/>
                    <a:pt x="165" y="395"/>
                  </a:cubicBezTo>
                  <a:cubicBezTo>
                    <a:pt x="166" y="395"/>
                    <a:pt x="166" y="395"/>
                    <a:pt x="166" y="395"/>
                  </a:cubicBezTo>
                  <a:close/>
                  <a:moveTo>
                    <a:pt x="171" y="394"/>
                  </a:moveTo>
                  <a:cubicBezTo>
                    <a:pt x="171" y="393"/>
                    <a:pt x="171" y="393"/>
                    <a:pt x="171" y="393"/>
                  </a:cubicBezTo>
                  <a:cubicBezTo>
                    <a:pt x="171" y="392"/>
                    <a:pt x="171" y="392"/>
                    <a:pt x="171" y="392"/>
                  </a:cubicBezTo>
                  <a:cubicBezTo>
                    <a:pt x="170" y="393"/>
                    <a:pt x="170" y="393"/>
                    <a:pt x="170" y="393"/>
                  </a:cubicBezTo>
                  <a:cubicBezTo>
                    <a:pt x="170" y="394"/>
                    <a:pt x="170" y="394"/>
                    <a:pt x="170" y="394"/>
                  </a:cubicBezTo>
                  <a:cubicBezTo>
                    <a:pt x="171" y="395"/>
                    <a:pt x="171" y="395"/>
                    <a:pt x="171" y="395"/>
                  </a:cubicBezTo>
                  <a:cubicBezTo>
                    <a:pt x="171" y="394"/>
                    <a:pt x="171" y="394"/>
                    <a:pt x="171" y="394"/>
                  </a:cubicBezTo>
                  <a:close/>
                  <a:moveTo>
                    <a:pt x="275" y="336"/>
                  </a:moveTo>
                  <a:cubicBezTo>
                    <a:pt x="276" y="336"/>
                    <a:pt x="276" y="336"/>
                    <a:pt x="276" y="336"/>
                  </a:cubicBezTo>
                  <a:cubicBezTo>
                    <a:pt x="277" y="336"/>
                    <a:pt x="277" y="336"/>
                    <a:pt x="277" y="336"/>
                  </a:cubicBezTo>
                  <a:cubicBezTo>
                    <a:pt x="277" y="335"/>
                    <a:pt x="277" y="335"/>
                    <a:pt x="277" y="335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5" y="336"/>
                    <a:pt x="275" y="336"/>
                    <a:pt x="275" y="336"/>
                  </a:cubicBezTo>
                  <a:close/>
                  <a:moveTo>
                    <a:pt x="257" y="321"/>
                  </a:moveTo>
                  <a:cubicBezTo>
                    <a:pt x="258" y="321"/>
                    <a:pt x="258" y="321"/>
                    <a:pt x="258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0"/>
                    <a:pt x="259" y="320"/>
                    <a:pt x="259" y="320"/>
                  </a:cubicBezTo>
                  <a:cubicBezTo>
                    <a:pt x="258" y="320"/>
                    <a:pt x="258" y="320"/>
                    <a:pt x="258" y="320"/>
                  </a:cubicBezTo>
                  <a:cubicBezTo>
                    <a:pt x="258" y="320"/>
                    <a:pt x="257" y="321"/>
                    <a:pt x="257" y="321"/>
                  </a:cubicBezTo>
                  <a:close/>
                  <a:moveTo>
                    <a:pt x="249" y="314"/>
                  </a:moveTo>
                  <a:cubicBezTo>
                    <a:pt x="250" y="314"/>
                    <a:pt x="250" y="314"/>
                    <a:pt x="250" y="314"/>
                  </a:cubicBezTo>
                  <a:cubicBezTo>
                    <a:pt x="251" y="314"/>
                    <a:pt x="251" y="314"/>
                    <a:pt x="251" y="314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0" y="313"/>
                    <a:pt x="250" y="313"/>
                    <a:pt x="250" y="313"/>
                  </a:cubicBezTo>
                  <a:cubicBezTo>
                    <a:pt x="249" y="314"/>
                    <a:pt x="249" y="314"/>
                    <a:pt x="249" y="314"/>
                  </a:cubicBezTo>
                  <a:close/>
                  <a:moveTo>
                    <a:pt x="265" y="309"/>
                  </a:moveTo>
                  <a:cubicBezTo>
                    <a:pt x="265" y="311"/>
                    <a:pt x="265" y="311"/>
                    <a:pt x="265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09"/>
                    <a:pt x="266" y="309"/>
                    <a:pt x="266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5" y="309"/>
                    <a:pt x="265" y="309"/>
                    <a:pt x="265" y="309"/>
                  </a:cubicBezTo>
                  <a:close/>
                  <a:moveTo>
                    <a:pt x="275" y="276"/>
                  </a:moveTo>
                  <a:cubicBezTo>
                    <a:pt x="276" y="277"/>
                    <a:pt x="276" y="277"/>
                    <a:pt x="276" y="277"/>
                  </a:cubicBezTo>
                  <a:cubicBezTo>
                    <a:pt x="276" y="278"/>
                    <a:pt x="276" y="278"/>
                    <a:pt x="276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7" y="281"/>
                    <a:pt x="277" y="281"/>
                    <a:pt x="277" y="281"/>
                  </a:cubicBezTo>
                  <a:cubicBezTo>
                    <a:pt x="278" y="283"/>
                    <a:pt x="278" y="283"/>
                    <a:pt x="278" y="283"/>
                  </a:cubicBezTo>
                  <a:cubicBezTo>
                    <a:pt x="280" y="284"/>
                    <a:pt x="280" y="284"/>
                    <a:pt x="280" y="284"/>
                  </a:cubicBezTo>
                  <a:cubicBezTo>
                    <a:pt x="282" y="285"/>
                    <a:pt x="282" y="285"/>
                    <a:pt x="282" y="285"/>
                  </a:cubicBezTo>
                  <a:cubicBezTo>
                    <a:pt x="283" y="287"/>
                    <a:pt x="283" y="287"/>
                    <a:pt x="283" y="287"/>
                  </a:cubicBezTo>
                  <a:cubicBezTo>
                    <a:pt x="285" y="288"/>
                    <a:pt x="285" y="288"/>
                    <a:pt x="285" y="288"/>
                  </a:cubicBezTo>
                  <a:cubicBezTo>
                    <a:pt x="286" y="288"/>
                    <a:pt x="286" y="288"/>
                    <a:pt x="286" y="288"/>
                  </a:cubicBezTo>
                  <a:cubicBezTo>
                    <a:pt x="286" y="289"/>
                    <a:pt x="286" y="289"/>
                    <a:pt x="286" y="289"/>
                  </a:cubicBezTo>
                  <a:cubicBezTo>
                    <a:pt x="288" y="290"/>
                    <a:pt x="288" y="290"/>
                    <a:pt x="288" y="290"/>
                  </a:cubicBezTo>
                  <a:cubicBezTo>
                    <a:pt x="289" y="289"/>
                    <a:pt x="289" y="289"/>
                    <a:pt x="289" y="289"/>
                  </a:cubicBezTo>
                  <a:cubicBezTo>
                    <a:pt x="289" y="288"/>
                    <a:pt x="289" y="288"/>
                    <a:pt x="289" y="288"/>
                  </a:cubicBezTo>
                  <a:cubicBezTo>
                    <a:pt x="289" y="287"/>
                    <a:pt x="289" y="287"/>
                    <a:pt x="289" y="287"/>
                  </a:cubicBezTo>
                  <a:cubicBezTo>
                    <a:pt x="288" y="286"/>
                    <a:pt x="288" y="286"/>
                    <a:pt x="288" y="286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5" y="284"/>
                    <a:pt x="285" y="284"/>
                    <a:pt x="285" y="284"/>
                  </a:cubicBezTo>
                  <a:cubicBezTo>
                    <a:pt x="285" y="283"/>
                    <a:pt x="285" y="283"/>
                    <a:pt x="285" y="283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87" y="283"/>
                    <a:pt x="287" y="283"/>
                    <a:pt x="287" y="283"/>
                  </a:cubicBezTo>
                  <a:cubicBezTo>
                    <a:pt x="288" y="284"/>
                    <a:pt x="288" y="284"/>
                    <a:pt x="288" y="284"/>
                  </a:cubicBezTo>
                  <a:cubicBezTo>
                    <a:pt x="290" y="284"/>
                    <a:pt x="290" y="284"/>
                    <a:pt x="290" y="284"/>
                  </a:cubicBezTo>
                  <a:cubicBezTo>
                    <a:pt x="291" y="285"/>
                    <a:pt x="291" y="285"/>
                    <a:pt x="291" y="285"/>
                  </a:cubicBezTo>
                  <a:cubicBezTo>
                    <a:pt x="291" y="284"/>
                    <a:pt x="291" y="284"/>
                    <a:pt x="291" y="284"/>
                  </a:cubicBezTo>
                  <a:cubicBezTo>
                    <a:pt x="290" y="282"/>
                    <a:pt x="290" y="282"/>
                    <a:pt x="290" y="282"/>
                  </a:cubicBezTo>
                  <a:cubicBezTo>
                    <a:pt x="286" y="280"/>
                    <a:pt x="286" y="280"/>
                    <a:pt x="286" y="280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4" y="278"/>
                    <a:pt x="284" y="278"/>
                    <a:pt x="284" y="278"/>
                  </a:cubicBezTo>
                  <a:cubicBezTo>
                    <a:pt x="282" y="278"/>
                    <a:pt x="282" y="278"/>
                    <a:pt x="282" y="278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79" y="276"/>
                    <a:pt x="279" y="276"/>
                    <a:pt x="279" y="276"/>
                  </a:cubicBezTo>
                  <a:cubicBezTo>
                    <a:pt x="278" y="276"/>
                    <a:pt x="278" y="276"/>
                    <a:pt x="278" y="276"/>
                  </a:cubicBezTo>
                  <a:cubicBezTo>
                    <a:pt x="276" y="276"/>
                    <a:pt x="276" y="276"/>
                    <a:pt x="276" y="276"/>
                  </a:cubicBezTo>
                  <a:cubicBezTo>
                    <a:pt x="275" y="276"/>
                    <a:pt x="275" y="276"/>
                    <a:pt x="275" y="276"/>
                  </a:cubicBezTo>
                  <a:close/>
                  <a:moveTo>
                    <a:pt x="272" y="277"/>
                  </a:moveTo>
                  <a:cubicBezTo>
                    <a:pt x="272" y="276"/>
                    <a:pt x="272" y="276"/>
                    <a:pt x="272" y="276"/>
                  </a:cubicBezTo>
                  <a:cubicBezTo>
                    <a:pt x="272" y="275"/>
                    <a:pt x="272" y="275"/>
                    <a:pt x="272" y="275"/>
                  </a:cubicBezTo>
                  <a:cubicBezTo>
                    <a:pt x="273" y="274"/>
                    <a:pt x="273" y="274"/>
                    <a:pt x="273" y="274"/>
                  </a:cubicBezTo>
                  <a:cubicBezTo>
                    <a:pt x="271" y="275"/>
                    <a:pt x="271" y="275"/>
                    <a:pt x="271" y="275"/>
                  </a:cubicBezTo>
                  <a:cubicBezTo>
                    <a:pt x="271" y="276"/>
                    <a:pt x="271" y="276"/>
                    <a:pt x="271" y="276"/>
                  </a:cubicBezTo>
                  <a:cubicBezTo>
                    <a:pt x="272" y="277"/>
                    <a:pt x="272" y="277"/>
                    <a:pt x="272" y="277"/>
                  </a:cubicBezTo>
                  <a:close/>
                  <a:moveTo>
                    <a:pt x="275" y="274"/>
                  </a:moveTo>
                  <a:cubicBezTo>
                    <a:pt x="276" y="275"/>
                    <a:pt x="276" y="275"/>
                    <a:pt x="276" y="275"/>
                  </a:cubicBezTo>
                  <a:cubicBezTo>
                    <a:pt x="279" y="275"/>
                    <a:pt x="279" y="275"/>
                    <a:pt x="279" y="275"/>
                  </a:cubicBezTo>
                  <a:cubicBezTo>
                    <a:pt x="281" y="276"/>
                    <a:pt x="281" y="276"/>
                    <a:pt x="281" y="276"/>
                  </a:cubicBezTo>
                  <a:cubicBezTo>
                    <a:pt x="283" y="276"/>
                    <a:pt x="283" y="276"/>
                    <a:pt x="283" y="276"/>
                  </a:cubicBezTo>
                  <a:cubicBezTo>
                    <a:pt x="285" y="277"/>
                    <a:pt x="285" y="277"/>
                    <a:pt x="285" y="277"/>
                  </a:cubicBezTo>
                  <a:cubicBezTo>
                    <a:pt x="286" y="277"/>
                    <a:pt x="286" y="277"/>
                    <a:pt x="286" y="277"/>
                  </a:cubicBezTo>
                  <a:cubicBezTo>
                    <a:pt x="287" y="277"/>
                    <a:pt x="287" y="277"/>
                    <a:pt x="287" y="277"/>
                  </a:cubicBezTo>
                  <a:cubicBezTo>
                    <a:pt x="287" y="278"/>
                    <a:pt x="287" y="278"/>
                    <a:pt x="287" y="278"/>
                  </a:cubicBezTo>
                  <a:cubicBezTo>
                    <a:pt x="288" y="279"/>
                    <a:pt x="288" y="279"/>
                    <a:pt x="288" y="279"/>
                  </a:cubicBezTo>
                  <a:cubicBezTo>
                    <a:pt x="290" y="279"/>
                    <a:pt x="290" y="279"/>
                    <a:pt x="290" y="279"/>
                  </a:cubicBezTo>
                  <a:cubicBezTo>
                    <a:pt x="291" y="279"/>
                    <a:pt x="291" y="279"/>
                    <a:pt x="291" y="279"/>
                  </a:cubicBezTo>
                  <a:cubicBezTo>
                    <a:pt x="292" y="279"/>
                    <a:pt x="292" y="279"/>
                    <a:pt x="292" y="279"/>
                  </a:cubicBezTo>
                  <a:cubicBezTo>
                    <a:pt x="292" y="278"/>
                    <a:pt x="292" y="278"/>
                    <a:pt x="292" y="278"/>
                  </a:cubicBezTo>
                  <a:cubicBezTo>
                    <a:pt x="292" y="277"/>
                    <a:pt x="292" y="277"/>
                    <a:pt x="292" y="277"/>
                  </a:cubicBezTo>
                  <a:cubicBezTo>
                    <a:pt x="292" y="276"/>
                    <a:pt x="292" y="276"/>
                    <a:pt x="292" y="276"/>
                  </a:cubicBezTo>
                  <a:cubicBezTo>
                    <a:pt x="293" y="276"/>
                    <a:pt x="293" y="276"/>
                    <a:pt x="293" y="276"/>
                  </a:cubicBezTo>
                  <a:cubicBezTo>
                    <a:pt x="291" y="274"/>
                    <a:pt x="291" y="274"/>
                    <a:pt x="291" y="274"/>
                  </a:cubicBezTo>
                  <a:cubicBezTo>
                    <a:pt x="289" y="274"/>
                    <a:pt x="289" y="274"/>
                    <a:pt x="289" y="274"/>
                  </a:cubicBezTo>
                  <a:cubicBezTo>
                    <a:pt x="287" y="273"/>
                    <a:pt x="287" y="273"/>
                    <a:pt x="287" y="273"/>
                  </a:cubicBezTo>
                  <a:cubicBezTo>
                    <a:pt x="285" y="273"/>
                    <a:pt x="285" y="273"/>
                    <a:pt x="285" y="273"/>
                  </a:cubicBezTo>
                  <a:cubicBezTo>
                    <a:pt x="282" y="273"/>
                    <a:pt x="282" y="273"/>
                    <a:pt x="282" y="273"/>
                  </a:cubicBezTo>
                  <a:cubicBezTo>
                    <a:pt x="280" y="273"/>
                    <a:pt x="280" y="273"/>
                    <a:pt x="280" y="273"/>
                  </a:cubicBezTo>
                  <a:cubicBezTo>
                    <a:pt x="278" y="273"/>
                    <a:pt x="278" y="273"/>
                    <a:pt x="278" y="273"/>
                  </a:cubicBezTo>
                  <a:cubicBezTo>
                    <a:pt x="276" y="273"/>
                    <a:pt x="276" y="273"/>
                    <a:pt x="276" y="273"/>
                  </a:cubicBezTo>
                  <a:cubicBezTo>
                    <a:pt x="276" y="273"/>
                    <a:pt x="275" y="274"/>
                    <a:pt x="275" y="274"/>
                  </a:cubicBezTo>
                  <a:close/>
                  <a:moveTo>
                    <a:pt x="268" y="268"/>
                  </a:moveTo>
                  <a:cubicBezTo>
                    <a:pt x="270" y="269"/>
                    <a:pt x="270" y="269"/>
                    <a:pt x="270" y="269"/>
                  </a:cubicBezTo>
                  <a:cubicBezTo>
                    <a:pt x="272" y="269"/>
                    <a:pt x="272" y="269"/>
                    <a:pt x="272" y="269"/>
                  </a:cubicBezTo>
                  <a:cubicBezTo>
                    <a:pt x="274" y="271"/>
                    <a:pt x="274" y="271"/>
                    <a:pt x="274" y="271"/>
                  </a:cubicBezTo>
                  <a:cubicBezTo>
                    <a:pt x="276" y="272"/>
                    <a:pt x="276" y="272"/>
                    <a:pt x="276" y="272"/>
                  </a:cubicBezTo>
                  <a:cubicBezTo>
                    <a:pt x="280" y="272"/>
                    <a:pt x="280" y="272"/>
                    <a:pt x="280" y="272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7" y="272"/>
                    <a:pt x="287" y="272"/>
                    <a:pt x="287" y="272"/>
                  </a:cubicBezTo>
                  <a:cubicBezTo>
                    <a:pt x="287" y="271"/>
                    <a:pt x="287" y="271"/>
                    <a:pt x="287" y="271"/>
                  </a:cubicBezTo>
                  <a:cubicBezTo>
                    <a:pt x="285" y="271"/>
                    <a:pt x="285" y="271"/>
                    <a:pt x="285" y="271"/>
                  </a:cubicBezTo>
                  <a:cubicBezTo>
                    <a:pt x="281" y="271"/>
                    <a:pt x="281" y="271"/>
                    <a:pt x="281" y="271"/>
                  </a:cubicBezTo>
                  <a:cubicBezTo>
                    <a:pt x="279" y="270"/>
                    <a:pt x="279" y="270"/>
                    <a:pt x="279" y="270"/>
                  </a:cubicBezTo>
                  <a:cubicBezTo>
                    <a:pt x="277" y="269"/>
                    <a:pt x="277" y="269"/>
                    <a:pt x="277" y="269"/>
                  </a:cubicBezTo>
                  <a:cubicBezTo>
                    <a:pt x="275" y="268"/>
                    <a:pt x="275" y="268"/>
                    <a:pt x="275" y="268"/>
                  </a:cubicBezTo>
                  <a:cubicBezTo>
                    <a:pt x="274" y="268"/>
                    <a:pt x="274" y="268"/>
                    <a:pt x="274" y="268"/>
                  </a:cubicBezTo>
                  <a:cubicBezTo>
                    <a:pt x="275" y="267"/>
                    <a:pt x="275" y="267"/>
                    <a:pt x="275" y="267"/>
                  </a:cubicBezTo>
                  <a:cubicBezTo>
                    <a:pt x="276" y="267"/>
                    <a:pt x="276" y="267"/>
                    <a:pt x="276" y="267"/>
                  </a:cubicBezTo>
                  <a:cubicBezTo>
                    <a:pt x="279" y="269"/>
                    <a:pt x="279" y="269"/>
                    <a:pt x="279" y="269"/>
                  </a:cubicBezTo>
                  <a:cubicBezTo>
                    <a:pt x="282" y="269"/>
                    <a:pt x="282" y="269"/>
                    <a:pt x="282" y="269"/>
                  </a:cubicBezTo>
                  <a:cubicBezTo>
                    <a:pt x="283" y="269"/>
                    <a:pt x="283" y="269"/>
                    <a:pt x="283" y="269"/>
                  </a:cubicBezTo>
                  <a:cubicBezTo>
                    <a:pt x="282" y="268"/>
                    <a:pt x="282" y="268"/>
                    <a:pt x="282" y="268"/>
                  </a:cubicBezTo>
                  <a:cubicBezTo>
                    <a:pt x="278" y="266"/>
                    <a:pt x="278" y="266"/>
                    <a:pt x="278" y="266"/>
                  </a:cubicBezTo>
                  <a:cubicBezTo>
                    <a:pt x="273" y="265"/>
                    <a:pt x="273" y="265"/>
                    <a:pt x="273" y="265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66"/>
                    <a:pt x="272" y="266"/>
                    <a:pt x="272" y="266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8" y="268"/>
                    <a:pt x="268" y="268"/>
                    <a:pt x="268" y="268"/>
                  </a:cubicBezTo>
                  <a:close/>
                  <a:moveTo>
                    <a:pt x="295" y="272"/>
                  </a:moveTo>
                  <a:cubicBezTo>
                    <a:pt x="296" y="273"/>
                    <a:pt x="296" y="273"/>
                    <a:pt x="296" y="273"/>
                  </a:cubicBezTo>
                  <a:cubicBezTo>
                    <a:pt x="297" y="272"/>
                    <a:pt x="297" y="272"/>
                    <a:pt x="297" y="272"/>
                  </a:cubicBezTo>
                  <a:cubicBezTo>
                    <a:pt x="297" y="271"/>
                    <a:pt x="297" y="271"/>
                    <a:pt x="297" y="271"/>
                  </a:cubicBezTo>
                  <a:cubicBezTo>
                    <a:pt x="296" y="271"/>
                    <a:pt x="296" y="271"/>
                    <a:pt x="296" y="271"/>
                  </a:cubicBezTo>
                  <a:cubicBezTo>
                    <a:pt x="295" y="272"/>
                    <a:pt x="295" y="272"/>
                    <a:pt x="295" y="272"/>
                  </a:cubicBezTo>
                  <a:close/>
                  <a:moveTo>
                    <a:pt x="297" y="246"/>
                  </a:moveTo>
                  <a:cubicBezTo>
                    <a:pt x="295" y="248"/>
                    <a:pt x="295" y="248"/>
                    <a:pt x="295" y="248"/>
                  </a:cubicBezTo>
                  <a:cubicBezTo>
                    <a:pt x="296" y="250"/>
                    <a:pt x="296" y="250"/>
                    <a:pt x="296" y="250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8" y="251"/>
                    <a:pt x="298" y="251"/>
                    <a:pt x="298" y="251"/>
                  </a:cubicBezTo>
                  <a:cubicBezTo>
                    <a:pt x="300" y="253"/>
                    <a:pt x="300" y="253"/>
                    <a:pt x="300" y="253"/>
                  </a:cubicBezTo>
                  <a:cubicBezTo>
                    <a:pt x="301" y="253"/>
                    <a:pt x="301" y="253"/>
                    <a:pt x="301" y="253"/>
                  </a:cubicBezTo>
                  <a:cubicBezTo>
                    <a:pt x="303" y="253"/>
                    <a:pt x="303" y="253"/>
                    <a:pt x="303" y="253"/>
                  </a:cubicBezTo>
                  <a:cubicBezTo>
                    <a:pt x="304" y="252"/>
                    <a:pt x="304" y="252"/>
                    <a:pt x="304" y="252"/>
                  </a:cubicBezTo>
                  <a:cubicBezTo>
                    <a:pt x="305" y="250"/>
                    <a:pt x="305" y="250"/>
                    <a:pt x="305" y="250"/>
                  </a:cubicBezTo>
                  <a:cubicBezTo>
                    <a:pt x="305" y="249"/>
                    <a:pt x="305" y="249"/>
                    <a:pt x="305" y="249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299" y="245"/>
                    <a:pt x="299" y="245"/>
                    <a:pt x="299" y="245"/>
                  </a:cubicBezTo>
                  <a:cubicBezTo>
                    <a:pt x="297" y="246"/>
                    <a:pt x="297" y="246"/>
                    <a:pt x="297" y="246"/>
                  </a:cubicBezTo>
                  <a:close/>
                  <a:moveTo>
                    <a:pt x="313" y="244"/>
                  </a:moveTo>
                  <a:cubicBezTo>
                    <a:pt x="314" y="245"/>
                    <a:pt x="314" y="245"/>
                    <a:pt x="314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3" y="244"/>
                    <a:pt x="313" y="244"/>
                    <a:pt x="313" y="244"/>
                  </a:cubicBezTo>
                  <a:close/>
                  <a:moveTo>
                    <a:pt x="306" y="235"/>
                  </a:moveTo>
                  <a:cubicBezTo>
                    <a:pt x="305" y="236"/>
                    <a:pt x="305" y="236"/>
                    <a:pt x="305" y="236"/>
                  </a:cubicBezTo>
                  <a:cubicBezTo>
                    <a:pt x="305" y="238"/>
                    <a:pt x="305" y="238"/>
                    <a:pt x="305" y="238"/>
                  </a:cubicBezTo>
                  <a:cubicBezTo>
                    <a:pt x="306" y="239"/>
                    <a:pt x="306" y="239"/>
                    <a:pt x="306" y="239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8" y="240"/>
                    <a:pt x="308" y="240"/>
                    <a:pt x="308" y="240"/>
                  </a:cubicBezTo>
                  <a:cubicBezTo>
                    <a:pt x="308" y="238"/>
                    <a:pt x="308" y="238"/>
                    <a:pt x="308" y="238"/>
                  </a:cubicBezTo>
                  <a:cubicBezTo>
                    <a:pt x="309" y="237"/>
                    <a:pt x="309" y="237"/>
                    <a:pt x="309" y="237"/>
                  </a:cubicBezTo>
                  <a:cubicBezTo>
                    <a:pt x="309" y="236"/>
                    <a:pt x="309" y="236"/>
                    <a:pt x="309" y="236"/>
                  </a:cubicBezTo>
                  <a:cubicBezTo>
                    <a:pt x="307" y="235"/>
                    <a:pt x="307" y="235"/>
                    <a:pt x="307" y="235"/>
                  </a:cubicBezTo>
                  <a:cubicBezTo>
                    <a:pt x="306" y="235"/>
                    <a:pt x="306" y="235"/>
                    <a:pt x="306" y="235"/>
                  </a:cubicBezTo>
                  <a:close/>
                  <a:moveTo>
                    <a:pt x="317" y="228"/>
                  </a:moveTo>
                  <a:cubicBezTo>
                    <a:pt x="317" y="232"/>
                    <a:pt x="317" y="232"/>
                    <a:pt x="317" y="232"/>
                  </a:cubicBezTo>
                  <a:cubicBezTo>
                    <a:pt x="316" y="233"/>
                    <a:pt x="316" y="233"/>
                    <a:pt x="316" y="233"/>
                  </a:cubicBezTo>
                  <a:cubicBezTo>
                    <a:pt x="317" y="235"/>
                    <a:pt x="317" y="235"/>
                    <a:pt x="317" y="235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20" y="236"/>
                    <a:pt x="320" y="236"/>
                    <a:pt x="320" y="236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3" y="236"/>
                    <a:pt x="323" y="236"/>
                    <a:pt x="323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25" y="235"/>
                    <a:pt x="325" y="235"/>
                    <a:pt x="325" y="235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6" y="232"/>
                    <a:pt x="326" y="232"/>
                    <a:pt x="326" y="232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3"/>
                    <a:pt x="323" y="233"/>
                    <a:pt x="323" y="233"/>
                  </a:cubicBezTo>
                  <a:cubicBezTo>
                    <a:pt x="322" y="231"/>
                    <a:pt x="322" y="231"/>
                    <a:pt x="322" y="231"/>
                  </a:cubicBezTo>
                  <a:cubicBezTo>
                    <a:pt x="322" y="230"/>
                    <a:pt x="322" y="230"/>
                    <a:pt x="322" y="230"/>
                  </a:cubicBezTo>
                  <a:cubicBezTo>
                    <a:pt x="321" y="229"/>
                    <a:pt x="321" y="229"/>
                    <a:pt x="321" y="229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23" y="228"/>
                    <a:pt x="323" y="228"/>
                    <a:pt x="323" y="228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2" y="226"/>
                    <a:pt x="322" y="226"/>
                    <a:pt x="322" y="226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19" y="227"/>
                    <a:pt x="319" y="227"/>
                    <a:pt x="319" y="227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17" y="228"/>
                    <a:pt x="317" y="228"/>
                    <a:pt x="317" y="228"/>
                  </a:cubicBezTo>
                  <a:close/>
                  <a:moveTo>
                    <a:pt x="319" y="200"/>
                  </a:moveTo>
                  <a:cubicBezTo>
                    <a:pt x="318" y="201"/>
                    <a:pt x="318" y="201"/>
                    <a:pt x="318" y="201"/>
                  </a:cubicBezTo>
                  <a:cubicBezTo>
                    <a:pt x="318" y="202"/>
                    <a:pt x="318" y="202"/>
                    <a:pt x="318" y="202"/>
                  </a:cubicBezTo>
                  <a:cubicBezTo>
                    <a:pt x="319" y="203"/>
                    <a:pt x="319" y="203"/>
                    <a:pt x="319" y="203"/>
                  </a:cubicBezTo>
                  <a:cubicBezTo>
                    <a:pt x="319" y="204"/>
                    <a:pt x="319" y="204"/>
                    <a:pt x="319" y="204"/>
                  </a:cubicBezTo>
                  <a:cubicBezTo>
                    <a:pt x="318" y="204"/>
                    <a:pt x="318" y="204"/>
                    <a:pt x="318" y="204"/>
                  </a:cubicBezTo>
                  <a:cubicBezTo>
                    <a:pt x="318" y="207"/>
                    <a:pt x="318" y="207"/>
                    <a:pt x="318" y="207"/>
                  </a:cubicBezTo>
                  <a:cubicBezTo>
                    <a:pt x="319" y="209"/>
                    <a:pt x="319" y="209"/>
                    <a:pt x="319" y="209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15"/>
                    <a:pt x="319" y="215"/>
                    <a:pt x="319" y="215"/>
                  </a:cubicBezTo>
                  <a:cubicBezTo>
                    <a:pt x="319" y="216"/>
                    <a:pt x="319" y="216"/>
                    <a:pt x="319" y="216"/>
                  </a:cubicBezTo>
                  <a:cubicBezTo>
                    <a:pt x="320" y="215"/>
                    <a:pt x="320" y="215"/>
                    <a:pt x="320" y="215"/>
                  </a:cubicBezTo>
                  <a:cubicBezTo>
                    <a:pt x="320" y="213"/>
                    <a:pt x="320" y="213"/>
                    <a:pt x="320" y="213"/>
                  </a:cubicBezTo>
                  <a:cubicBezTo>
                    <a:pt x="321" y="212"/>
                    <a:pt x="321" y="212"/>
                    <a:pt x="321" y="212"/>
                  </a:cubicBezTo>
                  <a:cubicBezTo>
                    <a:pt x="321" y="209"/>
                    <a:pt x="321" y="209"/>
                    <a:pt x="321" y="209"/>
                  </a:cubicBezTo>
                  <a:cubicBezTo>
                    <a:pt x="320" y="207"/>
                    <a:pt x="320" y="207"/>
                    <a:pt x="320" y="207"/>
                  </a:cubicBezTo>
                  <a:cubicBezTo>
                    <a:pt x="320" y="204"/>
                    <a:pt x="320" y="204"/>
                    <a:pt x="320" y="204"/>
                  </a:cubicBezTo>
                  <a:cubicBezTo>
                    <a:pt x="320" y="202"/>
                    <a:pt x="320" y="202"/>
                    <a:pt x="320" y="202"/>
                  </a:cubicBezTo>
                  <a:cubicBezTo>
                    <a:pt x="320" y="201"/>
                    <a:pt x="320" y="201"/>
                    <a:pt x="320" y="201"/>
                  </a:cubicBezTo>
                  <a:cubicBezTo>
                    <a:pt x="319" y="200"/>
                    <a:pt x="319" y="200"/>
                    <a:pt x="319" y="200"/>
                  </a:cubicBezTo>
                  <a:close/>
                  <a:moveTo>
                    <a:pt x="306" y="204"/>
                  </a:moveTo>
                  <a:cubicBezTo>
                    <a:pt x="305" y="205"/>
                    <a:pt x="305" y="205"/>
                    <a:pt x="305" y="205"/>
                  </a:cubicBezTo>
                  <a:cubicBezTo>
                    <a:pt x="306" y="206"/>
                    <a:pt x="306" y="206"/>
                    <a:pt x="306" y="206"/>
                  </a:cubicBezTo>
                  <a:cubicBezTo>
                    <a:pt x="308" y="206"/>
                    <a:pt x="308" y="206"/>
                    <a:pt x="308" y="206"/>
                  </a:cubicBezTo>
                  <a:cubicBezTo>
                    <a:pt x="309" y="205"/>
                    <a:pt x="309" y="205"/>
                    <a:pt x="309" y="205"/>
                  </a:cubicBezTo>
                  <a:cubicBezTo>
                    <a:pt x="308" y="204"/>
                    <a:pt x="308" y="204"/>
                    <a:pt x="308" y="204"/>
                  </a:cubicBezTo>
                  <a:cubicBezTo>
                    <a:pt x="306" y="204"/>
                    <a:pt x="306" y="204"/>
                    <a:pt x="306" y="204"/>
                  </a:cubicBezTo>
                  <a:cubicBezTo>
                    <a:pt x="306" y="204"/>
                    <a:pt x="306" y="204"/>
                    <a:pt x="306" y="204"/>
                  </a:cubicBezTo>
                  <a:close/>
                  <a:moveTo>
                    <a:pt x="304" y="201"/>
                  </a:moveTo>
                  <a:cubicBezTo>
                    <a:pt x="305" y="203"/>
                    <a:pt x="305" y="203"/>
                    <a:pt x="305" y="203"/>
                  </a:cubicBezTo>
                  <a:cubicBezTo>
                    <a:pt x="306" y="202"/>
                    <a:pt x="306" y="202"/>
                    <a:pt x="306" y="202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4" y="201"/>
                    <a:pt x="304" y="201"/>
                    <a:pt x="304" y="201"/>
                  </a:cubicBezTo>
                  <a:cubicBezTo>
                    <a:pt x="304" y="201"/>
                    <a:pt x="304" y="201"/>
                    <a:pt x="304" y="201"/>
                  </a:cubicBezTo>
                  <a:close/>
                  <a:moveTo>
                    <a:pt x="315" y="172"/>
                  </a:moveTo>
                  <a:cubicBezTo>
                    <a:pt x="316" y="174"/>
                    <a:pt x="316" y="174"/>
                    <a:pt x="316" y="174"/>
                  </a:cubicBezTo>
                  <a:cubicBezTo>
                    <a:pt x="318" y="175"/>
                    <a:pt x="318" y="175"/>
                    <a:pt x="318" y="175"/>
                  </a:cubicBezTo>
                  <a:cubicBezTo>
                    <a:pt x="319" y="175"/>
                    <a:pt x="319" y="175"/>
                    <a:pt x="319" y="175"/>
                  </a:cubicBezTo>
                  <a:cubicBezTo>
                    <a:pt x="319" y="174"/>
                    <a:pt x="319" y="174"/>
                    <a:pt x="319" y="174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2"/>
                    <a:pt x="315" y="172"/>
                    <a:pt x="315" y="172"/>
                  </a:cubicBezTo>
                  <a:close/>
                  <a:moveTo>
                    <a:pt x="326" y="179"/>
                  </a:moveTo>
                  <a:cubicBezTo>
                    <a:pt x="326" y="179"/>
                    <a:pt x="327" y="180"/>
                    <a:pt x="327" y="180"/>
                  </a:cubicBezTo>
                  <a:cubicBezTo>
                    <a:pt x="328" y="180"/>
                    <a:pt x="328" y="180"/>
                    <a:pt x="328" y="180"/>
                  </a:cubicBezTo>
                  <a:cubicBezTo>
                    <a:pt x="328" y="179"/>
                    <a:pt x="328" y="179"/>
                    <a:pt x="328" y="179"/>
                  </a:cubicBezTo>
                  <a:cubicBezTo>
                    <a:pt x="328" y="178"/>
                    <a:pt x="328" y="178"/>
                    <a:pt x="328" y="178"/>
                  </a:cubicBezTo>
                  <a:cubicBezTo>
                    <a:pt x="328" y="177"/>
                    <a:pt x="328" y="177"/>
                    <a:pt x="328" y="177"/>
                  </a:cubicBezTo>
                  <a:cubicBezTo>
                    <a:pt x="329" y="176"/>
                    <a:pt x="329" y="176"/>
                    <a:pt x="329" y="176"/>
                  </a:cubicBezTo>
                  <a:cubicBezTo>
                    <a:pt x="329" y="174"/>
                    <a:pt x="329" y="174"/>
                    <a:pt x="329" y="174"/>
                  </a:cubicBezTo>
                  <a:cubicBezTo>
                    <a:pt x="327" y="176"/>
                    <a:pt x="327" y="176"/>
                    <a:pt x="327" y="176"/>
                  </a:cubicBezTo>
                  <a:cubicBezTo>
                    <a:pt x="327" y="178"/>
                    <a:pt x="327" y="178"/>
                    <a:pt x="327" y="178"/>
                  </a:cubicBezTo>
                  <a:cubicBezTo>
                    <a:pt x="326" y="179"/>
                    <a:pt x="326" y="179"/>
                    <a:pt x="326" y="179"/>
                  </a:cubicBezTo>
                  <a:close/>
                  <a:moveTo>
                    <a:pt x="321" y="169"/>
                  </a:moveTo>
                  <a:cubicBezTo>
                    <a:pt x="322" y="169"/>
                    <a:pt x="322" y="169"/>
                    <a:pt x="322" y="169"/>
                  </a:cubicBezTo>
                  <a:cubicBezTo>
                    <a:pt x="322" y="169"/>
                    <a:pt x="322" y="169"/>
                    <a:pt x="322" y="169"/>
                  </a:cubicBezTo>
                  <a:cubicBezTo>
                    <a:pt x="323" y="167"/>
                    <a:pt x="323" y="167"/>
                    <a:pt x="323" y="167"/>
                  </a:cubicBezTo>
                  <a:cubicBezTo>
                    <a:pt x="323" y="166"/>
                    <a:pt x="323" y="166"/>
                    <a:pt x="323" y="166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1" y="169"/>
                    <a:pt x="321" y="169"/>
                    <a:pt x="321" y="169"/>
                  </a:cubicBezTo>
                  <a:close/>
                  <a:moveTo>
                    <a:pt x="322" y="163"/>
                  </a:moveTo>
                  <a:cubicBezTo>
                    <a:pt x="322" y="163"/>
                    <a:pt x="322" y="163"/>
                    <a:pt x="322" y="163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3"/>
                    <a:pt x="323" y="163"/>
                    <a:pt x="323" y="163"/>
                  </a:cubicBezTo>
                  <a:cubicBezTo>
                    <a:pt x="322" y="163"/>
                    <a:pt x="322" y="163"/>
                    <a:pt x="322" y="163"/>
                  </a:cubicBezTo>
                  <a:close/>
                  <a:moveTo>
                    <a:pt x="330" y="144"/>
                  </a:moveTo>
                  <a:cubicBezTo>
                    <a:pt x="331" y="145"/>
                    <a:pt x="331" y="145"/>
                    <a:pt x="331" y="145"/>
                  </a:cubicBezTo>
                  <a:cubicBezTo>
                    <a:pt x="331" y="146"/>
                    <a:pt x="331" y="146"/>
                    <a:pt x="331" y="146"/>
                  </a:cubicBezTo>
                  <a:cubicBezTo>
                    <a:pt x="332" y="145"/>
                    <a:pt x="332" y="145"/>
                    <a:pt x="332" y="145"/>
                  </a:cubicBezTo>
                  <a:cubicBezTo>
                    <a:pt x="333" y="143"/>
                    <a:pt x="333" y="143"/>
                    <a:pt x="333" y="143"/>
                  </a:cubicBezTo>
                  <a:cubicBezTo>
                    <a:pt x="333" y="141"/>
                    <a:pt x="333" y="141"/>
                    <a:pt x="333" y="141"/>
                  </a:cubicBezTo>
                  <a:cubicBezTo>
                    <a:pt x="333" y="140"/>
                    <a:pt x="333" y="140"/>
                    <a:pt x="333" y="140"/>
                  </a:cubicBezTo>
                  <a:cubicBezTo>
                    <a:pt x="333" y="139"/>
                    <a:pt x="333" y="139"/>
                    <a:pt x="333" y="139"/>
                  </a:cubicBezTo>
                  <a:cubicBezTo>
                    <a:pt x="331" y="140"/>
                    <a:pt x="331" y="140"/>
                    <a:pt x="331" y="140"/>
                  </a:cubicBezTo>
                  <a:cubicBezTo>
                    <a:pt x="331" y="141"/>
                    <a:pt x="331" y="141"/>
                    <a:pt x="331" y="141"/>
                  </a:cubicBezTo>
                  <a:cubicBezTo>
                    <a:pt x="330" y="144"/>
                    <a:pt x="330" y="144"/>
                    <a:pt x="330" y="144"/>
                  </a:cubicBezTo>
                  <a:close/>
                  <a:moveTo>
                    <a:pt x="325" y="118"/>
                  </a:moveTo>
                  <a:cubicBezTo>
                    <a:pt x="325" y="118"/>
                    <a:pt x="325" y="118"/>
                    <a:pt x="325" y="118"/>
                  </a:cubicBezTo>
                  <a:cubicBezTo>
                    <a:pt x="326" y="118"/>
                    <a:pt x="326" y="118"/>
                    <a:pt x="326" y="118"/>
                  </a:cubicBezTo>
                  <a:cubicBezTo>
                    <a:pt x="328" y="118"/>
                    <a:pt x="328" y="118"/>
                    <a:pt x="328" y="118"/>
                  </a:cubicBezTo>
                  <a:cubicBezTo>
                    <a:pt x="329" y="116"/>
                    <a:pt x="329" y="116"/>
                    <a:pt x="329" y="116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8" y="113"/>
                    <a:pt x="328" y="113"/>
                    <a:pt x="328" y="113"/>
                  </a:cubicBezTo>
                  <a:cubicBezTo>
                    <a:pt x="325" y="114"/>
                    <a:pt x="325" y="114"/>
                    <a:pt x="325" y="114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18"/>
                    <a:pt x="325" y="118"/>
                    <a:pt x="325" y="118"/>
                  </a:cubicBezTo>
                  <a:close/>
                  <a:moveTo>
                    <a:pt x="343" y="70"/>
                  </a:moveTo>
                  <a:cubicBezTo>
                    <a:pt x="344" y="69"/>
                    <a:pt x="344" y="69"/>
                    <a:pt x="344" y="69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63"/>
                    <a:pt x="344" y="63"/>
                    <a:pt x="344" y="63"/>
                  </a:cubicBezTo>
                  <a:cubicBezTo>
                    <a:pt x="344" y="62"/>
                    <a:pt x="344" y="62"/>
                    <a:pt x="344" y="62"/>
                  </a:cubicBezTo>
                  <a:cubicBezTo>
                    <a:pt x="342" y="62"/>
                    <a:pt x="342" y="62"/>
                    <a:pt x="342" y="62"/>
                  </a:cubicBezTo>
                  <a:cubicBezTo>
                    <a:pt x="342" y="63"/>
                    <a:pt x="342" y="63"/>
                    <a:pt x="342" y="63"/>
                  </a:cubicBezTo>
                  <a:cubicBezTo>
                    <a:pt x="342" y="64"/>
                    <a:pt x="342" y="64"/>
                    <a:pt x="342" y="64"/>
                  </a:cubicBezTo>
                  <a:cubicBezTo>
                    <a:pt x="342" y="66"/>
                    <a:pt x="342" y="66"/>
                    <a:pt x="342" y="66"/>
                  </a:cubicBezTo>
                  <a:cubicBezTo>
                    <a:pt x="342" y="67"/>
                    <a:pt x="342" y="67"/>
                    <a:pt x="342" y="67"/>
                  </a:cubicBezTo>
                  <a:cubicBezTo>
                    <a:pt x="343" y="70"/>
                    <a:pt x="343" y="70"/>
                    <a:pt x="343" y="70"/>
                  </a:cubicBezTo>
                  <a:close/>
                  <a:moveTo>
                    <a:pt x="338" y="75"/>
                  </a:moveTo>
                  <a:cubicBezTo>
                    <a:pt x="338" y="75"/>
                    <a:pt x="338" y="76"/>
                    <a:pt x="338" y="76"/>
                  </a:cubicBezTo>
                  <a:cubicBezTo>
                    <a:pt x="339" y="74"/>
                    <a:pt x="339" y="74"/>
                    <a:pt x="339" y="74"/>
                  </a:cubicBezTo>
                  <a:cubicBezTo>
                    <a:pt x="339" y="71"/>
                    <a:pt x="339" y="71"/>
                    <a:pt x="339" y="71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7" y="72"/>
                    <a:pt x="337" y="72"/>
                    <a:pt x="337" y="72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38" y="75"/>
                    <a:pt x="338" y="75"/>
                    <a:pt x="338" y="75"/>
                  </a:cubicBezTo>
                  <a:close/>
                  <a:moveTo>
                    <a:pt x="334" y="70"/>
                  </a:moveTo>
                  <a:cubicBezTo>
                    <a:pt x="335" y="71"/>
                    <a:pt x="335" y="71"/>
                    <a:pt x="335" y="71"/>
                  </a:cubicBezTo>
                  <a:cubicBezTo>
                    <a:pt x="336" y="70"/>
                    <a:pt x="336" y="70"/>
                    <a:pt x="336" y="70"/>
                  </a:cubicBezTo>
                  <a:cubicBezTo>
                    <a:pt x="337" y="68"/>
                    <a:pt x="337" y="68"/>
                    <a:pt x="337" y="68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4" y="67"/>
                    <a:pt x="334" y="67"/>
                    <a:pt x="334" y="67"/>
                  </a:cubicBezTo>
                  <a:cubicBezTo>
                    <a:pt x="335" y="68"/>
                    <a:pt x="335" y="68"/>
                    <a:pt x="335" y="68"/>
                  </a:cubicBezTo>
                  <a:cubicBezTo>
                    <a:pt x="334" y="70"/>
                    <a:pt x="334" y="70"/>
                    <a:pt x="334" y="70"/>
                  </a:cubicBezTo>
                  <a:close/>
                  <a:moveTo>
                    <a:pt x="242" y="6"/>
                  </a:moveTo>
                  <a:cubicBezTo>
                    <a:pt x="243" y="6"/>
                    <a:pt x="243" y="6"/>
                    <a:pt x="243" y="6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4" y="4"/>
                    <a:pt x="244" y="4"/>
                    <a:pt x="244" y="4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2" y="3"/>
                    <a:pt x="242" y="3"/>
                    <a:pt x="242" y="3"/>
                  </a:cubicBezTo>
                  <a:cubicBezTo>
                    <a:pt x="242" y="4"/>
                    <a:pt x="242" y="4"/>
                    <a:pt x="242" y="4"/>
                  </a:cubicBezTo>
                  <a:cubicBezTo>
                    <a:pt x="242" y="6"/>
                    <a:pt x="242" y="6"/>
                    <a:pt x="242" y="6"/>
                  </a:cubicBezTo>
                  <a:close/>
                  <a:moveTo>
                    <a:pt x="242" y="9"/>
                  </a:moveTo>
                  <a:cubicBezTo>
                    <a:pt x="243" y="9"/>
                    <a:pt x="243" y="9"/>
                    <a:pt x="243" y="9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lose/>
                  <a:moveTo>
                    <a:pt x="235" y="9"/>
                  </a:moveTo>
                  <a:cubicBezTo>
                    <a:pt x="236" y="11"/>
                    <a:pt x="236" y="11"/>
                    <a:pt x="236" y="11"/>
                  </a:cubicBezTo>
                  <a:cubicBezTo>
                    <a:pt x="237" y="12"/>
                    <a:pt x="237" y="12"/>
                    <a:pt x="237" y="12"/>
                  </a:cubicBezTo>
                  <a:cubicBezTo>
                    <a:pt x="238" y="12"/>
                    <a:pt x="238" y="12"/>
                    <a:pt x="238" y="12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40" y="10"/>
                    <a:pt x="240" y="10"/>
                    <a:pt x="240" y="10"/>
                  </a:cubicBezTo>
                  <a:cubicBezTo>
                    <a:pt x="237" y="8"/>
                    <a:pt x="237" y="8"/>
                    <a:pt x="237" y="8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9"/>
                    <a:pt x="235" y="9"/>
                    <a:pt x="235" y="9"/>
                  </a:cubicBezTo>
                  <a:close/>
                  <a:moveTo>
                    <a:pt x="231" y="11"/>
                  </a:moveTo>
                  <a:cubicBezTo>
                    <a:pt x="231" y="12"/>
                    <a:pt x="231" y="12"/>
                    <a:pt x="231" y="12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1"/>
                    <a:pt x="232" y="11"/>
                    <a:pt x="232" y="11"/>
                  </a:cubicBezTo>
                  <a:cubicBezTo>
                    <a:pt x="231" y="10"/>
                    <a:pt x="231" y="10"/>
                    <a:pt x="231" y="10"/>
                  </a:cubicBezTo>
                  <a:cubicBezTo>
                    <a:pt x="231" y="11"/>
                    <a:pt x="231" y="11"/>
                    <a:pt x="231" y="11"/>
                  </a:cubicBezTo>
                  <a:close/>
                  <a:moveTo>
                    <a:pt x="204" y="18"/>
                  </a:moveTo>
                  <a:cubicBezTo>
                    <a:pt x="205" y="19"/>
                    <a:pt x="205" y="19"/>
                    <a:pt x="205" y="19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10" y="22"/>
                    <a:pt x="210" y="22"/>
                    <a:pt x="210" y="22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06" y="15"/>
                    <a:pt x="206" y="15"/>
                    <a:pt x="206" y="15"/>
                  </a:cubicBezTo>
                  <a:cubicBezTo>
                    <a:pt x="206" y="17"/>
                    <a:pt x="206" y="17"/>
                    <a:pt x="206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6" y="19"/>
                    <a:pt x="206" y="19"/>
                    <a:pt x="206" y="19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4" y="18"/>
                    <a:pt x="204" y="18"/>
                    <a:pt x="204" y="18"/>
                  </a:cubicBezTo>
                  <a:close/>
                  <a:moveTo>
                    <a:pt x="203" y="19"/>
                  </a:moveTo>
                  <a:cubicBezTo>
                    <a:pt x="204" y="22"/>
                    <a:pt x="204" y="22"/>
                    <a:pt x="204" y="22"/>
                  </a:cubicBezTo>
                  <a:cubicBezTo>
                    <a:pt x="204" y="22"/>
                    <a:pt x="204" y="22"/>
                    <a:pt x="204" y="22"/>
                  </a:cubicBezTo>
                  <a:cubicBezTo>
                    <a:pt x="205" y="20"/>
                    <a:pt x="205" y="20"/>
                    <a:pt x="205" y="20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194" y="19"/>
                  </a:moveTo>
                  <a:cubicBezTo>
                    <a:pt x="194" y="20"/>
                    <a:pt x="194" y="20"/>
                    <a:pt x="194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8" y="21"/>
                    <a:pt x="198" y="21"/>
                    <a:pt x="198" y="21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9"/>
                    <a:pt x="194" y="19"/>
                    <a:pt x="194" y="19"/>
                  </a:cubicBezTo>
                  <a:close/>
                  <a:moveTo>
                    <a:pt x="189" y="35"/>
                  </a:moveTo>
                  <a:cubicBezTo>
                    <a:pt x="190" y="35"/>
                    <a:pt x="190" y="35"/>
                    <a:pt x="190" y="35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0" y="32"/>
                    <a:pt x="190" y="32"/>
                    <a:pt x="190" y="32"/>
                  </a:cubicBezTo>
                  <a:cubicBezTo>
                    <a:pt x="189" y="30"/>
                    <a:pt x="189" y="30"/>
                    <a:pt x="189" y="30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87" y="31"/>
                    <a:pt x="187" y="31"/>
                    <a:pt x="187" y="31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89" y="35"/>
                    <a:pt x="189" y="35"/>
                    <a:pt x="189" y="35"/>
                  </a:cubicBezTo>
                  <a:close/>
                  <a:moveTo>
                    <a:pt x="191" y="52"/>
                  </a:moveTo>
                  <a:cubicBezTo>
                    <a:pt x="194" y="52"/>
                    <a:pt x="194" y="52"/>
                    <a:pt x="194" y="52"/>
                  </a:cubicBezTo>
                  <a:cubicBezTo>
                    <a:pt x="194" y="51"/>
                    <a:pt x="194" y="51"/>
                    <a:pt x="194" y="51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3" y="49"/>
                    <a:pt x="193" y="49"/>
                    <a:pt x="193" y="49"/>
                  </a:cubicBezTo>
                  <a:cubicBezTo>
                    <a:pt x="193" y="47"/>
                    <a:pt x="193" y="47"/>
                    <a:pt x="193" y="47"/>
                  </a:cubicBezTo>
                  <a:cubicBezTo>
                    <a:pt x="192" y="47"/>
                    <a:pt x="192" y="47"/>
                    <a:pt x="192" y="47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1" y="52"/>
                    <a:pt x="191" y="52"/>
                    <a:pt x="191" y="52"/>
                  </a:cubicBezTo>
                  <a:close/>
                  <a:moveTo>
                    <a:pt x="191" y="54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1" y="58"/>
                    <a:pt x="191" y="58"/>
                    <a:pt x="191" y="58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1" y="54"/>
                    <a:pt x="191" y="54"/>
                    <a:pt x="191" y="54"/>
                  </a:cubicBezTo>
                  <a:close/>
                  <a:moveTo>
                    <a:pt x="167" y="37"/>
                  </a:move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7" y="37"/>
                    <a:pt x="167" y="37"/>
                    <a:pt x="167" y="37"/>
                  </a:cubicBezTo>
                  <a:close/>
                  <a:moveTo>
                    <a:pt x="163" y="48"/>
                  </a:moveTo>
                  <a:cubicBezTo>
                    <a:pt x="164" y="49"/>
                    <a:pt x="164" y="49"/>
                    <a:pt x="164" y="49"/>
                  </a:cubicBezTo>
                  <a:cubicBezTo>
                    <a:pt x="165" y="47"/>
                    <a:pt x="165" y="47"/>
                    <a:pt x="165" y="47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3" y="37"/>
                    <a:pt x="163" y="37"/>
                    <a:pt x="163" y="37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0" y="35"/>
                    <a:pt x="160" y="35"/>
                    <a:pt x="160" y="35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3" y="48"/>
                    <a:pt x="163" y="48"/>
                    <a:pt x="163" y="48"/>
                  </a:cubicBezTo>
                  <a:close/>
                  <a:moveTo>
                    <a:pt x="68" y="62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8" y="62"/>
                    <a:pt x="68" y="62"/>
                    <a:pt x="68" y="62"/>
                  </a:cubicBezTo>
                  <a:close/>
                  <a:moveTo>
                    <a:pt x="8" y="139"/>
                  </a:moveTo>
                  <a:cubicBezTo>
                    <a:pt x="9" y="140"/>
                    <a:pt x="9" y="140"/>
                    <a:pt x="9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9"/>
                    <a:pt x="8" y="139"/>
                    <a:pt x="8" y="139"/>
                  </a:cubicBezTo>
                  <a:close/>
                  <a:moveTo>
                    <a:pt x="0" y="139"/>
                  </a:moveTo>
                  <a:cubicBezTo>
                    <a:pt x="2" y="141"/>
                    <a:pt x="2" y="141"/>
                    <a:pt x="2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39"/>
                  </a:cubicBezTo>
                  <a:close/>
                  <a:moveTo>
                    <a:pt x="67" y="212"/>
                  </a:moveTo>
                  <a:cubicBezTo>
                    <a:pt x="67" y="213"/>
                    <a:pt x="67" y="213"/>
                    <a:pt x="67" y="213"/>
                  </a:cubicBezTo>
                  <a:cubicBezTo>
                    <a:pt x="67" y="214"/>
                    <a:pt x="67" y="214"/>
                    <a:pt x="67" y="214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7" y="212"/>
                    <a:pt x="67" y="212"/>
                    <a:pt x="67" y="212"/>
                  </a:cubicBezTo>
                  <a:close/>
                  <a:moveTo>
                    <a:pt x="67" y="220"/>
                  </a:moveTo>
                  <a:cubicBezTo>
                    <a:pt x="69" y="220"/>
                    <a:pt x="69" y="220"/>
                    <a:pt x="69" y="220"/>
                  </a:cubicBezTo>
                  <a:cubicBezTo>
                    <a:pt x="69" y="220"/>
                    <a:pt x="69" y="220"/>
                    <a:pt x="69" y="220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74" y="221"/>
                    <a:pt x="74" y="221"/>
                    <a:pt x="74" y="221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0" y="219"/>
                    <a:pt x="70" y="219"/>
                    <a:pt x="70" y="219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67" y="220"/>
                    <a:pt x="67" y="220"/>
                    <a:pt x="67" y="220"/>
                  </a:cubicBezTo>
                  <a:close/>
                  <a:moveTo>
                    <a:pt x="70" y="222"/>
                  </a:moveTo>
                  <a:cubicBezTo>
                    <a:pt x="70" y="223"/>
                    <a:pt x="70" y="223"/>
                    <a:pt x="70" y="223"/>
                  </a:cubicBezTo>
                  <a:cubicBezTo>
                    <a:pt x="71" y="223"/>
                    <a:pt x="71" y="223"/>
                    <a:pt x="71" y="223"/>
                  </a:cubicBezTo>
                  <a:cubicBezTo>
                    <a:pt x="70" y="222"/>
                    <a:pt x="70" y="222"/>
                    <a:pt x="70" y="222"/>
                  </a:cubicBezTo>
                  <a:cubicBezTo>
                    <a:pt x="70" y="222"/>
                    <a:pt x="70" y="222"/>
                    <a:pt x="70" y="222"/>
                  </a:cubicBezTo>
                  <a:close/>
                  <a:moveTo>
                    <a:pt x="70" y="234"/>
                  </a:moveTo>
                  <a:cubicBezTo>
                    <a:pt x="70" y="234"/>
                    <a:pt x="70" y="234"/>
                    <a:pt x="70" y="234"/>
                  </a:cubicBezTo>
                  <a:cubicBezTo>
                    <a:pt x="72" y="234"/>
                    <a:pt x="72" y="234"/>
                    <a:pt x="72" y="234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73" y="235"/>
                    <a:pt x="73" y="235"/>
                    <a:pt x="73" y="235"/>
                  </a:cubicBezTo>
                  <a:cubicBezTo>
                    <a:pt x="73" y="234"/>
                    <a:pt x="73" y="234"/>
                    <a:pt x="73" y="234"/>
                  </a:cubicBezTo>
                  <a:cubicBezTo>
                    <a:pt x="71" y="233"/>
                    <a:pt x="71" y="233"/>
                    <a:pt x="71" y="233"/>
                  </a:cubicBezTo>
                  <a:cubicBezTo>
                    <a:pt x="70" y="233"/>
                    <a:pt x="70" y="233"/>
                    <a:pt x="70" y="233"/>
                  </a:cubicBezTo>
                  <a:cubicBezTo>
                    <a:pt x="70" y="234"/>
                    <a:pt x="70" y="234"/>
                    <a:pt x="70" y="234"/>
                  </a:cubicBezTo>
                  <a:close/>
                  <a:moveTo>
                    <a:pt x="68" y="238"/>
                  </a:moveTo>
                  <a:cubicBezTo>
                    <a:pt x="69" y="238"/>
                    <a:pt x="69" y="238"/>
                    <a:pt x="69" y="238"/>
                  </a:cubicBezTo>
                  <a:cubicBezTo>
                    <a:pt x="70" y="239"/>
                    <a:pt x="70" y="239"/>
                    <a:pt x="70" y="239"/>
                  </a:cubicBezTo>
                  <a:cubicBezTo>
                    <a:pt x="71" y="238"/>
                    <a:pt x="71" y="238"/>
                    <a:pt x="71" y="238"/>
                  </a:cubicBezTo>
                  <a:cubicBezTo>
                    <a:pt x="69" y="238"/>
                    <a:pt x="69" y="238"/>
                    <a:pt x="69" y="238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8" y="238"/>
                    <a:pt x="68" y="238"/>
                    <a:pt x="68" y="238"/>
                  </a:cubicBezTo>
                  <a:close/>
                  <a:moveTo>
                    <a:pt x="71" y="245"/>
                  </a:move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5"/>
                    <a:pt x="71" y="245"/>
                    <a:pt x="71" y="245"/>
                  </a:cubicBezTo>
                  <a:close/>
                  <a:moveTo>
                    <a:pt x="73" y="247"/>
                  </a:moveTo>
                  <a:cubicBezTo>
                    <a:pt x="73" y="247"/>
                    <a:pt x="73" y="247"/>
                    <a:pt x="73" y="247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73" y="247"/>
                    <a:pt x="73" y="247"/>
                    <a:pt x="73" y="247"/>
                  </a:cubicBezTo>
                  <a:cubicBezTo>
                    <a:pt x="73" y="247"/>
                    <a:pt x="73" y="247"/>
                    <a:pt x="73" y="247"/>
                  </a:cubicBezTo>
                  <a:close/>
                  <a:moveTo>
                    <a:pt x="68" y="248"/>
                  </a:moveTo>
                  <a:cubicBezTo>
                    <a:pt x="68" y="247"/>
                    <a:pt x="68" y="247"/>
                    <a:pt x="68" y="247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7"/>
                    <a:pt x="68" y="247"/>
                    <a:pt x="68" y="247"/>
                  </a:cubicBezTo>
                  <a:cubicBezTo>
                    <a:pt x="68" y="248"/>
                    <a:pt x="68" y="248"/>
                    <a:pt x="68" y="248"/>
                  </a:cubicBezTo>
                  <a:close/>
                  <a:moveTo>
                    <a:pt x="70" y="247"/>
                  </a:moveTo>
                  <a:cubicBezTo>
                    <a:pt x="71" y="248"/>
                    <a:pt x="71" y="248"/>
                    <a:pt x="71" y="248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0" y="247"/>
                    <a:pt x="70" y="247"/>
                    <a:pt x="70" y="247"/>
                  </a:cubicBezTo>
                  <a:cubicBezTo>
                    <a:pt x="70" y="247"/>
                    <a:pt x="70" y="247"/>
                    <a:pt x="70" y="247"/>
                  </a:cubicBezTo>
                  <a:close/>
                  <a:moveTo>
                    <a:pt x="69" y="250"/>
                  </a:move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69" y="250"/>
                    <a:pt x="69" y="250"/>
                    <a:pt x="69" y="250"/>
                  </a:cubicBezTo>
                  <a:close/>
                  <a:moveTo>
                    <a:pt x="71" y="253"/>
                  </a:moveTo>
                  <a:cubicBezTo>
                    <a:pt x="71" y="252"/>
                    <a:pt x="71" y="252"/>
                    <a:pt x="71" y="252"/>
                  </a:cubicBezTo>
                  <a:cubicBezTo>
                    <a:pt x="70" y="252"/>
                    <a:pt x="70" y="252"/>
                    <a:pt x="70" y="252"/>
                  </a:cubicBezTo>
                  <a:cubicBezTo>
                    <a:pt x="69" y="252"/>
                    <a:pt x="69" y="252"/>
                    <a:pt x="69" y="252"/>
                  </a:cubicBezTo>
                  <a:cubicBezTo>
                    <a:pt x="69" y="253"/>
                    <a:pt x="69" y="253"/>
                    <a:pt x="69" y="253"/>
                  </a:cubicBezTo>
                  <a:cubicBezTo>
                    <a:pt x="71" y="253"/>
                    <a:pt x="71" y="253"/>
                    <a:pt x="71" y="253"/>
                  </a:cubicBezTo>
                  <a:close/>
                  <a:moveTo>
                    <a:pt x="72" y="254"/>
                  </a:moveTo>
                  <a:cubicBezTo>
                    <a:pt x="73" y="254"/>
                    <a:pt x="73" y="254"/>
                    <a:pt x="73" y="254"/>
                  </a:cubicBezTo>
                  <a:cubicBezTo>
                    <a:pt x="73" y="253"/>
                    <a:pt x="73" y="253"/>
                    <a:pt x="73" y="253"/>
                  </a:cubicBezTo>
                  <a:cubicBezTo>
                    <a:pt x="72" y="253"/>
                    <a:pt x="72" y="253"/>
                    <a:pt x="72" y="253"/>
                  </a:cubicBezTo>
                  <a:cubicBezTo>
                    <a:pt x="71" y="253"/>
                    <a:pt x="71" y="253"/>
                    <a:pt x="71" y="253"/>
                  </a:cubicBezTo>
                  <a:cubicBezTo>
                    <a:pt x="71" y="253"/>
                    <a:pt x="72" y="254"/>
                    <a:pt x="72" y="254"/>
                  </a:cubicBezTo>
                  <a:close/>
                  <a:moveTo>
                    <a:pt x="67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7" y="258"/>
                    <a:pt x="67" y="258"/>
                    <a:pt x="67" y="258"/>
                  </a:cubicBezTo>
                  <a:close/>
                  <a:moveTo>
                    <a:pt x="69" y="261"/>
                  </a:moveTo>
                  <a:cubicBezTo>
                    <a:pt x="72" y="259"/>
                    <a:pt x="72" y="259"/>
                    <a:pt x="72" y="259"/>
                  </a:cubicBezTo>
                  <a:cubicBezTo>
                    <a:pt x="74" y="258"/>
                    <a:pt x="74" y="258"/>
                    <a:pt x="74" y="258"/>
                  </a:cubicBezTo>
                  <a:cubicBezTo>
                    <a:pt x="74" y="257"/>
                    <a:pt x="74" y="257"/>
                    <a:pt x="74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1" y="258"/>
                    <a:pt x="71" y="258"/>
                    <a:pt x="71" y="258"/>
                  </a:cubicBezTo>
                  <a:cubicBezTo>
                    <a:pt x="70" y="258"/>
                    <a:pt x="70" y="258"/>
                    <a:pt x="70" y="258"/>
                  </a:cubicBezTo>
                  <a:cubicBezTo>
                    <a:pt x="69" y="259"/>
                    <a:pt x="69" y="259"/>
                    <a:pt x="69" y="259"/>
                  </a:cubicBezTo>
                  <a:cubicBezTo>
                    <a:pt x="68" y="260"/>
                    <a:pt x="68" y="260"/>
                    <a:pt x="68" y="260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9" y="261"/>
                    <a:pt x="69" y="261"/>
                    <a:pt x="69" y="261"/>
                  </a:cubicBezTo>
                  <a:close/>
                  <a:moveTo>
                    <a:pt x="72" y="261"/>
                  </a:moveTo>
                  <a:cubicBezTo>
                    <a:pt x="73" y="261"/>
                    <a:pt x="73" y="261"/>
                    <a:pt x="73" y="261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lose/>
                  <a:moveTo>
                    <a:pt x="71" y="262"/>
                  </a:moveTo>
                  <a:cubicBezTo>
                    <a:pt x="72" y="262"/>
                    <a:pt x="72" y="262"/>
                    <a:pt x="72" y="262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1" y="262"/>
                    <a:pt x="71" y="262"/>
                    <a:pt x="71" y="262"/>
                  </a:cubicBezTo>
                  <a:cubicBezTo>
                    <a:pt x="71" y="262"/>
                    <a:pt x="71" y="262"/>
                    <a:pt x="71" y="262"/>
                  </a:cubicBezTo>
                  <a:close/>
                  <a:moveTo>
                    <a:pt x="69" y="263"/>
                  </a:moveTo>
                  <a:cubicBezTo>
                    <a:pt x="69" y="262"/>
                    <a:pt x="69" y="262"/>
                    <a:pt x="69" y="262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8" y="262"/>
                    <a:pt x="68" y="262"/>
                    <a:pt x="68" y="262"/>
                  </a:cubicBezTo>
                  <a:cubicBezTo>
                    <a:pt x="68" y="263"/>
                    <a:pt x="68" y="263"/>
                    <a:pt x="68" y="263"/>
                  </a:cubicBezTo>
                  <a:cubicBezTo>
                    <a:pt x="69" y="263"/>
                    <a:pt x="69" y="263"/>
                    <a:pt x="69" y="263"/>
                  </a:cubicBezTo>
                  <a:close/>
                  <a:moveTo>
                    <a:pt x="66" y="269"/>
                  </a:moveTo>
                  <a:cubicBezTo>
                    <a:pt x="66" y="271"/>
                    <a:pt x="66" y="271"/>
                    <a:pt x="66" y="271"/>
                  </a:cubicBezTo>
                  <a:cubicBezTo>
                    <a:pt x="67" y="270"/>
                    <a:pt x="67" y="270"/>
                    <a:pt x="67" y="270"/>
                  </a:cubicBezTo>
                  <a:cubicBezTo>
                    <a:pt x="68" y="269"/>
                    <a:pt x="68" y="269"/>
                    <a:pt x="68" y="269"/>
                  </a:cubicBezTo>
                  <a:cubicBezTo>
                    <a:pt x="70" y="268"/>
                    <a:pt x="70" y="268"/>
                    <a:pt x="70" y="268"/>
                  </a:cubicBezTo>
                  <a:cubicBezTo>
                    <a:pt x="70" y="267"/>
                    <a:pt x="70" y="267"/>
                    <a:pt x="70" y="267"/>
                  </a:cubicBezTo>
                  <a:cubicBezTo>
                    <a:pt x="69" y="267"/>
                    <a:pt x="69" y="267"/>
                    <a:pt x="69" y="267"/>
                  </a:cubicBezTo>
                  <a:cubicBezTo>
                    <a:pt x="69" y="268"/>
                    <a:pt x="69" y="268"/>
                    <a:pt x="69" y="268"/>
                  </a:cubicBezTo>
                  <a:cubicBezTo>
                    <a:pt x="67" y="268"/>
                    <a:pt x="67" y="268"/>
                    <a:pt x="67" y="268"/>
                  </a:cubicBezTo>
                  <a:cubicBezTo>
                    <a:pt x="66" y="269"/>
                    <a:pt x="66" y="269"/>
                    <a:pt x="66" y="269"/>
                  </a:cubicBezTo>
                  <a:cubicBezTo>
                    <a:pt x="66" y="269"/>
                    <a:pt x="66" y="269"/>
                    <a:pt x="66" y="269"/>
                  </a:cubicBezTo>
                  <a:close/>
                  <a:moveTo>
                    <a:pt x="64" y="274"/>
                  </a:moveTo>
                  <a:cubicBezTo>
                    <a:pt x="65" y="276"/>
                    <a:pt x="65" y="276"/>
                    <a:pt x="65" y="276"/>
                  </a:cubicBezTo>
                  <a:cubicBezTo>
                    <a:pt x="66" y="276"/>
                    <a:pt x="66" y="276"/>
                    <a:pt x="66" y="276"/>
                  </a:cubicBezTo>
                  <a:cubicBezTo>
                    <a:pt x="66" y="275"/>
                    <a:pt x="66" y="275"/>
                    <a:pt x="66" y="275"/>
                  </a:cubicBezTo>
                  <a:cubicBezTo>
                    <a:pt x="65" y="274"/>
                    <a:pt x="65" y="274"/>
                    <a:pt x="65" y="274"/>
                  </a:cubicBezTo>
                  <a:cubicBezTo>
                    <a:pt x="64" y="274"/>
                    <a:pt x="64" y="274"/>
                    <a:pt x="64" y="274"/>
                  </a:cubicBezTo>
                  <a:close/>
                  <a:moveTo>
                    <a:pt x="103" y="478"/>
                  </a:moveTo>
                  <a:cubicBezTo>
                    <a:pt x="104" y="476"/>
                    <a:pt x="104" y="476"/>
                    <a:pt x="104" y="476"/>
                  </a:cubicBezTo>
                  <a:cubicBezTo>
                    <a:pt x="105" y="476"/>
                    <a:pt x="105" y="476"/>
                    <a:pt x="105" y="476"/>
                  </a:cubicBezTo>
                  <a:cubicBezTo>
                    <a:pt x="106" y="476"/>
                    <a:pt x="106" y="476"/>
                    <a:pt x="106" y="476"/>
                  </a:cubicBezTo>
                  <a:cubicBezTo>
                    <a:pt x="105" y="477"/>
                    <a:pt x="105" y="477"/>
                    <a:pt x="105" y="477"/>
                  </a:cubicBezTo>
                  <a:cubicBezTo>
                    <a:pt x="104" y="477"/>
                    <a:pt x="104" y="477"/>
                    <a:pt x="104" y="477"/>
                  </a:cubicBezTo>
                  <a:cubicBezTo>
                    <a:pt x="104" y="478"/>
                    <a:pt x="104" y="478"/>
                    <a:pt x="104" y="478"/>
                  </a:cubicBezTo>
                  <a:cubicBezTo>
                    <a:pt x="103" y="478"/>
                    <a:pt x="103" y="478"/>
                    <a:pt x="103" y="478"/>
                  </a:cubicBezTo>
                  <a:close/>
                  <a:moveTo>
                    <a:pt x="94" y="472"/>
                  </a:moveTo>
                  <a:cubicBezTo>
                    <a:pt x="94" y="472"/>
                    <a:pt x="94" y="472"/>
                    <a:pt x="94" y="472"/>
                  </a:cubicBezTo>
                  <a:cubicBezTo>
                    <a:pt x="94" y="471"/>
                    <a:pt x="94" y="471"/>
                    <a:pt x="94" y="471"/>
                  </a:cubicBezTo>
                  <a:cubicBezTo>
                    <a:pt x="95" y="470"/>
                    <a:pt x="95" y="470"/>
                    <a:pt x="95" y="470"/>
                  </a:cubicBezTo>
                  <a:cubicBezTo>
                    <a:pt x="95" y="469"/>
                    <a:pt x="95" y="469"/>
                    <a:pt x="95" y="469"/>
                  </a:cubicBezTo>
                  <a:cubicBezTo>
                    <a:pt x="94" y="469"/>
                    <a:pt x="94" y="469"/>
                    <a:pt x="94" y="469"/>
                  </a:cubicBezTo>
                  <a:cubicBezTo>
                    <a:pt x="94" y="470"/>
                    <a:pt x="94" y="470"/>
                    <a:pt x="94" y="470"/>
                  </a:cubicBezTo>
                  <a:cubicBezTo>
                    <a:pt x="93" y="470"/>
                    <a:pt x="93" y="470"/>
                    <a:pt x="93" y="470"/>
                  </a:cubicBezTo>
                  <a:cubicBezTo>
                    <a:pt x="94" y="472"/>
                    <a:pt x="94" y="472"/>
                    <a:pt x="94" y="472"/>
                  </a:cubicBezTo>
                  <a:close/>
                  <a:moveTo>
                    <a:pt x="87" y="460"/>
                  </a:moveTo>
                  <a:cubicBezTo>
                    <a:pt x="87" y="461"/>
                    <a:pt x="87" y="461"/>
                    <a:pt x="87" y="461"/>
                  </a:cubicBezTo>
                  <a:cubicBezTo>
                    <a:pt x="89" y="461"/>
                    <a:pt x="89" y="461"/>
                    <a:pt x="89" y="461"/>
                  </a:cubicBezTo>
                  <a:cubicBezTo>
                    <a:pt x="90" y="460"/>
                    <a:pt x="90" y="460"/>
                    <a:pt x="90" y="460"/>
                  </a:cubicBezTo>
                  <a:cubicBezTo>
                    <a:pt x="89" y="460"/>
                    <a:pt x="89" y="460"/>
                    <a:pt x="89" y="460"/>
                  </a:cubicBezTo>
                  <a:cubicBezTo>
                    <a:pt x="88" y="460"/>
                    <a:pt x="88" y="460"/>
                    <a:pt x="88" y="460"/>
                  </a:cubicBezTo>
                  <a:cubicBezTo>
                    <a:pt x="87" y="460"/>
                    <a:pt x="87" y="460"/>
                    <a:pt x="87" y="460"/>
                  </a:cubicBezTo>
                  <a:close/>
                  <a:moveTo>
                    <a:pt x="84" y="460"/>
                  </a:moveTo>
                  <a:cubicBezTo>
                    <a:pt x="84" y="461"/>
                    <a:pt x="84" y="461"/>
                    <a:pt x="84" y="461"/>
                  </a:cubicBezTo>
                  <a:cubicBezTo>
                    <a:pt x="85" y="461"/>
                    <a:pt x="85" y="461"/>
                    <a:pt x="85" y="461"/>
                  </a:cubicBezTo>
                  <a:cubicBezTo>
                    <a:pt x="85" y="460"/>
                    <a:pt x="85" y="460"/>
                    <a:pt x="85" y="460"/>
                  </a:cubicBezTo>
                  <a:cubicBezTo>
                    <a:pt x="84" y="460"/>
                    <a:pt x="84" y="460"/>
                    <a:pt x="84" y="460"/>
                  </a:cubicBezTo>
                  <a:cubicBezTo>
                    <a:pt x="84" y="460"/>
                    <a:pt x="84" y="460"/>
                    <a:pt x="84" y="460"/>
                  </a:cubicBezTo>
                  <a:close/>
                  <a:moveTo>
                    <a:pt x="74" y="461"/>
                  </a:moveTo>
                  <a:cubicBezTo>
                    <a:pt x="74" y="462"/>
                    <a:pt x="74" y="462"/>
                    <a:pt x="74" y="462"/>
                  </a:cubicBezTo>
                  <a:cubicBezTo>
                    <a:pt x="75" y="462"/>
                    <a:pt x="75" y="462"/>
                    <a:pt x="75" y="462"/>
                  </a:cubicBezTo>
                  <a:cubicBezTo>
                    <a:pt x="76" y="463"/>
                    <a:pt x="76" y="463"/>
                    <a:pt x="76" y="463"/>
                  </a:cubicBezTo>
                  <a:cubicBezTo>
                    <a:pt x="77" y="462"/>
                    <a:pt x="77" y="462"/>
                    <a:pt x="77" y="462"/>
                  </a:cubicBezTo>
                  <a:cubicBezTo>
                    <a:pt x="76" y="461"/>
                    <a:pt x="76" y="461"/>
                    <a:pt x="76" y="461"/>
                  </a:cubicBezTo>
                  <a:cubicBezTo>
                    <a:pt x="75" y="461"/>
                    <a:pt x="75" y="461"/>
                    <a:pt x="75" y="461"/>
                  </a:cubicBezTo>
                  <a:cubicBezTo>
                    <a:pt x="74" y="461"/>
                    <a:pt x="74" y="461"/>
                    <a:pt x="74" y="461"/>
                  </a:cubicBezTo>
                  <a:close/>
                  <a:moveTo>
                    <a:pt x="62" y="407"/>
                  </a:moveTo>
                  <a:cubicBezTo>
                    <a:pt x="63" y="407"/>
                    <a:pt x="63" y="407"/>
                    <a:pt x="63" y="407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5" y="404"/>
                    <a:pt x="65" y="404"/>
                    <a:pt x="65" y="404"/>
                  </a:cubicBezTo>
                  <a:cubicBezTo>
                    <a:pt x="65" y="405"/>
                    <a:pt x="65" y="405"/>
                    <a:pt x="65" y="405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2" y="407"/>
                    <a:pt x="62" y="407"/>
                    <a:pt x="62" y="407"/>
                  </a:cubicBezTo>
                  <a:close/>
                  <a:moveTo>
                    <a:pt x="62" y="405"/>
                  </a:moveTo>
                  <a:cubicBezTo>
                    <a:pt x="62" y="405"/>
                    <a:pt x="62" y="406"/>
                    <a:pt x="62" y="406"/>
                  </a:cubicBezTo>
                  <a:cubicBezTo>
                    <a:pt x="63" y="406"/>
                    <a:pt x="63" y="406"/>
                    <a:pt x="63" y="406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2" y="405"/>
                    <a:pt x="62" y="405"/>
                    <a:pt x="62" y="405"/>
                  </a:cubicBezTo>
                  <a:close/>
                  <a:moveTo>
                    <a:pt x="55" y="387"/>
                  </a:moveTo>
                  <a:cubicBezTo>
                    <a:pt x="54" y="388"/>
                    <a:pt x="54" y="388"/>
                    <a:pt x="54" y="388"/>
                  </a:cubicBezTo>
                  <a:cubicBezTo>
                    <a:pt x="55" y="389"/>
                    <a:pt x="55" y="389"/>
                    <a:pt x="55" y="389"/>
                  </a:cubicBezTo>
                  <a:cubicBezTo>
                    <a:pt x="56" y="388"/>
                    <a:pt x="56" y="388"/>
                    <a:pt x="56" y="388"/>
                  </a:cubicBezTo>
                  <a:cubicBezTo>
                    <a:pt x="56" y="387"/>
                    <a:pt x="56" y="387"/>
                    <a:pt x="56" y="387"/>
                  </a:cubicBezTo>
                  <a:cubicBezTo>
                    <a:pt x="55" y="387"/>
                    <a:pt x="55" y="387"/>
                    <a:pt x="55" y="387"/>
                  </a:cubicBezTo>
                  <a:cubicBezTo>
                    <a:pt x="55" y="387"/>
                    <a:pt x="55" y="387"/>
                    <a:pt x="55" y="387"/>
                  </a:cubicBezTo>
                  <a:close/>
                  <a:moveTo>
                    <a:pt x="54" y="385"/>
                  </a:moveTo>
                  <a:cubicBezTo>
                    <a:pt x="54" y="386"/>
                    <a:pt x="54" y="386"/>
                    <a:pt x="54" y="386"/>
                  </a:cubicBezTo>
                  <a:cubicBezTo>
                    <a:pt x="56" y="386"/>
                    <a:pt x="56" y="386"/>
                    <a:pt x="56" y="386"/>
                  </a:cubicBezTo>
                  <a:cubicBezTo>
                    <a:pt x="56" y="385"/>
                    <a:pt x="56" y="385"/>
                    <a:pt x="56" y="385"/>
                  </a:cubicBezTo>
                  <a:cubicBezTo>
                    <a:pt x="55" y="385"/>
                    <a:pt x="55" y="385"/>
                    <a:pt x="55" y="385"/>
                  </a:cubicBezTo>
                  <a:cubicBezTo>
                    <a:pt x="54" y="385"/>
                    <a:pt x="54" y="385"/>
                    <a:pt x="54" y="385"/>
                  </a:cubicBezTo>
                  <a:close/>
                  <a:moveTo>
                    <a:pt x="55" y="368"/>
                  </a:moveTo>
                  <a:cubicBezTo>
                    <a:pt x="56" y="369"/>
                    <a:pt x="56" y="369"/>
                    <a:pt x="56" y="369"/>
                  </a:cubicBezTo>
                  <a:cubicBezTo>
                    <a:pt x="57" y="368"/>
                    <a:pt x="57" y="368"/>
                    <a:pt x="57" y="368"/>
                  </a:cubicBezTo>
                  <a:cubicBezTo>
                    <a:pt x="56" y="367"/>
                    <a:pt x="56" y="367"/>
                    <a:pt x="56" y="367"/>
                  </a:cubicBezTo>
                  <a:cubicBezTo>
                    <a:pt x="55" y="368"/>
                    <a:pt x="55" y="368"/>
                    <a:pt x="55" y="368"/>
                  </a:cubicBezTo>
                  <a:close/>
                  <a:moveTo>
                    <a:pt x="56" y="366"/>
                  </a:moveTo>
                  <a:cubicBezTo>
                    <a:pt x="56" y="367"/>
                    <a:pt x="56" y="367"/>
                    <a:pt x="56" y="367"/>
                  </a:cubicBezTo>
                  <a:cubicBezTo>
                    <a:pt x="58" y="367"/>
                    <a:pt x="58" y="367"/>
                    <a:pt x="58" y="367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57" y="366"/>
                    <a:pt x="57" y="366"/>
                    <a:pt x="57" y="366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56" y="366"/>
                    <a:pt x="56" y="366"/>
                    <a:pt x="56" y="366"/>
                  </a:cubicBezTo>
                  <a:close/>
                  <a:moveTo>
                    <a:pt x="53" y="366"/>
                  </a:moveTo>
                  <a:cubicBezTo>
                    <a:pt x="53" y="367"/>
                    <a:pt x="53" y="367"/>
                    <a:pt x="53" y="367"/>
                  </a:cubicBezTo>
                  <a:cubicBezTo>
                    <a:pt x="54" y="366"/>
                    <a:pt x="54" y="366"/>
                    <a:pt x="54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lose/>
                  <a:moveTo>
                    <a:pt x="57" y="351"/>
                  </a:moveTo>
                  <a:cubicBezTo>
                    <a:pt x="57" y="351"/>
                    <a:pt x="57" y="351"/>
                    <a:pt x="57" y="351"/>
                  </a:cubicBezTo>
                  <a:cubicBezTo>
                    <a:pt x="57" y="352"/>
                    <a:pt x="57" y="352"/>
                    <a:pt x="57" y="352"/>
                  </a:cubicBezTo>
                  <a:cubicBezTo>
                    <a:pt x="58" y="351"/>
                    <a:pt x="58" y="351"/>
                    <a:pt x="58" y="351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8" y="350"/>
                    <a:pt x="58" y="350"/>
                    <a:pt x="58" y="350"/>
                  </a:cubicBezTo>
                  <a:cubicBezTo>
                    <a:pt x="57" y="351"/>
                    <a:pt x="57" y="351"/>
                    <a:pt x="57" y="351"/>
                  </a:cubicBezTo>
                  <a:close/>
                  <a:moveTo>
                    <a:pt x="71" y="345"/>
                  </a:moveTo>
                  <a:cubicBezTo>
                    <a:pt x="72" y="345"/>
                    <a:pt x="72" y="345"/>
                    <a:pt x="72" y="345"/>
                  </a:cubicBezTo>
                  <a:cubicBezTo>
                    <a:pt x="75" y="345"/>
                    <a:pt x="75" y="345"/>
                    <a:pt x="75" y="345"/>
                  </a:cubicBezTo>
                  <a:cubicBezTo>
                    <a:pt x="75" y="344"/>
                    <a:pt x="75" y="344"/>
                    <a:pt x="75" y="344"/>
                  </a:cubicBezTo>
                  <a:cubicBezTo>
                    <a:pt x="73" y="344"/>
                    <a:pt x="73" y="344"/>
                    <a:pt x="73" y="344"/>
                  </a:cubicBezTo>
                  <a:cubicBezTo>
                    <a:pt x="71" y="344"/>
                    <a:pt x="71" y="344"/>
                    <a:pt x="71" y="344"/>
                  </a:cubicBezTo>
                  <a:cubicBezTo>
                    <a:pt x="71" y="345"/>
                    <a:pt x="71" y="345"/>
                    <a:pt x="71" y="345"/>
                  </a:cubicBezTo>
                  <a:close/>
                  <a:moveTo>
                    <a:pt x="66" y="337"/>
                  </a:moveTo>
                  <a:cubicBezTo>
                    <a:pt x="65" y="337"/>
                    <a:pt x="65" y="337"/>
                    <a:pt x="65" y="337"/>
                  </a:cubicBezTo>
                  <a:cubicBezTo>
                    <a:pt x="66" y="338"/>
                    <a:pt x="66" y="338"/>
                    <a:pt x="66" y="338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7" y="336"/>
                    <a:pt x="67" y="336"/>
                    <a:pt x="67" y="336"/>
                  </a:cubicBezTo>
                  <a:cubicBezTo>
                    <a:pt x="66" y="337"/>
                    <a:pt x="66" y="337"/>
                    <a:pt x="66" y="337"/>
                  </a:cubicBezTo>
                  <a:close/>
                  <a:moveTo>
                    <a:pt x="73" y="336"/>
                  </a:moveTo>
                  <a:cubicBezTo>
                    <a:pt x="73" y="337"/>
                    <a:pt x="73" y="337"/>
                    <a:pt x="73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5" y="336"/>
                    <a:pt x="75" y="336"/>
                    <a:pt x="75" y="336"/>
                  </a:cubicBezTo>
                  <a:cubicBezTo>
                    <a:pt x="74" y="336"/>
                    <a:pt x="74" y="336"/>
                    <a:pt x="74" y="336"/>
                  </a:cubicBezTo>
                  <a:cubicBezTo>
                    <a:pt x="73" y="336"/>
                    <a:pt x="73" y="336"/>
                    <a:pt x="73" y="336"/>
                  </a:cubicBezTo>
                  <a:close/>
                  <a:moveTo>
                    <a:pt x="69" y="335"/>
                  </a:moveTo>
                  <a:cubicBezTo>
                    <a:pt x="71" y="336"/>
                    <a:pt x="71" y="336"/>
                    <a:pt x="71" y="336"/>
                  </a:cubicBezTo>
                  <a:cubicBezTo>
                    <a:pt x="72" y="336"/>
                    <a:pt x="72" y="336"/>
                    <a:pt x="72" y="336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72" y="334"/>
                    <a:pt x="72" y="334"/>
                    <a:pt x="72" y="334"/>
                  </a:cubicBezTo>
                  <a:cubicBezTo>
                    <a:pt x="70" y="334"/>
                    <a:pt x="70" y="334"/>
                    <a:pt x="70" y="334"/>
                  </a:cubicBezTo>
                  <a:cubicBezTo>
                    <a:pt x="69" y="334"/>
                    <a:pt x="69" y="334"/>
                    <a:pt x="69" y="334"/>
                  </a:cubicBezTo>
                  <a:cubicBezTo>
                    <a:pt x="69" y="335"/>
                    <a:pt x="69" y="335"/>
                    <a:pt x="69" y="335"/>
                  </a:cubicBezTo>
                  <a:close/>
                  <a:moveTo>
                    <a:pt x="84" y="301"/>
                  </a:moveTo>
                  <a:cubicBezTo>
                    <a:pt x="84" y="302"/>
                    <a:pt x="84" y="302"/>
                    <a:pt x="84" y="302"/>
                  </a:cubicBezTo>
                  <a:cubicBezTo>
                    <a:pt x="85" y="303"/>
                    <a:pt x="85" y="303"/>
                    <a:pt x="85" y="303"/>
                  </a:cubicBezTo>
                  <a:cubicBezTo>
                    <a:pt x="86" y="302"/>
                    <a:pt x="86" y="302"/>
                    <a:pt x="86" y="302"/>
                  </a:cubicBezTo>
                  <a:cubicBezTo>
                    <a:pt x="85" y="301"/>
                    <a:pt x="85" y="301"/>
                    <a:pt x="85" y="301"/>
                  </a:cubicBezTo>
                  <a:cubicBezTo>
                    <a:pt x="84" y="301"/>
                    <a:pt x="84" y="301"/>
                    <a:pt x="84" y="301"/>
                  </a:cubicBezTo>
                  <a:close/>
                  <a:moveTo>
                    <a:pt x="83" y="296"/>
                  </a:moveTo>
                  <a:cubicBezTo>
                    <a:pt x="82" y="297"/>
                    <a:pt x="82" y="297"/>
                    <a:pt x="82" y="297"/>
                  </a:cubicBezTo>
                  <a:cubicBezTo>
                    <a:pt x="84" y="299"/>
                    <a:pt x="84" y="299"/>
                    <a:pt x="84" y="299"/>
                  </a:cubicBezTo>
                  <a:cubicBezTo>
                    <a:pt x="85" y="298"/>
                    <a:pt x="85" y="298"/>
                    <a:pt x="85" y="298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4" y="297"/>
                    <a:pt x="83" y="296"/>
                    <a:pt x="83" y="296"/>
                  </a:cubicBezTo>
                  <a:close/>
                  <a:moveTo>
                    <a:pt x="78" y="285"/>
                  </a:moveTo>
                  <a:cubicBezTo>
                    <a:pt x="79" y="285"/>
                    <a:pt x="79" y="285"/>
                    <a:pt x="79" y="285"/>
                  </a:cubicBezTo>
                  <a:cubicBezTo>
                    <a:pt x="81" y="283"/>
                    <a:pt x="81" y="283"/>
                    <a:pt x="81" y="283"/>
                  </a:cubicBezTo>
                  <a:cubicBezTo>
                    <a:pt x="82" y="283"/>
                    <a:pt x="82" y="283"/>
                    <a:pt x="82" y="283"/>
                  </a:cubicBezTo>
                  <a:cubicBezTo>
                    <a:pt x="82" y="282"/>
                    <a:pt x="82" y="282"/>
                    <a:pt x="82" y="282"/>
                  </a:cubicBezTo>
                  <a:cubicBezTo>
                    <a:pt x="80" y="282"/>
                    <a:pt x="80" y="282"/>
                    <a:pt x="80" y="282"/>
                  </a:cubicBezTo>
                  <a:cubicBezTo>
                    <a:pt x="79" y="281"/>
                    <a:pt x="79" y="281"/>
                    <a:pt x="79" y="281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5"/>
                    <a:pt x="78" y="285"/>
                    <a:pt x="78" y="285"/>
                  </a:cubicBezTo>
                  <a:close/>
                  <a:moveTo>
                    <a:pt x="78" y="291"/>
                  </a:moveTo>
                  <a:cubicBezTo>
                    <a:pt x="79" y="292"/>
                    <a:pt x="79" y="292"/>
                    <a:pt x="79" y="292"/>
                  </a:cubicBezTo>
                  <a:cubicBezTo>
                    <a:pt x="80" y="292"/>
                    <a:pt x="80" y="292"/>
                    <a:pt x="80" y="292"/>
                  </a:cubicBezTo>
                  <a:cubicBezTo>
                    <a:pt x="82" y="290"/>
                    <a:pt x="82" y="290"/>
                    <a:pt x="82" y="290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0" y="288"/>
                    <a:pt x="80" y="288"/>
                    <a:pt x="80" y="288"/>
                  </a:cubicBezTo>
                  <a:cubicBezTo>
                    <a:pt x="79" y="288"/>
                    <a:pt x="79" y="288"/>
                    <a:pt x="79" y="288"/>
                  </a:cubicBezTo>
                  <a:cubicBezTo>
                    <a:pt x="78" y="291"/>
                    <a:pt x="78" y="291"/>
                    <a:pt x="78" y="291"/>
                  </a:cubicBezTo>
                  <a:close/>
                  <a:moveTo>
                    <a:pt x="73" y="292"/>
                  </a:moveTo>
                  <a:cubicBezTo>
                    <a:pt x="74" y="293"/>
                    <a:pt x="74" y="293"/>
                    <a:pt x="74" y="293"/>
                  </a:cubicBezTo>
                  <a:cubicBezTo>
                    <a:pt x="75" y="291"/>
                    <a:pt x="75" y="291"/>
                    <a:pt x="75" y="291"/>
                  </a:cubicBezTo>
                  <a:cubicBezTo>
                    <a:pt x="75" y="290"/>
                    <a:pt x="75" y="290"/>
                    <a:pt x="75" y="290"/>
                  </a:cubicBezTo>
                  <a:cubicBezTo>
                    <a:pt x="76" y="288"/>
                    <a:pt x="76" y="288"/>
                    <a:pt x="76" y="288"/>
                  </a:cubicBezTo>
                  <a:cubicBezTo>
                    <a:pt x="73" y="289"/>
                    <a:pt x="73" y="289"/>
                    <a:pt x="73" y="289"/>
                  </a:cubicBezTo>
                  <a:cubicBezTo>
                    <a:pt x="73" y="290"/>
                    <a:pt x="73" y="290"/>
                    <a:pt x="73" y="290"/>
                  </a:cubicBezTo>
                  <a:cubicBezTo>
                    <a:pt x="73" y="292"/>
                    <a:pt x="73" y="292"/>
                    <a:pt x="73" y="292"/>
                  </a:cubicBezTo>
                  <a:close/>
                  <a:moveTo>
                    <a:pt x="62" y="300"/>
                  </a:moveTo>
                  <a:cubicBezTo>
                    <a:pt x="62" y="301"/>
                    <a:pt x="62" y="301"/>
                    <a:pt x="62" y="301"/>
                  </a:cubicBezTo>
                  <a:cubicBezTo>
                    <a:pt x="62" y="302"/>
                    <a:pt x="62" y="302"/>
                    <a:pt x="62" y="302"/>
                  </a:cubicBezTo>
                  <a:cubicBezTo>
                    <a:pt x="64" y="303"/>
                    <a:pt x="64" y="303"/>
                    <a:pt x="64" y="303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2" y="300"/>
                    <a:pt x="62" y="300"/>
                    <a:pt x="62" y="300"/>
                  </a:cubicBezTo>
                  <a:close/>
                  <a:moveTo>
                    <a:pt x="83" y="317"/>
                  </a:moveTo>
                  <a:cubicBezTo>
                    <a:pt x="83" y="317"/>
                    <a:pt x="83" y="317"/>
                    <a:pt x="83" y="317"/>
                  </a:cubicBezTo>
                  <a:cubicBezTo>
                    <a:pt x="84" y="317"/>
                    <a:pt x="84" y="317"/>
                    <a:pt x="84" y="317"/>
                  </a:cubicBezTo>
                  <a:cubicBezTo>
                    <a:pt x="84" y="318"/>
                    <a:pt x="84" y="318"/>
                    <a:pt x="84" y="318"/>
                  </a:cubicBezTo>
                  <a:cubicBezTo>
                    <a:pt x="83" y="320"/>
                    <a:pt x="83" y="320"/>
                    <a:pt x="83" y="320"/>
                  </a:cubicBezTo>
                  <a:cubicBezTo>
                    <a:pt x="84" y="321"/>
                    <a:pt x="84" y="321"/>
                    <a:pt x="84" y="321"/>
                  </a:cubicBezTo>
                  <a:cubicBezTo>
                    <a:pt x="85" y="320"/>
                    <a:pt x="85" y="320"/>
                    <a:pt x="85" y="320"/>
                  </a:cubicBezTo>
                  <a:cubicBezTo>
                    <a:pt x="86" y="317"/>
                    <a:pt x="86" y="317"/>
                    <a:pt x="86" y="317"/>
                  </a:cubicBezTo>
                  <a:cubicBezTo>
                    <a:pt x="87" y="316"/>
                    <a:pt x="87" y="316"/>
                    <a:pt x="87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4" y="316"/>
                    <a:pt x="84" y="316"/>
                    <a:pt x="84" y="316"/>
                  </a:cubicBezTo>
                  <a:cubicBezTo>
                    <a:pt x="83" y="317"/>
                    <a:pt x="83" y="317"/>
                    <a:pt x="83" y="317"/>
                  </a:cubicBezTo>
                  <a:close/>
                  <a:moveTo>
                    <a:pt x="62" y="323"/>
                  </a:moveTo>
                  <a:cubicBezTo>
                    <a:pt x="63" y="323"/>
                    <a:pt x="63" y="323"/>
                    <a:pt x="63" y="323"/>
                  </a:cubicBezTo>
                  <a:cubicBezTo>
                    <a:pt x="65" y="324"/>
                    <a:pt x="65" y="324"/>
                    <a:pt x="65" y="324"/>
                  </a:cubicBezTo>
                  <a:cubicBezTo>
                    <a:pt x="66" y="325"/>
                    <a:pt x="66" y="325"/>
                    <a:pt x="66" y="325"/>
                  </a:cubicBezTo>
                  <a:cubicBezTo>
                    <a:pt x="67" y="325"/>
                    <a:pt x="67" y="325"/>
                    <a:pt x="67" y="325"/>
                  </a:cubicBezTo>
                  <a:cubicBezTo>
                    <a:pt x="69" y="324"/>
                    <a:pt x="69" y="324"/>
                    <a:pt x="69" y="324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79" y="321"/>
                    <a:pt x="79" y="321"/>
                    <a:pt x="79" y="321"/>
                  </a:cubicBezTo>
                  <a:cubicBezTo>
                    <a:pt x="78" y="318"/>
                    <a:pt x="78" y="318"/>
                    <a:pt x="78" y="318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5"/>
                    <a:pt x="74" y="315"/>
                    <a:pt x="74" y="315"/>
                  </a:cubicBezTo>
                  <a:cubicBezTo>
                    <a:pt x="73" y="311"/>
                    <a:pt x="73" y="311"/>
                    <a:pt x="73" y="311"/>
                  </a:cubicBezTo>
                  <a:cubicBezTo>
                    <a:pt x="71" y="308"/>
                    <a:pt x="71" y="308"/>
                    <a:pt x="71" y="308"/>
                  </a:cubicBezTo>
                  <a:cubicBezTo>
                    <a:pt x="69" y="307"/>
                    <a:pt x="69" y="307"/>
                    <a:pt x="69" y="307"/>
                  </a:cubicBezTo>
                  <a:cubicBezTo>
                    <a:pt x="67" y="306"/>
                    <a:pt x="67" y="306"/>
                    <a:pt x="67" y="306"/>
                  </a:cubicBezTo>
                  <a:cubicBezTo>
                    <a:pt x="64" y="305"/>
                    <a:pt x="64" y="305"/>
                    <a:pt x="64" y="305"/>
                  </a:cubicBezTo>
                  <a:cubicBezTo>
                    <a:pt x="62" y="305"/>
                    <a:pt x="62" y="305"/>
                    <a:pt x="62" y="305"/>
                  </a:cubicBezTo>
                  <a:cubicBezTo>
                    <a:pt x="62" y="306"/>
                    <a:pt x="62" y="306"/>
                    <a:pt x="62" y="306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2" y="311"/>
                    <a:pt x="62" y="311"/>
                    <a:pt x="62" y="311"/>
                  </a:cubicBezTo>
                  <a:cubicBezTo>
                    <a:pt x="63" y="312"/>
                    <a:pt x="63" y="312"/>
                    <a:pt x="63" y="312"/>
                  </a:cubicBezTo>
                  <a:cubicBezTo>
                    <a:pt x="61" y="311"/>
                    <a:pt x="61" y="311"/>
                    <a:pt x="61" y="311"/>
                  </a:cubicBezTo>
                  <a:cubicBezTo>
                    <a:pt x="60" y="312"/>
                    <a:pt x="60" y="312"/>
                    <a:pt x="60" y="312"/>
                  </a:cubicBezTo>
                  <a:cubicBezTo>
                    <a:pt x="60" y="313"/>
                    <a:pt x="60" y="313"/>
                    <a:pt x="60" y="313"/>
                  </a:cubicBezTo>
                  <a:cubicBezTo>
                    <a:pt x="59" y="315"/>
                    <a:pt x="59" y="315"/>
                    <a:pt x="59" y="315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65" y="320"/>
                    <a:pt x="65" y="320"/>
                    <a:pt x="65" y="320"/>
                  </a:cubicBezTo>
                  <a:cubicBezTo>
                    <a:pt x="66" y="321"/>
                    <a:pt x="66" y="321"/>
                    <a:pt x="66" y="321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7" y="322"/>
                    <a:pt x="67" y="322"/>
                    <a:pt x="67" y="322"/>
                  </a:cubicBezTo>
                  <a:cubicBezTo>
                    <a:pt x="66" y="322"/>
                    <a:pt x="66" y="322"/>
                    <a:pt x="66" y="322"/>
                  </a:cubicBezTo>
                  <a:cubicBezTo>
                    <a:pt x="63" y="321"/>
                    <a:pt x="63" y="321"/>
                    <a:pt x="63" y="321"/>
                  </a:cubicBezTo>
                  <a:cubicBezTo>
                    <a:pt x="62" y="321"/>
                    <a:pt x="62" y="321"/>
                    <a:pt x="62" y="321"/>
                  </a:cubicBezTo>
                  <a:lnTo>
                    <a:pt x="62" y="3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67"/>
            <p:cNvSpPr>
              <a:spLocks noEditPoints="1"/>
            </p:cNvSpPr>
            <p:nvPr/>
          </p:nvSpPr>
          <p:spPr bwMode="auto">
            <a:xfrm>
              <a:off x="1113405" y="1828813"/>
              <a:ext cx="1703826" cy="1585096"/>
            </a:xfrm>
            <a:custGeom>
              <a:avLst/>
              <a:gdLst>
                <a:gd name="T0" fmla="*/ 558 w 763"/>
                <a:gd name="T1" fmla="*/ 50 h 709"/>
                <a:gd name="T2" fmla="*/ 559 w 763"/>
                <a:gd name="T3" fmla="*/ 120 h 709"/>
                <a:gd name="T4" fmla="*/ 558 w 763"/>
                <a:gd name="T5" fmla="*/ 133 h 709"/>
                <a:gd name="T6" fmla="*/ 596 w 763"/>
                <a:gd name="T7" fmla="*/ 83 h 709"/>
                <a:gd name="T8" fmla="*/ 597 w 763"/>
                <a:gd name="T9" fmla="*/ 48 h 709"/>
                <a:gd name="T10" fmla="*/ 645 w 763"/>
                <a:gd name="T11" fmla="*/ 21 h 709"/>
                <a:gd name="T12" fmla="*/ 751 w 763"/>
                <a:gd name="T13" fmla="*/ 27 h 709"/>
                <a:gd name="T14" fmla="*/ 654 w 763"/>
                <a:gd name="T15" fmla="*/ 102 h 709"/>
                <a:gd name="T16" fmla="*/ 588 w 763"/>
                <a:gd name="T17" fmla="*/ 148 h 709"/>
                <a:gd name="T18" fmla="*/ 610 w 763"/>
                <a:gd name="T19" fmla="*/ 331 h 709"/>
                <a:gd name="T20" fmla="*/ 535 w 763"/>
                <a:gd name="T21" fmla="*/ 138 h 709"/>
                <a:gd name="T22" fmla="*/ 478 w 763"/>
                <a:gd name="T23" fmla="*/ 95 h 709"/>
                <a:gd name="T24" fmla="*/ 398 w 763"/>
                <a:gd name="T25" fmla="*/ 87 h 709"/>
                <a:gd name="T26" fmla="*/ 521 w 763"/>
                <a:gd name="T27" fmla="*/ 157 h 709"/>
                <a:gd name="T28" fmla="*/ 541 w 763"/>
                <a:gd name="T29" fmla="*/ 215 h 709"/>
                <a:gd name="T30" fmla="*/ 328 w 763"/>
                <a:gd name="T31" fmla="*/ 114 h 709"/>
                <a:gd name="T32" fmla="*/ 474 w 763"/>
                <a:gd name="T33" fmla="*/ 177 h 709"/>
                <a:gd name="T34" fmla="*/ 440 w 763"/>
                <a:gd name="T35" fmla="*/ 156 h 709"/>
                <a:gd name="T36" fmla="*/ 423 w 763"/>
                <a:gd name="T37" fmla="*/ 162 h 709"/>
                <a:gd name="T38" fmla="*/ 399 w 763"/>
                <a:gd name="T39" fmla="*/ 138 h 709"/>
                <a:gd name="T40" fmla="*/ 288 w 763"/>
                <a:gd name="T41" fmla="*/ 153 h 709"/>
                <a:gd name="T42" fmla="*/ 411 w 763"/>
                <a:gd name="T43" fmla="*/ 222 h 709"/>
                <a:gd name="T44" fmla="*/ 439 w 763"/>
                <a:gd name="T45" fmla="*/ 232 h 709"/>
                <a:gd name="T46" fmla="*/ 550 w 763"/>
                <a:gd name="T47" fmla="*/ 247 h 709"/>
                <a:gd name="T48" fmla="*/ 527 w 763"/>
                <a:gd name="T49" fmla="*/ 319 h 709"/>
                <a:gd name="T50" fmla="*/ 378 w 763"/>
                <a:gd name="T51" fmla="*/ 324 h 709"/>
                <a:gd name="T52" fmla="*/ 373 w 763"/>
                <a:gd name="T53" fmla="*/ 239 h 709"/>
                <a:gd name="T54" fmla="*/ 321 w 763"/>
                <a:gd name="T55" fmla="*/ 191 h 709"/>
                <a:gd name="T56" fmla="*/ 281 w 763"/>
                <a:gd name="T57" fmla="*/ 285 h 709"/>
                <a:gd name="T58" fmla="*/ 361 w 763"/>
                <a:gd name="T59" fmla="*/ 305 h 709"/>
                <a:gd name="T60" fmla="*/ 549 w 763"/>
                <a:gd name="T61" fmla="*/ 426 h 709"/>
                <a:gd name="T62" fmla="*/ 556 w 763"/>
                <a:gd name="T63" fmla="*/ 337 h 709"/>
                <a:gd name="T64" fmla="*/ 479 w 763"/>
                <a:gd name="T65" fmla="*/ 296 h 709"/>
                <a:gd name="T66" fmla="*/ 512 w 763"/>
                <a:gd name="T67" fmla="*/ 263 h 709"/>
                <a:gd name="T68" fmla="*/ 570 w 763"/>
                <a:gd name="T69" fmla="*/ 264 h 709"/>
                <a:gd name="T70" fmla="*/ 587 w 763"/>
                <a:gd name="T71" fmla="*/ 314 h 709"/>
                <a:gd name="T72" fmla="*/ 605 w 763"/>
                <a:gd name="T73" fmla="*/ 346 h 709"/>
                <a:gd name="T74" fmla="*/ 634 w 763"/>
                <a:gd name="T75" fmla="*/ 388 h 709"/>
                <a:gd name="T76" fmla="*/ 607 w 763"/>
                <a:gd name="T77" fmla="*/ 390 h 709"/>
                <a:gd name="T78" fmla="*/ 591 w 763"/>
                <a:gd name="T79" fmla="*/ 444 h 709"/>
                <a:gd name="T80" fmla="*/ 479 w 763"/>
                <a:gd name="T81" fmla="*/ 406 h 709"/>
                <a:gd name="T82" fmla="*/ 561 w 763"/>
                <a:gd name="T83" fmla="*/ 483 h 709"/>
                <a:gd name="T84" fmla="*/ 454 w 763"/>
                <a:gd name="T85" fmla="*/ 537 h 709"/>
                <a:gd name="T86" fmla="*/ 604 w 763"/>
                <a:gd name="T87" fmla="*/ 650 h 709"/>
                <a:gd name="T88" fmla="*/ 646 w 763"/>
                <a:gd name="T89" fmla="*/ 651 h 709"/>
                <a:gd name="T90" fmla="*/ 630 w 763"/>
                <a:gd name="T91" fmla="*/ 609 h 709"/>
                <a:gd name="T92" fmla="*/ 70 w 763"/>
                <a:gd name="T93" fmla="*/ 587 h 709"/>
                <a:gd name="T94" fmla="*/ 40 w 763"/>
                <a:gd name="T95" fmla="*/ 526 h 709"/>
                <a:gd name="T96" fmla="*/ 130 w 763"/>
                <a:gd name="T97" fmla="*/ 245 h 709"/>
                <a:gd name="T98" fmla="*/ 55 w 763"/>
                <a:gd name="T99" fmla="*/ 537 h 709"/>
                <a:gd name="T100" fmla="*/ 134 w 763"/>
                <a:gd name="T101" fmla="*/ 254 h 709"/>
                <a:gd name="T102" fmla="*/ 222 w 763"/>
                <a:gd name="T103" fmla="*/ 256 h 709"/>
                <a:gd name="T104" fmla="*/ 335 w 763"/>
                <a:gd name="T105" fmla="*/ 301 h 709"/>
                <a:gd name="T106" fmla="*/ 398 w 763"/>
                <a:gd name="T107" fmla="*/ 343 h 709"/>
                <a:gd name="T108" fmla="*/ 447 w 763"/>
                <a:gd name="T109" fmla="*/ 290 h 709"/>
                <a:gd name="T110" fmla="*/ 511 w 763"/>
                <a:gd name="T111" fmla="*/ 325 h 709"/>
                <a:gd name="T112" fmla="*/ 429 w 763"/>
                <a:gd name="T113" fmla="*/ 405 h 709"/>
                <a:gd name="T114" fmla="*/ 354 w 763"/>
                <a:gd name="T115" fmla="*/ 513 h 709"/>
                <a:gd name="T116" fmla="*/ 488 w 763"/>
                <a:gd name="T117" fmla="*/ 486 h 709"/>
                <a:gd name="T118" fmla="*/ 581 w 763"/>
                <a:gd name="T119" fmla="*/ 491 h 709"/>
                <a:gd name="T120" fmla="*/ 620 w 763"/>
                <a:gd name="T121" fmla="*/ 565 h 709"/>
                <a:gd name="T122" fmla="*/ 545 w 763"/>
                <a:gd name="T123" fmla="*/ 617 h 709"/>
                <a:gd name="T124" fmla="*/ 557 w 763"/>
                <a:gd name="T125" fmla="*/ 677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709">
                  <a:moveTo>
                    <a:pt x="552" y="125"/>
                  </a:moveTo>
                  <a:cubicBezTo>
                    <a:pt x="553" y="124"/>
                    <a:pt x="553" y="124"/>
                    <a:pt x="553" y="124"/>
                  </a:cubicBezTo>
                  <a:cubicBezTo>
                    <a:pt x="554" y="122"/>
                    <a:pt x="554" y="122"/>
                    <a:pt x="554" y="122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8" y="115"/>
                    <a:pt x="558" y="115"/>
                    <a:pt x="558" y="115"/>
                  </a:cubicBezTo>
                  <a:cubicBezTo>
                    <a:pt x="559" y="114"/>
                    <a:pt x="559" y="114"/>
                    <a:pt x="559" y="114"/>
                  </a:cubicBezTo>
                  <a:cubicBezTo>
                    <a:pt x="560" y="116"/>
                    <a:pt x="560" y="116"/>
                    <a:pt x="560" y="116"/>
                  </a:cubicBezTo>
                  <a:cubicBezTo>
                    <a:pt x="559" y="118"/>
                    <a:pt x="559" y="118"/>
                    <a:pt x="559" y="118"/>
                  </a:cubicBezTo>
                  <a:cubicBezTo>
                    <a:pt x="559" y="119"/>
                    <a:pt x="559" y="119"/>
                    <a:pt x="559" y="119"/>
                  </a:cubicBezTo>
                  <a:cubicBezTo>
                    <a:pt x="560" y="119"/>
                    <a:pt x="560" y="119"/>
                    <a:pt x="560" y="119"/>
                  </a:cubicBezTo>
                  <a:cubicBezTo>
                    <a:pt x="562" y="117"/>
                    <a:pt x="562" y="117"/>
                    <a:pt x="562" y="117"/>
                  </a:cubicBezTo>
                  <a:cubicBezTo>
                    <a:pt x="564" y="116"/>
                    <a:pt x="564" y="116"/>
                    <a:pt x="564" y="116"/>
                  </a:cubicBezTo>
                  <a:cubicBezTo>
                    <a:pt x="563" y="114"/>
                    <a:pt x="563" y="114"/>
                    <a:pt x="563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4" y="113"/>
                    <a:pt x="564" y="113"/>
                    <a:pt x="564" y="113"/>
                  </a:cubicBezTo>
                  <a:cubicBezTo>
                    <a:pt x="564" y="110"/>
                    <a:pt x="564" y="110"/>
                    <a:pt x="564" y="110"/>
                  </a:cubicBezTo>
                  <a:cubicBezTo>
                    <a:pt x="563" y="109"/>
                    <a:pt x="563" y="109"/>
                    <a:pt x="563" y="109"/>
                  </a:cubicBezTo>
                  <a:cubicBezTo>
                    <a:pt x="563" y="108"/>
                    <a:pt x="563" y="108"/>
                    <a:pt x="563" y="108"/>
                  </a:cubicBezTo>
                  <a:cubicBezTo>
                    <a:pt x="565" y="106"/>
                    <a:pt x="565" y="106"/>
                    <a:pt x="565" y="106"/>
                  </a:cubicBezTo>
                  <a:cubicBezTo>
                    <a:pt x="566" y="103"/>
                    <a:pt x="566" y="103"/>
                    <a:pt x="566" y="103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66" y="107"/>
                    <a:pt x="566" y="107"/>
                    <a:pt x="566" y="107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11"/>
                    <a:pt x="565" y="111"/>
                    <a:pt x="565" y="111"/>
                  </a:cubicBezTo>
                  <a:cubicBezTo>
                    <a:pt x="565" y="113"/>
                    <a:pt x="565" y="113"/>
                    <a:pt x="565" y="113"/>
                  </a:cubicBezTo>
                  <a:cubicBezTo>
                    <a:pt x="566" y="115"/>
                    <a:pt x="566" y="115"/>
                    <a:pt x="566" y="115"/>
                  </a:cubicBezTo>
                  <a:cubicBezTo>
                    <a:pt x="567" y="114"/>
                    <a:pt x="567" y="114"/>
                    <a:pt x="567" y="114"/>
                  </a:cubicBezTo>
                  <a:cubicBezTo>
                    <a:pt x="568" y="111"/>
                    <a:pt x="568" y="111"/>
                    <a:pt x="568" y="111"/>
                  </a:cubicBezTo>
                  <a:cubicBezTo>
                    <a:pt x="571" y="108"/>
                    <a:pt x="571" y="108"/>
                    <a:pt x="571" y="108"/>
                  </a:cubicBezTo>
                  <a:cubicBezTo>
                    <a:pt x="573" y="106"/>
                    <a:pt x="573" y="106"/>
                    <a:pt x="573" y="106"/>
                  </a:cubicBezTo>
                  <a:cubicBezTo>
                    <a:pt x="573" y="104"/>
                    <a:pt x="573" y="104"/>
                    <a:pt x="573" y="104"/>
                  </a:cubicBezTo>
                  <a:cubicBezTo>
                    <a:pt x="574" y="102"/>
                    <a:pt x="574" y="102"/>
                    <a:pt x="574" y="102"/>
                  </a:cubicBezTo>
                  <a:cubicBezTo>
                    <a:pt x="575" y="102"/>
                    <a:pt x="575" y="102"/>
                    <a:pt x="575" y="102"/>
                  </a:cubicBezTo>
                  <a:cubicBezTo>
                    <a:pt x="575" y="103"/>
                    <a:pt x="575" y="103"/>
                    <a:pt x="575" y="103"/>
                  </a:cubicBezTo>
                  <a:cubicBezTo>
                    <a:pt x="575" y="104"/>
                    <a:pt x="575" y="104"/>
                    <a:pt x="575" y="104"/>
                  </a:cubicBezTo>
                  <a:cubicBezTo>
                    <a:pt x="575" y="106"/>
                    <a:pt x="575" y="106"/>
                    <a:pt x="575" y="106"/>
                  </a:cubicBezTo>
                  <a:cubicBezTo>
                    <a:pt x="576" y="105"/>
                    <a:pt x="576" y="105"/>
                    <a:pt x="576" y="105"/>
                  </a:cubicBezTo>
                  <a:cubicBezTo>
                    <a:pt x="578" y="103"/>
                    <a:pt x="578" y="103"/>
                    <a:pt x="578" y="103"/>
                  </a:cubicBezTo>
                  <a:cubicBezTo>
                    <a:pt x="579" y="103"/>
                    <a:pt x="579" y="103"/>
                    <a:pt x="579" y="103"/>
                  </a:cubicBezTo>
                  <a:cubicBezTo>
                    <a:pt x="582" y="103"/>
                    <a:pt x="582" y="103"/>
                    <a:pt x="582" y="103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6" y="102"/>
                    <a:pt x="586" y="102"/>
                    <a:pt x="586" y="102"/>
                  </a:cubicBezTo>
                  <a:cubicBezTo>
                    <a:pt x="587" y="101"/>
                    <a:pt x="587" y="101"/>
                    <a:pt x="587" y="101"/>
                  </a:cubicBezTo>
                  <a:cubicBezTo>
                    <a:pt x="589" y="100"/>
                    <a:pt x="589" y="100"/>
                    <a:pt x="589" y="100"/>
                  </a:cubicBezTo>
                  <a:cubicBezTo>
                    <a:pt x="590" y="98"/>
                    <a:pt x="590" y="98"/>
                    <a:pt x="590" y="98"/>
                  </a:cubicBezTo>
                  <a:cubicBezTo>
                    <a:pt x="590" y="97"/>
                    <a:pt x="590" y="97"/>
                    <a:pt x="590" y="97"/>
                  </a:cubicBezTo>
                  <a:cubicBezTo>
                    <a:pt x="590" y="96"/>
                    <a:pt x="590" y="96"/>
                    <a:pt x="590" y="96"/>
                  </a:cubicBezTo>
                  <a:cubicBezTo>
                    <a:pt x="589" y="95"/>
                    <a:pt x="589" y="95"/>
                    <a:pt x="589" y="95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0" y="88"/>
                    <a:pt x="590" y="88"/>
                    <a:pt x="590" y="88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88" y="91"/>
                    <a:pt x="588" y="91"/>
                    <a:pt x="588" y="91"/>
                  </a:cubicBezTo>
                  <a:cubicBezTo>
                    <a:pt x="586" y="93"/>
                    <a:pt x="586" y="93"/>
                    <a:pt x="586" y="93"/>
                  </a:cubicBezTo>
                  <a:cubicBezTo>
                    <a:pt x="585" y="93"/>
                    <a:pt x="585" y="93"/>
                    <a:pt x="585" y="93"/>
                  </a:cubicBezTo>
                  <a:cubicBezTo>
                    <a:pt x="585" y="92"/>
                    <a:pt x="585" y="92"/>
                    <a:pt x="585" y="92"/>
                  </a:cubicBezTo>
                  <a:cubicBezTo>
                    <a:pt x="586" y="91"/>
                    <a:pt x="586" y="91"/>
                    <a:pt x="586" y="91"/>
                  </a:cubicBezTo>
                  <a:cubicBezTo>
                    <a:pt x="588" y="89"/>
                    <a:pt x="588" y="89"/>
                    <a:pt x="588" y="89"/>
                  </a:cubicBezTo>
                  <a:cubicBezTo>
                    <a:pt x="588" y="88"/>
                    <a:pt x="588" y="88"/>
                    <a:pt x="588" y="88"/>
                  </a:cubicBezTo>
                  <a:cubicBezTo>
                    <a:pt x="586" y="86"/>
                    <a:pt x="586" y="86"/>
                    <a:pt x="586" y="86"/>
                  </a:cubicBezTo>
                  <a:cubicBezTo>
                    <a:pt x="586" y="85"/>
                    <a:pt x="586" y="85"/>
                    <a:pt x="586" y="85"/>
                  </a:cubicBezTo>
                  <a:cubicBezTo>
                    <a:pt x="585" y="85"/>
                    <a:pt x="585" y="85"/>
                    <a:pt x="585" y="85"/>
                  </a:cubicBezTo>
                  <a:cubicBezTo>
                    <a:pt x="584" y="86"/>
                    <a:pt x="584" y="86"/>
                    <a:pt x="584" y="86"/>
                  </a:cubicBezTo>
                  <a:cubicBezTo>
                    <a:pt x="584" y="87"/>
                    <a:pt x="584" y="87"/>
                    <a:pt x="584" y="87"/>
                  </a:cubicBezTo>
                  <a:cubicBezTo>
                    <a:pt x="583" y="86"/>
                    <a:pt x="583" y="86"/>
                    <a:pt x="583" y="86"/>
                  </a:cubicBezTo>
                  <a:cubicBezTo>
                    <a:pt x="581" y="86"/>
                    <a:pt x="581" y="86"/>
                    <a:pt x="581" y="86"/>
                  </a:cubicBezTo>
                  <a:cubicBezTo>
                    <a:pt x="580" y="87"/>
                    <a:pt x="580" y="87"/>
                    <a:pt x="580" y="87"/>
                  </a:cubicBezTo>
                  <a:cubicBezTo>
                    <a:pt x="578" y="87"/>
                    <a:pt x="578" y="87"/>
                    <a:pt x="578" y="87"/>
                  </a:cubicBezTo>
                  <a:cubicBezTo>
                    <a:pt x="579" y="86"/>
                    <a:pt x="579" y="86"/>
                    <a:pt x="579" y="86"/>
                  </a:cubicBezTo>
                  <a:cubicBezTo>
                    <a:pt x="583" y="84"/>
                    <a:pt x="583" y="84"/>
                    <a:pt x="583" y="84"/>
                  </a:cubicBezTo>
                  <a:cubicBezTo>
                    <a:pt x="585" y="84"/>
                    <a:pt x="585" y="84"/>
                    <a:pt x="585" y="84"/>
                  </a:cubicBezTo>
                  <a:cubicBezTo>
                    <a:pt x="588" y="80"/>
                    <a:pt x="588" y="80"/>
                    <a:pt x="588" y="80"/>
                  </a:cubicBezTo>
                  <a:cubicBezTo>
                    <a:pt x="589" y="80"/>
                    <a:pt x="589" y="80"/>
                    <a:pt x="589" y="80"/>
                  </a:cubicBezTo>
                  <a:cubicBezTo>
                    <a:pt x="590" y="76"/>
                    <a:pt x="590" y="76"/>
                    <a:pt x="590" y="76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89" y="73"/>
                    <a:pt x="589" y="73"/>
                    <a:pt x="589" y="73"/>
                  </a:cubicBezTo>
                  <a:cubicBezTo>
                    <a:pt x="588" y="74"/>
                    <a:pt x="588" y="74"/>
                    <a:pt x="588" y="74"/>
                  </a:cubicBezTo>
                  <a:cubicBezTo>
                    <a:pt x="588" y="73"/>
                    <a:pt x="588" y="73"/>
                    <a:pt x="588" y="73"/>
                  </a:cubicBezTo>
                  <a:cubicBezTo>
                    <a:pt x="588" y="72"/>
                    <a:pt x="588" y="72"/>
                    <a:pt x="588" y="72"/>
                  </a:cubicBezTo>
                  <a:cubicBezTo>
                    <a:pt x="589" y="72"/>
                    <a:pt x="589" y="72"/>
                    <a:pt x="589" y="72"/>
                  </a:cubicBezTo>
                  <a:cubicBezTo>
                    <a:pt x="591" y="72"/>
                    <a:pt x="591" y="72"/>
                    <a:pt x="591" y="72"/>
                  </a:cubicBezTo>
                  <a:cubicBezTo>
                    <a:pt x="591" y="71"/>
                    <a:pt x="591" y="71"/>
                    <a:pt x="591" y="71"/>
                  </a:cubicBezTo>
                  <a:cubicBezTo>
                    <a:pt x="591" y="69"/>
                    <a:pt x="591" y="69"/>
                    <a:pt x="591" y="69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65"/>
                    <a:pt x="593" y="65"/>
                    <a:pt x="593" y="65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3"/>
                    <a:pt x="593" y="63"/>
                    <a:pt x="593" y="63"/>
                  </a:cubicBezTo>
                  <a:cubicBezTo>
                    <a:pt x="591" y="62"/>
                    <a:pt x="591" y="62"/>
                    <a:pt x="591" y="62"/>
                  </a:cubicBezTo>
                  <a:cubicBezTo>
                    <a:pt x="589" y="63"/>
                    <a:pt x="589" y="63"/>
                    <a:pt x="589" y="63"/>
                  </a:cubicBezTo>
                  <a:cubicBezTo>
                    <a:pt x="588" y="67"/>
                    <a:pt x="588" y="67"/>
                    <a:pt x="588" y="67"/>
                  </a:cubicBezTo>
                  <a:cubicBezTo>
                    <a:pt x="587" y="69"/>
                    <a:pt x="587" y="69"/>
                    <a:pt x="587" y="69"/>
                  </a:cubicBezTo>
                  <a:cubicBezTo>
                    <a:pt x="588" y="70"/>
                    <a:pt x="588" y="70"/>
                    <a:pt x="588" y="70"/>
                  </a:cubicBezTo>
                  <a:cubicBezTo>
                    <a:pt x="587" y="71"/>
                    <a:pt x="587" y="71"/>
                    <a:pt x="587" y="71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1"/>
                    <a:pt x="586" y="71"/>
                    <a:pt x="586" y="71"/>
                  </a:cubicBezTo>
                  <a:cubicBezTo>
                    <a:pt x="585" y="70"/>
                    <a:pt x="585" y="70"/>
                    <a:pt x="585" y="70"/>
                  </a:cubicBezTo>
                  <a:cubicBezTo>
                    <a:pt x="585" y="69"/>
                    <a:pt x="585" y="69"/>
                    <a:pt x="585" y="69"/>
                  </a:cubicBezTo>
                  <a:cubicBezTo>
                    <a:pt x="587" y="65"/>
                    <a:pt x="587" y="65"/>
                    <a:pt x="587" y="65"/>
                  </a:cubicBezTo>
                  <a:cubicBezTo>
                    <a:pt x="586" y="64"/>
                    <a:pt x="586" y="64"/>
                    <a:pt x="586" y="64"/>
                  </a:cubicBezTo>
                  <a:cubicBezTo>
                    <a:pt x="586" y="63"/>
                    <a:pt x="586" y="63"/>
                    <a:pt x="586" y="63"/>
                  </a:cubicBezTo>
                  <a:cubicBezTo>
                    <a:pt x="587" y="64"/>
                    <a:pt x="587" y="64"/>
                    <a:pt x="587" y="64"/>
                  </a:cubicBezTo>
                  <a:cubicBezTo>
                    <a:pt x="588" y="63"/>
                    <a:pt x="588" y="63"/>
                    <a:pt x="588" y="63"/>
                  </a:cubicBezTo>
                  <a:cubicBezTo>
                    <a:pt x="588" y="61"/>
                    <a:pt x="588" y="61"/>
                    <a:pt x="588" y="61"/>
                  </a:cubicBezTo>
                  <a:cubicBezTo>
                    <a:pt x="587" y="59"/>
                    <a:pt x="587" y="59"/>
                    <a:pt x="587" y="59"/>
                  </a:cubicBezTo>
                  <a:cubicBezTo>
                    <a:pt x="585" y="59"/>
                    <a:pt x="585" y="59"/>
                    <a:pt x="585" y="59"/>
                  </a:cubicBezTo>
                  <a:cubicBezTo>
                    <a:pt x="583" y="59"/>
                    <a:pt x="583" y="59"/>
                    <a:pt x="583" y="59"/>
                  </a:cubicBezTo>
                  <a:cubicBezTo>
                    <a:pt x="582" y="61"/>
                    <a:pt x="582" y="61"/>
                    <a:pt x="582" y="61"/>
                  </a:cubicBezTo>
                  <a:cubicBezTo>
                    <a:pt x="582" y="60"/>
                    <a:pt x="582" y="60"/>
                    <a:pt x="582" y="60"/>
                  </a:cubicBezTo>
                  <a:cubicBezTo>
                    <a:pt x="581" y="60"/>
                    <a:pt x="581" y="60"/>
                    <a:pt x="581" y="60"/>
                  </a:cubicBezTo>
                  <a:cubicBezTo>
                    <a:pt x="582" y="57"/>
                    <a:pt x="582" y="57"/>
                    <a:pt x="582" y="57"/>
                  </a:cubicBezTo>
                  <a:cubicBezTo>
                    <a:pt x="581" y="55"/>
                    <a:pt x="581" y="55"/>
                    <a:pt x="581" y="55"/>
                  </a:cubicBezTo>
                  <a:cubicBezTo>
                    <a:pt x="581" y="51"/>
                    <a:pt x="581" y="51"/>
                    <a:pt x="581" y="51"/>
                  </a:cubicBezTo>
                  <a:cubicBezTo>
                    <a:pt x="581" y="48"/>
                    <a:pt x="581" y="48"/>
                    <a:pt x="581" y="48"/>
                  </a:cubicBezTo>
                  <a:cubicBezTo>
                    <a:pt x="582" y="46"/>
                    <a:pt x="582" y="46"/>
                    <a:pt x="582" y="46"/>
                  </a:cubicBezTo>
                  <a:cubicBezTo>
                    <a:pt x="582" y="43"/>
                    <a:pt x="582" y="43"/>
                    <a:pt x="582" y="43"/>
                  </a:cubicBezTo>
                  <a:cubicBezTo>
                    <a:pt x="582" y="41"/>
                    <a:pt x="582" y="41"/>
                    <a:pt x="582" y="41"/>
                  </a:cubicBezTo>
                  <a:cubicBezTo>
                    <a:pt x="583" y="38"/>
                    <a:pt x="583" y="38"/>
                    <a:pt x="583" y="38"/>
                  </a:cubicBezTo>
                  <a:cubicBezTo>
                    <a:pt x="583" y="36"/>
                    <a:pt x="583" y="36"/>
                    <a:pt x="583" y="36"/>
                  </a:cubicBezTo>
                  <a:cubicBezTo>
                    <a:pt x="582" y="34"/>
                    <a:pt x="582" y="34"/>
                    <a:pt x="582" y="34"/>
                  </a:cubicBezTo>
                  <a:cubicBezTo>
                    <a:pt x="582" y="32"/>
                    <a:pt x="582" y="32"/>
                    <a:pt x="582" y="32"/>
                  </a:cubicBezTo>
                  <a:cubicBezTo>
                    <a:pt x="579" y="30"/>
                    <a:pt x="579" y="30"/>
                    <a:pt x="579" y="30"/>
                  </a:cubicBezTo>
                  <a:cubicBezTo>
                    <a:pt x="578" y="29"/>
                    <a:pt x="578" y="29"/>
                    <a:pt x="578" y="29"/>
                  </a:cubicBezTo>
                  <a:cubicBezTo>
                    <a:pt x="576" y="28"/>
                    <a:pt x="576" y="28"/>
                    <a:pt x="576" y="28"/>
                  </a:cubicBezTo>
                  <a:cubicBezTo>
                    <a:pt x="575" y="28"/>
                    <a:pt x="575" y="28"/>
                    <a:pt x="575" y="28"/>
                  </a:cubicBezTo>
                  <a:cubicBezTo>
                    <a:pt x="575" y="29"/>
                    <a:pt x="575" y="29"/>
                    <a:pt x="575" y="29"/>
                  </a:cubicBezTo>
                  <a:cubicBezTo>
                    <a:pt x="575" y="30"/>
                    <a:pt x="575" y="30"/>
                    <a:pt x="575" y="30"/>
                  </a:cubicBezTo>
                  <a:cubicBezTo>
                    <a:pt x="572" y="28"/>
                    <a:pt x="572" y="28"/>
                    <a:pt x="572" y="28"/>
                  </a:cubicBezTo>
                  <a:cubicBezTo>
                    <a:pt x="570" y="28"/>
                    <a:pt x="570" y="28"/>
                    <a:pt x="570" y="28"/>
                  </a:cubicBezTo>
                  <a:cubicBezTo>
                    <a:pt x="570" y="30"/>
                    <a:pt x="570" y="30"/>
                    <a:pt x="570" y="30"/>
                  </a:cubicBezTo>
                  <a:cubicBezTo>
                    <a:pt x="569" y="32"/>
                    <a:pt x="569" y="32"/>
                    <a:pt x="569" y="32"/>
                  </a:cubicBezTo>
                  <a:cubicBezTo>
                    <a:pt x="570" y="33"/>
                    <a:pt x="570" y="33"/>
                    <a:pt x="570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4" y="33"/>
                    <a:pt x="574" y="33"/>
                    <a:pt x="574" y="33"/>
                  </a:cubicBezTo>
                  <a:cubicBezTo>
                    <a:pt x="576" y="34"/>
                    <a:pt x="576" y="34"/>
                    <a:pt x="576" y="34"/>
                  </a:cubicBezTo>
                  <a:cubicBezTo>
                    <a:pt x="576" y="35"/>
                    <a:pt x="576" y="35"/>
                    <a:pt x="576" y="35"/>
                  </a:cubicBezTo>
                  <a:cubicBezTo>
                    <a:pt x="578" y="35"/>
                    <a:pt x="578" y="35"/>
                    <a:pt x="578" y="35"/>
                  </a:cubicBezTo>
                  <a:cubicBezTo>
                    <a:pt x="578" y="37"/>
                    <a:pt x="578" y="37"/>
                    <a:pt x="578" y="37"/>
                  </a:cubicBezTo>
                  <a:cubicBezTo>
                    <a:pt x="575" y="39"/>
                    <a:pt x="575" y="39"/>
                    <a:pt x="575" y="39"/>
                  </a:cubicBezTo>
                  <a:cubicBezTo>
                    <a:pt x="574" y="39"/>
                    <a:pt x="574" y="39"/>
                    <a:pt x="574" y="39"/>
                  </a:cubicBezTo>
                  <a:cubicBezTo>
                    <a:pt x="572" y="38"/>
                    <a:pt x="572" y="38"/>
                    <a:pt x="572" y="38"/>
                  </a:cubicBezTo>
                  <a:cubicBezTo>
                    <a:pt x="570" y="38"/>
                    <a:pt x="570" y="38"/>
                    <a:pt x="570" y="38"/>
                  </a:cubicBezTo>
                  <a:cubicBezTo>
                    <a:pt x="569" y="38"/>
                    <a:pt x="569" y="38"/>
                    <a:pt x="569" y="38"/>
                  </a:cubicBezTo>
                  <a:cubicBezTo>
                    <a:pt x="569" y="39"/>
                    <a:pt x="569" y="39"/>
                    <a:pt x="569" y="39"/>
                  </a:cubicBezTo>
                  <a:cubicBezTo>
                    <a:pt x="571" y="39"/>
                    <a:pt x="571" y="39"/>
                    <a:pt x="571" y="39"/>
                  </a:cubicBezTo>
                  <a:cubicBezTo>
                    <a:pt x="569" y="41"/>
                    <a:pt x="569" y="41"/>
                    <a:pt x="569" y="41"/>
                  </a:cubicBezTo>
                  <a:cubicBezTo>
                    <a:pt x="568" y="41"/>
                    <a:pt x="568" y="41"/>
                    <a:pt x="568" y="41"/>
                  </a:cubicBezTo>
                  <a:cubicBezTo>
                    <a:pt x="565" y="39"/>
                    <a:pt x="565" y="39"/>
                    <a:pt x="565" y="39"/>
                  </a:cubicBezTo>
                  <a:cubicBezTo>
                    <a:pt x="563" y="40"/>
                    <a:pt x="563" y="40"/>
                    <a:pt x="563" y="40"/>
                  </a:cubicBezTo>
                  <a:cubicBezTo>
                    <a:pt x="562" y="42"/>
                    <a:pt x="562" y="42"/>
                    <a:pt x="562" y="42"/>
                  </a:cubicBezTo>
                  <a:cubicBezTo>
                    <a:pt x="561" y="43"/>
                    <a:pt x="561" y="43"/>
                    <a:pt x="561" y="43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3" y="45"/>
                    <a:pt x="563" y="45"/>
                    <a:pt x="563" y="45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5" y="48"/>
                    <a:pt x="565" y="48"/>
                    <a:pt x="565" y="48"/>
                  </a:cubicBezTo>
                  <a:cubicBezTo>
                    <a:pt x="565" y="49"/>
                    <a:pt x="565" y="49"/>
                    <a:pt x="565" y="49"/>
                  </a:cubicBezTo>
                  <a:cubicBezTo>
                    <a:pt x="564" y="49"/>
                    <a:pt x="564" y="49"/>
                    <a:pt x="564" y="49"/>
                  </a:cubicBezTo>
                  <a:cubicBezTo>
                    <a:pt x="563" y="50"/>
                    <a:pt x="563" y="50"/>
                    <a:pt x="563" y="50"/>
                  </a:cubicBezTo>
                  <a:cubicBezTo>
                    <a:pt x="564" y="51"/>
                    <a:pt x="564" y="51"/>
                    <a:pt x="564" y="51"/>
                  </a:cubicBezTo>
                  <a:cubicBezTo>
                    <a:pt x="564" y="52"/>
                    <a:pt x="564" y="52"/>
                    <a:pt x="564" y="52"/>
                  </a:cubicBezTo>
                  <a:cubicBezTo>
                    <a:pt x="563" y="52"/>
                    <a:pt x="563" y="52"/>
                    <a:pt x="563" y="52"/>
                  </a:cubicBezTo>
                  <a:cubicBezTo>
                    <a:pt x="562" y="51"/>
                    <a:pt x="562" y="51"/>
                    <a:pt x="562" y="51"/>
                  </a:cubicBezTo>
                  <a:cubicBezTo>
                    <a:pt x="560" y="51"/>
                    <a:pt x="560" y="51"/>
                    <a:pt x="560" y="51"/>
                  </a:cubicBezTo>
                  <a:cubicBezTo>
                    <a:pt x="558" y="50"/>
                    <a:pt x="558" y="50"/>
                    <a:pt x="558" y="50"/>
                  </a:cubicBezTo>
                  <a:cubicBezTo>
                    <a:pt x="557" y="50"/>
                    <a:pt x="557" y="50"/>
                    <a:pt x="557" y="50"/>
                  </a:cubicBezTo>
                  <a:cubicBezTo>
                    <a:pt x="555" y="50"/>
                    <a:pt x="555" y="50"/>
                    <a:pt x="555" y="50"/>
                  </a:cubicBezTo>
                  <a:cubicBezTo>
                    <a:pt x="555" y="52"/>
                    <a:pt x="555" y="52"/>
                    <a:pt x="555" y="52"/>
                  </a:cubicBezTo>
                  <a:cubicBezTo>
                    <a:pt x="556" y="54"/>
                    <a:pt x="556" y="54"/>
                    <a:pt x="556" y="54"/>
                  </a:cubicBezTo>
                  <a:cubicBezTo>
                    <a:pt x="555" y="55"/>
                    <a:pt x="555" y="55"/>
                    <a:pt x="555" y="55"/>
                  </a:cubicBezTo>
                  <a:cubicBezTo>
                    <a:pt x="555" y="54"/>
                    <a:pt x="555" y="54"/>
                    <a:pt x="555" y="54"/>
                  </a:cubicBezTo>
                  <a:cubicBezTo>
                    <a:pt x="555" y="53"/>
                    <a:pt x="555" y="53"/>
                    <a:pt x="555" y="53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0" y="51"/>
                    <a:pt x="550" y="51"/>
                    <a:pt x="550" y="51"/>
                  </a:cubicBezTo>
                  <a:cubicBezTo>
                    <a:pt x="548" y="50"/>
                    <a:pt x="548" y="50"/>
                    <a:pt x="548" y="50"/>
                  </a:cubicBezTo>
                  <a:cubicBezTo>
                    <a:pt x="548" y="51"/>
                    <a:pt x="548" y="51"/>
                    <a:pt x="548" y="51"/>
                  </a:cubicBezTo>
                  <a:cubicBezTo>
                    <a:pt x="549" y="53"/>
                    <a:pt x="549" y="53"/>
                    <a:pt x="549" y="53"/>
                  </a:cubicBezTo>
                  <a:cubicBezTo>
                    <a:pt x="549" y="55"/>
                    <a:pt x="549" y="55"/>
                    <a:pt x="549" y="55"/>
                  </a:cubicBezTo>
                  <a:cubicBezTo>
                    <a:pt x="549" y="58"/>
                    <a:pt x="549" y="58"/>
                    <a:pt x="549" y="58"/>
                  </a:cubicBezTo>
                  <a:cubicBezTo>
                    <a:pt x="551" y="59"/>
                    <a:pt x="551" y="59"/>
                    <a:pt x="551" y="59"/>
                  </a:cubicBezTo>
                  <a:cubicBezTo>
                    <a:pt x="553" y="59"/>
                    <a:pt x="553" y="59"/>
                    <a:pt x="553" y="59"/>
                  </a:cubicBezTo>
                  <a:cubicBezTo>
                    <a:pt x="554" y="60"/>
                    <a:pt x="554" y="60"/>
                    <a:pt x="554" y="60"/>
                  </a:cubicBezTo>
                  <a:cubicBezTo>
                    <a:pt x="553" y="60"/>
                    <a:pt x="553" y="60"/>
                    <a:pt x="553" y="60"/>
                  </a:cubicBezTo>
                  <a:cubicBezTo>
                    <a:pt x="551" y="60"/>
                    <a:pt x="551" y="60"/>
                    <a:pt x="551" y="60"/>
                  </a:cubicBezTo>
                  <a:cubicBezTo>
                    <a:pt x="553" y="61"/>
                    <a:pt x="553" y="61"/>
                    <a:pt x="553" y="61"/>
                  </a:cubicBezTo>
                  <a:cubicBezTo>
                    <a:pt x="554" y="63"/>
                    <a:pt x="554" y="63"/>
                    <a:pt x="554" y="63"/>
                  </a:cubicBezTo>
                  <a:cubicBezTo>
                    <a:pt x="555" y="64"/>
                    <a:pt x="555" y="64"/>
                    <a:pt x="555" y="64"/>
                  </a:cubicBezTo>
                  <a:cubicBezTo>
                    <a:pt x="558" y="64"/>
                    <a:pt x="558" y="64"/>
                    <a:pt x="558" y="64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8" y="68"/>
                    <a:pt x="558" y="68"/>
                    <a:pt x="558" y="68"/>
                  </a:cubicBezTo>
                  <a:cubicBezTo>
                    <a:pt x="557" y="68"/>
                    <a:pt x="557" y="68"/>
                    <a:pt x="557" y="68"/>
                  </a:cubicBezTo>
                  <a:cubicBezTo>
                    <a:pt x="554" y="66"/>
                    <a:pt x="554" y="66"/>
                    <a:pt x="554" y="66"/>
                  </a:cubicBezTo>
                  <a:cubicBezTo>
                    <a:pt x="549" y="65"/>
                    <a:pt x="549" y="65"/>
                    <a:pt x="549" y="65"/>
                  </a:cubicBezTo>
                  <a:cubicBezTo>
                    <a:pt x="548" y="63"/>
                    <a:pt x="548" y="63"/>
                    <a:pt x="548" y="63"/>
                  </a:cubicBezTo>
                  <a:cubicBezTo>
                    <a:pt x="547" y="62"/>
                    <a:pt x="547" y="62"/>
                    <a:pt x="547" y="62"/>
                  </a:cubicBezTo>
                  <a:cubicBezTo>
                    <a:pt x="546" y="61"/>
                    <a:pt x="546" y="61"/>
                    <a:pt x="546" y="61"/>
                  </a:cubicBezTo>
                  <a:cubicBezTo>
                    <a:pt x="545" y="61"/>
                    <a:pt x="545" y="61"/>
                    <a:pt x="545" y="61"/>
                  </a:cubicBezTo>
                  <a:cubicBezTo>
                    <a:pt x="545" y="63"/>
                    <a:pt x="545" y="63"/>
                    <a:pt x="545" y="63"/>
                  </a:cubicBezTo>
                  <a:cubicBezTo>
                    <a:pt x="545" y="64"/>
                    <a:pt x="545" y="64"/>
                    <a:pt x="545" y="64"/>
                  </a:cubicBezTo>
                  <a:cubicBezTo>
                    <a:pt x="544" y="65"/>
                    <a:pt x="544" y="65"/>
                    <a:pt x="544" y="65"/>
                  </a:cubicBezTo>
                  <a:cubicBezTo>
                    <a:pt x="545" y="67"/>
                    <a:pt x="545" y="67"/>
                    <a:pt x="545" y="67"/>
                  </a:cubicBezTo>
                  <a:cubicBezTo>
                    <a:pt x="544" y="68"/>
                    <a:pt x="544" y="68"/>
                    <a:pt x="544" y="68"/>
                  </a:cubicBezTo>
                  <a:cubicBezTo>
                    <a:pt x="542" y="68"/>
                    <a:pt x="542" y="68"/>
                    <a:pt x="542" y="68"/>
                  </a:cubicBezTo>
                  <a:cubicBezTo>
                    <a:pt x="542" y="70"/>
                    <a:pt x="542" y="70"/>
                    <a:pt x="542" y="70"/>
                  </a:cubicBezTo>
                  <a:cubicBezTo>
                    <a:pt x="541" y="71"/>
                    <a:pt x="541" y="71"/>
                    <a:pt x="541" y="71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3" y="75"/>
                    <a:pt x="543" y="75"/>
                    <a:pt x="543" y="75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7" y="76"/>
                    <a:pt x="547" y="76"/>
                    <a:pt x="547" y="76"/>
                  </a:cubicBezTo>
                  <a:cubicBezTo>
                    <a:pt x="548" y="76"/>
                    <a:pt x="548" y="76"/>
                    <a:pt x="548" y="76"/>
                  </a:cubicBezTo>
                  <a:cubicBezTo>
                    <a:pt x="548" y="77"/>
                    <a:pt x="548" y="77"/>
                    <a:pt x="548" y="77"/>
                  </a:cubicBezTo>
                  <a:cubicBezTo>
                    <a:pt x="547" y="77"/>
                    <a:pt x="547" y="77"/>
                    <a:pt x="547" y="77"/>
                  </a:cubicBezTo>
                  <a:cubicBezTo>
                    <a:pt x="545" y="77"/>
                    <a:pt x="545" y="77"/>
                    <a:pt x="545" y="77"/>
                  </a:cubicBezTo>
                  <a:cubicBezTo>
                    <a:pt x="543" y="77"/>
                    <a:pt x="543" y="77"/>
                    <a:pt x="543" y="77"/>
                  </a:cubicBezTo>
                  <a:cubicBezTo>
                    <a:pt x="542" y="76"/>
                    <a:pt x="542" y="76"/>
                    <a:pt x="542" y="76"/>
                  </a:cubicBezTo>
                  <a:cubicBezTo>
                    <a:pt x="540" y="76"/>
                    <a:pt x="540" y="76"/>
                    <a:pt x="540" y="76"/>
                  </a:cubicBezTo>
                  <a:cubicBezTo>
                    <a:pt x="538" y="79"/>
                    <a:pt x="538" y="79"/>
                    <a:pt x="538" y="79"/>
                  </a:cubicBezTo>
                  <a:cubicBezTo>
                    <a:pt x="538" y="81"/>
                    <a:pt x="538" y="81"/>
                    <a:pt x="538" y="81"/>
                  </a:cubicBezTo>
                  <a:cubicBezTo>
                    <a:pt x="539" y="82"/>
                    <a:pt x="539" y="82"/>
                    <a:pt x="539" y="82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7" y="85"/>
                    <a:pt x="537" y="85"/>
                    <a:pt x="537" y="85"/>
                  </a:cubicBezTo>
                  <a:cubicBezTo>
                    <a:pt x="538" y="86"/>
                    <a:pt x="538" y="86"/>
                    <a:pt x="538" y="86"/>
                  </a:cubicBezTo>
                  <a:cubicBezTo>
                    <a:pt x="539" y="85"/>
                    <a:pt x="539" y="85"/>
                    <a:pt x="539" y="85"/>
                  </a:cubicBezTo>
                  <a:cubicBezTo>
                    <a:pt x="541" y="85"/>
                    <a:pt x="541" y="85"/>
                    <a:pt x="541" y="85"/>
                  </a:cubicBezTo>
                  <a:cubicBezTo>
                    <a:pt x="543" y="84"/>
                    <a:pt x="543" y="84"/>
                    <a:pt x="543" y="84"/>
                  </a:cubicBezTo>
                  <a:cubicBezTo>
                    <a:pt x="544" y="84"/>
                    <a:pt x="544" y="84"/>
                    <a:pt x="544" y="84"/>
                  </a:cubicBezTo>
                  <a:cubicBezTo>
                    <a:pt x="543" y="86"/>
                    <a:pt x="543" y="86"/>
                    <a:pt x="543" y="86"/>
                  </a:cubicBezTo>
                  <a:cubicBezTo>
                    <a:pt x="542" y="86"/>
                    <a:pt x="542" y="86"/>
                    <a:pt x="542" y="86"/>
                  </a:cubicBezTo>
                  <a:cubicBezTo>
                    <a:pt x="541" y="88"/>
                    <a:pt x="541" y="88"/>
                    <a:pt x="541" y="88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543" y="89"/>
                    <a:pt x="543" y="89"/>
                    <a:pt x="543" y="89"/>
                  </a:cubicBezTo>
                  <a:cubicBezTo>
                    <a:pt x="544" y="87"/>
                    <a:pt x="544" y="87"/>
                    <a:pt x="544" y="87"/>
                  </a:cubicBezTo>
                  <a:cubicBezTo>
                    <a:pt x="545" y="87"/>
                    <a:pt x="545" y="87"/>
                    <a:pt x="545" y="87"/>
                  </a:cubicBezTo>
                  <a:cubicBezTo>
                    <a:pt x="547" y="86"/>
                    <a:pt x="547" y="86"/>
                    <a:pt x="547" y="86"/>
                  </a:cubicBezTo>
                  <a:cubicBezTo>
                    <a:pt x="547" y="87"/>
                    <a:pt x="547" y="87"/>
                    <a:pt x="547" y="87"/>
                  </a:cubicBezTo>
                  <a:cubicBezTo>
                    <a:pt x="546" y="88"/>
                    <a:pt x="546" y="88"/>
                    <a:pt x="546" y="88"/>
                  </a:cubicBezTo>
                  <a:cubicBezTo>
                    <a:pt x="547" y="88"/>
                    <a:pt x="547" y="88"/>
                    <a:pt x="547" y="88"/>
                  </a:cubicBezTo>
                  <a:cubicBezTo>
                    <a:pt x="550" y="88"/>
                    <a:pt x="550" y="88"/>
                    <a:pt x="550" y="88"/>
                  </a:cubicBezTo>
                  <a:cubicBezTo>
                    <a:pt x="550" y="89"/>
                    <a:pt x="550" y="89"/>
                    <a:pt x="550" y="89"/>
                  </a:cubicBezTo>
                  <a:cubicBezTo>
                    <a:pt x="549" y="90"/>
                    <a:pt x="549" y="90"/>
                    <a:pt x="549" y="90"/>
                  </a:cubicBezTo>
                  <a:cubicBezTo>
                    <a:pt x="549" y="91"/>
                    <a:pt x="549" y="91"/>
                    <a:pt x="549" y="91"/>
                  </a:cubicBezTo>
                  <a:cubicBezTo>
                    <a:pt x="550" y="91"/>
                    <a:pt x="550" y="91"/>
                    <a:pt x="550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4" y="92"/>
                    <a:pt x="554" y="92"/>
                    <a:pt x="554" y="92"/>
                  </a:cubicBezTo>
                  <a:cubicBezTo>
                    <a:pt x="558" y="93"/>
                    <a:pt x="558" y="93"/>
                    <a:pt x="558" y="93"/>
                  </a:cubicBezTo>
                  <a:cubicBezTo>
                    <a:pt x="559" y="94"/>
                    <a:pt x="559" y="94"/>
                    <a:pt x="559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3" y="94"/>
                    <a:pt x="553" y="94"/>
                    <a:pt x="553" y="94"/>
                  </a:cubicBezTo>
                  <a:cubicBezTo>
                    <a:pt x="551" y="92"/>
                    <a:pt x="551" y="92"/>
                    <a:pt x="551" y="92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9" y="94"/>
                    <a:pt x="549" y="94"/>
                    <a:pt x="549" y="94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4" y="96"/>
                    <a:pt x="554" y="96"/>
                    <a:pt x="554" y="96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9" y="97"/>
                    <a:pt x="559" y="97"/>
                    <a:pt x="559" y="97"/>
                  </a:cubicBezTo>
                  <a:cubicBezTo>
                    <a:pt x="555" y="97"/>
                    <a:pt x="555" y="97"/>
                    <a:pt x="555" y="97"/>
                  </a:cubicBezTo>
                  <a:cubicBezTo>
                    <a:pt x="554" y="97"/>
                    <a:pt x="554" y="97"/>
                    <a:pt x="554" y="97"/>
                  </a:cubicBezTo>
                  <a:cubicBezTo>
                    <a:pt x="551" y="96"/>
                    <a:pt x="551" y="96"/>
                    <a:pt x="551" y="96"/>
                  </a:cubicBezTo>
                  <a:cubicBezTo>
                    <a:pt x="548" y="96"/>
                    <a:pt x="548" y="96"/>
                    <a:pt x="548" y="96"/>
                  </a:cubicBezTo>
                  <a:cubicBezTo>
                    <a:pt x="547" y="95"/>
                    <a:pt x="547" y="95"/>
                    <a:pt x="547" y="95"/>
                  </a:cubicBezTo>
                  <a:cubicBezTo>
                    <a:pt x="546" y="94"/>
                    <a:pt x="546" y="94"/>
                    <a:pt x="546" y="94"/>
                  </a:cubicBezTo>
                  <a:cubicBezTo>
                    <a:pt x="543" y="92"/>
                    <a:pt x="543" y="92"/>
                    <a:pt x="543" y="92"/>
                  </a:cubicBezTo>
                  <a:cubicBezTo>
                    <a:pt x="542" y="93"/>
                    <a:pt x="542" y="93"/>
                    <a:pt x="542" y="93"/>
                  </a:cubicBezTo>
                  <a:cubicBezTo>
                    <a:pt x="541" y="94"/>
                    <a:pt x="541" y="94"/>
                    <a:pt x="541" y="94"/>
                  </a:cubicBezTo>
                  <a:cubicBezTo>
                    <a:pt x="538" y="94"/>
                    <a:pt x="538" y="94"/>
                    <a:pt x="538" y="94"/>
                  </a:cubicBezTo>
                  <a:cubicBezTo>
                    <a:pt x="537" y="95"/>
                    <a:pt x="537" y="95"/>
                    <a:pt x="537" y="95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9" y="100"/>
                    <a:pt x="539" y="100"/>
                    <a:pt x="539" y="100"/>
                  </a:cubicBezTo>
                  <a:cubicBezTo>
                    <a:pt x="539" y="102"/>
                    <a:pt x="539" y="102"/>
                    <a:pt x="539" y="102"/>
                  </a:cubicBezTo>
                  <a:cubicBezTo>
                    <a:pt x="538" y="103"/>
                    <a:pt x="538" y="103"/>
                    <a:pt x="538" y="103"/>
                  </a:cubicBezTo>
                  <a:cubicBezTo>
                    <a:pt x="537" y="100"/>
                    <a:pt x="537" y="100"/>
                    <a:pt x="537" y="100"/>
                  </a:cubicBezTo>
                  <a:cubicBezTo>
                    <a:pt x="536" y="100"/>
                    <a:pt x="536" y="100"/>
                    <a:pt x="536" y="100"/>
                  </a:cubicBezTo>
                  <a:cubicBezTo>
                    <a:pt x="535" y="104"/>
                    <a:pt x="535" y="104"/>
                    <a:pt x="535" y="104"/>
                  </a:cubicBezTo>
                  <a:cubicBezTo>
                    <a:pt x="535" y="106"/>
                    <a:pt x="535" y="106"/>
                    <a:pt x="535" y="106"/>
                  </a:cubicBezTo>
                  <a:cubicBezTo>
                    <a:pt x="536" y="107"/>
                    <a:pt x="536" y="107"/>
                    <a:pt x="536" y="107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8" y="106"/>
                    <a:pt x="538" y="106"/>
                    <a:pt x="538" y="106"/>
                  </a:cubicBezTo>
                  <a:cubicBezTo>
                    <a:pt x="539" y="108"/>
                    <a:pt x="539" y="108"/>
                    <a:pt x="539" y="108"/>
                  </a:cubicBezTo>
                  <a:cubicBezTo>
                    <a:pt x="540" y="108"/>
                    <a:pt x="540" y="108"/>
                    <a:pt x="540" y="108"/>
                  </a:cubicBezTo>
                  <a:cubicBezTo>
                    <a:pt x="539" y="109"/>
                    <a:pt x="539" y="109"/>
                    <a:pt x="539" y="109"/>
                  </a:cubicBezTo>
                  <a:cubicBezTo>
                    <a:pt x="538" y="109"/>
                    <a:pt x="538" y="109"/>
                    <a:pt x="538" y="109"/>
                  </a:cubicBezTo>
                  <a:cubicBezTo>
                    <a:pt x="537" y="108"/>
                    <a:pt x="537" y="108"/>
                    <a:pt x="537" y="108"/>
                  </a:cubicBezTo>
                  <a:cubicBezTo>
                    <a:pt x="534" y="108"/>
                    <a:pt x="534" y="108"/>
                    <a:pt x="534" y="108"/>
                  </a:cubicBezTo>
                  <a:cubicBezTo>
                    <a:pt x="534" y="111"/>
                    <a:pt x="534" y="111"/>
                    <a:pt x="534" y="111"/>
                  </a:cubicBezTo>
                  <a:cubicBezTo>
                    <a:pt x="535" y="112"/>
                    <a:pt x="535" y="112"/>
                    <a:pt x="535" y="112"/>
                  </a:cubicBezTo>
                  <a:cubicBezTo>
                    <a:pt x="536" y="112"/>
                    <a:pt x="536" y="112"/>
                    <a:pt x="536" y="112"/>
                  </a:cubicBezTo>
                  <a:cubicBezTo>
                    <a:pt x="535" y="113"/>
                    <a:pt x="535" y="113"/>
                    <a:pt x="535" y="113"/>
                  </a:cubicBezTo>
                  <a:cubicBezTo>
                    <a:pt x="535" y="117"/>
                    <a:pt x="535" y="117"/>
                    <a:pt x="535" y="117"/>
                  </a:cubicBezTo>
                  <a:cubicBezTo>
                    <a:pt x="536" y="116"/>
                    <a:pt x="536" y="116"/>
                    <a:pt x="536" y="116"/>
                  </a:cubicBezTo>
                  <a:cubicBezTo>
                    <a:pt x="538" y="116"/>
                    <a:pt x="538" y="116"/>
                    <a:pt x="538" y="116"/>
                  </a:cubicBezTo>
                  <a:cubicBezTo>
                    <a:pt x="538" y="119"/>
                    <a:pt x="538" y="119"/>
                    <a:pt x="538" y="119"/>
                  </a:cubicBezTo>
                  <a:cubicBezTo>
                    <a:pt x="540" y="120"/>
                    <a:pt x="540" y="120"/>
                    <a:pt x="540" y="120"/>
                  </a:cubicBezTo>
                  <a:cubicBezTo>
                    <a:pt x="544" y="122"/>
                    <a:pt x="544" y="122"/>
                    <a:pt x="544" y="122"/>
                  </a:cubicBezTo>
                  <a:cubicBezTo>
                    <a:pt x="545" y="121"/>
                    <a:pt x="545" y="121"/>
                    <a:pt x="545" y="121"/>
                  </a:cubicBezTo>
                  <a:cubicBezTo>
                    <a:pt x="546" y="120"/>
                    <a:pt x="546" y="120"/>
                    <a:pt x="546" y="120"/>
                  </a:cubicBezTo>
                  <a:cubicBezTo>
                    <a:pt x="545" y="118"/>
                    <a:pt x="545" y="118"/>
                    <a:pt x="545" y="118"/>
                  </a:cubicBezTo>
                  <a:cubicBezTo>
                    <a:pt x="548" y="118"/>
                    <a:pt x="548" y="118"/>
                    <a:pt x="548" y="118"/>
                  </a:cubicBezTo>
                  <a:cubicBezTo>
                    <a:pt x="548" y="120"/>
                    <a:pt x="548" y="120"/>
                    <a:pt x="548" y="120"/>
                  </a:cubicBezTo>
                  <a:cubicBezTo>
                    <a:pt x="548" y="121"/>
                    <a:pt x="548" y="121"/>
                    <a:pt x="548" y="121"/>
                  </a:cubicBezTo>
                  <a:cubicBezTo>
                    <a:pt x="548" y="123"/>
                    <a:pt x="548" y="123"/>
                    <a:pt x="548" y="123"/>
                  </a:cubicBezTo>
                  <a:cubicBezTo>
                    <a:pt x="549" y="123"/>
                    <a:pt x="549" y="123"/>
                    <a:pt x="549" y="123"/>
                  </a:cubicBezTo>
                  <a:cubicBezTo>
                    <a:pt x="550" y="119"/>
                    <a:pt x="550" y="119"/>
                    <a:pt x="550" y="119"/>
                  </a:cubicBezTo>
                  <a:cubicBezTo>
                    <a:pt x="550" y="115"/>
                    <a:pt x="550" y="115"/>
                    <a:pt x="550" y="115"/>
                  </a:cubicBezTo>
                  <a:cubicBezTo>
                    <a:pt x="551" y="113"/>
                    <a:pt x="551" y="113"/>
                    <a:pt x="551" y="113"/>
                  </a:cubicBezTo>
                  <a:cubicBezTo>
                    <a:pt x="553" y="111"/>
                    <a:pt x="553" y="111"/>
                    <a:pt x="553" y="111"/>
                  </a:cubicBezTo>
                  <a:cubicBezTo>
                    <a:pt x="554" y="109"/>
                    <a:pt x="554" y="109"/>
                    <a:pt x="554" y="109"/>
                  </a:cubicBezTo>
                  <a:cubicBezTo>
                    <a:pt x="554" y="111"/>
                    <a:pt x="554" y="111"/>
                    <a:pt x="554" y="111"/>
                  </a:cubicBezTo>
                  <a:cubicBezTo>
                    <a:pt x="552" y="114"/>
                    <a:pt x="552" y="114"/>
                    <a:pt x="552" y="114"/>
                  </a:cubicBezTo>
                  <a:cubicBezTo>
                    <a:pt x="551" y="117"/>
                    <a:pt x="551" y="117"/>
                    <a:pt x="551" y="117"/>
                  </a:cubicBezTo>
                  <a:cubicBezTo>
                    <a:pt x="552" y="118"/>
                    <a:pt x="552" y="118"/>
                    <a:pt x="552" y="118"/>
                  </a:cubicBezTo>
                  <a:cubicBezTo>
                    <a:pt x="551" y="122"/>
                    <a:pt x="551" y="122"/>
                    <a:pt x="551" y="122"/>
                  </a:cubicBezTo>
                  <a:cubicBezTo>
                    <a:pt x="552" y="123"/>
                    <a:pt x="552" y="123"/>
                    <a:pt x="552" y="123"/>
                  </a:cubicBezTo>
                  <a:cubicBezTo>
                    <a:pt x="552" y="124"/>
                    <a:pt x="552" y="124"/>
                    <a:pt x="552" y="124"/>
                  </a:cubicBezTo>
                  <a:cubicBezTo>
                    <a:pt x="552" y="125"/>
                    <a:pt x="552" y="125"/>
                    <a:pt x="552" y="125"/>
                  </a:cubicBezTo>
                  <a:close/>
                  <a:moveTo>
                    <a:pt x="556" y="47"/>
                  </a:moveTo>
                  <a:cubicBezTo>
                    <a:pt x="557" y="47"/>
                    <a:pt x="557" y="47"/>
                    <a:pt x="557" y="47"/>
                  </a:cubicBezTo>
                  <a:cubicBezTo>
                    <a:pt x="558" y="47"/>
                    <a:pt x="558" y="47"/>
                    <a:pt x="558" y="47"/>
                  </a:cubicBezTo>
                  <a:cubicBezTo>
                    <a:pt x="559" y="48"/>
                    <a:pt x="559" y="48"/>
                    <a:pt x="559" y="48"/>
                  </a:cubicBezTo>
                  <a:cubicBezTo>
                    <a:pt x="560" y="48"/>
                    <a:pt x="560" y="48"/>
                    <a:pt x="560" y="48"/>
                  </a:cubicBezTo>
                  <a:cubicBezTo>
                    <a:pt x="560" y="49"/>
                    <a:pt x="560" y="49"/>
                    <a:pt x="560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7" y="48"/>
                    <a:pt x="557" y="48"/>
                    <a:pt x="557" y="48"/>
                  </a:cubicBezTo>
                  <a:cubicBezTo>
                    <a:pt x="556" y="47"/>
                    <a:pt x="556" y="47"/>
                    <a:pt x="556" y="47"/>
                  </a:cubicBezTo>
                  <a:close/>
                  <a:moveTo>
                    <a:pt x="558" y="124"/>
                  </a:moveTo>
                  <a:cubicBezTo>
                    <a:pt x="558" y="123"/>
                    <a:pt x="558" y="123"/>
                    <a:pt x="558" y="123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9" y="120"/>
                    <a:pt x="559" y="120"/>
                    <a:pt x="559" y="120"/>
                  </a:cubicBezTo>
                  <a:cubicBezTo>
                    <a:pt x="560" y="120"/>
                    <a:pt x="560" y="120"/>
                    <a:pt x="560" y="120"/>
                  </a:cubicBezTo>
                  <a:cubicBezTo>
                    <a:pt x="561" y="120"/>
                    <a:pt x="561" y="120"/>
                    <a:pt x="561" y="120"/>
                  </a:cubicBezTo>
                  <a:cubicBezTo>
                    <a:pt x="560" y="121"/>
                    <a:pt x="560" y="121"/>
                    <a:pt x="560" y="121"/>
                  </a:cubicBezTo>
                  <a:cubicBezTo>
                    <a:pt x="560" y="122"/>
                    <a:pt x="560" y="122"/>
                    <a:pt x="560" y="122"/>
                  </a:cubicBezTo>
                  <a:cubicBezTo>
                    <a:pt x="558" y="124"/>
                    <a:pt x="558" y="124"/>
                    <a:pt x="558" y="124"/>
                  </a:cubicBezTo>
                  <a:cubicBezTo>
                    <a:pt x="558" y="124"/>
                    <a:pt x="558" y="124"/>
                    <a:pt x="558" y="124"/>
                  </a:cubicBezTo>
                  <a:close/>
                  <a:moveTo>
                    <a:pt x="576" y="107"/>
                  </a:moveTo>
                  <a:cubicBezTo>
                    <a:pt x="578" y="105"/>
                    <a:pt x="578" y="105"/>
                    <a:pt x="578" y="105"/>
                  </a:cubicBezTo>
                  <a:cubicBezTo>
                    <a:pt x="579" y="105"/>
                    <a:pt x="579" y="105"/>
                    <a:pt x="579" y="105"/>
                  </a:cubicBezTo>
                  <a:cubicBezTo>
                    <a:pt x="581" y="104"/>
                    <a:pt x="581" y="104"/>
                    <a:pt x="581" y="104"/>
                  </a:cubicBezTo>
                  <a:cubicBezTo>
                    <a:pt x="582" y="104"/>
                    <a:pt x="582" y="104"/>
                    <a:pt x="582" y="104"/>
                  </a:cubicBezTo>
                  <a:cubicBezTo>
                    <a:pt x="584" y="106"/>
                    <a:pt x="584" y="106"/>
                    <a:pt x="584" y="106"/>
                  </a:cubicBezTo>
                  <a:cubicBezTo>
                    <a:pt x="584" y="107"/>
                    <a:pt x="584" y="107"/>
                    <a:pt x="584" y="107"/>
                  </a:cubicBezTo>
                  <a:cubicBezTo>
                    <a:pt x="581" y="107"/>
                    <a:pt x="581" y="107"/>
                    <a:pt x="581" y="107"/>
                  </a:cubicBezTo>
                  <a:cubicBezTo>
                    <a:pt x="580" y="108"/>
                    <a:pt x="580" y="108"/>
                    <a:pt x="580" y="108"/>
                  </a:cubicBezTo>
                  <a:cubicBezTo>
                    <a:pt x="577" y="109"/>
                    <a:pt x="577" y="109"/>
                    <a:pt x="577" y="109"/>
                  </a:cubicBezTo>
                  <a:cubicBezTo>
                    <a:pt x="576" y="108"/>
                    <a:pt x="576" y="108"/>
                    <a:pt x="576" y="108"/>
                  </a:cubicBezTo>
                  <a:cubicBezTo>
                    <a:pt x="576" y="107"/>
                    <a:pt x="576" y="107"/>
                    <a:pt x="576" y="107"/>
                  </a:cubicBezTo>
                  <a:close/>
                  <a:moveTo>
                    <a:pt x="708" y="4"/>
                  </a:moveTo>
                  <a:cubicBezTo>
                    <a:pt x="709" y="2"/>
                    <a:pt x="709" y="2"/>
                    <a:pt x="709" y="2"/>
                  </a:cubicBezTo>
                  <a:cubicBezTo>
                    <a:pt x="710" y="2"/>
                    <a:pt x="710" y="2"/>
                    <a:pt x="710" y="2"/>
                  </a:cubicBezTo>
                  <a:cubicBezTo>
                    <a:pt x="711" y="4"/>
                    <a:pt x="711" y="4"/>
                    <a:pt x="711" y="4"/>
                  </a:cubicBezTo>
                  <a:cubicBezTo>
                    <a:pt x="709" y="4"/>
                    <a:pt x="709" y="4"/>
                    <a:pt x="709" y="4"/>
                  </a:cubicBezTo>
                  <a:cubicBezTo>
                    <a:pt x="708" y="4"/>
                    <a:pt x="708" y="4"/>
                    <a:pt x="708" y="4"/>
                  </a:cubicBezTo>
                  <a:close/>
                  <a:moveTo>
                    <a:pt x="645" y="128"/>
                  </a:moveTo>
                  <a:cubicBezTo>
                    <a:pt x="644" y="129"/>
                    <a:pt x="644" y="129"/>
                    <a:pt x="644" y="129"/>
                  </a:cubicBezTo>
                  <a:cubicBezTo>
                    <a:pt x="645" y="130"/>
                    <a:pt x="645" y="130"/>
                    <a:pt x="645" y="130"/>
                  </a:cubicBezTo>
                  <a:cubicBezTo>
                    <a:pt x="646" y="130"/>
                    <a:pt x="646" y="130"/>
                    <a:pt x="646" y="130"/>
                  </a:cubicBezTo>
                  <a:cubicBezTo>
                    <a:pt x="646" y="129"/>
                    <a:pt x="646" y="129"/>
                    <a:pt x="646" y="129"/>
                  </a:cubicBezTo>
                  <a:cubicBezTo>
                    <a:pt x="645" y="128"/>
                    <a:pt x="645" y="128"/>
                    <a:pt x="645" y="128"/>
                  </a:cubicBezTo>
                  <a:cubicBezTo>
                    <a:pt x="645" y="128"/>
                    <a:pt x="645" y="128"/>
                    <a:pt x="645" y="128"/>
                  </a:cubicBezTo>
                  <a:close/>
                  <a:moveTo>
                    <a:pt x="613" y="147"/>
                  </a:moveTo>
                  <a:cubicBezTo>
                    <a:pt x="614" y="148"/>
                    <a:pt x="614" y="148"/>
                    <a:pt x="614" y="148"/>
                  </a:cubicBezTo>
                  <a:cubicBezTo>
                    <a:pt x="615" y="148"/>
                    <a:pt x="615" y="148"/>
                    <a:pt x="615" y="148"/>
                  </a:cubicBezTo>
                  <a:cubicBezTo>
                    <a:pt x="614" y="147"/>
                    <a:pt x="614" y="147"/>
                    <a:pt x="614" y="147"/>
                  </a:cubicBezTo>
                  <a:cubicBezTo>
                    <a:pt x="613" y="147"/>
                    <a:pt x="613" y="147"/>
                    <a:pt x="613" y="147"/>
                  </a:cubicBezTo>
                  <a:close/>
                  <a:moveTo>
                    <a:pt x="568" y="147"/>
                  </a:moveTo>
                  <a:cubicBezTo>
                    <a:pt x="568" y="144"/>
                    <a:pt x="568" y="144"/>
                    <a:pt x="568" y="144"/>
                  </a:cubicBezTo>
                  <a:cubicBezTo>
                    <a:pt x="568" y="143"/>
                    <a:pt x="568" y="143"/>
                    <a:pt x="568" y="143"/>
                  </a:cubicBezTo>
                  <a:cubicBezTo>
                    <a:pt x="569" y="143"/>
                    <a:pt x="569" y="143"/>
                    <a:pt x="569" y="143"/>
                  </a:cubicBezTo>
                  <a:cubicBezTo>
                    <a:pt x="569" y="144"/>
                    <a:pt x="569" y="144"/>
                    <a:pt x="569" y="144"/>
                  </a:cubicBezTo>
                  <a:cubicBezTo>
                    <a:pt x="569" y="146"/>
                    <a:pt x="569" y="146"/>
                    <a:pt x="569" y="146"/>
                  </a:cubicBezTo>
                  <a:cubicBezTo>
                    <a:pt x="569" y="147"/>
                    <a:pt x="569" y="147"/>
                    <a:pt x="569" y="147"/>
                  </a:cubicBezTo>
                  <a:cubicBezTo>
                    <a:pt x="568" y="147"/>
                    <a:pt x="568" y="147"/>
                    <a:pt x="568" y="147"/>
                  </a:cubicBezTo>
                  <a:close/>
                  <a:moveTo>
                    <a:pt x="556" y="173"/>
                  </a:moveTo>
                  <a:cubicBezTo>
                    <a:pt x="556" y="172"/>
                    <a:pt x="556" y="172"/>
                    <a:pt x="556" y="172"/>
                  </a:cubicBezTo>
                  <a:cubicBezTo>
                    <a:pt x="556" y="171"/>
                    <a:pt x="556" y="171"/>
                    <a:pt x="556" y="171"/>
                  </a:cubicBezTo>
                  <a:cubicBezTo>
                    <a:pt x="555" y="169"/>
                    <a:pt x="555" y="169"/>
                    <a:pt x="555" y="169"/>
                  </a:cubicBezTo>
                  <a:cubicBezTo>
                    <a:pt x="554" y="168"/>
                    <a:pt x="554" y="168"/>
                    <a:pt x="554" y="168"/>
                  </a:cubicBezTo>
                  <a:cubicBezTo>
                    <a:pt x="554" y="169"/>
                    <a:pt x="554" y="169"/>
                    <a:pt x="554" y="169"/>
                  </a:cubicBezTo>
                  <a:cubicBezTo>
                    <a:pt x="553" y="171"/>
                    <a:pt x="553" y="171"/>
                    <a:pt x="553" y="171"/>
                  </a:cubicBezTo>
                  <a:cubicBezTo>
                    <a:pt x="554" y="173"/>
                    <a:pt x="554" y="173"/>
                    <a:pt x="554" y="173"/>
                  </a:cubicBezTo>
                  <a:cubicBezTo>
                    <a:pt x="555" y="175"/>
                    <a:pt x="555" y="175"/>
                    <a:pt x="555" y="175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9" y="176"/>
                    <a:pt x="549" y="176"/>
                    <a:pt x="549" y="176"/>
                  </a:cubicBezTo>
                  <a:cubicBezTo>
                    <a:pt x="549" y="175"/>
                    <a:pt x="549" y="175"/>
                    <a:pt x="549" y="175"/>
                  </a:cubicBezTo>
                  <a:cubicBezTo>
                    <a:pt x="548" y="175"/>
                    <a:pt x="548" y="175"/>
                    <a:pt x="548" y="175"/>
                  </a:cubicBezTo>
                  <a:cubicBezTo>
                    <a:pt x="546" y="173"/>
                    <a:pt x="546" y="173"/>
                    <a:pt x="546" y="173"/>
                  </a:cubicBezTo>
                  <a:cubicBezTo>
                    <a:pt x="545" y="173"/>
                    <a:pt x="545" y="173"/>
                    <a:pt x="545" y="173"/>
                  </a:cubicBezTo>
                  <a:cubicBezTo>
                    <a:pt x="544" y="172"/>
                    <a:pt x="544" y="172"/>
                    <a:pt x="544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2" y="171"/>
                    <a:pt x="542" y="171"/>
                    <a:pt x="542" y="171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4" y="169"/>
                    <a:pt x="544" y="169"/>
                    <a:pt x="544" y="169"/>
                  </a:cubicBezTo>
                  <a:cubicBezTo>
                    <a:pt x="545" y="168"/>
                    <a:pt x="545" y="168"/>
                    <a:pt x="545" y="168"/>
                  </a:cubicBezTo>
                  <a:cubicBezTo>
                    <a:pt x="545" y="167"/>
                    <a:pt x="545" y="167"/>
                    <a:pt x="545" y="167"/>
                  </a:cubicBezTo>
                  <a:cubicBezTo>
                    <a:pt x="544" y="164"/>
                    <a:pt x="544" y="164"/>
                    <a:pt x="544" y="164"/>
                  </a:cubicBezTo>
                  <a:cubicBezTo>
                    <a:pt x="543" y="164"/>
                    <a:pt x="543" y="164"/>
                    <a:pt x="543" y="164"/>
                  </a:cubicBezTo>
                  <a:cubicBezTo>
                    <a:pt x="543" y="165"/>
                    <a:pt x="543" y="165"/>
                    <a:pt x="543" y="165"/>
                  </a:cubicBezTo>
                  <a:cubicBezTo>
                    <a:pt x="544" y="166"/>
                    <a:pt x="544" y="166"/>
                    <a:pt x="544" y="166"/>
                  </a:cubicBezTo>
                  <a:cubicBezTo>
                    <a:pt x="544" y="167"/>
                    <a:pt x="544" y="167"/>
                    <a:pt x="544" y="167"/>
                  </a:cubicBezTo>
                  <a:cubicBezTo>
                    <a:pt x="543" y="168"/>
                    <a:pt x="543" y="168"/>
                    <a:pt x="543" y="168"/>
                  </a:cubicBezTo>
                  <a:cubicBezTo>
                    <a:pt x="542" y="168"/>
                    <a:pt x="542" y="168"/>
                    <a:pt x="542" y="168"/>
                  </a:cubicBezTo>
                  <a:cubicBezTo>
                    <a:pt x="541" y="169"/>
                    <a:pt x="541" y="169"/>
                    <a:pt x="541" y="169"/>
                  </a:cubicBezTo>
                  <a:cubicBezTo>
                    <a:pt x="542" y="169"/>
                    <a:pt x="542" y="169"/>
                    <a:pt x="542" y="169"/>
                  </a:cubicBezTo>
                  <a:cubicBezTo>
                    <a:pt x="542" y="170"/>
                    <a:pt x="542" y="170"/>
                    <a:pt x="542" y="170"/>
                  </a:cubicBezTo>
                  <a:cubicBezTo>
                    <a:pt x="541" y="171"/>
                    <a:pt x="541" y="171"/>
                    <a:pt x="541" y="171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9" y="169"/>
                    <a:pt x="539" y="169"/>
                    <a:pt x="539" y="169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39" y="167"/>
                    <a:pt x="539" y="167"/>
                    <a:pt x="539" y="167"/>
                  </a:cubicBezTo>
                  <a:cubicBezTo>
                    <a:pt x="539" y="165"/>
                    <a:pt x="539" y="165"/>
                    <a:pt x="539" y="165"/>
                  </a:cubicBezTo>
                  <a:cubicBezTo>
                    <a:pt x="539" y="164"/>
                    <a:pt x="539" y="164"/>
                    <a:pt x="539" y="164"/>
                  </a:cubicBezTo>
                  <a:cubicBezTo>
                    <a:pt x="539" y="163"/>
                    <a:pt x="539" y="163"/>
                    <a:pt x="539" y="163"/>
                  </a:cubicBezTo>
                  <a:cubicBezTo>
                    <a:pt x="538" y="164"/>
                    <a:pt x="538" y="164"/>
                    <a:pt x="538" y="164"/>
                  </a:cubicBezTo>
                  <a:cubicBezTo>
                    <a:pt x="538" y="165"/>
                    <a:pt x="538" y="165"/>
                    <a:pt x="538" y="165"/>
                  </a:cubicBezTo>
                  <a:cubicBezTo>
                    <a:pt x="537" y="167"/>
                    <a:pt x="537" y="167"/>
                    <a:pt x="537" y="167"/>
                  </a:cubicBezTo>
                  <a:cubicBezTo>
                    <a:pt x="537" y="168"/>
                    <a:pt x="537" y="168"/>
                    <a:pt x="537" y="168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35" y="169"/>
                    <a:pt x="535" y="169"/>
                    <a:pt x="535" y="169"/>
                  </a:cubicBezTo>
                  <a:cubicBezTo>
                    <a:pt x="534" y="168"/>
                    <a:pt x="534" y="168"/>
                    <a:pt x="534" y="168"/>
                  </a:cubicBezTo>
                  <a:cubicBezTo>
                    <a:pt x="533" y="168"/>
                    <a:pt x="533" y="168"/>
                    <a:pt x="533" y="168"/>
                  </a:cubicBezTo>
                  <a:cubicBezTo>
                    <a:pt x="533" y="167"/>
                    <a:pt x="533" y="167"/>
                    <a:pt x="533" y="167"/>
                  </a:cubicBezTo>
                  <a:cubicBezTo>
                    <a:pt x="534" y="166"/>
                    <a:pt x="534" y="166"/>
                    <a:pt x="534" y="166"/>
                  </a:cubicBezTo>
                  <a:cubicBezTo>
                    <a:pt x="534" y="164"/>
                    <a:pt x="534" y="164"/>
                    <a:pt x="534" y="164"/>
                  </a:cubicBezTo>
                  <a:cubicBezTo>
                    <a:pt x="534" y="163"/>
                    <a:pt x="534" y="163"/>
                    <a:pt x="534" y="163"/>
                  </a:cubicBezTo>
                  <a:cubicBezTo>
                    <a:pt x="534" y="161"/>
                    <a:pt x="534" y="161"/>
                    <a:pt x="534" y="161"/>
                  </a:cubicBezTo>
                  <a:cubicBezTo>
                    <a:pt x="536" y="158"/>
                    <a:pt x="536" y="158"/>
                    <a:pt x="536" y="158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4" y="159"/>
                    <a:pt x="534" y="159"/>
                    <a:pt x="534" y="159"/>
                  </a:cubicBezTo>
                  <a:cubicBezTo>
                    <a:pt x="533" y="163"/>
                    <a:pt x="533" y="163"/>
                    <a:pt x="533" y="163"/>
                  </a:cubicBezTo>
                  <a:cubicBezTo>
                    <a:pt x="533" y="165"/>
                    <a:pt x="533" y="165"/>
                    <a:pt x="533" y="165"/>
                  </a:cubicBezTo>
                  <a:cubicBezTo>
                    <a:pt x="532" y="166"/>
                    <a:pt x="532" y="166"/>
                    <a:pt x="532" y="166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29" y="166"/>
                    <a:pt x="529" y="166"/>
                    <a:pt x="529" y="166"/>
                  </a:cubicBezTo>
                  <a:cubicBezTo>
                    <a:pt x="528" y="165"/>
                    <a:pt x="528" y="165"/>
                    <a:pt x="528" y="165"/>
                  </a:cubicBezTo>
                  <a:cubicBezTo>
                    <a:pt x="528" y="163"/>
                    <a:pt x="528" y="163"/>
                    <a:pt x="528" y="163"/>
                  </a:cubicBezTo>
                  <a:cubicBezTo>
                    <a:pt x="528" y="162"/>
                    <a:pt x="528" y="162"/>
                    <a:pt x="528" y="162"/>
                  </a:cubicBezTo>
                  <a:cubicBezTo>
                    <a:pt x="528" y="161"/>
                    <a:pt x="528" y="161"/>
                    <a:pt x="528" y="161"/>
                  </a:cubicBezTo>
                  <a:cubicBezTo>
                    <a:pt x="530" y="159"/>
                    <a:pt x="530" y="159"/>
                    <a:pt x="530" y="159"/>
                  </a:cubicBezTo>
                  <a:cubicBezTo>
                    <a:pt x="530" y="158"/>
                    <a:pt x="530" y="158"/>
                    <a:pt x="530" y="158"/>
                  </a:cubicBezTo>
                  <a:cubicBezTo>
                    <a:pt x="530" y="157"/>
                    <a:pt x="530" y="157"/>
                    <a:pt x="530" y="157"/>
                  </a:cubicBezTo>
                  <a:cubicBezTo>
                    <a:pt x="531" y="156"/>
                    <a:pt x="531" y="156"/>
                    <a:pt x="531" y="156"/>
                  </a:cubicBezTo>
                  <a:cubicBezTo>
                    <a:pt x="532" y="155"/>
                    <a:pt x="532" y="155"/>
                    <a:pt x="532" y="155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8" y="152"/>
                    <a:pt x="538" y="152"/>
                    <a:pt x="538" y="152"/>
                  </a:cubicBezTo>
                  <a:cubicBezTo>
                    <a:pt x="539" y="152"/>
                    <a:pt x="539" y="152"/>
                    <a:pt x="539" y="152"/>
                  </a:cubicBezTo>
                  <a:cubicBezTo>
                    <a:pt x="540" y="151"/>
                    <a:pt x="540" y="151"/>
                    <a:pt x="540" y="151"/>
                  </a:cubicBezTo>
                  <a:cubicBezTo>
                    <a:pt x="540" y="150"/>
                    <a:pt x="540" y="150"/>
                    <a:pt x="540" y="150"/>
                  </a:cubicBezTo>
                  <a:cubicBezTo>
                    <a:pt x="541" y="150"/>
                    <a:pt x="541" y="150"/>
                    <a:pt x="541" y="150"/>
                  </a:cubicBezTo>
                  <a:cubicBezTo>
                    <a:pt x="543" y="150"/>
                    <a:pt x="543" y="150"/>
                    <a:pt x="543" y="150"/>
                  </a:cubicBezTo>
                  <a:cubicBezTo>
                    <a:pt x="545" y="151"/>
                    <a:pt x="545" y="151"/>
                    <a:pt x="545" y="151"/>
                  </a:cubicBezTo>
                  <a:cubicBezTo>
                    <a:pt x="548" y="151"/>
                    <a:pt x="548" y="151"/>
                    <a:pt x="548" y="151"/>
                  </a:cubicBezTo>
                  <a:cubicBezTo>
                    <a:pt x="549" y="150"/>
                    <a:pt x="549" y="150"/>
                    <a:pt x="549" y="150"/>
                  </a:cubicBezTo>
                  <a:cubicBezTo>
                    <a:pt x="550" y="150"/>
                    <a:pt x="550" y="150"/>
                    <a:pt x="550" y="150"/>
                  </a:cubicBezTo>
                  <a:cubicBezTo>
                    <a:pt x="551" y="152"/>
                    <a:pt x="551" y="152"/>
                    <a:pt x="551" y="152"/>
                  </a:cubicBezTo>
                  <a:cubicBezTo>
                    <a:pt x="552" y="152"/>
                    <a:pt x="552" y="152"/>
                    <a:pt x="552" y="152"/>
                  </a:cubicBezTo>
                  <a:cubicBezTo>
                    <a:pt x="552" y="151"/>
                    <a:pt x="552" y="151"/>
                    <a:pt x="552" y="151"/>
                  </a:cubicBezTo>
                  <a:cubicBezTo>
                    <a:pt x="553" y="151"/>
                    <a:pt x="553" y="151"/>
                    <a:pt x="553" y="151"/>
                  </a:cubicBezTo>
                  <a:cubicBezTo>
                    <a:pt x="555" y="152"/>
                    <a:pt x="555" y="152"/>
                    <a:pt x="555" y="152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7" y="152"/>
                    <a:pt x="557" y="152"/>
                    <a:pt x="557" y="152"/>
                  </a:cubicBezTo>
                  <a:cubicBezTo>
                    <a:pt x="558" y="151"/>
                    <a:pt x="558" y="151"/>
                    <a:pt x="558" y="151"/>
                  </a:cubicBezTo>
                  <a:cubicBezTo>
                    <a:pt x="557" y="151"/>
                    <a:pt x="557" y="151"/>
                    <a:pt x="557" y="151"/>
                  </a:cubicBezTo>
                  <a:cubicBezTo>
                    <a:pt x="556" y="151"/>
                    <a:pt x="556" y="151"/>
                    <a:pt x="556" y="151"/>
                  </a:cubicBezTo>
                  <a:cubicBezTo>
                    <a:pt x="555" y="150"/>
                    <a:pt x="555" y="150"/>
                    <a:pt x="555" y="150"/>
                  </a:cubicBezTo>
                  <a:cubicBezTo>
                    <a:pt x="554" y="150"/>
                    <a:pt x="554" y="150"/>
                    <a:pt x="554" y="150"/>
                  </a:cubicBezTo>
                  <a:cubicBezTo>
                    <a:pt x="554" y="149"/>
                    <a:pt x="554" y="149"/>
                    <a:pt x="554" y="149"/>
                  </a:cubicBezTo>
                  <a:cubicBezTo>
                    <a:pt x="555" y="148"/>
                    <a:pt x="555" y="148"/>
                    <a:pt x="555" y="148"/>
                  </a:cubicBezTo>
                  <a:cubicBezTo>
                    <a:pt x="555" y="147"/>
                    <a:pt x="555" y="147"/>
                    <a:pt x="555" y="147"/>
                  </a:cubicBezTo>
                  <a:cubicBezTo>
                    <a:pt x="554" y="147"/>
                    <a:pt x="554" y="147"/>
                    <a:pt x="554" y="147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5" y="145"/>
                    <a:pt x="555" y="145"/>
                    <a:pt x="555" y="145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3" y="146"/>
                    <a:pt x="553" y="146"/>
                    <a:pt x="553" y="146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43"/>
                    <a:pt x="552" y="143"/>
                    <a:pt x="552" y="143"/>
                  </a:cubicBezTo>
                  <a:cubicBezTo>
                    <a:pt x="554" y="142"/>
                    <a:pt x="554" y="142"/>
                    <a:pt x="554" y="142"/>
                  </a:cubicBezTo>
                  <a:cubicBezTo>
                    <a:pt x="554" y="141"/>
                    <a:pt x="554" y="141"/>
                    <a:pt x="554" y="141"/>
                  </a:cubicBezTo>
                  <a:cubicBezTo>
                    <a:pt x="553" y="141"/>
                    <a:pt x="553" y="141"/>
                    <a:pt x="553" y="141"/>
                  </a:cubicBezTo>
                  <a:cubicBezTo>
                    <a:pt x="552" y="140"/>
                    <a:pt x="552" y="140"/>
                    <a:pt x="552" y="140"/>
                  </a:cubicBezTo>
                  <a:cubicBezTo>
                    <a:pt x="553" y="137"/>
                    <a:pt x="553" y="137"/>
                    <a:pt x="553" y="137"/>
                  </a:cubicBezTo>
                  <a:cubicBezTo>
                    <a:pt x="553" y="136"/>
                    <a:pt x="553" y="136"/>
                    <a:pt x="553" y="136"/>
                  </a:cubicBezTo>
                  <a:cubicBezTo>
                    <a:pt x="553" y="135"/>
                    <a:pt x="553" y="135"/>
                    <a:pt x="553" y="135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4" y="133"/>
                    <a:pt x="554" y="133"/>
                    <a:pt x="554" y="133"/>
                  </a:cubicBezTo>
                  <a:cubicBezTo>
                    <a:pt x="556" y="133"/>
                    <a:pt x="556" y="133"/>
                    <a:pt x="556" y="133"/>
                  </a:cubicBezTo>
                  <a:cubicBezTo>
                    <a:pt x="558" y="133"/>
                    <a:pt x="558" y="133"/>
                    <a:pt x="558" y="133"/>
                  </a:cubicBezTo>
                  <a:cubicBezTo>
                    <a:pt x="559" y="133"/>
                    <a:pt x="559" y="133"/>
                    <a:pt x="559" y="133"/>
                  </a:cubicBezTo>
                  <a:cubicBezTo>
                    <a:pt x="561" y="133"/>
                    <a:pt x="561" y="133"/>
                    <a:pt x="561" y="133"/>
                  </a:cubicBezTo>
                  <a:cubicBezTo>
                    <a:pt x="562" y="133"/>
                    <a:pt x="562" y="133"/>
                    <a:pt x="562" y="133"/>
                  </a:cubicBezTo>
                  <a:cubicBezTo>
                    <a:pt x="564" y="135"/>
                    <a:pt x="564" y="135"/>
                    <a:pt x="564" y="135"/>
                  </a:cubicBezTo>
                  <a:cubicBezTo>
                    <a:pt x="565" y="139"/>
                    <a:pt x="565" y="139"/>
                    <a:pt x="565" y="139"/>
                  </a:cubicBezTo>
                  <a:cubicBezTo>
                    <a:pt x="565" y="144"/>
                    <a:pt x="565" y="144"/>
                    <a:pt x="565" y="144"/>
                  </a:cubicBezTo>
                  <a:cubicBezTo>
                    <a:pt x="564" y="146"/>
                    <a:pt x="564" y="146"/>
                    <a:pt x="564" y="146"/>
                  </a:cubicBezTo>
                  <a:cubicBezTo>
                    <a:pt x="565" y="147"/>
                    <a:pt x="565" y="147"/>
                    <a:pt x="565" y="147"/>
                  </a:cubicBezTo>
                  <a:cubicBezTo>
                    <a:pt x="566" y="146"/>
                    <a:pt x="566" y="146"/>
                    <a:pt x="566" y="146"/>
                  </a:cubicBezTo>
                  <a:cubicBezTo>
                    <a:pt x="569" y="148"/>
                    <a:pt x="569" y="148"/>
                    <a:pt x="569" y="148"/>
                  </a:cubicBezTo>
                  <a:cubicBezTo>
                    <a:pt x="570" y="150"/>
                    <a:pt x="570" y="150"/>
                    <a:pt x="570" y="150"/>
                  </a:cubicBezTo>
                  <a:cubicBezTo>
                    <a:pt x="571" y="150"/>
                    <a:pt x="571" y="150"/>
                    <a:pt x="571" y="150"/>
                  </a:cubicBezTo>
                  <a:cubicBezTo>
                    <a:pt x="571" y="149"/>
                    <a:pt x="571" y="149"/>
                    <a:pt x="571" y="149"/>
                  </a:cubicBezTo>
                  <a:cubicBezTo>
                    <a:pt x="575" y="149"/>
                    <a:pt x="575" y="149"/>
                    <a:pt x="575" y="149"/>
                  </a:cubicBezTo>
                  <a:cubicBezTo>
                    <a:pt x="577" y="151"/>
                    <a:pt x="577" y="151"/>
                    <a:pt x="577" y="151"/>
                  </a:cubicBezTo>
                  <a:cubicBezTo>
                    <a:pt x="578" y="151"/>
                    <a:pt x="578" y="151"/>
                    <a:pt x="578" y="151"/>
                  </a:cubicBezTo>
                  <a:cubicBezTo>
                    <a:pt x="577" y="150"/>
                    <a:pt x="577" y="150"/>
                    <a:pt x="577" y="150"/>
                  </a:cubicBezTo>
                  <a:cubicBezTo>
                    <a:pt x="578" y="148"/>
                    <a:pt x="578" y="148"/>
                    <a:pt x="578" y="148"/>
                  </a:cubicBezTo>
                  <a:cubicBezTo>
                    <a:pt x="581" y="147"/>
                    <a:pt x="581" y="147"/>
                    <a:pt x="581" y="147"/>
                  </a:cubicBezTo>
                  <a:cubicBezTo>
                    <a:pt x="583" y="145"/>
                    <a:pt x="583" y="145"/>
                    <a:pt x="583" y="145"/>
                  </a:cubicBezTo>
                  <a:cubicBezTo>
                    <a:pt x="586" y="143"/>
                    <a:pt x="586" y="143"/>
                    <a:pt x="586" y="143"/>
                  </a:cubicBezTo>
                  <a:cubicBezTo>
                    <a:pt x="589" y="140"/>
                    <a:pt x="589" y="140"/>
                    <a:pt x="589" y="140"/>
                  </a:cubicBezTo>
                  <a:cubicBezTo>
                    <a:pt x="589" y="138"/>
                    <a:pt x="589" y="138"/>
                    <a:pt x="589" y="138"/>
                  </a:cubicBezTo>
                  <a:cubicBezTo>
                    <a:pt x="590" y="137"/>
                    <a:pt x="590" y="137"/>
                    <a:pt x="590" y="137"/>
                  </a:cubicBezTo>
                  <a:cubicBezTo>
                    <a:pt x="589" y="137"/>
                    <a:pt x="589" y="137"/>
                    <a:pt x="589" y="137"/>
                  </a:cubicBezTo>
                  <a:cubicBezTo>
                    <a:pt x="588" y="138"/>
                    <a:pt x="588" y="138"/>
                    <a:pt x="588" y="138"/>
                  </a:cubicBezTo>
                  <a:cubicBezTo>
                    <a:pt x="588" y="139"/>
                    <a:pt x="588" y="139"/>
                    <a:pt x="588" y="139"/>
                  </a:cubicBezTo>
                  <a:cubicBezTo>
                    <a:pt x="585" y="142"/>
                    <a:pt x="585" y="142"/>
                    <a:pt x="585" y="142"/>
                  </a:cubicBezTo>
                  <a:cubicBezTo>
                    <a:pt x="583" y="143"/>
                    <a:pt x="583" y="143"/>
                    <a:pt x="583" y="143"/>
                  </a:cubicBezTo>
                  <a:cubicBezTo>
                    <a:pt x="583" y="144"/>
                    <a:pt x="583" y="144"/>
                    <a:pt x="583" y="144"/>
                  </a:cubicBezTo>
                  <a:cubicBezTo>
                    <a:pt x="580" y="146"/>
                    <a:pt x="580" y="146"/>
                    <a:pt x="580" y="146"/>
                  </a:cubicBezTo>
                  <a:cubicBezTo>
                    <a:pt x="577" y="147"/>
                    <a:pt x="577" y="147"/>
                    <a:pt x="577" y="147"/>
                  </a:cubicBezTo>
                  <a:cubicBezTo>
                    <a:pt x="576" y="147"/>
                    <a:pt x="576" y="147"/>
                    <a:pt x="576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1" y="146"/>
                    <a:pt x="571" y="146"/>
                    <a:pt x="571" y="146"/>
                  </a:cubicBezTo>
                  <a:cubicBezTo>
                    <a:pt x="571" y="145"/>
                    <a:pt x="571" y="145"/>
                    <a:pt x="571" y="145"/>
                  </a:cubicBezTo>
                  <a:cubicBezTo>
                    <a:pt x="572" y="144"/>
                    <a:pt x="572" y="144"/>
                    <a:pt x="572" y="144"/>
                  </a:cubicBezTo>
                  <a:cubicBezTo>
                    <a:pt x="574" y="142"/>
                    <a:pt x="574" y="142"/>
                    <a:pt x="574" y="142"/>
                  </a:cubicBezTo>
                  <a:cubicBezTo>
                    <a:pt x="574" y="141"/>
                    <a:pt x="574" y="141"/>
                    <a:pt x="574" y="141"/>
                  </a:cubicBezTo>
                  <a:cubicBezTo>
                    <a:pt x="572" y="142"/>
                    <a:pt x="572" y="142"/>
                    <a:pt x="572" y="142"/>
                  </a:cubicBezTo>
                  <a:cubicBezTo>
                    <a:pt x="571" y="143"/>
                    <a:pt x="571" y="143"/>
                    <a:pt x="571" y="143"/>
                  </a:cubicBezTo>
                  <a:cubicBezTo>
                    <a:pt x="570" y="143"/>
                    <a:pt x="570" y="143"/>
                    <a:pt x="570" y="143"/>
                  </a:cubicBezTo>
                  <a:cubicBezTo>
                    <a:pt x="569" y="141"/>
                    <a:pt x="569" y="141"/>
                    <a:pt x="569" y="141"/>
                  </a:cubicBezTo>
                  <a:cubicBezTo>
                    <a:pt x="569" y="140"/>
                    <a:pt x="569" y="140"/>
                    <a:pt x="569" y="140"/>
                  </a:cubicBezTo>
                  <a:cubicBezTo>
                    <a:pt x="570" y="140"/>
                    <a:pt x="570" y="140"/>
                    <a:pt x="570" y="140"/>
                  </a:cubicBezTo>
                  <a:cubicBezTo>
                    <a:pt x="572" y="140"/>
                    <a:pt x="572" y="140"/>
                    <a:pt x="572" y="140"/>
                  </a:cubicBezTo>
                  <a:cubicBezTo>
                    <a:pt x="572" y="139"/>
                    <a:pt x="572" y="139"/>
                    <a:pt x="572" y="139"/>
                  </a:cubicBezTo>
                  <a:cubicBezTo>
                    <a:pt x="570" y="139"/>
                    <a:pt x="570" y="139"/>
                    <a:pt x="570" y="139"/>
                  </a:cubicBezTo>
                  <a:cubicBezTo>
                    <a:pt x="570" y="138"/>
                    <a:pt x="570" y="138"/>
                    <a:pt x="570" y="138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72" y="138"/>
                    <a:pt x="572" y="138"/>
                    <a:pt x="572" y="138"/>
                  </a:cubicBezTo>
                  <a:cubicBezTo>
                    <a:pt x="574" y="138"/>
                    <a:pt x="574" y="138"/>
                    <a:pt x="574" y="138"/>
                  </a:cubicBezTo>
                  <a:cubicBezTo>
                    <a:pt x="574" y="137"/>
                    <a:pt x="574" y="137"/>
                    <a:pt x="574" y="137"/>
                  </a:cubicBezTo>
                  <a:cubicBezTo>
                    <a:pt x="572" y="137"/>
                    <a:pt x="572" y="137"/>
                    <a:pt x="572" y="137"/>
                  </a:cubicBezTo>
                  <a:cubicBezTo>
                    <a:pt x="571" y="136"/>
                    <a:pt x="571" y="136"/>
                    <a:pt x="571" y="136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69" y="137"/>
                    <a:pt x="569" y="137"/>
                    <a:pt x="569" y="137"/>
                  </a:cubicBezTo>
                  <a:cubicBezTo>
                    <a:pt x="569" y="136"/>
                    <a:pt x="569" y="136"/>
                    <a:pt x="569" y="136"/>
                  </a:cubicBezTo>
                  <a:cubicBezTo>
                    <a:pt x="569" y="135"/>
                    <a:pt x="569" y="135"/>
                    <a:pt x="569" y="135"/>
                  </a:cubicBezTo>
                  <a:cubicBezTo>
                    <a:pt x="571" y="134"/>
                    <a:pt x="571" y="134"/>
                    <a:pt x="571" y="134"/>
                  </a:cubicBezTo>
                  <a:cubicBezTo>
                    <a:pt x="572" y="134"/>
                    <a:pt x="572" y="134"/>
                    <a:pt x="572" y="134"/>
                  </a:cubicBezTo>
                  <a:cubicBezTo>
                    <a:pt x="574" y="134"/>
                    <a:pt x="574" y="134"/>
                    <a:pt x="574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7" y="134"/>
                    <a:pt x="577" y="134"/>
                    <a:pt x="577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4" y="133"/>
                    <a:pt x="574" y="133"/>
                    <a:pt x="574" y="133"/>
                  </a:cubicBezTo>
                  <a:cubicBezTo>
                    <a:pt x="576" y="131"/>
                    <a:pt x="576" y="131"/>
                    <a:pt x="576" y="131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76" y="130"/>
                    <a:pt x="576" y="130"/>
                    <a:pt x="576" y="130"/>
                  </a:cubicBezTo>
                  <a:cubicBezTo>
                    <a:pt x="576" y="129"/>
                    <a:pt x="576" y="129"/>
                    <a:pt x="576" y="129"/>
                  </a:cubicBezTo>
                  <a:cubicBezTo>
                    <a:pt x="577" y="128"/>
                    <a:pt x="577" y="128"/>
                    <a:pt x="577" y="128"/>
                  </a:cubicBezTo>
                  <a:cubicBezTo>
                    <a:pt x="579" y="127"/>
                    <a:pt x="579" y="127"/>
                    <a:pt x="579" y="127"/>
                  </a:cubicBezTo>
                  <a:cubicBezTo>
                    <a:pt x="578" y="126"/>
                    <a:pt x="578" y="126"/>
                    <a:pt x="578" y="126"/>
                  </a:cubicBezTo>
                  <a:cubicBezTo>
                    <a:pt x="580" y="123"/>
                    <a:pt x="580" y="123"/>
                    <a:pt x="580" y="123"/>
                  </a:cubicBezTo>
                  <a:cubicBezTo>
                    <a:pt x="582" y="122"/>
                    <a:pt x="582" y="122"/>
                    <a:pt x="582" y="122"/>
                  </a:cubicBezTo>
                  <a:cubicBezTo>
                    <a:pt x="582" y="121"/>
                    <a:pt x="582" y="121"/>
                    <a:pt x="582" y="121"/>
                  </a:cubicBezTo>
                  <a:cubicBezTo>
                    <a:pt x="581" y="121"/>
                    <a:pt x="581" y="121"/>
                    <a:pt x="581" y="121"/>
                  </a:cubicBezTo>
                  <a:cubicBezTo>
                    <a:pt x="578" y="124"/>
                    <a:pt x="578" y="124"/>
                    <a:pt x="578" y="124"/>
                  </a:cubicBezTo>
                  <a:cubicBezTo>
                    <a:pt x="576" y="128"/>
                    <a:pt x="576" y="128"/>
                    <a:pt x="576" y="128"/>
                  </a:cubicBezTo>
                  <a:cubicBezTo>
                    <a:pt x="574" y="130"/>
                    <a:pt x="574" y="130"/>
                    <a:pt x="574" y="130"/>
                  </a:cubicBezTo>
                  <a:cubicBezTo>
                    <a:pt x="572" y="132"/>
                    <a:pt x="572" y="132"/>
                    <a:pt x="572" y="132"/>
                  </a:cubicBezTo>
                  <a:cubicBezTo>
                    <a:pt x="570" y="131"/>
                    <a:pt x="570" y="131"/>
                    <a:pt x="570" y="131"/>
                  </a:cubicBezTo>
                  <a:cubicBezTo>
                    <a:pt x="568" y="132"/>
                    <a:pt x="568" y="132"/>
                    <a:pt x="568" y="132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69" y="128"/>
                    <a:pt x="569" y="128"/>
                    <a:pt x="569" y="128"/>
                  </a:cubicBezTo>
                  <a:cubicBezTo>
                    <a:pt x="571" y="128"/>
                    <a:pt x="571" y="128"/>
                    <a:pt x="571" y="128"/>
                  </a:cubicBezTo>
                  <a:cubicBezTo>
                    <a:pt x="571" y="126"/>
                    <a:pt x="571" y="126"/>
                    <a:pt x="571" y="126"/>
                  </a:cubicBezTo>
                  <a:cubicBezTo>
                    <a:pt x="568" y="128"/>
                    <a:pt x="568" y="128"/>
                    <a:pt x="568" y="128"/>
                  </a:cubicBezTo>
                  <a:cubicBezTo>
                    <a:pt x="566" y="128"/>
                    <a:pt x="566" y="128"/>
                    <a:pt x="566" y="128"/>
                  </a:cubicBezTo>
                  <a:cubicBezTo>
                    <a:pt x="566" y="129"/>
                    <a:pt x="566" y="129"/>
                    <a:pt x="566" y="129"/>
                  </a:cubicBezTo>
                  <a:cubicBezTo>
                    <a:pt x="565" y="130"/>
                    <a:pt x="565" y="130"/>
                    <a:pt x="565" y="130"/>
                  </a:cubicBezTo>
                  <a:cubicBezTo>
                    <a:pt x="562" y="130"/>
                    <a:pt x="562" y="130"/>
                    <a:pt x="562" y="130"/>
                  </a:cubicBezTo>
                  <a:cubicBezTo>
                    <a:pt x="560" y="128"/>
                    <a:pt x="560" y="128"/>
                    <a:pt x="560" y="128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3" y="127"/>
                    <a:pt x="563" y="127"/>
                    <a:pt x="563" y="127"/>
                  </a:cubicBezTo>
                  <a:cubicBezTo>
                    <a:pt x="562" y="126"/>
                    <a:pt x="562" y="126"/>
                    <a:pt x="562" y="126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1" y="124"/>
                    <a:pt x="561" y="124"/>
                    <a:pt x="561" y="124"/>
                  </a:cubicBezTo>
                  <a:cubicBezTo>
                    <a:pt x="564" y="122"/>
                    <a:pt x="564" y="122"/>
                    <a:pt x="564" y="122"/>
                  </a:cubicBezTo>
                  <a:cubicBezTo>
                    <a:pt x="564" y="121"/>
                    <a:pt x="564" y="121"/>
                    <a:pt x="564" y="121"/>
                  </a:cubicBezTo>
                  <a:cubicBezTo>
                    <a:pt x="566" y="120"/>
                    <a:pt x="566" y="120"/>
                    <a:pt x="566" y="120"/>
                  </a:cubicBezTo>
                  <a:cubicBezTo>
                    <a:pt x="567" y="119"/>
                    <a:pt x="567" y="119"/>
                    <a:pt x="567" y="119"/>
                  </a:cubicBezTo>
                  <a:cubicBezTo>
                    <a:pt x="569" y="119"/>
                    <a:pt x="569" y="119"/>
                    <a:pt x="569" y="119"/>
                  </a:cubicBezTo>
                  <a:cubicBezTo>
                    <a:pt x="569" y="116"/>
                    <a:pt x="569" y="116"/>
                    <a:pt x="569" y="116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73" y="111"/>
                    <a:pt x="573" y="111"/>
                    <a:pt x="573" y="111"/>
                  </a:cubicBezTo>
                  <a:cubicBezTo>
                    <a:pt x="574" y="112"/>
                    <a:pt x="574" y="112"/>
                    <a:pt x="574" y="112"/>
                  </a:cubicBezTo>
                  <a:cubicBezTo>
                    <a:pt x="578" y="111"/>
                    <a:pt x="578" y="111"/>
                    <a:pt x="578" y="111"/>
                  </a:cubicBezTo>
                  <a:cubicBezTo>
                    <a:pt x="580" y="112"/>
                    <a:pt x="580" y="112"/>
                    <a:pt x="580" y="112"/>
                  </a:cubicBezTo>
                  <a:cubicBezTo>
                    <a:pt x="582" y="111"/>
                    <a:pt x="582" y="111"/>
                    <a:pt x="582" y="111"/>
                  </a:cubicBezTo>
                  <a:cubicBezTo>
                    <a:pt x="583" y="111"/>
                    <a:pt x="583" y="111"/>
                    <a:pt x="583" y="111"/>
                  </a:cubicBezTo>
                  <a:cubicBezTo>
                    <a:pt x="585" y="110"/>
                    <a:pt x="585" y="110"/>
                    <a:pt x="585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8" y="112"/>
                    <a:pt x="588" y="112"/>
                    <a:pt x="588" y="112"/>
                  </a:cubicBezTo>
                  <a:cubicBezTo>
                    <a:pt x="590" y="113"/>
                    <a:pt x="590" y="113"/>
                    <a:pt x="590" y="113"/>
                  </a:cubicBezTo>
                  <a:cubicBezTo>
                    <a:pt x="593" y="115"/>
                    <a:pt x="593" y="115"/>
                    <a:pt x="593" y="115"/>
                  </a:cubicBezTo>
                  <a:cubicBezTo>
                    <a:pt x="594" y="117"/>
                    <a:pt x="594" y="117"/>
                    <a:pt x="594" y="117"/>
                  </a:cubicBezTo>
                  <a:cubicBezTo>
                    <a:pt x="595" y="118"/>
                    <a:pt x="595" y="118"/>
                    <a:pt x="595" y="118"/>
                  </a:cubicBezTo>
                  <a:cubicBezTo>
                    <a:pt x="596" y="118"/>
                    <a:pt x="596" y="118"/>
                    <a:pt x="596" y="118"/>
                  </a:cubicBezTo>
                  <a:cubicBezTo>
                    <a:pt x="598" y="122"/>
                    <a:pt x="598" y="122"/>
                    <a:pt x="598" y="122"/>
                  </a:cubicBezTo>
                  <a:cubicBezTo>
                    <a:pt x="598" y="119"/>
                    <a:pt x="598" y="119"/>
                    <a:pt x="598" y="119"/>
                  </a:cubicBezTo>
                  <a:cubicBezTo>
                    <a:pt x="600" y="119"/>
                    <a:pt x="600" y="119"/>
                    <a:pt x="600" y="119"/>
                  </a:cubicBezTo>
                  <a:cubicBezTo>
                    <a:pt x="600" y="118"/>
                    <a:pt x="600" y="118"/>
                    <a:pt x="600" y="118"/>
                  </a:cubicBezTo>
                  <a:cubicBezTo>
                    <a:pt x="598" y="118"/>
                    <a:pt x="598" y="118"/>
                    <a:pt x="598" y="118"/>
                  </a:cubicBezTo>
                  <a:cubicBezTo>
                    <a:pt x="597" y="117"/>
                    <a:pt x="597" y="117"/>
                    <a:pt x="597" y="117"/>
                  </a:cubicBezTo>
                  <a:cubicBezTo>
                    <a:pt x="597" y="116"/>
                    <a:pt x="597" y="116"/>
                    <a:pt x="597" y="116"/>
                  </a:cubicBezTo>
                  <a:cubicBezTo>
                    <a:pt x="598" y="115"/>
                    <a:pt x="598" y="115"/>
                    <a:pt x="598" y="115"/>
                  </a:cubicBezTo>
                  <a:cubicBezTo>
                    <a:pt x="602" y="115"/>
                    <a:pt x="602" y="115"/>
                    <a:pt x="602" y="115"/>
                  </a:cubicBezTo>
                  <a:cubicBezTo>
                    <a:pt x="604" y="116"/>
                    <a:pt x="604" y="116"/>
                    <a:pt x="604" y="116"/>
                  </a:cubicBezTo>
                  <a:cubicBezTo>
                    <a:pt x="604" y="115"/>
                    <a:pt x="604" y="115"/>
                    <a:pt x="604" y="115"/>
                  </a:cubicBezTo>
                  <a:cubicBezTo>
                    <a:pt x="604" y="113"/>
                    <a:pt x="604" y="113"/>
                    <a:pt x="604" y="113"/>
                  </a:cubicBezTo>
                  <a:cubicBezTo>
                    <a:pt x="605" y="112"/>
                    <a:pt x="605" y="112"/>
                    <a:pt x="605" y="112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1"/>
                    <a:pt x="604" y="111"/>
                    <a:pt x="604" y="111"/>
                  </a:cubicBezTo>
                  <a:cubicBezTo>
                    <a:pt x="604" y="112"/>
                    <a:pt x="604" y="112"/>
                    <a:pt x="604" y="112"/>
                  </a:cubicBezTo>
                  <a:cubicBezTo>
                    <a:pt x="602" y="113"/>
                    <a:pt x="602" y="113"/>
                    <a:pt x="602" y="113"/>
                  </a:cubicBezTo>
                  <a:cubicBezTo>
                    <a:pt x="601" y="115"/>
                    <a:pt x="601" y="115"/>
                    <a:pt x="601" y="115"/>
                  </a:cubicBezTo>
                  <a:cubicBezTo>
                    <a:pt x="598" y="113"/>
                    <a:pt x="598" y="113"/>
                    <a:pt x="598" y="113"/>
                  </a:cubicBezTo>
                  <a:cubicBezTo>
                    <a:pt x="595" y="113"/>
                    <a:pt x="595" y="113"/>
                    <a:pt x="595" y="113"/>
                  </a:cubicBezTo>
                  <a:cubicBezTo>
                    <a:pt x="594" y="112"/>
                    <a:pt x="594" y="112"/>
                    <a:pt x="594" y="112"/>
                  </a:cubicBezTo>
                  <a:cubicBezTo>
                    <a:pt x="593" y="111"/>
                    <a:pt x="593" y="111"/>
                    <a:pt x="593" y="111"/>
                  </a:cubicBezTo>
                  <a:cubicBezTo>
                    <a:pt x="590" y="112"/>
                    <a:pt x="590" y="112"/>
                    <a:pt x="590" y="112"/>
                  </a:cubicBezTo>
                  <a:cubicBezTo>
                    <a:pt x="588" y="108"/>
                    <a:pt x="588" y="108"/>
                    <a:pt x="588" y="108"/>
                  </a:cubicBezTo>
                  <a:cubicBezTo>
                    <a:pt x="588" y="105"/>
                    <a:pt x="588" y="105"/>
                    <a:pt x="588" y="105"/>
                  </a:cubicBezTo>
                  <a:cubicBezTo>
                    <a:pt x="589" y="104"/>
                    <a:pt x="589" y="104"/>
                    <a:pt x="589" y="104"/>
                  </a:cubicBezTo>
                  <a:cubicBezTo>
                    <a:pt x="591" y="105"/>
                    <a:pt x="591" y="105"/>
                    <a:pt x="591" y="105"/>
                  </a:cubicBezTo>
                  <a:cubicBezTo>
                    <a:pt x="591" y="106"/>
                    <a:pt x="591" y="106"/>
                    <a:pt x="591" y="106"/>
                  </a:cubicBezTo>
                  <a:cubicBezTo>
                    <a:pt x="592" y="108"/>
                    <a:pt x="592" y="108"/>
                    <a:pt x="592" y="108"/>
                  </a:cubicBezTo>
                  <a:cubicBezTo>
                    <a:pt x="593" y="106"/>
                    <a:pt x="593" y="106"/>
                    <a:pt x="593" y="106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2" y="104"/>
                    <a:pt x="592" y="104"/>
                    <a:pt x="592" y="104"/>
                  </a:cubicBezTo>
                  <a:cubicBezTo>
                    <a:pt x="592" y="103"/>
                    <a:pt x="592" y="103"/>
                    <a:pt x="592" y="103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3" y="99"/>
                    <a:pt x="593" y="99"/>
                    <a:pt x="593" y="99"/>
                  </a:cubicBezTo>
                  <a:cubicBezTo>
                    <a:pt x="593" y="96"/>
                    <a:pt x="593" y="96"/>
                    <a:pt x="593" y="96"/>
                  </a:cubicBezTo>
                  <a:cubicBezTo>
                    <a:pt x="594" y="94"/>
                    <a:pt x="594" y="94"/>
                    <a:pt x="594" y="94"/>
                  </a:cubicBezTo>
                  <a:cubicBezTo>
                    <a:pt x="594" y="89"/>
                    <a:pt x="594" y="89"/>
                    <a:pt x="594" y="89"/>
                  </a:cubicBezTo>
                  <a:cubicBezTo>
                    <a:pt x="593" y="86"/>
                    <a:pt x="593" y="86"/>
                    <a:pt x="593" y="86"/>
                  </a:cubicBezTo>
                  <a:cubicBezTo>
                    <a:pt x="592" y="86"/>
                    <a:pt x="592" y="86"/>
                    <a:pt x="592" y="86"/>
                  </a:cubicBezTo>
                  <a:cubicBezTo>
                    <a:pt x="591" y="84"/>
                    <a:pt x="591" y="84"/>
                    <a:pt x="591" y="84"/>
                  </a:cubicBezTo>
                  <a:cubicBezTo>
                    <a:pt x="591" y="82"/>
                    <a:pt x="591" y="82"/>
                    <a:pt x="591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4" y="83"/>
                    <a:pt x="594" y="83"/>
                    <a:pt x="594" y="83"/>
                  </a:cubicBezTo>
                  <a:cubicBezTo>
                    <a:pt x="596" y="83"/>
                    <a:pt x="596" y="83"/>
                    <a:pt x="596" y="83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3"/>
                    <a:pt x="597" y="83"/>
                    <a:pt x="597" y="83"/>
                  </a:cubicBezTo>
                  <a:cubicBezTo>
                    <a:pt x="596" y="81"/>
                    <a:pt x="596" y="81"/>
                    <a:pt x="596" y="81"/>
                  </a:cubicBezTo>
                  <a:cubicBezTo>
                    <a:pt x="595" y="81"/>
                    <a:pt x="595" y="81"/>
                    <a:pt x="595" y="81"/>
                  </a:cubicBezTo>
                  <a:cubicBezTo>
                    <a:pt x="594" y="80"/>
                    <a:pt x="594" y="80"/>
                    <a:pt x="594" y="80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600" y="70"/>
                    <a:pt x="600" y="70"/>
                    <a:pt x="600" y="70"/>
                  </a:cubicBezTo>
                  <a:cubicBezTo>
                    <a:pt x="602" y="70"/>
                    <a:pt x="602" y="70"/>
                    <a:pt x="602" y="70"/>
                  </a:cubicBezTo>
                  <a:cubicBezTo>
                    <a:pt x="604" y="70"/>
                    <a:pt x="604" y="70"/>
                    <a:pt x="604" y="70"/>
                  </a:cubicBezTo>
                  <a:cubicBezTo>
                    <a:pt x="604" y="72"/>
                    <a:pt x="604" y="72"/>
                    <a:pt x="604" y="72"/>
                  </a:cubicBezTo>
                  <a:cubicBezTo>
                    <a:pt x="606" y="73"/>
                    <a:pt x="606" y="73"/>
                    <a:pt x="606" y="73"/>
                  </a:cubicBezTo>
                  <a:cubicBezTo>
                    <a:pt x="608" y="73"/>
                    <a:pt x="608" y="73"/>
                    <a:pt x="608" y="73"/>
                  </a:cubicBezTo>
                  <a:cubicBezTo>
                    <a:pt x="612" y="76"/>
                    <a:pt x="612" y="76"/>
                    <a:pt x="612" y="76"/>
                  </a:cubicBezTo>
                  <a:cubicBezTo>
                    <a:pt x="612" y="78"/>
                    <a:pt x="612" y="78"/>
                    <a:pt x="612" y="78"/>
                  </a:cubicBezTo>
                  <a:cubicBezTo>
                    <a:pt x="614" y="80"/>
                    <a:pt x="614" y="80"/>
                    <a:pt x="614" y="80"/>
                  </a:cubicBezTo>
                  <a:cubicBezTo>
                    <a:pt x="615" y="84"/>
                    <a:pt x="615" y="84"/>
                    <a:pt x="615" y="84"/>
                  </a:cubicBezTo>
                  <a:cubicBezTo>
                    <a:pt x="614" y="88"/>
                    <a:pt x="614" y="88"/>
                    <a:pt x="614" y="88"/>
                  </a:cubicBezTo>
                  <a:cubicBezTo>
                    <a:pt x="615" y="91"/>
                    <a:pt x="615" y="91"/>
                    <a:pt x="615" y="91"/>
                  </a:cubicBezTo>
                  <a:cubicBezTo>
                    <a:pt x="616" y="92"/>
                    <a:pt x="616" y="92"/>
                    <a:pt x="616" y="92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619" y="94"/>
                    <a:pt x="619" y="94"/>
                    <a:pt x="619" y="94"/>
                  </a:cubicBezTo>
                  <a:cubicBezTo>
                    <a:pt x="620" y="93"/>
                    <a:pt x="620" y="93"/>
                    <a:pt x="620" y="93"/>
                  </a:cubicBezTo>
                  <a:cubicBezTo>
                    <a:pt x="621" y="93"/>
                    <a:pt x="621" y="93"/>
                    <a:pt x="621" y="93"/>
                  </a:cubicBezTo>
                  <a:cubicBezTo>
                    <a:pt x="623" y="93"/>
                    <a:pt x="623" y="93"/>
                    <a:pt x="623" y="93"/>
                  </a:cubicBezTo>
                  <a:cubicBezTo>
                    <a:pt x="621" y="92"/>
                    <a:pt x="621" y="92"/>
                    <a:pt x="621" y="92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618" y="90"/>
                    <a:pt x="618" y="90"/>
                    <a:pt x="618" y="90"/>
                  </a:cubicBezTo>
                  <a:cubicBezTo>
                    <a:pt x="617" y="89"/>
                    <a:pt x="617" y="89"/>
                    <a:pt x="617" y="89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618" y="86"/>
                    <a:pt x="618" y="86"/>
                    <a:pt x="618" y="86"/>
                  </a:cubicBezTo>
                  <a:cubicBezTo>
                    <a:pt x="618" y="85"/>
                    <a:pt x="618" y="85"/>
                    <a:pt x="618" y="85"/>
                  </a:cubicBezTo>
                  <a:cubicBezTo>
                    <a:pt x="618" y="79"/>
                    <a:pt x="618" y="79"/>
                    <a:pt x="618" y="79"/>
                  </a:cubicBezTo>
                  <a:cubicBezTo>
                    <a:pt x="617" y="77"/>
                    <a:pt x="617" y="77"/>
                    <a:pt x="617" y="77"/>
                  </a:cubicBezTo>
                  <a:cubicBezTo>
                    <a:pt x="618" y="75"/>
                    <a:pt x="618" y="75"/>
                    <a:pt x="618" y="75"/>
                  </a:cubicBezTo>
                  <a:cubicBezTo>
                    <a:pt x="621" y="75"/>
                    <a:pt x="621" y="75"/>
                    <a:pt x="621" y="75"/>
                  </a:cubicBezTo>
                  <a:cubicBezTo>
                    <a:pt x="622" y="76"/>
                    <a:pt x="622" y="76"/>
                    <a:pt x="622" y="76"/>
                  </a:cubicBezTo>
                  <a:cubicBezTo>
                    <a:pt x="625" y="76"/>
                    <a:pt x="625" y="76"/>
                    <a:pt x="625" y="76"/>
                  </a:cubicBezTo>
                  <a:cubicBezTo>
                    <a:pt x="627" y="77"/>
                    <a:pt x="627" y="77"/>
                    <a:pt x="627" y="77"/>
                  </a:cubicBezTo>
                  <a:cubicBezTo>
                    <a:pt x="630" y="78"/>
                    <a:pt x="630" y="78"/>
                    <a:pt x="630" y="78"/>
                  </a:cubicBezTo>
                  <a:cubicBezTo>
                    <a:pt x="634" y="78"/>
                    <a:pt x="634" y="78"/>
                    <a:pt x="634" y="78"/>
                  </a:cubicBezTo>
                  <a:cubicBezTo>
                    <a:pt x="636" y="76"/>
                    <a:pt x="636" y="76"/>
                    <a:pt x="636" y="76"/>
                  </a:cubicBezTo>
                  <a:cubicBezTo>
                    <a:pt x="638" y="77"/>
                    <a:pt x="638" y="77"/>
                    <a:pt x="638" y="77"/>
                  </a:cubicBezTo>
                  <a:cubicBezTo>
                    <a:pt x="639" y="78"/>
                    <a:pt x="639" y="78"/>
                    <a:pt x="639" y="78"/>
                  </a:cubicBezTo>
                  <a:cubicBezTo>
                    <a:pt x="643" y="78"/>
                    <a:pt x="643" y="78"/>
                    <a:pt x="643" y="78"/>
                  </a:cubicBezTo>
                  <a:cubicBezTo>
                    <a:pt x="645" y="79"/>
                    <a:pt x="645" y="79"/>
                    <a:pt x="645" y="79"/>
                  </a:cubicBezTo>
                  <a:cubicBezTo>
                    <a:pt x="646" y="79"/>
                    <a:pt x="646" y="79"/>
                    <a:pt x="646" y="79"/>
                  </a:cubicBezTo>
                  <a:cubicBezTo>
                    <a:pt x="646" y="78"/>
                    <a:pt x="646" y="78"/>
                    <a:pt x="646" y="78"/>
                  </a:cubicBezTo>
                  <a:cubicBezTo>
                    <a:pt x="645" y="77"/>
                    <a:pt x="645" y="77"/>
                    <a:pt x="645" y="77"/>
                  </a:cubicBezTo>
                  <a:cubicBezTo>
                    <a:pt x="642" y="77"/>
                    <a:pt x="642" y="77"/>
                    <a:pt x="642" y="77"/>
                  </a:cubicBezTo>
                  <a:cubicBezTo>
                    <a:pt x="640" y="76"/>
                    <a:pt x="640" y="76"/>
                    <a:pt x="640" y="76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41" y="75"/>
                    <a:pt x="641" y="75"/>
                    <a:pt x="641" y="75"/>
                  </a:cubicBezTo>
                  <a:cubicBezTo>
                    <a:pt x="643" y="74"/>
                    <a:pt x="643" y="74"/>
                    <a:pt x="643" y="74"/>
                  </a:cubicBezTo>
                  <a:cubicBezTo>
                    <a:pt x="649" y="73"/>
                    <a:pt x="649" y="73"/>
                    <a:pt x="649" y="73"/>
                  </a:cubicBezTo>
                  <a:cubicBezTo>
                    <a:pt x="653" y="73"/>
                    <a:pt x="653" y="73"/>
                    <a:pt x="653" y="73"/>
                  </a:cubicBezTo>
                  <a:cubicBezTo>
                    <a:pt x="657" y="74"/>
                    <a:pt x="657" y="74"/>
                    <a:pt x="657" y="74"/>
                  </a:cubicBezTo>
                  <a:cubicBezTo>
                    <a:pt x="658" y="75"/>
                    <a:pt x="658" y="75"/>
                    <a:pt x="658" y="75"/>
                  </a:cubicBezTo>
                  <a:cubicBezTo>
                    <a:pt x="660" y="75"/>
                    <a:pt x="660" y="75"/>
                    <a:pt x="660" y="75"/>
                  </a:cubicBezTo>
                  <a:cubicBezTo>
                    <a:pt x="662" y="74"/>
                    <a:pt x="662" y="74"/>
                    <a:pt x="662" y="74"/>
                  </a:cubicBezTo>
                  <a:cubicBezTo>
                    <a:pt x="661" y="73"/>
                    <a:pt x="661" y="73"/>
                    <a:pt x="661" y="73"/>
                  </a:cubicBezTo>
                  <a:cubicBezTo>
                    <a:pt x="660" y="73"/>
                    <a:pt x="660" y="73"/>
                    <a:pt x="660" y="73"/>
                  </a:cubicBezTo>
                  <a:cubicBezTo>
                    <a:pt x="659" y="73"/>
                    <a:pt x="659" y="73"/>
                    <a:pt x="659" y="73"/>
                  </a:cubicBezTo>
                  <a:cubicBezTo>
                    <a:pt x="659" y="72"/>
                    <a:pt x="659" y="72"/>
                    <a:pt x="659" y="72"/>
                  </a:cubicBezTo>
                  <a:cubicBezTo>
                    <a:pt x="657" y="71"/>
                    <a:pt x="657" y="71"/>
                    <a:pt x="657" y="71"/>
                  </a:cubicBezTo>
                  <a:cubicBezTo>
                    <a:pt x="655" y="70"/>
                    <a:pt x="655" y="70"/>
                    <a:pt x="655" y="70"/>
                  </a:cubicBezTo>
                  <a:cubicBezTo>
                    <a:pt x="654" y="70"/>
                    <a:pt x="654" y="70"/>
                    <a:pt x="654" y="70"/>
                  </a:cubicBezTo>
                  <a:cubicBezTo>
                    <a:pt x="649" y="70"/>
                    <a:pt x="649" y="70"/>
                    <a:pt x="649" y="70"/>
                  </a:cubicBezTo>
                  <a:cubicBezTo>
                    <a:pt x="649" y="69"/>
                    <a:pt x="649" y="69"/>
                    <a:pt x="649" y="69"/>
                  </a:cubicBezTo>
                  <a:cubicBezTo>
                    <a:pt x="650" y="69"/>
                    <a:pt x="650" y="69"/>
                    <a:pt x="650" y="69"/>
                  </a:cubicBezTo>
                  <a:cubicBezTo>
                    <a:pt x="651" y="66"/>
                    <a:pt x="651" y="66"/>
                    <a:pt x="651" y="66"/>
                  </a:cubicBezTo>
                  <a:cubicBezTo>
                    <a:pt x="653" y="66"/>
                    <a:pt x="653" y="66"/>
                    <a:pt x="653" y="66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6" y="62"/>
                    <a:pt x="656" y="62"/>
                    <a:pt x="656" y="62"/>
                  </a:cubicBezTo>
                  <a:cubicBezTo>
                    <a:pt x="660" y="59"/>
                    <a:pt x="660" y="59"/>
                    <a:pt x="660" y="59"/>
                  </a:cubicBezTo>
                  <a:cubicBezTo>
                    <a:pt x="663" y="59"/>
                    <a:pt x="663" y="59"/>
                    <a:pt x="663" y="59"/>
                  </a:cubicBezTo>
                  <a:cubicBezTo>
                    <a:pt x="667" y="57"/>
                    <a:pt x="667" y="57"/>
                    <a:pt x="667" y="57"/>
                  </a:cubicBezTo>
                  <a:cubicBezTo>
                    <a:pt x="667" y="56"/>
                    <a:pt x="667" y="56"/>
                    <a:pt x="667" y="56"/>
                  </a:cubicBezTo>
                  <a:cubicBezTo>
                    <a:pt x="662" y="58"/>
                    <a:pt x="662" y="58"/>
                    <a:pt x="662" y="58"/>
                  </a:cubicBezTo>
                  <a:cubicBezTo>
                    <a:pt x="659" y="59"/>
                    <a:pt x="659" y="59"/>
                    <a:pt x="659" y="59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3" y="64"/>
                    <a:pt x="653" y="64"/>
                    <a:pt x="653" y="64"/>
                  </a:cubicBezTo>
                  <a:cubicBezTo>
                    <a:pt x="653" y="62"/>
                    <a:pt x="653" y="62"/>
                    <a:pt x="653" y="62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1" y="64"/>
                    <a:pt x="651" y="64"/>
                    <a:pt x="651" y="64"/>
                  </a:cubicBezTo>
                  <a:cubicBezTo>
                    <a:pt x="649" y="64"/>
                    <a:pt x="649" y="64"/>
                    <a:pt x="649" y="64"/>
                  </a:cubicBezTo>
                  <a:cubicBezTo>
                    <a:pt x="647" y="67"/>
                    <a:pt x="647" y="67"/>
                    <a:pt x="647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5" y="70"/>
                    <a:pt x="645" y="70"/>
                    <a:pt x="645" y="70"/>
                  </a:cubicBezTo>
                  <a:cubicBezTo>
                    <a:pt x="643" y="70"/>
                    <a:pt x="643" y="70"/>
                    <a:pt x="643" y="70"/>
                  </a:cubicBezTo>
                  <a:cubicBezTo>
                    <a:pt x="637" y="73"/>
                    <a:pt x="637" y="73"/>
                    <a:pt x="637" y="73"/>
                  </a:cubicBezTo>
                  <a:cubicBezTo>
                    <a:pt x="635" y="73"/>
                    <a:pt x="635" y="73"/>
                    <a:pt x="635" y="73"/>
                  </a:cubicBezTo>
                  <a:cubicBezTo>
                    <a:pt x="633" y="73"/>
                    <a:pt x="633" y="73"/>
                    <a:pt x="633" y="73"/>
                  </a:cubicBezTo>
                  <a:cubicBezTo>
                    <a:pt x="628" y="73"/>
                    <a:pt x="628" y="73"/>
                    <a:pt x="628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3" y="71"/>
                    <a:pt x="623" y="71"/>
                    <a:pt x="623" y="71"/>
                  </a:cubicBezTo>
                  <a:cubicBezTo>
                    <a:pt x="622" y="71"/>
                    <a:pt x="622" y="71"/>
                    <a:pt x="622" y="71"/>
                  </a:cubicBezTo>
                  <a:cubicBezTo>
                    <a:pt x="622" y="69"/>
                    <a:pt x="622" y="69"/>
                    <a:pt x="622" y="69"/>
                  </a:cubicBezTo>
                  <a:cubicBezTo>
                    <a:pt x="624" y="67"/>
                    <a:pt x="624" y="67"/>
                    <a:pt x="624" y="67"/>
                  </a:cubicBezTo>
                  <a:cubicBezTo>
                    <a:pt x="626" y="67"/>
                    <a:pt x="626" y="67"/>
                    <a:pt x="626" y="67"/>
                  </a:cubicBezTo>
                  <a:cubicBezTo>
                    <a:pt x="628" y="66"/>
                    <a:pt x="628" y="66"/>
                    <a:pt x="628" y="66"/>
                  </a:cubicBezTo>
                  <a:cubicBezTo>
                    <a:pt x="631" y="66"/>
                    <a:pt x="631" y="66"/>
                    <a:pt x="631" y="66"/>
                  </a:cubicBezTo>
                  <a:cubicBezTo>
                    <a:pt x="633" y="64"/>
                    <a:pt x="633" y="64"/>
                    <a:pt x="633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29" y="65"/>
                    <a:pt x="629" y="65"/>
                    <a:pt x="629" y="65"/>
                  </a:cubicBezTo>
                  <a:cubicBezTo>
                    <a:pt x="627" y="65"/>
                    <a:pt x="627" y="65"/>
                    <a:pt x="627" y="65"/>
                  </a:cubicBezTo>
                  <a:cubicBezTo>
                    <a:pt x="625" y="66"/>
                    <a:pt x="625" y="66"/>
                    <a:pt x="625" y="66"/>
                  </a:cubicBezTo>
                  <a:cubicBezTo>
                    <a:pt x="623" y="65"/>
                    <a:pt x="623" y="65"/>
                    <a:pt x="623" y="65"/>
                  </a:cubicBezTo>
                  <a:cubicBezTo>
                    <a:pt x="623" y="64"/>
                    <a:pt x="623" y="64"/>
                    <a:pt x="623" y="64"/>
                  </a:cubicBezTo>
                  <a:cubicBezTo>
                    <a:pt x="625" y="63"/>
                    <a:pt x="625" y="63"/>
                    <a:pt x="625" y="63"/>
                  </a:cubicBezTo>
                  <a:cubicBezTo>
                    <a:pt x="624" y="63"/>
                    <a:pt x="624" y="63"/>
                    <a:pt x="624" y="63"/>
                  </a:cubicBezTo>
                  <a:cubicBezTo>
                    <a:pt x="621" y="63"/>
                    <a:pt x="621" y="63"/>
                    <a:pt x="621" y="63"/>
                  </a:cubicBezTo>
                  <a:cubicBezTo>
                    <a:pt x="621" y="66"/>
                    <a:pt x="621" y="66"/>
                    <a:pt x="621" y="66"/>
                  </a:cubicBezTo>
                  <a:cubicBezTo>
                    <a:pt x="618" y="69"/>
                    <a:pt x="618" y="69"/>
                    <a:pt x="618" y="69"/>
                  </a:cubicBezTo>
                  <a:cubicBezTo>
                    <a:pt x="616" y="69"/>
                    <a:pt x="616" y="69"/>
                    <a:pt x="616" y="69"/>
                  </a:cubicBezTo>
                  <a:cubicBezTo>
                    <a:pt x="612" y="67"/>
                    <a:pt x="612" y="67"/>
                    <a:pt x="612" y="67"/>
                  </a:cubicBezTo>
                  <a:cubicBezTo>
                    <a:pt x="608" y="67"/>
                    <a:pt x="608" y="67"/>
                    <a:pt x="608" y="67"/>
                  </a:cubicBezTo>
                  <a:cubicBezTo>
                    <a:pt x="607" y="66"/>
                    <a:pt x="607" y="66"/>
                    <a:pt x="607" y="66"/>
                  </a:cubicBezTo>
                  <a:cubicBezTo>
                    <a:pt x="607" y="65"/>
                    <a:pt x="607" y="65"/>
                    <a:pt x="607" y="65"/>
                  </a:cubicBezTo>
                  <a:cubicBezTo>
                    <a:pt x="605" y="64"/>
                    <a:pt x="605" y="64"/>
                    <a:pt x="605" y="64"/>
                  </a:cubicBezTo>
                  <a:cubicBezTo>
                    <a:pt x="603" y="63"/>
                    <a:pt x="603" y="63"/>
                    <a:pt x="603" y="63"/>
                  </a:cubicBezTo>
                  <a:cubicBezTo>
                    <a:pt x="603" y="62"/>
                    <a:pt x="603" y="62"/>
                    <a:pt x="603" y="62"/>
                  </a:cubicBezTo>
                  <a:cubicBezTo>
                    <a:pt x="605" y="61"/>
                    <a:pt x="605" y="61"/>
                    <a:pt x="605" y="61"/>
                  </a:cubicBezTo>
                  <a:cubicBezTo>
                    <a:pt x="606" y="59"/>
                    <a:pt x="606" y="59"/>
                    <a:pt x="606" y="59"/>
                  </a:cubicBezTo>
                  <a:cubicBezTo>
                    <a:pt x="608" y="57"/>
                    <a:pt x="608" y="57"/>
                    <a:pt x="608" y="57"/>
                  </a:cubicBezTo>
                  <a:cubicBezTo>
                    <a:pt x="610" y="55"/>
                    <a:pt x="610" y="55"/>
                    <a:pt x="610" y="55"/>
                  </a:cubicBezTo>
                  <a:cubicBezTo>
                    <a:pt x="612" y="54"/>
                    <a:pt x="612" y="54"/>
                    <a:pt x="612" y="54"/>
                  </a:cubicBezTo>
                  <a:cubicBezTo>
                    <a:pt x="613" y="53"/>
                    <a:pt x="613" y="53"/>
                    <a:pt x="613" y="53"/>
                  </a:cubicBezTo>
                  <a:cubicBezTo>
                    <a:pt x="615" y="53"/>
                    <a:pt x="615" y="53"/>
                    <a:pt x="615" y="53"/>
                  </a:cubicBezTo>
                  <a:cubicBezTo>
                    <a:pt x="619" y="53"/>
                    <a:pt x="619" y="53"/>
                    <a:pt x="619" y="53"/>
                  </a:cubicBezTo>
                  <a:cubicBezTo>
                    <a:pt x="620" y="53"/>
                    <a:pt x="620" y="53"/>
                    <a:pt x="620" y="53"/>
                  </a:cubicBezTo>
                  <a:cubicBezTo>
                    <a:pt x="622" y="53"/>
                    <a:pt x="622" y="53"/>
                    <a:pt x="622" y="53"/>
                  </a:cubicBezTo>
                  <a:cubicBezTo>
                    <a:pt x="625" y="55"/>
                    <a:pt x="625" y="55"/>
                    <a:pt x="625" y="55"/>
                  </a:cubicBezTo>
                  <a:cubicBezTo>
                    <a:pt x="628" y="55"/>
                    <a:pt x="628" y="55"/>
                    <a:pt x="628" y="55"/>
                  </a:cubicBezTo>
                  <a:cubicBezTo>
                    <a:pt x="629" y="55"/>
                    <a:pt x="629" y="55"/>
                    <a:pt x="629" y="55"/>
                  </a:cubicBezTo>
                  <a:cubicBezTo>
                    <a:pt x="632" y="55"/>
                    <a:pt x="632" y="55"/>
                    <a:pt x="632" y="55"/>
                  </a:cubicBezTo>
                  <a:cubicBezTo>
                    <a:pt x="633" y="55"/>
                    <a:pt x="633" y="55"/>
                    <a:pt x="633" y="55"/>
                  </a:cubicBezTo>
                  <a:cubicBezTo>
                    <a:pt x="631" y="54"/>
                    <a:pt x="631" y="54"/>
                    <a:pt x="631" y="54"/>
                  </a:cubicBezTo>
                  <a:cubicBezTo>
                    <a:pt x="628" y="54"/>
                    <a:pt x="628" y="54"/>
                    <a:pt x="628" y="54"/>
                  </a:cubicBezTo>
                  <a:cubicBezTo>
                    <a:pt x="624" y="53"/>
                    <a:pt x="624" y="53"/>
                    <a:pt x="624" y="53"/>
                  </a:cubicBezTo>
                  <a:cubicBezTo>
                    <a:pt x="622" y="52"/>
                    <a:pt x="622" y="52"/>
                    <a:pt x="622" y="52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16" y="52"/>
                    <a:pt x="616" y="52"/>
                    <a:pt x="616" y="52"/>
                  </a:cubicBezTo>
                  <a:cubicBezTo>
                    <a:pt x="613" y="51"/>
                    <a:pt x="613" y="51"/>
                    <a:pt x="613" y="51"/>
                  </a:cubicBezTo>
                  <a:cubicBezTo>
                    <a:pt x="612" y="51"/>
                    <a:pt x="612" y="51"/>
                    <a:pt x="612" y="51"/>
                  </a:cubicBezTo>
                  <a:cubicBezTo>
                    <a:pt x="611" y="52"/>
                    <a:pt x="611" y="52"/>
                    <a:pt x="611" y="52"/>
                  </a:cubicBezTo>
                  <a:cubicBezTo>
                    <a:pt x="609" y="54"/>
                    <a:pt x="609" y="54"/>
                    <a:pt x="609" y="54"/>
                  </a:cubicBezTo>
                  <a:cubicBezTo>
                    <a:pt x="606" y="56"/>
                    <a:pt x="606" y="56"/>
                    <a:pt x="606" y="56"/>
                  </a:cubicBezTo>
                  <a:cubicBezTo>
                    <a:pt x="603" y="58"/>
                    <a:pt x="603" y="58"/>
                    <a:pt x="603" y="58"/>
                  </a:cubicBezTo>
                  <a:cubicBezTo>
                    <a:pt x="601" y="61"/>
                    <a:pt x="601" y="61"/>
                    <a:pt x="601" y="61"/>
                  </a:cubicBezTo>
                  <a:cubicBezTo>
                    <a:pt x="600" y="61"/>
                    <a:pt x="600" y="61"/>
                    <a:pt x="600" y="61"/>
                  </a:cubicBezTo>
                  <a:cubicBezTo>
                    <a:pt x="598" y="60"/>
                    <a:pt x="598" y="60"/>
                    <a:pt x="598" y="60"/>
                  </a:cubicBezTo>
                  <a:cubicBezTo>
                    <a:pt x="596" y="57"/>
                    <a:pt x="596" y="57"/>
                    <a:pt x="596" y="57"/>
                  </a:cubicBezTo>
                  <a:cubicBezTo>
                    <a:pt x="595" y="57"/>
                    <a:pt x="595" y="57"/>
                    <a:pt x="595" y="57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3" y="54"/>
                    <a:pt x="593" y="54"/>
                    <a:pt x="593" y="54"/>
                  </a:cubicBezTo>
                  <a:cubicBezTo>
                    <a:pt x="593" y="51"/>
                    <a:pt x="593" y="51"/>
                    <a:pt x="593" y="51"/>
                  </a:cubicBezTo>
                  <a:cubicBezTo>
                    <a:pt x="592" y="50"/>
                    <a:pt x="592" y="50"/>
                    <a:pt x="592" y="50"/>
                  </a:cubicBezTo>
                  <a:cubicBezTo>
                    <a:pt x="592" y="48"/>
                    <a:pt x="592" y="48"/>
                    <a:pt x="592" y="48"/>
                  </a:cubicBezTo>
                  <a:cubicBezTo>
                    <a:pt x="593" y="47"/>
                    <a:pt x="593" y="47"/>
                    <a:pt x="593" y="47"/>
                  </a:cubicBezTo>
                  <a:cubicBezTo>
                    <a:pt x="595" y="48"/>
                    <a:pt x="595" y="48"/>
                    <a:pt x="595" y="48"/>
                  </a:cubicBezTo>
                  <a:cubicBezTo>
                    <a:pt x="596" y="47"/>
                    <a:pt x="596" y="47"/>
                    <a:pt x="596" y="47"/>
                  </a:cubicBezTo>
                  <a:cubicBezTo>
                    <a:pt x="597" y="48"/>
                    <a:pt x="597" y="48"/>
                    <a:pt x="597" y="48"/>
                  </a:cubicBezTo>
                  <a:cubicBezTo>
                    <a:pt x="603" y="48"/>
                    <a:pt x="603" y="48"/>
                    <a:pt x="603" y="48"/>
                  </a:cubicBezTo>
                  <a:cubicBezTo>
                    <a:pt x="605" y="50"/>
                    <a:pt x="605" y="50"/>
                    <a:pt x="605" y="50"/>
                  </a:cubicBezTo>
                  <a:cubicBezTo>
                    <a:pt x="607" y="50"/>
                    <a:pt x="607" y="50"/>
                    <a:pt x="607" y="50"/>
                  </a:cubicBezTo>
                  <a:cubicBezTo>
                    <a:pt x="608" y="50"/>
                    <a:pt x="608" y="50"/>
                    <a:pt x="608" y="50"/>
                  </a:cubicBezTo>
                  <a:cubicBezTo>
                    <a:pt x="609" y="50"/>
                    <a:pt x="609" y="50"/>
                    <a:pt x="609" y="50"/>
                  </a:cubicBezTo>
                  <a:cubicBezTo>
                    <a:pt x="611" y="49"/>
                    <a:pt x="611" y="49"/>
                    <a:pt x="611" y="49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4" y="49"/>
                    <a:pt x="614" y="49"/>
                    <a:pt x="614" y="49"/>
                  </a:cubicBezTo>
                  <a:cubicBezTo>
                    <a:pt x="616" y="49"/>
                    <a:pt x="616" y="49"/>
                    <a:pt x="616" y="49"/>
                  </a:cubicBezTo>
                  <a:cubicBezTo>
                    <a:pt x="617" y="48"/>
                    <a:pt x="617" y="48"/>
                    <a:pt x="617" y="48"/>
                  </a:cubicBezTo>
                  <a:cubicBezTo>
                    <a:pt x="620" y="47"/>
                    <a:pt x="620" y="47"/>
                    <a:pt x="620" y="47"/>
                  </a:cubicBezTo>
                  <a:cubicBezTo>
                    <a:pt x="624" y="47"/>
                    <a:pt x="624" y="47"/>
                    <a:pt x="624" y="47"/>
                  </a:cubicBezTo>
                  <a:cubicBezTo>
                    <a:pt x="624" y="46"/>
                    <a:pt x="624" y="46"/>
                    <a:pt x="624" y="46"/>
                  </a:cubicBezTo>
                  <a:cubicBezTo>
                    <a:pt x="624" y="45"/>
                    <a:pt x="624" y="45"/>
                    <a:pt x="624" y="45"/>
                  </a:cubicBezTo>
                  <a:cubicBezTo>
                    <a:pt x="623" y="45"/>
                    <a:pt x="623" y="45"/>
                    <a:pt x="623" y="45"/>
                  </a:cubicBezTo>
                  <a:cubicBezTo>
                    <a:pt x="622" y="45"/>
                    <a:pt x="622" y="45"/>
                    <a:pt x="622" y="45"/>
                  </a:cubicBezTo>
                  <a:cubicBezTo>
                    <a:pt x="621" y="46"/>
                    <a:pt x="621" y="46"/>
                    <a:pt x="621" y="46"/>
                  </a:cubicBezTo>
                  <a:cubicBezTo>
                    <a:pt x="619" y="47"/>
                    <a:pt x="619" y="47"/>
                    <a:pt x="619" y="47"/>
                  </a:cubicBezTo>
                  <a:cubicBezTo>
                    <a:pt x="615" y="46"/>
                    <a:pt x="615" y="46"/>
                    <a:pt x="615" y="46"/>
                  </a:cubicBezTo>
                  <a:cubicBezTo>
                    <a:pt x="612" y="48"/>
                    <a:pt x="612" y="48"/>
                    <a:pt x="612" y="48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09" y="48"/>
                    <a:pt x="609" y="48"/>
                    <a:pt x="609" y="48"/>
                  </a:cubicBezTo>
                  <a:cubicBezTo>
                    <a:pt x="608" y="48"/>
                    <a:pt x="608" y="48"/>
                    <a:pt x="608" y="48"/>
                  </a:cubicBezTo>
                  <a:cubicBezTo>
                    <a:pt x="606" y="48"/>
                    <a:pt x="606" y="48"/>
                    <a:pt x="606" y="48"/>
                  </a:cubicBezTo>
                  <a:cubicBezTo>
                    <a:pt x="604" y="47"/>
                    <a:pt x="604" y="47"/>
                    <a:pt x="604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2" y="46"/>
                    <a:pt x="602" y="46"/>
                    <a:pt x="602" y="46"/>
                  </a:cubicBezTo>
                  <a:cubicBezTo>
                    <a:pt x="600" y="46"/>
                    <a:pt x="600" y="46"/>
                    <a:pt x="600" y="46"/>
                  </a:cubicBezTo>
                  <a:cubicBezTo>
                    <a:pt x="597" y="45"/>
                    <a:pt x="597" y="45"/>
                    <a:pt x="597" y="45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4" y="44"/>
                    <a:pt x="594" y="44"/>
                    <a:pt x="594" y="44"/>
                  </a:cubicBezTo>
                  <a:cubicBezTo>
                    <a:pt x="593" y="43"/>
                    <a:pt x="593" y="43"/>
                    <a:pt x="593" y="43"/>
                  </a:cubicBezTo>
                  <a:cubicBezTo>
                    <a:pt x="594" y="42"/>
                    <a:pt x="594" y="42"/>
                    <a:pt x="594" y="42"/>
                  </a:cubicBezTo>
                  <a:cubicBezTo>
                    <a:pt x="594" y="40"/>
                    <a:pt x="594" y="40"/>
                    <a:pt x="594" y="40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6" y="39"/>
                    <a:pt x="596" y="39"/>
                    <a:pt x="596" y="39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600" y="41"/>
                    <a:pt x="600" y="41"/>
                    <a:pt x="600" y="41"/>
                  </a:cubicBezTo>
                  <a:cubicBezTo>
                    <a:pt x="601" y="40"/>
                    <a:pt x="601" y="40"/>
                    <a:pt x="601" y="40"/>
                  </a:cubicBezTo>
                  <a:cubicBezTo>
                    <a:pt x="600" y="39"/>
                    <a:pt x="600" y="39"/>
                    <a:pt x="600" y="39"/>
                  </a:cubicBezTo>
                  <a:cubicBezTo>
                    <a:pt x="598" y="39"/>
                    <a:pt x="598" y="39"/>
                    <a:pt x="598" y="39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602" y="35"/>
                    <a:pt x="602" y="35"/>
                    <a:pt x="602" y="35"/>
                  </a:cubicBezTo>
                  <a:cubicBezTo>
                    <a:pt x="605" y="35"/>
                    <a:pt x="605" y="35"/>
                    <a:pt x="605" y="35"/>
                  </a:cubicBezTo>
                  <a:cubicBezTo>
                    <a:pt x="606" y="34"/>
                    <a:pt x="606" y="34"/>
                    <a:pt x="606" y="34"/>
                  </a:cubicBezTo>
                  <a:cubicBezTo>
                    <a:pt x="608" y="34"/>
                    <a:pt x="608" y="34"/>
                    <a:pt x="608" y="34"/>
                  </a:cubicBezTo>
                  <a:cubicBezTo>
                    <a:pt x="609" y="34"/>
                    <a:pt x="609" y="34"/>
                    <a:pt x="609" y="34"/>
                  </a:cubicBezTo>
                  <a:cubicBezTo>
                    <a:pt x="611" y="34"/>
                    <a:pt x="611" y="34"/>
                    <a:pt x="611" y="34"/>
                  </a:cubicBezTo>
                  <a:cubicBezTo>
                    <a:pt x="611" y="33"/>
                    <a:pt x="611" y="33"/>
                    <a:pt x="611" y="33"/>
                  </a:cubicBezTo>
                  <a:cubicBezTo>
                    <a:pt x="610" y="32"/>
                    <a:pt x="610" y="32"/>
                    <a:pt x="610" y="32"/>
                  </a:cubicBezTo>
                  <a:cubicBezTo>
                    <a:pt x="606" y="33"/>
                    <a:pt x="606" y="33"/>
                    <a:pt x="606" y="33"/>
                  </a:cubicBezTo>
                  <a:cubicBezTo>
                    <a:pt x="603" y="33"/>
                    <a:pt x="603" y="33"/>
                    <a:pt x="603" y="33"/>
                  </a:cubicBezTo>
                  <a:cubicBezTo>
                    <a:pt x="601" y="34"/>
                    <a:pt x="601" y="34"/>
                    <a:pt x="601" y="34"/>
                  </a:cubicBezTo>
                  <a:cubicBezTo>
                    <a:pt x="599" y="34"/>
                    <a:pt x="599" y="34"/>
                    <a:pt x="599" y="34"/>
                  </a:cubicBezTo>
                  <a:cubicBezTo>
                    <a:pt x="598" y="35"/>
                    <a:pt x="598" y="35"/>
                    <a:pt x="598" y="35"/>
                  </a:cubicBezTo>
                  <a:cubicBezTo>
                    <a:pt x="596" y="35"/>
                    <a:pt x="596" y="35"/>
                    <a:pt x="596" y="35"/>
                  </a:cubicBezTo>
                  <a:cubicBezTo>
                    <a:pt x="597" y="34"/>
                    <a:pt x="597" y="34"/>
                    <a:pt x="597" y="34"/>
                  </a:cubicBezTo>
                  <a:cubicBezTo>
                    <a:pt x="596" y="32"/>
                    <a:pt x="596" y="32"/>
                    <a:pt x="596" y="32"/>
                  </a:cubicBezTo>
                  <a:cubicBezTo>
                    <a:pt x="598" y="31"/>
                    <a:pt x="598" y="31"/>
                    <a:pt x="598" y="31"/>
                  </a:cubicBezTo>
                  <a:cubicBezTo>
                    <a:pt x="601" y="29"/>
                    <a:pt x="601" y="29"/>
                    <a:pt x="601" y="29"/>
                  </a:cubicBezTo>
                  <a:cubicBezTo>
                    <a:pt x="603" y="29"/>
                    <a:pt x="603" y="29"/>
                    <a:pt x="603" y="29"/>
                  </a:cubicBezTo>
                  <a:cubicBezTo>
                    <a:pt x="605" y="28"/>
                    <a:pt x="605" y="28"/>
                    <a:pt x="605" y="28"/>
                  </a:cubicBezTo>
                  <a:cubicBezTo>
                    <a:pt x="603" y="28"/>
                    <a:pt x="603" y="28"/>
                    <a:pt x="603" y="28"/>
                  </a:cubicBezTo>
                  <a:cubicBezTo>
                    <a:pt x="602" y="28"/>
                    <a:pt x="602" y="28"/>
                    <a:pt x="602" y="28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1" y="27"/>
                    <a:pt x="601" y="27"/>
                    <a:pt x="601" y="27"/>
                  </a:cubicBezTo>
                  <a:cubicBezTo>
                    <a:pt x="600" y="28"/>
                    <a:pt x="600" y="28"/>
                    <a:pt x="600" y="28"/>
                  </a:cubicBezTo>
                  <a:cubicBezTo>
                    <a:pt x="600" y="26"/>
                    <a:pt x="600" y="26"/>
                    <a:pt x="600" y="26"/>
                  </a:cubicBezTo>
                  <a:cubicBezTo>
                    <a:pt x="599" y="26"/>
                    <a:pt x="599" y="26"/>
                    <a:pt x="599" y="26"/>
                  </a:cubicBezTo>
                  <a:cubicBezTo>
                    <a:pt x="598" y="27"/>
                    <a:pt x="598" y="27"/>
                    <a:pt x="598" y="27"/>
                  </a:cubicBezTo>
                  <a:cubicBezTo>
                    <a:pt x="596" y="27"/>
                    <a:pt x="596" y="27"/>
                    <a:pt x="596" y="27"/>
                  </a:cubicBezTo>
                  <a:cubicBezTo>
                    <a:pt x="596" y="29"/>
                    <a:pt x="596" y="29"/>
                    <a:pt x="596" y="29"/>
                  </a:cubicBezTo>
                  <a:cubicBezTo>
                    <a:pt x="596" y="30"/>
                    <a:pt x="596" y="30"/>
                    <a:pt x="596" y="30"/>
                  </a:cubicBezTo>
                  <a:cubicBezTo>
                    <a:pt x="593" y="30"/>
                    <a:pt x="593" y="30"/>
                    <a:pt x="593" y="30"/>
                  </a:cubicBezTo>
                  <a:cubicBezTo>
                    <a:pt x="593" y="29"/>
                    <a:pt x="593" y="29"/>
                    <a:pt x="593" y="29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2" y="25"/>
                    <a:pt x="592" y="25"/>
                    <a:pt x="592" y="25"/>
                  </a:cubicBezTo>
                  <a:cubicBezTo>
                    <a:pt x="593" y="25"/>
                    <a:pt x="593" y="25"/>
                    <a:pt x="593" y="25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594" y="23"/>
                    <a:pt x="594" y="23"/>
                    <a:pt x="594" y="23"/>
                  </a:cubicBezTo>
                  <a:cubicBezTo>
                    <a:pt x="596" y="23"/>
                    <a:pt x="596" y="23"/>
                    <a:pt x="596" y="23"/>
                  </a:cubicBezTo>
                  <a:cubicBezTo>
                    <a:pt x="598" y="23"/>
                    <a:pt x="598" y="23"/>
                    <a:pt x="598" y="23"/>
                  </a:cubicBezTo>
                  <a:cubicBezTo>
                    <a:pt x="598" y="21"/>
                    <a:pt x="598" y="21"/>
                    <a:pt x="598" y="21"/>
                  </a:cubicBezTo>
                  <a:cubicBezTo>
                    <a:pt x="601" y="20"/>
                    <a:pt x="601" y="20"/>
                    <a:pt x="601" y="20"/>
                  </a:cubicBezTo>
                  <a:cubicBezTo>
                    <a:pt x="602" y="20"/>
                    <a:pt x="602" y="20"/>
                    <a:pt x="602" y="20"/>
                  </a:cubicBezTo>
                  <a:cubicBezTo>
                    <a:pt x="605" y="19"/>
                    <a:pt x="605" y="19"/>
                    <a:pt x="605" y="19"/>
                  </a:cubicBezTo>
                  <a:cubicBezTo>
                    <a:pt x="608" y="19"/>
                    <a:pt x="608" y="19"/>
                    <a:pt x="608" y="19"/>
                  </a:cubicBezTo>
                  <a:cubicBezTo>
                    <a:pt x="609" y="18"/>
                    <a:pt x="609" y="18"/>
                    <a:pt x="609" y="18"/>
                  </a:cubicBezTo>
                  <a:cubicBezTo>
                    <a:pt x="610" y="18"/>
                    <a:pt x="610" y="18"/>
                    <a:pt x="610" y="18"/>
                  </a:cubicBezTo>
                  <a:cubicBezTo>
                    <a:pt x="611" y="20"/>
                    <a:pt x="611" y="20"/>
                    <a:pt x="611" y="20"/>
                  </a:cubicBezTo>
                  <a:cubicBezTo>
                    <a:pt x="610" y="21"/>
                    <a:pt x="610" y="21"/>
                    <a:pt x="610" y="21"/>
                  </a:cubicBezTo>
                  <a:cubicBezTo>
                    <a:pt x="610" y="25"/>
                    <a:pt x="610" y="25"/>
                    <a:pt x="610" y="25"/>
                  </a:cubicBezTo>
                  <a:cubicBezTo>
                    <a:pt x="611" y="24"/>
                    <a:pt x="611" y="24"/>
                    <a:pt x="611" y="24"/>
                  </a:cubicBezTo>
                  <a:cubicBezTo>
                    <a:pt x="612" y="22"/>
                    <a:pt x="612" y="22"/>
                    <a:pt x="612" y="22"/>
                  </a:cubicBezTo>
                  <a:cubicBezTo>
                    <a:pt x="613" y="21"/>
                    <a:pt x="613" y="21"/>
                    <a:pt x="613" y="21"/>
                  </a:cubicBezTo>
                  <a:cubicBezTo>
                    <a:pt x="614" y="22"/>
                    <a:pt x="614" y="22"/>
                    <a:pt x="614" y="22"/>
                  </a:cubicBezTo>
                  <a:cubicBezTo>
                    <a:pt x="613" y="22"/>
                    <a:pt x="613" y="22"/>
                    <a:pt x="613" y="22"/>
                  </a:cubicBezTo>
                  <a:cubicBezTo>
                    <a:pt x="613" y="24"/>
                    <a:pt x="613" y="24"/>
                    <a:pt x="613" y="24"/>
                  </a:cubicBezTo>
                  <a:cubicBezTo>
                    <a:pt x="614" y="23"/>
                    <a:pt x="614" y="23"/>
                    <a:pt x="614" y="23"/>
                  </a:cubicBezTo>
                  <a:cubicBezTo>
                    <a:pt x="614" y="21"/>
                    <a:pt x="614" y="21"/>
                    <a:pt x="614" y="21"/>
                  </a:cubicBezTo>
                  <a:cubicBezTo>
                    <a:pt x="615" y="21"/>
                    <a:pt x="615" y="21"/>
                    <a:pt x="615" y="21"/>
                  </a:cubicBezTo>
                  <a:cubicBezTo>
                    <a:pt x="615" y="19"/>
                    <a:pt x="615" y="19"/>
                    <a:pt x="615" y="19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6" y="17"/>
                    <a:pt x="616" y="17"/>
                    <a:pt x="616" y="17"/>
                  </a:cubicBezTo>
                  <a:cubicBezTo>
                    <a:pt x="618" y="15"/>
                    <a:pt x="618" y="15"/>
                    <a:pt x="618" y="15"/>
                  </a:cubicBezTo>
                  <a:cubicBezTo>
                    <a:pt x="619" y="15"/>
                    <a:pt x="619" y="15"/>
                    <a:pt x="619" y="15"/>
                  </a:cubicBezTo>
                  <a:cubicBezTo>
                    <a:pt x="619" y="17"/>
                    <a:pt x="619" y="17"/>
                    <a:pt x="619" y="17"/>
                  </a:cubicBezTo>
                  <a:cubicBezTo>
                    <a:pt x="619" y="19"/>
                    <a:pt x="619" y="19"/>
                    <a:pt x="619" y="19"/>
                  </a:cubicBezTo>
                  <a:cubicBezTo>
                    <a:pt x="621" y="20"/>
                    <a:pt x="621" y="20"/>
                    <a:pt x="621" y="20"/>
                  </a:cubicBezTo>
                  <a:cubicBezTo>
                    <a:pt x="621" y="22"/>
                    <a:pt x="621" y="22"/>
                    <a:pt x="621" y="22"/>
                  </a:cubicBezTo>
                  <a:cubicBezTo>
                    <a:pt x="621" y="23"/>
                    <a:pt x="621" y="23"/>
                    <a:pt x="621" y="23"/>
                  </a:cubicBezTo>
                  <a:cubicBezTo>
                    <a:pt x="621" y="25"/>
                    <a:pt x="621" y="25"/>
                    <a:pt x="621" y="25"/>
                  </a:cubicBezTo>
                  <a:cubicBezTo>
                    <a:pt x="621" y="26"/>
                    <a:pt x="621" y="26"/>
                    <a:pt x="621" y="26"/>
                  </a:cubicBezTo>
                  <a:cubicBezTo>
                    <a:pt x="622" y="27"/>
                    <a:pt x="622" y="27"/>
                    <a:pt x="622" y="27"/>
                  </a:cubicBezTo>
                  <a:cubicBezTo>
                    <a:pt x="623" y="26"/>
                    <a:pt x="623" y="26"/>
                    <a:pt x="623" y="26"/>
                  </a:cubicBezTo>
                  <a:cubicBezTo>
                    <a:pt x="622" y="25"/>
                    <a:pt x="622" y="25"/>
                    <a:pt x="622" y="25"/>
                  </a:cubicBezTo>
                  <a:cubicBezTo>
                    <a:pt x="622" y="23"/>
                    <a:pt x="622" y="23"/>
                    <a:pt x="622" y="23"/>
                  </a:cubicBezTo>
                  <a:cubicBezTo>
                    <a:pt x="623" y="23"/>
                    <a:pt x="623" y="23"/>
                    <a:pt x="623" y="23"/>
                  </a:cubicBezTo>
                  <a:cubicBezTo>
                    <a:pt x="625" y="20"/>
                    <a:pt x="625" y="20"/>
                    <a:pt x="625" y="20"/>
                  </a:cubicBezTo>
                  <a:cubicBezTo>
                    <a:pt x="626" y="20"/>
                    <a:pt x="626" y="20"/>
                    <a:pt x="626" y="20"/>
                  </a:cubicBezTo>
                  <a:cubicBezTo>
                    <a:pt x="628" y="22"/>
                    <a:pt x="628" y="22"/>
                    <a:pt x="628" y="22"/>
                  </a:cubicBezTo>
                  <a:cubicBezTo>
                    <a:pt x="628" y="24"/>
                    <a:pt x="628" y="24"/>
                    <a:pt x="628" y="24"/>
                  </a:cubicBezTo>
                  <a:cubicBezTo>
                    <a:pt x="627" y="26"/>
                    <a:pt x="627" y="26"/>
                    <a:pt x="627" y="26"/>
                  </a:cubicBezTo>
                  <a:cubicBezTo>
                    <a:pt x="628" y="27"/>
                    <a:pt x="628" y="27"/>
                    <a:pt x="628" y="27"/>
                  </a:cubicBezTo>
                  <a:cubicBezTo>
                    <a:pt x="629" y="28"/>
                    <a:pt x="629" y="28"/>
                    <a:pt x="629" y="28"/>
                  </a:cubicBezTo>
                  <a:cubicBezTo>
                    <a:pt x="629" y="27"/>
                    <a:pt x="629" y="27"/>
                    <a:pt x="629" y="27"/>
                  </a:cubicBezTo>
                  <a:cubicBezTo>
                    <a:pt x="629" y="25"/>
                    <a:pt x="629" y="25"/>
                    <a:pt x="629" y="25"/>
                  </a:cubicBezTo>
                  <a:cubicBezTo>
                    <a:pt x="630" y="25"/>
                    <a:pt x="630" y="25"/>
                    <a:pt x="630" y="25"/>
                  </a:cubicBezTo>
                  <a:cubicBezTo>
                    <a:pt x="631" y="24"/>
                    <a:pt x="631" y="24"/>
                    <a:pt x="631" y="24"/>
                  </a:cubicBezTo>
                  <a:cubicBezTo>
                    <a:pt x="632" y="25"/>
                    <a:pt x="632" y="25"/>
                    <a:pt x="632" y="25"/>
                  </a:cubicBezTo>
                  <a:cubicBezTo>
                    <a:pt x="631" y="26"/>
                    <a:pt x="631" y="26"/>
                    <a:pt x="631" y="26"/>
                  </a:cubicBezTo>
                  <a:cubicBezTo>
                    <a:pt x="631" y="27"/>
                    <a:pt x="631" y="27"/>
                    <a:pt x="631" y="27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3" y="26"/>
                    <a:pt x="633" y="26"/>
                    <a:pt x="633" y="26"/>
                  </a:cubicBezTo>
                  <a:cubicBezTo>
                    <a:pt x="634" y="26"/>
                    <a:pt x="634" y="26"/>
                    <a:pt x="634" y="26"/>
                  </a:cubicBezTo>
                  <a:cubicBezTo>
                    <a:pt x="634" y="28"/>
                    <a:pt x="634" y="28"/>
                    <a:pt x="634" y="28"/>
                  </a:cubicBezTo>
                  <a:cubicBezTo>
                    <a:pt x="635" y="27"/>
                    <a:pt x="635" y="27"/>
                    <a:pt x="635" y="27"/>
                  </a:cubicBezTo>
                  <a:cubicBezTo>
                    <a:pt x="635" y="25"/>
                    <a:pt x="635" y="25"/>
                    <a:pt x="635" y="25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2" y="22"/>
                    <a:pt x="632" y="22"/>
                    <a:pt x="632" y="22"/>
                  </a:cubicBezTo>
                  <a:cubicBezTo>
                    <a:pt x="632" y="20"/>
                    <a:pt x="632" y="20"/>
                    <a:pt x="632" y="20"/>
                  </a:cubicBezTo>
                  <a:cubicBezTo>
                    <a:pt x="631" y="18"/>
                    <a:pt x="631" y="18"/>
                    <a:pt x="631" y="18"/>
                  </a:cubicBezTo>
                  <a:cubicBezTo>
                    <a:pt x="630" y="17"/>
                    <a:pt x="630" y="17"/>
                    <a:pt x="630" y="17"/>
                  </a:cubicBezTo>
                  <a:cubicBezTo>
                    <a:pt x="629" y="16"/>
                    <a:pt x="629" y="16"/>
                    <a:pt x="629" y="16"/>
                  </a:cubicBezTo>
                  <a:cubicBezTo>
                    <a:pt x="629" y="14"/>
                    <a:pt x="629" y="14"/>
                    <a:pt x="629" y="14"/>
                  </a:cubicBezTo>
                  <a:cubicBezTo>
                    <a:pt x="631" y="14"/>
                    <a:pt x="631" y="14"/>
                    <a:pt x="631" y="14"/>
                  </a:cubicBezTo>
                  <a:cubicBezTo>
                    <a:pt x="632" y="15"/>
                    <a:pt x="632" y="15"/>
                    <a:pt x="632" y="15"/>
                  </a:cubicBezTo>
                  <a:cubicBezTo>
                    <a:pt x="634" y="15"/>
                    <a:pt x="634" y="15"/>
                    <a:pt x="634" y="15"/>
                  </a:cubicBezTo>
                  <a:cubicBezTo>
                    <a:pt x="636" y="15"/>
                    <a:pt x="636" y="15"/>
                    <a:pt x="636" y="15"/>
                  </a:cubicBezTo>
                  <a:cubicBezTo>
                    <a:pt x="636" y="14"/>
                    <a:pt x="636" y="14"/>
                    <a:pt x="636" y="14"/>
                  </a:cubicBezTo>
                  <a:cubicBezTo>
                    <a:pt x="636" y="11"/>
                    <a:pt x="636" y="11"/>
                    <a:pt x="636" y="11"/>
                  </a:cubicBezTo>
                  <a:cubicBezTo>
                    <a:pt x="635" y="10"/>
                    <a:pt x="635" y="10"/>
                    <a:pt x="635" y="10"/>
                  </a:cubicBezTo>
                  <a:cubicBezTo>
                    <a:pt x="636" y="8"/>
                    <a:pt x="636" y="8"/>
                    <a:pt x="636" y="8"/>
                  </a:cubicBezTo>
                  <a:cubicBezTo>
                    <a:pt x="638" y="8"/>
                    <a:pt x="638" y="8"/>
                    <a:pt x="638" y="8"/>
                  </a:cubicBezTo>
                  <a:cubicBezTo>
                    <a:pt x="639" y="8"/>
                    <a:pt x="639" y="8"/>
                    <a:pt x="639" y="8"/>
                  </a:cubicBezTo>
                  <a:cubicBezTo>
                    <a:pt x="642" y="9"/>
                    <a:pt x="642" y="9"/>
                    <a:pt x="642" y="9"/>
                  </a:cubicBezTo>
                  <a:cubicBezTo>
                    <a:pt x="643" y="10"/>
                    <a:pt x="643" y="10"/>
                    <a:pt x="643" y="10"/>
                  </a:cubicBezTo>
                  <a:cubicBezTo>
                    <a:pt x="643" y="11"/>
                    <a:pt x="643" y="11"/>
                    <a:pt x="643" y="11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45" y="14"/>
                    <a:pt x="645" y="14"/>
                    <a:pt x="645" y="14"/>
                  </a:cubicBezTo>
                  <a:cubicBezTo>
                    <a:pt x="645" y="15"/>
                    <a:pt x="645" y="15"/>
                    <a:pt x="645" y="15"/>
                  </a:cubicBezTo>
                  <a:cubicBezTo>
                    <a:pt x="645" y="18"/>
                    <a:pt x="645" y="18"/>
                    <a:pt x="645" y="18"/>
                  </a:cubicBezTo>
                  <a:cubicBezTo>
                    <a:pt x="645" y="21"/>
                    <a:pt x="645" y="21"/>
                    <a:pt x="645" y="21"/>
                  </a:cubicBezTo>
                  <a:cubicBezTo>
                    <a:pt x="647" y="21"/>
                    <a:pt x="647" y="21"/>
                    <a:pt x="647" y="21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20"/>
                    <a:pt x="648" y="20"/>
                    <a:pt x="648" y="20"/>
                  </a:cubicBezTo>
                  <a:cubicBezTo>
                    <a:pt x="649" y="21"/>
                    <a:pt x="649" y="21"/>
                    <a:pt x="649" y="21"/>
                  </a:cubicBezTo>
                  <a:cubicBezTo>
                    <a:pt x="650" y="21"/>
                    <a:pt x="650" y="21"/>
                    <a:pt x="650" y="21"/>
                  </a:cubicBezTo>
                  <a:cubicBezTo>
                    <a:pt x="651" y="19"/>
                    <a:pt x="651" y="19"/>
                    <a:pt x="651" y="19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2" y="14"/>
                    <a:pt x="652" y="14"/>
                    <a:pt x="652" y="14"/>
                  </a:cubicBezTo>
                  <a:cubicBezTo>
                    <a:pt x="653" y="13"/>
                    <a:pt x="653" y="13"/>
                    <a:pt x="653" y="13"/>
                  </a:cubicBezTo>
                  <a:cubicBezTo>
                    <a:pt x="655" y="13"/>
                    <a:pt x="655" y="13"/>
                    <a:pt x="655" y="13"/>
                  </a:cubicBezTo>
                  <a:cubicBezTo>
                    <a:pt x="655" y="14"/>
                    <a:pt x="655" y="14"/>
                    <a:pt x="655" y="14"/>
                  </a:cubicBezTo>
                  <a:cubicBezTo>
                    <a:pt x="658" y="14"/>
                    <a:pt x="658" y="14"/>
                    <a:pt x="658" y="14"/>
                  </a:cubicBezTo>
                  <a:cubicBezTo>
                    <a:pt x="658" y="13"/>
                    <a:pt x="658" y="13"/>
                    <a:pt x="658" y="13"/>
                  </a:cubicBezTo>
                  <a:cubicBezTo>
                    <a:pt x="656" y="11"/>
                    <a:pt x="656" y="11"/>
                    <a:pt x="656" y="11"/>
                  </a:cubicBezTo>
                  <a:cubicBezTo>
                    <a:pt x="655" y="8"/>
                    <a:pt x="655" y="8"/>
                    <a:pt x="655" y="8"/>
                  </a:cubicBezTo>
                  <a:cubicBezTo>
                    <a:pt x="656" y="7"/>
                    <a:pt x="656" y="7"/>
                    <a:pt x="656" y="7"/>
                  </a:cubicBezTo>
                  <a:cubicBezTo>
                    <a:pt x="656" y="6"/>
                    <a:pt x="656" y="6"/>
                    <a:pt x="656" y="6"/>
                  </a:cubicBezTo>
                  <a:cubicBezTo>
                    <a:pt x="657" y="6"/>
                    <a:pt x="657" y="6"/>
                    <a:pt x="657" y="6"/>
                  </a:cubicBezTo>
                  <a:cubicBezTo>
                    <a:pt x="660" y="7"/>
                    <a:pt x="660" y="7"/>
                    <a:pt x="660" y="7"/>
                  </a:cubicBezTo>
                  <a:cubicBezTo>
                    <a:pt x="661" y="10"/>
                    <a:pt x="661" y="10"/>
                    <a:pt x="661" y="10"/>
                  </a:cubicBezTo>
                  <a:cubicBezTo>
                    <a:pt x="661" y="12"/>
                    <a:pt x="661" y="12"/>
                    <a:pt x="661" y="12"/>
                  </a:cubicBezTo>
                  <a:cubicBezTo>
                    <a:pt x="661" y="14"/>
                    <a:pt x="661" y="14"/>
                    <a:pt x="661" y="14"/>
                  </a:cubicBezTo>
                  <a:cubicBezTo>
                    <a:pt x="662" y="15"/>
                    <a:pt x="662" y="15"/>
                    <a:pt x="662" y="15"/>
                  </a:cubicBezTo>
                  <a:cubicBezTo>
                    <a:pt x="662" y="18"/>
                    <a:pt x="662" y="18"/>
                    <a:pt x="662" y="18"/>
                  </a:cubicBezTo>
                  <a:cubicBezTo>
                    <a:pt x="663" y="19"/>
                    <a:pt x="663" y="19"/>
                    <a:pt x="663" y="19"/>
                  </a:cubicBezTo>
                  <a:cubicBezTo>
                    <a:pt x="664" y="18"/>
                    <a:pt x="664" y="18"/>
                    <a:pt x="664" y="18"/>
                  </a:cubicBezTo>
                  <a:cubicBezTo>
                    <a:pt x="664" y="16"/>
                    <a:pt x="664" y="16"/>
                    <a:pt x="664" y="16"/>
                  </a:cubicBezTo>
                  <a:cubicBezTo>
                    <a:pt x="664" y="15"/>
                    <a:pt x="664" y="15"/>
                    <a:pt x="664" y="15"/>
                  </a:cubicBezTo>
                  <a:cubicBezTo>
                    <a:pt x="664" y="13"/>
                    <a:pt x="664" y="13"/>
                    <a:pt x="664" y="13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3" y="7"/>
                    <a:pt x="663" y="7"/>
                    <a:pt x="663" y="7"/>
                  </a:cubicBezTo>
                  <a:cubicBezTo>
                    <a:pt x="663" y="4"/>
                    <a:pt x="663" y="4"/>
                    <a:pt x="663" y="4"/>
                  </a:cubicBezTo>
                  <a:cubicBezTo>
                    <a:pt x="663" y="2"/>
                    <a:pt x="663" y="2"/>
                    <a:pt x="663" y="2"/>
                  </a:cubicBezTo>
                  <a:cubicBezTo>
                    <a:pt x="664" y="2"/>
                    <a:pt x="664" y="2"/>
                    <a:pt x="664" y="2"/>
                  </a:cubicBezTo>
                  <a:cubicBezTo>
                    <a:pt x="666" y="4"/>
                    <a:pt x="666" y="4"/>
                    <a:pt x="666" y="4"/>
                  </a:cubicBezTo>
                  <a:cubicBezTo>
                    <a:pt x="667" y="4"/>
                    <a:pt x="667" y="4"/>
                    <a:pt x="667" y="4"/>
                  </a:cubicBezTo>
                  <a:cubicBezTo>
                    <a:pt x="668" y="4"/>
                    <a:pt x="668" y="4"/>
                    <a:pt x="668" y="4"/>
                  </a:cubicBezTo>
                  <a:cubicBezTo>
                    <a:pt x="668" y="7"/>
                    <a:pt x="668" y="7"/>
                    <a:pt x="668" y="7"/>
                  </a:cubicBezTo>
                  <a:cubicBezTo>
                    <a:pt x="669" y="9"/>
                    <a:pt x="669" y="9"/>
                    <a:pt x="669" y="9"/>
                  </a:cubicBezTo>
                  <a:cubicBezTo>
                    <a:pt x="669" y="11"/>
                    <a:pt x="669" y="11"/>
                    <a:pt x="669" y="11"/>
                  </a:cubicBezTo>
                  <a:cubicBezTo>
                    <a:pt x="669" y="13"/>
                    <a:pt x="669" y="13"/>
                    <a:pt x="669" y="13"/>
                  </a:cubicBezTo>
                  <a:cubicBezTo>
                    <a:pt x="670" y="14"/>
                    <a:pt x="670" y="14"/>
                    <a:pt x="670" y="14"/>
                  </a:cubicBezTo>
                  <a:cubicBezTo>
                    <a:pt x="670" y="12"/>
                    <a:pt x="670" y="12"/>
                    <a:pt x="670" y="12"/>
                  </a:cubicBezTo>
                  <a:cubicBezTo>
                    <a:pt x="670" y="11"/>
                    <a:pt x="670" y="11"/>
                    <a:pt x="670" y="11"/>
                  </a:cubicBezTo>
                  <a:cubicBezTo>
                    <a:pt x="671" y="11"/>
                    <a:pt x="671" y="11"/>
                    <a:pt x="671" y="11"/>
                  </a:cubicBezTo>
                  <a:cubicBezTo>
                    <a:pt x="674" y="15"/>
                    <a:pt x="674" y="15"/>
                    <a:pt x="674" y="15"/>
                  </a:cubicBezTo>
                  <a:cubicBezTo>
                    <a:pt x="674" y="14"/>
                    <a:pt x="674" y="14"/>
                    <a:pt x="674" y="14"/>
                  </a:cubicBezTo>
                  <a:cubicBezTo>
                    <a:pt x="676" y="14"/>
                    <a:pt x="676" y="14"/>
                    <a:pt x="676" y="14"/>
                  </a:cubicBezTo>
                  <a:cubicBezTo>
                    <a:pt x="676" y="13"/>
                    <a:pt x="676" y="13"/>
                    <a:pt x="676" y="13"/>
                  </a:cubicBezTo>
                  <a:cubicBezTo>
                    <a:pt x="675" y="13"/>
                    <a:pt x="675" y="13"/>
                    <a:pt x="675" y="13"/>
                  </a:cubicBezTo>
                  <a:cubicBezTo>
                    <a:pt x="673" y="11"/>
                    <a:pt x="673" y="11"/>
                    <a:pt x="673" y="11"/>
                  </a:cubicBezTo>
                  <a:cubicBezTo>
                    <a:pt x="674" y="10"/>
                    <a:pt x="674" y="10"/>
                    <a:pt x="674" y="10"/>
                  </a:cubicBezTo>
                  <a:cubicBezTo>
                    <a:pt x="674" y="9"/>
                    <a:pt x="674" y="9"/>
                    <a:pt x="674" y="9"/>
                  </a:cubicBezTo>
                  <a:cubicBezTo>
                    <a:pt x="672" y="7"/>
                    <a:pt x="672" y="7"/>
                    <a:pt x="672" y="7"/>
                  </a:cubicBezTo>
                  <a:cubicBezTo>
                    <a:pt x="671" y="6"/>
                    <a:pt x="671" y="6"/>
                    <a:pt x="671" y="6"/>
                  </a:cubicBezTo>
                  <a:cubicBezTo>
                    <a:pt x="672" y="5"/>
                    <a:pt x="672" y="5"/>
                    <a:pt x="672" y="5"/>
                  </a:cubicBezTo>
                  <a:cubicBezTo>
                    <a:pt x="674" y="5"/>
                    <a:pt x="674" y="5"/>
                    <a:pt x="674" y="5"/>
                  </a:cubicBezTo>
                  <a:cubicBezTo>
                    <a:pt x="673" y="4"/>
                    <a:pt x="673" y="4"/>
                    <a:pt x="673" y="4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0" y="3"/>
                    <a:pt x="670" y="3"/>
                    <a:pt x="670" y="3"/>
                  </a:cubicBezTo>
                  <a:cubicBezTo>
                    <a:pt x="672" y="2"/>
                    <a:pt x="672" y="2"/>
                    <a:pt x="672" y="2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675" y="1"/>
                    <a:pt x="675" y="1"/>
                    <a:pt x="675" y="1"/>
                  </a:cubicBezTo>
                  <a:cubicBezTo>
                    <a:pt x="679" y="1"/>
                    <a:pt x="679" y="1"/>
                    <a:pt x="679" y="1"/>
                  </a:cubicBezTo>
                  <a:cubicBezTo>
                    <a:pt x="679" y="2"/>
                    <a:pt x="679" y="2"/>
                    <a:pt x="679" y="2"/>
                  </a:cubicBezTo>
                  <a:cubicBezTo>
                    <a:pt x="679" y="4"/>
                    <a:pt x="679" y="4"/>
                    <a:pt x="679" y="4"/>
                  </a:cubicBezTo>
                  <a:cubicBezTo>
                    <a:pt x="678" y="6"/>
                    <a:pt x="678" y="6"/>
                    <a:pt x="678" y="6"/>
                  </a:cubicBezTo>
                  <a:cubicBezTo>
                    <a:pt x="679" y="6"/>
                    <a:pt x="679" y="6"/>
                    <a:pt x="679" y="6"/>
                  </a:cubicBezTo>
                  <a:cubicBezTo>
                    <a:pt x="680" y="6"/>
                    <a:pt x="680" y="6"/>
                    <a:pt x="680" y="6"/>
                  </a:cubicBezTo>
                  <a:cubicBezTo>
                    <a:pt x="681" y="4"/>
                    <a:pt x="681" y="4"/>
                    <a:pt x="681" y="4"/>
                  </a:cubicBezTo>
                  <a:cubicBezTo>
                    <a:pt x="682" y="3"/>
                    <a:pt x="682" y="3"/>
                    <a:pt x="682" y="3"/>
                  </a:cubicBezTo>
                  <a:cubicBezTo>
                    <a:pt x="682" y="4"/>
                    <a:pt x="682" y="4"/>
                    <a:pt x="682" y="4"/>
                  </a:cubicBezTo>
                  <a:cubicBezTo>
                    <a:pt x="682" y="7"/>
                    <a:pt x="682" y="7"/>
                    <a:pt x="682" y="7"/>
                  </a:cubicBezTo>
                  <a:cubicBezTo>
                    <a:pt x="683" y="7"/>
                    <a:pt x="683" y="7"/>
                    <a:pt x="683" y="7"/>
                  </a:cubicBezTo>
                  <a:cubicBezTo>
                    <a:pt x="684" y="7"/>
                    <a:pt x="684" y="7"/>
                    <a:pt x="684" y="7"/>
                  </a:cubicBezTo>
                  <a:cubicBezTo>
                    <a:pt x="684" y="6"/>
                    <a:pt x="684" y="6"/>
                    <a:pt x="684" y="6"/>
                  </a:cubicBezTo>
                  <a:cubicBezTo>
                    <a:pt x="686" y="4"/>
                    <a:pt x="686" y="4"/>
                    <a:pt x="686" y="4"/>
                  </a:cubicBezTo>
                  <a:cubicBezTo>
                    <a:pt x="687" y="5"/>
                    <a:pt x="687" y="5"/>
                    <a:pt x="687" y="5"/>
                  </a:cubicBezTo>
                  <a:cubicBezTo>
                    <a:pt x="687" y="7"/>
                    <a:pt x="687" y="7"/>
                    <a:pt x="687" y="7"/>
                  </a:cubicBezTo>
                  <a:cubicBezTo>
                    <a:pt x="686" y="9"/>
                    <a:pt x="686" y="9"/>
                    <a:pt x="686" y="9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4"/>
                    <a:pt x="686" y="14"/>
                    <a:pt x="686" y="14"/>
                  </a:cubicBezTo>
                  <a:cubicBezTo>
                    <a:pt x="688" y="13"/>
                    <a:pt x="688" y="13"/>
                    <a:pt x="688" y="13"/>
                  </a:cubicBezTo>
                  <a:cubicBezTo>
                    <a:pt x="689" y="14"/>
                    <a:pt x="689" y="14"/>
                    <a:pt x="689" y="14"/>
                  </a:cubicBezTo>
                  <a:cubicBezTo>
                    <a:pt x="690" y="13"/>
                    <a:pt x="690" y="13"/>
                    <a:pt x="690" y="13"/>
                  </a:cubicBezTo>
                  <a:cubicBezTo>
                    <a:pt x="690" y="10"/>
                    <a:pt x="690" y="10"/>
                    <a:pt x="690" y="10"/>
                  </a:cubicBezTo>
                  <a:cubicBezTo>
                    <a:pt x="691" y="7"/>
                    <a:pt x="691" y="7"/>
                    <a:pt x="691" y="7"/>
                  </a:cubicBezTo>
                  <a:cubicBezTo>
                    <a:pt x="690" y="3"/>
                    <a:pt x="690" y="3"/>
                    <a:pt x="690" y="3"/>
                  </a:cubicBezTo>
                  <a:cubicBezTo>
                    <a:pt x="690" y="1"/>
                    <a:pt x="690" y="1"/>
                    <a:pt x="690" y="1"/>
                  </a:cubicBezTo>
                  <a:cubicBezTo>
                    <a:pt x="691" y="0"/>
                    <a:pt x="691" y="0"/>
                    <a:pt x="691" y="0"/>
                  </a:cubicBezTo>
                  <a:cubicBezTo>
                    <a:pt x="693" y="1"/>
                    <a:pt x="693" y="1"/>
                    <a:pt x="693" y="1"/>
                  </a:cubicBezTo>
                  <a:cubicBezTo>
                    <a:pt x="694" y="1"/>
                    <a:pt x="694" y="1"/>
                    <a:pt x="694" y="1"/>
                  </a:cubicBezTo>
                  <a:cubicBezTo>
                    <a:pt x="696" y="2"/>
                    <a:pt x="696" y="2"/>
                    <a:pt x="696" y="2"/>
                  </a:cubicBezTo>
                  <a:cubicBezTo>
                    <a:pt x="698" y="1"/>
                    <a:pt x="698" y="1"/>
                    <a:pt x="698" y="1"/>
                  </a:cubicBezTo>
                  <a:cubicBezTo>
                    <a:pt x="700" y="2"/>
                    <a:pt x="700" y="2"/>
                    <a:pt x="700" y="2"/>
                  </a:cubicBezTo>
                  <a:cubicBezTo>
                    <a:pt x="700" y="3"/>
                    <a:pt x="700" y="3"/>
                    <a:pt x="700" y="3"/>
                  </a:cubicBezTo>
                  <a:cubicBezTo>
                    <a:pt x="703" y="4"/>
                    <a:pt x="703" y="4"/>
                    <a:pt x="703" y="4"/>
                  </a:cubicBezTo>
                  <a:cubicBezTo>
                    <a:pt x="705" y="3"/>
                    <a:pt x="705" y="3"/>
                    <a:pt x="705" y="3"/>
                  </a:cubicBezTo>
                  <a:cubicBezTo>
                    <a:pt x="707" y="5"/>
                    <a:pt x="707" y="5"/>
                    <a:pt x="707" y="5"/>
                  </a:cubicBezTo>
                  <a:cubicBezTo>
                    <a:pt x="707" y="6"/>
                    <a:pt x="707" y="6"/>
                    <a:pt x="707" y="6"/>
                  </a:cubicBezTo>
                  <a:cubicBezTo>
                    <a:pt x="708" y="7"/>
                    <a:pt x="708" y="7"/>
                    <a:pt x="708" y="7"/>
                  </a:cubicBezTo>
                  <a:cubicBezTo>
                    <a:pt x="708" y="9"/>
                    <a:pt x="708" y="9"/>
                    <a:pt x="708" y="9"/>
                  </a:cubicBezTo>
                  <a:cubicBezTo>
                    <a:pt x="707" y="11"/>
                    <a:pt x="707" y="11"/>
                    <a:pt x="707" y="11"/>
                  </a:cubicBezTo>
                  <a:cubicBezTo>
                    <a:pt x="708" y="12"/>
                    <a:pt x="708" y="12"/>
                    <a:pt x="708" y="12"/>
                  </a:cubicBezTo>
                  <a:cubicBezTo>
                    <a:pt x="709" y="12"/>
                    <a:pt x="709" y="12"/>
                    <a:pt x="709" y="12"/>
                  </a:cubicBezTo>
                  <a:cubicBezTo>
                    <a:pt x="711" y="9"/>
                    <a:pt x="711" y="9"/>
                    <a:pt x="711" y="9"/>
                  </a:cubicBezTo>
                  <a:cubicBezTo>
                    <a:pt x="714" y="8"/>
                    <a:pt x="714" y="8"/>
                    <a:pt x="714" y="8"/>
                  </a:cubicBezTo>
                  <a:cubicBezTo>
                    <a:pt x="715" y="6"/>
                    <a:pt x="715" y="6"/>
                    <a:pt x="715" y="6"/>
                  </a:cubicBezTo>
                  <a:cubicBezTo>
                    <a:pt x="717" y="6"/>
                    <a:pt x="717" y="6"/>
                    <a:pt x="717" y="6"/>
                  </a:cubicBezTo>
                  <a:cubicBezTo>
                    <a:pt x="719" y="7"/>
                    <a:pt x="719" y="7"/>
                    <a:pt x="719" y="7"/>
                  </a:cubicBezTo>
                  <a:cubicBezTo>
                    <a:pt x="721" y="7"/>
                    <a:pt x="721" y="7"/>
                    <a:pt x="721" y="7"/>
                  </a:cubicBezTo>
                  <a:cubicBezTo>
                    <a:pt x="721" y="8"/>
                    <a:pt x="721" y="8"/>
                    <a:pt x="721" y="8"/>
                  </a:cubicBezTo>
                  <a:cubicBezTo>
                    <a:pt x="719" y="10"/>
                    <a:pt x="719" y="10"/>
                    <a:pt x="719" y="10"/>
                  </a:cubicBezTo>
                  <a:cubicBezTo>
                    <a:pt x="720" y="12"/>
                    <a:pt x="720" y="12"/>
                    <a:pt x="720" y="12"/>
                  </a:cubicBezTo>
                  <a:cubicBezTo>
                    <a:pt x="721" y="11"/>
                    <a:pt x="721" y="11"/>
                    <a:pt x="721" y="11"/>
                  </a:cubicBezTo>
                  <a:cubicBezTo>
                    <a:pt x="721" y="10"/>
                    <a:pt x="721" y="10"/>
                    <a:pt x="721" y="10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5" y="8"/>
                    <a:pt x="725" y="8"/>
                    <a:pt x="725" y="8"/>
                  </a:cubicBezTo>
                  <a:cubicBezTo>
                    <a:pt x="727" y="9"/>
                    <a:pt x="727" y="9"/>
                    <a:pt x="727" y="9"/>
                  </a:cubicBezTo>
                  <a:cubicBezTo>
                    <a:pt x="731" y="10"/>
                    <a:pt x="731" y="10"/>
                    <a:pt x="731" y="10"/>
                  </a:cubicBezTo>
                  <a:cubicBezTo>
                    <a:pt x="732" y="11"/>
                    <a:pt x="732" y="11"/>
                    <a:pt x="732" y="11"/>
                  </a:cubicBezTo>
                  <a:cubicBezTo>
                    <a:pt x="731" y="12"/>
                    <a:pt x="731" y="12"/>
                    <a:pt x="731" y="12"/>
                  </a:cubicBezTo>
                  <a:cubicBezTo>
                    <a:pt x="730" y="12"/>
                    <a:pt x="730" y="12"/>
                    <a:pt x="730" y="12"/>
                  </a:cubicBezTo>
                  <a:cubicBezTo>
                    <a:pt x="730" y="13"/>
                    <a:pt x="730" y="13"/>
                    <a:pt x="730" y="13"/>
                  </a:cubicBezTo>
                  <a:cubicBezTo>
                    <a:pt x="729" y="14"/>
                    <a:pt x="729" y="14"/>
                    <a:pt x="729" y="14"/>
                  </a:cubicBezTo>
                  <a:cubicBezTo>
                    <a:pt x="730" y="15"/>
                    <a:pt x="730" y="15"/>
                    <a:pt x="730" y="15"/>
                  </a:cubicBezTo>
                  <a:cubicBezTo>
                    <a:pt x="731" y="15"/>
                    <a:pt x="731" y="15"/>
                    <a:pt x="731" y="15"/>
                  </a:cubicBezTo>
                  <a:cubicBezTo>
                    <a:pt x="733" y="14"/>
                    <a:pt x="733" y="14"/>
                    <a:pt x="733" y="14"/>
                  </a:cubicBezTo>
                  <a:cubicBezTo>
                    <a:pt x="733" y="16"/>
                    <a:pt x="733" y="16"/>
                    <a:pt x="733" y="16"/>
                  </a:cubicBezTo>
                  <a:cubicBezTo>
                    <a:pt x="734" y="16"/>
                    <a:pt x="734" y="16"/>
                    <a:pt x="734" y="16"/>
                  </a:cubicBezTo>
                  <a:cubicBezTo>
                    <a:pt x="735" y="15"/>
                    <a:pt x="735" y="15"/>
                    <a:pt x="735" y="15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7" y="17"/>
                    <a:pt x="737" y="17"/>
                    <a:pt x="737" y="17"/>
                  </a:cubicBezTo>
                  <a:cubicBezTo>
                    <a:pt x="737" y="18"/>
                    <a:pt x="737" y="18"/>
                    <a:pt x="737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42" y="17"/>
                    <a:pt x="742" y="17"/>
                    <a:pt x="742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5" y="20"/>
                    <a:pt x="745" y="20"/>
                    <a:pt x="745" y="20"/>
                  </a:cubicBezTo>
                  <a:cubicBezTo>
                    <a:pt x="747" y="20"/>
                    <a:pt x="747" y="20"/>
                    <a:pt x="747" y="20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47" y="22"/>
                    <a:pt x="747" y="22"/>
                    <a:pt x="747" y="22"/>
                  </a:cubicBezTo>
                  <a:cubicBezTo>
                    <a:pt x="743" y="23"/>
                    <a:pt x="743" y="23"/>
                    <a:pt x="743" y="23"/>
                  </a:cubicBezTo>
                  <a:cubicBezTo>
                    <a:pt x="742" y="25"/>
                    <a:pt x="742" y="25"/>
                    <a:pt x="742" y="25"/>
                  </a:cubicBezTo>
                  <a:cubicBezTo>
                    <a:pt x="740" y="25"/>
                    <a:pt x="740" y="25"/>
                    <a:pt x="740" y="25"/>
                  </a:cubicBezTo>
                  <a:cubicBezTo>
                    <a:pt x="737" y="27"/>
                    <a:pt x="737" y="27"/>
                    <a:pt x="737" y="27"/>
                  </a:cubicBezTo>
                  <a:cubicBezTo>
                    <a:pt x="736" y="27"/>
                    <a:pt x="736" y="27"/>
                    <a:pt x="736" y="27"/>
                  </a:cubicBezTo>
                  <a:cubicBezTo>
                    <a:pt x="734" y="26"/>
                    <a:pt x="734" y="26"/>
                    <a:pt x="734" y="26"/>
                  </a:cubicBezTo>
                  <a:cubicBezTo>
                    <a:pt x="734" y="27"/>
                    <a:pt x="734" y="27"/>
                    <a:pt x="734" y="27"/>
                  </a:cubicBezTo>
                  <a:cubicBezTo>
                    <a:pt x="731" y="28"/>
                    <a:pt x="731" y="28"/>
                    <a:pt x="731" y="28"/>
                  </a:cubicBezTo>
                  <a:cubicBezTo>
                    <a:pt x="735" y="28"/>
                    <a:pt x="735" y="28"/>
                    <a:pt x="735" y="28"/>
                  </a:cubicBezTo>
                  <a:cubicBezTo>
                    <a:pt x="738" y="28"/>
                    <a:pt x="738" y="28"/>
                    <a:pt x="738" y="28"/>
                  </a:cubicBezTo>
                  <a:cubicBezTo>
                    <a:pt x="740" y="29"/>
                    <a:pt x="740" y="29"/>
                    <a:pt x="740" y="29"/>
                  </a:cubicBezTo>
                  <a:cubicBezTo>
                    <a:pt x="741" y="29"/>
                    <a:pt x="741" y="29"/>
                    <a:pt x="741" y="29"/>
                  </a:cubicBezTo>
                  <a:cubicBezTo>
                    <a:pt x="742" y="27"/>
                    <a:pt x="742" y="27"/>
                    <a:pt x="742" y="27"/>
                  </a:cubicBezTo>
                  <a:cubicBezTo>
                    <a:pt x="743" y="27"/>
                    <a:pt x="743" y="27"/>
                    <a:pt x="743" y="27"/>
                  </a:cubicBezTo>
                  <a:cubicBezTo>
                    <a:pt x="744" y="27"/>
                    <a:pt x="744" y="27"/>
                    <a:pt x="744" y="27"/>
                  </a:cubicBezTo>
                  <a:cubicBezTo>
                    <a:pt x="745" y="25"/>
                    <a:pt x="745" y="25"/>
                    <a:pt x="745" y="25"/>
                  </a:cubicBezTo>
                  <a:cubicBezTo>
                    <a:pt x="748" y="24"/>
                    <a:pt x="748" y="24"/>
                    <a:pt x="748" y="24"/>
                  </a:cubicBezTo>
                  <a:cubicBezTo>
                    <a:pt x="750" y="24"/>
                    <a:pt x="750" y="24"/>
                    <a:pt x="750" y="24"/>
                  </a:cubicBezTo>
                  <a:cubicBezTo>
                    <a:pt x="750" y="25"/>
                    <a:pt x="750" y="25"/>
                    <a:pt x="750" y="25"/>
                  </a:cubicBezTo>
                  <a:cubicBezTo>
                    <a:pt x="749" y="27"/>
                    <a:pt x="749" y="27"/>
                    <a:pt x="749" y="27"/>
                  </a:cubicBezTo>
                  <a:cubicBezTo>
                    <a:pt x="750" y="28"/>
                    <a:pt x="750" y="28"/>
                    <a:pt x="750" y="28"/>
                  </a:cubicBezTo>
                  <a:cubicBezTo>
                    <a:pt x="751" y="27"/>
                    <a:pt x="751" y="27"/>
                    <a:pt x="751" y="27"/>
                  </a:cubicBezTo>
                  <a:cubicBezTo>
                    <a:pt x="752" y="25"/>
                    <a:pt x="752" y="25"/>
                    <a:pt x="752" y="25"/>
                  </a:cubicBezTo>
                  <a:cubicBezTo>
                    <a:pt x="754" y="24"/>
                    <a:pt x="754" y="24"/>
                    <a:pt x="754" y="24"/>
                  </a:cubicBezTo>
                  <a:cubicBezTo>
                    <a:pt x="754" y="25"/>
                    <a:pt x="754" y="25"/>
                    <a:pt x="754" y="25"/>
                  </a:cubicBezTo>
                  <a:cubicBezTo>
                    <a:pt x="753" y="26"/>
                    <a:pt x="753" y="26"/>
                    <a:pt x="753" y="26"/>
                  </a:cubicBezTo>
                  <a:cubicBezTo>
                    <a:pt x="753" y="27"/>
                    <a:pt x="753" y="27"/>
                    <a:pt x="753" y="27"/>
                  </a:cubicBezTo>
                  <a:cubicBezTo>
                    <a:pt x="752" y="29"/>
                    <a:pt x="752" y="29"/>
                    <a:pt x="752" y="29"/>
                  </a:cubicBezTo>
                  <a:cubicBezTo>
                    <a:pt x="753" y="29"/>
                    <a:pt x="753" y="29"/>
                    <a:pt x="753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5" y="28"/>
                    <a:pt x="755" y="28"/>
                    <a:pt x="755" y="28"/>
                  </a:cubicBezTo>
                  <a:cubicBezTo>
                    <a:pt x="756" y="27"/>
                    <a:pt x="756" y="27"/>
                    <a:pt x="756" y="27"/>
                  </a:cubicBezTo>
                  <a:cubicBezTo>
                    <a:pt x="758" y="26"/>
                    <a:pt x="758" y="26"/>
                    <a:pt x="758" y="26"/>
                  </a:cubicBezTo>
                  <a:cubicBezTo>
                    <a:pt x="759" y="27"/>
                    <a:pt x="759" y="27"/>
                    <a:pt x="759" y="27"/>
                  </a:cubicBezTo>
                  <a:cubicBezTo>
                    <a:pt x="758" y="30"/>
                    <a:pt x="758" y="30"/>
                    <a:pt x="758" y="30"/>
                  </a:cubicBezTo>
                  <a:cubicBezTo>
                    <a:pt x="757" y="31"/>
                    <a:pt x="757" y="31"/>
                    <a:pt x="757" y="31"/>
                  </a:cubicBezTo>
                  <a:cubicBezTo>
                    <a:pt x="758" y="31"/>
                    <a:pt x="758" y="31"/>
                    <a:pt x="758" y="31"/>
                  </a:cubicBezTo>
                  <a:cubicBezTo>
                    <a:pt x="758" y="33"/>
                    <a:pt x="758" y="33"/>
                    <a:pt x="758" y="33"/>
                  </a:cubicBezTo>
                  <a:cubicBezTo>
                    <a:pt x="758" y="36"/>
                    <a:pt x="758" y="36"/>
                    <a:pt x="758" y="36"/>
                  </a:cubicBezTo>
                  <a:cubicBezTo>
                    <a:pt x="757" y="37"/>
                    <a:pt x="757" y="37"/>
                    <a:pt x="757" y="37"/>
                  </a:cubicBezTo>
                  <a:cubicBezTo>
                    <a:pt x="756" y="38"/>
                    <a:pt x="756" y="38"/>
                    <a:pt x="756" y="38"/>
                  </a:cubicBezTo>
                  <a:cubicBezTo>
                    <a:pt x="754" y="41"/>
                    <a:pt x="754" y="41"/>
                    <a:pt x="754" y="41"/>
                  </a:cubicBezTo>
                  <a:cubicBezTo>
                    <a:pt x="755" y="41"/>
                    <a:pt x="755" y="41"/>
                    <a:pt x="755" y="41"/>
                  </a:cubicBezTo>
                  <a:cubicBezTo>
                    <a:pt x="756" y="41"/>
                    <a:pt x="756" y="41"/>
                    <a:pt x="756" y="41"/>
                  </a:cubicBezTo>
                  <a:cubicBezTo>
                    <a:pt x="757" y="39"/>
                    <a:pt x="757" y="39"/>
                    <a:pt x="757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60" y="39"/>
                    <a:pt x="760" y="39"/>
                    <a:pt x="760" y="39"/>
                  </a:cubicBezTo>
                  <a:cubicBezTo>
                    <a:pt x="762" y="40"/>
                    <a:pt x="762" y="40"/>
                    <a:pt x="762" y="40"/>
                  </a:cubicBezTo>
                  <a:cubicBezTo>
                    <a:pt x="763" y="42"/>
                    <a:pt x="763" y="42"/>
                    <a:pt x="763" y="42"/>
                  </a:cubicBezTo>
                  <a:cubicBezTo>
                    <a:pt x="763" y="45"/>
                    <a:pt x="763" y="45"/>
                    <a:pt x="763" y="45"/>
                  </a:cubicBezTo>
                  <a:cubicBezTo>
                    <a:pt x="763" y="49"/>
                    <a:pt x="763" y="49"/>
                    <a:pt x="763" y="49"/>
                  </a:cubicBezTo>
                  <a:cubicBezTo>
                    <a:pt x="761" y="53"/>
                    <a:pt x="761" y="53"/>
                    <a:pt x="761" y="53"/>
                  </a:cubicBezTo>
                  <a:cubicBezTo>
                    <a:pt x="757" y="54"/>
                    <a:pt x="757" y="54"/>
                    <a:pt x="757" y="54"/>
                  </a:cubicBezTo>
                  <a:cubicBezTo>
                    <a:pt x="757" y="55"/>
                    <a:pt x="757" y="55"/>
                    <a:pt x="757" y="55"/>
                  </a:cubicBezTo>
                  <a:cubicBezTo>
                    <a:pt x="755" y="55"/>
                    <a:pt x="755" y="55"/>
                    <a:pt x="755" y="55"/>
                  </a:cubicBezTo>
                  <a:cubicBezTo>
                    <a:pt x="753" y="55"/>
                    <a:pt x="753" y="55"/>
                    <a:pt x="753" y="55"/>
                  </a:cubicBezTo>
                  <a:cubicBezTo>
                    <a:pt x="753" y="56"/>
                    <a:pt x="753" y="56"/>
                    <a:pt x="753" y="56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47" y="60"/>
                    <a:pt x="747" y="60"/>
                    <a:pt x="747" y="60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43" y="62"/>
                    <a:pt x="743" y="62"/>
                    <a:pt x="743" y="62"/>
                  </a:cubicBezTo>
                  <a:cubicBezTo>
                    <a:pt x="741" y="63"/>
                    <a:pt x="741" y="63"/>
                    <a:pt x="741" y="63"/>
                  </a:cubicBezTo>
                  <a:cubicBezTo>
                    <a:pt x="738" y="63"/>
                    <a:pt x="738" y="63"/>
                    <a:pt x="738" y="63"/>
                  </a:cubicBezTo>
                  <a:cubicBezTo>
                    <a:pt x="737" y="62"/>
                    <a:pt x="737" y="62"/>
                    <a:pt x="737" y="62"/>
                  </a:cubicBezTo>
                  <a:cubicBezTo>
                    <a:pt x="736" y="63"/>
                    <a:pt x="736" y="63"/>
                    <a:pt x="736" y="63"/>
                  </a:cubicBezTo>
                  <a:cubicBezTo>
                    <a:pt x="735" y="64"/>
                    <a:pt x="735" y="64"/>
                    <a:pt x="735" y="64"/>
                  </a:cubicBezTo>
                  <a:cubicBezTo>
                    <a:pt x="733" y="62"/>
                    <a:pt x="733" y="62"/>
                    <a:pt x="733" y="62"/>
                  </a:cubicBezTo>
                  <a:cubicBezTo>
                    <a:pt x="731" y="61"/>
                    <a:pt x="731" y="61"/>
                    <a:pt x="731" y="61"/>
                  </a:cubicBezTo>
                  <a:cubicBezTo>
                    <a:pt x="729" y="61"/>
                    <a:pt x="729" y="61"/>
                    <a:pt x="729" y="61"/>
                  </a:cubicBezTo>
                  <a:cubicBezTo>
                    <a:pt x="729" y="62"/>
                    <a:pt x="729" y="62"/>
                    <a:pt x="729" y="62"/>
                  </a:cubicBezTo>
                  <a:cubicBezTo>
                    <a:pt x="731" y="63"/>
                    <a:pt x="731" y="63"/>
                    <a:pt x="731" y="63"/>
                  </a:cubicBezTo>
                  <a:cubicBezTo>
                    <a:pt x="732" y="63"/>
                    <a:pt x="732" y="63"/>
                    <a:pt x="732" y="63"/>
                  </a:cubicBezTo>
                  <a:cubicBezTo>
                    <a:pt x="731" y="64"/>
                    <a:pt x="731" y="64"/>
                    <a:pt x="731" y="64"/>
                  </a:cubicBezTo>
                  <a:cubicBezTo>
                    <a:pt x="728" y="63"/>
                    <a:pt x="728" y="63"/>
                    <a:pt x="728" y="63"/>
                  </a:cubicBezTo>
                  <a:cubicBezTo>
                    <a:pt x="727" y="64"/>
                    <a:pt x="727" y="64"/>
                    <a:pt x="727" y="64"/>
                  </a:cubicBezTo>
                  <a:cubicBezTo>
                    <a:pt x="726" y="63"/>
                    <a:pt x="726" y="63"/>
                    <a:pt x="726" y="63"/>
                  </a:cubicBezTo>
                  <a:cubicBezTo>
                    <a:pt x="723" y="62"/>
                    <a:pt x="723" y="62"/>
                    <a:pt x="723" y="62"/>
                  </a:cubicBezTo>
                  <a:cubicBezTo>
                    <a:pt x="722" y="61"/>
                    <a:pt x="722" y="61"/>
                    <a:pt x="722" y="61"/>
                  </a:cubicBezTo>
                  <a:cubicBezTo>
                    <a:pt x="721" y="62"/>
                    <a:pt x="721" y="62"/>
                    <a:pt x="721" y="62"/>
                  </a:cubicBezTo>
                  <a:cubicBezTo>
                    <a:pt x="720" y="62"/>
                    <a:pt x="720" y="62"/>
                    <a:pt x="720" y="62"/>
                  </a:cubicBezTo>
                  <a:cubicBezTo>
                    <a:pt x="717" y="59"/>
                    <a:pt x="717" y="59"/>
                    <a:pt x="717" y="59"/>
                  </a:cubicBezTo>
                  <a:cubicBezTo>
                    <a:pt x="715" y="57"/>
                    <a:pt x="715" y="57"/>
                    <a:pt x="715" y="57"/>
                  </a:cubicBezTo>
                  <a:cubicBezTo>
                    <a:pt x="716" y="59"/>
                    <a:pt x="716" y="59"/>
                    <a:pt x="716" y="59"/>
                  </a:cubicBezTo>
                  <a:cubicBezTo>
                    <a:pt x="718" y="61"/>
                    <a:pt x="718" y="61"/>
                    <a:pt x="718" y="61"/>
                  </a:cubicBezTo>
                  <a:cubicBezTo>
                    <a:pt x="718" y="62"/>
                    <a:pt x="718" y="62"/>
                    <a:pt x="718" y="62"/>
                  </a:cubicBezTo>
                  <a:cubicBezTo>
                    <a:pt x="716" y="62"/>
                    <a:pt x="716" y="62"/>
                    <a:pt x="716" y="62"/>
                  </a:cubicBezTo>
                  <a:cubicBezTo>
                    <a:pt x="714" y="61"/>
                    <a:pt x="714" y="61"/>
                    <a:pt x="714" y="61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21" y="63"/>
                    <a:pt x="721" y="63"/>
                    <a:pt x="721" y="63"/>
                  </a:cubicBezTo>
                  <a:cubicBezTo>
                    <a:pt x="724" y="64"/>
                    <a:pt x="724" y="64"/>
                    <a:pt x="724" y="64"/>
                  </a:cubicBezTo>
                  <a:cubicBezTo>
                    <a:pt x="725" y="65"/>
                    <a:pt x="725" y="65"/>
                    <a:pt x="725" y="65"/>
                  </a:cubicBezTo>
                  <a:cubicBezTo>
                    <a:pt x="724" y="66"/>
                    <a:pt x="724" y="66"/>
                    <a:pt x="724" y="66"/>
                  </a:cubicBezTo>
                  <a:cubicBezTo>
                    <a:pt x="716" y="69"/>
                    <a:pt x="716" y="69"/>
                    <a:pt x="716" y="69"/>
                  </a:cubicBezTo>
                  <a:cubicBezTo>
                    <a:pt x="711" y="70"/>
                    <a:pt x="711" y="70"/>
                    <a:pt x="711" y="70"/>
                  </a:cubicBezTo>
                  <a:cubicBezTo>
                    <a:pt x="709" y="70"/>
                    <a:pt x="709" y="70"/>
                    <a:pt x="709" y="70"/>
                  </a:cubicBezTo>
                  <a:cubicBezTo>
                    <a:pt x="706" y="71"/>
                    <a:pt x="706" y="71"/>
                    <a:pt x="706" y="71"/>
                  </a:cubicBezTo>
                  <a:cubicBezTo>
                    <a:pt x="704" y="70"/>
                    <a:pt x="704" y="70"/>
                    <a:pt x="704" y="70"/>
                  </a:cubicBezTo>
                  <a:cubicBezTo>
                    <a:pt x="704" y="69"/>
                    <a:pt x="704" y="69"/>
                    <a:pt x="704" y="69"/>
                  </a:cubicBezTo>
                  <a:cubicBezTo>
                    <a:pt x="702" y="70"/>
                    <a:pt x="702" y="70"/>
                    <a:pt x="702" y="70"/>
                  </a:cubicBezTo>
                  <a:cubicBezTo>
                    <a:pt x="701" y="70"/>
                    <a:pt x="701" y="70"/>
                    <a:pt x="701" y="70"/>
                  </a:cubicBezTo>
                  <a:cubicBezTo>
                    <a:pt x="699" y="70"/>
                    <a:pt x="699" y="70"/>
                    <a:pt x="699" y="70"/>
                  </a:cubicBezTo>
                  <a:cubicBezTo>
                    <a:pt x="698" y="72"/>
                    <a:pt x="698" y="72"/>
                    <a:pt x="698" y="72"/>
                  </a:cubicBezTo>
                  <a:cubicBezTo>
                    <a:pt x="700" y="71"/>
                    <a:pt x="700" y="71"/>
                    <a:pt x="700" y="71"/>
                  </a:cubicBezTo>
                  <a:cubicBezTo>
                    <a:pt x="700" y="73"/>
                    <a:pt x="700" y="73"/>
                    <a:pt x="700" y="73"/>
                  </a:cubicBezTo>
                  <a:cubicBezTo>
                    <a:pt x="703" y="72"/>
                    <a:pt x="703" y="72"/>
                    <a:pt x="703" y="72"/>
                  </a:cubicBezTo>
                  <a:cubicBezTo>
                    <a:pt x="708" y="72"/>
                    <a:pt x="708" y="72"/>
                    <a:pt x="708" y="72"/>
                  </a:cubicBezTo>
                  <a:cubicBezTo>
                    <a:pt x="710" y="72"/>
                    <a:pt x="710" y="72"/>
                    <a:pt x="710" y="72"/>
                  </a:cubicBezTo>
                  <a:cubicBezTo>
                    <a:pt x="716" y="72"/>
                    <a:pt x="716" y="72"/>
                    <a:pt x="716" y="72"/>
                  </a:cubicBezTo>
                  <a:cubicBezTo>
                    <a:pt x="721" y="71"/>
                    <a:pt x="721" y="71"/>
                    <a:pt x="721" y="71"/>
                  </a:cubicBezTo>
                  <a:cubicBezTo>
                    <a:pt x="724" y="68"/>
                    <a:pt x="724" y="68"/>
                    <a:pt x="724" y="68"/>
                  </a:cubicBezTo>
                  <a:cubicBezTo>
                    <a:pt x="726" y="68"/>
                    <a:pt x="726" y="68"/>
                    <a:pt x="726" y="68"/>
                  </a:cubicBezTo>
                  <a:cubicBezTo>
                    <a:pt x="727" y="68"/>
                    <a:pt x="727" y="68"/>
                    <a:pt x="727" y="68"/>
                  </a:cubicBezTo>
                  <a:cubicBezTo>
                    <a:pt x="729" y="68"/>
                    <a:pt x="729" y="68"/>
                    <a:pt x="729" y="68"/>
                  </a:cubicBezTo>
                  <a:cubicBezTo>
                    <a:pt x="732" y="68"/>
                    <a:pt x="732" y="68"/>
                    <a:pt x="732" y="68"/>
                  </a:cubicBezTo>
                  <a:cubicBezTo>
                    <a:pt x="731" y="71"/>
                    <a:pt x="731" y="71"/>
                    <a:pt x="731" y="71"/>
                  </a:cubicBezTo>
                  <a:cubicBezTo>
                    <a:pt x="729" y="73"/>
                    <a:pt x="729" y="73"/>
                    <a:pt x="729" y="73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2" y="76"/>
                    <a:pt x="722" y="76"/>
                    <a:pt x="722" y="76"/>
                  </a:cubicBezTo>
                  <a:cubicBezTo>
                    <a:pt x="721" y="78"/>
                    <a:pt x="721" y="78"/>
                    <a:pt x="721" y="78"/>
                  </a:cubicBezTo>
                  <a:cubicBezTo>
                    <a:pt x="719" y="78"/>
                    <a:pt x="719" y="78"/>
                    <a:pt x="719" y="78"/>
                  </a:cubicBezTo>
                  <a:cubicBezTo>
                    <a:pt x="718" y="80"/>
                    <a:pt x="718" y="80"/>
                    <a:pt x="718" y="80"/>
                  </a:cubicBezTo>
                  <a:cubicBezTo>
                    <a:pt x="715" y="81"/>
                    <a:pt x="715" y="81"/>
                    <a:pt x="715" y="81"/>
                  </a:cubicBezTo>
                  <a:cubicBezTo>
                    <a:pt x="713" y="81"/>
                    <a:pt x="713" y="81"/>
                    <a:pt x="713" y="81"/>
                  </a:cubicBezTo>
                  <a:cubicBezTo>
                    <a:pt x="712" y="82"/>
                    <a:pt x="712" y="82"/>
                    <a:pt x="712" y="82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08" y="83"/>
                    <a:pt x="708" y="83"/>
                    <a:pt x="708" y="83"/>
                  </a:cubicBezTo>
                  <a:cubicBezTo>
                    <a:pt x="705" y="84"/>
                    <a:pt x="705" y="84"/>
                    <a:pt x="705" y="84"/>
                  </a:cubicBezTo>
                  <a:cubicBezTo>
                    <a:pt x="704" y="86"/>
                    <a:pt x="704" y="86"/>
                    <a:pt x="704" y="86"/>
                  </a:cubicBezTo>
                  <a:cubicBezTo>
                    <a:pt x="700" y="86"/>
                    <a:pt x="700" y="86"/>
                    <a:pt x="700" y="86"/>
                  </a:cubicBezTo>
                  <a:cubicBezTo>
                    <a:pt x="699" y="87"/>
                    <a:pt x="699" y="87"/>
                    <a:pt x="699" y="87"/>
                  </a:cubicBezTo>
                  <a:cubicBezTo>
                    <a:pt x="698" y="87"/>
                    <a:pt x="698" y="87"/>
                    <a:pt x="698" y="87"/>
                  </a:cubicBezTo>
                  <a:cubicBezTo>
                    <a:pt x="696" y="88"/>
                    <a:pt x="696" y="88"/>
                    <a:pt x="696" y="88"/>
                  </a:cubicBezTo>
                  <a:cubicBezTo>
                    <a:pt x="695" y="88"/>
                    <a:pt x="695" y="88"/>
                    <a:pt x="695" y="88"/>
                  </a:cubicBezTo>
                  <a:cubicBezTo>
                    <a:pt x="694" y="89"/>
                    <a:pt x="694" y="89"/>
                    <a:pt x="694" y="89"/>
                  </a:cubicBezTo>
                  <a:cubicBezTo>
                    <a:pt x="694" y="91"/>
                    <a:pt x="694" y="91"/>
                    <a:pt x="694" y="91"/>
                  </a:cubicBezTo>
                  <a:cubicBezTo>
                    <a:pt x="692" y="92"/>
                    <a:pt x="692" y="92"/>
                    <a:pt x="692" y="92"/>
                  </a:cubicBezTo>
                  <a:cubicBezTo>
                    <a:pt x="691" y="93"/>
                    <a:pt x="691" y="93"/>
                    <a:pt x="691" y="93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6" y="94"/>
                    <a:pt x="686" y="94"/>
                    <a:pt x="686" y="94"/>
                  </a:cubicBezTo>
                  <a:cubicBezTo>
                    <a:pt x="685" y="94"/>
                    <a:pt x="685" y="94"/>
                    <a:pt x="685" y="94"/>
                  </a:cubicBezTo>
                  <a:cubicBezTo>
                    <a:pt x="684" y="93"/>
                    <a:pt x="684" y="93"/>
                    <a:pt x="684" y="93"/>
                  </a:cubicBezTo>
                  <a:cubicBezTo>
                    <a:pt x="685" y="92"/>
                    <a:pt x="685" y="92"/>
                    <a:pt x="685" y="92"/>
                  </a:cubicBezTo>
                  <a:cubicBezTo>
                    <a:pt x="685" y="90"/>
                    <a:pt x="685" y="90"/>
                    <a:pt x="685" y="90"/>
                  </a:cubicBezTo>
                  <a:cubicBezTo>
                    <a:pt x="684" y="89"/>
                    <a:pt x="684" y="89"/>
                    <a:pt x="684" y="89"/>
                  </a:cubicBezTo>
                  <a:cubicBezTo>
                    <a:pt x="684" y="92"/>
                    <a:pt x="684" y="92"/>
                    <a:pt x="684" y="92"/>
                  </a:cubicBezTo>
                  <a:cubicBezTo>
                    <a:pt x="683" y="93"/>
                    <a:pt x="683" y="93"/>
                    <a:pt x="683" y="93"/>
                  </a:cubicBezTo>
                  <a:cubicBezTo>
                    <a:pt x="683" y="94"/>
                    <a:pt x="683" y="94"/>
                    <a:pt x="683" y="94"/>
                  </a:cubicBezTo>
                  <a:cubicBezTo>
                    <a:pt x="685" y="95"/>
                    <a:pt x="685" y="95"/>
                    <a:pt x="685" y="95"/>
                  </a:cubicBezTo>
                  <a:cubicBezTo>
                    <a:pt x="685" y="97"/>
                    <a:pt x="685" y="97"/>
                    <a:pt x="685" y="97"/>
                  </a:cubicBezTo>
                  <a:cubicBezTo>
                    <a:pt x="684" y="98"/>
                    <a:pt x="684" y="98"/>
                    <a:pt x="684" y="98"/>
                  </a:cubicBezTo>
                  <a:cubicBezTo>
                    <a:pt x="683" y="98"/>
                    <a:pt x="683" y="98"/>
                    <a:pt x="683" y="98"/>
                  </a:cubicBezTo>
                  <a:cubicBezTo>
                    <a:pt x="681" y="97"/>
                    <a:pt x="681" y="97"/>
                    <a:pt x="681" y="97"/>
                  </a:cubicBezTo>
                  <a:cubicBezTo>
                    <a:pt x="680" y="98"/>
                    <a:pt x="680" y="98"/>
                    <a:pt x="680" y="98"/>
                  </a:cubicBezTo>
                  <a:cubicBezTo>
                    <a:pt x="677" y="97"/>
                    <a:pt x="677" y="97"/>
                    <a:pt x="677" y="97"/>
                  </a:cubicBezTo>
                  <a:cubicBezTo>
                    <a:pt x="676" y="98"/>
                    <a:pt x="676" y="98"/>
                    <a:pt x="676" y="98"/>
                  </a:cubicBezTo>
                  <a:cubicBezTo>
                    <a:pt x="675" y="98"/>
                    <a:pt x="675" y="98"/>
                    <a:pt x="675" y="98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3" y="97"/>
                    <a:pt x="673" y="97"/>
                    <a:pt x="673" y="97"/>
                  </a:cubicBezTo>
                  <a:cubicBezTo>
                    <a:pt x="672" y="97"/>
                    <a:pt x="672" y="97"/>
                    <a:pt x="672" y="97"/>
                  </a:cubicBezTo>
                  <a:cubicBezTo>
                    <a:pt x="671" y="98"/>
                    <a:pt x="671" y="98"/>
                    <a:pt x="671" y="98"/>
                  </a:cubicBezTo>
                  <a:cubicBezTo>
                    <a:pt x="675" y="99"/>
                    <a:pt x="675" y="99"/>
                    <a:pt x="675" y="99"/>
                  </a:cubicBezTo>
                  <a:cubicBezTo>
                    <a:pt x="679" y="99"/>
                    <a:pt x="679" y="99"/>
                    <a:pt x="679" y="99"/>
                  </a:cubicBezTo>
                  <a:cubicBezTo>
                    <a:pt x="680" y="100"/>
                    <a:pt x="680" y="100"/>
                    <a:pt x="680" y="100"/>
                  </a:cubicBezTo>
                  <a:cubicBezTo>
                    <a:pt x="680" y="102"/>
                    <a:pt x="680" y="102"/>
                    <a:pt x="680" y="102"/>
                  </a:cubicBezTo>
                  <a:cubicBezTo>
                    <a:pt x="678" y="103"/>
                    <a:pt x="678" y="103"/>
                    <a:pt x="678" y="103"/>
                  </a:cubicBezTo>
                  <a:cubicBezTo>
                    <a:pt x="676" y="103"/>
                    <a:pt x="676" y="103"/>
                    <a:pt x="676" y="103"/>
                  </a:cubicBezTo>
                  <a:cubicBezTo>
                    <a:pt x="673" y="103"/>
                    <a:pt x="673" y="103"/>
                    <a:pt x="673" y="103"/>
                  </a:cubicBezTo>
                  <a:cubicBezTo>
                    <a:pt x="673" y="104"/>
                    <a:pt x="673" y="104"/>
                    <a:pt x="673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6" y="105"/>
                    <a:pt x="676" y="105"/>
                    <a:pt x="676" y="105"/>
                  </a:cubicBezTo>
                  <a:cubicBezTo>
                    <a:pt x="675" y="106"/>
                    <a:pt x="675" y="106"/>
                    <a:pt x="675" y="106"/>
                  </a:cubicBezTo>
                  <a:cubicBezTo>
                    <a:pt x="673" y="109"/>
                    <a:pt x="673" y="109"/>
                    <a:pt x="673" y="109"/>
                  </a:cubicBezTo>
                  <a:cubicBezTo>
                    <a:pt x="670" y="109"/>
                    <a:pt x="670" y="109"/>
                    <a:pt x="670" y="109"/>
                  </a:cubicBezTo>
                  <a:cubicBezTo>
                    <a:pt x="666" y="109"/>
                    <a:pt x="666" y="109"/>
                    <a:pt x="666" y="109"/>
                  </a:cubicBezTo>
                  <a:cubicBezTo>
                    <a:pt x="665" y="108"/>
                    <a:pt x="665" y="108"/>
                    <a:pt x="665" y="108"/>
                  </a:cubicBezTo>
                  <a:cubicBezTo>
                    <a:pt x="663" y="108"/>
                    <a:pt x="663" y="108"/>
                    <a:pt x="663" y="108"/>
                  </a:cubicBezTo>
                  <a:cubicBezTo>
                    <a:pt x="663" y="107"/>
                    <a:pt x="663" y="107"/>
                    <a:pt x="663" y="107"/>
                  </a:cubicBezTo>
                  <a:cubicBezTo>
                    <a:pt x="663" y="104"/>
                    <a:pt x="663" y="104"/>
                    <a:pt x="663" y="104"/>
                  </a:cubicBezTo>
                  <a:cubicBezTo>
                    <a:pt x="660" y="103"/>
                    <a:pt x="660" y="103"/>
                    <a:pt x="660" y="103"/>
                  </a:cubicBezTo>
                  <a:cubicBezTo>
                    <a:pt x="659" y="102"/>
                    <a:pt x="659" y="102"/>
                    <a:pt x="659" y="102"/>
                  </a:cubicBezTo>
                  <a:cubicBezTo>
                    <a:pt x="660" y="101"/>
                    <a:pt x="660" y="101"/>
                    <a:pt x="660" y="101"/>
                  </a:cubicBezTo>
                  <a:cubicBezTo>
                    <a:pt x="659" y="100"/>
                    <a:pt x="659" y="100"/>
                    <a:pt x="659" y="100"/>
                  </a:cubicBezTo>
                  <a:cubicBezTo>
                    <a:pt x="657" y="100"/>
                    <a:pt x="657" y="100"/>
                    <a:pt x="657" y="100"/>
                  </a:cubicBezTo>
                  <a:cubicBezTo>
                    <a:pt x="656" y="100"/>
                    <a:pt x="656" y="100"/>
                    <a:pt x="656" y="100"/>
                  </a:cubicBezTo>
                  <a:cubicBezTo>
                    <a:pt x="653" y="100"/>
                    <a:pt x="653" y="100"/>
                    <a:pt x="653" y="100"/>
                  </a:cubicBezTo>
                  <a:cubicBezTo>
                    <a:pt x="653" y="101"/>
                    <a:pt x="653" y="101"/>
                    <a:pt x="653" y="101"/>
                  </a:cubicBezTo>
                  <a:cubicBezTo>
                    <a:pt x="654" y="102"/>
                    <a:pt x="654" y="102"/>
                    <a:pt x="654" y="102"/>
                  </a:cubicBezTo>
                  <a:cubicBezTo>
                    <a:pt x="655" y="101"/>
                    <a:pt x="655" y="101"/>
                    <a:pt x="655" y="101"/>
                  </a:cubicBezTo>
                  <a:cubicBezTo>
                    <a:pt x="656" y="101"/>
                    <a:pt x="656" y="101"/>
                    <a:pt x="656" y="101"/>
                  </a:cubicBezTo>
                  <a:cubicBezTo>
                    <a:pt x="660" y="105"/>
                    <a:pt x="660" y="105"/>
                    <a:pt x="660" y="105"/>
                  </a:cubicBezTo>
                  <a:cubicBezTo>
                    <a:pt x="660" y="110"/>
                    <a:pt x="660" y="110"/>
                    <a:pt x="660" y="110"/>
                  </a:cubicBezTo>
                  <a:cubicBezTo>
                    <a:pt x="660" y="111"/>
                    <a:pt x="660" y="111"/>
                    <a:pt x="660" y="111"/>
                  </a:cubicBezTo>
                  <a:cubicBezTo>
                    <a:pt x="658" y="111"/>
                    <a:pt x="658" y="111"/>
                    <a:pt x="658" y="111"/>
                  </a:cubicBezTo>
                  <a:cubicBezTo>
                    <a:pt x="656" y="109"/>
                    <a:pt x="656" y="109"/>
                    <a:pt x="656" y="109"/>
                  </a:cubicBezTo>
                  <a:cubicBezTo>
                    <a:pt x="655" y="109"/>
                    <a:pt x="655" y="109"/>
                    <a:pt x="655" y="109"/>
                  </a:cubicBezTo>
                  <a:cubicBezTo>
                    <a:pt x="655" y="111"/>
                    <a:pt x="655" y="111"/>
                    <a:pt x="655" y="111"/>
                  </a:cubicBezTo>
                  <a:cubicBezTo>
                    <a:pt x="654" y="111"/>
                    <a:pt x="654" y="111"/>
                    <a:pt x="654" y="111"/>
                  </a:cubicBezTo>
                  <a:cubicBezTo>
                    <a:pt x="653" y="110"/>
                    <a:pt x="653" y="110"/>
                    <a:pt x="653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0" y="111"/>
                    <a:pt x="650" y="111"/>
                    <a:pt x="650" y="111"/>
                  </a:cubicBezTo>
                  <a:cubicBezTo>
                    <a:pt x="649" y="111"/>
                    <a:pt x="649" y="111"/>
                    <a:pt x="649" y="111"/>
                  </a:cubicBezTo>
                  <a:cubicBezTo>
                    <a:pt x="648" y="110"/>
                    <a:pt x="648" y="110"/>
                    <a:pt x="648" y="110"/>
                  </a:cubicBezTo>
                  <a:cubicBezTo>
                    <a:pt x="647" y="109"/>
                    <a:pt x="647" y="109"/>
                    <a:pt x="647" y="109"/>
                  </a:cubicBezTo>
                  <a:cubicBezTo>
                    <a:pt x="646" y="108"/>
                    <a:pt x="646" y="108"/>
                    <a:pt x="646" y="108"/>
                  </a:cubicBezTo>
                  <a:cubicBezTo>
                    <a:pt x="645" y="108"/>
                    <a:pt x="645" y="108"/>
                    <a:pt x="645" y="108"/>
                  </a:cubicBezTo>
                  <a:cubicBezTo>
                    <a:pt x="644" y="106"/>
                    <a:pt x="644" y="106"/>
                    <a:pt x="644" y="106"/>
                  </a:cubicBezTo>
                  <a:cubicBezTo>
                    <a:pt x="643" y="106"/>
                    <a:pt x="643" y="106"/>
                    <a:pt x="643" y="106"/>
                  </a:cubicBezTo>
                  <a:cubicBezTo>
                    <a:pt x="641" y="105"/>
                    <a:pt x="641" y="105"/>
                    <a:pt x="641" y="105"/>
                  </a:cubicBezTo>
                  <a:cubicBezTo>
                    <a:pt x="640" y="104"/>
                    <a:pt x="640" y="104"/>
                    <a:pt x="640" y="104"/>
                  </a:cubicBezTo>
                  <a:cubicBezTo>
                    <a:pt x="639" y="105"/>
                    <a:pt x="639" y="105"/>
                    <a:pt x="639" y="105"/>
                  </a:cubicBezTo>
                  <a:cubicBezTo>
                    <a:pt x="639" y="106"/>
                    <a:pt x="639" y="106"/>
                    <a:pt x="639" y="106"/>
                  </a:cubicBezTo>
                  <a:cubicBezTo>
                    <a:pt x="641" y="107"/>
                    <a:pt x="641" y="107"/>
                    <a:pt x="641" y="107"/>
                  </a:cubicBezTo>
                  <a:cubicBezTo>
                    <a:pt x="643" y="107"/>
                    <a:pt x="643" y="107"/>
                    <a:pt x="643" y="107"/>
                  </a:cubicBezTo>
                  <a:cubicBezTo>
                    <a:pt x="645" y="111"/>
                    <a:pt x="645" y="111"/>
                    <a:pt x="645" y="111"/>
                  </a:cubicBezTo>
                  <a:cubicBezTo>
                    <a:pt x="644" y="112"/>
                    <a:pt x="644" y="112"/>
                    <a:pt x="644" y="112"/>
                  </a:cubicBezTo>
                  <a:cubicBezTo>
                    <a:pt x="640" y="111"/>
                    <a:pt x="640" y="111"/>
                    <a:pt x="640" y="111"/>
                  </a:cubicBezTo>
                  <a:cubicBezTo>
                    <a:pt x="638" y="110"/>
                    <a:pt x="638" y="110"/>
                    <a:pt x="638" y="110"/>
                  </a:cubicBezTo>
                  <a:cubicBezTo>
                    <a:pt x="638" y="108"/>
                    <a:pt x="638" y="108"/>
                    <a:pt x="638" y="108"/>
                  </a:cubicBezTo>
                  <a:cubicBezTo>
                    <a:pt x="637" y="107"/>
                    <a:pt x="637" y="107"/>
                    <a:pt x="637" y="107"/>
                  </a:cubicBezTo>
                  <a:cubicBezTo>
                    <a:pt x="636" y="107"/>
                    <a:pt x="636" y="107"/>
                    <a:pt x="636" y="107"/>
                  </a:cubicBezTo>
                  <a:cubicBezTo>
                    <a:pt x="637" y="108"/>
                    <a:pt x="637" y="108"/>
                    <a:pt x="637" y="108"/>
                  </a:cubicBezTo>
                  <a:cubicBezTo>
                    <a:pt x="636" y="109"/>
                    <a:pt x="636" y="109"/>
                    <a:pt x="636" y="109"/>
                  </a:cubicBezTo>
                  <a:cubicBezTo>
                    <a:pt x="635" y="109"/>
                    <a:pt x="635" y="109"/>
                    <a:pt x="635" y="109"/>
                  </a:cubicBezTo>
                  <a:cubicBezTo>
                    <a:pt x="634" y="108"/>
                    <a:pt x="634" y="108"/>
                    <a:pt x="634" y="108"/>
                  </a:cubicBezTo>
                  <a:cubicBezTo>
                    <a:pt x="632" y="108"/>
                    <a:pt x="632" y="108"/>
                    <a:pt x="632" y="108"/>
                  </a:cubicBezTo>
                  <a:cubicBezTo>
                    <a:pt x="632" y="109"/>
                    <a:pt x="632" y="109"/>
                    <a:pt x="632" y="109"/>
                  </a:cubicBezTo>
                  <a:cubicBezTo>
                    <a:pt x="635" y="110"/>
                    <a:pt x="635" y="110"/>
                    <a:pt x="635" y="110"/>
                  </a:cubicBezTo>
                  <a:cubicBezTo>
                    <a:pt x="635" y="112"/>
                    <a:pt x="635" y="112"/>
                    <a:pt x="635" y="112"/>
                  </a:cubicBezTo>
                  <a:cubicBezTo>
                    <a:pt x="636" y="112"/>
                    <a:pt x="636" y="112"/>
                    <a:pt x="636" y="112"/>
                  </a:cubicBezTo>
                  <a:cubicBezTo>
                    <a:pt x="636" y="111"/>
                    <a:pt x="636" y="111"/>
                    <a:pt x="636" y="111"/>
                  </a:cubicBezTo>
                  <a:cubicBezTo>
                    <a:pt x="638" y="111"/>
                    <a:pt x="638" y="111"/>
                    <a:pt x="638" y="111"/>
                  </a:cubicBezTo>
                  <a:cubicBezTo>
                    <a:pt x="639" y="113"/>
                    <a:pt x="639" y="113"/>
                    <a:pt x="639" y="113"/>
                  </a:cubicBezTo>
                  <a:cubicBezTo>
                    <a:pt x="641" y="113"/>
                    <a:pt x="641" y="113"/>
                    <a:pt x="641" y="113"/>
                  </a:cubicBezTo>
                  <a:cubicBezTo>
                    <a:pt x="642" y="115"/>
                    <a:pt x="642" y="115"/>
                    <a:pt x="642" y="115"/>
                  </a:cubicBezTo>
                  <a:cubicBezTo>
                    <a:pt x="643" y="115"/>
                    <a:pt x="643" y="115"/>
                    <a:pt x="643" y="115"/>
                  </a:cubicBezTo>
                  <a:cubicBezTo>
                    <a:pt x="645" y="114"/>
                    <a:pt x="645" y="114"/>
                    <a:pt x="645" y="114"/>
                  </a:cubicBezTo>
                  <a:cubicBezTo>
                    <a:pt x="650" y="115"/>
                    <a:pt x="650" y="115"/>
                    <a:pt x="650" y="115"/>
                  </a:cubicBezTo>
                  <a:cubicBezTo>
                    <a:pt x="651" y="116"/>
                    <a:pt x="651" y="116"/>
                    <a:pt x="651" y="116"/>
                  </a:cubicBezTo>
                  <a:cubicBezTo>
                    <a:pt x="649" y="118"/>
                    <a:pt x="649" y="118"/>
                    <a:pt x="649" y="118"/>
                  </a:cubicBezTo>
                  <a:cubicBezTo>
                    <a:pt x="650" y="119"/>
                    <a:pt x="650" y="119"/>
                    <a:pt x="650" y="119"/>
                  </a:cubicBezTo>
                  <a:cubicBezTo>
                    <a:pt x="649" y="120"/>
                    <a:pt x="649" y="120"/>
                    <a:pt x="649" y="120"/>
                  </a:cubicBezTo>
                  <a:cubicBezTo>
                    <a:pt x="650" y="122"/>
                    <a:pt x="650" y="122"/>
                    <a:pt x="650" y="122"/>
                  </a:cubicBezTo>
                  <a:cubicBezTo>
                    <a:pt x="649" y="123"/>
                    <a:pt x="649" y="123"/>
                    <a:pt x="649" y="123"/>
                  </a:cubicBezTo>
                  <a:cubicBezTo>
                    <a:pt x="648" y="123"/>
                    <a:pt x="648" y="123"/>
                    <a:pt x="648" y="123"/>
                  </a:cubicBezTo>
                  <a:cubicBezTo>
                    <a:pt x="647" y="122"/>
                    <a:pt x="647" y="122"/>
                    <a:pt x="647" y="122"/>
                  </a:cubicBezTo>
                  <a:cubicBezTo>
                    <a:pt x="644" y="121"/>
                    <a:pt x="644" y="121"/>
                    <a:pt x="644" y="121"/>
                  </a:cubicBezTo>
                  <a:cubicBezTo>
                    <a:pt x="642" y="119"/>
                    <a:pt x="642" y="119"/>
                    <a:pt x="642" y="119"/>
                  </a:cubicBezTo>
                  <a:cubicBezTo>
                    <a:pt x="641" y="118"/>
                    <a:pt x="641" y="118"/>
                    <a:pt x="641" y="118"/>
                  </a:cubicBezTo>
                  <a:cubicBezTo>
                    <a:pt x="642" y="116"/>
                    <a:pt x="642" y="116"/>
                    <a:pt x="642" y="116"/>
                  </a:cubicBezTo>
                  <a:cubicBezTo>
                    <a:pt x="641" y="114"/>
                    <a:pt x="641" y="114"/>
                    <a:pt x="641" y="114"/>
                  </a:cubicBezTo>
                  <a:cubicBezTo>
                    <a:pt x="638" y="114"/>
                    <a:pt x="638" y="114"/>
                    <a:pt x="638" y="114"/>
                  </a:cubicBezTo>
                  <a:cubicBezTo>
                    <a:pt x="634" y="114"/>
                    <a:pt x="634" y="114"/>
                    <a:pt x="634" y="114"/>
                  </a:cubicBezTo>
                  <a:cubicBezTo>
                    <a:pt x="633" y="113"/>
                    <a:pt x="633" y="113"/>
                    <a:pt x="633" y="113"/>
                  </a:cubicBezTo>
                  <a:cubicBezTo>
                    <a:pt x="631" y="113"/>
                    <a:pt x="631" y="113"/>
                    <a:pt x="631" y="113"/>
                  </a:cubicBezTo>
                  <a:cubicBezTo>
                    <a:pt x="631" y="114"/>
                    <a:pt x="631" y="114"/>
                    <a:pt x="631" y="114"/>
                  </a:cubicBezTo>
                  <a:cubicBezTo>
                    <a:pt x="633" y="115"/>
                    <a:pt x="633" y="115"/>
                    <a:pt x="633" y="115"/>
                  </a:cubicBezTo>
                  <a:cubicBezTo>
                    <a:pt x="637" y="115"/>
                    <a:pt x="637" y="115"/>
                    <a:pt x="637" y="115"/>
                  </a:cubicBezTo>
                  <a:cubicBezTo>
                    <a:pt x="640" y="116"/>
                    <a:pt x="640" y="116"/>
                    <a:pt x="640" y="116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38" y="117"/>
                    <a:pt x="638" y="117"/>
                    <a:pt x="638" y="117"/>
                  </a:cubicBezTo>
                  <a:cubicBezTo>
                    <a:pt x="634" y="117"/>
                    <a:pt x="634" y="117"/>
                    <a:pt x="634" y="117"/>
                  </a:cubicBezTo>
                  <a:cubicBezTo>
                    <a:pt x="632" y="118"/>
                    <a:pt x="632" y="118"/>
                    <a:pt x="632" y="118"/>
                  </a:cubicBezTo>
                  <a:cubicBezTo>
                    <a:pt x="632" y="117"/>
                    <a:pt x="632" y="117"/>
                    <a:pt x="632" y="117"/>
                  </a:cubicBezTo>
                  <a:cubicBezTo>
                    <a:pt x="631" y="116"/>
                    <a:pt x="631" y="116"/>
                    <a:pt x="631" y="116"/>
                  </a:cubicBezTo>
                  <a:cubicBezTo>
                    <a:pt x="628" y="115"/>
                    <a:pt x="628" y="115"/>
                    <a:pt x="628" y="115"/>
                  </a:cubicBezTo>
                  <a:cubicBezTo>
                    <a:pt x="627" y="114"/>
                    <a:pt x="627" y="114"/>
                    <a:pt x="627" y="114"/>
                  </a:cubicBezTo>
                  <a:cubicBezTo>
                    <a:pt x="627" y="115"/>
                    <a:pt x="627" y="115"/>
                    <a:pt x="627" y="115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9"/>
                    <a:pt x="630" y="119"/>
                    <a:pt x="630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2" y="119"/>
                    <a:pt x="632" y="119"/>
                    <a:pt x="632" y="119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5" y="118"/>
                    <a:pt x="635" y="118"/>
                    <a:pt x="635" y="118"/>
                  </a:cubicBezTo>
                  <a:cubicBezTo>
                    <a:pt x="636" y="118"/>
                    <a:pt x="636" y="118"/>
                    <a:pt x="636" y="118"/>
                  </a:cubicBezTo>
                  <a:cubicBezTo>
                    <a:pt x="638" y="119"/>
                    <a:pt x="638" y="119"/>
                    <a:pt x="638" y="119"/>
                  </a:cubicBezTo>
                  <a:cubicBezTo>
                    <a:pt x="640" y="121"/>
                    <a:pt x="640" y="121"/>
                    <a:pt x="640" y="121"/>
                  </a:cubicBezTo>
                  <a:cubicBezTo>
                    <a:pt x="640" y="122"/>
                    <a:pt x="640" y="122"/>
                    <a:pt x="640" y="122"/>
                  </a:cubicBezTo>
                  <a:cubicBezTo>
                    <a:pt x="638" y="122"/>
                    <a:pt x="638" y="122"/>
                    <a:pt x="638" y="122"/>
                  </a:cubicBezTo>
                  <a:cubicBezTo>
                    <a:pt x="636" y="123"/>
                    <a:pt x="636" y="123"/>
                    <a:pt x="636" y="123"/>
                  </a:cubicBezTo>
                  <a:cubicBezTo>
                    <a:pt x="636" y="124"/>
                    <a:pt x="636" y="124"/>
                    <a:pt x="636" y="124"/>
                  </a:cubicBezTo>
                  <a:cubicBezTo>
                    <a:pt x="638" y="123"/>
                    <a:pt x="638" y="123"/>
                    <a:pt x="638" y="123"/>
                  </a:cubicBezTo>
                  <a:cubicBezTo>
                    <a:pt x="639" y="123"/>
                    <a:pt x="639" y="123"/>
                    <a:pt x="639" y="123"/>
                  </a:cubicBezTo>
                  <a:cubicBezTo>
                    <a:pt x="641" y="123"/>
                    <a:pt x="641" y="123"/>
                    <a:pt x="641" y="123"/>
                  </a:cubicBezTo>
                  <a:cubicBezTo>
                    <a:pt x="642" y="125"/>
                    <a:pt x="642" y="125"/>
                    <a:pt x="642" y="125"/>
                  </a:cubicBezTo>
                  <a:cubicBezTo>
                    <a:pt x="644" y="126"/>
                    <a:pt x="644" y="126"/>
                    <a:pt x="644" y="126"/>
                  </a:cubicBezTo>
                  <a:cubicBezTo>
                    <a:pt x="644" y="127"/>
                    <a:pt x="644" y="127"/>
                    <a:pt x="644" y="127"/>
                  </a:cubicBezTo>
                  <a:cubicBezTo>
                    <a:pt x="642" y="130"/>
                    <a:pt x="642" y="130"/>
                    <a:pt x="642" y="130"/>
                  </a:cubicBezTo>
                  <a:cubicBezTo>
                    <a:pt x="641" y="133"/>
                    <a:pt x="641" y="133"/>
                    <a:pt x="641" y="133"/>
                  </a:cubicBezTo>
                  <a:cubicBezTo>
                    <a:pt x="640" y="133"/>
                    <a:pt x="640" y="133"/>
                    <a:pt x="640" y="133"/>
                  </a:cubicBezTo>
                  <a:cubicBezTo>
                    <a:pt x="638" y="135"/>
                    <a:pt x="638" y="135"/>
                    <a:pt x="638" y="135"/>
                  </a:cubicBezTo>
                  <a:cubicBezTo>
                    <a:pt x="637" y="134"/>
                    <a:pt x="637" y="134"/>
                    <a:pt x="637" y="134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4" y="134"/>
                    <a:pt x="634" y="134"/>
                    <a:pt x="634" y="134"/>
                  </a:cubicBezTo>
                  <a:cubicBezTo>
                    <a:pt x="634" y="133"/>
                    <a:pt x="634" y="133"/>
                    <a:pt x="634" y="133"/>
                  </a:cubicBezTo>
                  <a:cubicBezTo>
                    <a:pt x="632" y="132"/>
                    <a:pt x="632" y="132"/>
                    <a:pt x="632" y="132"/>
                  </a:cubicBezTo>
                  <a:cubicBezTo>
                    <a:pt x="630" y="132"/>
                    <a:pt x="630" y="132"/>
                    <a:pt x="630" y="132"/>
                  </a:cubicBezTo>
                  <a:cubicBezTo>
                    <a:pt x="631" y="133"/>
                    <a:pt x="631" y="133"/>
                    <a:pt x="631" y="133"/>
                  </a:cubicBezTo>
                  <a:cubicBezTo>
                    <a:pt x="632" y="134"/>
                    <a:pt x="632" y="134"/>
                    <a:pt x="632" y="134"/>
                  </a:cubicBezTo>
                  <a:cubicBezTo>
                    <a:pt x="633" y="135"/>
                    <a:pt x="633" y="135"/>
                    <a:pt x="633" y="135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6" y="136"/>
                    <a:pt x="636" y="136"/>
                    <a:pt x="636" y="136"/>
                  </a:cubicBezTo>
                  <a:cubicBezTo>
                    <a:pt x="636" y="139"/>
                    <a:pt x="636" y="139"/>
                    <a:pt x="636" y="139"/>
                  </a:cubicBezTo>
                  <a:cubicBezTo>
                    <a:pt x="636" y="140"/>
                    <a:pt x="636" y="140"/>
                    <a:pt x="636" y="140"/>
                  </a:cubicBezTo>
                  <a:cubicBezTo>
                    <a:pt x="634" y="140"/>
                    <a:pt x="634" y="140"/>
                    <a:pt x="634" y="140"/>
                  </a:cubicBezTo>
                  <a:cubicBezTo>
                    <a:pt x="632" y="142"/>
                    <a:pt x="632" y="142"/>
                    <a:pt x="632" y="142"/>
                  </a:cubicBezTo>
                  <a:cubicBezTo>
                    <a:pt x="631" y="142"/>
                    <a:pt x="631" y="142"/>
                    <a:pt x="631" y="142"/>
                  </a:cubicBezTo>
                  <a:cubicBezTo>
                    <a:pt x="629" y="139"/>
                    <a:pt x="629" y="139"/>
                    <a:pt x="629" y="139"/>
                  </a:cubicBezTo>
                  <a:cubicBezTo>
                    <a:pt x="627" y="140"/>
                    <a:pt x="627" y="140"/>
                    <a:pt x="627" y="140"/>
                  </a:cubicBezTo>
                  <a:cubicBezTo>
                    <a:pt x="626" y="139"/>
                    <a:pt x="626" y="139"/>
                    <a:pt x="626" y="139"/>
                  </a:cubicBezTo>
                  <a:cubicBezTo>
                    <a:pt x="624" y="139"/>
                    <a:pt x="624" y="139"/>
                    <a:pt x="624" y="139"/>
                  </a:cubicBezTo>
                  <a:cubicBezTo>
                    <a:pt x="623" y="139"/>
                    <a:pt x="623" y="139"/>
                    <a:pt x="623" y="139"/>
                  </a:cubicBezTo>
                  <a:cubicBezTo>
                    <a:pt x="624" y="141"/>
                    <a:pt x="624" y="141"/>
                    <a:pt x="624" y="141"/>
                  </a:cubicBezTo>
                  <a:cubicBezTo>
                    <a:pt x="629" y="143"/>
                    <a:pt x="629" y="143"/>
                    <a:pt x="629" y="143"/>
                  </a:cubicBezTo>
                  <a:cubicBezTo>
                    <a:pt x="631" y="144"/>
                    <a:pt x="631" y="144"/>
                    <a:pt x="631" y="144"/>
                  </a:cubicBezTo>
                  <a:cubicBezTo>
                    <a:pt x="631" y="145"/>
                    <a:pt x="631" y="145"/>
                    <a:pt x="631" y="145"/>
                  </a:cubicBezTo>
                  <a:cubicBezTo>
                    <a:pt x="629" y="145"/>
                    <a:pt x="629" y="145"/>
                    <a:pt x="629" y="145"/>
                  </a:cubicBezTo>
                  <a:cubicBezTo>
                    <a:pt x="628" y="147"/>
                    <a:pt x="628" y="147"/>
                    <a:pt x="628" y="147"/>
                  </a:cubicBezTo>
                  <a:cubicBezTo>
                    <a:pt x="627" y="147"/>
                    <a:pt x="627" y="147"/>
                    <a:pt x="627" y="147"/>
                  </a:cubicBezTo>
                  <a:cubicBezTo>
                    <a:pt x="625" y="146"/>
                    <a:pt x="625" y="146"/>
                    <a:pt x="625" y="146"/>
                  </a:cubicBezTo>
                  <a:cubicBezTo>
                    <a:pt x="624" y="146"/>
                    <a:pt x="624" y="146"/>
                    <a:pt x="624" y="146"/>
                  </a:cubicBezTo>
                  <a:cubicBezTo>
                    <a:pt x="622" y="147"/>
                    <a:pt x="622" y="147"/>
                    <a:pt x="622" y="147"/>
                  </a:cubicBezTo>
                  <a:cubicBezTo>
                    <a:pt x="620" y="147"/>
                    <a:pt x="620" y="147"/>
                    <a:pt x="620" y="147"/>
                  </a:cubicBezTo>
                  <a:cubicBezTo>
                    <a:pt x="618" y="146"/>
                    <a:pt x="618" y="146"/>
                    <a:pt x="618" y="146"/>
                  </a:cubicBezTo>
                  <a:cubicBezTo>
                    <a:pt x="615" y="145"/>
                    <a:pt x="615" y="145"/>
                    <a:pt x="615" y="145"/>
                  </a:cubicBezTo>
                  <a:cubicBezTo>
                    <a:pt x="613" y="146"/>
                    <a:pt x="613" y="146"/>
                    <a:pt x="613" y="146"/>
                  </a:cubicBezTo>
                  <a:cubicBezTo>
                    <a:pt x="612" y="149"/>
                    <a:pt x="612" y="149"/>
                    <a:pt x="612" y="149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12" y="150"/>
                    <a:pt x="612" y="150"/>
                    <a:pt x="612" y="150"/>
                  </a:cubicBezTo>
                  <a:cubicBezTo>
                    <a:pt x="613" y="151"/>
                    <a:pt x="613" y="151"/>
                    <a:pt x="613" y="151"/>
                  </a:cubicBezTo>
                  <a:cubicBezTo>
                    <a:pt x="613" y="152"/>
                    <a:pt x="613" y="152"/>
                    <a:pt x="613" y="152"/>
                  </a:cubicBezTo>
                  <a:cubicBezTo>
                    <a:pt x="610" y="154"/>
                    <a:pt x="610" y="154"/>
                    <a:pt x="610" y="154"/>
                  </a:cubicBezTo>
                  <a:cubicBezTo>
                    <a:pt x="610" y="156"/>
                    <a:pt x="610" y="156"/>
                    <a:pt x="610" y="156"/>
                  </a:cubicBezTo>
                  <a:cubicBezTo>
                    <a:pt x="608" y="157"/>
                    <a:pt x="608" y="157"/>
                    <a:pt x="608" y="157"/>
                  </a:cubicBezTo>
                  <a:cubicBezTo>
                    <a:pt x="607" y="156"/>
                    <a:pt x="607" y="156"/>
                    <a:pt x="607" y="156"/>
                  </a:cubicBezTo>
                  <a:cubicBezTo>
                    <a:pt x="607" y="157"/>
                    <a:pt x="607" y="157"/>
                    <a:pt x="607" y="157"/>
                  </a:cubicBezTo>
                  <a:cubicBezTo>
                    <a:pt x="607" y="158"/>
                    <a:pt x="607" y="158"/>
                    <a:pt x="607" y="158"/>
                  </a:cubicBezTo>
                  <a:cubicBezTo>
                    <a:pt x="605" y="159"/>
                    <a:pt x="605" y="159"/>
                    <a:pt x="605" y="159"/>
                  </a:cubicBezTo>
                  <a:cubicBezTo>
                    <a:pt x="604" y="158"/>
                    <a:pt x="604" y="158"/>
                    <a:pt x="604" y="158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3" y="158"/>
                    <a:pt x="603" y="158"/>
                    <a:pt x="603" y="158"/>
                  </a:cubicBezTo>
                  <a:cubicBezTo>
                    <a:pt x="601" y="161"/>
                    <a:pt x="601" y="161"/>
                    <a:pt x="601" y="161"/>
                  </a:cubicBezTo>
                  <a:cubicBezTo>
                    <a:pt x="600" y="161"/>
                    <a:pt x="600" y="161"/>
                    <a:pt x="600" y="161"/>
                  </a:cubicBezTo>
                  <a:cubicBezTo>
                    <a:pt x="596" y="159"/>
                    <a:pt x="596" y="159"/>
                    <a:pt x="596" y="159"/>
                  </a:cubicBezTo>
                  <a:cubicBezTo>
                    <a:pt x="594" y="159"/>
                    <a:pt x="594" y="159"/>
                    <a:pt x="594" y="159"/>
                  </a:cubicBezTo>
                  <a:cubicBezTo>
                    <a:pt x="594" y="160"/>
                    <a:pt x="594" y="160"/>
                    <a:pt x="594" y="160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88" y="155"/>
                    <a:pt x="588" y="155"/>
                    <a:pt x="588" y="155"/>
                  </a:cubicBezTo>
                  <a:cubicBezTo>
                    <a:pt x="587" y="151"/>
                    <a:pt x="587" y="151"/>
                    <a:pt x="587" y="151"/>
                  </a:cubicBezTo>
                  <a:cubicBezTo>
                    <a:pt x="588" y="150"/>
                    <a:pt x="588" y="150"/>
                    <a:pt x="588" y="150"/>
                  </a:cubicBezTo>
                  <a:cubicBezTo>
                    <a:pt x="588" y="149"/>
                    <a:pt x="588" y="149"/>
                    <a:pt x="588" y="149"/>
                  </a:cubicBezTo>
                  <a:cubicBezTo>
                    <a:pt x="588" y="148"/>
                    <a:pt x="588" y="148"/>
                    <a:pt x="588" y="148"/>
                  </a:cubicBezTo>
                  <a:cubicBezTo>
                    <a:pt x="588" y="147"/>
                    <a:pt x="588" y="147"/>
                    <a:pt x="588" y="147"/>
                  </a:cubicBezTo>
                  <a:cubicBezTo>
                    <a:pt x="586" y="148"/>
                    <a:pt x="586" y="148"/>
                    <a:pt x="586" y="148"/>
                  </a:cubicBezTo>
                  <a:cubicBezTo>
                    <a:pt x="586" y="150"/>
                    <a:pt x="586" y="150"/>
                    <a:pt x="586" y="150"/>
                  </a:cubicBezTo>
                  <a:cubicBezTo>
                    <a:pt x="586" y="152"/>
                    <a:pt x="586" y="152"/>
                    <a:pt x="586" y="152"/>
                  </a:cubicBezTo>
                  <a:cubicBezTo>
                    <a:pt x="585" y="154"/>
                    <a:pt x="585" y="154"/>
                    <a:pt x="585" y="154"/>
                  </a:cubicBezTo>
                  <a:cubicBezTo>
                    <a:pt x="586" y="155"/>
                    <a:pt x="586" y="155"/>
                    <a:pt x="586" y="155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5" y="156"/>
                    <a:pt x="585" y="156"/>
                    <a:pt x="585" y="156"/>
                  </a:cubicBezTo>
                  <a:cubicBezTo>
                    <a:pt x="583" y="156"/>
                    <a:pt x="583" y="156"/>
                    <a:pt x="583" y="156"/>
                  </a:cubicBezTo>
                  <a:cubicBezTo>
                    <a:pt x="582" y="156"/>
                    <a:pt x="582" y="156"/>
                    <a:pt x="582" y="156"/>
                  </a:cubicBezTo>
                  <a:cubicBezTo>
                    <a:pt x="581" y="156"/>
                    <a:pt x="581" y="156"/>
                    <a:pt x="581" y="156"/>
                  </a:cubicBezTo>
                  <a:cubicBezTo>
                    <a:pt x="582" y="158"/>
                    <a:pt x="582" y="158"/>
                    <a:pt x="582" y="158"/>
                  </a:cubicBezTo>
                  <a:cubicBezTo>
                    <a:pt x="581" y="161"/>
                    <a:pt x="581" y="161"/>
                    <a:pt x="581" y="161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4" y="158"/>
                    <a:pt x="584" y="158"/>
                    <a:pt x="584" y="158"/>
                  </a:cubicBezTo>
                  <a:cubicBezTo>
                    <a:pt x="585" y="158"/>
                    <a:pt x="585" y="158"/>
                    <a:pt x="585" y="158"/>
                  </a:cubicBezTo>
                  <a:cubicBezTo>
                    <a:pt x="586" y="157"/>
                    <a:pt x="586" y="157"/>
                    <a:pt x="586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8"/>
                    <a:pt x="589" y="158"/>
                    <a:pt x="589" y="158"/>
                  </a:cubicBezTo>
                  <a:cubicBezTo>
                    <a:pt x="591" y="160"/>
                    <a:pt x="591" y="160"/>
                    <a:pt x="591" y="160"/>
                  </a:cubicBezTo>
                  <a:cubicBezTo>
                    <a:pt x="590" y="162"/>
                    <a:pt x="590" y="162"/>
                    <a:pt x="590" y="162"/>
                  </a:cubicBezTo>
                  <a:cubicBezTo>
                    <a:pt x="592" y="161"/>
                    <a:pt x="592" y="161"/>
                    <a:pt x="592" y="161"/>
                  </a:cubicBezTo>
                  <a:cubicBezTo>
                    <a:pt x="595" y="160"/>
                    <a:pt x="595" y="160"/>
                    <a:pt x="595" y="160"/>
                  </a:cubicBezTo>
                  <a:cubicBezTo>
                    <a:pt x="597" y="161"/>
                    <a:pt x="597" y="161"/>
                    <a:pt x="597" y="161"/>
                  </a:cubicBezTo>
                  <a:cubicBezTo>
                    <a:pt x="597" y="163"/>
                    <a:pt x="597" y="163"/>
                    <a:pt x="597" y="163"/>
                  </a:cubicBezTo>
                  <a:cubicBezTo>
                    <a:pt x="597" y="164"/>
                    <a:pt x="597" y="164"/>
                    <a:pt x="597" y="164"/>
                  </a:cubicBezTo>
                  <a:cubicBezTo>
                    <a:pt x="596" y="167"/>
                    <a:pt x="596" y="167"/>
                    <a:pt x="596" y="167"/>
                  </a:cubicBezTo>
                  <a:cubicBezTo>
                    <a:pt x="595" y="167"/>
                    <a:pt x="595" y="167"/>
                    <a:pt x="595" y="167"/>
                  </a:cubicBezTo>
                  <a:cubicBezTo>
                    <a:pt x="594" y="168"/>
                    <a:pt x="594" y="168"/>
                    <a:pt x="594" y="168"/>
                  </a:cubicBezTo>
                  <a:cubicBezTo>
                    <a:pt x="595" y="168"/>
                    <a:pt x="595" y="168"/>
                    <a:pt x="595" y="168"/>
                  </a:cubicBezTo>
                  <a:cubicBezTo>
                    <a:pt x="596" y="168"/>
                    <a:pt x="596" y="168"/>
                    <a:pt x="596" y="168"/>
                  </a:cubicBezTo>
                  <a:cubicBezTo>
                    <a:pt x="596" y="170"/>
                    <a:pt x="596" y="170"/>
                    <a:pt x="596" y="170"/>
                  </a:cubicBezTo>
                  <a:cubicBezTo>
                    <a:pt x="595" y="171"/>
                    <a:pt x="595" y="171"/>
                    <a:pt x="595" y="171"/>
                  </a:cubicBezTo>
                  <a:cubicBezTo>
                    <a:pt x="596" y="171"/>
                    <a:pt x="596" y="171"/>
                    <a:pt x="596" y="171"/>
                  </a:cubicBezTo>
                  <a:cubicBezTo>
                    <a:pt x="597" y="170"/>
                    <a:pt x="597" y="170"/>
                    <a:pt x="597" y="170"/>
                  </a:cubicBezTo>
                  <a:cubicBezTo>
                    <a:pt x="599" y="169"/>
                    <a:pt x="599" y="169"/>
                    <a:pt x="599" y="169"/>
                  </a:cubicBezTo>
                  <a:cubicBezTo>
                    <a:pt x="600" y="169"/>
                    <a:pt x="600" y="169"/>
                    <a:pt x="600" y="169"/>
                  </a:cubicBezTo>
                  <a:cubicBezTo>
                    <a:pt x="601" y="168"/>
                    <a:pt x="601" y="168"/>
                    <a:pt x="601" y="168"/>
                  </a:cubicBezTo>
                  <a:cubicBezTo>
                    <a:pt x="602" y="169"/>
                    <a:pt x="602" y="169"/>
                    <a:pt x="602" y="169"/>
                  </a:cubicBezTo>
                  <a:cubicBezTo>
                    <a:pt x="602" y="170"/>
                    <a:pt x="602" y="170"/>
                    <a:pt x="602" y="170"/>
                  </a:cubicBezTo>
                  <a:cubicBezTo>
                    <a:pt x="602" y="172"/>
                    <a:pt x="602" y="172"/>
                    <a:pt x="602" y="172"/>
                  </a:cubicBezTo>
                  <a:cubicBezTo>
                    <a:pt x="601" y="174"/>
                    <a:pt x="601" y="174"/>
                    <a:pt x="601" y="174"/>
                  </a:cubicBezTo>
                  <a:cubicBezTo>
                    <a:pt x="600" y="178"/>
                    <a:pt x="600" y="178"/>
                    <a:pt x="600" y="178"/>
                  </a:cubicBezTo>
                  <a:cubicBezTo>
                    <a:pt x="598" y="178"/>
                    <a:pt x="598" y="178"/>
                    <a:pt x="598" y="178"/>
                  </a:cubicBezTo>
                  <a:cubicBezTo>
                    <a:pt x="596" y="179"/>
                    <a:pt x="596" y="179"/>
                    <a:pt x="596" y="179"/>
                  </a:cubicBezTo>
                  <a:cubicBezTo>
                    <a:pt x="595" y="181"/>
                    <a:pt x="595" y="181"/>
                    <a:pt x="595" y="181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0"/>
                    <a:pt x="593" y="180"/>
                    <a:pt x="593" y="180"/>
                  </a:cubicBezTo>
                  <a:cubicBezTo>
                    <a:pt x="594" y="178"/>
                    <a:pt x="594" y="178"/>
                    <a:pt x="594" y="178"/>
                  </a:cubicBezTo>
                  <a:cubicBezTo>
                    <a:pt x="593" y="177"/>
                    <a:pt x="593" y="177"/>
                    <a:pt x="593" y="177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80"/>
                    <a:pt x="591" y="180"/>
                    <a:pt x="591" y="180"/>
                  </a:cubicBezTo>
                  <a:cubicBezTo>
                    <a:pt x="589" y="181"/>
                    <a:pt x="589" y="181"/>
                    <a:pt x="589" y="181"/>
                  </a:cubicBezTo>
                  <a:cubicBezTo>
                    <a:pt x="587" y="183"/>
                    <a:pt x="587" y="183"/>
                    <a:pt x="587" y="183"/>
                  </a:cubicBezTo>
                  <a:cubicBezTo>
                    <a:pt x="586" y="182"/>
                    <a:pt x="586" y="182"/>
                    <a:pt x="586" y="182"/>
                  </a:cubicBezTo>
                  <a:cubicBezTo>
                    <a:pt x="584" y="182"/>
                    <a:pt x="584" y="182"/>
                    <a:pt x="584" y="182"/>
                  </a:cubicBezTo>
                  <a:cubicBezTo>
                    <a:pt x="582" y="185"/>
                    <a:pt x="582" y="185"/>
                    <a:pt x="582" y="185"/>
                  </a:cubicBezTo>
                  <a:cubicBezTo>
                    <a:pt x="581" y="184"/>
                    <a:pt x="581" y="184"/>
                    <a:pt x="581" y="184"/>
                  </a:cubicBezTo>
                  <a:cubicBezTo>
                    <a:pt x="579" y="185"/>
                    <a:pt x="579" y="185"/>
                    <a:pt x="579" y="185"/>
                  </a:cubicBezTo>
                  <a:cubicBezTo>
                    <a:pt x="578" y="185"/>
                    <a:pt x="578" y="185"/>
                    <a:pt x="578" y="185"/>
                  </a:cubicBezTo>
                  <a:cubicBezTo>
                    <a:pt x="577" y="183"/>
                    <a:pt x="577" y="183"/>
                    <a:pt x="577" y="183"/>
                  </a:cubicBezTo>
                  <a:cubicBezTo>
                    <a:pt x="576" y="183"/>
                    <a:pt x="576" y="183"/>
                    <a:pt x="576" y="183"/>
                  </a:cubicBezTo>
                  <a:cubicBezTo>
                    <a:pt x="578" y="182"/>
                    <a:pt x="578" y="182"/>
                    <a:pt x="578" y="182"/>
                  </a:cubicBezTo>
                  <a:cubicBezTo>
                    <a:pt x="579" y="180"/>
                    <a:pt x="579" y="180"/>
                    <a:pt x="579" y="180"/>
                  </a:cubicBezTo>
                  <a:cubicBezTo>
                    <a:pt x="579" y="179"/>
                    <a:pt x="579" y="179"/>
                    <a:pt x="579" y="179"/>
                  </a:cubicBezTo>
                  <a:cubicBezTo>
                    <a:pt x="577" y="176"/>
                    <a:pt x="577" y="176"/>
                    <a:pt x="577" y="176"/>
                  </a:cubicBezTo>
                  <a:cubicBezTo>
                    <a:pt x="576" y="177"/>
                    <a:pt x="576" y="177"/>
                    <a:pt x="576" y="177"/>
                  </a:cubicBezTo>
                  <a:cubicBezTo>
                    <a:pt x="574" y="176"/>
                    <a:pt x="574" y="176"/>
                    <a:pt x="574" y="176"/>
                  </a:cubicBezTo>
                  <a:cubicBezTo>
                    <a:pt x="573" y="175"/>
                    <a:pt x="573" y="175"/>
                    <a:pt x="573" y="175"/>
                  </a:cubicBezTo>
                  <a:cubicBezTo>
                    <a:pt x="574" y="173"/>
                    <a:pt x="574" y="173"/>
                    <a:pt x="574" y="173"/>
                  </a:cubicBezTo>
                  <a:cubicBezTo>
                    <a:pt x="576" y="173"/>
                    <a:pt x="576" y="173"/>
                    <a:pt x="576" y="173"/>
                  </a:cubicBezTo>
                  <a:cubicBezTo>
                    <a:pt x="574" y="172"/>
                    <a:pt x="574" y="172"/>
                    <a:pt x="574" y="172"/>
                  </a:cubicBezTo>
                  <a:cubicBezTo>
                    <a:pt x="573" y="172"/>
                    <a:pt x="573" y="172"/>
                    <a:pt x="573" y="172"/>
                  </a:cubicBezTo>
                  <a:cubicBezTo>
                    <a:pt x="572" y="170"/>
                    <a:pt x="572" y="170"/>
                    <a:pt x="572" y="170"/>
                  </a:cubicBezTo>
                  <a:cubicBezTo>
                    <a:pt x="573" y="168"/>
                    <a:pt x="573" y="168"/>
                    <a:pt x="573" y="168"/>
                  </a:cubicBezTo>
                  <a:cubicBezTo>
                    <a:pt x="573" y="167"/>
                    <a:pt x="573" y="167"/>
                    <a:pt x="573" y="167"/>
                  </a:cubicBezTo>
                  <a:cubicBezTo>
                    <a:pt x="572" y="165"/>
                    <a:pt x="572" y="165"/>
                    <a:pt x="572" y="165"/>
                  </a:cubicBezTo>
                  <a:cubicBezTo>
                    <a:pt x="572" y="167"/>
                    <a:pt x="572" y="167"/>
                    <a:pt x="572" y="167"/>
                  </a:cubicBezTo>
                  <a:cubicBezTo>
                    <a:pt x="571" y="170"/>
                    <a:pt x="571" y="170"/>
                    <a:pt x="571" y="170"/>
                  </a:cubicBezTo>
                  <a:cubicBezTo>
                    <a:pt x="572" y="172"/>
                    <a:pt x="572" y="172"/>
                    <a:pt x="572" y="172"/>
                  </a:cubicBezTo>
                  <a:cubicBezTo>
                    <a:pt x="572" y="174"/>
                    <a:pt x="572" y="174"/>
                    <a:pt x="572" y="174"/>
                  </a:cubicBezTo>
                  <a:cubicBezTo>
                    <a:pt x="572" y="175"/>
                    <a:pt x="572" y="175"/>
                    <a:pt x="572" y="175"/>
                  </a:cubicBezTo>
                  <a:cubicBezTo>
                    <a:pt x="572" y="177"/>
                    <a:pt x="572" y="177"/>
                    <a:pt x="572" y="177"/>
                  </a:cubicBezTo>
                  <a:cubicBezTo>
                    <a:pt x="570" y="177"/>
                    <a:pt x="570" y="177"/>
                    <a:pt x="570" y="177"/>
                  </a:cubicBezTo>
                  <a:cubicBezTo>
                    <a:pt x="569" y="177"/>
                    <a:pt x="569" y="177"/>
                    <a:pt x="569" y="177"/>
                  </a:cubicBezTo>
                  <a:cubicBezTo>
                    <a:pt x="568" y="177"/>
                    <a:pt x="568" y="177"/>
                    <a:pt x="568" y="177"/>
                  </a:cubicBezTo>
                  <a:cubicBezTo>
                    <a:pt x="566" y="176"/>
                    <a:pt x="566" y="176"/>
                    <a:pt x="566" y="176"/>
                  </a:cubicBezTo>
                  <a:cubicBezTo>
                    <a:pt x="566" y="175"/>
                    <a:pt x="566" y="175"/>
                    <a:pt x="566" y="175"/>
                  </a:cubicBezTo>
                  <a:cubicBezTo>
                    <a:pt x="567" y="172"/>
                    <a:pt x="567" y="172"/>
                    <a:pt x="567" y="172"/>
                  </a:cubicBezTo>
                  <a:cubicBezTo>
                    <a:pt x="567" y="170"/>
                    <a:pt x="567" y="170"/>
                    <a:pt x="567" y="170"/>
                  </a:cubicBezTo>
                  <a:cubicBezTo>
                    <a:pt x="567" y="168"/>
                    <a:pt x="567" y="168"/>
                    <a:pt x="567" y="168"/>
                  </a:cubicBezTo>
                  <a:cubicBezTo>
                    <a:pt x="569" y="167"/>
                    <a:pt x="569" y="167"/>
                    <a:pt x="569" y="167"/>
                  </a:cubicBezTo>
                  <a:cubicBezTo>
                    <a:pt x="567" y="167"/>
                    <a:pt x="567" y="167"/>
                    <a:pt x="567" y="167"/>
                  </a:cubicBezTo>
                  <a:cubicBezTo>
                    <a:pt x="566" y="168"/>
                    <a:pt x="566" y="168"/>
                    <a:pt x="566" y="168"/>
                  </a:cubicBezTo>
                  <a:cubicBezTo>
                    <a:pt x="565" y="170"/>
                    <a:pt x="565" y="170"/>
                    <a:pt x="565" y="170"/>
                  </a:cubicBezTo>
                  <a:cubicBezTo>
                    <a:pt x="566" y="172"/>
                    <a:pt x="566" y="172"/>
                    <a:pt x="566" y="172"/>
                  </a:cubicBezTo>
                  <a:cubicBezTo>
                    <a:pt x="564" y="175"/>
                    <a:pt x="564" y="175"/>
                    <a:pt x="564" y="175"/>
                  </a:cubicBezTo>
                  <a:cubicBezTo>
                    <a:pt x="563" y="175"/>
                    <a:pt x="563" y="175"/>
                    <a:pt x="563" y="175"/>
                  </a:cubicBezTo>
                  <a:cubicBezTo>
                    <a:pt x="561" y="174"/>
                    <a:pt x="561" y="174"/>
                    <a:pt x="561" y="174"/>
                  </a:cubicBezTo>
                  <a:cubicBezTo>
                    <a:pt x="561" y="173"/>
                    <a:pt x="561" y="173"/>
                    <a:pt x="561" y="173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61" y="171"/>
                    <a:pt x="561" y="171"/>
                    <a:pt x="561" y="171"/>
                  </a:cubicBezTo>
                  <a:cubicBezTo>
                    <a:pt x="562" y="170"/>
                    <a:pt x="562" y="170"/>
                    <a:pt x="562" y="170"/>
                  </a:cubicBezTo>
                  <a:cubicBezTo>
                    <a:pt x="562" y="169"/>
                    <a:pt x="562" y="169"/>
                    <a:pt x="562" y="169"/>
                  </a:cubicBezTo>
                  <a:cubicBezTo>
                    <a:pt x="562" y="167"/>
                    <a:pt x="562" y="167"/>
                    <a:pt x="562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0" y="169"/>
                    <a:pt x="560" y="169"/>
                    <a:pt x="560" y="169"/>
                  </a:cubicBezTo>
                  <a:cubicBezTo>
                    <a:pt x="559" y="170"/>
                    <a:pt x="559" y="170"/>
                    <a:pt x="559" y="170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7" y="172"/>
                    <a:pt x="557" y="172"/>
                    <a:pt x="557" y="172"/>
                  </a:cubicBezTo>
                  <a:cubicBezTo>
                    <a:pt x="557" y="173"/>
                    <a:pt x="557" y="173"/>
                    <a:pt x="557" y="173"/>
                  </a:cubicBezTo>
                  <a:cubicBezTo>
                    <a:pt x="556" y="173"/>
                    <a:pt x="556" y="173"/>
                    <a:pt x="556" y="173"/>
                  </a:cubicBezTo>
                  <a:close/>
                  <a:moveTo>
                    <a:pt x="603" y="434"/>
                  </a:moveTo>
                  <a:cubicBezTo>
                    <a:pt x="603" y="437"/>
                    <a:pt x="603" y="437"/>
                    <a:pt x="603" y="437"/>
                  </a:cubicBezTo>
                  <a:cubicBezTo>
                    <a:pt x="603" y="439"/>
                    <a:pt x="603" y="439"/>
                    <a:pt x="603" y="439"/>
                  </a:cubicBezTo>
                  <a:cubicBezTo>
                    <a:pt x="603" y="440"/>
                    <a:pt x="603" y="440"/>
                    <a:pt x="603" y="440"/>
                  </a:cubicBezTo>
                  <a:cubicBezTo>
                    <a:pt x="604" y="439"/>
                    <a:pt x="604" y="439"/>
                    <a:pt x="604" y="439"/>
                  </a:cubicBezTo>
                  <a:cubicBezTo>
                    <a:pt x="604" y="438"/>
                    <a:pt x="604" y="438"/>
                    <a:pt x="604" y="438"/>
                  </a:cubicBezTo>
                  <a:cubicBezTo>
                    <a:pt x="604" y="436"/>
                    <a:pt x="604" y="436"/>
                    <a:pt x="604" y="436"/>
                  </a:cubicBezTo>
                  <a:cubicBezTo>
                    <a:pt x="604" y="434"/>
                    <a:pt x="604" y="434"/>
                    <a:pt x="604" y="434"/>
                  </a:cubicBezTo>
                  <a:cubicBezTo>
                    <a:pt x="603" y="434"/>
                    <a:pt x="603" y="434"/>
                    <a:pt x="603" y="434"/>
                  </a:cubicBezTo>
                  <a:close/>
                  <a:moveTo>
                    <a:pt x="602" y="424"/>
                  </a:moveTo>
                  <a:cubicBezTo>
                    <a:pt x="601" y="424"/>
                    <a:pt x="601" y="424"/>
                    <a:pt x="601" y="424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5"/>
                    <a:pt x="602" y="425"/>
                    <a:pt x="602" y="425"/>
                  </a:cubicBezTo>
                  <a:cubicBezTo>
                    <a:pt x="602" y="424"/>
                    <a:pt x="602" y="424"/>
                    <a:pt x="602" y="424"/>
                  </a:cubicBezTo>
                  <a:close/>
                  <a:moveTo>
                    <a:pt x="599" y="419"/>
                  </a:moveTo>
                  <a:cubicBezTo>
                    <a:pt x="600" y="417"/>
                    <a:pt x="600" y="417"/>
                    <a:pt x="600" y="417"/>
                  </a:cubicBezTo>
                  <a:cubicBezTo>
                    <a:pt x="602" y="416"/>
                    <a:pt x="602" y="416"/>
                    <a:pt x="602" y="416"/>
                  </a:cubicBezTo>
                  <a:cubicBezTo>
                    <a:pt x="602" y="417"/>
                    <a:pt x="602" y="417"/>
                    <a:pt x="602" y="417"/>
                  </a:cubicBezTo>
                  <a:cubicBezTo>
                    <a:pt x="601" y="418"/>
                    <a:pt x="601" y="418"/>
                    <a:pt x="601" y="418"/>
                  </a:cubicBezTo>
                  <a:cubicBezTo>
                    <a:pt x="600" y="419"/>
                    <a:pt x="600" y="419"/>
                    <a:pt x="600" y="419"/>
                  </a:cubicBezTo>
                  <a:cubicBezTo>
                    <a:pt x="599" y="419"/>
                    <a:pt x="599" y="419"/>
                    <a:pt x="599" y="419"/>
                  </a:cubicBezTo>
                  <a:close/>
                  <a:moveTo>
                    <a:pt x="585" y="288"/>
                  </a:moveTo>
                  <a:cubicBezTo>
                    <a:pt x="585" y="286"/>
                    <a:pt x="585" y="286"/>
                    <a:pt x="585" y="286"/>
                  </a:cubicBezTo>
                  <a:cubicBezTo>
                    <a:pt x="586" y="286"/>
                    <a:pt x="586" y="286"/>
                    <a:pt x="586" y="286"/>
                  </a:cubicBezTo>
                  <a:cubicBezTo>
                    <a:pt x="586" y="287"/>
                    <a:pt x="586" y="287"/>
                    <a:pt x="586" y="287"/>
                  </a:cubicBezTo>
                  <a:cubicBezTo>
                    <a:pt x="585" y="288"/>
                    <a:pt x="585" y="288"/>
                    <a:pt x="585" y="288"/>
                  </a:cubicBezTo>
                  <a:close/>
                  <a:moveTo>
                    <a:pt x="588" y="289"/>
                  </a:moveTo>
                  <a:cubicBezTo>
                    <a:pt x="587" y="288"/>
                    <a:pt x="587" y="288"/>
                    <a:pt x="587" y="288"/>
                  </a:cubicBezTo>
                  <a:cubicBezTo>
                    <a:pt x="587" y="287"/>
                    <a:pt x="587" y="287"/>
                    <a:pt x="587" y="287"/>
                  </a:cubicBezTo>
                  <a:cubicBezTo>
                    <a:pt x="588" y="286"/>
                    <a:pt x="588" y="286"/>
                    <a:pt x="588" y="286"/>
                  </a:cubicBezTo>
                  <a:cubicBezTo>
                    <a:pt x="589" y="288"/>
                    <a:pt x="589" y="288"/>
                    <a:pt x="589" y="288"/>
                  </a:cubicBezTo>
                  <a:cubicBezTo>
                    <a:pt x="588" y="289"/>
                    <a:pt x="588" y="289"/>
                    <a:pt x="588" y="289"/>
                  </a:cubicBezTo>
                  <a:cubicBezTo>
                    <a:pt x="588" y="289"/>
                    <a:pt x="588" y="289"/>
                    <a:pt x="588" y="289"/>
                  </a:cubicBezTo>
                  <a:close/>
                  <a:moveTo>
                    <a:pt x="585" y="294"/>
                  </a:moveTo>
                  <a:cubicBezTo>
                    <a:pt x="584" y="292"/>
                    <a:pt x="584" y="292"/>
                    <a:pt x="584" y="292"/>
                  </a:cubicBezTo>
                  <a:cubicBezTo>
                    <a:pt x="584" y="292"/>
                    <a:pt x="584" y="292"/>
                    <a:pt x="584" y="292"/>
                  </a:cubicBezTo>
                  <a:cubicBezTo>
                    <a:pt x="584" y="290"/>
                    <a:pt x="584" y="290"/>
                    <a:pt x="584" y="290"/>
                  </a:cubicBezTo>
                  <a:cubicBezTo>
                    <a:pt x="585" y="289"/>
                    <a:pt x="585" y="289"/>
                    <a:pt x="585" y="289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7" y="291"/>
                    <a:pt x="587" y="291"/>
                    <a:pt x="587" y="291"/>
                  </a:cubicBezTo>
                  <a:cubicBezTo>
                    <a:pt x="586" y="292"/>
                    <a:pt x="586" y="292"/>
                    <a:pt x="586" y="292"/>
                  </a:cubicBezTo>
                  <a:cubicBezTo>
                    <a:pt x="585" y="293"/>
                    <a:pt x="585" y="293"/>
                    <a:pt x="585" y="293"/>
                  </a:cubicBezTo>
                  <a:cubicBezTo>
                    <a:pt x="585" y="294"/>
                    <a:pt x="585" y="294"/>
                    <a:pt x="585" y="294"/>
                  </a:cubicBezTo>
                  <a:close/>
                  <a:moveTo>
                    <a:pt x="611" y="333"/>
                  </a:moveTo>
                  <a:cubicBezTo>
                    <a:pt x="612" y="332"/>
                    <a:pt x="612" y="332"/>
                    <a:pt x="612" y="332"/>
                  </a:cubicBezTo>
                  <a:cubicBezTo>
                    <a:pt x="613" y="332"/>
                    <a:pt x="613" y="332"/>
                    <a:pt x="613" y="332"/>
                  </a:cubicBezTo>
                  <a:cubicBezTo>
                    <a:pt x="613" y="333"/>
                    <a:pt x="613" y="333"/>
                    <a:pt x="613" y="333"/>
                  </a:cubicBezTo>
                  <a:cubicBezTo>
                    <a:pt x="612" y="333"/>
                    <a:pt x="612" y="333"/>
                    <a:pt x="612" y="333"/>
                  </a:cubicBezTo>
                  <a:cubicBezTo>
                    <a:pt x="611" y="333"/>
                    <a:pt x="611" y="333"/>
                    <a:pt x="611" y="333"/>
                  </a:cubicBezTo>
                  <a:close/>
                  <a:moveTo>
                    <a:pt x="608" y="332"/>
                  </a:moveTo>
                  <a:cubicBezTo>
                    <a:pt x="608" y="331"/>
                    <a:pt x="608" y="331"/>
                    <a:pt x="608" y="331"/>
                  </a:cubicBezTo>
                  <a:cubicBezTo>
                    <a:pt x="610" y="331"/>
                    <a:pt x="610" y="331"/>
                    <a:pt x="610" y="331"/>
                  </a:cubicBezTo>
                  <a:cubicBezTo>
                    <a:pt x="610" y="330"/>
                    <a:pt x="610" y="330"/>
                    <a:pt x="610" y="330"/>
                  </a:cubicBezTo>
                  <a:cubicBezTo>
                    <a:pt x="611" y="331"/>
                    <a:pt x="611" y="331"/>
                    <a:pt x="611" y="331"/>
                  </a:cubicBezTo>
                  <a:cubicBezTo>
                    <a:pt x="610" y="333"/>
                    <a:pt x="610" y="333"/>
                    <a:pt x="610" y="333"/>
                  </a:cubicBezTo>
                  <a:cubicBezTo>
                    <a:pt x="608" y="333"/>
                    <a:pt x="608" y="333"/>
                    <a:pt x="608" y="333"/>
                  </a:cubicBezTo>
                  <a:cubicBezTo>
                    <a:pt x="608" y="332"/>
                    <a:pt x="608" y="332"/>
                    <a:pt x="608" y="332"/>
                  </a:cubicBezTo>
                  <a:close/>
                  <a:moveTo>
                    <a:pt x="603" y="350"/>
                  </a:moveTo>
                  <a:cubicBezTo>
                    <a:pt x="604" y="351"/>
                    <a:pt x="604" y="351"/>
                    <a:pt x="604" y="351"/>
                  </a:cubicBezTo>
                  <a:cubicBezTo>
                    <a:pt x="605" y="351"/>
                    <a:pt x="605" y="351"/>
                    <a:pt x="605" y="351"/>
                  </a:cubicBezTo>
                  <a:cubicBezTo>
                    <a:pt x="604" y="350"/>
                    <a:pt x="604" y="350"/>
                    <a:pt x="604" y="350"/>
                  </a:cubicBezTo>
                  <a:cubicBezTo>
                    <a:pt x="603" y="350"/>
                    <a:pt x="603" y="350"/>
                    <a:pt x="603" y="350"/>
                  </a:cubicBezTo>
                  <a:close/>
                  <a:moveTo>
                    <a:pt x="610" y="358"/>
                  </a:moveTo>
                  <a:cubicBezTo>
                    <a:pt x="612" y="359"/>
                    <a:pt x="612" y="359"/>
                    <a:pt x="612" y="359"/>
                  </a:cubicBezTo>
                  <a:cubicBezTo>
                    <a:pt x="612" y="359"/>
                    <a:pt x="612" y="359"/>
                    <a:pt x="612" y="359"/>
                  </a:cubicBezTo>
                  <a:cubicBezTo>
                    <a:pt x="612" y="358"/>
                    <a:pt x="612" y="358"/>
                    <a:pt x="612" y="358"/>
                  </a:cubicBezTo>
                  <a:cubicBezTo>
                    <a:pt x="611" y="358"/>
                    <a:pt x="611" y="358"/>
                    <a:pt x="611" y="358"/>
                  </a:cubicBezTo>
                  <a:cubicBezTo>
                    <a:pt x="611" y="358"/>
                    <a:pt x="610" y="358"/>
                    <a:pt x="610" y="358"/>
                  </a:cubicBezTo>
                  <a:close/>
                  <a:moveTo>
                    <a:pt x="624" y="372"/>
                  </a:moveTo>
                  <a:cubicBezTo>
                    <a:pt x="623" y="370"/>
                    <a:pt x="623" y="370"/>
                    <a:pt x="623" y="370"/>
                  </a:cubicBezTo>
                  <a:cubicBezTo>
                    <a:pt x="624" y="369"/>
                    <a:pt x="624" y="369"/>
                    <a:pt x="624" y="369"/>
                  </a:cubicBezTo>
                  <a:cubicBezTo>
                    <a:pt x="625" y="370"/>
                    <a:pt x="625" y="370"/>
                    <a:pt x="625" y="370"/>
                  </a:cubicBezTo>
                  <a:cubicBezTo>
                    <a:pt x="625" y="371"/>
                    <a:pt x="625" y="371"/>
                    <a:pt x="625" y="371"/>
                  </a:cubicBezTo>
                  <a:cubicBezTo>
                    <a:pt x="624" y="372"/>
                    <a:pt x="624" y="372"/>
                    <a:pt x="624" y="372"/>
                  </a:cubicBezTo>
                  <a:cubicBezTo>
                    <a:pt x="624" y="372"/>
                    <a:pt x="624" y="372"/>
                    <a:pt x="624" y="372"/>
                  </a:cubicBezTo>
                  <a:close/>
                  <a:moveTo>
                    <a:pt x="630" y="380"/>
                  </a:moveTo>
                  <a:cubicBezTo>
                    <a:pt x="631" y="378"/>
                    <a:pt x="631" y="378"/>
                    <a:pt x="631" y="378"/>
                  </a:cubicBezTo>
                  <a:cubicBezTo>
                    <a:pt x="632" y="378"/>
                    <a:pt x="632" y="378"/>
                    <a:pt x="632" y="378"/>
                  </a:cubicBezTo>
                  <a:cubicBezTo>
                    <a:pt x="632" y="377"/>
                    <a:pt x="632" y="377"/>
                    <a:pt x="632" y="377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2" y="379"/>
                    <a:pt x="632" y="379"/>
                    <a:pt x="632" y="379"/>
                  </a:cubicBezTo>
                  <a:cubicBezTo>
                    <a:pt x="631" y="380"/>
                    <a:pt x="631" y="380"/>
                    <a:pt x="631" y="380"/>
                  </a:cubicBezTo>
                  <a:cubicBezTo>
                    <a:pt x="631" y="380"/>
                    <a:pt x="630" y="380"/>
                    <a:pt x="630" y="380"/>
                  </a:cubicBezTo>
                  <a:close/>
                  <a:moveTo>
                    <a:pt x="582" y="193"/>
                  </a:moveTo>
                  <a:cubicBezTo>
                    <a:pt x="582" y="190"/>
                    <a:pt x="582" y="190"/>
                    <a:pt x="582" y="190"/>
                  </a:cubicBezTo>
                  <a:cubicBezTo>
                    <a:pt x="583" y="190"/>
                    <a:pt x="583" y="190"/>
                    <a:pt x="583" y="190"/>
                  </a:cubicBezTo>
                  <a:cubicBezTo>
                    <a:pt x="584" y="188"/>
                    <a:pt x="584" y="188"/>
                    <a:pt x="584" y="188"/>
                  </a:cubicBezTo>
                  <a:cubicBezTo>
                    <a:pt x="588" y="186"/>
                    <a:pt x="588" y="186"/>
                    <a:pt x="588" y="186"/>
                  </a:cubicBezTo>
                  <a:cubicBezTo>
                    <a:pt x="589" y="186"/>
                    <a:pt x="589" y="186"/>
                    <a:pt x="589" y="186"/>
                  </a:cubicBezTo>
                  <a:cubicBezTo>
                    <a:pt x="588" y="187"/>
                    <a:pt x="588" y="187"/>
                    <a:pt x="588" y="187"/>
                  </a:cubicBezTo>
                  <a:cubicBezTo>
                    <a:pt x="586" y="189"/>
                    <a:pt x="586" y="189"/>
                    <a:pt x="586" y="189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6" y="192"/>
                    <a:pt x="586" y="192"/>
                    <a:pt x="586" y="192"/>
                  </a:cubicBezTo>
                  <a:cubicBezTo>
                    <a:pt x="586" y="193"/>
                    <a:pt x="586" y="193"/>
                    <a:pt x="586" y="193"/>
                  </a:cubicBezTo>
                  <a:cubicBezTo>
                    <a:pt x="585" y="192"/>
                    <a:pt x="585" y="192"/>
                    <a:pt x="585" y="192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3" y="192"/>
                    <a:pt x="583" y="192"/>
                    <a:pt x="583" y="192"/>
                  </a:cubicBezTo>
                  <a:cubicBezTo>
                    <a:pt x="583" y="193"/>
                    <a:pt x="583" y="193"/>
                    <a:pt x="583" y="193"/>
                  </a:cubicBezTo>
                  <a:cubicBezTo>
                    <a:pt x="582" y="193"/>
                    <a:pt x="582" y="193"/>
                    <a:pt x="582" y="193"/>
                  </a:cubicBezTo>
                  <a:close/>
                  <a:moveTo>
                    <a:pt x="573" y="184"/>
                  </a:moveTo>
                  <a:cubicBezTo>
                    <a:pt x="573" y="184"/>
                    <a:pt x="574" y="185"/>
                    <a:pt x="574" y="185"/>
                  </a:cubicBezTo>
                  <a:cubicBezTo>
                    <a:pt x="575" y="185"/>
                    <a:pt x="575" y="185"/>
                    <a:pt x="575" y="185"/>
                  </a:cubicBezTo>
                  <a:cubicBezTo>
                    <a:pt x="575" y="184"/>
                    <a:pt x="575" y="184"/>
                    <a:pt x="575" y="184"/>
                  </a:cubicBezTo>
                  <a:cubicBezTo>
                    <a:pt x="575" y="183"/>
                    <a:pt x="575" y="183"/>
                    <a:pt x="575" y="183"/>
                  </a:cubicBezTo>
                  <a:cubicBezTo>
                    <a:pt x="573" y="184"/>
                    <a:pt x="573" y="184"/>
                    <a:pt x="573" y="184"/>
                  </a:cubicBezTo>
                  <a:close/>
                  <a:moveTo>
                    <a:pt x="526" y="163"/>
                  </a:moveTo>
                  <a:cubicBezTo>
                    <a:pt x="524" y="162"/>
                    <a:pt x="524" y="162"/>
                    <a:pt x="524" y="162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4" y="157"/>
                    <a:pt x="524" y="157"/>
                    <a:pt x="524" y="157"/>
                  </a:cubicBezTo>
                  <a:cubicBezTo>
                    <a:pt x="523" y="157"/>
                    <a:pt x="523" y="157"/>
                    <a:pt x="523" y="157"/>
                  </a:cubicBezTo>
                  <a:cubicBezTo>
                    <a:pt x="523" y="155"/>
                    <a:pt x="523" y="155"/>
                    <a:pt x="523" y="155"/>
                  </a:cubicBezTo>
                  <a:cubicBezTo>
                    <a:pt x="523" y="154"/>
                    <a:pt x="523" y="154"/>
                    <a:pt x="523" y="154"/>
                  </a:cubicBezTo>
                  <a:cubicBezTo>
                    <a:pt x="525" y="153"/>
                    <a:pt x="525" y="153"/>
                    <a:pt x="525" y="153"/>
                  </a:cubicBezTo>
                  <a:cubicBezTo>
                    <a:pt x="527" y="155"/>
                    <a:pt x="527" y="155"/>
                    <a:pt x="527" y="155"/>
                  </a:cubicBezTo>
                  <a:cubicBezTo>
                    <a:pt x="527" y="157"/>
                    <a:pt x="527" y="157"/>
                    <a:pt x="527" y="157"/>
                  </a:cubicBezTo>
                  <a:cubicBezTo>
                    <a:pt x="526" y="160"/>
                    <a:pt x="526" y="160"/>
                    <a:pt x="526" y="160"/>
                  </a:cubicBezTo>
                  <a:cubicBezTo>
                    <a:pt x="526" y="161"/>
                    <a:pt x="526" y="161"/>
                    <a:pt x="526" y="161"/>
                  </a:cubicBezTo>
                  <a:cubicBezTo>
                    <a:pt x="526" y="162"/>
                    <a:pt x="526" y="162"/>
                    <a:pt x="526" y="162"/>
                  </a:cubicBezTo>
                  <a:cubicBezTo>
                    <a:pt x="527" y="163"/>
                    <a:pt x="527" y="163"/>
                    <a:pt x="527" y="163"/>
                  </a:cubicBezTo>
                  <a:cubicBezTo>
                    <a:pt x="526" y="163"/>
                    <a:pt x="526" y="163"/>
                    <a:pt x="526" y="163"/>
                  </a:cubicBezTo>
                  <a:close/>
                  <a:moveTo>
                    <a:pt x="525" y="66"/>
                  </a:moveTo>
                  <a:cubicBezTo>
                    <a:pt x="527" y="64"/>
                    <a:pt x="527" y="64"/>
                    <a:pt x="527" y="64"/>
                  </a:cubicBezTo>
                  <a:cubicBezTo>
                    <a:pt x="528" y="62"/>
                    <a:pt x="528" y="62"/>
                    <a:pt x="528" y="62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6"/>
                    <a:pt x="532" y="56"/>
                    <a:pt x="532" y="56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29" y="55"/>
                    <a:pt x="529" y="55"/>
                    <a:pt x="529" y="55"/>
                  </a:cubicBezTo>
                  <a:cubicBezTo>
                    <a:pt x="528" y="55"/>
                    <a:pt x="528" y="55"/>
                    <a:pt x="528" y="55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28" y="53"/>
                    <a:pt x="528" y="53"/>
                    <a:pt x="528" y="53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23" y="57"/>
                    <a:pt x="523" y="57"/>
                    <a:pt x="523" y="57"/>
                  </a:cubicBezTo>
                  <a:cubicBezTo>
                    <a:pt x="522" y="58"/>
                    <a:pt x="522" y="58"/>
                    <a:pt x="522" y="58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4" y="60"/>
                    <a:pt x="524" y="60"/>
                    <a:pt x="524" y="60"/>
                  </a:cubicBezTo>
                  <a:cubicBezTo>
                    <a:pt x="526" y="59"/>
                    <a:pt x="526" y="59"/>
                    <a:pt x="526" y="59"/>
                  </a:cubicBezTo>
                  <a:cubicBezTo>
                    <a:pt x="526" y="61"/>
                    <a:pt x="526" y="61"/>
                    <a:pt x="526" y="61"/>
                  </a:cubicBezTo>
                  <a:cubicBezTo>
                    <a:pt x="524" y="62"/>
                    <a:pt x="524" y="62"/>
                    <a:pt x="524" y="62"/>
                  </a:cubicBezTo>
                  <a:cubicBezTo>
                    <a:pt x="524" y="64"/>
                    <a:pt x="524" y="64"/>
                    <a:pt x="524" y="64"/>
                  </a:cubicBezTo>
                  <a:cubicBezTo>
                    <a:pt x="525" y="65"/>
                    <a:pt x="525" y="65"/>
                    <a:pt x="525" y="65"/>
                  </a:cubicBezTo>
                  <a:cubicBezTo>
                    <a:pt x="525" y="66"/>
                    <a:pt x="525" y="66"/>
                    <a:pt x="525" y="66"/>
                  </a:cubicBezTo>
                  <a:close/>
                  <a:moveTo>
                    <a:pt x="503" y="119"/>
                  </a:moveTo>
                  <a:cubicBezTo>
                    <a:pt x="503" y="117"/>
                    <a:pt x="503" y="117"/>
                    <a:pt x="503" y="117"/>
                  </a:cubicBezTo>
                  <a:cubicBezTo>
                    <a:pt x="504" y="115"/>
                    <a:pt x="504" y="115"/>
                    <a:pt x="504" y="115"/>
                  </a:cubicBezTo>
                  <a:cubicBezTo>
                    <a:pt x="503" y="114"/>
                    <a:pt x="503" y="114"/>
                    <a:pt x="503" y="114"/>
                  </a:cubicBezTo>
                  <a:cubicBezTo>
                    <a:pt x="503" y="112"/>
                    <a:pt x="503" y="112"/>
                    <a:pt x="503" y="112"/>
                  </a:cubicBezTo>
                  <a:cubicBezTo>
                    <a:pt x="501" y="111"/>
                    <a:pt x="501" y="111"/>
                    <a:pt x="501" y="111"/>
                  </a:cubicBezTo>
                  <a:cubicBezTo>
                    <a:pt x="502" y="110"/>
                    <a:pt x="502" y="110"/>
                    <a:pt x="502" y="110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4" y="109"/>
                    <a:pt x="504" y="109"/>
                    <a:pt x="504" y="109"/>
                  </a:cubicBezTo>
                  <a:cubicBezTo>
                    <a:pt x="506" y="111"/>
                    <a:pt x="506" y="111"/>
                    <a:pt x="506" y="111"/>
                  </a:cubicBezTo>
                  <a:cubicBezTo>
                    <a:pt x="507" y="111"/>
                    <a:pt x="507" y="111"/>
                    <a:pt x="507" y="111"/>
                  </a:cubicBezTo>
                  <a:cubicBezTo>
                    <a:pt x="507" y="109"/>
                    <a:pt x="507" y="109"/>
                    <a:pt x="507" y="109"/>
                  </a:cubicBezTo>
                  <a:cubicBezTo>
                    <a:pt x="505" y="107"/>
                    <a:pt x="505" y="107"/>
                    <a:pt x="505" y="107"/>
                  </a:cubicBezTo>
                  <a:cubicBezTo>
                    <a:pt x="503" y="106"/>
                    <a:pt x="503" y="106"/>
                    <a:pt x="503" y="106"/>
                  </a:cubicBezTo>
                  <a:cubicBezTo>
                    <a:pt x="503" y="105"/>
                    <a:pt x="503" y="105"/>
                    <a:pt x="503" y="105"/>
                  </a:cubicBezTo>
                  <a:cubicBezTo>
                    <a:pt x="505" y="105"/>
                    <a:pt x="505" y="105"/>
                    <a:pt x="505" y="105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1"/>
                    <a:pt x="505" y="101"/>
                    <a:pt x="505" y="101"/>
                  </a:cubicBezTo>
                  <a:cubicBezTo>
                    <a:pt x="505" y="99"/>
                    <a:pt x="505" y="99"/>
                    <a:pt x="505" y="99"/>
                  </a:cubicBezTo>
                  <a:cubicBezTo>
                    <a:pt x="506" y="96"/>
                    <a:pt x="506" y="96"/>
                    <a:pt x="506" y="96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508" y="96"/>
                    <a:pt x="508" y="96"/>
                    <a:pt x="508" y="96"/>
                  </a:cubicBezTo>
                  <a:cubicBezTo>
                    <a:pt x="508" y="93"/>
                    <a:pt x="508" y="93"/>
                    <a:pt x="508" y="93"/>
                  </a:cubicBezTo>
                  <a:cubicBezTo>
                    <a:pt x="510" y="92"/>
                    <a:pt x="510" y="92"/>
                    <a:pt x="510" y="92"/>
                  </a:cubicBezTo>
                  <a:cubicBezTo>
                    <a:pt x="512" y="90"/>
                    <a:pt x="512" y="90"/>
                    <a:pt x="512" y="90"/>
                  </a:cubicBezTo>
                  <a:cubicBezTo>
                    <a:pt x="513" y="90"/>
                    <a:pt x="513" y="90"/>
                    <a:pt x="513" y="90"/>
                  </a:cubicBezTo>
                  <a:cubicBezTo>
                    <a:pt x="516" y="93"/>
                    <a:pt x="516" y="93"/>
                    <a:pt x="516" y="93"/>
                  </a:cubicBezTo>
                  <a:cubicBezTo>
                    <a:pt x="516" y="95"/>
                    <a:pt x="516" y="95"/>
                    <a:pt x="516" y="95"/>
                  </a:cubicBezTo>
                  <a:cubicBezTo>
                    <a:pt x="516" y="96"/>
                    <a:pt x="516" y="96"/>
                    <a:pt x="516" y="96"/>
                  </a:cubicBezTo>
                  <a:cubicBezTo>
                    <a:pt x="517" y="97"/>
                    <a:pt x="517" y="97"/>
                    <a:pt x="517" y="97"/>
                  </a:cubicBezTo>
                  <a:cubicBezTo>
                    <a:pt x="518" y="98"/>
                    <a:pt x="518" y="98"/>
                    <a:pt x="518" y="98"/>
                  </a:cubicBezTo>
                  <a:cubicBezTo>
                    <a:pt x="518" y="99"/>
                    <a:pt x="518" y="99"/>
                    <a:pt x="518" y="99"/>
                  </a:cubicBezTo>
                  <a:cubicBezTo>
                    <a:pt x="519" y="100"/>
                    <a:pt x="519" y="100"/>
                    <a:pt x="519" y="100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0" y="103"/>
                    <a:pt x="520" y="103"/>
                    <a:pt x="520" y="103"/>
                  </a:cubicBezTo>
                  <a:cubicBezTo>
                    <a:pt x="521" y="103"/>
                    <a:pt x="521" y="103"/>
                    <a:pt x="521" y="103"/>
                  </a:cubicBezTo>
                  <a:cubicBezTo>
                    <a:pt x="521" y="104"/>
                    <a:pt x="521" y="104"/>
                    <a:pt x="521" y="104"/>
                  </a:cubicBezTo>
                  <a:cubicBezTo>
                    <a:pt x="522" y="105"/>
                    <a:pt x="522" y="105"/>
                    <a:pt x="522" y="105"/>
                  </a:cubicBezTo>
                  <a:cubicBezTo>
                    <a:pt x="523" y="109"/>
                    <a:pt x="523" y="109"/>
                    <a:pt x="523" y="109"/>
                  </a:cubicBezTo>
                  <a:cubicBezTo>
                    <a:pt x="521" y="110"/>
                    <a:pt x="521" y="110"/>
                    <a:pt x="521" y="110"/>
                  </a:cubicBezTo>
                  <a:cubicBezTo>
                    <a:pt x="520" y="111"/>
                    <a:pt x="520" y="111"/>
                    <a:pt x="520" y="111"/>
                  </a:cubicBezTo>
                  <a:cubicBezTo>
                    <a:pt x="519" y="111"/>
                    <a:pt x="519" y="111"/>
                    <a:pt x="519" y="111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9" y="112"/>
                    <a:pt x="519" y="112"/>
                    <a:pt x="519" y="112"/>
                  </a:cubicBezTo>
                  <a:cubicBezTo>
                    <a:pt x="520" y="115"/>
                    <a:pt x="520" y="115"/>
                    <a:pt x="520" y="115"/>
                  </a:cubicBezTo>
                  <a:cubicBezTo>
                    <a:pt x="519" y="117"/>
                    <a:pt x="519" y="117"/>
                    <a:pt x="519" y="117"/>
                  </a:cubicBezTo>
                  <a:cubicBezTo>
                    <a:pt x="516" y="119"/>
                    <a:pt x="516" y="119"/>
                    <a:pt x="516" y="119"/>
                  </a:cubicBezTo>
                  <a:cubicBezTo>
                    <a:pt x="516" y="120"/>
                    <a:pt x="516" y="120"/>
                    <a:pt x="516" y="120"/>
                  </a:cubicBezTo>
                  <a:cubicBezTo>
                    <a:pt x="514" y="119"/>
                    <a:pt x="514" y="119"/>
                    <a:pt x="514" y="119"/>
                  </a:cubicBezTo>
                  <a:cubicBezTo>
                    <a:pt x="514" y="118"/>
                    <a:pt x="514" y="118"/>
                    <a:pt x="514" y="118"/>
                  </a:cubicBezTo>
                  <a:cubicBezTo>
                    <a:pt x="514" y="117"/>
                    <a:pt x="514" y="117"/>
                    <a:pt x="514" y="117"/>
                  </a:cubicBezTo>
                  <a:cubicBezTo>
                    <a:pt x="511" y="119"/>
                    <a:pt x="511" y="119"/>
                    <a:pt x="511" y="119"/>
                  </a:cubicBezTo>
                  <a:cubicBezTo>
                    <a:pt x="510" y="118"/>
                    <a:pt x="510" y="118"/>
                    <a:pt x="510" y="118"/>
                  </a:cubicBezTo>
                  <a:cubicBezTo>
                    <a:pt x="508" y="119"/>
                    <a:pt x="508" y="119"/>
                    <a:pt x="508" y="119"/>
                  </a:cubicBezTo>
                  <a:cubicBezTo>
                    <a:pt x="506" y="119"/>
                    <a:pt x="506" y="119"/>
                    <a:pt x="506" y="119"/>
                  </a:cubicBezTo>
                  <a:cubicBezTo>
                    <a:pt x="506" y="117"/>
                    <a:pt x="506" y="117"/>
                    <a:pt x="506" y="117"/>
                  </a:cubicBezTo>
                  <a:cubicBezTo>
                    <a:pt x="505" y="117"/>
                    <a:pt x="505" y="117"/>
                    <a:pt x="505" y="117"/>
                  </a:cubicBezTo>
                  <a:cubicBezTo>
                    <a:pt x="504" y="118"/>
                    <a:pt x="504" y="118"/>
                    <a:pt x="504" y="118"/>
                  </a:cubicBezTo>
                  <a:cubicBezTo>
                    <a:pt x="503" y="119"/>
                    <a:pt x="503" y="119"/>
                    <a:pt x="503" y="119"/>
                  </a:cubicBezTo>
                  <a:close/>
                  <a:moveTo>
                    <a:pt x="523" y="116"/>
                  </a:moveTo>
                  <a:cubicBezTo>
                    <a:pt x="523" y="116"/>
                    <a:pt x="523" y="116"/>
                    <a:pt x="523" y="116"/>
                  </a:cubicBezTo>
                  <a:cubicBezTo>
                    <a:pt x="524" y="114"/>
                    <a:pt x="524" y="114"/>
                    <a:pt x="524" y="114"/>
                  </a:cubicBezTo>
                  <a:cubicBezTo>
                    <a:pt x="524" y="112"/>
                    <a:pt x="524" y="112"/>
                    <a:pt x="524" y="112"/>
                  </a:cubicBezTo>
                  <a:cubicBezTo>
                    <a:pt x="523" y="112"/>
                    <a:pt x="523" y="112"/>
                    <a:pt x="523" y="112"/>
                  </a:cubicBezTo>
                  <a:cubicBezTo>
                    <a:pt x="522" y="113"/>
                    <a:pt x="522" y="113"/>
                    <a:pt x="522" y="113"/>
                  </a:cubicBezTo>
                  <a:cubicBezTo>
                    <a:pt x="522" y="115"/>
                    <a:pt x="522" y="115"/>
                    <a:pt x="522" y="115"/>
                  </a:cubicBezTo>
                  <a:cubicBezTo>
                    <a:pt x="523" y="116"/>
                    <a:pt x="523" y="116"/>
                    <a:pt x="523" y="116"/>
                  </a:cubicBezTo>
                  <a:close/>
                  <a:moveTo>
                    <a:pt x="529" y="143"/>
                  </a:moveTo>
                  <a:cubicBezTo>
                    <a:pt x="529" y="144"/>
                    <a:pt x="529" y="144"/>
                    <a:pt x="529" y="144"/>
                  </a:cubicBezTo>
                  <a:cubicBezTo>
                    <a:pt x="531" y="145"/>
                    <a:pt x="531" y="145"/>
                    <a:pt x="531" y="145"/>
                  </a:cubicBezTo>
                  <a:cubicBezTo>
                    <a:pt x="533" y="145"/>
                    <a:pt x="533" y="145"/>
                    <a:pt x="533" y="145"/>
                  </a:cubicBezTo>
                  <a:cubicBezTo>
                    <a:pt x="534" y="145"/>
                    <a:pt x="534" y="145"/>
                    <a:pt x="534" y="145"/>
                  </a:cubicBezTo>
                  <a:cubicBezTo>
                    <a:pt x="536" y="142"/>
                    <a:pt x="536" y="142"/>
                    <a:pt x="536" y="142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39"/>
                    <a:pt x="536" y="139"/>
                    <a:pt x="536" y="139"/>
                  </a:cubicBezTo>
                  <a:cubicBezTo>
                    <a:pt x="535" y="138"/>
                    <a:pt x="535" y="138"/>
                    <a:pt x="535" y="138"/>
                  </a:cubicBezTo>
                  <a:cubicBezTo>
                    <a:pt x="534" y="138"/>
                    <a:pt x="534" y="138"/>
                    <a:pt x="534" y="138"/>
                  </a:cubicBezTo>
                  <a:cubicBezTo>
                    <a:pt x="533" y="136"/>
                    <a:pt x="533" y="136"/>
                    <a:pt x="533" y="136"/>
                  </a:cubicBezTo>
                  <a:cubicBezTo>
                    <a:pt x="532" y="136"/>
                    <a:pt x="532" y="136"/>
                    <a:pt x="532" y="136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29" y="139"/>
                    <a:pt x="529" y="139"/>
                    <a:pt x="529" y="139"/>
                  </a:cubicBezTo>
                  <a:cubicBezTo>
                    <a:pt x="529" y="141"/>
                    <a:pt x="529" y="141"/>
                    <a:pt x="529" y="141"/>
                  </a:cubicBezTo>
                  <a:cubicBezTo>
                    <a:pt x="529" y="143"/>
                    <a:pt x="529" y="143"/>
                    <a:pt x="529" y="143"/>
                  </a:cubicBezTo>
                  <a:close/>
                  <a:moveTo>
                    <a:pt x="527" y="143"/>
                  </a:moveTo>
                  <a:cubicBezTo>
                    <a:pt x="527" y="144"/>
                    <a:pt x="527" y="144"/>
                    <a:pt x="527" y="144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8" y="146"/>
                    <a:pt x="528" y="146"/>
                    <a:pt x="528" y="146"/>
                  </a:cubicBezTo>
                  <a:cubicBezTo>
                    <a:pt x="529" y="146"/>
                    <a:pt x="529" y="146"/>
                    <a:pt x="529" y="146"/>
                  </a:cubicBezTo>
                  <a:cubicBezTo>
                    <a:pt x="528" y="145"/>
                    <a:pt x="528" y="145"/>
                    <a:pt x="528" y="145"/>
                  </a:cubicBezTo>
                  <a:cubicBezTo>
                    <a:pt x="528" y="144"/>
                    <a:pt x="528" y="144"/>
                    <a:pt x="528" y="144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7" y="143"/>
                    <a:pt x="527" y="143"/>
                    <a:pt x="527" y="143"/>
                  </a:cubicBezTo>
                  <a:close/>
                  <a:moveTo>
                    <a:pt x="501" y="130"/>
                  </a:moveTo>
                  <a:cubicBezTo>
                    <a:pt x="501" y="127"/>
                    <a:pt x="501" y="127"/>
                    <a:pt x="501" y="127"/>
                  </a:cubicBezTo>
                  <a:cubicBezTo>
                    <a:pt x="502" y="124"/>
                    <a:pt x="502" y="124"/>
                    <a:pt x="502" y="124"/>
                  </a:cubicBezTo>
                  <a:cubicBezTo>
                    <a:pt x="503" y="123"/>
                    <a:pt x="503" y="123"/>
                    <a:pt x="503" y="123"/>
                  </a:cubicBezTo>
                  <a:cubicBezTo>
                    <a:pt x="505" y="123"/>
                    <a:pt x="505" y="123"/>
                    <a:pt x="505" y="123"/>
                  </a:cubicBezTo>
                  <a:cubicBezTo>
                    <a:pt x="506" y="123"/>
                    <a:pt x="506" y="123"/>
                    <a:pt x="506" y="123"/>
                  </a:cubicBezTo>
                  <a:cubicBezTo>
                    <a:pt x="508" y="123"/>
                    <a:pt x="508" y="123"/>
                    <a:pt x="508" y="123"/>
                  </a:cubicBezTo>
                  <a:cubicBezTo>
                    <a:pt x="509" y="123"/>
                    <a:pt x="509" y="123"/>
                    <a:pt x="509" y="123"/>
                  </a:cubicBezTo>
                  <a:cubicBezTo>
                    <a:pt x="510" y="123"/>
                    <a:pt x="510" y="123"/>
                    <a:pt x="510" y="123"/>
                  </a:cubicBezTo>
                  <a:cubicBezTo>
                    <a:pt x="510" y="124"/>
                    <a:pt x="510" y="124"/>
                    <a:pt x="510" y="124"/>
                  </a:cubicBezTo>
                  <a:cubicBezTo>
                    <a:pt x="511" y="124"/>
                    <a:pt x="511" y="124"/>
                    <a:pt x="511" y="124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513" y="124"/>
                    <a:pt x="513" y="124"/>
                    <a:pt x="513" y="124"/>
                  </a:cubicBezTo>
                  <a:cubicBezTo>
                    <a:pt x="515" y="125"/>
                    <a:pt x="515" y="125"/>
                    <a:pt x="515" y="125"/>
                  </a:cubicBezTo>
                  <a:cubicBezTo>
                    <a:pt x="517" y="127"/>
                    <a:pt x="517" y="127"/>
                    <a:pt x="517" y="127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8" y="129"/>
                    <a:pt x="518" y="129"/>
                    <a:pt x="518" y="129"/>
                  </a:cubicBezTo>
                  <a:cubicBezTo>
                    <a:pt x="519" y="129"/>
                    <a:pt x="519" y="129"/>
                    <a:pt x="519" y="129"/>
                  </a:cubicBezTo>
                  <a:cubicBezTo>
                    <a:pt x="520" y="128"/>
                    <a:pt x="520" y="128"/>
                    <a:pt x="520" y="128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2"/>
                    <a:pt x="522" y="132"/>
                    <a:pt x="522" y="132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18" y="135"/>
                    <a:pt x="518" y="135"/>
                    <a:pt x="518" y="135"/>
                  </a:cubicBezTo>
                  <a:cubicBezTo>
                    <a:pt x="516" y="135"/>
                    <a:pt x="516" y="135"/>
                    <a:pt x="516" y="135"/>
                  </a:cubicBezTo>
                  <a:cubicBezTo>
                    <a:pt x="514" y="134"/>
                    <a:pt x="514" y="134"/>
                    <a:pt x="514" y="134"/>
                  </a:cubicBezTo>
                  <a:cubicBezTo>
                    <a:pt x="511" y="134"/>
                    <a:pt x="511" y="134"/>
                    <a:pt x="511" y="134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7" y="132"/>
                    <a:pt x="507" y="132"/>
                    <a:pt x="507" y="132"/>
                  </a:cubicBezTo>
                  <a:cubicBezTo>
                    <a:pt x="505" y="131"/>
                    <a:pt x="505" y="131"/>
                    <a:pt x="505" y="131"/>
                  </a:cubicBezTo>
                  <a:cubicBezTo>
                    <a:pt x="504" y="130"/>
                    <a:pt x="504" y="130"/>
                    <a:pt x="504" y="130"/>
                  </a:cubicBezTo>
                  <a:cubicBezTo>
                    <a:pt x="502" y="130"/>
                    <a:pt x="502" y="130"/>
                    <a:pt x="502" y="130"/>
                  </a:cubicBezTo>
                  <a:cubicBezTo>
                    <a:pt x="501" y="130"/>
                    <a:pt x="501" y="130"/>
                    <a:pt x="501" y="130"/>
                  </a:cubicBezTo>
                  <a:close/>
                  <a:moveTo>
                    <a:pt x="480" y="100"/>
                  </a:moveTo>
                  <a:cubicBezTo>
                    <a:pt x="480" y="100"/>
                    <a:pt x="480" y="100"/>
                    <a:pt x="480" y="100"/>
                  </a:cubicBezTo>
                  <a:cubicBezTo>
                    <a:pt x="481" y="99"/>
                    <a:pt x="481" y="99"/>
                    <a:pt x="481" y="99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0" y="101"/>
                    <a:pt x="480" y="101"/>
                    <a:pt x="480" y="101"/>
                  </a:cubicBezTo>
                  <a:cubicBezTo>
                    <a:pt x="480" y="100"/>
                    <a:pt x="480" y="100"/>
                    <a:pt x="480" y="100"/>
                  </a:cubicBezTo>
                  <a:close/>
                  <a:moveTo>
                    <a:pt x="481" y="111"/>
                  </a:moveTo>
                  <a:cubicBezTo>
                    <a:pt x="482" y="113"/>
                    <a:pt x="482" y="113"/>
                    <a:pt x="482" y="113"/>
                  </a:cubicBezTo>
                  <a:cubicBezTo>
                    <a:pt x="483" y="115"/>
                    <a:pt x="483" y="115"/>
                    <a:pt x="483" y="115"/>
                  </a:cubicBezTo>
                  <a:cubicBezTo>
                    <a:pt x="484" y="115"/>
                    <a:pt x="484" y="115"/>
                    <a:pt x="484" y="115"/>
                  </a:cubicBezTo>
                  <a:cubicBezTo>
                    <a:pt x="486" y="114"/>
                    <a:pt x="486" y="114"/>
                    <a:pt x="486" y="114"/>
                  </a:cubicBezTo>
                  <a:cubicBezTo>
                    <a:pt x="486" y="115"/>
                    <a:pt x="486" y="115"/>
                    <a:pt x="486" y="115"/>
                  </a:cubicBezTo>
                  <a:cubicBezTo>
                    <a:pt x="488" y="115"/>
                    <a:pt x="488" y="115"/>
                    <a:pt x="488" y="115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2" y="112"/>
                    <a:pt x="492" y="112"/>
                    <a:pt x="492" y="112"/>
                  </a:cubicBezTo>
                  <a:cubicBezTo>
                    <a:pt x="493" y="110"/>
                    <a:pt x="493" y="110"/>
                    <a:pt x="493" y="110"/>
                  </a:cubicBezTo>
                  <a:cubicBezTo>
                    <a:pt x="493" y="108"/>
                    <a:pt x="493" y="108"/>
                    <a:pt x="493" y="108"/>
                  </a:cubicBezTo>
                  <a:cubicBezTo>
                    <a:pt x="494" y="105"/>
                    <a:pt x="494" y="105"/>
                    <a:pt x="494" y="105"/>
                  </a:cubicBezTo>
                  <a:cubicBezTo>
                    <a:pt x="495" y="103"/>
                    <a:pt x="495" y="103"/>
                    <a:pt x="495" y="103"/>
                  </a:cubicBezTo>
                  <a:cubicBezTo>
                    <a:pt x="494" y="102"/>
                    <a:pt x="494" y="102"/>
                    <a:pt x="494" y="102"/>
                  </a:cubicBezTo>
                  <a:cubicBezTo>
                    <a:pt x="494" y="101"/>
                    <a:pt x="494" y="101"/>
                    <a:pt x="494" y="101"/>
                  </a:cubicBezTo>
                  <a:cubicBezTo>
                    <a:pt x="495" y="100"/>
                    <a:pt x="495" y="100"/>
                    <a:pt x="495" y="100"/>
                  </a:cubicBezTo>
                  <a:cubicBezTo>
                    <a:pt x="496" y="98"/>
                    <a:pt x="496" y="98"/>
                    <a:pt x="496" y="98"/>
                  </a:cubicBezTo>
                  <a:cubicBezTo>
                    <a:pt x="498" y="98"/>
                    <a:pt x="498" y="98"/>
                    <a:pt x="498" y="98"/>
                  </a:cubicBezTo>
                  <a:cubicBezTo>
                    <a:pt x="499" y="96"/>
                    <a:pt x="499" y="96"/>
                    <a:pt x="499" y="96"/>
                  </a:cubicBezTo>
                  <a:cubicBezTo>
                    <a:pt x="501" y="95"/>
                    <a:pt x="501" y="95"/>
                    <a:pt x="501" y="95"/>
                  </a:cubicBezTo>
                  <a:cubicBezTo>
                    <a:pt x="501" y="92"/>
                    <a:pt x="501" y="92"/>
                    <a:pt x="501" y="92"/>
                  </a:cubicBezTo>
                  <a:cubicBezTo>
                    <a:pt x="501" y="91"/>
                    <a:pt x="501" y="91"/>
                    <a:pt x="501" y="91"/>
                  </a:cubicBezTo>
                  <a:cubicBezTo>
                    <a:pt x="503" y="90"/>
                    <a:pt x="503" y="90"/>
                    <a:pt x="503" y="90"/>
                  </a:cubicBezTo>
                  <a:cubicBezTo>
                    <a:pt x="503" y="89"/>
                    <a:pt x="503" y="89"/>
                    <a:pt x="503" y="89"/>
                  </a:cubicBezTo>
                  <a:cubicBezTo>
                    <a:pt x="502" y="87"/>
                    <a:pt x="502" y="87"/>
                    <a:pt x="502" y="87"/>
                  </a:cubicBezTo>
                  <a:cubicBezTo>
                    <a:pt x="502" y="85"/>
                    <a:pt x="502" y="85"/>
                    <a:pt x="502" y="85"/>
                  </a:cubicBezTo>
                  <a:cubicBezTo>
                    <a:pt x="501" y="85"/>
                    <a:pt x="501" y="85"/>
                    <a:pt x="501" y="85"/>
                  </a:cubicBezTo>
                  <a:cubicBezTo>
                    <a:pt x="499" y="84"/>
                    <a:pt x="499" y="84"/>
                    <a:pt x="499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2"/>
                    <a:pt x="497" y="82"/>
                    <a:pt x="497" y="82"/>
                  </a:cubicBezTo>
                  <a:cubicBezTo>
                    <a:pt x="500" y="81"/>
                    <a:pt x="500" y="81"/>
                    <a:pt x="500" y="81"/>
                  </a:cubicBezTo>
                  <a:cubicBezTo>
                    <a:pt x="500" y="80"/>
                    <a:pt x="500" y="80"/>
                    <a:pt x="500" y="80"/>
                  </a:cubicBezTo>
                  <a:cubicBezTo>
                    <a:pt x="499" y="79"/>
                    <a:pt x="499" y="79"/>
                    <a:pt x="499" y="79"/>
                  </a:cubicBezTo>
                  <a:cubicBezTo>
                    <a:pt x="499" y="76"/>
                    <a:pt x="499" y="76"/>
                    <a:pt x="499" y="76"/>
                  </a:cubicBezTo>
                  <a:cubicBezTo>
                    <a:pt x="500" y="75"/>
                    <a:pt x="500" y="75"/>
                    <a:pt x="500" y="75"/>
                  </a:cubicBezTo>
                  <a:cubicBezTo>
                    <a:pt x="498" y="73"/>
                    <a:pt x="498" y="73"/>
                    <a:pt x="498" y="73"/>
                  </a:cubicBezTo>
                  <a:cubicBezTo>
                    <a:pt x="497" y="73"/>
                    <a:pt x="497" y="73"/>
                    <a:pt x="497" y="73"/>
                  </a:cubicBezTo>
                  <a:cubicBezTo>
                    <a:pt x="495" y="75"/>
                    <a:pt x="495" y="75"/>
                    <a:pt x="495" y="75"/>
                  </a:cubicBezTo>
                  <a:cubicBezTo>
                    <a:pt x="492" y="75"/>
                    <a:pt x="492" y="75"/>
                    <a:pt x="492" y="75"/>
                  </a:cubicBezTo>
                  <a:cubicBezTo>
                    <a:pt x="492" y="77"/>
                    <a:pt x="492" y="77"/>
                    <a:pt x="492" y="77"/>
                  </a:cubicBezTo>
                  <a:cubicBezTo>
                    <a:pt x="491" y="78"/>
                    <a:pt x="491" y="78"/>
                    <a:pt x="491" y="78"/>
                  </a:cubicBezTo>
                  <a:cubicBezTo>
                    <a:pt x="489" y="78"/>
                    <a:pt x="489" y="78"/>
                    <a:pt x="489" y="78"/>
                  </a:cubicBezTo>
                  <a:cubicBezTo>
                    <a:pt x="489" y="76"/>
                    <a:pt x="489" y="76"/>
                    <a:pt x="489" y="76"/>
                  </a:cubicBezTo>
                  <a:cubicBezTo>
                    <a:pt x="491" y="75"/>
                    <a:pt x="491" y="75"/>
                    <a:pt x="491" y="75"/>
                  </a:cubicBezTo>
                  <a:cubicBezTo>
                    <a:pt x="492" y="74"/>
                    <a:pt x="492" y="74"/>
                    <a:pt x="492" y="74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69"/>
                    <a:pt x="492" y="69"/>
                    <a:pt x="492" y="6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1" y="66"/>
                    <a:pt x="491" y="66"/>
                    <a:pt x="491" y="66"/>
                  </a:cubicBezTo>
                  <a:cubicBezTo>
                    <a:pt x="490" y="64"/>
                    <a:pt x="490" y="64"/>
                    <a:pt x="490" y="64"/>
                  </a:cubicBezTo>
                  <a:cubicBezTo>
                    <a:pt x="488" y="63"/>
                    <a:pt x="488" y="63"/>
                    <a:pt x="488" y="63"/>
                  </a:cubicBezTo>
                  <a:cubicBezTo>
                    <a:pt x="487" y="64"/>
                    <a:pt x="487" y="64"/>
                    <a:pt x="487" y="64"/>
                  </a:cubicBezTo>
                  <a:cubicBezTo>
                    <a:pt x="484" y="63"/>
                    <a:pt x="484" y="63"/>
                    <a:pt x="484" y="63"/>
                  </a:cubicBezTo>
                  <a:cubicBezTo>
                    <a:pt x="482" y="65"/>
                    <a:pt x="482" y="65"/>
                    <a:pt x="482" y="65"/>
                  </a:cubicBezTo>
                  <a:cubicBezTo>
                    <a:pt x="481" y="65"/>
                    <a:pt x="481" y="65"/>
                    <a:pt x="481" y="65"/>
                  </a:cubicBezTo>
                  <a:cubicBezTo>
                    <a:pt x="481" y="62"/>
                    <a:pt x="481" y="62"/>
                    <a:pt x="481" y="62"/>
                  </a:cubicBezTo>
                  <a:cubicBezTo>
                    <a:pt x="480" y="61"/>
                    <a:pt x="480" y="61"/>
                    <a:pt x="480" y="61"/>
                  </a:cubicBezTo>
                  <a:cubicBezTo>
                    <a:pt x="479" y="63"/>
                    <a:pt x="479" y="63"/>
                    <a:pt x="479" y="63"/>
                  </a:cubicBezTo>
                  <a:cubicBezTo>
                    <a:pt x="478" y="64"/>
                    <a:pt x="478" y="64"/>
                    <a:pt x="478" y="64"/>
                  </a:cubicBezTo>
                  <a:cubicBezTo>
                    <a:pt x="477" y="65"/>
                    <a:pt x="477" y="65"/>
                    <a:pt x="477" y="65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4" y="69"/>
                    <a:pt x="474" y="69"/>
                    <a:pt x="474" y="69"/>
                  </a:cubicBezTo>
                  <a:cubicBezTo>
                    <a:pt x="474" y="70"/>
                    <a:pt x="474" y="70"/>
                    <a:pt x="474" y="70"/>
                  </a:cubicBezTo>
                  <a:cubicBezTo>
                    <a:pt x="476" y="71"/>
                    <a:pt x="476" y="71"/>
                    <a:pt x="476" y="71"/>
                  </a:cubicBezTo>
                  <a:cubicBezTo>
                    <a:pt x="477" y="71"/>
                    <a:pt x="477" y="71"/>
                    <a:pt x="477" y="71"/>
                  </a:cubicBezTo>
                  <a:cubicBezTo>
                    <a:pt x="479" y="70"/>
                    <a:pt x="479" y="70"/>
                    <a:pt x="479" y="70"/>
                  </a:cubicBezTo>
                  <a:cubicBezTo>
                    <a:pt x="479" y="71"/>
                    <a:pt x="479" y="71"/>
                    <a:pt x="479" y="71"/>
                  </a:cubicBezTo>
                  <a:cubicBezTo>
                    <a:pt x="477" y="73"/>
                    <a:pt x="477" y="73"/>
                    <a:pt x="477" y="73"/>
                  </a:cubicBezTo>
                  <a:cubicBezTo>
                    <a:pt x="475" y="74"/>
                    <a:pt x="475" y="74"/>
                    <a:pt x="475" y="74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6" y="76"/>
                    <a:pt x="476" y="76"/>
                    <a:pt x="476" y="76"/>
                  </a:cubicBezTo>
                  <a:cubicBezTo>
                    <a:pt x="478" y="74"/>
                    <a:pt x="478" y="74"/>
                    <a:pt x="478" y="74"/>
                  </a:cubicBezTo>
                  <a:cubicBezTo>
                    <a:pt x="479" y="74"/>
                    <a:pt x="479" y="74"/>
                    <a:pt x="479" y="74"/>
                  </a:cubicBezTo>
                  <a:cubicBezTo>
                    <a:pt x="480" y="73"/>
                    <a:pt x="480" y="73"/>
                    <a:pt x="480" y="73"/>
                  </a:cubicBezTo>
                  <a:cubicBezTo>
                    <a:pt x="481" y="75"/>
                    <a:pt x="481" y="75"/>
                    <a:pt x="481" y="75"/>
                  </a:cubicBezTo>
                  <a:cubicBezTo>
                    <a:pt x="481" y="77"/>
                    <a:pt x="481" y="77"/>
                    <a:pt x="481" y="77"/>
                  </a:cubicBezTo>
                  <a:cubicBezTo>
                    <a:pt x="480" y="77"/>
                    <a:pt x="480" y="77"/>
                    <a:pt x="480" y="77"/>
                  </a:cubicBezTo>
                  <a:cubicBezTo>
                    <a:pt x="478" y="78"/>
                    <a:pt x="478" y="78"/>
                    <a:pt x="478" y="78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8" y="81"/>
                    <a:pt x="478" y="81"/>
                    <a:pt x="478" y="81"/>
                  </a:cubicBezTo>
                  <a:cubicBezTo>
                    <a:pt x="480" y="80"/>
                    <a:pt x="480" y="80"/>
                    <a:pt x="480" y="80"/>
                  </a:cubicBezTo>
                  <a:cubicBezTo>
                    <a:pt x="482" y="81"/>
                    <a:pt x="482" y="81"/>
                    <a:pt x="482" y="81"/>
                  </a:cubicBezTo>
                  <a:cubicBezTo>
                    <a:pt x="480" y="83"/>
                    <a:pt x="480" y="83"/>
                    <a:pt x="480" y="83"/>
                  </a:cubicBezTo>
                  <a:cubicBezTo>
                    <a:pt x="477" y="84"/>
                    <a:pt x="477" y="84"/>
                    <a:pt x="477" y="84"/>
                  </a:cubicBezTo>
                  <a:cubicBezTo>
                    <a:pt x="476" y="83"/>
                    <a:pt x="476" y="83"/>
                    <a:pt x="476" y="83"/>
                  </a:cubicBezTo>
                  <a:cubicBezTo>
                    <a:pt x="476" y="84"/>
                    <a:pt x="476" y="84"/>
                    <a:pt x="476" y="84"/>
                  </a:cubicBezTo>
                  <a:cubicBezTo>
                    <a:pt x="478" y="85"/>
                    <a:pt x="478" y="85"/>
                    <a:pt x="478" y="85"/>
                  </a:cubicBezTo>
                  <a:cubicBezTo>
                    <a:pt x="478" y="86"/>
                    <a:pt x="478" y="86"/>
                    <a:pt x="478" y="86"/>
                  </a:cubicBezTo>
                  <a:cubicBezTo>
                    <a:pt x="475" y="88"/>
                    <a:pt x="475" y="88"/>
                    <a:pt x="475" y="88"/>
                  </a:cubicBezTo>
                  <a:cubicBezTo>
                    <a:pt x="474" y="88"/>
                    <a:pt x="474" y="88"/>
                    <a:pt x="474" y="88"/>
                  </a:cubicBezTo>
                  <a:cubicBezTo>
                    <a:pt x="473" y="86"/>
                    <a:pt x="473" y="86"/>
                    <a:pt x="473" y="86"/>
                  </a:cubicBezTo>
                  <a:cubicBezTo>
                    <a:pt x="472" y="85"/>
                    <a:pt x="472" y="85"/>
                    <a:pt x="472" y="85"/>
                  </a:cubicBezTo>
                  <a:cubicBezTo>
                    <a:pt x="470" y="83"/>
                    <a:pt x="470" y="83"/>
                    <a:pt x="470" y="83"/>
                  </a:cubicBezTo>
                  <a:cubicBezTo>
                    <a:pt x="467" y="85"/>
                    <a:pt x="467" y="85"/>
                    <a:pt x="467" y="85"/>
                  </a:cubicBezTo>
                  <a:cubicBezTo>
                    <a:pt x="467" y="86"/>
                    <a:pt x="467" y="86"/>
                    <a:pt x="467" y="86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67" y="91"/>
                    <a:pt x="467" y="91"/>
                    <a:pt x="467" y="91"/>
                  </a:cubicBezTo>
                  <a:cubicBezTo>
                    <a:pt x="467" y="93"/>
                    <a:pt x="467" y="93"/>
                    <a:pt x="467" y="93"/>
                  </a:cubicBezTo>
                  <a:cubicBezTo>
                    <a:pt x="468" y="93"/>
                    <a:pt x="468" y="93"/>
                    <a:pt x="468" y="93"/>
                  </a:cubicBezTo>
                  <a:cubicBezTo>
                    <a:pt x="469" y="92"/>
                    <a:pt x="469" y="92"/>
                    <a:pt x="469" y="92"/>
                  </a:cubicBezTo>
                  <a:cubicBezTo>
                    <a:pt x="471" y="92"/>
                    <a:pt x="471" y="92"/>
                    <a:pt x="471" y="92"/>
                  </a:cubicBezTo>
                  <a:cubicBezTo>
                    <a:pt x="473" y="93"/>
                    <a:pt x="473" y="93"/>
                    <a:pt x="473" y="93"/>
                  </a:cubicBezTo>
                  <a:cubicBezTo>
                    <a:pt x="476" y="93"/>
                    <a:pt x="476" y="93"/>
                    <a:pt x="476" y="93"/>
                  </a:cubicBezTo>
                  <a:cubicBezTo>
                    <a:pt x="477" y="94"/>
                    <a:pt x="477" y="94"/>
                    <a:pt x="477" y="94"/>
                  </a:cubicBezTo>
                  <a:cubicBezTo>
                    <a:pt x="479" y="93"/>
                    <a:pt x="479" y="93"/>
                    <a:pt x="479" y="93"/>
                  </a:cubicBezTo>
                  <a:cubicBezTo>
                    <a:pt x="479" y="94"/>
                    <a:pt x="479" y="94"/>
                    <a:pt x="479" y="94"/>
                  </a:cubicBezTo>
                  <a:cubicBezTo>
                    <a:pt x="478" y="95"/>
                    <a:pt x="478" y="95"/>
                    <a:pt x="478" y="95"/>
                  </a:cubicBezTo>
                  <a:cubicBezTo>
                    <a:pt x="477" y="96"/>
                    <a:pt x="477" y="96"/>
                    <a:pt x="477" y="96"/>
                  </a:cubicBezTo>
                  <a:cubicBezTo>
                    <a:pt x="477" y="97"/>
                    <a:pt x="477" y="97"/>
                    <a:pt x="477" y="97"/>
                  </a:cubicBezTo>
                  <a:cubicBezTo>
                    <a:pt x="480" y="97"/>
                    <a:pt x="480" y="97"/>
                    <a:pt x="480" y="97"/>
                  </a:cubicBezTo>
                  <a:cubicBezTo>
                    <a:pt x="482" y="98"/>
                    <a:pt x="482" y="98"/>
                    <a:pt x="482" y="98"/>
                  </a:cubicBezTo>
                  <a:cubicBezTo>
                    <a:pt x="483" y="101"/>
                    <a:pt x="483" y="101"/>
                    <a:pt x="483" y="101"/>
                  </a:cubicBezTo>
                  <a:cubicBezTo>
                    <a:pt x="484" y="101"/>
                    <a:pt x="484" y="101"/>
                    <a:pt x="484" y="101"/>
                  </a:cubicBezTo>
                  <a:cubicBezTo>
                    <a:pt x="485" y="102"/>
                    <a:pt x="485" y="102"/>
                    <a:pt x="485" y="102"/>
                  </a:cubicBezTo>
                  <a:cubicBezTo>
                    <a:pt x="484" y="103"/>
                    <a:pt x="484" y="103"/>
                    <a:pt x="484" y="103"/>
                  </a:cubicBezTo>
                  <a:cubicBezTo>
                    <a:pt x="484" y="105"/>
                    <a:pt x="484" y="105"/>
                    <a:pt x="484" y="105"/>
                  </a:cubicBezTo>
                  <a:cubicBezTo>
                    <a:pt x="481" y="111"/>
                    <a:pt x="481" y="111"/>
                    <a:pt x="481" y="111"/>
                  </a:cubicBezTo>
                  <a:close/>
                  <a:moveTo>
                    <a:pt x="472" y="98"/>
                  </a:moveTo>
                  <a:cubicBezTo>
                    <a:pt x="472" y="96"/>
                    <a:pt x="472" y="96"/>
                    <a:pt x="472" y="96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76" y="95"/>
                    <a:pt x="476" y="95"/>
                    <a:pt x="476" y="95"/>
                  </a:cubicBezTo>
                  <a:cubicBezTo>
                    <a:pt x="475" y="96"/>
                    <a:pt x="475" y="96"/>
                    <a:pt x="475" y="96"/>
                  </a:cubicBezTo>
                  <a:cubicBezTo>
                    <a:pt x="475" y="97"/>
                    <a:pt x="475" y="97"/>
                    <a:pt x="475" y="97"/>
                  </a:cubicBezTo>
                  <a:cubicBezTo>
                    <a:pt x="473" y="98"/>
                    <a:pt x="473" y="98"/>
                    <a:pt x="473" y="98"/>
                  </a:cubicBezTo>
                  <a:cubicBezTo>
                    <a:pt x="472" y="98"/>
                    <a:pt x="472" y="98"/>
                    <a:pt x="472" y="98"/>
                  </a:cubicBezTo>
                  <a:close/>
                  <a:moveTo>
                    <a:pt x="468" y="107"/>
                  </a:moveTo>
                  <a:cubicBezTo>
                    <a:pt x="469" y="106"/>
                    <a:pt x="469" y="106"/>
                    <a:pt x="469" y="106"/>
                  </a:cubicBezTo>
                  <a:cubicBezTo>
                    <a:pt x="472" y="105"/>
                    <a:pt x="472" y="105"/>
                    <a:pt x="472" y="105"/>
                  </a:cubicBezTo>
                  <a:cubicBezTo>
                    <a:pt x="474" y="106"/>
                    <a:pt x="474" y="106"/>
                    <a:pt x="474" y="106"/>
                  </a:cubicBezTo>
                  <a:cubicBezTo>
                    <a:pt x="477" y="109"/>
                    <a:pt x="477" y="109"/>
                    <a:pt x="477" y="109"/>
                  </a:cubicBezTo>
                  <a:cubicBezTo>
                    <a:pt x="477" y="111"/>
                    <a:pt x="477" y="111"/>
                    <a:pt x="477" y="111"/>
                  </a:cubicBezTo>
                  <a:cubicBezTo>
                    <a:pt x="477" y="114"/>
                    <a:pt x="477" y="114"/>
                    <a:pt x="477" y="114"/>
                  </a:cubicBezTo>
                  <a:cubicBezTo>
                    <a:pt x="476" y="114"/>
                    <a:pt x="476" y="114"/>
                    <a:pt x="476" y="114"/>
                  </a:cubicBezTo>
                  <a:cubicBezTo>
                    <a:pt x="474" y="113"/>
                    <a:pt x="474" y="113"/>
                    <a:pt x="474" y="113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471" y="113"/>
                    <a:pt x="471" y="113"/>
                    <a:pt x="471" y="113"/>
                  </a:cubicBezTo>
                  <a:cubicBezTo>
                    <a:pt x="470" y="111"/>
                    <a:pt x="470" y="111"/>
                    <a:pt x="470" y="111"/>
                  </a:cubicBezTo>
                  <a:cubicBezTo>
                    <a:pt x="468" y="110"/>
                    <a:pt x="468" y="110"/>
                    <a:pt x="468" y="110"/>
                  </a:cubicBezTo>
                  <a:cubicBezTo>
                    <a:pt x="468" y="107"/>
                    <a:pt x="468" y="107"/>
                    <a:pt x="468" y="107"/>
                  </a:cubicBezTo>
                  <a:close/>
                  <a:moveTo>
                    <a:pt x="446" y="122"/>
                  </a:moveTo>
                  <a:cubicBezTo>
                    <a:pt x="447" y="121"/>
                    <a:pt x="447" y="121"/>
                    <a:pt x="447" y="121"/>
                  </a:cubicBezTo>
                  <a:cubicBezTo>
                    <a:pt x="450" y="121"/>
                    <a:pt x="450" y="121"/>
                    <a:pt x="450" y="121"/>
                  </a:cubicBezTo>
                  <a:cubicBezTo>
                    <a:pt x="449" y="122"/>
                    <a:pt x="449" y="122"/>
                    <a:pt x="449" y="122"/>
                  </a:cubicBezTo>
                  <a:cubicBezTo>
                    <a:pt x="447" y="123"/>
                    <a:pt x="447" y="123"/>
                    <a:pt x="447" y="123"/>
                  </a:cubicBezTo>
                  <a:cubicBezTo>
                    <a:pt x="446" y="122"/>
                    <a:pt x="446" y="122"/>
                    <a:pt x="446" y="122"/>
                  </a:cubicBezTo>
                  <a:close/>
                  <a:moveTo>
                    <a:pt x="445" y="120"/>
                  </a:moveTo>
                  <a:cubicBezTo>
                    <a:pt x="444" y="118"/>
                    <a:pt x="444" y="118"/>
                    <a:pt x="444" y="118"/>
                  </a:cubicBezTo>
                  <a:cubicBezTo>
                    <a:pt x="445" y="116"/>
                    <a:pt x="445" y="116"/>
                    <a:pt x="445" y="116"/>
                  </a:cubicBezTo>
                  <a:cubicBezTo>
                    <a:pt x="445" y="114"/>
                    <a:pt x="445" y="114"/>
                    <a:pt x="445" y="114"/>
                  </a:cubicBezTo>
                  <a:cubicBezTo>
                    <a:pt x="445" y="112"/>
                    <a:pt x="445" y="112"/>
                    <a:pt x="445" y="112"/>
                  </a:cubicBezTo>
                  <a:cubicBezTo>
                    <a:pt x="447" y="110"/>
                    <a:pt x="447" y="110"/>
                    <a:pt x="447" y="110"/>
                  </a:cubicBezTo>
                  <a:cubicBezTo>
                    <a:pt x="447" y="109"/>
                    <a:pt x="447" y="109"/>
                    <a:pt x="447" y="109"/>
                  </a:cubicBezTo>
                  <a:cubicBezTo>
                    <a:pt x="448" y="109"/>
                    <a:pt x="448" y="109"/>
                    <a:pt x="448" y="109"/>
                  </a:cubicBezTo>
                  <a:cubicBezTo>
                    <a:pt x="448" y="108"/>
                    <a:pt x="448" y="108"/>
                    <a:pt x="448" y="108"/>
                  </a:cubicBezTo>
                  <a:cubicBezTo>
                    <a:pt x="449" y="105"/>
                    <a:pt x="449" y="105"/>
                    <a:pt x="449" y="105"/>
                  </a:cubicBezTo>
                  <a:cubicBezTo>
                    <a:pt x="449" y="103"/>
                    <a:pt x="449" y="103"/>
                    <a:pt x="449" y="103"/>
                  </a:cubicBezTo>
                  <a:cubicBezTo>
                    <a:pt x="450" y="103"/>
                    <a:pt x="450" y="103"/>
                    <a:pt x="450" y="103"/>
                  </a:cubicBezTo>
                  <a:cubicBezTo>
                    <a:pt x="451" y="104"/>
                    <a:pt x="451" y="104"/>
                    <a:pt x="451" y="104"/>
                  </a:cubicBezTo>
                  <a:cubicBezTo>
                    <a:pt x="451" y="106"/>
                    <a:pt x="451" y="106"/>
                    <a:pt x="451" y="106"/>
                  </a:cubicBezTo>
                  <a:cubicBezTo>
                    <a:pt x="452" y="107"/>
                    <a:pt x="452" y="107"/>
                    <a:pt x="452" y="107"/>
                  </a:cubicBezTo>
                  <a:cubicBezTo>
                    <a:pt x="451" y="110"/>
                    <a:pt x="451" y="110"/>
                    <a:pt x="451" y="110"/>
                  </a:cubicBezTo>
                  <a:cubicBezTo>
                    <a:pt x="451" y="112"/>
                    <a:pt x="451" y="112"/>
                    <a:pt x="451" y="112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1" y="115"/>
                    <a:pt x="451" y="115"/>
                    <a:pt x="451" y="115"/>
                  </a:cubicBezTo>
                  <a:cubicBezTo>
                    <a:pt x="449" y="119"/>
                    <a:pt x="449" y="119"/>
                    <a:pt x="449" y="119"/>
                  </a:cubicBezTo>
                  <a:cubicBezTo>
                    <a:pt x="447" y="120"/>
                    <a:pt x="447" y="120"/>
                    <a:pt x="447" y="120"/>
                  </a:cubicBezTo>
                  <a:cubicBezTo>
                    <a:pt x="445" y="120"/>
                    <a:pt x="445" y="120"/>
                    <a:pt x="445" y="120"/>
                  </a:cubicBezTo>
                  <a:close/>
                  <a:moveTo>
                    <a:pt x="425" y="80"/>
                  </a:moveTo>
                  <a:cubicBezTo>
                    <a:pt x="424" y="78"/>
                    <a:pt x="424" y="78"/>
                    <a:pt x="424" y="78"/>
                  </a:cubicBezTo>
                  <a:cubicBezTo>
                    <a:pt x="423" y="76"/>
                    <a:pt x="423" y="76"/>
                    <a:pt x="423" y="76"/>
                  </a:cubicBezTo>
                  <a:cubicBezTo>
                    <a:pt x="424" y="75"/>
                    <a:pt x="424" y="75"/>
                    <a:pt x="424" y="75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1" y="74"/>
                    <a:pt x="421" y="74"/>
                    <a:pt x="421" y="74"/>
                  </a:cubicBezTo>
                  <a:cubicBezTo>
                    <a:pt x="420" y="74"/>
                    <a:pt x="420" y="74"/>
                    <a:pt x="420" y="74"/>
                  </a:cubicBezTo>
                  <a:cubicBezTo>
                    <a:pt x="419" y="74"/>
                    <a:pt x="419" y="74"/>
                    <a:pt x="419" y="74"/>
                  </a:cubicBezTo>
                  <a:cubicBezTo>
                    <a:pt x="417" y="74"/>
                    <a:pt x="417" y="74"/>
                    <a:pt x="417" y="74"/>
                  </a:cubicBezTo>
                  <a:cubicBezTo>
                    <a:pt x="416" y="75"/>
                    <a:pt x="416" y="75"/>
                    <a:pt x="416" y="75"/>
                  </a:cubicBezTo>
                  <a:cubicBezTo>
                    <a:pt x="416" y="73"/>
                    <a:pt x="416" y="73"/>
                    <a:pt x="416" y="73"/>
                  </a:cubicBezTo>
                  <a:cubicBezTo>
                    <a:pt x="417" y="71"/>
                    <a:pt x="417" y="71"/>
                    <a:pt x="417" y="71"/>
                  </a:cubicBezTo>
                  <a:cubicBezTo>
                    <a:pt x="417" y="70"/>
                    <a:pt x="417" y="70"/>
                    <a:pt x="417" y="70"/>
                  </a:cubicBezTo>
                  <a:cubicBezTo>
                    <a:pt x="419" y="70"/>
                    <a:pt x="419" y="70"/>
                    <a:pt x="419" y="70"/>
                  </a:cubicBezTo>
                  <a:cubicBezTo>
                    <a:pt x="421" y="70"/>
                    <a:pt x="421" y="70"/>
                    <a:pt x="421" y="70"/>
                  </a:cubicBezTo>
                  <a:cubicBezTo>
                    <a:pt x="426" y="69"/>
                    <a:pt x="426" y="69"/>
                    <a:pt x="426" y="69"/>
                  </a:cubicBezTo>
                  <a:cubicBezTo>
                    <a:pt x="428" y="69"/>
                    <a:pt x="428" y="69"/>
                    <a:pt x="428" y="69"/>
                  </a:cubicBezTo>
                  <a:cubicBezTo>
                    <a:pt x="429" y="70"/>
                    <a:pt x="429" y="70"/>
                    <a:pt x="429" y="70"/>
                  </a:cubicBezTo>
                  <a:cubicBezTo>
                    <a:pt x="430" y="70"/>
                    <a:pt x="430" y="70"/>
                    <a:pt x="430" y="70"/>
                  </a:cubicBezTo>
                  <a:cubicBezTo>
                    <a:pt x="432" y="70"/>
                    <a:pt x="432" y="70"/>
                    <a:pt x="432" y="70"/>
                  </a:cubicBezTo>
                  <a:cubicBezTo>
                    <a:pt x="435" y="68"/>
                    <a:pt x="435" y="68"/>
                    <a:pt x="435" y="68"/>
                  </a:cubicBezTo>
                  <a:cubicBezTo>
                    <a:pt x="437" y="68"/>
                    <a:pt x="437" y="68"/>
                    <a:pt x="437" y="68"/>
                  </a:cubicBezTo>
                  <a:cubicBezTo>
                    <a:pt x="438" y="68"/>
                    <a:pt x="438" y="68"/>
                    <a:pt x="438" y="68"/>
                  </a:cubicBezTo>
                  <a:cubicBezTo>
                    <a:pt x="439" y="68"/>
                    <a:pt x="439" y="68"/>
                    <a:pt x="439" y="68"/>
                  </a:cubicBezTo>
                  <a:cubicBezTo>
                    <a:pt x="441" y="68"/>
                    <a:pt x="441" y="68"/>
                    <a:pt x="441" y="68"/>
                  </a:cubicBezTo>
                  <a:cubicBezTo>
                    <a:pt x="440" y="69"/>
                    <a:pt x="440" y="69"/>
                    <a:pt x="440" y="69"/>
                  </a:cubicBezTo>
                  <a:cubicBezTo>
                    <a:pt x="441" y="71"/>
                    <a:pt x="441" y="71"/>
                    <a:pt x="441" y="71"/>
                  </a:cubicBezTo>
                  <a:cubicBezTo>
                    <a:pt x="441" y="73"/>
                    <a:pt x="441" y="73"/>
                    <a:pt x="441" y="73"/>
                  </a:cubicBezTo>
                  <a:cubicBezTo>
                    <a:pt x="440" y="75"/>
                    <a:pt x="440" y="75"/>
                    <a:pt x="440" y="75"/>
                  </a:cubicBezTo>
                  <a:cubicBezTo>
                    <a:pt x="441" y="77"/>
                    <a:pt x="441" y="77"/>
                    <a:pt x="441" y="77"/>
                  </a:cubicBezTo>
                  <a:cubicBezTo>
                    <a:pt x="440" y="81"/>
                    <a:pt x="440" y="81"/>
                    <a:pt x="440" y="81"/>
                  </a:cubicBezTo>
                  <a:cubicBezTo>
                    <a:pt x="438" y="82"/>
                    <a:pt x="438" y="82"/>
                    <a:pt x="438" y="82"/>
                  </a:cubicBezTo>
                  <a:cubicBezTo>
                    <a:pt x="436" y="83"/>
                    <a:pt x="436" y="83"/>
                    <a:pt x="436" y="83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2" y="82"/>
                    <a:pt x="432" y="82"/>
                    <a:pt x="432" y="82"/>
                  </a:cubicBezTo>
                  <a:cubicBezTo>
                    <a:pt x="431" y="83"/>
                    <a:pt x="431" y="83"/>
                    <a:pt x="431" y="83"/>
                  </a:cubicBezTo>
                  <a:cubicBezTo>
                    <a:pt x="428" y="80"/>
                    <a:pt x="428" y="80"/>
                    <a:pt x="428" y="80"/>
                  </a:cubicBezTo>
                  <a:cubicBezTo>
                    <a:pt x="428" y="78"/>
                    <a:pt x="428" y="78"/>
                    <a:pt x="428" y="78"/>
                  </a:cubicBezTo>
                  <a:cubicBezTo>
                    <a:pt x="427" y="76"/>
                    <a:pt x="427" y="76"/>
                    <a:pt x="427" y="76"/>
                  </a:cubicBezTo>
                  <a:cubicBezTo>
                    <a:pt x="426" y="77"/>
                    <a:pt x="426" y="77"/>
                    <a:pt x="426" y="77"/>
                  </a:cubicBezTo>
                  <a:cubicBezTo>
                    <a:pt x="426" y="78"/>
                    <a:pt x="426" y="78"/>
                    <a:pt x="426" y="78"/>
                  </a:cubicBezTo>
                  <a:cubicBezTo>
                    <a:pt x="425" y="80"/>
                    <a:pt x="425" y="80"/>
                    <a:pt x="425" y="80"/>
                  </a:cubicBezTo>
                  <a:close/>
                  <a:moveTo>
                    <a:pt x="401" y="93"/>
                  </a:moveTo>
                  <a:cubicBezTo>
                    <a:pt x="402" y="92"/>
                    <a:pt x="402" y="92"/>
                    <a:pt x="402" y="92"/>
                  </a:cubicBezTo>
                  <a:cubicBezTo>
                    <a:pt x="402" y="90"/>
                    <a:pt x="402" y="90"/>
                    <a:pt x="402" y="90"/>
                  </a:cubicBezTo>
                  <a:cubicBezTo>
                    <a:pt x="404" y="88"/>
                    <a:pt x="404" y="88"/>
                    <a:pt x="404" y="88"/>
                  </a:cubicBezTo>
                  <a:cubicBezTo>
                    <a:pt x="404" y="86"/>
                    <a:pt x="404" y="86"/>
                    <a:pt x="404" y="86"/>
                  </a:cubicBezTo>
                  <a:cubicBezTo>
                    <a:pt x="406" y="86"/>
                    <a:pt x="406" y="86"/>
                    <a:pt x="406" y="86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9" y="85"/>
                    <a:pt x="409" y="85"/>
                    <a:pt x="409" y="85"/>
                  </a:cubicBezTo>
                  <a:cubicBezTo>
                    <a:pt x="413" y="84"/>
                    <a:pt x="413" y="84"/>
                    <a:pt x="413" y="84"/>
                  </a:cubicBezTo>
                  <a:cubicBezTo>
                    <a:pt x="414" y="84"/>
                    <a:pt x="414" y="84"/>
                    <a:pt x="414" y="84"/>
                  </a:cubicBezTo>
                  <a:cubicBezTo>
                    <a:pt x="416" y="84"/>
                    <a:pt x="416" y="84"/>
                    <a:pt x="416" y="84"/>
                  </a:cubicBezTo>
                  <a:cubicBezTo>
                    <a:pt x="417" y="85"/>
                    <a:pt x="417" y="85"/>
                    <a:pt x="417" y="85"/>
                  </a:cubicBezTo>
                  <a:cubicBezTo>
                    <a:pt x="419" y="85"/>
                    <a:pt x="419" y="85"/>
                    <a:pt x="419" y="85"/>
                  </a:cubicBezTo>
                  <a:cubicBezTo>
                    <a:pt x="420" y="85"/>
                    <a:pt x="420" y="85"/>
                    <a:pt x="420" y="85"/>
                  </a:cubicBezTo>
                  <a:cubicBezTo>
                    <a:pt x="422" y="85"/>
                    <a:pt x="422" y="85"/>
                    <a:pt x="422" y="85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5" y="86"/>
                    <a:pt x="425" y="86"/>
                    <a:pt x="425" y="86"/>
                  </a:cubicBezTo>
                  <a:cubicBezTo>
                    <a:pt x="427" y="86"/>
                    <a:pt x="427" y="86"/>
                    <a:pt x="427" y="86"/>
                  </a:cubicBezTo>
                  <a:cubicBezTo>
                    <a:pt x="428" y="87"/>
                    <a:pt x="428" y="87"/>
                    <a:pt x="428" y="87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30" y="88"/>
                    <a:pt x="430" y="88"/>
                    <a:pt x="430" y="88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7" y="91"/>
                    <a:pt x="427" y="91"/>
                    <a:pt x="427" y="91"/>
                  </a:cubicBezTo>
                  <a:cubicBezTo>
                    <a:pt x="423" y="92"/>
                    <a:pt x="423" y="92"/>
                    <a:pt x="423" y="92"/>
                  </a:cubicBezTo>
                  <a:cubicBezTo>
                    <a:pt x="421" y="92"/>
                    <a:pt x="421" y="92"/>
                    <a:pt x="421" y="92"/>
                  </a:cubicBezTo>
                  <a:cubicBezTo>
                    <a:pt x="419" y="94"/>
                    <a:pt x="419" y="94"/>
                    <a:pt x="419" y="94"/>
                  </a:cubicBezTo>
                  <a:cubicBezTo>
                    <a:pt x="419" y="95"/>
                    <a:pt x="419" y="95"/>
                    <a:pt x="419" y="95"/>
                  </a:cubicBezTo>
                  <a:cubicBezTo>
                    <a:pt x="421" y="95"/>
                    <a:pt x="421" y="95"/>
                    <a:pt x="421" y="95"/>
                  </a:cubicBezTo>
                  <a:cubicBezTo>
                    <a:pt x="422" y="95"/>
                    <a:pt x="422" y="95"/>
                    <a:pt x="422" y="95"/>
                  </a:cubicBezTo>
                  <a:cubicBezTo>
                    <a:pt x="422" y="96"/>
                    <a:pt x="422" y="96"/>
                    <a:pt x="422" y="96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9" y="100"/>
                    <a:pt x="419" y="100"/>
                    <a:pt x="419" y="100"/>
                  </a:cubicBezTo>
                  <a:cubicBezTo>
                    <a:pt x="418" y="100"/>
                    <a:pt x="418" y="100"/>
                    <a:pt x="418" y="100"/>
                  </a:cubicBezTo>
                  <a:cubicBezTo>
                    <a:pt x="418" y="101"/>
                    <a:pt x="418" y="101"/>
                    <a:pt x="418" y="101"/>
                  </a:cubicBezTo>
                  <a:cubicBezTo>
                    <a:pt x="417" y="103"/>
                    <a:pt x="417" y="103"/>
                    <a:pt x="417" y="103"/>
                  </a:cubicBezTo>
                  <a:cubicBezTo>
                    <a:pt x="415" y="103"/>
                    <a:pt x="415" y="103"/>
                    <a:pt x="415" y="103"/>
                  </a:cubicBezTo>
                  <a:cubicBezTo>
                    <a:pt x="413" y="104"/>
                    <a:pt x="413" y="104"/>
                    <a:pt x="413" y="104"/>
                  </a:cubicBezTo>
                  <a:cubicBezTo>
                    <a:pt x="411" y="104"/>
                    <a:pt x="411" y="104"/>
                    <a:pt x="411" y="104"/>
                  </a:cubicBezTo>
                  <a:cubicBezTo>
                    <a:pt x="410" y="102"/>
                    <a:pt x="410" y="102"/>
                    <a:pt x="410" y="102"/>
                  </a:cubicBezTo>
                  <a:cubicBezTo>
                    <a:pt x="409" y="103"/>
                    <a:pt x="409" y="103"/>
                    <a:pt x="409" y="103"/>
                  </a:cubicBezTo>
                  <a:cubicBezTo>
                    <a:pt x="407" y="103"/>
                    <a:pt x="407" y="103"/>
                    <a:pt x="407" y="103"/>
                  </a:cubicBezTo>
                  <a:cubicBezTo>
                    <a:pt x="405" y="103"/>
                    <a:pt x="405" y="103"/>
                    <a:pt x="405" y="103"/>
                  </a:cubicBezTo>
                  <a:cubicBezTo>
                    <a:pt x="404" y="102"/>
                    <a:pt x="404" y="102"/>
                    <a:pt x="404" y="102"/>
                  </a:cubicBezTo>
                  <a:cubicBezTo>
                    <a:pt x="405" y="101"/>
                    <a:pt x="405" y="101"/>
                    <a:pt x="405" y="101"/>
                  </a:cubicBezTo>
                  <a:cubicBezTo>
                    <a:pt x="404" y="99"/>
                    <a:pt x="404" y="99"/>
                    <a:pt x="404" y="99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5"/>
                    <a:pt x="401" y="95"/>
                    <a:pt x="401" y="95"/>
                  </a:cubicBezTo>
                  <a:cubicBezTo>
                    <a:pt x="401" y="93"/>
                    <a:pt x="401" y="93"/>
                    <a:pt x="401" y="93"/>
                  </a:cubicBezTo>
                  <a:close/>
                  <a:moveTo>
                    <a:pt x="398" y="87"/>
                  </a:moveTo>
                  <a:cubicBezTo>
                    <a:pt x="400" y="88"/>
                    <a:pt x="400" y="88"/>
                    <a:pt x="400" y="88"/>
                  </a:cubicBezTo>
                  <a:cubicBezTo>
                    <a:pt x="402" y="87"/>
                    <a:pt x="402" y="87"/>
                    <a:pt x="402" y="8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3"/>
                    <a:pt x="403" y="83"/>
                    <a:pt x="403" y="83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4" y="78"/>
                    <a:pt x="404" y="78"/>
                    <a:pt x="404" y="78"/>
                  </a:cubicBezTo>
                  <a:cubicBezTo>
                    <a:pt x="403" y="79"/>
                    <a:pt x="403" y="79"/>
                    <a:pt x="403" y="79"/>
                  </a:cubicBezTo>
                  <a:cubicBezTo>
                    <a:pt x="402" y="79"/>
                    <a:pt x="402" y="79"/>
                    <a:pt x="402" y="79"/>
                  </a:cubicBezTo>
                  <a:cubicBezTo>
                    <a:pt x="400" y="78"/>
                    <a:pt x="400" y="78"/>
                    <a:pt x="400" y="78"/>
                  </a:cubicBezTo>
                  <a:cubicBezTo>
                    <a:pt x="399" y="79"/>
                    <a:pt x="399" y="79"/>
                    <a:pt x="399" y="79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97" y="83"/>
                    <a:pt x="397" y="83"/>
                    <a:pt x="397" y="83"/>
                  </a:cubicBezTo>
                  <a:cubicBezTo>
                    <a:pt x="397" y="84"/>
                    <a:pt x="397" y="84"/>
                    <a:pt x="397" y="84"/>
                  </a:cubicBezTo>
                  <a:cubicBezTo>
                    <a:pt x="398" y="87"/>
                    <a:pt x="398" y="87"/>
                    <a:pt x="398" y="87"/>
                  </a:cubicBezTo>
                  <a:close/>
                  <a:moveTo>
                    <a:pt x="547" y="217"/>
                  </a:moveTo>
                  <a:cubicBezTo>
                    <a:pt x="547" y="217"/>
                    <a:pt x="548" y="217"/>
                    <a:pt x="548" y="217"/>
                  </a:cubicBezTo>
                  <a:cubicBezTo>
                    <a:pt x="550" y="216"/>
                    <a:pt x="550" y="216"/>
                    <a:pt x="550" y="216"/>
                  </a:cubicBezTo>
                  <a:cubicBezTo>
                    <a:pt x="550" y="218"/>
                    <a:pt x="550" y="218"/>
                    <a:pt x="550" y="218"/>
                  </a:cubicBezTo>
                  <a:cubicBezTo>
                    <a:pt x="552" y="218"/>
                    <a:pt x="552" y="218"/>
                    <a:pt x="552" y="218"/>
                  </a:cubicBezTo>
                  <a:cubicBezTo>
                    <a:pt x="552" y="219"/>
                    <a:pt x="552" y="219"/>
                    <a:pt x="552" y="219"/>
                  </a:cubicBezTo>
                  <a:cubicBezTo>
                    <a:pt x="554" y="219"/>
                    <a:pt x="554" y="219"/>
                    <a:pt x="554" y="219"/>
                  </a:cubicBezTo>
                  <a:cubicBezTo>
                    <a:pt x="557" y="217"/>
                    <a:pt x="557" y="217"/>
                    <a:pt x="557" y="217"/>
                  </a:cubicBezTo>
                  <a:cubicBezTo>
                    <a:pt x="559" y="217"/>
                    <a:pt x="559" y="217"/>
                    <a:pt x="559" y="217"/>
                  </a:cubicBezTo>
                  <a:cubicBezTo>
                    <a:pt x="561" y="218"/>
                    <a:pt x="561" y="218"/>
                    <a:pt x="561" y="218"/>
                  </a:cubicBezTo>
                  <a:cubicBezTo>
                    <a:pt x="563" y="218"/>
                    <a:pt x="563" y="218"/>
                    <a:pt x="563" y="218"/>
                  </a:cubicBezTo>
                  <a:cubicBezTo>
                    <a:pt x="564" y="218"/>
                    <a:pt x="564" y="218"/>
                    <a:pt x="564" y="218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6" y="214"/>
                    <a:pt x="566" y="214"/>
                    <a:pt x="566" y="214"/>
                  </a:cubicBezTo>
                  <a:cubicBezTo>
                    <a:pt x="567" y="214"/>
                    <a:pt x="567" y="214"/>
                    <a:pt x="567" y="214"/>
                  </a:cubicBezTo>
                  <a:cubicBezTo>
                    <a:pt x="567" y="213"/>
                    <a:pt x="567" y="213"/>
                    <a:pt x="567" y="213"/>
                  </a:cubicBezTo>
                  <a:cubicBezTo>
                    <a:pt x="566" y="211"/>
                    <a:pt x="566" y="211"/>
                    <a:pt x="566" y="211"/>
                  </a:cubicBezTo>
                  <a:cubicBezTo>
                    <a:pt x="566" y="209"/>
                    <a:pt x="566" y="209"/>
                    <a:pt x="566" y="209"/>
                  </a:cubicBezTo>
                  <a:cubicBezTo>
                    <a:pt x="567" y="210"/>
                    <a:pt x="567" y="210"/>
                    <a:pt x="567" y="210"/>
                  </a:cubicBezTo>
                  <a:cubicBezTo>
                    <a:pt x="567" y="212"/>
                    <a:pt x="567" y="212"/>
                    <a:pt x="567" y="212"/>
                  </a:cubicBezTo>
                  <a:cubicBezTo>
                    <a:pt x="569" y="214"/>
                    <a:pt x="569" y="214"/>
                    <a:pt x="569" y="214"/>
                  </a:cubicBezTo>
                  <a:cubicBezTo>
                    <a:pt x="569" y="212"/>
                    <a:pt x="569" y="212"/>
                    <a:pt x="569" y="212"/>
                  </a:cubicBezTo>
                  <a:cubicBezTo>
                    <a:pt x="570" y="213"/>
                    <a:pt x="570" y="213"/>
                    <a:pt x="570" y="213"/>
                  </a:cubicBezTo>
                  <a:cubicBezTo>
                    <a:pt x="571" y="212"/>
                    <a:pt x="571" y="212"/>
                    <a:pt x="571" y="212"/>
                  </a:cubicBezTo>
                  <a:cubicBezTo>
                    <a:pt x="572" y="213"/>
                    <a:pt x="572" y="213"/>
                    <a:pt x="572" y="213"/>
                  </a:cubicBezTo>
                  <a:cubicBezTo>
                    <a:pt x="573" y="212"/>
                    <a:pt x="573" y="212"/>
                    <a:pt x="573" y="212"/>
                  </a:cubicBezTo>
                  <a:cubicBezTo>
                    <a:pt x="572" y="210"/>
                    <a:pt x="572" y="210"/>
                    <a:pt x="572" y="210"/>
                  </a:cubicBezTo>
                  <a:cubicBezTo>
                    <a:pt x="572" y="209"/>
                    <a:pt x="572" y="209"/>
                    <a:pt x="572" y="209"/>
                  </a:cubicBezTo>
                  <a:cubicBezTo>
                    <a:pt x="571" y="208"/>
                    <a:pt x="571" y="208"/>
                    <a:pt x="571" y="208"/>
                  </a:cubicBezTo>
                  <a:cubicBezTo>
                    <a:pt x="569" y="209"/>
                    <a:pt x="569" y="209"/>
                    <a:pt x="569" y="209"/>
                  </a:cubicBezTo>
                  <a:cubicBezTo>
                    <a:pt x="567" y="209"/>
                    <a:pt x="567" y="209"/>
                    <a:pt x="567" y="209"/>
                  </a:cubicBezTo>
                  <a:cubicBezTo>
                    <a:pt x="567" y="207"/>
                    <a:pt x="567" y="207"/>
                    <a:pt x="567" y="207"/>
                  </a:cubicBezTo>
                  <a:cubicBezTo>
                    <a:pt x="568" y="207"/>
                    <a:pt x="568" y="207"/>
                    <a:pt x="568" y="207"/>
                  </a:cubicBezTo>
                  <a:cubicBezTo>
                    <a:pt x="569" y="207"/>
                    <a:pt x="569" y="207"/>
                    <a:pt x="569" y="207"/>
                  </a:cubicBezTo>
                  <a:cubicBezTo>
                    <a:pt x="571" y="207"/>
                    <a:pt x="571" y="207"/>
                    <a:pt x="571" y="207"/>
                  </a:cubicBezTo>
                  <a:cubicBezTo>
                    <a:pt x="572" y="205"/>
                    <a:pt x="572" y="205"/>
                    <a:pt x="572" y="205"/>
                  </a:cubicBezTo>
                  <a:cubicBezTo>
                    <a:pt x="573" y="206"/>
                    <a:pt x="573" y="206"/>
                    <a:pt x="573" y="206"/>
                  </a:cubicBezTo>
                  <a:cubicBezTo>
                    <a:pt x="574" y="206"/>
                    <a:pt x="574" y="206"/>
                    <a:pt x="574" y="206"/>
                  </a:cubicBezTo>
                  <a:cubicBezTo>
                    <a:pt x="575" y="204"/>
                    <a:pt x="575" y="204"/>
                    <a:pt x="575" y="204"/>
                  </a:cubicBezTo>
                  <a:cubicBezTo>
                    <a:pt x="574" y="203"/>
                    <a:pt x="574" y="203"/>
                    <a:pt x="574" y="203"/>
                  </a:cubicBezTo>
                  <a:cubicBezTo>
                    <a:pt x="575" y="201"/>
                    <a:pt x="575" y="201"/>
                    <a:pt x="575" y="201"/>
                  </a:cubicBezTo>
                  <a:cubicBezTo>
                    <a:pt x="575" y="200"/>
                    <a:pt x="575" y="200"/>
                    <a:pt x="575" y="200"/>
                  </a:cubicBezTo>
                  <a:cubicBezTo>
                    <a:pt x="576" y="200"/>
                    <a:pt x="576" y="200"/>
                    <a:pt x="576" y="200"/>
                  </a:cubicBezTo>
                  <a:cubicBezTo>
                    <a:pt x="576" y="199"/>
                    <a:pt x="576" y="199"/>
                    <a:pt x="576" y="199"/>
                  </a:cubicBezTo>
                  <a:cubicBezTo>
                    <a:pt x="574" y="199"/>
                    <a:pt x="574" y="199"/>
                    <a:pt x="574" y="199"/>
                  </a:cubicBezTo>
                  <a:cubicBezTo>
                    <a:pt x="572" y="199"/>
                    <a:pt x="572" y="199"/>
                    <a:pt x="572" y="199"/>
                  </a:cubicBezTo>
                  <a:cubicBezTo>
                    <a:pt x="573" y="198"/>
                    <a:pt x="573" y="198"/>
                    <a:pt x="573" y="198"/>
                  </a:cubicBezTo>
                  <a:cubicBezTo>
                    <a:pt x="574" y="197"/>
                    <a:pt x="574" y="197"/>
                    <a:pt x="574" y="197"/>
                  </a:cubicBezTo>
                  <a:cubicBezTo>
                    <a:pt x="574" y="196"/>
                    <a:pt x="574" y="196"/>
                    <a:pt x="574" y="196"/>
                  </a:cubicBezTo>
                  <a:cubicBezTo>
                    <a:pt x="573" y="195"/>
                    <a:pt x="573" y="195"/>
                    <a:pt x="573" y="195"/>
                  </a:cubicBezTo>
                  <a:cubicBezTo>
                    <a:pt x="569" y="195"/>
                    <a:pt x="569" y="195"/>
                    <a:pt x="569" y="195"/>
                  </a:cubicBezTo>
                  <a:cubicBezTo>
                    <a:pt x="569" y="194"/>
                    <a:pt x="569" y="194"/>
                    <a:pt x="569" y="194"/>
                  </a:cubicBezTo>
                  <a:cubicBezTo>
                    <a:pt x="569" y="193"/>
                    <a:pt x="569" y="193"/>
                    <a:pt x="569" y="193"/>
                  </a:cubicBezTo>
                  <a:cubicBezTo>
                    <a:pt x="570" y="192"/>
                    <a:pt x="570" y="192"/>
                    <a:pt x="570" y="192"/>
                  </a:cubicBezTo>
                  <a:cubicBezTo>
                    <a:pt x="569" y="191"/>
                    <a:pt x="569" y="191"/>
                    <a:pt x="569" y="191"/>
                  </a:cubicBezTo>
                  <a:cubicBezTo>
                    <a:pt x="566" y="188"/>
                    <a:pt x="566" y="188"/>
                    <a:pt x="566" y="188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4" y="189"/>
                    <a:pt x="564" y="189"/>
                    <a:pt x="564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59" y="190"/>
                    <a:pt x="559" y="190"/>
                    <a:pt x="559" y="190"/>
                  </a:cubicBezTo>
                  <a:cubicBezTo>
                    <a:pt x="556" y="188"/>
                    <a:pt x="556" y="188"/>
                    <a:pt x="556" y="188"/>
                  </a:cubicBezTo>
                  <a:cubicBezTo>
                    <a:pt x="555" y="187"/>
                    <a:pt x="555" y="187"/>
                    <a:pt x="555" y="187"/>
                  </a:cubicBezTo>
                  <a:cubicBezTo>
                    <a:pt x="554" y="186"/>
                    <a:pt x="554" y="186"/>
                    <a:pt x="554" y="186"/>
                  </a:cubicBezTo>
                  <a:cubicBezTo>
                    <a:pt x="553" y="187"/>
                    <a:pt x="553" y="187"/>
                    <a:pt x="553" y="187"/>
                  </a:cubicBezTo>
                  <a:cubicBezTo>
                    <a:pt x="551" y="187"/>
                    <a:pt x="551" y="187"/>
                    <a:pt x="551" y="187"/>
                  </a:cubicBezTo>
                  <a:cubicBezTo>
                    <a:pt x="550" y="187"/>
                    <a:pt x="550" y="187"/>
                    <a:pt x="550" y="187"/>
                  </a:cubicBezTo>
                  <a:cubicBezTo>
                    <a:pt x="549" y="187"/>
                    <a:pt x="549" y="187"/>
                    <a:pt x="549" y="187"/>
                  </a:cubicBezTo>
                  <a:cubicBezTo>
                    <a:pt x="548" y="189"/>
                    <a:pt x="548" y="189"/>
                    <a:pt x="548" y="189"/>
                  </a:cubicBezTo>
                  <a:cubicBezTo>
                    <a:pt x="547" y="188"/>
                    <a:pt x="547" y="188"/>
                    <a:pt x="547" y="188"/>
                  </a:cubicBezTo>
                  <a:cubicBezTo>
                    <a:pt x="546" y="187"/>
                    <a:pt x="546" y="187"/>
                    <a:pt x="546" y="187"/>
                  </a:cubicBezTo>
                  <a:cubicBezTo>
                    <a:pt x="544" y="188"/>
                    <a:pt x="544" y="188"/>
                    <a:pt x="544" y="188"/>
                  </a:cubicBezTo>
                  <a:cubicBezTo>
                    <a:pt x="542" y="188"/>
                    <a:pt x="542" y="188"/>
                    <a:pt x="542" y="188"/>
                  </a:cubicBezTo>
                  <a:cubicBezTo>
                    <a:pt x="542" y="189"/>
                    <a:pt x="542" y="189"/>
                    <a:pt x="542" y="189"/>
                  </a:cubicBezTo>
                  <a:cubicBezTo>
                    <a:pt x="541" y="190"/>
                    <a:pt x="541" y="190"/>
                    <a:pt x="541" y="190"/>
                  </a:cubicBezTo>
                  <a:cubicBezTo>
                    <a:pt x="541" y="189"/>
                    <a:pt x="541" y="189"/>
                    <a:pt x="541" y="189"/>
                  </a:cubicBezTo>
                  <a:cubicBezTo>
                    <a:pt x="540" y="188"/>
                    <a:pt x="540" y="188"/>
                    <a:pt x="540" y="188"/>
                  </a:cubicBezTo>
                  <a:cubicBezTo>
                    <a:pt x="539" y="188"/>
                    <a:pt x="539" y="188"/>
                    <a:pt x="539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6" y="190"/>
                    <a:pt x="536" y="190"/>
                    <a:pt x="536" y="190"/>
                  </a:cubicBezTo>
                  <a:cubicBezTo>
                    <a:pt x="536" y="191"/>
                    <a:pt x="536" y="191"/>
                    <a:pt x="536" y="191"/>
                  </a:cubicBezTo>
                  <a:cubicBezTo>
                    <a:pt x="537" y="192"/>
                    <a:pt x="537" y="192"/>
                    <a:pt x="537" y="192"/>
                  </a:cubicBezTo>
                  <a:cubicBezTo>
                    <a:pt x="535" y="192"/>
                    <a:pt x="535" y="192"/>
                    <a:pt x="535" y="192"/>
                  </a:cubicBezTo>
                  <a:cubicBezTo>
                    <a:pt x="535" y="191"/>
                    <a:pt x="535" y="191"/>
                    <a:pt x="535" y="191"/>
                  </a:cubicBezTo>
                  <a:cubicBezTo>
                    <a:pt x="533" y="190"/>
                    <a:pt x="533" y="190"/>
                    <a:pt x="533" y="190"/>
                  </a:cubicBezTo>
                  <a:cubicBezTo>
                    <a:pt x="531" y="191"/>
                    <a:pt x="531" y="191"/>
                    <a:pt x="531" y="191"/>
                  </a:cubicBezTo>
                  <a:cubicBezTo>
                    <a:pt x="530" y="190"/>
                    <a:pt x="530" y="190"/>
                    <a:pt x="530" y="190"/>
                  </a:cubicBezTo>
                  <a:cubicBezTo>
                    <a:pt x="532" y="190"/>
                    <a:pt x="532" y="190"/>
                    <a:pt x="532" y="190"/>
                  </a:cubicBezTo>
                  <a:cubicBezTo>
                    <a:pt x="532" y="188"/>
                    <a:pt x="532" y="188"/>
                    <a:pt x="532" y="188"/>
                  </a:cubicBezTo>
                  <a:cubicBezTo>
                    <a:pt x="530" y="186"/>
                    <a:pt x="530" y="186"/>
                    <a:pt x="530" y="186"/>
                  </a:cubicBezTo>
                  <a:cubicBezTo>
                    <a:pt x="530" y="185"/>
                    <a:pt x="530" y="185"/>
                    <a:pt x="530" y="185"/>
                  </a:cubicBezTo>
                  <a:cubicBezTo>
                    <a:pt x="530" y="184"/>
                    <a:pt x="530" y="184"/>
                    <a:pt x="530" y="184"/>
                  </a:cubicBezTo>
                  <a:cubicBezTo>
                    <a:pt x="528" y="185"/>
                    <a:pt x="528" y="185"/>
                    <a:pt x="528" y="185"/>
                  </a:cubicBezTo>
                  <a:cubicBezTo>
                    <a:pt x="528" y="186"/>
                    <a:pt x="528" y="186"/>
                    <a:pt x="528" y="186"/>
                  </a:cubicBezTo>
                  <a:cubicBezTo>
                    <a:pt x="528" y="187"/>
                    <a:pt x="528" y="187"/>
                    <a:pt x="528" y="187"/>
                  </a:cubicBezTo>
                  <a:cubicBezTo>
                    <a:pt x="526" y="187"/>
                    <a:pt x="526" y="187"/>
                    <a:pt x="526" y="187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27" y="185"/>
                    <a:pt x="527" y="185"/>
                    <a:pt x="527" y="185"/>
                  </a:cubicBezTo>
                  <a:cubicBezTo>
                    <a:pt x="525" y="184"/>
                    <a:pt x="525" y="184"/>
                    <a:pt x="525" y="184"/>
                  </a:cubicBezTo>
                  <a:cubicBezTo>
                    <a:pt x="524" y="185"/>
                    <a:pt x="524" y="185"/>
                    <a:pt x="524" y="185"/>
                  </a:cubicBezTo>
                  <a:cubicBezTo>
                    <a:pt x="523" y="185"/>
                    <a:pt x="523" y="185"/>
                    <a:pt x="523" y="185"/>
                  </a:cubicBezTo>
                  <a:cubicBezTo>
                    <a:pt x="523" y="184"/>
                    <a:pt x="523" y="184"/>
                    <a:pt x="523" y="184"/>
                  </a:cubicBezTo>
                  <a:cubicBezTo>
                    <a:pt x="523" y="183"/>
                    <a:pt x="523" y="183"/>
                    <a:pt x="523" y="183"/>
                  </a:cubicBezTo>
                  <a:cubicBezTo>
                    <a:pt x="523" y="181"/>
                    <a:pt x="523" y="181"/>
                    <a:pt x="523" y="181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9" y="183"/>
                    <a:pt x="519" y="183"/>
                    <a:pt x="519" y="183"/>
                  </a:cubicBezTo>
                  <a:cubicBezTo>
                    <a:pt x="519" y="185"/>
                    <a:pt x="519" y="185"/>
                    <a:pt x="519" y="185"/>
                  </a:cubicBezTo>
                  <a:cubicBezTo>
                    <a:pt x="518" y="186"/>
                    <a:pt x="518" y="186"/>
                    <a:pt x="518" y="186"/>
                  </a:cubicBezTo>
                  <a:cubicBezTo>
                    <a:pt x="518" y="184"/>
                    <a:pt x="518" y="184"/>
                    <a:pt x="518" y="184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8" y="181"/>
                    <a:pt x="518" y="181"/>
                    <a:pt x="518" y="181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8" y="178"/>
                    <a:pt x="518" y="178"/>
                    <a:pt x="518" y="178"/>
                  </a:cubicBezTo>
                  <a:cubicBezTo>
                    <a:pt x="516" y="178"/>
                    <a:pt x="516" y="178"/>
                    <a:pt x="516" y="178"/>
                  </a:cubicBezTo>
                  <a:cubicBezTo>
                    <a:pt x="516" y="177"/>
                    <a:pt x="516" y="177"/>
                    <a:pt x="516" y="177"/>
                  </a:cubicBezTo>
                  <a:cubicBezTo>
                    <a:pt x="517" y="177"/>
                    <a:pt x="517" y="177"/>
                    <a:pt x="517" y="177"/>
                  </a:cubicBezTo>
                  <a:cubicBezTo>
                    <a:pt x="518" y="175"/>
                    <a:pt x="518" y="175"/>
                    <a:pt x="518" y="175"/>
                  </a:cubicBezTo>
                  <a:cubicBezTo>
                    <a:pt x="518" y="174"/>
                    <a:pt x="518" y="174"/>
                    <a:pt x="518" y="174"/>
                  </a:cubicBezTo>
                  <a:cubicBezTo>
                    <a:pt x="517" y="174"/>
                    <a:pt x="517" y="174"/>
                    <a:pt x="517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3" y="174"/>
                    <a:pt x="513" y="174"/>
                    <a:pt x="513" y="174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3" y="173"/>
                    <a:pt x="513" y="173"/>
                    <a:pt x="513" y="173"/>
                  </a:cubicBezTo>
                  <a:cubicBezTo>
                    <a:pt x="511" y="174"/>
                    <a:pt x="511" y="174"/>
                    <a:pt x="511" y="174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9" y="173"/>
                    <a:pt x="509" y="173"/>
                    <a:pt x="509" y="173"/>
                  </a:cubicBezTo>
                  <a:cubicBezTo>
                    <a:pt x="510" y="173"/>
                    <a:pt x="510" y="173"/>
                    <a:pt x="510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70"/>
                    <a:pt x="512" y="170"/>
                    <a:pt x="512" y="170"/>
                  </a:cubicBezTo>
                  <a:cubicBezTo>
                    <a:pt x="513" y="170"/>
                    <a:pt x="513" y="170"/>
                    <a:pt x="513" y="170"/>
                  </a:cubicBezTo>
                  <a:cubicBezTo>
                    <a:pt x="514" y="171"/>
                    <a:pt x="514" y="171"/>
                    <a:pt x="514" y="171"/>
                  </a:cubicBezTo>
                  <a:cubicBezTo>
                    <a:pt x="517" y="171"/>
                    <a:pt x="517" y="171"/>
                    <a:pt x="517" y="171"/>
                  </a:cubicBezTo>
                  <a:cubicBezTo>
                    <a:pt x="516" y="170"/>
                    <a:pt x="516" y="170"/>
                    <a:pt x="516" y="170"/>
                  </a:cubicBezTo>
                  <a:cubicBezTo>
                    <a:pt x="515" y="169"/>
                    <a:pt x="515" y="169"/>
                    <a:pt x="515" y="169"/>
                  </a:cubicBezTo>
                  <a:cubicBezTo>
                    <a:pt x="513" y="169"/>
                    <a:pt x="513" y="169"/>
                    <a:pt x="513" y="169"/>
                  </a:cubicBezTo>
                  <a:cubicBezTo>
                    <a:pt x="514" y="168"/>
                    <a:pt x="514" y="168"/>
                    <a:pt x="514" y="168"/>
                  </a:cubicBezTo>
                  <a:cubicBezTo>
                    <a:pt x="512" y="166"/>
                    <a:pt x="512" y="166"/>
                    <a:pt x="512" y="166"/>
                  </a:cubicBezTo>
                  <a:cubicBezTo>
                    <a:pt x="510" y="165"/>
                    <a:pt x="510" y="165"/>
                    <a:pt x="510" y="165"/>
                  </a:cubicBezTo>
                  <a:cubicBezTo>
                    <a:pt x="511" y="165"/>
                    <a:pt x="511" y="165"/>
                    <a:pt x="511" y="165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3" y="165"/>
                    <a:pt x="513" y="165"/>
                    <a:pt x="513" y="165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7" y="168"/>
                    <a:pt x="517" y="168"/>
                    <a:pt x="517" y="168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8"/>
                    <a:pt x="519" y="168"/>
                    <a:pt x="519" y="168"/>
                  </a:cubicBezTo>
                  <a:cubicBezTo>
                    <a:pt x="520" y="169"/>
                    <a:pt x="520" y="169"/>
                    <a:pt x="520" y="169"/>
                  </a:cubicBezTo>
                  <a:cubicBezTo>
                    <a:pt x="523" y="170"/>
                    <a:pt x="523" y="170"/>
                    <a:pt x="523" y="170"/>
                  </a:cubicBezTo>
                  <a:cubicBezTo>
                    <a:pt x="525" y="170"/>
                    <a:pt x="525" y="170"/>
                    <a:pt x="525" y="170"/>
                  </a:cubicBezTo>
                  <a:cubicBezTo>
                    <a:pt x="526" y="168"/>
                    <a:pt x="526" y="168"/>
                    <a:pt x="526" y="168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21" y="164"/>
                    <a:pt x="521" y="164"/>
                    <a:pt x="521" y="164"/>
                  </a:cubicBezTo>
                  <a:cubicBezTo>
                    <a:pt x="520" y="162"/>
                    <a:pt x="520" y="162"/>
                    <a:pt x="520" y="162"/>
                  </a:cubicBezTo>
                  <a:cubicBezTo>
                    <a:pt x="519" y="162"/>
                    <a:pt x="519" y="162"/>
                    <a:pt x="519" y="162"/>
                  </a:cubicBezTo>
                  <a:cubicBezTo>
                    <a:pt x="519" y="161"/>
                    <a:pt x="519" y="161"/>
                    <a:pt x="519" y="161"/>
                  </a:cubicBezTo>
                  <a:cubicBezTo>
                    <a:pt x="517" y="159"/>
                    <a:pt x="517" y="159"/>
                    <a:pt x="517" y="159"/>
                  </a:cubicBezTo>
                  <a:cubicBezTo>
                    <a:pt x="516" y="159"/>
                    <a:pt x="516" y="159"/>
                    <a:pt x="516" y="159"/>
                  </a:cubicBezTo>
                  <a:cubicBezTo>
                    <a:pt x="515" y="158"/>
                    <a:pt x="515" y="158"/>
                    <a:pt x="515" y="158"/>
                  </a:cubicBezTo>
                  <a:cubicBezTo>
                    <a:pt x="516" y="157"/>
                    <a:pt x="516" y="157"/>
                    <a:pt x="516" y="157"/>
                  </a:cubicBezTo>
                  <a:cubicBezTo>
                    <a:pt x="517" y="158"/>
                    <a:pt x="517" y="158"/>
                    <a:pt x="517" y="158"/>
                  </a:cubicBezTo>
                  <a:cubicBezTo>
                    <a:pt x="518" y="159"/>
                    <a:pt x="518" y="159"/>
                    <a:pt x="518" y="159"/>
                  </a:cubicBezTo>
                  <a:cubicBezTo>
                    <a:pt x="520" y="159"/>
                    <a:pt x="520" y="159"/>
                    <a:pt x="520" y="159"/>
                  </a:cubicBezTo>
                  <a:cubicBezTo>
                    <a:pt x="520" y="161"/>
                    <a:pt x="520" y="161"/>
                    <a:pt x="520" y="161"/>
                  </a:cubicBezTo>
                  <a:cubicBezTo>
                    <a:pt x="521" y="161"/>
                    <a:pt x="521" y="161"/>
                    <a:pt x="521" y="161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1" y="157"/>
                    <a:pt x="521" y="157"/>
                    <a:pt x="521" y="157"/>
                  </a:cubicBezTo>
                  <a:cubicBezTo>
                    <a:pt x="519" y="154"/>
                    <a:pt x="519" y="154"/>
                    <a:pt x="519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5" y="154"/>
                    <a:pt x="515" y="154"/>
                    <a:pt x="515" y="154"/>
                  </a:cubicBezTo>
                  <a:cubicBezTo>
                    <a:pt x="513" y="155"/>
                    <a:pt x="513" y="155"/>
                    <a:pt x="513" y="155"/>
                  </a:cubicBezTo>
                  <a:cubicBezTo>
                    <a:pt x="512" y="155"/>
                    <a:pt x="512" y="155"/>
                    <a:pt x="512" y="155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09" y="154"/>
                    <a:pt x="509" y="154"/>
                    <a:pt x="509" y="154"/>
                  </a:cubicBezTo>
                  <a:cubicBezTo>
                    <a:pt x="508" y="153"/>
                    <a:pt x="508" y="153"/>
                    <a:pt x="508" y="153"/>
                  </a:cubicBezTo>
                  <a:cubicBezTo>
                    <a:pt x="506" y="156"/>
                    <a:pt x="506" y="156"/>
                    <a:pt x="506" y="156"/>
                  </a:cubicBezTo>
                  <a:cubicBezTo>
                    <a:pt x="504" y="157"/>
                    <a:pt x="504" y="157"/>
                    <a:pt x="504" y="157"/>
                  </a:cubicBezTo>
                  <a:cubicBezTo>
                    <a:pt x="503" y="158"/>
                    <a:pt x="503" y="158"/>
                    <a:pt x="503" y="158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2" y="158"/>
                    <a:pt x="502" y="158"/>
                    <a:pt x="502" y="158"/>
                  </a:cubicBezTo>
                  <a:cubicBezTo>
                    <a:pt x="503" y="156"/>
                    <a:pt x="503" y="156"/>
                    <a:pt x="503" y="156"/>
                  </a:cubicBezTo>
                  <a:cubicBezTo>
                    <a:pt x="504" y="156"/>
                    <a:pt x="504" y="156"/>
                    <a:pt x="504" y="156"/>
                  </a:cubicBezTo>
                  <a:cubicBezTo>
                    <a:pt x="508" y="152"/>
                    <a:pt x="508" y="152"/>
                    <a:pt x="508" y="152"/>
                  </a:cubicBezTo>
                  <a:cubicBezTo>
                    <a:pt x="508" y="151"/>
                    <a:pt x="508" y="151"/>
                    <a:pt x="508" y="151"/>
                  </a:cubicBezTo>
                  <a:cubicBezTo>
                    <a:pt x="507" y="150"/>
                    <a:pt x="507" y="150"/>
                    <a:pt x="507" y="150"/>
                  </a:cubicBezTo>
                  <a:cubicBezTo>
                    <a:pt x="507" y="146"/>
                    <a:pt x="507" y="146"/>
                    <a:pt x="507" y="146"/>
                  </a:cubicBezTo>
                  <a:cubicBezTo>
                    <a:pt x="508" y="145"/>
                    <a:pt x="508" y="145"/>
                    <a:pt x="508" y="145"/>
                  </a:cubicBezTo>
                  <a:cubicBezTo>
                    <a:pt x="507" y="144"/>
                    <a:pt x="507" y="144"/>
                    <a:pt x="507" y="144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03" y="143"/>
                    <a:pt x="503" y="143"/>
                    <a:pt x="503" y="143"/>
                  </a:cubicBezTo>
                  <a:cubicBezTo>
                    <a:pt x="503" y="142"/>
                    <a:pt x="503" y="142"/>
                    <a:pt x="503" y="142"/>
                  </a:cubicBezTo>
                  <a:cubicBezTo>
                    <a:pt x="503" y="141"/>
                    <a:pt x="503" y="141"/>
                    <a:pt x="503" y="141"/>
                  </a:cubicBezTo>
                  <a:cubicBezTo>
                    <a:pt x="500" y="140"/>
                    <a:pt x="500" y="140"/>
                    <a:pt x="500" y="140"/>
                  </a:cubicBezTo>
                  <a:cubicBezTo>
                    <a:pt x="498" y="138"/>
                    <a:pt x="498" y="138"/>
                    <a:pt x="498" y="138"/>
                  </a:cubicBezTo>
                  <a:cubicBezTo>
                    <a:pt x="497" y="138"/>
                    <a:pt x="497" y="138"/>
                    <a:pt x="497" y="138"/>
                  </a:cubicBezTo>
                  <a:cubicBezTo>
                    <a:pt x="495" y="137"/>
                    <a:pt x="495" y="137"/>
                    <a:pt x="495" y="137"/>
                  </a:cubicBezTo>
                  <a:cubicBezTo>
                    <a:pt x="494" y="138"/>
                    <a:pt x="494" y="138"/>
                    <a:pt x="494" y="138"/>
                  </a:cubicBezTo>
                  <a:cubicBezTo>
                    <a:pt x="491" y="139"/>
                    <a:pt x="491" y="139"/>
                    <a:pt x="491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89" y="141"/>
                    <a:pt x="489" y="141"/>
                    <a:pt x="489" y="141"/>
                  </a:cubicBezTo>
                  <a:cubicBezTo>
                    <a:pt x="490" y="142"/>
                    <a:pt x="490" y="142"/>
                    <a:pt x="490" y="142"/>
                  </a:cubicBezTo>
                  <a:cubicBezTo>
                    <a:pt x="491" y="144"/>
                    <a:pt x="491" y="144"/>
                    <a:pt x="491" y="144"/>
                  </a:cubicBezTo>
                  <a:cubicBezTo>
                    <a:pt x="490" y="144"/>
                    <a:pt x="490" y="144"/>
                    <a:pt x="490" y="144"/>
                  </a:cubicBezTo>
                  <a:cubicBezTo>
                    <a:pt x="488" y="141"/>
                    <a:pt x="488" y="141"/>
                    <a:pt x="488" y="141"/>
                  </a:cubicBezTo>
                  <a:cubicBezTo>
                    <a:pt x="487" y="143"/>
                    <a:pt x="487" y="143"/>
                    <a:pt x="487" y="143"/>
                  </a:cubicBezTo>
                  <a:cubicBezTo>
                    <a:pt x="488" y="145"/>
                    <a:pt x="488" y="145"/>
                    <a:pt x="488" y="145"/>
                  </a:cubicBezTo>
                  <a:cubicBezTo>
                    <a:pt x="490" y="145"/>
                    <a:pt x="490" y="145"/>
                    <a:pt x="490" y="145"/>
                  </a:cubicBezTo>
                  <a:cubicBezTo>
                    <a:pt x="491" y="148"/>
                    <a:pt x="491" y="148"/>
                    <a:pt x="491" y="148"/>
                  </a:cubicBezTo>
                  <a:cubicBezTo>
                    <a:pt x="493" y="148"/>
                    <a:pt x="493" y="148"/>
                    <a:pt x="493" y="148"/>
                  </a:cubicBezTo>
                  <a:cubicBezTo>
                    <a:pt x="492" y="149"/>
                    <a:pt x="492" y="149"/>
                    <a:pt x="492" y="149"/>
                  </a:cubicBezTo>
                  <a:cubicBezTo>
                    <a:pt x="490" y="149"/>
                    <a:pt x="490" y="149"/>
                    <a:pt x="490" y="149"/>
                  </a:cubicBezTo>
                  <a:cubicBezTo>
                    <a:pt x="490" y="151"/>
                    <a:pt x="490" y="151"/>
                    <a:pt x="490" y="151"/>
                  </a:cubicBezTo>
                  <a:cubicBezTo>
                    <a:pt x="492" y="154"/>
                    <a:pt x="492" y="154"/>
                    <a:pt x="492" y="154"/>
                  </a:cubicBezTo>
                  <a:cubicBezTo>
                    <a:pt x="494" y="155"/>
                    <a:pt x="494" y="155"/>
                    <a:pt x="494" y="155"/>
                  </a:cubicBezTo>
                  <a:cubicBezTo>
                    <a:pt x="494" y="156"/>
                    <a:pt x="494" y="156"/>
                    <a:pt x="494" y="156"/>
                  </a:cubicBezTo>
                  <a:cubicBezTo>
                    <a:pt x="493" y="155"/>
                    <a:pt x="493" y="155"/>
                    <a:pt x="493" y="155"/>
                  </a:cubicBezTo>
                  <a:cubicBezTo>
                    <a:pt x="490" y="155"/>
                    <a:pt x="490" y="155"/>
                    <a:pt x="490" y="155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89" y="158"/>
                    <a:pt x="489" y="158"/>
                    <a:pt x="489" y="158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92" y="158"/>
                    <a:pt x="492" y="158"/>
                    <a:pt x="492" y="158"/>
                  </a:cubicBezTo>
                  <a:cubicBezTo>
                    <a:pt x="495" y="157"/>
                    <a:pt x="495" y="157"/>
                    <a:pt x="495" y="157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97" y="158"/>
                    <a:pt x="497" y="158"/>
                    <a:pt x="497" y="158"/>
                  </a:cubicBezTo>
                  <a:cubicBezTo>
                    <a:pt x="498" y="159"/>
                    <a:pt x="498" y="159"/>
                    <a:pt x="498" y="159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1" y="161"/>
                    <a:pt x="501" y="161"/>
                    <a:pt x="501" y="161"/>
                  </a:cubicBezTo>
                  <a:cubicBezTo>
                    <a:pt x="501" y="160"/>
                    <a:pt x="501" y="160"/>
                    <a:pt x="501" y="160"/>
                  </a:cubicBezTo>
                  <a:cubicBezTo>
                    <a:pt x="502" y="161"/>
                    <a:pt x="502" y="161"/>
                    <a:pt x="502" y="161"/>
                  </a:cubicBezTo>
                  <a:cubicBezTo>
                    <a:pt x="503" y="160"/>
                    <a:pt x="503" y="160"/>
                    <a:pt x="503" y="160"/>
                  </a:cubicBezTo>
                  <a:cubicBezTo>
                    <a:pt x="505" y="160"/>
                    <a:pt x="505" y="160"/>
                    <a:pt x="505" y="160"/>
                  </a:cubicBezTo>
                  <a:cubicBezTo>
                    <a:pt x="505" y="161"/>
                    <a:pt x="505" y="161"/>
                    <a:pt x="505" y="161"/>
                  </a:cubicBezTo>
                  <a:cubicBezTo>
                    <a:pt x="504" y="163"/>
                    <a:pt x="504" y="163"/>
                    <a:pt x="504" y="163"/>
                  </a:cubicBezTo>
                  <a:cubicBezTo>
                    <a:pt x="504" y="166"/>
                    <a:pt x="504" y="166"/>
                    <a:pt x="504" y="166"/>
                  </a:cubicBezTo>
                  <a:cubicBezTo>
                    <a:pt x="504" y="168"/>
                    <a:pt x="504" y="168"/>
                    <a:pt x="504" y="168"/>
                  </a:cubicBezTo>
                  <a:cubicBezTo>
                    <a:pt x="504" y="170"/>
                    <a:pt x="504" y="170"/>
                    <a:pt x="504" y="170"/>
                  </a:cubicBezTo>
                  <a:cubicBezTo>
                    <a:pt x="505" y="171"/>
                    <a:pt x="505" y="171"/>
                    <a:pt x="505" y="171"/>
                  </a:cubicBezTo>
                  <a:cubicBezTo>
                    <a:pt x="504" y="173"/>
                    <a:pt x="504" y="173"/>
                    <a:pt x="504" y="173"/>
                  </a:cubicBezTo>
                  <a:cubicBezTo>
                    <a:pt x="504" y="175"/>
                    <a:pt x="504" y="175"/>
                    <a:pt x="504" y="175"/>
                  </a:cubicBezTo>
                  <a:cubicBezTo>
                    <a:pt x="503" y="177"/>
                    <a:pt x="503" y="177"/>
                    <a:pt x="503" y="177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499" y="179"/>
                    <a:pt x="499" y="179"/>
                    <a:pt x="499" y="179"/>
                  </a:cubicBezTo>
                  <a:cubicBezTo>
                    <a:pt x="499" y="180"/>
                    <a:pt x="499" y="180"/>
                    <a:pt x="499" y="180"/>
                  </a:cubicBezTo>
                  <a:cubicBezTo>
                    <a:pt x="497" y="183"/>
                    <a:pt x="497" y="183"/>
                    <a:pt x="497" y="183"/>
                  </a:cubicBezTo>
                  <a:cubicBezTo>
                    <a:pt x="497" y="184"/>
                    <a:pt x="497" y="184"/>
                    <a:pt x="497" y="184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4" y="186"/>
                    <a:pt x="494" y="186"/>
                    <a:pt x="494" y="186"/>
                  </a:cubicBezTo>
                  <a:cubicBezTo>
                    <a:pt x="494" y="188"/>
                    <a:pt x="494" y="188"/>
                    <a:pt x="494" y="188"/>
                  </a:cubicBezTo>
                  <a:cubicBezTo>
                    <a:pt x="496" y="189"/>
                    <a:pt x="496" y="189"/>
                    <a:pt x="496" y="189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3" y="196"/>
                    <a:pt x="493" y="196"/>
                    <a:pt x="493" y="196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5" y="198"/>
                    <a:pt x="495" y="198"/>
                    <a:pt x="495" y="198"/>
                  </a:cubicBezTo>
                  <a:cubicBezTo>
                    <a:pt x="495" y="199"/>
                    <a:pt x="495" y="199"/>
                    <a:pt x="495" y="199"/>
                  </a:cubicBezTo>
                  <a:cubicBezTo>
                    <a:pt x="496" y="200"/>
                    <a:pt x="496" y="200"/>
                    <a:pt x="496" y="200"/>
                  </a:cubicBezTo>
                  <a:cubicBezTo>
                    <a:pt x="497" y="200"/>
                    <a:pt x="497" y="200"/>
                    <a:pt x="497" y="200"/>
                  </a:cubicBezTo>
                  <a:cubicBezTo>
                    <a:pt x="497" y="198"/>
                    <a:pt x="497" y="198"/>
                    <a:pt x="497" y="198"/>
                  </a:cubicBezTo>
                  <a:cubicBezTo>
                    <a:pt x="498" y="198"/>
                    <a:pt x="498" y="198"/>
                    <a:pt x="498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501" y="196"/>
                    <a:pt x="501" y="196"/>
                    <a:pt x="501" y="196"/>
                  </a:cubicBezTo>
                  <a:cubicBezTo>
                    <a:pt x="502" y="197"/>
                    <a:pt x="502" y="197"/>
                    <a:pt x="502" y="197"/>
                  </a:cubicBezTo>
                  <a:cubicBezTo>
                    <a:pt x="501" y="199"/>
                    <a:pt x="501" y="199"/>
                    <a:pt x="501" y="199"/>
                  </a:cubicBezTo>
                  <a:cubicBezTo>
                    <a:pt x="499" y="199"/>
                    <a:pt x="499" y="199"/>
                    <a:pt x="499" y="199"/>
                  </a:cubicBezTo>
                  <a:cubicBezTo>
                    <a:pt x="499" y="200"/>
                    <a:pt x="499" y="200"/>
                    <a:pt x="499" y="200"/>
                  </a:cubicBezTo>
                  <a:cubicBezTo>
                    <a:pt x="500" y="201"/>
                    <a:pt x="500" y="201"/>
                    <a:pt x="500" y="201"/>
                  </a:cubicBezTo>
                  <a:cubicBezTo>
                    <a:pt x="500" y="202"/>
                    <a:pt x="500" y="202"/>
                    <a:pt x="500" y="202"/>
                  </a:cubicBezTo>
                  <a:cubicBezTo>
                    <a:pt x="501" y="204"/>
                    <a:pt x="501" y="204"/>
                    <a:pt x="501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6" y="204"/>
                    <a:pt x="506" y="204"/>
                    <a:pt x="506" y="204"/>
                  </a:cubicBezTo>
                  <a:cubicBezTo>
                    <a:pt x="507" y="204"/>
                    <a:pt x="507" y="204"/>
                    <a:pt x="507" y="204"/>
                  </a:cubicBezTo>
                  <a:cubicBezTo>
                    <a:pt x="509" y="203"/>
                    <a:pt x="509" y="203"/>
                    <a:pt x="509" y="203"/>
                  </a:cubicBezTo>
                  <a:cubicBezTo>
                    <a:pt x="509" y="201"/>
                    <a:pt x="509" y="201"/>
                    <a:pt x="509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0"/>
                    <a:pt x="510" y="200"/>
                    <a:pt x="510" y="200"/>
                  </a:cubicBezTo>
                  <a:cubicBezTo>
                    <a:pt x="511" y="201"/>
                    <a:pt x="511" y="201"/>
                    <a:pt x="511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3"/>
                    <a:pt x="510" y="203"/>
                    <a:pt x="510" y="203"/>
                  </a:cubicBezTo>
                  <a:cubicBezTo>
                    <a:pt x="511" y="202"/>
                    <a:pt x="511" y="202"/>
                    <a:pt x="511" y="202"/>
                  </a:cubicBezTo>
                  <a:cubicBezTo>
                    <a:pt x="512" y="200"/>
                    <a:pt x="512" y="200"/>
                    <a:pt x="512" y="200"/>
                  </a:cubicBezTo>
                  <a:cubicBezTo>
                    <a:pt x="513" y="200"/>
                    <a:pt x="513" y="200"/>
                    <a:pt x="513" y="200"/>
                  </a:cubicBezTo>
                  <a:cubicBezTo>
                    <a:pt x="514" y="200"/>
                    <a:pt x="514" y="200"/>
                    <a:pt x="514" y="200"/>
                  </a:cubicBezTo>
                  <a:cubicBezTo>
                    <a:pt x="513" y="202"/>
                    <a:pt x="513" y="202"/>
                    <a:pt x="513" y="202"/>
                  </a:cubicBezTo>
                  <a:cubicBezTo>
                    <a:pt x="511" y="205"/>
                    <a:pt x="511" y="205"/>
                    <a:pt x="511" y="205"/>
                  </a:cubicBezTo>
                  <a:cubicBezTo>
                    <a:pt x="510" y="206"/>
                    <a:pt x="510" y="206"/>
                    <a:pt x="510" y="206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8"/>
                    <a:pt x="512" y="208"/>
                    <a:pt x="512" y="208"/>
                  </a:cubicBezTo>
                  <a:cubicBezTo>
                    <a:pt x="513" y="209"/>
                    <a:pt x="513" y="209"/>
                    <a:pt x="513" y="209"/>
                  </a:cubicBezTo>
                  <a:cubicBezTo>
                    <a:pt x="515" y="209"/>
                    <a:pt x="515" y="209"/>
                    <a:pt x="515" y="209"/>
                  </a:cubicBezTo>
                  <a:cubicBezTo>
                    <a:pt x="515" y="210"/>
                    <a:pt x="515" y="210"/>
                    <a:pt x="515" y="210"/>
                  </a:cubicBezTo>
                  <a:cubicBezTo>
                    <a:pt x="517" y="210"/>
                    <a:pt x="517" y="210"/>
                    <a:pt x="517" y="210"/>
                  </a:cubicBezTo>
                  <a:cubicBezTo>
                    <a:pt x="518" y="209"/>
                    <a:pt x="518" y="209"/>
                    <a:pt x="518" y="209"/>
                  </a:cubicBezTo>
                  <a:cubicBezTo>
                    <a:pt x="519" y="209"/>
                    <a:pt x="519" y="209"/>
                    <a:pt x="519" y="209"/>
                  </a:cubicBezTo>
                  <a:cubicBezTo>
                    <a:pt x="519" y="210"/>
                    <a:pt x="519" y="210"/>
                    <a:pt x="519" y="210"/>
                  </a:cubicBezTo>
                  <a:cubicBezTo>
                    <a:pt x="519" y="211"/>
                    <a:pt x="519" y="211"/>
                    <a:pt x="519" y="211"/>
                  </a:cubicBezTo>
                  <a:cubicBezTo>
                    <a:pt x="520" y="211"/>
                    <a:pt x="520" y="211"/>
                    <a:pt x="520" y="211"/>
                  </a:cubicBezTo>
                  <a:cubicBezTo>
                    <a:pt x="522" y="212"/>
                    <a:pt x="522" y="212"/>
                    <a:pt x="522" y="212"/>
                  </a:cubicBezTo>
                  <a:cubicBezTo>
                    <a:pt x="523" y="211"/>
                    <a:pt x="523" y="211"/>
                    <a:pt x="523" y="211"/>
                  </a:cubicBezTo>
                  <a:cubicBezTo>
                    <a:pt x="522" y="210"/>
                    <a:pt x="522" y="210"/>
                    <a:pt x="522" y="210"/>
                  </a:cubicBezTo>
                  <a:cubicBezTo>
                    <a:pt x="522" y="209"/>
                    <a:pt x="522" y="209"/>
                    <a:pt x="522" y="209"/>
                  </a:cubicBezTo>
                  <a:cubicBezTo>
                    <a:pt x="523" y="207"/>
                    <a:pt x="523" y="207"/>
                    <a:pt x="523" y="207"/>
                  </a:cubicBezTo>
                  <a:cubicBezTo>
                    <a:pt x="524" y="209"/>
                    <a:pt x="524" y="209"/>
                    <a:pt x="524" y="209"/>
                  </a:cubicBezTo>
                  <a:cubicBezTo>
                    <a:pt x="523" y="210"/>
                    <a:pt x="523" y="210"/>
                    <a:pt x="523" y="210"/>
                  </a:cubicBezTo>
                  <a:cubicBezTo>
                    <a:pt x="524" y="212"/>
                    <a:pt x="524" y="212"/>
                    <a:pt x="524" y="212"/>
                  </a:cubicBezTo>
                  <a:cubicBezTo>
                    <a:pt x="525" y="212"/>
                    <a:pt x="525" y="212"/>
                    <a:pt x="525" y="212"/>
                  </a:cubicBezTo>
                  <a:cubicBezTo>
                    <a:pt x="525" y="210"/>
                    <a:pt x="525" y="210"/>
                    <a:pt x="525" y="210"/>
                  </a:cubicBezTo>
                  <a:cubicBezTo>
                    <a:pt x="526" y="209"/>
                    <a:pt x="526" y="209"/>
                    <a:pt x="526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10"/>
                    <a:pt x="527" y="210"/>
                    <a:pt x="527" y="210"/>
                  </a:cubicBezTo>
                  <a:cubicBezTo>
                    <a:pt x="526" y="211"/>
                    <a:pt x="526" y="211"/>
                    <a:pt x="526" y="211"/>
                  </a:cubicBezTo>
                  <a:cubicBezTo>
                    <a:pt x="526" y="212"/>
                    <a:pt x="526" y="212"/>
                    <a:pt x="526" y="212"/>
                  </a:cubicBezTo>
                  <a:cubicBezTo>
                    <a:pt x="529" y="212"/>
                    <a:pt x="529" y="212"/>
                    <a:pt x="529" y="212"/>
                  </a:cubicBezTo>
                  <a:cubicBezTo>
                    <a:pt x="530" y="211"/>
                    <a:pt x="530" y="211"/>
                    <a:pt x="530" y="211"/>
                  </a:cubicBezTo>
                  <a:cubicBezTo>
                    <a:pt x="531" y="209"/>
                    <a:pt x="531" y="209"/>
                    <a:pt x="531" y="209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31" y="211"/>
                    <a:pt x="531" y="211"/>
                    <a:pt x="531" y="211"/>
                  </a:cubicBezTo>
                  <a:cubicBezTo>
                    <a:pt x="531" y="212"/>
                    <a:pt x="531" y="212"/>
                    <a:pt x="531" y="212"/>
                  </a:cubicBezTo>
                  <a:cubicBezTo>
                    <a:pt x="533" y="212"/>
                    <a:pt x="533" y="212"/>
                    <a:pt x="533" y="212"/>
                  </a:cubicBezTo>
                  <a:cubicBezTo>
                    <a:pt x="533" y="210"/>
                    <a:pt x="533" y="210"/>
                    <a:pt x="533" y="210"/>
                  </a:cubicBezTo>
                  <a:cubicBezTo>
                    <a:pt x="534" y="209"/>
                    <a:pt x="534" y="209"/>
                    <a:pt x="534" y="20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3"/>
                    <a:pt x="534" y="213"/>
                    <a:pt x="534" y="213"/>
                  </a:cubicBezTo>
                  <a:cubicBezTo>
                    <a:pt x="536" y="213"/>
                    <a:pt x="536" y="213"/>
                    <a:pt x="536" y="213"/>
                  </a:cubicBezTo>
                  <a:cubicBezTo>
                    <a:pt x="538" y="215"/>
                    <a:pt x="538" y="215"/>
                    <a:pt x="538" y="215"/>
                  </a:cubicBezTo>
                  <a:cubicBezTo>
                    <a:pt x="539" y="214"/>
                    <a:pt x="539" y="214"/>
                    <a:pt x="539" y="214"/>
                  </a:cubicBezTo>
                  <a:cubicBezTo>
                    <a:pt x="541" y="214"/>
                    <a:pt x="541" y="214"/>
                    <a:pt x="541" y="214"/>
                  </a:cubicBezTo>
                  <a:cubicBezTo>
                    <a:pt x="541" y="215"/>
                    <a:pt x="541" y="215"/>
                    <a:pt x="541" y="215"/>
                  </a:cubicBezTo>
                  <a:cubicBezTo>
                    <a:pt x="543" y="214"/>
                    <a:pt x="543" y="214"/>
                    <a:pt x="543" y="214"/>
                  </a:cubicBezTo>
                  <a:cubicBezTo>
                    <a:pt x="544" y="214"/>
                    <a:pt x="544" y="214"/>
                    <a:pt x="544" y="214"/>
                  </a:cubicBezTo>
                  <a:cubicBezTo>
                    <a:pt x="544" y="212"/>
                    <a:pt x="544" y="212"/>
                    <a:pt x="544" y="212"/>
                  </a:cubicBezTo>
                  <a:cubicBezTo>
                    <a:pt x="546" y="210"/>
                    <a:pt x="546" y="210"/>
                    <a:pt x="546" y="210"/>
                  </a:cubicBezTo>
                  <a:cubicBezTo>
                    <a:pt x="547" y="209"/>
                    <a:pt x="547" y="209"/>
                    <a:pt x="547" y="209"/>
                  </a:cubicBezTo>
                  <a:cubicBezTo>
                    <a:pt x="546" y="207"/>
                    <a:pt x="546" y="207"/>
                    <a:pt x="546" y="207"/>
                  </a:cubicBezTo>
                  <a:cubicBezTo>
                    <a:pt x="546" y="206"/>
                    <a:pt x="546" y="206"/>
                    <a:pt x="546" y="206"/>
                  </a:cubicBezTo>
                  <a:cubicBezTo>
                    <a:pt x="547" y="206"/>
                    <a:pt x="547" y="206"/>
                    <a:pt x="547" y="206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7" y="211"/>
                    <a:pt x="547" y="211"/>
                    <a:pt x="547" y="211"/>
                  </a:cubicBezTo>
                  <a:cubicBezTo>
                    <a:pt x="546" y="213"/>
                    <a:pt x="546" y="213"/>
                    <a:pt x="546" y="213"/>
                  </a:cubicBezTo>
                  <a:cubicBezTo>
                    <a:pt x="547" y="217"/>
                    <a:pt x="547" y="217"/>
                    <a:pt x="547" y="217"/>
                  </a:cubicBezTo>
                  <a:close/>
                  <a:moveTo>
                    <a:pt x="486" y="137"/>
                  </a:moveTo>
                  <a:cubicBezTo>
                    <a:pt x="488" y="137"/>
                    <a:pt x="488" y="137"/>
                    <a:pt x="488" y="137"/>
                  </a:cubicBezTo>
                  <a:cubicBezTo>
                    <a:pt x="488" y="136"/>
                    <a:pt x="488" y="136"/>
                    <a:pt x="488" y="136"/>
                  </a:cubicBezTo>
                  <a:cubicBezTo>
                    <a:pt x="487" y="136"/>
                    <a:pt x="487" y="136"/>
                    <a:pt x="487" y="136"/>
                  </a:cubicBezTo>
                  <a:cubicBezTo>
                    <a:pt x="486" y="136"/>
                    <a:pt x="486" y="136"/>
                    <a:pt x="486" y="136"/>
                  </a:cubicBezTo>
                  <a:cubicBezTo>
                    <a:pt x="486" y="137"/>
                    <a:pt x="486" y="137"/>
                    <a:pt x="486" y="137"/>
                  </a:cubicBezTo>
                  <a:close/>
                  <a:moveTo>
                    <a:pt x="483" y="148"/>
                  </a:moveTo>
                  <a:cubicBezTo>
                    <a:pt x="484" y="146"/>
                    <a:pt x="484" y="146"/>
                    <a:pt x="484" y="146"/>
                  </a:cubicBezTo>
                  <a:cubicBezTo>
                    <a:pt x="485" y="145"/>
                    <a:pt x="485" y="145"/>
                    <a:pt x="485" y="145"/>
                  </a:cubicBezTo>
                  <a:cubicBezTo>
                    <a:pt x="485" y="147"/>
                    <a:pt x="485" y="147"/>
                    <a:pt x="485" y="147"/>
                  </a:cubicBezTo>
                  <a:cubicBezTo>
                    <a:pt x="484" y="148"/>
                    <a:pt x="484" y="148"/>
                    <a:pt x="484" y="148"/>
                  </a:cubicBezTo>
                  <a:cubicBezTo>
                    <a:pt x="483" y="148"/>
                    <a:pt x="483" y="148"/>
                    <a:pt x="483" y="148"/>
                  </a:cubicBezTo>
                  <a:close/>
                  <a:moveTo>
                    <a:pt x="441" y="163"/>
                  </a:moveTo>
                  <a:cubicBezTo>
                    <a:pt x="441" y="164"/>
                    <a:pt x="441" y="164"/>
                    <a:pt x="441" y="164"/>
                  </a:cubicBezTo>
                  <a:cubicBezTo>
                    <a:pt x="441" y="164"/>
                    <a:pt x="441" y="164"/>
                    <a:pt x="441" y="164"/>
                  </a:cubicBezTo>
                  <a:cubicBezTo>
                    <a:pt x="442" y="164"/>
                    <a:pt x="442" y="164"/>
                    <a:pt x="442" y="164"/>
                  </a:cubicBezTo>
                  <a:cubicBezTo>
                    <a:pt x="441" y="163"/>
                    <a:pt x="441" y="163"/>
                    <a:pt x="441" y="163"/>
                  </a:cubicBezTo>
                  <a:close/>
                  <a:moveTo>
                    <a:pt x="469" y="136"/>
                  </a:moveTo>
                  <a:cubicBezTo>
                    <a:pt x="468" y="137"/>
                    <a:pt x="468" y="137"/>
                    <a:pt x="468" y="137"/>
                  </a:cubicBezTo>
                  <a:cubicBezTo>
                    <a:pt x="469" y="139"/>
                    <a:pt x="469" y="139"/>
                    <a:pt x="469" y="139"/>
                  </a:cubicBezTo>
                  <a:cubicBezTo>
                    <a:pt x="470" y="140"/>
                    <a:pt x="470" y="140"/>
                    <a:pt x="470" y="140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0" y="138"/>
                    <a:pt x="470" y="138"/>
                    <a:pt x="470" y="138"/>
                  </a:cubicBezTo>
                  <a:cubicBezTo>
                    <a:pt x="469" y="136"/>
                    <a:pt x="469" y="136"/>
                    <a:pt x="469" y="136"/>
                  </a:cubicBezTo>
                  <a:cubicBezTo>
                    <a:pt x="469" y="136"/>
                    <a:pt x="469" y="136"/>
                    <a:pt x="469" y="136"/>
                  </a:cubicBezTo>
                  <a:close/>
                  <a:moveTo>
                    <a:pt x="455" y="137"/>
                  </a:moveTo>
                  <a:cubicBezTo>
                    <a:pt x="455" y="138"/>
                    <a:pt x="455" y="138"/>
                    <a:pt x="455" y="138"/>
                  </a:cubicBezTo>
                  <a:cubicBezTo>
                    <a:pt x="456" y="139"/>
                    <a:pt x="456" y="139"/>
                    <a:pt x="456" y="139"/>
                  </a:cubicBezTo>
                  <a:cubicBezTo>
                    <a:pt x="457" y="138"/>
                    <a:pt x="457" y="138"/>
                    <a:pt x="457" y="138"/>
                  </a:cubicBezTo>
                  <a:cubicBezTo>
                    <a:pt x="459" y="138"/>
                    <a:pt x="459" y="138"/>
                    <a:pt x="459" y="138"/>
                  </a:cubicBezTo>
                  <a:cubicBezTo>
                    <a:pt x="460" y="138"/>
                    <a:pt x="460" y="138"/>
                    <a:pt x="460" y="138"/>
                  </a:cubicBezTo>
                  <a:cubicBezTo>
                    <a:pt x="463" y="136"/>
                    <a:pt x="463" y="136"/>
                    <a:pt x="463" y="136"/>
                  </a:cubicBezTo>
                  <a:cubicBezTo>
                    <a:pt x="464" y="136"/>
                    <a:pt x="464" y="136"/>
                    <a:pt x="464" y="136"/>
                  </a:cubicBezTo>
                  <a:cubicBezTo>
                    <a:pt x="466" y="136"/>
                    <a:pt x="466" y="136"/>
                    <a:pt x="466" y="136"/>
                  </a:cubicBezTo>
                  <a:cubicBezTo>
                    <a:pt x="465" y="135"/>
                    <a:pt x="465" y="135"/>
                    <a:pt x="465" y="135"/>
                  </a:cubicBezTo>
                  <a:cubicBezTo>
                    <a:pt x="463" y="135"/>
                    <a:pt x="463" y="135"/>
                    <a:pt x="463" y="135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461" y="135"/>
                    <a:pt x="459" y="136"/>
                    <a:pt x="459" y="136"/>
                  </a:cubicBezTo>
                  <a:cubicBezTo>
                    <a:pt x="459" y="136"/>
                    <a:pt x="458" y="136"/>
                    <a:pt x="458" y="136"/>
                  </a:cubicBezTo>
                  <a:cubicBezTo>
                    <a:pt x="456" y="136"/>
                    <a:pt x="456" y="136"/>
                    <a:pt x="456" y="136"/>
                  </a:cubicBezTo>
                  <a:cubicBezTo>
                    <a:pt x="455" y="137"/>
                    <a:pt x="455" y="137"/>
                    <a:pt x="455" y="137"/>
                  </a:cubicBezTo>
                  <a:close/>
                  <a:moveTo>
                    <a:pt x="442" y="142"/>
                  </a:moveTo>
                  <a:cubicBezTo>
                    <a:pt x="441" y="141"/>
                    <a:pt x="441" y="141"/>
                    <a:pt x="441" y="141"/>
                  </a:cubicBezTo>
                  <a:cubicBezTo>
                    <a:pt x="438" y="140"/>
                    <a:pt x="438" y="140"/>
                    <a:pt x="438" y="140"/>
                  </a:cubicBezTo>
                  <a:cubicBezTo>
                    <a:pt x="437" y="140"/>
                    <a:pt x="437" y="140"/>
                    <a:pt x="437" y="140"/>
                  </a:cubicBezTo>
                  <a:cubicBezTo>
                    <a:pt x="436" y="137"/>
                    <a:pt x="436" y="137"/>
                    <a:pt x="436" y="137"/>
                  </a:cubicBezTo>
                  <a:cubicBezTo>
                    <a:pt x="438" y="136"/>
                    <a:pt x="438" y="136"/>
                    <a:pt x="438" y="136"/>
                  </a:cubicBezTo>
                  <a:cubicBezTo>
                    <a:pt x="438" y="135"/>
                    <a:pt x="438" y="135"/>
                    <a:pt x="438" y="135"/>
                  </a:cubicBezTo>
                  <a:cubicBezTo>
                    <a:pt x="437" y="134"/>
                    <a:pt x="437" y="134"/>
                    <a:pt x="437" y="134"/>
                  </a:cubicBezTo>
                  <a:cubicBezTo>
                    <a:pt x="438" y="132"/>
                    <a:pt x="438" y="132"/>
                    <a:pt x="438" y="132"/>
                  </a:cubicBezTo>
                  <a:cubicBezTo>
                    <a:pt x="439" y="132"/>
                    <a:pt x="439" y="132"/>
                    <a:pt x="439" y="132"/>
                  </a:cubicBezTo>
                  <a:cubicBezTo>
                    <a:pt x="441" y="132"/>
                    <a:pt x="441" y="132"/>
                    <a:pt x="441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3" y="133"/>
                    <a:pt x="443" y="133"/>
                    <a:pt x="443" y="133"/>
                  </a:cubicBezTo>
                  <a:cubicBezTo>
                    <a:pt x="442" y="134"/>
                    <a:pt x="442" y="134"/>
                    <a:pt x="442" y="134"/>
                  </a:cubicBezTo>
                  <a:cubicBezTo>
                    <a:pt x="441" y="135"/>
                    <a:pt x="441" y="135"/>
                    <a:pt x="441" y="135"/>
                  </a:cubicBezTo>
                  <a:cubicBezTo>
                    <a:pt x="442" y="135"/>
                    <a:pt x="442" y="135"/>
                    <a:pt x="442" y="135"/>
                  </a:cubicBezTo>
                  <a:cubicBezTo>
                    <a:pt x="444" y="135"/>
                    <a:pt x="444" y="135"/>
                    <a:pt x="444" y="135"/>
                  </a:cubicBezTo>
                  <a:cubicBezTo>
                    <a:pt x="443" y="136"/>
                    <a:pt x="443" y="136"/>
                    <a:pt x="443" y="136"/>
                  </a:cubicBezTo>
                  <a:cubicBezTo>
                    <a:pt x="443" y="137"/>
                    <a:pt x="443" y="137"/>
                    <a:pt x="443" y="137"/>
                  </a:cubicBezTo>
                  <a:cubicBezTo>
                    <a:pt x="443" y="138"/>
                    <a:pt x="443" y="138"/>
                    <a:pt x="443" y="138"/>
                  </a:cubicBezTo>
                  <a:cubicBezTo>
                    <a:pt x="443" y="140"/>
                    <a:pt x="443" y="140"/>
                    <a:pt x="443" y="140"/>
                  </a:cubicBezTo>
                  <a:cubicBezTo>
                    <a:pt x="443" y="141"/>
                    <a:pt x="443" y="141"/>
                    <a:pt x="443" y="141"/>
                  </a:cubicBezTo>
                  <a:cubicBezTo>
                    <a:pt x="442" y="142"/>
                    <a:pt x="442" y="142"/>
                    <a:pt x="442" y="142"/>
                  </a:cubicBezTo>
                  <a:close/>
                  <a:moveTo>
                    <a:pt x="439" y="148"/>
                  </a:moveTo>
                  <a:cubicBezTo>
                    <a:pt x="443" y="148"/>
                    <a:pt x="443" y="148"/>
                    <a:pt x="443" y="148"/>
                  </a:cubicBezTo>
                  <a:cubicBezTo>
                    <a:pt x="444" y="147"/>
                    <a:pt x="444" y="147"/>
                    <a:pt x="444" y="147"/>
                  </a:cubicBezTo>
                  <a:cubicBezTo>
                    <a:pt x="445" y="145"/>
                    <a:pt x="445" y="145"/>
                    <a:pt x="445" y="145"/>
                  </a:cubicBezTo>
                  <a:cubicBezTo>
                    <a:pt x="444" y="143"/>
                    <a:pt x="444" y="143"/>
                    <a:pt x="444" y="143"/>
                  </a:cubicBezTo>
                  <a:cubicBezTo>
                    <a:pt x="443" y="143"/>
                    <a:pt x="443" y="143"/>
                    <a:pt x="443" y="143"/>
                  </a:cubicBezTo>
                  <a:cubicBezTo>
                    <a:pt x="440" y="143"/>
                    <a:pt x="440" y="143"/>
                    <a:pt x="440" y="143"/>
                  </a:cubicBezTo>
                  <a:cubicBezTo>
                    <a:pt x="438" y="143"/>
                    <a:pt x="438" y="143"/>
                    <a:pt x="438" y="143"/>
                  </a:cubicBezTo>
                  <a:cubicBezTo>
                    <a:pt x="437" y="142"/>
                    <a:pt x="437" y="142"/>
                    <a:pt x="437" y="142"/>
                  </a:cubicBezTo>
                  <a:cubicBezTo>
                    <a:pt x="435" y="142"/>
                    <a:pt x="435" y="142"/>
                    <a:pt x="435" y="142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45"/>
                    <a:pt x="433" y="145"/>
                    <a:pt x="433" y="145"/>
                  </a:cubicBezTo>
                  <a:cubicBezTo>
                    <a:pt x="433" y="146"/>
                    <a:pt x="433" y="146"/>
                    <a:pt x="433" y="146"/>
                  </a:cubicBezTo>
                  <a:cubicBezTo>
                    <a:pt x="434" y="146"/>
                    <a:pt x="434" y="146"/>
                    <a:pt x="434" y="146"/>
                  </a:cubicBezTo>
                  <a:cubicBezTo>
                    <a:pt x="435" y="147"/>
                    <a:pt x="435" y="147"/>
                    <a:pt x="435" y="147"/>
                  </a:cubicBezTo>
                  <a:cubicBezTo>
                    <a:pt x="436" y="147"/>
                    <a:pt x="436" y="147"/>
                    <a:pt x="436" y="147"/>
                  </a:cubicBezTo>
                  <a:cubicBezTo>
                    <a:pt x="437" y="148"/>
                    <a:pt x="437" y="148"/>
                    <a:pt x="437" y="148"/>
                  </a:cubicBezTo>
                  <a:cubicBezTo>
                    <a:pt x="439" y="148"/>
                    <a:pt x="439" y="148"/>
                    <a:pt x="439" y="148"/>
                  </a:cubicBezTo>
                  <a:close/>
                  <a:moveTo>
                    <a:pt x="433" y="150"/>
                  </a:moveTo>
                  <a:cubicBezTo>
                    <a:pt x="437" y="152"/>
                    <a:pt x="437" y="152"/>
                    <a:pt x="437" y="152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40" y="151"/>
                    <a:pt x="440" y="151"/>
                    <a:pt x="440" y="151"/>
                  </a:cubicBezTo>
                  <a:cubicBezTo>
                    <a:pt x="441" y="151"/>
                    <a:pt x="441" y="151"/>
                    <a:pt x="441" y="151"/>
                  </a:cubicBezTo>
                  <a:cubicBezTo>
                    <a:pt x="442" y="151"/>
                    <a:pt x="442" y="151"/>
                    <a:pt x="442" y="151"/>
                  </a:cubicBezTo>
                  <a:cubicBezTo>
                    <a:pt x="444" y="151"/>
                    <a:pt x="444" y="151"/>
                    <a:pt x="444" y="151"/>
                  </a:cubicBezTo>
                  <a:cubicBezTo>
                    <a:pt x="444" y="149"/>
                    <a:pt x="444" y="149"/>
                    <a:pt x="444" y="149"/>
                  </a:cubicBezTo>
                  <a:cubicBezTo>
                    <a:pt x="442" y="149"/>
                    <a:pt x="442" y="149"/>
                    <a:pt x="442" y="149"/>
                  </a:cubicBezTo>
                  <a:cubicBezTo>
                    <a:pt x="438" y="150"/>
                    <a:pt x="438" y="150"/>
                    <a:pt x="438" y="150"/>
                  </a:cubicBezTo>
                  <a:cubicBezTo>
                    <a:pt x="437" y="150"/>
                    <a:pt x="437" y="150"/>
                    <a:pt x="437" y="150"/>
                  </a:cubicBezTo>
                  <a:cubicBezTo>
                    <a:pt x="436" y="149"/>
                    <a:pt x="436" y="149"/>
                    <a:pt x="436" y="149"/>
                  </a:cubicBezTo>
                  <a:cubicBezTo>
                    <a:pt x="434" y="149"/>
                    <a:pt x="434" y="149"/>
                    <a:pt x="434" y="149"/>
                  </a:cubicBezTo>
                  <a:cubicBezTo>
                    <a:pt x="433" y="150"/>
                    <a:pt x="433" y="150"/>
                    <a:pt x="433" y="150"/>
                  </a:cubicBezTo>
                  <a:cubicBezTo>
                    <a:pt x="433" y="150"/>
                    <a:pt x="433" y="150"/>
                    <a:pt x="433" y="150"/>
                  </a:cubicBezTo>
                  <a:close/>
                  <a:moveTo>
                    <a:pt x="432" y="155"/>
                  </a:moveTo>
                  <a:cubicBezTo>
                    <a:pt x="434" y="154"/>
                    <a:pt x="434" y="154"/>
                    <a:pt x="434" y="154"/>
                  </a:cubicBezTo>
                  <a:cubicBezTo>
                    <a:pt x="435" y="154"/>
                    <a:pt x="435" y="154"/>
                    <a:pt x="435" y="154"/>
                  </a:cubicBezTo>
                  <a:cubicBezTo>
                    <a:pt x="437" y="153"/>
                    <a:pt x="437" y="153"/>
                    <a:pt x="437" y="153"/>
                  </a:cubicBezTo>
                  <a:cubicBezTo>
                    <a:pt x="441" y="152"/>
                    <a:pt x="441" y="152"/>
                    <a:pt x="441" y="152"/>
                  </a:cubicBezTo>
                  <a:cubicBezTo>
                    <a:pt x="441" y="153"/>
                    <a:pt x="441" y="153"/>
                    <a:pt x="441" y="153"/>
                  </a:cubicBezTo>
                  <a:cubicBezTo>
                    <a:pt x="442" y="152"/>
                    <a:pt x="442" y="152"/>
                    <a:pt x="442" y="152"/>
                  </a:cubicBezTo>
                  <a:cubicBezTo>
                    <a:pt x="444" y="152"/>
                    <a:pt x="444" y="152"/>
                    <a:pt x="444" y="152"/>
                  </a:cubicBezTo>
                  <a:cubicBezTo>
                    <a:pt x="444" y="153"/>
                    <a:pt x="444" y="153"/>
                    <a:pt x="444" y="153"/>
                  </a:cubicBezTo>
                  <a:cubicBezTo>
                    <a:pt x="443" y="154"/>
                    <a:pt x="443" y="154"/>
                    <a:pt x="443" y="154"/>
                  </a:cubicBezTo>
                  <a:cubicBezTo>
                    <a:pt x="441" y="154"/>
                    <a:pt x="441" y="154"/>
                    <a:pt x="441" y="154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5" y="156"/>
                    <a:pt x="435" y="156"/>
                    <a:pt x="435" y="156"/>
                  </a:cubicBezTo>
                  <a:cubicBezTo>
                    <a:pt x="434" y="156"/>
                    <a:pt x="434" y="156"/>
                    <a:pt x="434" y="156"/>
                  </a:cubicBezTo>
                  <a:cubicBezTo>
                    <a:pt x="433" y="156"/>
                    <a:pt x="433" y="156"/>
                    <a:pt x="433" y="156"/>
                  </a:cubicBezTo>
                  <a:cubicBezTo>
                    <a:pt x="432" y="156"/>
                    <a:pt x="432" y="156"/>
                    <a:pt x="432" y="156"/>
                  </a:cubicBezTo>
                  <a:cubicBezTo>
                    <a:pt x="432" y="155"/>
                    <a:pt x="432" y="155"/>
                    <a:pt x="432" y="155"/>
                  </a:cubicBezTo>
                  <a:close/>
                  <a:moveTo>
                    <a:pt x="391" y="102"/>
                  </a:moveTo>
                  <a:cubicBezTo>
                    <a:pt x="390" y="102"/>
                    <a:pt x="390" y="102"/>
                    <a:pt x="390" y="102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92" y="102"/>
                    <a:pt x="392" y="102"/>
                    <a:pt x="392" y="102"/>
                  </a:cubicBezTo>
                  <a:cubicBezTo>
                    <a:pt x="391" y="102"/>
                    <a:pt x="391" y="102"/>
                    <a:pt x="391" y="102"/>
                  </a:cubicBezTo>
                  <a:close/>
                  <a:moveTo>
                    <a:pt x="379" y="107"/>
                  </a:moveTo>
                  <a:cubicBezTo>
                    <a:pt x="381" y="107"/>
                    <a:pt x="381" y="107"/>
                    <a:pt x="381" y="107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84" y="108"/>
                    <a:pt x="384" y="108"/>
                    <a:pt x="384" y="108"/>
                  </a:cubicBezTo>
                  <a:cubicBezTo>
                    <a:pt x="386" y="107"/>
                    <a:pt x="386" y="107"/>
                    <a:pt x="386" y="107"/>
                  </a:cubicBezTo>
                  <a:cubicBezTo>
                    <a:pt x="387" y="108"/>
                    <a:pt x="387" y="108"/>
                    <a:pt x="387" y="108"/>
                  </a:cubicBezTo>
                  <a:cubicBezTo>
                    <a:pt x="387" y="109"/>
                    <a:pt x="387" y="109"/>
                    <a:pt x="387" y="109"/>
                  </a:cubicBezTo>
                  <a:cubicBezTo>
                    <a:pt x="388" y="110"/>
                    <a:pt x="388" y="110"/>
                    <a:pt x="388" y="110"/>
                  </a:cubicBezTo>
                  <a:cubicBezTo>
                    <a:pt x="387" y="111"/>
                    <a:pt x="387" y="111"/>
                    <a:pt x="387" y="111"/>
                  </a:cubicBezTo>
                  <a:cubicBezTo>
                    <a:pt x="385" y="112"/>
                    <a:pt x="385" y="112"/>
                    <a:pt x="385" y="112"/>
                  </a:cubicBezTo>
                  <a:cubicBezTo>
                    <a:pt x="384" y="111"/>
                    <a:pt x="384" y="111"/>
                    <a:pt x="384" y="111"/>
                  </a:cubicBezTo>
                  <a:cubicBezTo>
                    <a:pt x="382" y="111"/>
                    <a:pt x="382" y="111"/>
                    <a:pt x="382" y="111"/>
                  </a:cubicBezTo>
                  <a:cubicBezTo>
                    <a:pt x="382" y="110"/>
                    <a:pt x="382" y="110"/>
                    <a:pt x="382" y="110"/>
                  </a:cubicBezTo>
                  <a:cubicBezTo>
                    <a:pt x="381" y="108"/>
                    <a:pt x="381" y="108"/>
                    <a:pt x="381" y="108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80" y="108"/>
                    <a:pt x="379" y="107"/>
                    <a:pt x="379" y="107"/>
                  </a:cubicBezTo>
                  <a:close/>
                  <a:moveTo>
                    <a:pt x="318" y="111"/>
                  </a:moveTo>
                  <a:cubicBezTo>
                    <a:pt x="316" y="110"/>
                    <a:pt x="316" y="110"/>
                    <a:pt x="316" y="110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8" y="109"/>
                    <a:pt x="318" y="109"/>
                    <a:pt x="318" y="109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111"/>
                    <a:pt x="318" y="111"/>
                    <a:pt x="318" y="111"/>
                  </a:cubicBezTo>
                  <a:close/>
                  <a:moveTo>
                    <a:pt x="324" y="119"/>
                  </a:moveTo>
                  <a:cubicBezTo>
                    <a:pt x="326" y="118"/>
                    <a:pt x="326" y="118"/>
                    <a:pt x="326" y="118"/>
                  </a:cubicBezTo>
                  <a:cubicBezTo>
                    <a:pt x="326" y="119"/>
                    <a:pt x="326" y="119"/>
                    <a:pt x="326" y="119"/>
                  </a:cubicBezTo>
                  <a:cubicBezTo>
                    <a:pt x="324" y="120"/>
                    <a:pt x="324" y="120"/>
                    <a:pt x="324" y="120"/>
                  </a:cubicBezTo>
                  <a:cubicBezTo>
                    <a:pt x="324" y="120"/>
                    <a:pt x="324" y="119"/>
                    <a:pt x="324" y="119"/>
                  </a:cubicBezTo>
                  <a:close/>
                  <a:moveTo>
                    <a:pt x="327" y="117"/>
                  </a:moveTo>
                  <a:cubicBezTo>
                    <a:pt x="328" y="116"/>
                    <a:pt x="328" y="116"/>
                    <a:pt x="328" y="116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30" y="112"/>
                    <a:pt x="330" y="112"/>
                    <a:pt x="330" y="112"/>
                  </a:cubicBezTo>
                  <a:cubicBezTo>
                    <a:pt x="332" y="111"/>
                    <a:pt x="332" y="111"/>
                    <a:pt x="332" y="111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3" y="112"/>
                    <a:pt x="333" y="112"/>
                    <a:pt x="333" y="112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1" y="115"/>
                    <a:pt x="331" y="115"/>
                    <a:pt x="331" y="115"/>
                  </a:cubicBezTo>
                  <a:cubicBezTo>
                    <a:pt x="331" y="117"/>
                    <a:pt x="331" y="117"/>
                    <a:pt x="331" y="117"/>
                  </a:cubicBezTo>
                  <a:cubicBezTo>
                    <a:pt x="330" y="118"/>
                    <a:pt x="330" y="118"/>
                    <a:pt x="330" y="118"/>
                  </a:cubicBezTo>
                  <a:cubicBezTo>
                    <a:pt x="330" y="119"/>
                    <a:pt x="330" y="119"/>
                    <a:pt x="330" y="119"/>
                  </a:cubicBezTo>
                  <a:cubicBezTo>
                    <a:pt x="330" y="120"/>
                    <a:pt x="330" y="120"/>
                    <a:pt x="330" y="120"/>
                  </a:cubicBezTo>
                  <a:cubicBezTo>
                    <a:pt x="331" y="119"/>
                    <a:pt x="331" y="119"/>
                    <a:pt x="331" y="119"/>
                  </a:cubicBezTo>
                  <a:cubicBezTo>
                    <a:pt x="332" y="120"/>
                    <a:pt x="332" y="120"/>
                    <a:pt x="332" y="120"/>
                  </a:cubicBezTo>
                  <a:cubicBezTo>
                    <a:pt x="332" y="121"/>
                    <a:pt x="332" y="121"/>
                    <a:pt x="332" y="121"/>
                  </a:cubicBezTo>
                  <a:cubicBezTo>
                    <a:pt x="333" y="121"/>
                    <a:pt x="333" y="121"/>
                    <a:pt x="333" y="121"/>
                  </a:cubicBezTo>
                  <a:cubicBezTo>
                    <a:pt x="336" y="119"/>
                    <a:pt x="336" y="119"/>
                    <a:pt x="336" y="119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8"/>
                    <a:pt x="338" y="118"/>
                    <a:pt x="338" y="118"/>
                  </a:cubicBezTo>
                  <a:cubicBezTo>
                    <a:pt x="339" y="116"/>
                    <a:pt x="339" y="116"/>
                    <a:pt x="339" y="116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40" y="114"/>
                    <a:pt x="340" y="114"/>
                    <a:pt x="340" y="114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341" y="111"/>
                    <a:pt x="341" y="111"/>
                    <a:pt x="341" y="111"/>
                  </a:cubicBezTo>
                  <a:cubicBezTo>
                    <a:pt x="342" y="110"/>
                    <a:pt x="342" y="110"/>
                    <a:pt x="342" y="110"/>
                  </a:cubicBezTo>
                  <a:cubicBezTo>
                    <a:pt x="343" y="111"/>
                    <a:pt x="343" y="111"/>
                    <a:pt x="343" y="111"/>
                  </a:cubicBezTo>
                  <a:cubicBezTo>
                    <a:pt x="342" y="112"/>
                    <a:pt x="342" y="112"/>
                    <a:pt x="342" y="112"/>
                  </a:cubicBezTo>
                  <a:cubicBezTo>
                    <a:pt x="343" y="113"/>
                    <a:pt x="343" y="113"/>
                    <a:pt x="343" y="113"/>
                  </a:cubicBezTo>
                  <a:cubicBezTo>
                    <a:pt x="342" y="115"/>
                    <a:pt x="342" y="115"/>
                    <a:pt x="342" y="115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6" y="113"/>
                    <a:pt x="346" y="113"/>
                    <a:pt x="346" y="113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9" y="110"/>
                    <a:pt x="349" y="110"/>
                    <a:pt x="349" y="110"/>
                  </a:cubicBezTo>
                  <a:cubicBezTo>
                    <a:pt x="349" y="108"/>
                    <a:pt x="349" y="108"/>
                    <a:pt x="349" y="108"/>
                  </a:cubicBezTo>
                  <a:cubicBezTo>
                    <a:pt x="349" y="106"/>
                    <a:pt x="349" y="106"/>
                    <a:pt x="349" y="106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51" y="106"/>
                    <a:pt x="351" y="106"/>
                    <a:pt x="351" y="106"/>
                  </a:cubicBezTo>
                  <a:cubicBezTo>
                    <a:pt x="354" y="104"/>
                    <a:pt x="354" y="104"/>
                    <a:pt x="354" y="104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5" y="100"/>
                    <a:pt x="355" y="100"/>
                    <a:pt x="355" y="100"/>
                  </a:cubicBezTo>
                  <a:cubicBezTo>
                    <a:pt x="356" y="100"/>
                    <a:pt x="356" y="100"/>
                    <a:pt x="356" y="100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9" y="100"/>
                    <a:pt x="359" y="100"/>
                    <a:pt x="359" y="100"/>
                  </a:cubicBezTo>
                  <a:cubicBezTo>
                    <a:pt x="360" y="99"/>
                    <a:pt x="360" y="99"/>
                    <a:pt x="360" y="99"/>
                  </a:cubicBezTo>
                  <a:cubicBezTo>
                    <a:pt x="361" y="100"/>
                    <a:pt x="361" y="100"/>
                    <a:pt x="361" y="100"/>
                  </a:cubicBezTo>
                  <a:cubicBezTo>
                    <a:pt x="360" y="103"/>
                    <a:pt x="360" y="103"/>
                    <a:pt x="360" y="103"/>
                  </a:cubicBezTo>
                  <a:cubicBezTo>
                    <a:pt x="358" y="105"/>
                    <a:pt x="358" y="105"/>
                    <a:pt x="358" y="105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6" y="108"/>
                    <a:pt x="356" y="108"/>
                    <a:pt x="356" y="108"/>
                  </a:cubicBezTo>
                  <a:cubicBezTo>
                    <a:pt x="356" y="109"/>
                    <a:pt x="356" y="109"/>
                    <a:pt x="356" y="109"/>
                  </a:cubicBezTo>
                  <a:cubicBezTo>
                    <a:pt x="355" y="110"/>
                    <a:pt x="355" y="110"/>
                    <a:pt x="355" y="110"/>
                  </a:cubicBezTo>
                  <a:cubicBezTo>
                    <a:pt x="352" y="113"/>
                    <a:pt x="352" y="113"/>
                    <a:pt x="352" y="113"/>
                  </a:cubicBezTo>
                  <a:cubicBezTo>
                    <a:pt x="352" y="114"/>
                    <a:pt x="352" y="114"/>
                    <a:pt x="352" y="114"/>
                  </a:cubicBezTo>
                  <a:cubicBezTo>
                    <a:pt x="353" y="116"/>
                    <a:pt x="353" y="116"/>
                    <a:pt x="353" y="116"/>
                  </a:cubicBezTo>
                  <a:cubicBezTo>
                    <a:pt x="353" y="117"/>
                    <a:pt x="353" y="117"/>
                    <a:pt x="353" y="117"/>
                  </a:cubicBezTo>
                  <a:cubicBezTo>
                    <a:pt x="354" y="118"/>
                    <a:pt x="354" y="118"/>
                    <a:pt x="354" y="118"/>
                  </a:cubicBezTo>
                  <a:cubicBezTo>
                    <a:pt x="356" y="118"/>
                    <a:pt x="356" y="118"/>
                    <a:pt x="356" y="118"/>
                  </a:cubicBezTo>
                  <a:cubicBezTo>
                    <a:pt x="357" y="117"/>
                    <a:pt x="357" y="117"/>
                    <a:pt x="357" y="117"/>
                  </a:cubicBezTo>
                  <a:cubicBezTo>
                    <a:pt x="359" y="116"/>
                    <a:pt x="359" y="116"/>
                    <a:pt x="359" y="116"/>
                  </a:cubicBezTo>
                  <a:cubicBezTo>
                    <a:pt x="359" y="115"/>
                    <a:pt x="359" y="115"/>
                    <a:pt x="359" y="115"/>
                  </a:cubicBezTo>
                  <a:cubicBezTo>
                    <a:pt x="359" y="113"/>
                    <a:pt x="359" y="113"/>
                    <a:pt x="359" y="113"/>
                  </a:cubicBezTo>
                  <a:cubicBezTo>
                    <a:pt x="360" y="112"/>
                    <a:pt x="360" y="112"/>
                    <a:pt x="360" y="112"/>
                  </a:cubicBezTo>
                  <a:cubicBezTo>
                    <a:pt x="361" y="111"/>
                    <a:pt x="361" y="111"/>
                    <a:pt x="361" y="111"/>
                  </a:cubicBezTo>
                  <a:cubicBezTo>
                    <a:pt x="362" y="111"/>
                    <a:pt x="362" y="111"/>
                    <a:pt x="362" y="111"/>
                  </a:cubicBezTo>
                  <a:cubicBezTo>
                    <a:pt x="363" y="110"/>
                    <a:pt x="363" y="110"/>
                    <a:pt x="363" y="110"/>
                  </a:cubicBezTo>
                  <a:cubicBezTo>
                    <a:pt x="364" y="111"/>
                    <a:pt x="364" y="111"/>
                    <a:pt x="364" y="111"/>
                  </a:cubicBezTo>
                  <a:cubicBezTo>
                    <a:pt x="366" y="111"/>
                    <a:pt x="366" y="111"/>
                    <a:pt x="366" y="111"/>
                  </a:cubicBezTo>
                  <a:cubicBezTo>
                    <a:pt x="367" y="110"/>
                    <a:pt x="367" y="110"/>
                    <a:pt x="367" y="110"/>
                  </a:cubicBezTo>
                  <a:cubicBezTo>
                    <a:pt x="369" y="110"/>
                    <a:pt x="369" y="110"/>
                    <a:pt x="369" y="110"/>
                  </a:cubicBezTo>
                  <a:cubicBezTo>
                    <a:pt x="370" y="108"/>
                    <a:pt x="370" y="108"/>
                    <a:pt x="370" y="108"/>
                  </a:cubicBezTo>
                  <a:cubicBezTo>
                    <a:pt x="371" y="105"/>
                    <a:pt x="371" y="105"/>
                    <a:pt x="371" y="105"/>
                  </a:cubicBezTo>
                  <a:cubicBezTo>
                    <a:pt x="373" y="103"/>
                    <a:pt x="373" y="103"/>
                    <a:pt x="373" y="103"/>
                  </a:cubicBezTo>
                  <a:cubicBezTo>
                    <a:pt x="373" y="101"/>
                    <a:pt x="373" y="101"/>
                    <a:pt x="373" y="101"/>
                  </a:cubicBezTo>
                  <a:cubicBezTo>
                    <a:pt x="373" y="100"/>
                    <a:pt x="373" y="100"/>
                    <a:pt x="373" y="100"/>
                  </a:cubicBezTo>
                  <a:cubicBezTo>
                    <a:pt x="375" y="102"/>
                    <a:pt x="375" y="102"/>
                    <a:pt x="375" y="102"/>
                  </a:cubicBezTo>
                  <a:cubicBezTo>
                    <a:pt x="376" y="103"/>
                    <a:pt x="376" y="103"/>
                    <a:pt x="376" y="103"/>
                  </a:cubicBezTo>
                  <a:cubicBezTo>
                    <a:pt x="377" y="102"/>
                    <a:pt x="377" y="102"/>
                    <a:pt x="377" y="102"/>
                  </a:cubicBezTo>
                  <a:cubicBezTo>
                    <a:pt x="376" y="101"/>
                    <a:pt x="376" y="101"/>
                    <a:pt x="376" y="101"/>
                  </a:cubicBezTo>
                  <a:cubicBezTo>
                    <a:pt x="375" y="98"/>
                    <a:pt x="375" y="98"/>
                    <a:pt x="375" y="98"/>
                  </a:cubicBezTo>
                  <a:cubicBezTo>
                    <a:pt x="375" y="97"/>
                    <a:pt x="375" y="97"/>
                    <a:pt x="375" y="97"/>
                  </a:cubicBezTo>
                  <a:cubicBezTo>
                    <a:pt x="377" y="96"/>
                    <a:pt x="377" y="96"/>
                    <a:pt x="377" y="96"/>
                  </a:cubicBezTo>
                  <a:cubicBezTo>
                    <a:pt x="378" y="95"/>
                    <a:pt x="378" y="95"/>
                    <a:pt x="378" y="95"/>
                  </a:cubicBezTo>
                  <a:cubicBezTo>
                    <a:pt x="380" y="94"/>
                    <a:pt x="380" y="94"/>
                    <a:pt x="380" y="94"/>
                  </a:cubicBezTo>
                  <a:cubicBezTo>
                    <a:pt x="381" y="95"/>
                    <a:pt x="381" y="95"/>
                    <a:pt x="381" y="95"/>
                  </a:cubicBezTo>
                  <a:cubicBezTo>
                    <a:pt x="382" y="95"/>
                    <a:pt x="382" y="95"/>
                    <a:pt x="382" y="95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84" y="92"/>
                    <a:pt x="384" y="92"/>
                    <a:pt x="384" y="92"/>
                  </a:cubicBezTo>
                  <a:cubicBezTo>
                    <a:pt x="383" y="88"/>
                    <a:pt x="383" y="88"/>
                    <a:pt x="383" y="88"/>
                  </a:cubicBezTo>
                  <a:cubicBezTo>
                    <a:pt x="384" y="87"/>
                    <a:pt x="384" y="87"/>
                    <a:pt x="384" y="87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83" y="84"/>
                    <a:pt x="383" y="84"/>
                    <a:pt x="383" y="84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1" y="84"/>
                    <a:pt x="381" y="84"/>
                    <a:pt x="381" y="84"/>
                  </a:cubicBezTo>
                  <a:cubicBezTo>
                    <a:pt x="379" y="85"/>
                    <a:pt x="379" y="85"/>
                    <a:pt x="379" y="85"/>
                  </a:cubicBezTo>
                  <a:cubicBezTo>
                    <a:pt x="379" y="88"/>
                    <a:pt x="379" y="88"/>
                    <a:pt x="379" y="88"/>
                  </a:cubicBezTo>
                  <a:cubicBezTo>
                    <a:pt x="378" y="89"/>
                    <a:pt x="378" y="89"/>
                    <a:pt x="378" y="89"/>
                  </a:cubicBezTo>
                  <a:cubicBezTo>
                    <a:pt x="379" y="90"/>
                    <a:pt x="379" y="90"/>
                    <a:pt x="379" y="90"/>
                  </a:cubicBezTo>
                  <a:cubicBezTo>
                    <a:pt x="377" y="90"/>
                    <a:pt x="377" y="90"/>
                    <a:pt x="377" y="90"/>
                  </a:cubicBezTo>
                  <a:cubicBezTo>
                    <a:pt x="377" y="89"/>
                    <a:pt x="377" y="89"/>
                    <a:pt x="377" y="89"/>
                  </a:cubicBezTo>
                  <a:cubicBezTo>
                    <a:pt x="376" y="89"/>
                    <a:pt x="376" y="89"/>
                    <a:pt x="376" y="89"/>
                  </a:cubicBezTo>
                  <a:cubicBezTo>
                    <a:pt x="376" y="90"/>
                    <a:pt x="376" y="90"/>
                    <a:pt x="376" y="90"/>
                  </a:cubicBezTo>
                  <a:cubicBezTo>
                    <a:pt x="375" y="90"/>
                    <a:pt x="375" y="90"/>
                    <a:pt x="375" y="90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4" y="87"/>
                    <a:pt x="374" y="87"/>
                    <a:pt x="374" y="87"/>
                  </a:cubicBezTo>
                  <a:cubicBezTo>
                    <a:pt x="373" y="85"/>
                    <a:pt x="373" y="85"/>
                    <a:pt x="373" y="85"/>
                  </a:cubicBezTo>
                  <a:cubicBezTo>
                    <a:pt x="372" y="85"/>
                    <a:pt x="372" y="85"/>
                    <a:pt x="372" y="85"/>
                  </a:cubicBezTo>
                  <a:cubicBezTo>
                    <a:pt x="371" y="86"/>
                    <a:pt x="371" y="86"/>
                    <a:pt x="371" y="86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367" y="85"/>
                    <a:pt x="367" y="85"/>
                    <a:pt x="367" y="85"/>
                  </a:cubicBezTo>
                  <a:cubicBezTo>
                    <a:pt x="366" y="85"/>
                    <a:pt x="366" y="85"/>
                    <a:pt x="366" y="85"/>
                  </a:cubicBezTo>
                  <a:cubicBezTo>
                    <a:pt x="362" y="85"/>
                    <a:pt x="362" y="85"/>
                    <a:pt x="362" y="85"/>
                  </a:cubicBezTo>
                  <a:cubicBezTo>
                    <a:pt x="360" y="86"/>
                    <a:pt x="360" y="86"/>
                    <a:pt x="360" y="86"/>
                  </a:cubicBezTo>
                  <a:cubicBezTo>
                    <a:pt x="360" y="87"/>
                    <a:pt x="360" y="87"/>
                    <a:pt x="360" y="87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7" y="88"/>
                    <a:pt x="357" y="88"/>
                    <a:pt x="357" y="88"/>
                  </a:cubicBezTo>
                  <a:cubicBezTo>
                    <a:pt x="353" y="91"/>
                    <a:pt x="353" y="91"/>
                    <a:pt x="353" y="91"/>
                  </a:cubicBezTo>
                  <a:cubicBezTo>
                    <a:pt x="352" y="92"/>
                    <a:pt x="352" y="92"/>
                    <a:pt x="352" y="92"/>
                  </a:cubicBezTo>
                  <a:cubicBezTo>
                    <a:pt x="350" y="93"/>
                    <a:pt x="350" y="93"/>
                    <a:pt x="350" y="93"/>
                  </a:cubicBezTo>
                  <a:cubicBezTo>
                    <a:pt x="348" y="94"/>
                    <a:pt x="348" y="94"/>
                    <a:pt x="348" y="94"/>
                  </a:cubicBezTo>
                  <a:cubicBezTo>
                    <a:pt x="347" y="94"/>
                    <a:pt x="347" y="94"/>
                    <a:pt x="347" y="94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2" y="97"/>
                    <a:pt x="342" y="97"/>
                    <a:pt x="342" y="97"/>
                  </a:cubicBezTo>
                  <a:cubicBezTo>
                    <a:pt x="341" y="97"/>
                    <a:pt x="341" y="97"/>
                    <a:pt x="341" y="97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7" y="98"/>
                    <a:pt x="337" y="98"/>
                    <a:pt x="337" y="98"/>
                  </a:cubicBezTo>
                  <a:cubicBezTo>
                    <a:pt x="335" y="100"/>
                    <a:pt x="335" y="100"/>
                    <a:pt x="335" y="100"/>
                  </a:cubicBezTo>
                  <a:cubicBezTo>
                    <a:pt x="333" y="101"/>
                    <a:pt x="333" y="101"/>
                    <a:pt x="333" y="101"/>
                  </a:cubicBezTo>
                  <a:cubicBezTo>
                    <a:pt x="331" y="101"/>
                    <a:pt x="331" y="101"/>
                    <a:pt x="331" y="101"/>
                  </a:cubicBezTo>
                  <a:cubicBezTo>
                    <a:pt x="329" y="101"/>
                    <a:pt x="329" y="101"/>
                    <a:pt x="329" y="101"/>
                  </a:cubicBezTo>
                  <a:cubicBezTo>
                    <a:pt x="325" y="102"/>
                    <a:pt x="325" y="102"/>
                    <a:pt x="325" y="102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2" y="105"/>
                    <a:pt x="322" y="105"/>
                    <a:pt x="322" y="105"/>
                  </a:cubicBezTo>
                  <a:cubicBezTo>
                    <a:pt x="319" y="105"/>
                    <a:pt x="319" y="105"/>
                    <a:pt x="319" y="105"/>
                  </a:cubicBezTo>
                  <a:cubicBezTo>
                    <a:pt x="319" y="107"/>
                    <a:pt x="319" y="107"/>
                    <a:pt x="319" y="107"/>
                  </a:cubicBezTo>
                  <a:cubicBezTo>
                    <a:pt x="320" y="107"/>
                    <a:pt x="320" y="107"/>
                    <a:pt x="320" y="107"/>
                  </a:cubicBezTo>
                  <a:cubicBezTo>
                    <a:pt x="321" y="108"/>
                    <a:pt x="321" y="108"/>
                    <a:pt x="321" y="108"/>
                  </a:cubicBezTo>
                  <a:cubicBezTo>
                    <a:pt x="319" y="108"/>
                    <a:pt x="319" y="108"/>
                    <a:pt x="319" y="108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20" y="110"/>
                    <a:pt x="320" y="110"/>
                    <a:pt x="320" y="110"/>
                  </a:cubicBezTo>
                  <a:cubicBezTo>
                    <a:pt x="320" y="111"/>
                    <a:pt x="320" y="111"/>
                    <a:pt x="320" y="111"/>
                  </a:cubicBezTo>
                  <a:cubicBezTo>
                    <a:pt x="317" y="112"/>
                    <a:pt x="317" y="112"/>
                    <a:pt x="317" y="112"/>
                  </a:cubicBezTo>
                  <a:cubicBezTo>
                    <a:pt x="317" y="113"/>
                    <a:pt x="317" y="113"/>
                    <a:pt x="317" y="113"/>
                  </a:cubicBezTo>
                  <a:cubicBezTo>
                    <a:pt x="319" y="113"/>
                    <a:pt x="319" y="113"/>
                    <a:pt x="319" y="113"/>
                  </a:cubicBezTo>
                  <a:cubicBezTo>
                    <a:pt x="321" y="113"/>
                    <a:pt x="321" y="113"/>
                    <a:pt x="321" y="113"/>
                  </a:cubicBezTo>
                  <a:cubicBezTo>
                    <a:pt x="321" y="112"/>
                    <a:pt x="321" y="112"/>
                    <a:pt x="321" y="112"/>
                  </a:cubicBezTo>
                  <a:cubicBezTo>
                    <a:pt x="323" y="111"/>
                    <a:pt x="323" y="111"/>
                    <a:pt x="323" y="111"/>
                  </a:cubicBezTo>
                  <a:cubicBezTo>
                    <a:pt x="324" y="112"/>
                    <a:pt x="324" y="112"/>
                    <a:pt x="324" y="112"/>
                  </a:cubicBezTo>
                  <a:cubicBezTo>
                    <a:pt x="326" y="114"/>
                    <a:pt x="326" y="114"/>
                    <a:pt x="326" y="114"/>
                  </a:cubicBezTo>
                  <a:cubicBezTo>
                    <a:pt x="326" y="116"/>
                    <a:pt x="326" y="116"/>
                    <a:pt x="326" y="116"/>
                  </a:cubicBezTo>
                  <a:cubicBezTo>
                    <a:pt x="327" y="117"/>
                    <a:pt x="327" y="117"/>
                    <a:pt x="327" y="117"/>
                  </a:cubicBezTo>
                  <a:close/>
                  <a:moveTo>
                    <a:pt x="495" y="215"/>
                  </a:moveTo>
                  <a:cubicBezTo>
                    <a:pt x="495" y="215"/>
                    <a:pt x="495" y="215"/>
                    <a:pt x="495" y="215"/>
                  </a:cubicBezTo>
                  <a:cubicBezTo>
                    <a:pt x="498" y="215"/>
                    <a:pt x="498" y="215"/>
                    <a:pt x="498" y="215"/>
                  </a:cubicBezTo>
                  <a:cubicBezTo>
                    <a:pt x="498" y="216"/>
                    <a:pt x="498" y="216"/>
                    <a:pt x="498" y="216"/>
                  </a:cubicBezTo>
                  <a:cubicBezTo>
                    <a:pt x="497" y="217"/>
                    <a:pt x="497" y="217"/>
                    <a:pt x="497" y="217"/>
                  </a:cubicBezTo>
                  <a:cubicBezTo>
                    <a:pt x="496" y="216"/>
                    <a:pt x="496" y="216"/>
                    <a:pt x="496" y="216"/>
                  </a:cubicBezTo>
                  <a:cubicBezTo>
                    <a:pt x="495" y="215"/>
                    <a:pt x="495" y="215"/>
                    <a:pt x="495" y="215"/>
                  </a:cubicBezTo>
                  <a:close/>
                  <a:moveTo>
                    <a:pt x="475" y="177"/>
                  </a:moveTo>
                  <a:cubicBezTo>
                    <a:pt x="474" y="176"/>
                    <a:pt x="474" y="176"/>
                    <a:pt x="474" y="176"/>
                  </a:cubicBezTo>
                  <a:cubicBezTo>
                    <a:pt x="473" y="176"/>
                    <a:pt x="473" y="176"/>
                    <a:pt x="473" y="176"/>
                  </a:cubicBezTo>
                  <a:cubicBezTo>
                    <a:pt x="472" y="177"/>
                    <a:pt x="472" y="177"/>
                    <a:pt x="472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8"/>
                    <a:pt x="474" y="178"/>
                    <a:pt x="474" y="178"/>
                  </a:cubicBezTo>
                  <a:cubicBezTo>
                    <a:pt x="472" y="178"/>
                    <a:pt x="472" y="178"/>
                    <a:pt x="472" y="178"/>
                  </a:cubicBezTo>
                  <a:cubicBezTo>
                    <a:pt x="471" y="179"/>
                    <a:pt x="471" y="179"/>
                    <a:pt x="471" y="179"/>
                  </a:cubicBezTo>
                  <a:cubicBezTo>
                    <a:pt x="472" y="180"/>
                    <a:pt x="472" y="180"/>
                    <a:pt x="472" y="180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0" y="181"/>
                    <a:pt x="470" y="181"/>
                    <a:pt x="470" y="181"/>
                  </a:cubicBezTo>
                  <a:cubicBezTo>
                    <a:pt x="468" y="181"/>
                    <a:pt x="468" y="181"/>
                    <a:pt x="468" y="181"/>
                  </a:cubicBezTo>
                  <a:cubicBezTo>
                    <a:pt x="467" y="182"/>
                    <a:pt x="467" y="182"/>
                    <a:pt x="467" y="182"/>
                  </a:cubicBezTo>
                  <a:cubicBezTo>
                    <a:pt x="466" y="184"/>
                    <a:pt x="466" y="184"/>
                    <a:pt x="466" y="184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7" y="185"/>
                    <a:pt x="467" y="185"/>
                    <a:pt x="467" y="185"/>
                  </a:cubicBezTo>
                  <a:cubicBezTo>
                    <a:pt x="466" y="186"/>
                    <a:pt x="466" y="186"/>
                    <a:pt x="466" y="186"/>
                  </a:cubicBezTo>
                  <a:cubicBezTo>
                    <a:pt x="466" y="187"/>
                    <a:pt x="466" y="187"/>
                    <a:pt x="466" y="187"/>
                  </a:cubicBezTo>
                  <a:cubicBezTo>
                    <a:pt x="467" y="187"/>
                    <a:pt x="467" y="187"/>
                    <a:pt x="467" y="187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7" y="188"/>
                    <a:pt x="467" y="188"/>
                    <a:pt x="467" y="188"/>
                  </a:cubicBezTo>
                  <a:cubicBezTo>
                    <a:pt x="468" y="189"/>
                    <a:pt x="468" y="189"/>
                    <a:pt x="468" y="189"/>
                  </a:cubicBezTo>
                  <a:cubicBezTo>
                    <a:pt x="469" y="190"/>
                    <a:pt x="469" y="190"/>
                    <a:pt x="469" y="190"/>
                  </a:cubicBezTo>
                  <a:cubicBezTo>
                    <a:pt x="470" y="189"/>
                    <a:pt x="470" y="189"/>
                    <a:pt x="470" y="189"/>
                  </a:cubicBezTo>
                  <a:cubicBezTo>
                    <a:pt x="470" y="190"/>
                    <a:pt x="470" y="190"/>
                    <a:pt x="470" y="190"/>
                  </a:cubicBezTo>
                  <a:cubicBezTo>
                    <a:pt x="470" y="191"/>
                    <a:pt x="470" y="191"/>
                    <a:pt x="470" y="191"/>
                  </a:cubicBezTo>
                  <a:cubicBezTo>
                    <a:pt x="471" y="191"/>
                    <a:pt x="471" y="191"/>
                    <a:pt x="471" y="191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3" y="190"/>
                    <a:pt x="473" y="190"/>
                    <a:pt x="473" y="190"/>
                  </a:cubicBezTo>
                  <a:cubicBezTo>
                    <a:pt x="473" y="193"/>
                    <a:pt x="473" y="193"/>
                    <a:pt x="473" y="193"/>
                  </a:cubicBezTo>
                  <a:cubicBezTo>
                    <a:pt x="473" y="194"/>
                    <a:pt x="473" y="194"/>
                    <a:pt x="473" y="194"/>
                  </a:cubicBezTo>
                  <a:cubicBezTo>
                    <a:pt x="475" y="193"/>
                    <a:pt x="475" y="193"/>
                    <a:pt x="475" y="193"/>
                  </a:cubicBezTo>
                  <a:cubicBezTo>
                    <a:pt x="475" y="195"/>
                    <a:pt x="475" y="195"/>
                    <a:pt x="475" y="195"/>
                  </a:cubicBezTo>
                  <a:cubicBezTo>
                    <a:pt x="477" y="195"/>
                    <a:pt x="477" y="195"/>
                    <a:pt x="477" y="195"/>
                  </a:cubicBezTo>
                  <a:cubicBezTo>
                    <a:pt x="479" y="196"/>
                    <a:pt x="479" y="196"/>
                    <a:pt x="479" y="196"/>
                  </a:cubicBezTo>
                  <a:cubicBezTo>
                    <a:pt x="480" y="196"/>
                    <a:pt x="480" y="196"/>
                    <a:pt x="480" y="196"/>
                  </a:cubicBezTo>
                  <a:cubicBezTo>
                    <a:pt x="481" y="197"/>
                    <a:pt x="481" y="197"/>
                    <a:pt x="481" y="197"/>
                  </a:cubicBezTo>
                  <a:cubicBezTo>
                    <a:pt x="481" y="196"/>
                    <a:pt x="481" y="196"/>
                    <a:pt x="481" y="196"/>
                  </a:cubicBezTo>
                  <a:cubicBezTo>
                    <a:pt x="481" y="195"/>
                    <a:pt x="481" y="195"/>
                    <a:pt x="481" y="195"/>
                  </a:cubicBezTo>
                  <a:cubicBezTo>
                    <a:pt x="482" y="194"/>
                    <a:pt x="482" y="194"/>
                    <a:pt x="482" y="194"/>
                  </a:cubicBezTo>
                  <a:cubicBezTo>
                    <a:pt x="483" y="192"/>
                    <a:pt x="483" y="192"/>
                    <a:pt x="483" y="192"/>
                  </a:cubicBezTo>
                  <a:cubicBezTo>
                    <a:pt x="483" y="190"/>
                    <a:pt x="483" y="190"/>
                    <a:pt x="483" y="190"/>
                  </a:cubicBezTo>
                  <a:cubicBezTo>
                    <a:pt x="484" y="188"/>
                    <a:pt x="484" y="188"/>
                    <a:pt x="484" y="188"/>
                  </a:cubicBezTo>
                  <a:cubicBezTo>
                    <a:pt x="485" y="187"/>
                    <a:pt x="485" y="187"/>
                    <a:pt x="485" y="187"/>
                  </a:cubicBezTo>
                  <a:cubicBezTo>
                    <a:pt x="486" y="184"/>
                    <a:pt x="486" y="184"/>
                    <a:pt x="486" y="184"/>
                  </a:cubicBezTo>
                  <a:cubicBezTo>
                    <a:pt x="486" y="182"/>
                    <a:pt x="486" y="182"/>
                    <a:pt x="486" y="182"/>
                  </a:cubicBezTo>
                  <a:cubicBezTo>
                    <a:pt x="486" y="181"/>
                    <a:pt x="486" y="181"/>
                    <a:pt x="486" y="181"/>
                  </a:cubicBezTo>
                  <a:cubicBezTo>
                    <a:pt x="486" y="180"/>
                    <a:pt x="486" y="180"/>
                    <a:pt x="486" y="180"/>
                  </a:cubicBezTo>
                  <a:cubicBezTo>
                    <a:pt x="484" y="179"/>
                    <a:pt x="484" y="179"/>
                    <a:pt x="484" y="179"/>
                  </a:cubicBezTo>
                  <a:cubicBezTo>
                    <a:pt x="484" y="177"/>
                    <a:pt x="484" y="177"/>
                    <a:pt x="484" y="177"/>
                  </a:cubicBezTo>
                  <a:cubicBezTo>
                    <a:pt x="484" y="176"/>
                    <a:pt x="484" y="176"/>
                    <a:pt x="484" y="176"/>
                  </a:cubicBezTo>
                  <a:cubicBezTo>
                    <a:pt x="483" y="174"/>
                    <a:pt x="483" y="174"/>
                    <a:pt x="483" y="174"/>
                  </a:cubicBezTo>
                  <a:cubicBezTo>
                    <a:pt x="481" y="173"/>
                    <a:pt x="481" y="173"/>
                    <a:pt x="481" y="173"/>
                  </a:cubicBezTo>
                  <a:cubicBezTo>
                    <a:pt x="479" y="174"/>
                    <a:pt x="479" y="174"/>
                    <a:pt x="479" y="174"/>
                  </a:cubicBezTo>
                  <a:cubicBezTo>
                    <a:pt x="478" y="174"/>
                    <a:pt x="478" y="174"/>
                    <a:pt x="478" y="174"/>
                  </a:cubicBezTo>
                  <a:cubicBezTo>
                    <a:pt x="476" y="174"/>
                    <a:pt x="476" y="174"/>
                    <a:pt x="476" y="174"/>
                  </a:cubicBezTo>
                  <a:cubicBezTo>
                    <a:pt x="475" y="175"/>
                    <a:pt x="475" y="175"/>
                    <a:pt x="475" y="175"/>
                  </a:cubicBezTo>
                  <a:cubicBezTo>
                    <a:pt x="476" y="176"/>
                    <a:pt x="476" y="176"/>
                    <a:pt x="476" y="176"/>
                  </a:cubicBezTo>
                  <a:cubicBezTo>
                    <a:pt x="476" y="177"/>
                    <a:pt x="476" y="177"/>
                    <a:pt x="476" y="177"/>
                  </a:cubicBezTo>
                  <a:cubicBezTo>
                    <a:pt x="475" y="177"/>
                    <a:pt x="475" y="177"/>
                    <a:pt x="475" y="177"/>
                  </a:cubicBezTo>
                  <a:close/>
                  <a:moveTo>
                    <a:pt x="487" y="163"/>
                  </a:moveTo>
                  <a:cubicBezTo>
                    <a:pt x="486" y="162"/>
                    <a:pt x="486" y="162"/>
                    <a:pt x="486" y="162"/>
                  </a:cubicBezTo>
                  <a:cubicBezTo>
                    <a:pt x="486" y="162"/>
                    <a:pt x="486" y="162"/>
                    <a:pt x="486" y="162"/>
                  </a:cubicBezTo>
                  <a:cubicBezTo>
                    <a:pt x="487" y="161"/>
                    <a:pt x="487" y="161"/>
                    <a:pt x="487" y="161"/>
                  </a:cubicBezTo>
                  <a:cubicBezTo>
                    <a:pt x="487" y="161"/>
                    <a:pt x="487" y="163"/>
                    <a:pt x="487" y="163"/>
                  </a:cubicBezTo>
                  <a:close/>
                  <a:moveTo>
                    <a:pt x="485" y="172"/>
                  </a:moveTo>
                  <a:cubicBezTo>
                    <a:pt x="484" y="171"/>
                    <a:pt x="484" y="171"/>
                    <a:pt x="484" y="171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7"/>
                    <a:pt x="484" y="167"/>
                    <a:pt x="484" y="167"/>
                  </a:cubicBezTo>
                  <a:cubicBezTo>
                    <a:pt x="485" y="166"/>
                    <a:pt x="485" y="166"/>
                    <a:pt x="485" y="166"/>
                  </a:cubicBezTo>
                  <a:cubicBezTo>
                    <a:pt x="487" y="166"/>
                    <a:pt x="487" y="166"/>
                    <a:pt x="487" y="166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5" y="171"/>
                    <a:pt x="485" y="171"/>
                    <a:pt x="485" y="171"/>
                  </a:cubicBezTo>
                  <a:cubicBezTo>
                    <a:pt x="485" y="171"/>
                    <a:pt x="485" y="172"/>
                    <a:pt x="485" y="172"/>
                  </a:cubicBezTo>
                  <a:close/>
                  <a:moveTo>
                    <a:pt x="472" y="168"/>
                  </a:moveTo>
                  <a:cubicBezTo>
                    <a:pt x="472" y="167"/>
                    <a:pt x="472" y="167"/>
                    <a:pt x="472" y="167"/>
                  </a:cubicBezTo>
                  <a:cubicBezTo>
                    <a:pt x="473" y="166"/>
                    <a:pt x="473" y="166"/>
                    <a:pt x="473" y="166"/>
                  </a:cubicBezTo>
                  <a:cubicBezTo>
                    <a:pt x="474" y="166"/>
                    <a:pt x="474" y="166"/>
                    <a:pt x="474" y="166"/>
                  </a:cubicBezTo>
                  <a:cubicBezTo>
                    <a:pt x="475" y="166"/>
                    <a:pt x="475" y="166"/>
                    <a:pt x="475" y="166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3" y="168"/>
                    <a:pt x="473" y="168"/>
                    <a:pt x="473" y="168"/>
                  </a:cubicBezTo>
                  <a:cubicBezTo>
                    <a:pt x="472" y="168"/>
                    <a:pt x="472" y="168"/>
                    <a:pt x="472" y="168"/>
                  </a:cubicBezTo>
                  <a:close/>
                  <a:moveTo>
                    <a:pt x="469" y="170"/>
                  </a:moveTo>
                  <a:cubicBezTo>
                    <a:pt x="469" y="170"/>
                    <a:pt x="469" y="170"/>
                    <a:pt x="469" y="170"/>
                  </a:cubicBezTo>
                  <a:cubicBezTo>
                    <a:pt x="470" y="169"/>
                    <a:pt x="470" y="169"/>
                    <a:pt x="470" y="169"/>
                  </a:cubicBezTo>
                  <a:cubicBezTo>
                    <a:pt x="471" y="169"/>
                    <a:pt x="471" y="169"/>
                    <a:pt x="471" y="169"/>
                  </a:cubicBezTo>
                  <a:cubicBezTo>
                    <a:pt x="470" y="170"/>
                    <a:pt x="470" y="170"/>
                    <a:pt x="470" y="170"/>
                  </a:cubicBezTo>
                  <a:cubicBezTo>
                    <a:pt x="469" y="170"/>
                    <a:pt x="469" y="170"/>
                    <a:pt x="469" y="170"/>
                  </a:cubicBezTo>
                  <a:close/>
                  <a:moveTo>
                    <a:pt x="472" y="174"/>
                  </a:moveTo>
                  <a:cubicBezTo>
                    <a:pt x="472" y="173"/>
                    <a:pt x="472" y="173"/>
                    <a:pt x="472" y="173"/>
                  </a:cubicBezTo>
                  <a:cubicBezTo>
                    <a:pt x="472" y="172"/>
                    <a:pt x="472" y="172"/>
                    <a:pt x="472" y="172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474" y="173"/>
                    <a:pt x="474" y="173"/>
                    <a:pt x="474" y="173"/>
                  </a:cubicBezTo>
                  <a:cubicBezTo>
                    <a:pt x="473" y="174"/>
                    <a:pt x="473" y="174"/>
                    <a:pt x="473" y="174"/>
                  </a:cubicBezTo>
                  <a:cubicBezTo>
                    <a:pt x="472" y="174"/>
                    <a:pt x="472" y="174"/>
                    <a:pt x="472" y="174"/>
                  </a:cubicBezTo>
                  <a:close/>
                  <a:moveTo>
                    <a:pt x="468" y="176"/>
                  </a:moveTo>
                  <a:cubicBezTo>
                    <a:pt x="467" y="175"/>
                    <a:pt x="467" y="175"/>
                    <a:pt x="467" y="175"/>
                  </a:cubicBezTo>
                  <a:cubicBezTo>
                    <a:pt x="467" y="173"/>
                    <a:pt x="467" y="173"/>
                    <a:pt x="467" y="173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9" y="171"/>
                    <a:pt x="469" y="171"/>
                    <a:pt x="469" y="171"/>
                  </a:cubicBezTo>
                  <a:cubicBezTo>
                    <a:pt x="470" y="172"/>
                    <a:pt x="470" y="172"/>
                    <a:pt x="470" y="172"/>
                  </a:cubicBezTo>
                  <a:cubicBezTo>
                    <a:pt x="471" y="173"/>
                    <a:pt x="471" y="173"/>
                    <a:pt x="471" y="173"/>
                  </a:cubicBezTo>
                  <a:cubicBezTo>
                    <a:pt x="470" y="173"/>
                    <a:pt x="470" y="173"/>
                    <a:pt x="470" y="173"/>
                  </a:cubicBezTo>
                  <a:cubicBezTo>
                    <a:pt x="470" y="174"/>
                    <a:pt x="470" y="174"/>
                    <a:pt x="470" y="174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8" y="176"/>
                    <a:pt x="468" y="176"/>
                    <a:pt x="468" y="176"/>
                  </a:cubicBezTo>
                  <a:close/>
                  <a:moveTo>
                    <a:pt x="464" y="177"/>
                  </a:moveTo>
                  <a:cubicBezTo>
                    <a:pt x="464" y="175"/>
                    <a:pt x="464" y="175"/>
                    <a:pt x="464" y="175"/>
                  </a:cubicBezTo>
                  <a:cubicBezTo>
                    <a:pt x="464" y="175"/>
                    <a:pt x="464" y="175"/>
                    <a:pt x="464" y="175"/>
                  </a:cubicBezTo>
                  <a:cubicBezTo>
                    <a:pt x="465" y="175"/>
                    <a:pt x="465" y="175"/>
                    <a:pt x="465" y="175"/>
                  </a:cubicBezTo>
                  <a:cubicBezTo>
                    <a:pt x="464" y="176"/>
                    <a:pt x="464" y="176"/>
                    <a:pt x="464" y="176"/>
                  </a:cubicBezTo>
                  <a:cubicBezTo>
                    <a:pt x="464" y="177"/>
                    <a:pt x="464" y="177"/>
                    <a:pt x="464" y="177"/>
                  </a:cubicBezTo>
                  <a:close/>
                  <a:moveTo>
                    <a:pt x="446" y="179"/>
                  </a:moveTo>
                  <a:cubicBezTo>
                    <a:pt x="445" y="178"/>
                    <a:pt x="445" y="178"/>
                    <a:pt x="445" y="178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42" y="177"/>
                    <a:pt x="442" y="177"/>
                    <a:pt x="442" y="177"/>
                  </a:cubicBezTo>
                  <a:cubicBezTo>
                    <a:pt x="442" y="175"/>
                    <a:pt x="442" y="175"/>
                    <a:pt x="442" y="175"/>
                  </a:cubicBezTo>
                  <a:cubicBezTo>
                    <a:pt x="443" y="175"/>
                    <a:pt x="443" y="175"/>
                    <a:pt x="443" y="175"/>
                  </a:cubicBezTo>
                  <a:cubicBezTo>
                    <a:pt x="442" y="174"/>
                    <a:pt x="442" y="174"/>
                    <a:pt x="442" y="174"/>
                  </a:cubicBezTo>
                  <a:cubicBezTo>
                    <a:pt x="443" y="172"/>
                    <a:pt x="443" y="172"/>
                    <a:pt x="443" y="172"/>
                  </a:cubicBezTo>
                  <a:cubicBezTo>
                    <a:pt x="444" y="172"/>
                    <a:pt x="444" y="172"/>
                    <a:pt x="444" y="172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2"/>
                    <a:pt x="445" y="172"/>
                    <a:pt x="445" y="172"/>
                  </a:cubicBezTo>
                  <a:cubicBezTo>
                    <a:pt x="445" y="171"/>
                    <a:pt x="445" y="171"/>
                    <a:pt x="445" y="171"/>
                  </a:cubicBezTo>
                  <a:cubicBezTo>
                    <a:pt x="444" y="171"/>
                    <a:pt x="444" y="171"/>
                    <a:pt x="444" y="171"/>
                  </a:cubicBezTo>
                  <a:cubicBezTo>
                    <a:pt x="443" y="170"/>
                    <a:pt x="443" y="170"/>
                    <a:pt x="443" y="170"/>
                  </a:cubicBezTo>
                  <a:cubicBezTo>
                    <a:pt x="443" y="169"/>
                    <a:pt x="443" y="169"/>
                    <a:pt x="443" y="169"/>
                  </a:cubicBezTo>
                  <a:cubicBezTo>
                    <a:pt x="442" y="168"/>
                    <a:pt x="442" y="168"/>
                    <a:pt x="442" y="168"/>
                  </a:cubicBezTo>
                  <a:cubicBezTo>
                    <a:pt x="443" y="168"/>
                    <a:pt x="443" y="168"/>
                    <a:pt x="443" y="168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9"/>
                    <a:pt x="445" y="169"/>
                    <a:pt x="445" y="169"/>
                  </a:cubicBezTo>
                  <a:cubicBezTo>
                    <a:pt x="444" y="168"/>
                    <a:pt x="444" y="168"/>
                    <a:pt x="444" y="168"/>
                  </a:cubicBezTo>
                  <a:cubicBezTo>
                    <a:pt x="445" y="167"/>
                    <a:pt x="445" y="167"/>
                    <a:pt x="445" y="167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9" y="168"/>
                    <a:pt x="449" y="168"/>
                    <a:pt x="449" y="168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48" y="167"/>
                    <a:pt x="448" y="167"/>
                    <a:pt x="448" y="167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51" y="166"/>
                    <a:pt x="451" y="166"/>
                    <a:pt x="451" y="166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5" y="165"/>
                    <a:pt x="455" y="165"/>
                    <a:pt x="455" y="165"/>
                  </a:cubicBezTo>
                  <a:cubicBezTo>
                    <a:pt x="457" y="166"/>
                    <a:pt x="457" y="166"/>
                    <a:pt x="457" y="166"/>
                  </a:cubicBezTo>
                  <a:cubicBezTo>
                    <a:pt x="458" y="165"/>
                    <a:pt x="458" y="165"/>
                    <a:pt x="458" y="165"/>
                  </a:cubicBezTo>
                  <a:cubicBezTo>
                    <a:pt x="457" y="164"/>
                    <a:pt x="457" y="164"/>
                    <a:pt x="457" y="164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449" y="163"/>
                    <a:pt x="449" y="163"/>
                    <a:pt x="449" y="163"/>
                  </a:cubicBezTo>
                  <a:cubicBezTo>
                    <a:pt x="447" y="162"/>
                    <a:pt x="447" y="162"/>
                    <a:pt x="447" y="162"/>
                  </a:cubicBezTo>
                  <a:cubicBezTo>
                    <a:pt x="445" y="162"/>
                    <a:pt x="445" y="162"/>
                    <a:pt x="445" y="162"/>
                  </a:cubicBezTo>
                  <a:cubicBezTo>
                    <a:pt x="443" y="161"/>
                    <a:pt x="443" y="161"/>
                    <a:pt x="443" y="161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41" y="161"/>
                    <a:pt x="441" y="161"/>
                    <a:pt x="441" y="161"/>
                  </a:cubicBezTo>
                  <a:cubicBezTo>
                    <a:pt x="439" y="161"/>
                    <a:pt x="439" y="161"/>
                    <a:pt x="439" y="161"/>
                  </a:cubicBezTo>
                  <a:cubicBezTo>
                    <a:pt x="438" y="162"/>
                    <a:pt x="438" y="162"/>
                    <a:pt x="438" y="162"/>
                  </a:cubicBezTo>
                  <a:cubicBezTo>
                    <a:pt x="438" y="161"/>
                    <a:pt x="438" y="161"/>
                    <a:pt x="438" y="161"/>
                  </a:cubicBezTo>
                  <a:cubicBezTo>
                    <a:pt x="437" y="162"/>
                    <a:pt x="437" y="162"/>
                    <a:pt x="437" y="162"/>
                  </a:cubicBezTo>
                  <a:cubicBezTo>
                    <a:pt x="436" y="161"/>
                    <a:pt x="436" y="161"/>
                    <a:pt x="436" y="161"/>
                  </a:cubicBezTo>
                  <a:cubicBezTo>
                    <a:pt x="436" y="159"/>
                    <a:pt x="436" y="159"/>
                    <a:pt x="436" y="159"/>
                  </a:cubicBezTo>
                  <a:cubicBezTo>
                    <a:pt x="437" y="159"/>
                    <a:pt x="437" y="159"/>
                    <a:pt x="437" y="159"/>
                  </a:cubicBezTo>
                  <a:cubicBezTo>
                    <a:pt x="438" y="158"/>
                    <a:pt x="438" y="158"/>
                    <a:pt x="438" y="158"/>
                  </a:cubicBezTo>
                  <a:cubicBezTo>
                    <a:pt x="439" y="159"/>
                    <a:pt x="439" y="159"/>
                    <a:pt x="439" y="159"/>
                  </a:cubicBezTo>
                  <a:cubicBezTo>
                    <a:pt x="440" y="158"/>
                    <a:pt x="440" y="158"/>
                    <a:pt x="440" y="158"/>
                  </a:cubicBezTo>
                  <a:cubicBezTo>
                    <a:pt x="440" y="157"/>
                    <a:pt x="440" y="157"/>
                    <a:pt x="440" y="157"/>
                  </a:cubicBezTo>
                  <a:cubicBezTo>
                    <a:pt x="440" y="156"/>
                    <a:pt x="440" y="156"/>
                    <a:pt x="440" y="156"/>
                  </a:cubicBezTo>
                  <a:cubicBezTo>
                    <a:pt x="441" y="156"/>
                    <a:pt x="441" y="156"/>
                    <a:pt x="441" y="156"/>
                  </a:cubicBezTo>
                  <a:cubicBezTo>
                    <a:pt x="443" y="156"/>
                    <a:pt x="443" y="156"/>
                    <a:pt x="443" y="156"/>
                  </a:cubicBezTo>
                  <a:cubicBezTo>
                    <a:pt x="444" y="155"/>
                    <a:pt x="444" y="155"/>
                    <a:pt x="444" y="155"/>
                  </a:cubicBezTo>
                  <a:cubicBezTo>
                    <a:pt x="444" y="157"/>
                    <a:pt x="444" y="157"/>
                    <a:pt x="444" y="157"/>
                  </a:cubicBezTo>
                  <a:cubicBezTo>
                    <a:pt x="445" y="157"/>
                    <a:pt x="445" y="157"/>
                    <a:pt x="445" y="157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6" y="159"/>
                    <a:pt x="446" y="159"/>
                    <a:pt x="446" y="159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5" y="156"/>
                    <a:pt x="445" y="156"/>
                    <a:pt x="445" y="156"/>
                  </a:cubicBezTo>
                  <a:cubicBezTo>
                    <a:pt x="446" y="155"/>
                    <a:pt x="446" y="155"/>
                    <a:pt x="446" y="155"/>
                  </a:cubicBezTo>
                  <a:cubicBezTo>
                    <a:pt x="447" y="154"/>
                    <a:pt x="447" y="154"/>
                    <a:pt x="447" y="154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46" y="152"/>
                    <a:pt x="446" y="152"/>
                    <a:pt x="446" y="152"/>
                  </a:cubicBezTo>
                  <a:cubicBezTo>
                    <a:pt x="447" y="150"/>
                    <a:pt x="447" y="150"/>
                    <a:pt x="447" y="150"/>
                  </a:cubicBezTo>
                  <a:cubicBezTo>
                    <a:pt x="448" y="150"/>
                    <a:pt x="448" y="150"/>
                    <a:pt x="448" y="150"/>
                  </a:cubicBezTo>
                  <a:cubicBezTo>
                    <a:pt x="449" y="148"/>
                    <a:pt x="449" y="148"/>
                    <a:pt x="449" y="148"/>
                  </a:cubicBezTo>
                  <a:cubicBezTo>
                    <a:pt x="450" y="148"/>
                    <a:pt x="450" y="148"/>
                    <a:pt x="450" y="148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8" y="146"/>
                    <a:pt x="448" y="146"/>
                    <a:pt x="448" y="146"/>
                  </a:cubicBezTo>
                  <a:cubicBezTo>
                    <a:pt x="448" y="145"/>
                    <a:pt x="448" y="145"/>
                    <a:pt x="448" y="145"/>
                  </a:cubicBezTo>
                  <a:cubicBezTo>
                    <a:pt x="450" y="144"/>
                    <a:pt x="450" y="144"/>
                    <a:pt x="450" y="144"/>
                  </a:cubicBezTo>
                  <a:cubicBezTo>
                    <a:pt x="450" y="143"/>
                    <a:pt x="450" y="143"/>
                    <a:pt x="450" y="143"/>
                  </a:cubicBezTo>
                  <a:cubicBezTo>
                    <a:pt x="452" y="143"/>
                    <a:pt x="452" y="143"/>
                    <a:pt x="452" y="143"/>
                  </a:cubicBezTo>
                  <a:cubicBezTo>
                    <a:pt x="453" y="143"/>
                    <a:pt x="453" y="143"/>
                    <a:pt x="453" y="143"/>
                  </a:cubicBezTo>
                  <a:cubicBezTo>
                    <a:pt x="453" y="145"/>
                    <a:pt x="453" y="145"/>
                    <a:pt x="453" y="145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3" y="148"/>
                    <a:pt x="453" y="148"/>
                    <a:pt x="453" y="148"/>
                  </a:cubicBezTo>
                  <a:cubicBezTo>
                    <a:pt x="454" y="149"/>
                    <a:pt x="454" y="149"/>
                    <a:pt x="454" y="149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5" y="155"/>
                    <a:pt x="455" y="155"/>
                    <a:pt x="455" y="155"/>
                  </a:cubicBezTo>
                  <a:cubicBezTo>
                    <a:pt x="455" y="156"/>
                    <a:pt x="455" y="156"/>
                    <a:pt x="455" y="156"/>
                  </a:cubicBezTo>
                  <a:cubicBezTo>
                    <a:pt x="455" y="157"/>
                    <a:pt x="455" y="157"/>
                    <a:pt x="455" y="157"/>
                  </a:cubicBezTo>
                  <a:cubicBezTo>
                    <a:pt x="457" y="158"/>
                    <a:pt x="457" y="158"/>
                    <a:pt x="457" y="158"/>
                  </a:cubicBezTo>
                  <a:cubicBezTo>
                    <a:pt x="458" y="157"/>
                    <a:pt x="458" y="157"/>
                    <a:pt x="458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8" y="153"/>
                    <a:pt x="458" y="153"/>
                    <a:pt x="458" y="153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51"/>
                    <a:pt x="459" y="151"/>
                    <a:pt x="459" y="151"/>
                  </a:cubicBezTo>
                  <a:cubicBezTo>
                    <a:pt x="457" y="150"/>
                    <a:pt x="457" y="150"/>
                    <a:pt x="457" y="150"/>
                  </a:cubicBezTo>
                  <a:cubicBezTo>
                    <a:pt x="457" y="149"/>
                    <a:pt x="457" y="149"/>
                    <a:pt x="457" y="149"/>
                  </a:cubicBezTo>
                  <a:cubicBezTo>
                    <a:pt x="458" y="149"/>
                    <a:pt x="458" y="149"/>
                    <a:pt x="458" y="149"/>
                  </a:cubicBezTo>
                  <a:cubicBezTo>
                    <a:pt x="460" y="150"/>
                    <a:pt x="460" y="150"/>
                    <a:pt x="460" y="150"/>
                  </a:cubicBezTo>
                  <a:cubicBezTo>
                    <a:pt x="460" y="149"/>
                    <a:pt x="460" y="149"/>
                    <a:pt x="460" y="149"/>
                  </a:cubicBezTo>
                  <a:cubicBezTo>
                    <a:pt x="458" y="147"/>
                    <a:pt x="458" y="147"/>
                    <a:pt x="458" y="147"/>
                  </a:cubicBezTo>
                  <a:cubicBezTo>
                    <a:pt x="458" y="145"/>
                    <a:pt x="458" y="145"/>
                    <a:pt x="458" y="145"/>
                  </a:cubicBezTo>
                  <a:cubicBezTo>
                    <a:pt x="458" y="144"/>
                    <a:pt x="458" y="144"/>
                    <a:pt x="458" y="144"/>
                  </a:cubicBezTo>
                  <a:cubicBezTo>
                    <a:pt x="458" y="141"/>
                    <a:pt x="458" y="141"/>
                    <a:pt x="458" y="141"/>
                  </a:cubicBezTo>
                  <a:cubicBezTo>
                    <a:pt x="459" y="141"/>
                    <a:pt x="459" y="141"/>
                    <a:pt x="459" y="141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3" y="140"/>
                    <a:pt x="463" y="140"/>
                    <a:pt x="463" y="140"/>
                  </a:cubicBezTo>
                  <a:cubicBezTo>
                    <a:pt x="463" y="140"/>
                    <a:pt x="464" y="139"/>
                    <a:pt x="465" y="139"/>
                  </a:cubicBezTo>
                  <a:cubicBezTo>
                    <a:pt x="465" y="139"/>
                    <a:pt x="466" y="139"/>
                    <a:pt x="466" y="139"/>
                  </a:cubicBezTo>
                  <a:cubicBezTo>
                    <a:pt x="466" y="140"/>
                    <a:pt x="466" y="140"/>
                    <a:pt x="466" y="140"/>
                  </a:cubicBezTo>
                  <a:cubicBezTo>
                    <a:pt x="468" y="141"/>
                    <a:pt x="468" y="141"/>
                    <a:pt x="468" y="141"/>
                  </a:cubicBezTo>
                  <a:cubicBezTo>
                    <a:pt x="469" y="140"/>
                    <a:pt x="469" y="140"/>
                    <a:pt x="469" y="140"/>
                  </a:cubicBezTo>
                  <a:cubicBezTo>
                    <a:pt x="470" y="141"/>
                    <a:pt x="470" y="141"/>
                    <a:pt x="470" y="141"/>
                  </a:cubicBezTo>
                  <a:cubicBezTo>
                    <a:pt x="469" y="145"/>
                    <a:pt x="469" y="145"/>
                    <a:pt x="469" y="145"/>
                  </a:cubicBezTo>
                  <a:cubicBezTo>
                    <a:pt x="468" y="146"/>
                    <a:pt x="468" y="146"/>
                    <a:pt x="468" y="146"/>
                  </a:cubicBezTo>
                  <a:cubicBezTo>
                    <a:pt x="468" y="147"/>
                    <a:pt x="468" y="147"/>
                    <a:pt x="468" y="147"/>
                  </a:cubicBezTo>
                  <a:cubicBezTo>
                    <a:pt x="469" y="147"/>
                    <a:pt x="469" y="147"/>
                    <a:pt x="469" y="147"/>
                  </a:cubicBezTo>
                  <a:cubicBezTo>
                    <a:pt x="470" y="146"/>
                    <a:pt x="470" y="146"/>
                    <a:pt x="470" y="146"/>
                  </a:cubicBezTo>
                  <a:cubicBezTo>
                    <a:pt x="471" y="147"/>
                    <a:pt x="471" y="147"/>
                    <a:pt x="471" y="147"/>
                  </a:cubicBezTo>
                  <a:cubicBezTo>
                    <a:pt x="471" y="146"/>
                    <a:pt x="471" y="146"/>
                    <a:pt x="471" y="146"/>
                  </a:cubicBezTo>
                  <a:cubicBezTo>
                    <a:pt x="471" y="143"/>
                    <a:pt x="471" y="143"/>
                    <a:pt x="471" y="143"/>
                  </a:cubicBezTo>
                  <a:cubicBezTo>
                    <a:pt x="473" y="142"/>
                    <a:pt x="473" y="142"/>
                    <a:pt x="473" y="142"/>
                  </a:cubicBezTo>
                  <a:cubicBezTo>
                    <a:pt x="474" y="143"/>
                    <a:pt x="474" y="143"/>
                    <a:pt x="474" y="143"/>
                  </a:cubicBezTo>
                  <a:cubicBezTo>
                    <a:pt x="475" y="143"/>
                    <a:pt x="475" y="143"/>
                    <a:pt x="475" y="143"/>
                  </a:cubicBezTo>
                  <a:cubicBezTo>
                    <a:pt x="475" y="141"/>
                    <a:pt x="475" y="141"/>
                    <a:pt x="475" y="141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6" y="140"/>
                    <a:pt x="476" y="140"/>
                    <a:pt x="476" y="140"/>
                  </a:cubicBezTo>
                  <a:cubicBezTo>
                    <a:pt x="477" y="142"/>
                    <a:pt x="477" y="142"/>
                    <a:pt x="477" y="142"/>
                  </a:cubicBezTo>
                  <a:cubicBezTo>
                    <a:pt x="476" y="143"/>
                    <a:pt x="476" y="143"/>
                    <a:pt x="476" y="143"/>
                  </a:cubicBezTo>
                  <a:cubicBezTo>
                    <a:pt x="477" y="144"/>
                    <a:pt x="477" y="144"/>
                    <a:pt x="477" y="144"/>
                  </a:cubicBezTo>
                  <a:cubicBezTo>
                    <a:pt x="476" y="144"/>
                    <a:pt x="476" y="144"/>
                    <a:pt x="476" y="144"/>
                  </a:cubicBezTo>
                  <a:cubicBezTo>
                    <a:pt x="475" y="144"/>
                    <a:pt x="475" y="144"/>
                    <a:pt x="475" y="144"/>
                  </a:cubicBezTo>
                  <a:cubicBezTo>
                    <a:pt x="476" y="146"/>
                    <a:pt x="476" y="146"/>
                    <a:pt x="476" y="146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9" y="148"/>
                    <a:pt x="479" y="148"/>
                    <a:pt x="479" y="148"/>
                  </a:cubicBezTo>
                  <a:cubicBezTo>
                    <a:pt x="478" y="150"/>
                    <a:pt x="478" y="150"/>
                    <a:pt x="478" y="150"/>
                  </a:cubicBezTo>
                  <a:cubicBezTo>
                    <a:pt x="476" y="151"/>
                    <a:pt x="476" y="151"/>
                    <a:pt x="476" y="151"/>
                  </a:cubicBezTo>
                  <a:cubicBezTo>
                    <a:pt x="475" y="153"/>
                    <a:pt x="475" y="153"/>
                    <a:pt x="475" y="153"/>
                  </a:cubicBezTo>
                  <a:cubicBezTo>
                    <a:pt x="475" y="155"/>
                    <a:pt x="475" y="155"/>
                    <a:pt x="475" y="155"/>
                  </a:cubicBezTo>
                  <a:cubicBezTo>
                    <a:pt x="475" y="157"/>
                    <a:pt x="475" y="157"/>
                    <a:pt x="475" y="157"/>
                  </a:cubicBezTo>
                  <a:cubicBezTo>
                    <a:pt x="473" y="157"/>
                    <a:pt x="473" y="157"/>
                    <a:pt x="473" y="157"/>
                  </a:cubicBezTo>
                  <a:cubicBezTo>
                    <a:pt x="471" y="160"/>
                    <a:pt x="471" y="160"/>
                    <a:pt x="471" y="160"/>
                  </a:cubicBezTo>
                  <a:cubicBezTo>
                    <a:pt x="471" y="161"/>
                    <a:pt x="471" y="161"/>
                    <a:pt x="471" y="161"/>
                  </a:cubicBezTo>
                  <a:cubicBezTo>
                    <a:pt x="469" y="162"/>
                    <a:pt x="469" y="162"/>
                    <a:pt x="469" y="162"/>
                  </a:cubicBezTo>
                  <a:cubicBezTo>
                    <a:pt x="469" y="163"/>
                    <a:pt x="469" y="163"/>
                    <a:pt x="469" y="163"/>
                  </a:cubicBezTo>
                  <a:cubicBezTo>
                    <a:pt x="468" y="165"/>
                    <a:pt x="468" y="165"/>
                    <a:pt x="468" y="165"/>
                  </a:cubicBezTo>
                  <a:cubicBezTo>
                    <a:pt x="467" y="165"/>
                    <a:pt x="467" y="165"/>
                    <a:pt x="467" y="165"/>
                  </a:cubicBezTo>
                  <a:cubicBezTo>
                    <a:pt x="466" y="165"/>
                    <a:pt x="466" y="165"/>
                    <a:pt x="466" y="165"/>
                  </a:cubicBezTo>
                  <a:cubicBezTo>
                    <a:pt x="465" y="165"/>
                    <a:pt x="465" y="165"/>
                    <a:pt x="465" y="165"/>
                  </a:cubicBezTo>
                  <a:cubicBezTo>
                    <a:pt x="466" y="166"/>
                    <a:pt x="466" y="166"/>
                    <a:pt x="466" y="166"/>
                  </a:cubicBezTo>
                  <a:cubicBezTo>
                    <a:pt x="468" y="167"/>
                    <a:pt x="468" y="167"/>
                    <a:pt x="468" y="167"/>
                  </a:cubicBezTo>
                  <a:cubicBezTo>
                    <a:pt x="467" y="168"/>
                    <a:pt x="467" y="168"/>
                    <a:pt x="467" y="168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2"/>
                    <a:pt x="465" y="172"/>
                    <a:pt x="465" y="172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0"/>
                    <a:pt x="465" y="170"/>
                    <a:pt x="465" y="170"/>
                  </a:cubicBezTo>
                  <a:cubicBezTo>
                    <a:pt x="464" y="169"/>
                    <a:pt x="464" y="169"/>
                    <a:pt x="464" y="169"/>
                  </a:cubicBezTo>
                  <a:cubicBezTo>
                    <a:pt x="463" y="170"/>
                    <a:pt x="463" y="170"/>
                    <a:pt x="463" y="170"/>
                  </a:cubicBezTo>
                  <a:cubicBezTo>
                    <a:pt x="462" y="171"/>
                    <a:pt x="462" y="171"/>
                    <a:pt x="462" y="171"/>
                  </a:cubicBezTo>
                  <a:cubicBezTo>
                    <a:pt x="461" y="172"/>
                    <a:pt x="461" y="172"/>
                    <a:pt x="461" y="172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459" y="173"/>
                    <a:pt x="459" y="173"/>
                    <a:pt x="459" y="173"/>
                  </a:cubicBezTo>
                  <a:cubicBezTo>
                    <a:pt x="458" y="175"/>
                    <a:pt x="458" y="175"/>
                    <a:pt x="458" y="175"/>
                  </a:cubicBezTo>
                  <a:cubicBezTo>
                    <a:pt x="459" y="175"/>
                    <a:pt x="459" y="175"/>
                    <a:pt x="459" y="175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76"/>
                    <a:pt x="461" y="176"/>
                    <a:pt x="461" y="176"/>
                  </a:cubicBezTo>
                  <a:cubicBezTo>
                    <a:pt x="460" y="177"/>
                    <a:pt x="460" y="177"/>
                    <a:pt x="460" y="177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60" y="179"/>
                    <a:pt x="460" y="179"/>
                    <a:pt x="460" y="179"/>
                  </a:cubicBezTo>
                  <a:cubicBezTo>
                    <a:pt x="459" y="180"/>
                    <a:pt x="459" y="180"/>
                    <a:pt x="459" y="180"/>
                  </a:cubicBezTo>
                  <a:cubicBezTo>
                    <a:pt x="458" y="178"/>
                    <a:pt x="458" y="178"/>
                    <a:pt x="458" y="178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7" y="176"/>
                    <a:pt x="457" y="176"/>
                    <a:pt x="457" y="176"/>
                  </a:cubicBezTo>
                  <a:cubicBezTo>
                    <a:pt x="457" y="178"/>
                    <a:pt x="457" y="178"/>
                    <a:pt x="457" y="178"/>
                  </a:cubicBezTo>
                  <a:cubicBezTo>
                    <a:pt x="457" y="179"/>
                    <a:pt x="457" y="179"/>
                    <a:pt x="457" y="179"/>
                  </a:cubicBezTo>
                  <a:cubicBezTo>
                    <a:pt x="456" y="181"/>
                    <a:pt x="456" y="181"/>
                    <a:pt x="456" y="181"/>
                  </a:cubicBezTo>
                  <a:cubicBezTo>
                    <a:pt x="451" y="180"/>
                    <a:pt x="451" y="180"/>
                    <a:pt x="451" y="180"/>
                  </a:cubicBezTo>
                  <a:cubicBezTo>
                    <a:pt x="451" y="179"/>
                    <a:pt x="451" y="179"/>
                    <a:pt x="451" y="179"/>
                  </a:cubicBezTo>
                  <a:cubicBezTo>
                    <a:pt x="451" y="178"/>
                    <a:pt x="451" y="178"/>
                    <a:pt x="451" y="17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48" y="179"/>
                    <a:pt x="448" y="179"/>
                    <a:pt x="448" y="179"/>
                  </a:cubicBezTo>
                  <a:cubicBezTo>
                    <a:pt x="448" y="178"/>
                    <a:pt x="448" y="178"/>
                    <a:pt x="448" y="178"/>
                  </a:cubicBezTo>
                  <a:cubicBezTo>
                    <a:pt x="449" y="177"/>
                    <a:pt x="449" y="177"/>
                    <a:pt x="449" y="177"/>
                  </a:cubicBezTo>
                  <a:cubicBezTo>
                    <a:pt x="447" y="177"/>
                    <a:pt x="447" y="177"/>
                    <a:pt x="447" y="177"/>
                  </a:cubicBezTo>
                  <a:cubicBezTo>
                    <a:pt x="446" y="179"/>
                    <a:pt x="446" y="179"/>
                    <a:pt x="446" y="179"/>
                  </a:cubicBezTo>
                  <a:cubicBezTo>
                    <a:pt x="446" y="179"/>
                    <a:pt x="446" y="179"/>
                    <a:pt x="446" y="179"/>
                  </a:cubicBezTo>
                  <a:close/>
                  <a:moveTo>
                    <a:pt x="331" y="131"/>
                  </a:moveTo>
                  <a:cubicBezTo>
                    <a:pt x="331" y="130"/>
                    <a:pt x="331" y="130"/>
                    <a:pt x="331" y="130"/>
                  </a:cubicBezTo>
                  <a:cubicBezTo>
                    <a:pt x="332" y="128"/>
                    <a:pt x="332" y="128"/>
                    <a:pt x="332" y="128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3"/>
                    <a:pt x="340" y="123"/>
                    <a:pt x="340" y="123"/>
                  </a:cubicBezTo>
                  <a:cubicBezTo>
                    <a:pt x="342" y="122"/>
                    <a:pt x="342" y="122"/>
                    <a:pt x="342" y="122"/>
                  </a:cubicBezTo>
                  <a:cubicBezTo>
                    <a:pt x="345" y="121"/>
                    <a:pt x="345" y="121"/>
                    <a:pt x="345" y="121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7" y="121"/>
                    <a:pt x="347" y="121"/>
                    <a:pt x="347" y="121"/>
                  </a:cubicBezTo>
                  <a:cubicBezTo>
                    <a:pt x="350" y="120"/>
                    <a:pt x="350" y="120"/>
                    <a:pt x="350" y="120"/>
                  </a:cubicBezTo>
                  <a:cubicBezTo>
                    <a:pt x="351" y="120"/>
                    <a:pt x="351" y="120"/>
                    <a:pt x="351" y="120"/>
                  </a:cubicBezTo>
                  <a:cubicBezTo>
                    <a:pt x="350" y="121"/>
                    <a:pt x="350" y="121"/>
                    <a:pt x="350" y="121"/>
                  </a:cubicBezTo>
                  <a:cubicBezTo>
                    <a:pt x="348" y="123"/>
                    <a:pt x="348" y="123"/>
                    <a:pt x="348" y="123"/>
                  </a:cubicBezTo>
                  <a:cubicBezTo>
                    <a:pt x="345" y="125"/>
                    <a:pt x="345" y="125"/>
                    <a:pt x="345" y="125"/>
                  </a:cubicBezTo>
                  <a:cubicBezTo>
                    <a:pt x="340" y="129"/>
                    <a:pt x="340" y="129"/>
                    <a:pt x="340" y="129"/>
                  </a:cubicBezTo>
                  <a:cubicBezTo>
                    <a:pt x="338" y="131"/>
                    <a:pt x="338" y="131"/>
                    <a:pt x="338" y="131"/>
                  </a:cubicBezTo>
                  <a:cubicBezTo>
                    <a:pt x="337" y="132"/>
                    <a:pt x="337" y="132"/>
                    <a:pt x="337" y="132"/>
                  </a:cubicBezTo>
                  <a:cubicBezTo>
                    <a:pt x="336" y="132"/>
                    <a:pt x="336" y="132"/>
                    <a:pt x="336" y="132"/>
                  </a:cubicBezTo>
                  <a:cubicBezTo>
                    <a:pt x="335" y="133"/>
                    <a:pt x="335" y="133"/>
                    <a:pt x="335" y="133"/>
                  </a:cubicBezTo>
                  <a:cubicBezTo>
                    <a:pt x="334" y="133"/>
                    <a:pt x="334" y="133"/>
                    <a:pt x="334" y="133"/>
                  </a:cubicBezTo>
                  <a:cubicBezTo>
                    <a:pt x="333" y="131"/>
                    <a:pt x="333" y="131"/>
                    <a:pt x="333" y="131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31" y="131"/>
                    <a:pt x="331" y="131"/>
                    <a:pt x="331" y="131"/>
                  </a:cubicBezTo>
                  <a:close/>
                  <a:moveTo>
                    <a:pt x="416" y="167"/>
                  </a:moveTo>
                  <a:cubicBezTo>
                    <a:pt x="416" y="166"/>
                    <a:pt x="416" y="166"/>
                    <a:pt x="416" y="166"/>
                  </a:cubicBezTo>
                  <a:cubicBezTo>
                    <a:pt x="416" y="165"/>
                    <a:pt x="416" y="165"/>
                    <a:pt x="416" y="165"/>
                  </a:cubicBezTo>
                  <a:cubicBezTo>
                    <a:pt x="418" y="165"/>
                    <a:pt x="418" y="165"/>
                    <a:pt x="418" y="165"/>
                  </a:cubicBezTo>
                  <a:cubicBezTo>
                    <a:pt x="419" y="164"/>
                    <a:pt x="419" y="164"/>
                    <a:pt x="419" y="164"/>
                  </a:cubicBezTo>
                  <a:cubicBezTo>
                    <a:pt x="419" y="163"/>
                    <a:pt x="419" y="163"/>
                    <a:pt x="419" y="163"/>
                  </a:cubicBezTo>
                  <a:cubicBezTo>
                    <a:pt x="421" y="161"/>
                    <a:pt x="421" y="161"/>
                    <a:pt x="421" y="161"/>
                  </a:cubicBezTo>
                  <a:cubicBezTo>
                    <a:pt x="422" y="161"/>
                    <a:pt x="422" y="161"/>
                    <a:pt x="422" y="161"/>
                  </a:cubicBezTo>
                  <a:cubicBezTo>
                    <a:pt x="423" y="161"/>
                    <a:pt x="423" y="161"/>
                    <a:pt x="423" y="161"/>
                  </a:cubicBezTo>
                  <a:cubicBezTo>
                    <a:pt x="423" y="162"/>
                    <a:pt x="423" y="162"/>
                    <a:pt x="423" y="162"/>
                  </a:cubicBezTo>
                  <a:cubicBezTo>
                    <a:pt x="424" y="163"/>
                    <a:pt x="424" y="163"/>
                    <a:pt x="424" y="163"/>
                  </a:cubicBezTo>
                  <a:cubicBezTo>
                    <a:pt x="424" y="165"/>
                    <a:pt x="424" y="165"/>
                    <a:pt x="424" y="165"/>
                  </a:cubicBezTo>
                  <a:cubicBezTo>
                    <a:pt x="423" y="167"/>
                    <a:pt x="423" y="167"/>
                    <a:pt x="423" y="167"/>
                  </a:cubicBezTo>
                  <a:cubicBezTo>
                    <a:pt x="422" y="168"/>
                    <a:pt x="422" y="168"/>
                    <a:pt x="422" y="168"/>
                  </a:cubicBezTo>
                  <a:cubicBezTo>
                    <a:pt x="420" y="168"/>
                    <a:pt x="420" y="168"/>
                    <a:pt x="420" y="16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8" y="169"/>
                    <a:pt x="418" y="169"/>
                    <a:pt x="418" y="169"/>
                  </a:cubicBezTo>
                  <a:cubicBezTo>
                    <a:pt x="417" y="168"/>
                    <a:pt x="417" y="168"/>
                    <a:pt x="417" y="168"/>
                  </a:cubicBezTo>
                  <a:cubicBezTo>
                    <a:pt x="416" y="167"/>
                    <a:pt x="416" y="167"/>
                    <a:pt x="416" y="167"/>
                  </a:cubicBezTo>
                  <a:close/>
                  <a:moveTo>
                    <a:pt x="348" y="164"/>
                  </a:moveTo>
                  <a:cubicBezTo>
                    <a:pt x="349" y="162"/>
                    <a:pt x="349" y="162"/>
                    <a:pt x="349" y="162"/>
                  </a:cubicBezTo>
                  <a:cubicBezTo>
                    <a:pt x="349" y="161"/>
                    <a:pt x="349" y="161"/>
                    <a:pt x="349" y="161"/>
                  </a:cubicBezTo>
                  <a:cubicBezTo>
                    <a:pt x="349" y="158"/>
                    <a:pt x="349" y="158"/>
                    <a:pt x="349" y="158"/>
                  </a:cubicBezTo>
                  <a:cubicBezTo>
                    <a:pt x="351" y="158"/>
                    <a:pt x="351" y="158"/>
                    <a:pt x="351" y="158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55" y="158"/>
                    <a:pt x="355" y="158"/>
                    <a:pt x="355" y="158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7"/>
                    <a:pt x="361" y="157"/>
                    <a:pt x="361" y="157"/>
                  </a:cubicBezTo>
                  <a:cubicBezTo>
                    <a:pt x="364" y="157"/>
                    <a:pt x="364" y="157"/>
                    <a:pt x="364" y="157"/>
                  </a:cubicBezTo>
                  <a:cubicBezTo>
                    <a:pt x="367" y="158"/>
                    <a:pt x="367" y="158"/>
                    <a:pt x="367" y="158"/>
                  </a:cubicBezTo>
                  <a:cubicBezTo>
                    <a:pt x="369" y="158"/>
                    <a:pt x="369" y="158"/>
                    <a:pt x="369" y="158"/>
                  </a:cubicBezTo>
                  <a:cubicBezTo>
                    <a:pt x="370" y="158"/>
                    <a:pt x="370" y="158"/>
                    <a:pt x="370" y="158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376" y="157"/>
                    <a:pt x="376" y="157"/>
                    <a:pt x="376" y="157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7" y="155"/>
                    <a:pt x="377" y="155"/>
                    <a:pt x="377" y="155"/>
                  </a:cubicBezTo>
                  <a:cubicBezTo>
                    <a:pt x="377" y="154"/>
                    <a:pt x="377" y="154"/>
                    <a:pt x="377" y="154"/>
                  </a:cubicBezTo>
                  <a:cubicBezTo>
                    <a:pt x="375" y="155"/>
                    <a:pt x="375" y="155"/>
                    <a:pt x="375" y="155"/>
                  </a:cubicBezTo>
                  <a:cubicBezTo>
                    <a:pt x="373" y="155"/>
                    <a:pt x="373" y="155"/>
                    <a:pt x="373" y="155"/>
                  </a:cubicBezTo>
                  <a:cubicBezTo>
                    <a:pt x="373" y="154"/>
                    <a:pt x="373" y="154"/>
                    <a:pt x="373" y="154"/>
                  </a:cubicBezTo>
                  <a:cubicBezTo>
                    <a:pt x="370" y="155"/>
                    <a:pt x="370" y="155"/>
                    <a:pt x="370" y="155"/>
                  </a:cubicBezTo>
                  <a:cubicBezTo>
                    <a:pt x="368" y="155"/>
                    <a:pt x="368" y="155"/>
                    <a:pt x="368" y="155"/>
                  </a:cubicBezTo>
                  <a:cubicBezTo>
                    <a:pt x="368" y="154"/>
                    <a:pt x="368" y="154"/>
                    <a:pt x="368" y="154"/>
                  </a:cubicBezTo>
                  <a:cubicBezTo>
                    <a:pt x="367" y="153"/>
                    <a:pt x="367" y="153"/>
                    <a:pt x="367" y="153"/>
                  </a:cubicBezTo>
                  <a:cubicBezTo>
                    <a:pt x="366" y="154"/>
                    <a:pt x="366" y="154"/>
                    <a:pt x="366" y="154"/>
                  </a:cubicBezTo>
                  <a:cubicBezTo>
                    <a:pt x="364" y="154"/>
                    <a:pt x="364" y="154"/>
                    <a:pt x="364" y="154"/>
                  </a:cubicBezTo>
                  <a:cubicBezTo>
                    <a:pt x="362" y="155"/>
                    <a:pt x="362" y="155"/>
                    <a:pt x="362" y="155"/>
                  </a:cubicBezTo>
                  <a:cubicBezTo>
                    <a:pt x="362" y="154"/>
                    <a:pt x="362" y="154"/>
                    <a:pt x="362" y="154"/>
                  </a:cubicBezTo>
                  <a:cubicBezTo>
                    <a:pt x="360" y="154"/>
                    <a:pt x="360" y="154"/>
                    <a:pt x="360" y="154"/>
                  </a:cubicBezTo>
                  <a:cubicBezTo>
                    <a:pt x="358" y="154"/>
                    <a:pt x="358" y="154"/>
                    <a:pt x="358" y="154"/>
                  </a:cubicBezTo>
                  <a:cubicBezTo>
                    <a:pt x="358" y="152"/>
                    <a:pt x="358" y="152"/>
                    <a:pt x="358" y="152"/>
                  </a:cubicBezTo>
                  <a:cubicBezTo>
                    <a:pt x="360" y="151"/>
                    <a:pt x="360" y="151"/>
                    <a:pt x="360" y="151"/>
                  </a:cubicBezTo>
                  <a:cubicBezTo>
                    <a:pt x="362" y="149"/>
                    <a:pt x="362" y="149"/>
                    <a:pt x="362" y="149"/>
                  </a:cubicBezTo>
                  <a:cubicBezTo>
                    <a:pt x="361" y="149"/>
                    <a:pt x="361" y="149"/>
                    <a:pt x="361" y="149"/>
                  </a:cubicBezTo>
                  <a:cubicBezTo>
                    <a:pt x="359" y="149"/>
                    <a:pt x="359" y="149"/>
                    <a:pt x="359" y="149"/>
                  </a:cubicBezTo>
                  <a:cubicBezTo>
                    <a:pt x="358" y="151"/>
                    <a:pt x="358" y="151"/>
                    <a:pt x="358" y="151"/>
                  </a:cubicBezTo>
                  <a:cubicBezTo>
                    <a:pt x="357" y="149"/>
                    <a:pt x="357" y="149"/>
                    <a:pt x="357" y="149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49" y="153"/>
                    <a:pt x="349" y="153"/>
                    <a:pt x="349" y="153"/>
                  </a:cubicBezTo>
                  <a:cubicBezTo>
                    <a:pt x="349" y="152"/>
                    <a:pt x="349" y="152"/>
                    <a:pt x="349" y="152"/>
                  </a:cubicBezTo>
                  <a:cubicBezTo>
                    <a:pt x="350" y="150"/>
                    <a:pt x="350" y="150"/>
                    <a:pt x="350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7" y="152"/>
                    <a:pt x="347" y="152"/>
                    <a:pt x="347" y="152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44" y="152"/>
                    <a:pt x="344" y="152"/>
                    <a:pt x="344" y="152"/>
                  </a:cubicBezTo>
                  <a:cubicBezTo>
                    <a:pt x="345" y="150"/>
                    <a:pt x="345" y="150"/>
                    <a:pt x="345" y="150"/>
                  </a:cubicBezTo>
                  <a:cubicBezTo>
                    <a:pt x="343" y="149"/>
                    <a:pt x="343" y="149"/>
                    <a:pt x="343" y="149"/>
                  </a:cubicBezTo>
                  <a:cubicBezTo>
                    <a:pt x="343" y="147"/>
                    <a:pt x="343" y="147"/>
                    <a:pt x="343" y="147"/>
                  </a:cubicBezTo>
                  <a:cubicBezTo>
                    <a:pt x="342" y="147"/>
                    <a:pt x="342" y="147"/>
                    <a:pt x="342" y="147"/>
                  </a:cubicBezTo>
                  <a:cubicBezTo>
                    <a:pt x="342" y="149"/>
                    <a:pt x="342" y="149"/>
                    <a:pt x="342" y="149"/>
                  </a:cubicBezTo>
                  <a:cubicBezTo>
                    <a:pt x="341" y="149"/>
                    <a:pt x="341" y="149"/>
                    <a:pt x="341" y="149"/>
                  </a:cubicBezTo>
                  <a:cubicBezTo>
                    <a:pt x="339" y="146"/>
                    <a:pt x="339" y="146"/>
                    <a:pt x="339" y="146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336" y="143"/>
                    <a:pt x="336" y="143"/>
                    <a:pt x="336" y="143"/>
                  </a:cubicBezTo>
                  <a:cubicBezTo>
                    <a:pt x="338" y="143"/>
                    <a:pt x="338" y="143"/>
                    <a:pt x="338" y="143"/>
                  </a:cubicBezTo>
                  <a:cubicBezTo>
                    <a:pt x="338" y="142"/>
                    <a:pt x="338" y="142"/>
                    <a:pt x="338" y="142"/>
                  </a:cubicBezTo>
                  <a:cubicBezTo>
                    <a:pt x="337" y="141"/>
                    <a:pt x="337" y="141"/>
                    <a:pt x="337" y="141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3" y="138"/>
                    <a:pt x="343" y="138"/>
                    <a:pt x="343" y="138"/>
                  </a:cubicBezTo>
                  <a:cubicBezTo>
                    <a:pt x="344" y="138"/>
                    <a:pt x="344" y="138"/>
                    <a:pt x="344" y="138"/>
                  </a:cubicBezTo>
                  <a:cubicBezTo>
                    <a:pt x="347" y="138"/>
                    <a:pt x="347" y="138"/>
                    <a:pt x="347" y="138"/>
                  </a:cubicBezTo>
                  <a:cubicBezTo>
                    <a:pt x="349" y="140"/>
                    <a:pt x="349" y="140"/>
                    <a:pt x="349" y="140"/>
                  </a:cubicBezTo>
                  <a:cubicBezTo>
                    <a:pt x="351" y="140"/>
                    <a:pt x="351" y="140"/>
                    <a:pt x="351" y="140"/>
                  </a:cubicBezTo>
                  <a:cubicBezTo>
                    <a:pt x="352" y="139"/>
                    <a:pt x="352" y="139"/>
                    <a:pt x="352" y="139"/>
                  </a:cubicBezTo>
                  <a:cubicBezTo>
                    <a:pt x="355" y="139"/>
                    <a:pt x="355" y="139"/>
                    <a:pt x="355" y="139"/>
                  </a:cubicBezTo>
                  <a:cubicBezTo>
                    <a:pt x="357" y="137"/>
                    <a:pt x="357" y="137"/>
                    <a:pt x="357" y="137"/>
                  </a:cubicBezTo>
                  <a:cubicBezTo>
                    <a:pt x="355" y="136"/>
                    <a:pt x="355" y="136"/>
                    <a:pt x="355" y="136"/>
                  </a:cubicBezTo>
                  <a:cubicBezTo>
                    <a:pt x="354" y="136"/>
                    <a:pt x="354" y="136"/>
                    <a:pt x="354" y="136"/>
                  </a:cubicBezTo>
                  <a:cubicBezTo>
                    <a:pt x="352" y="136"/>
                    <a:pt x="352" y="136"/>
                    <a:pt x="352" y="136"/>
                  </a:cubicBezTo>
                  <a:cubicBezTo>
                    <a:pt x="351" y="136"/>
                    <a:pt x="351" y="136"/>
                    <a:pt x="351" y="136"/>
                  </a:cubicBezTo>
                  <a:cubicBezTo>
                    <a:pt x="348" y="135"/>
                    <a:pt x="348" y="135"/>
                    <a:pt x="348" y="135"/>
                  </a:cubicBezTo>
                  <a:cubicBezTo>
                    <a:pt x="346" y="135"/>
                    <a:pt x="346" y="135"/>
                    <a:pt x="346" y="135"/>
                  </a:cubicBezTo>
                  <a:cubicBezTo>
                    <a:pt x="345" y="134"/>
                    <a:pt x="345" y="134"/>
                    <a:pt x="345" y="134"/>
                  </a:cubicBezTo>
                  <a:cubicBezTo>
                    <a:pt x="348" y="132"/>
                    <a:pt x="348" y="132"/>
                    <a:pt x="348" y="132"/>
                  </a:cubicBezTo>
                  <a:cubicBezTo>
                    <a:pt x="350" y="130"/>
                    <a:pt x="350" y="130"/>
                    <a:pt x="350" y="130"/>
                  </a:cubicBezTo>
                  <a:cubicBezTo>
                    <a:pt x="352" y="129"/>
                    <a:pt x="352" y="129"/>
                    <a:pt x="352" y="129"/>
                  </a:cubicBezTo>
                  <a:cubicBezTo>
                    <a:pt x="353" y="130"/>
                    <a:pt x="353" y="130"/>
                    <a:pt x="353" y="130"/>
                  </a:cubicBezTo>
                  <a:cubicBezTo>
                    <a:pt x="356" y="129"/>
                    <a:pt x="356" y="129"/>
                    <a:pt x="356" y="129"/>
                  </a:cubicBezTo>
                  <a:cubicBezTo>
                    <a:pt x="360" y="129"/>
                    <a:pt x="360" y="129"/>
                    <a:pt x="360" y="129"/>
                  </a:cubicBezTo>
                  <a:cubicBezTo>
                    <a:pt x="362" y="130"/>
                    <a:pt x="362" y="130"/>
                    <a:pt x="362" y="130"/>
                  </a:cubicBezTo>
                  <a:cubicBezTo>
                    <a:pt x="363" y="130"/>
                    <a:pt x="363" y="130"/>
                    <a:pt x="363" y="130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61" y="129"/>
                    <a:pt x="361" y="129"/>
                    <a:pt x="361" y="129"/>
                  </a:cubicBezTo>
                  <a:cubicBezTo>
                    <a:pt x="360" y="128"/>
                    <a:pt x="360" y="128"/>
                    <a:pt x="360" y="128"/>
                  </a:cubicBezTo>
                  <a:cubicBezTo>
                    <a:pt x="358" y="128"/>
                    <a:pt x="358" y="128"/>
                    <a:pt x="358" y="128"/>
                  </a:cubicBezTo>
                  <a:cubicBezTo>
                    <a:pt x="354" y="127"/>
                    <a:pt x="354" y="127"/>
                    <a:pt x="354" y="127"/>
                  </a:cubicBezTo>
                  <a:cubicBezTo>
                    <a:pt x="353" y="125"/>
                    <a:pt x="353" y="125"/>
                    <a:pt x="353" y="125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56" y="122"/>
                    <a:pt x="356" y="122"/>
                    <a:pt x="356" y="122"/>
                  </a:cubicBezTo>
                  <a:cubicBezTo>
                    <a:pt x="357" y="121"/>
                    <a:pt x="357" y="121"/>
                    <a:pt x="357" y="121"/>
                  </a:cubicBezTo>
                  <a:cubicBezTo>
                    <a:pt x="359" y="121"/>
                    <a:pt x="359" y="121"/>
                    <a:pt x="359" y="121"/>
                  </a:cubicBezTo>
                  <a:cubicBezTo>
                    <a:pt x="361" y="120"/>
                    <a:pt x="361" y="120"/>
                    <a:pt x="361" y="120"/>
                  </a:cubicBezTo>
                  <a:cubicBezTo>
                    <a:pt x="362" y="120"/>
                    <a:pt x="362" y="120"/>
                    <a:pt x="362" y="120"/>
                  </a:cubicBezTo>
                  <a:cubicBezTo>
                    <a:pt x="363" y="121"/>
                    <a:pt x="363" y="121"/>
                    <a:pt x="363" y="121"/>
                  </a:cubicBezTo>
                  <a:cubicBezTo>
                    <a:pt x="364" y="121"/>
                    <a:pt x="364" y="121"/>
                    <a:pt x="364" y="121"/>
                  </a:cubicBezTo>
                  <a:cubicBezTo>
                    <a:pt x="366" y="123"/>
                    <a:pt x="366" y="123"/>
                    <a:pt x="366" y="123"/>
                  </a:cubicBezTo>
                  <a:cubicBezTo>
                    <a:pt x="367" y="123"/>
                    <a:pt x="367" y="123"/>
                    <a:pt x="367" y="123"/>
                  </a:cubicBezTo>
                  <a:cubicBezTo>
                    <a:pt x="367" y="122"/>
                    <a:pt x="367" y="122"/>
                    <a:pt x="367" y="122"/>
                  </a:cubicBezTo>
                  <a:cubicBezTo>
                    <a:pt x="365" y="120"/>
                    <a:pt x="365" y="120"/>
                    <a:pt x="365" y="120"/>
                  </a:cubicBezTo>
                  <a:cubicBezTo>
                    <a:pt x="364" y="119"/>
                    <a:pt x="364" y="119"/>
                    <a:pt x="364" y="119"/>
                  </a:cubicBezTo>
                  <a:cubicBezTo>
                    <a:pt x="364" y="118"/>
                    <a:pt x="364" y="118"/>
                    <a:pt x="364" y="118"/>
                  </a:cubicBezTo>
                  <a:cubicBezTo>
                    <a:pt x="365" y="117"/>
                    <a:pt x="365" y="117"/>
                    <a:pt x="365" y="117"/>
                  </a:cubicBezTo>
                  <a:cubicBezTo>
                    <a:pt x="369" y="116"/>
                    <a:pt x="369" y="116"/>
                    <a:pt x="369" y="116"/>
                  </a:cubicBezTo>
                  <a:cubicBezTo>
                    <a:pt x="371" y="116"/>
                    <a:pt x="371" y="116"/>
                    <a:pt x="371" y="116"/>
                  </a:cubicBezTo>
                  <a:cubicBezTo>
                    <a:pt x="374" y="116"/>
                    <a:pt x="374" y="116"/>
                    <a:pt x="374" y="116"/>
                  </a:cubicBezTo>
                  <a:cubicBezTo>
                    <a:pt x="375" y="118"/>
                    <a:pt x="375" y="118"/>
                    <a:pt x="375" y="118"/>
                  </a:cubicBezTo>
                  <a:cubicBezTo>
                    <a:pt x="376" y="121"/>
                    <a:pt x="376" y="121"/>
                    <a:pt x="376" y="121"/>
                  </a:cubicBezTo>
                  <a:cubicBezTo>
                    <a:pt x="375" y="121"/>
                    <a:pt x="375" y="121"/>
                    <a:pt x="375" y="121"/>
                  </a:cubicBezTo>
                  <a:cubicBezTo>
                    <a:pt x="373" y="123"/>
                    <a:pt x="373" y="123"/>
                    <a:pt x="373" y="123"/>
                  </a:cubicBezTo>
                  <a:cubicBezTo>
                    <a:pt x="374" y="125"/>
                    <a:pt x="374" y="125"/>
                    <a:pt x="374" y="125"/>
                  </a:cubicBezTo>
                  <a:cubicBezTo>
                    <a:pt x="377" y="125"/>
                    <a:pt x="377" y="125"/>
                    <a:pt x="377" y="125"/>
                  </a:cubicBezTo>
                  <a:cubicBezTo>
                    <a:pt x="378" y="124"/>
                    <a:pt x="378" y="124"/>
                    <a:pt x="378" y="124"/>
                  </a:cubicBezTo>
                  <a:cubicBezTo>
                    <a:pt x="379" y="125"/>
                    <a:pt x="379" y="125"/>
                    <a:pt x="379" y="125"/>
                  </a:cubicBezTo>
                  <a:cubicBezTo>
                    <a:pt x="381" y="125"/>
                    <a:pt x="381" y="125"/>
                    <a:pt x="381" y="125"/>
                  </a:cubicBezTo>
                  <a:cubicBezTo>
                    <a:pt x="381" y="126"/>
                    <a:pt x="381" y="126"/>
                    <a:pt x="381" y="126"/>
                  </a:cubicBezTo>
                  <a:cubicBezTo>
                    <a:pt x="381" y="127"/>
                    <a:pt x="381" y="127"/>
                    <a:pt x="381" y="127"/>
                  </a:cubicBezTo>
                  <a:cubicBezTo>
                    <a:pt x="382" y="128"/>
                    <a:pt x="382" y="128"/>
                    <a:pt x="382" y="128"/>
                  </a:cubicBezTo>
                  <a:cubicBezTo>
                    <a:pt x="382" y="129"/>
                    <a:pt x="382" y="129"/>
                    <a:pt x="382" y="129"/>
                  </a:cubicBezTo>
                  <a:cubicBezTo>
                    <a:pt x="381" y="130"/>
                    <a:pt x="381" y="130"/>
                    <a:pt x="381" y="130"/>
                  </a:cubicBezTo>
                  <a:cubicBezTo>
                    <a:pt x="381" y="131"/>
                    <a:pt x="381" y="131"/>
                    <a:pt x="381" y="131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2" y="136"/>
                    <a:pt x="382" y="136"/>
                    <a:pt x="382" y="136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379" y="139"/>
                    <a:pt x="379" y="139"/>
                    <a:pt x="379" y="139"/>
                  </a:cubicBezTo>
                  <a:cubicBezTo>
                    <a:pt x="380" y="138"/>
                    <a:pt x="380" y="138"/>
                    <a:pt x="380" y="138"/>
                  </a:cubicBezTo>
                  <a:cubicBezTo>
                    <a:pt x="382" y="139"/>
                    <a:pt x="382" y="139"/>
                    <a:pt x="382" y="139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2" y="143"/>
                    <a:pt x="382" y="143"/>
                    <a:pt x="382" y="143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1" y="147"/>
                    <a:pt x="381" y="147"/>
                    <a:pt x="381" y="147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4" y="147"/>
                    <a:pt x="384" y="147"/>
                    <a:pt x="384" y="147"/>
                  </a:cubicBezTo>
                  <a:cubicBezTo>
                    <a:pt x="385" y="146"/>
                    <a:pt x="385" y="146"/>
                    <a:pt x="385" y="146"/>
                  </a:cubicBezTo>
                  <a:cubicBezTo>
                    <a:pt x="386" y="147"/>
                    <a:pt x="386" y="147"/>
                    <a:pt x="386" y="147"/>
                  </a:cubicBezTo>
                  <a:cubicBezTo>
                    <a:pt x="386" y="148"/>
                    <a:pt x="386" y="148"/>
                    <a:pt x="386" y="148"/>
                  </a:cubicBezTo>
                  <a:cubicBezTo>
                    <a:pt x="388" y="148"/>
                    <a:pt x="388" y="148"/>
                    <a:pt x="388" y="148"/>
                  </a:cubicBezTo>
                  <a:cubicBezTo>
                    <a:pt x="389" y="148"/>
                    <a:pt x="389" y="148"/>
                    <a:pt x="389" y="148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3" y="151"/>
                    <a:pt x="393" y="151"/>
                    <a:pt x="393" y="151"/>
                  </a:cubicBezTo>
                  <a:cubicBezTo>
                    <a:pt x="394" y="150"/>
                    <a:pt x="394" y="150"/>
                    <a:pt x="394" y="150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6" y="147"/>
                    <a:pt x="396" y="147"/>
                    <a:pt x="396" y="147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4" y="143"/>
                    <a:pt x="394" y="143"/>
                    <a:pt x="394" y="143"/>
                  </a:cubicBezTo>
                  <a:cubicBezTo>
                    <a:pt x="394" y="142"/>
                    <a:pt x="394" y="142"/>
                    <a:pt x="394" y="142"/>
                  </a:cubicBezTo>
                  <a:cubicBezTo>
                    <a:pt x="393" y="140"/>
                    <a:pt x="393" y="140"/>
                    <a:pt x="393" y="140"/>
                  </a:cubicBezTo>
                  <a:cubicBezTo>
                    <a:pt x="394" y="139"/>
                    <a:pt x="394" y="139"/>
                    <a:pt x="394" y="139"/>
                  </a:cubicBezTo>
                  <a:cubicBezTo>
                    <a:pt x="395" y="139"/>
                    <a:pt x="395" y="139"/>
                    <a:pt x="395" y="139"/>
                  </a:cubicBezTo>
                  <a:cubicBezTo>
                    <a:pt x="398" y="138"/>
                    <a:pt x="398" y="138"/>
                    <a:pt x="398" y="138"/>
                  </a:cubicBezTo>
                  <a:cubicBezTo>
                    <a:pt x="399" y="138"/>
                    <a:pt x="399" y="138"/>
                    <a:pt x="399" y="138"/>
                  </a:cubicBezTo>
                  <a:cubicBezTo>
                    <a:pt x="400" y="136"/>
                    <a:pt x="400" y="136"/>
                    <a:pt x="400" y="136"/>
                  </a:cubicBezTo>
                  <a:cubicBezTo>
                    <a:pt x="399" y="133"/>
                    <a:pt x="399" y="133"/>
                    <a:pt x="399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8" y="130"/>
                    <a:pt x="398" y="130"/>
                    <a:pt x="398" y="130"/>
                  </a:cubicBezTo>
                  <a:cubicBezTo>
                    <a:pt x="398" y="128"/>
                    <a:pt x="398" y="128"/>
                    <a:pt x="398" y="128"/>
                  </a:cubicBezTo>
                  <a:cubicBezTo>
                    <a:pt x="399" y="126"/>
                    <a:pt x="399" y="126"/>
                    <a:pt x="399" y="126"/>
                  </a:cubicBezTo>
                  <a:cubicBezTo>
                    <a:pt x="401" y="125"/>
                    <a:pt x="401" y="125"/>
                    <a:pt x="401" y="125"/>
                  </a:cubicBezTo>
                  <a:cubicBezTo>
                    <a:pt x="401" y="126"/>
                    <a:pt x="401" y="126"/>
                    <a:pt x="401" y="126"/>
                  </a:cubicBezTo>
                  <a:cubicBezTo>
                    <a:pt x="403" y="126"/>
                    <a:pt x="403" y="126"/>
                    <a:pt x="403" y="126"/>
                  </a:cubicBezTo>
                  <a:cubicBezTo>
                    <a:pt x="403" y="125"/>
                    <a:pt x="403" y="125"/>
                    <a:pt x="403" y="125"/>
                  </a:cubicBezTo>
                  <a:cubicBezTo>
                    <a:pt x="404" y="123"/>
                    <a:pt x="404" y="123"/>
                    <a:pt x="404" y="123"/>
                  </a:cubicBezTo>
                  <a:cubicBezTo>
                    <a:pt x="406" y="122"/>
                    <a:pt x="406" y="122"/>
                    <a:pt x="406" y="122"/>
                  </a:cubicBezTo>
                  <a:cubicBezTo>
                    <a:pt x="409" y="119"/>
                    <a:pt x="409" y="119"/>
                    <a:pt x="409" y="119"/>
                  </a:cubicBezTo>
                  <a:cubicBezTo>
                    <a:pt x="411" y="119"/>
                    <a:pt x="411" y="119"/>
                    <a:pt x="411" y="119"/>
                  </a:cubicBezTo>
                  <a:cubicBezTo>
                    <a:pt x="413" y="120"/>
                    <a:pt x="413" y="120"/>
                    <a:pt x="413" y="120"/>
                  </a:cubicBezTo>
                  <a:cubicBezTo>
                    <a:pt x="413" y="121"/>
                    <a:pt x="413" y="121"/>
                    <a:pt x="413" y="121"/>
                  </a:cubicBezTo>
                  <a:cubicBezTo>
                    <a:pt x="413" y="122"/>
                    <a:pt x="413" y="122"/>
                    <a:pt x="413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1" y="124"/>
                    <a:pt x="411" y="124"/>
                    <a:pt x="411" y="124"/>
                  </a:cubicBezTo>
                  <a:cubicBezTo>
                    <a:pt x="410" y="125"/>
                    <a:pt x="410" y="125"/>
                    <a:pt x="410" y="125"/>
                  </a:cubicBezTo>
                  <a:cubicBezTo>
                    <a:pt x="410" y="126"/>
                    <a:pt x="410" y="126"/>
                    <a:pt x="410" y="126"/>
                  </a:cubicBezTo>
                  <a:cubicBezTo>
                    <a:pt x="410" y="128"/>
                    <a:pt x="410" y="128"/>
                    <a:pt x="410" y="128"/>
                  </a:cubicBezTo>
                  <a:cubicBezTo>
                    <a:pt x="410" y="130"/>
                    <a:pt x="410" y="130"/>
                    <a:pt x="410" y="130"/>
                  </a:cubicBezTo>
                  <a:cubicBezTo>
                    <a:pt x="410" y="131"/>
                    <a:pt x="410" y="131"/>
                    <a:pt x="410" y="131"/>
                  </a:cubicBezTo>
                  <a:cubicBezTo>
                    <a:pt x="410" y="135"/>
                    <a:pt x="410" y="135"/>
                    <a:pt x="410" y="135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6" y="138"/>
                    <a:pt x="406" y="138"/>
                    <a:pt x="406" y="138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6" y="139"/>
                    <a:pt x="406" y="139"/>
                    <a:pt x="406" y="139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10" y="139"/>
                    <a:pt x="410" y="139"/>
                    <a:pt x="410" y="139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09" y="142"/>
                    <a:pt x="409" y="142"/>
                    <a:pt x="409" y="142"/>
                  </a:cubicBezTo>
                  <a:cubicBezTo>
                    <a:pt x="406" y="144"/>
                    <a:pt x="406" y="144"/>
                    <a:pt x="406" y="144"/>
                  </a:cubicBezTo>
                  <a:cubicBezTo>
                    <a:pt x="404" y="146"/>
                    <a:pt x="404" y="146"/>
                    <a:pt x="404" y="146"/>
                  </a:cubicBezTo>
                  <a:cubicBezTo>
                    <a:pt x="403" y="147"/>
                    <a:pt x="403" y="147"/>
                    <a:pt x="403" y="147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5" y="147"/>
                    <a:pt x="405" y="147"/>
                    <a:pt x="405" y="147"/>
                  </a:cubicBezTo>
                  <a:cubicBezTo>
                    <a:pt x="408" y="145"/>
                    <a:pt x="408" y="145"/>
                    <a:pt x="408" y="145"/>
                  </a:cubicBezTo>
                  <a:cubicBezTo>
                    <a:pt x="409" y="144"/>
                    <a:pt x="409" y="144"/>
                    <a:pt x="409" y="144"/>
                  </a:cubicBezTo>
                  <a:cubicBezTo>
                    <a:pt x="410" y="144"/>
                    <a:pt x="410" y="144"/>
                    <a:pt x="410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1" y="150"/>
                    <a:pt x="411" y="150"/>
                    <a:pt x="411" y="150"/>
                  </a:cubicBezTo>
                  <a:cubicBezTo>
                    <a:pt x="413" y="149"/>
                    <a:pt x="413" y="149"/>
                    <a:pt x="413" y="149"/>
                  </a:cubicBezTo>
                  <a:cubicBezTo>
                    <a:pt x="414" y="149"/>
                    <a:pt x="414" y="149"/>
                    <a:pt x="414" y="149"/>
                  </a:cubicBezTo>
                  <a:cubicBezTo>
                    <a:pt x="414" y="148"/>
                    <a:pt x="414" y="148"/>
                    <a:pt x="414" y="148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5" y="146"/>
                    <a:pt x="415" y="146"/>
                    <a:pt x="415" y="146"/>
                  </a:cubicBezTo>
                  <a:cubicBezTo>
                    <a:pt x="415" y="144"/>
                    <a:pt x="415" y="144"/>
                    <a:pt x="415" y="144"/>
                  </a:cubicBezTo>
                  <a:cubicBezTo>
                    <a:pt x="418" y="142"/>
                    <a:pt x="418" y="142"/>
                    <a:pt x="418" y="142"/>
                  </a:cubicBezTo>
                  <a:cubicBezTo>
                    <a:pt x="419" y="142"/>
                    <a:pt x="419" y="142"/>
                    <a:pt x="419" y="142"/>
                  </a:cubicBezTo>
                  <a:cubicBezTo>
                    <a:pt x="421" y="143"/>
                    <a:pt x="421" y="143"/>
                    <a:pt x="421" y="143"/>
                  </a:cubicBezTo>
                  <a:cubicBezTo>
                    <a:pt x="422" y="146"/>
                    <a:pt x="422" y="146"/>
                    <a:pt x="422" y="146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2" y="150"/>
                    <a:pt x="422" y="150"/>
                    <a:pt x="422" y="150"/>
                  </a:cubicBezTo>
                  <a:cubicBezTo>
                    <a:pt x="420" y="154"/>
                    <a:pt x="420" y="154"/>
                    <a:pt x="420" y="154"/>
                  </a:cubicBezTo>
                  <a:cubicBezTo>
                    <a:pt x="418" y="156"/>
                    <a:pt x="418" y="156"/>
                    <a:pt x="418" y="156"/>
                  </a:cubicBezTo>
                  <a:cubicBezTo>
                    <a:pt x="417" y="157"/>
                    <a:pt x="417" y="157"/>
                    <a:pt x="417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9"/>
                    <a:pt x="415" y="159"/>
                    <a:pt x="415" y="159"/>
                  </a:cubicBezTo>
                  <a:cubicBezTo>
                    <a:pt x="413" y="161"/>
                    <a:pt x="413" y="161"/>
                    <a:pt x="413" y="161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10" y="164"/>
                    <a:pt x="410" y="164"/>
                    <a:pt x="410" y="164"/>
                  </a:cubicBezTo>
                  <a:cubicBezTo>
                    <a:pt x="410" y="165"/>
                    <a:pt x="410" y="165"/>
                    <a:pt x="410" y="165"/>
                  </a:cubicBezTo>
                  <a:cubicBezTo>
                    <a:pt x="409" y="165"/>
                    <a:pt x="409" y="165"/>
                    <a:pt x="409" y="165"/>
                  </a:cubicBezTo>
                  <a:cubicBezTo>
                    <a:pt x="408" y="165"/>
                    <a:pt x="408" y="165"/>
                    <a:pt x="408" y="165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6" y="166"/>
                    <a:pt x="406" y="166"/>
                    <a:pt x="406" y="166"/>
                  </a:cubicBezTo>
                  <a:cubicBezTo>
                    <a:pt x="404" y="166"/>
                    <a:pt x="404" y="166"/>
                    <a:pt x="404" y="166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0" y="168"/>
                    <a:pt x="400" y="168"/>
                    <a:pt x="400" y="168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6" y="167"/>
                    <a:pt x="396" y="167"/>
                    <a:pt x="396" y="167"/>
                  </a:cubicBezTo>
                  <a:cubicBezTo>
                    <a:pt x="395" y="166"/>
                    <a:pt x="395" y="166"/>
                    <a:pt x="395" y="166"/>
                  </a:cubicBezTo>
                  <a:cubicBezTo>
                    <a:pt x="396" y="165"/>
                    <a:pt x="396" y="165"/>
                    <a:pt x="396" y="165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5" y="163"/>
                    <a:pt x="395" y="163"/>
                    <a:pt x="395" y="163"/>
                  </a:cubicBezTo>
                  <a:cubicBezTo>
                    <a:pt x="394" y="164"/>
                    <a:pt x="394" y="164"/>
                    <a:pt x="394" y="164"/>
                  </a:cubicBezTo>
                  <a:cubicBezTo>
                    <a:pt x="393" y="165"/>
                    <a:pt x="393" y="165"/>
                    <a:pt x="393" y="165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90" y="165"/>
                    <a:pt x="390" y="165"/>
                    <a:pt x="390" y="165"/>
                  </a:cubicBezTo>
                  <a:cubicBezTo>
                    <a:pt x="390" y="164"/>
                    <a:pt x="390" y="164"/>
                    <a:pt x="390" y="164"/>
                  </a:cubicBezTo>
                  <a:cubicBezTo>
                    <a:pt x="390" y="163"/>
                    <a:pt x="390" y="163"/>
                    <a:pt x="390" y="163"/>
                  </a:cubicBezTo>
                  <a:cubicBezTo>
                    <a:pt x="390" y="162"/>
                    <a:pt x="390" y="162"/>
                    <a:pt x="390" y="162"/>
                  </a:cubicBezTo>
                  <a:cubicBezTo>
                    <a:pt x="389" y="161"/>
                    <a:pt x="389" y="161"/>
                    <a:pt x="389" y="161"/>
                  </a:cubicBezTo>
                  <a:cubicBezTo>
                    <a:pt x="389" y="163"/>
                    <a:pt x="389" y="163"/>
                    <a:pt x="389" y="163"/>
                  </a:cubicBezTo>
                  <a:cubicBezTo>
                    <a:pt x="388" y="163"/>
                    <a:pt x="388" y="163"/>
                    <a:pt x="388" y="163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84" y="164"/>
                    <a:pt x="384" y="164"/>
                    <a:pt x="384" y="164"/>
                  </a:cubicBezTo>
                  <a:cubicBezTo>
                    <a:pt x="383" y="165"/>
                    <a:pt x="383" y="165"/>
                    <a:pt x="383" y="165"/>
                  </a:cubicBezTo>
                  <a:cubicBezTo>
                    <a:pt x="381" y="165"/>
                    <a:pt x="381" y="165"/>
                    <a:pt x="381" y="165"/>
                  </a:cubicBezTo>
                  <a:cubicBezTo>
                    <a:pt x="380" y="164"/>
                    <a:pt x="380" y="164"/>
                    <a:pt x="380" y="164"/>
                  </a:cubicBezTo>
                  <a:cubicBezTo>
                    <a:pt x="378" y="165"/>
                    <a:pt x="378" y="165"/>
                    <a:pt x="378" y="165"/>
                  </a:cubicBezTo>
                  <a:cubicBezTo>
                    <a:pt x="377" y="164"/>
                    <a:pt x="377" y="164"/>
                    <a:pt x="377" y="164"/>
                  </a:cubicBezTo>
                  <a:cubicBezTo>
                    <a:pt x="376" y="165"/>
                    <a:pt x="376" y="165"/>
                    <a:pt x="376" y="165"/>
                  </a:cubicBezTo>
                  <a:cubicBezTo>
                    <a:pt x="375" y="165"/>
                    <a:pt x="375" y="165"/>
                    <a:pt x="375" y="165"/>
                  </a:cubicBezTo>
                  <a:cubicBezTo>
                    <a:pt x="374" y="165"/>
                    <a:pt x="374" y="165"/>
                    <a:pt x="374" y="165"/>
                  </a:cubicBezTo>
                  <a:cubicBezTo>
                    <a:pt x="373" y="167"/>
                    <a:pt x="373" y="167"/>
                    <a:pt x="373" y="167"/>
                  </a:cubicBezTo>
                  <a:cubicBezTo>
                    <a:pt x="373" y="168"/>
                    <a:pt x="373" y="168"/>
                    <a:pt x="373" y="168"/>
                  </a:cubicBezTo>
                  <a:cubicBezTo>
                    <a:pt x="370" y="168"/>
                    <a:pt x="370" y="168"/>
                    <a:pt x="370" y="168"/>
                  </a:cubicBezTo>
                  <a:cubicBezTo>
                    <a:pt x="370" y="169"/>
                    <a:pt x="370" y="169"/>
                    <a:pt x="370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6" y="170"/>
                    <a:pt x="366" y="170"/>
                    <a:pt x="366" y="170"/>
                  </a:cubicBezTo>
                  <a:cubicBezTo>
                    <a:pt x="364" y="170"/>
                    <a:pt x="364" y="170"/>
                    <a:pt x="364" y="170"/>
                  </a:cubicBezTo>
                  <a:cubicBezTo>
                    <a:pt x="363" y="169"/>
                    <a:pt x="363" y="169"/>
                    <a:pt x="363" y="169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59" y="169"/>
                    <a:pt x="359" y="169"/>
                    <a:pt x="359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3" y="168"/>
                    <a:pt x="353" y="168"/>
                    <a:pt x="353" y="168"/>
                  </a:cubicBezTo>
                  <a:cubicBezTo>
                    <a:pt x="351" y="168"/>
                    <a:pt x="351" y="168"/>
                    <a:pt x="351" y="168"/>
                  </a:cubicBezTo>
                  <a:cubicBezTo>
                    <a:pt x="350" y="166"/>
                    <a:pt x="350" y="166"/>
                    <a:pt x="350" y="166"/>
                  </a:cubicBezTo>
                  <a:cubicBezTo>
                    <a:pt x="348" y="164"/>
                    <a:pt x="348" y="164"/>
                    <a:pt x="348" y="164"/>
                  </a:cubicBezTo>
                  <a:close/>
                  <a:moveTo>
                    <a:pt x="244" y="219"/>
                  </a:moveTo>
                  <a:cubicBezTo>
                    <a:pt x="244" y="216"/>
                    <a:pt x="244" y="216"/>
                    <a:pt x="244" y="216"/>
                  </a:cubicBezTo>
                  <a:cubicBezTo>
                    <a:pt x="245" y="213"/>
                    <a:pt x="245" y="213"/>
                    <a:pt x="245" y="213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5" y="209"/>
                    <a:pt x="245" y="209"/>
                    <a:pt x="245" y="209"/>
                  </a:cubicBezTo>
                  <a:cubicBezTo>
                    <a:pt x="245" y="206"/>
                    <a:pt x="245" y="206"/>
                    <a:pt x="245" y="206"/>
                  </a:cubicBezTo>
                  <a:cubicBezTo>
                    <a:pt x="244" y="205"/>
                    <a:pt x="244" y="205"/>
                    <a:pt x="244" y="205"/>
                  </a:cubicBezTo>
                  <a:cubicBezTo>
                    <a:pt x="243" y="201"/>
                    <a:pt x="243" y="201"/>
                    <a:pt x="243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0"/>
                    <a:pt x="245" y="200"/>
                    <a:pt x="245" y="200"/>
                  </a:cubicBezTo>
                  <a:cubicBezTo>
                    <a:pt x="242" y="200"/>
                    <a:pt x="242" y="200"/>
                    <a:pt x="242" y="200"/>
                  </a:cubicBezTo>
                  <a:cubicBezTo>
                    <a:pt x="239" y="199"/>
                    <a:pt x="239" y="199"/>
                    <a:pt x="239" y="199"/>
                  </a:cubicBezTo>
                  <a:cubicBezTo>
                    <a:pt x="239" y="197"/>
                    <a:pt x="239" y="197"/>
                    <a:pt x="239" y="197"/>
                  </a:cubicBezTo>
                  <a:cubicBezTo>
                    <a:pt x="240" y="198"/>
                    <a:pt x="240" y="198"/>
                    <a:pt x="240" y="198"/>
                  </a:cubicBezTo>
                  <a:cubicBezTo>
                    <a:pt x="242" y="196"/>
                    <a:pt x="242" y="196"/>
                    <a:pt x="242" y="196"/>
                  </a:cubicBezTo>
                  <a:cubicBezTo>
                    <a:pt x="244" y="195"/>
                    <a:pt x="244" y="195"/>
                    <a:pt x="244" y="195"/>
                  </a:cubicBezTo>
                  <a:cubicBezTo>
                    <a:pt x="244" y="194"/>
                    <a:pt x="244" y="194"/>
                    <a:pt x="244" y="194"/>
                  </a:cubicBezTo>
                  <a:cubicBezTo>
                    <a:pt x="245" y="194"/>
                    <a:pt x="245" y="194"/>
                    <a:pt x="245" y="194"/>
                  </a:cubicBezTo>
                  <a:cubicBezTo>
                    <a:pt x="247" y="192"/>
                    <a:pt x="247" y="192"/>
                    <a:pt x="247" y="192"/>
                  </a:cubicBezTo>
                  <a:cubicBezTo>
                    <a:pt x="248" y="192"/>
                    <a:pt x="248" y="192"/>
                    <a:pt x="248" y="192"/>
                  </a:cubicBezTo>
                  <a:cubicBezTo>
                    <a:pt x="249" y="190"/>
                    <a:pt x="249" y="190"/>
                    <a:pt x="249" y="190"/>
                  </a:cubicBezTo>
                  <a:cubicBezTo>
                    <a:pt x="253" y="189"/>
                    <a:pt x="253" y="189"/>
                    <a:pt x="253" y="189"/>
                  </a:cubicBezTo>
                  <a:cubicBezTo>
                    <a:pt x="253" y="188"/>
                    <a:pt x="253" y="188"/>
                    <a:pt x="253" y="188"/>
                  </a:cubicBezTo>
                  <a:cubicBezTo>
                    <a:pt x="254" y="187"/>
                    <a:pt x="254" y="187"/>
                    <a:pt x="254" y="187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6" y="182"/>
                    <a:pt x="256" y="182"/>
                    <a:pt x="256" y="182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61" y="184"/>
                    <a:pt x="261" y="184"/>
                    <a:pt x="261" y="184"/>
                  </a:cubicBezTo>
                  <a:cubicBezTo>
                    <a:pt x="261" y="182"/>
                    <a:pt x="261" y="182"/>
                    <a:pt x="261" y="182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6" y="174"/>
                    <a:pt x="266" y="174"/>
                    <a:pt x="266" y="174"/>
                  </a:cubicBezTo>
                  <a:cubicBezTo>
                    <a:pt x="268" y="172"/>
                    <a:pt x="268" y="172"/>
                    <a:pt x="268" y="172"/>
                  </a:cubicBezTo>
                  <a:cubicBezTo>
                    <a:pt x="271" y="170"/>
                    <a:pt x="271" y="170"/>
                    <a:pt x="271" y="170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4" y="167"/>
                    <a:pt x="274" y="167"/>
                    <a:pt x="274" y="167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7" y="165"/>
                    <a:pt x="277" y="165"/>
                    <a:pt x="277" y="165"/>
                  </a:cubicBezTo>
                  <a:cubicBezTo>
                    <a:pt x="276" y="164"/>
                    <a:pt x="276" y="164"/>
                    <a:pt x="276" y="164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7" y="158"/>
                    <a:pt x="277" y="158"/>
                    <a:pt x="277" y="158"/>
                  </a:cubicBezTo>
                  <a:cubicBezTo>
                    <a:pt x="278" y="156"/>
                    <a:pt x="278" y="156"/>
                    <a:pt x="278" y="156"/>
                  </a:cubicBezTo>
                  <a:cubicBezTo>
                    <a:pt x="277" y="155"/>
                    <a:pt x="277" y="155"/>
                    <a:pt x="277" y="155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8" y="153"/>
                    <a:pt x="288" y="153"/>
                    <a:pt x="288" y="153"/>
                  </a:cubicBezTo>
                  <a:cubicBezTo>
                    <a:pt x="294" y="153"/>
                    <a:pt x="294" y="153"/>
                    <a:pt x="294" y="153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303" y="153"/>
                    <a:pt x="303" y="153"/>
                    <a:pt x="303" y="153"/>
                  </a:cubicBezTo>
                  <a:cubicBezTo>
                    <a:pt x="302" y="155"/>
                    <a:pt x="302" y="155"/>
                    <a:pt x="302" y="155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9" y="160"/>
                    <a:pt x="309" y="160"/>
                    <a:pt x="309" y="160"/>
                  </a:cubicBezTo>
                  <a:cubicBezTo>
                    <a:pt x="309" y="162"/>
                    <a:pt x="309" y="162"/>
                    <a:pt x="309" y="162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10" y="163"/>
                    <a:pt x="310" y="163"/>
                    <a:pt x="310" y="163"/>
                  </a:cubicBezTo>
                  <a:cubicBezTo>
                    <a:pt x="311" y="162"/>
                    <a:pt x="311" y="162"/>
                    <a:pt x="311" y="162"/>
                  </a:cubicBezTo>
                  <a:cubicBezTo>
                    <a:pt x="313" y="163"/>
                    <a:pt x="313" y="163"/>
                    <a:pt x="313" y="163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3" y="167"/>
                    <a:pt x="313" y="167"/>
                    <a:pt x="313" y="167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7" y="164"/>
                    <a:pt x="317" y="164"/>
                    <a:pt x="317" y="164"/>
                  </a:cubicBezTo>
                  <a:cubicBezTo>
                    <a:pt x="319" y="163"/>
                    <a:pt x="319" y="163"/>
                    <a:pt x="319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1" y="165"/>
                    <a:pt x="321" y="165"/>
                    <a:pt x="321" y="165"/>
                  </a:cubicBezTo>
                  <a:cubicBezTo>
                    <a:pt x="324" y="168"/>
                    <a:pt x="324" y="168"/>
                    <a:pt x="324" y="168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7"/>
                    <a:pt x="325" y="177"/>
                    <a:pt x="325" y="177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4" y="181"/>
                    <a:pt x="324" y="181"/>
                    <a:pt x="324" y="181"/>
                  </a:cubicBezTo>
                  <a:cubicBezTo>
                    <a:pt x="325" y="182"/>
                    <a:pt x="325" y="182"/>
                    <a:pt x="325" y="182"/>
                  </a:cubicBezTo>
                  <a:cubicBezTo>
                    <a:pt x="325" y="184"/>
                    <a:pt x="325" y="184"/>
                    <a:pt x="325" y="184"/>
                  </a:cubicBezTo>
                  <a:cubicBezTo>
                    <a:pt x="326" y="185"/>
                    <a:pt x="326" y="185"/>
                    <a:pt x="326" y="185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1" y="188"/>
                    <a:pt x="321" y="188"/>
                    <a:pt x="321" y="188"/>
                  </a:cubicBezTo>
                  <a:cubicBezTo>
                    <a:pt x="320" y="189"/>
                    <a:pt x="320" y="189"/>
                    <a:pt x="320" y="189"/>
                  </a:cubicBezTo>
                  <a:cubicBezTo>
                    <a:pt x="316" y="189"/>
                    <a:pt x="316" y="189"/>
                    <a:pt x="316" y="189"/>
                  </a:cubicBezTo>
                  <a:cubicBezTo>
                    <a:pt x="313" y="189"/>
                    <a:pt x="313" y="189"/>
                    <a:pt x="313" y="189"/>
                  </a:cubicBezTo>
                  <a:cubicBezTo>
                    <a:pt x="308" y="191"/>
                    <a:pt x="308" y="191"/>
                    <a:pt x="308" y="191"/>
                  </a:cubicBezTo>
                  <a:cubicBezTo>
                    <a:pt x="305" y="191"/>
                    <a:pt x="305" y="191"/>
                    <a:pt x="305" y="191"/>
                  </a:cubicBezTo>
                  <a:cubicBezTo>
                    <a:pt x="301" y="193"/>
                    <a:pt x="301" y="193"/>
                    <a:pt x="301" y="193"/>
                  </a:cubicBezTo>
                  <a:cubicBezTo>
                    <a:pt x="300" y="193"/>
                    <a:pt x="300" y="193"/>
                    <a:pt x="300" y="193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5" y="195"/>
                    <a:pt x="295" y="195"/>
                    <a:pt x="295" y="195"/>
                  </a:cubicBezTo>
                  <a:cubicBezTo>
                    <a:pt x="294" y="196"/>
                    <a:pt x="294" y="196"/>
                    <a:pt x="294" y="196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6" y="200"/>
                    <a:pt x="286" y="200"/>
                    <a:pt x="286" y="200"/>
                  </a:cubicBezTo>
                  <a:cubicBezTo>
                    <a:pt x="285" y="200"/>
                    <a:pt x="285" y="200"/>
                    <a:pt x="285" y="200"/>
                  </a:cubicBezTo>
                  <a:cubicBezTo>
                    <a:pt x="285" y="202"/>
                    <a:pt x="285" y="202"/>
                    <a:pt x="285" y="202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1" y="205"/>
                    <a:pt x="281" y="205"/>
                    <a:pt x="281" y="205"/>
                  </a:cubicBezTo>
                  <a:cubicBezTo>
                    <a:pt x="278" y="204"/>
                    <a:pt x="278" y="204"/>
                    <a:pt x="278" y="204"/>
                  </a:cubicBezTo>
                  <a:cubicBezTo>
                    <a:pt x="277" y="202"/>
                    <a:pt x="277" y="202"/>
                    <a:pt x="277" y="202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5" y="206"/>
                    <a:pt x="275" y="206"/>
                    <a:pt x="275" y="206"/>
                  </a:cubicBezTo>
                  <a:cubicBezTo>
                    <a:pt x="273" y="207"/>
                    <a:pt x="273" y="207"/>
                    <a:pt x="273" y="207"/>
                  </a:cubicBezTo>
                  <a:cubicBezTo>
                    <a:pt x="271" y="209"/>
                    <a:pt x="271" y="209"/>
                    <a:pt x="271" y="209"/>
                  </a:cubicBezTo>
                  <a:cubicBezTo>
                    <a:pt x="271" y="210"/>
                    <a:pt x="271" y="210"/>
                    <a:pt x="271" y="210"/>
                  </a:cubicBezTo>
                  <a:cubicBezTo>
                    <a:pt x="269" y="213"/>
                    <a:pt x="269" y="213"/>
                    <a:pt x="269" y="213"/>
                  </a:cubicBezTo>
                  <a:cubicBezTo>
                    <a:pt x="269" y="214"/>
                    <a:pt x="269" y="214"/>
                    <a:pt x="269" y="214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65" y="218"/>
                    <a:pt x="265" y="218"/>
                    <a:pt x="265" y="218"/>
                  </a:cubicBezTo>
                  <a:cubicBezTo>
                    <a:pt x="262" y="218"/>
                    <a:pt x="262" y="218"/>
                    <a:pt x="262" y="218"/>
                  </a:cubicBezTo>
                  <a:cubicBezTo>
                    <a:pt x="260" y="219"/>
                    <a:pt x="260" y="219"/>
                    <a:pt x="260" y="219"/>
                  </a:cubicBezTo>
                  <a:cubicBezTo>
                    <a:pt x="259" y="219"/>
                    <a:pt x="259" y="219"/>
                    <a:pt x="259" y="219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59" y="216"/>
                    <a:pt x="259" y="216"/>
                    <a:pt x="259" y="216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8" y="213"/>
                    <a:pt x="258" y="213"/>
                    <a:pt x="258" y="213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5" y="216"/>
                    <a:pt x="255" y="216"/>
                    <a:pt x="255" y="216"/>
                  </a:cubicBezTo>
                  <a:cubicBezTo>
                    <a:pt x="253" y="218"/>
                    <a:pt x="253" y="218"/>
                    <a:pt x="253" y="218"/>
                  </a:cubicBezTo>
                  <a:cubicBezTo>
                    <a:pt x="251" y="219"/>
                    <a:pt x="251" y="219"/>
                    <a:pt x="251" y="219"/>
                  </a:cubicBezTo>
                  <a:cubicBezTo>
                    <a:pt x="249" y="219"/>
                    <a:pt x="249" y="219"/>
                    <a:pt x="249" y="219"/>
                  </a:cubicBezTo>
                  <a:cubicBezTo>
                    <a:pt x="247" y="219"/>
                    <a:pt x="247" y="219"/>
                    <a:pt x="247" y="219"/>
                  </a:cubicBezTo>
                  <a:cubicBezTo>
                    <a:pt x="246" y="220"/>
                    <a:pt x="246" y="220"/>
                    <a:pt x="246" y="220"/>
                  </a:cubicBezTo>
                  <a:cubicBezTo>
                    <a:pt x="245" y="220"/>
                    <a:pt x="245" y="220"/>
                    <a:pt x="245" y="220"/>
                  </a:cubicBezTo>
                  <a:cubicBezTo>
                    <a:pt x="244" y="220"/>
                    <a:pt x="244" y="220"/>
                    <a:pt x="244" y="220"/>
                  </a:cubicBezTo>
                  <a:cubicBezTo>
                    <a:pt x="244" y="219"/>
                    <a:pt x="244" y="219"/>
                    <a:pt x="244" y="219"/>
                  </a:cubicBezTo>
                  <a:close/>
                  <a:moveTo>
                    <a:pt x="467" y="193"/>
                  </a:moveTo>
                  <a:cubicBezTo>
                    <a:pt x="468" y="193"/>
                    <a:pt x="468" y="193"/>
                    <a:pt x="468" y="193"/>
                  </a:cubicBezTo>
                  <a:cubicBezTo>
                    <a:pt x="469" y="195"/>
                    <a:pt x="469" y="195"/>
                    <a:pt x="469" y="195"/>
                  </a:cubicBezTo>
                  <a:cubicBezTo>
                    <a:pt x="468" y="196"/>
                    <a:pt x="468" y="196"/>
                    <a:pt x="468" y="196"/>
                  </a:cubicBezTo>
                  <a:cubicBezTo>
                    <a:pt x="468" y="197"/>
                    <a:pt x="468" y="197"/>
                    <a:pt x="468" y="197"/>
                  </a:cubicBezTo>
                  <a:cubicBezTo>
                    <a:pt x="467" y="196"/>
                    <a:pt x="467" y="196"/>
                    <a:pt x="467" y="196"/>
                  </a:cubicBezTo>
                  <a:cubicBezTo>
                    <a:pt x="466" y="194"/>
                    <a:pt x="466" y="194"/>
                    <a:pt x="466" y="194"/>
                  </a:cubicBezTo>
                  <a:cubicBezTo>
                    <a:pt x="467" y="193"/>
                    <a:pt x="467" y="193"/>
                    <a:pt x="467" y="193"/>
                  </a:cubicBezTo>
                  <a:close/>
                  <a:moveTo>
                    <a:pt x="450" y="193"/>
                  </a:moveTo>
                  <a:cubicBezTo>
                    <a:pt x="451" y="191"/>
                    <a:pt x="451" y="191"/>
                    <a:pt x="451" y="191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4" y="191"/>
                    <a:pt x="454" y="191"/>
                    <a:pt x="454" y="191"/>
                  </a:cubicBezTo>
                  <a:cubicBezTo>
                    <a:pt x="454" y="192"/>
                    <a:pt x="454" y="192"/>
                    <a:pt x="454" y="192"/>
                  </a:cubicBezTo>
                  <a:cubicBezTo>
                    <a:pt x="453" y="192"/>
                    <a:pt x="453" y="192"/>
                    <a:pt x="453" y="192"/>
                  </a:cubicBezTo>
                  <a:cubicBezTo>
                    <a:pt x="451" y="193"/>
                    <a:pt x="451" y="193"/>
                    <a:pt x="451" y="193"/>
                  </a:cubicBezTo>
                  <a:cubicBezTo>
                    <a:pt x="450" y="193"/>
                    <a:pt x="450" y="193"/>
                    <a:pt x="450" y="193"/>
                  </a:cubicBezTo>
                  <a:close/>
                  <a:moveTo>
                    <a:pt x="433" y="203"/>
                  </a:moveTo>
                  <a:cubicBezTo>
                    <a:pt x="434" y="204"/>
                    <a:pt x="434" y="204"/>
                    <a:pt x="434" y="204"/>
                  </a:cubicBezTo>
                  <a:cubicBezTo>
                    <a:pt x="436" y="205"/>
                    <a:pt x="436" y="205"/>
                    <a:pt x="436" y="205"/>
                  </a:cubicBezTo>
                  <a:cubicBezTo>
                    <a:pt x="438" y="206"/>
                    <a:pt x="438" y="206"/>
                    <a:pt x="438" y="206"/>
                  </a:cubicBezTo>
                  <a:cubicBezTo>
                    <a:pt x="439" y="205"/>
                    <a:pt x="439" y="205"/>
                    <a:pt x="439" y="205"/>
                  </a:cubicBezTo>
                  <a:cubicBezTo>
                    <a:pt x="441" y="206"/>
                    <a:pt x="441" y="206"/>
                    <a:pt x="441" y="206"/>
                  </a:cubicBezTo>
                  <a:cubicBezTo>
                    <a:pt x="443" y="205"/>
                    <a:pt x="443" y="205"/>
                    <a:pt x="443" y="205"/>
                  </a:cubicBezTo>
                  <a:cubicBezTo>
                    <a:pt x="444" y="205"/>
                    <a:pt x="444" y="205"/>
                    <a:pt x="444" y="205"/>
                  </a:cubicBezTo>
                  <a:cubicBezTo>
                    <a:pt x="445" y="205"/>
                    <a:pt x="445" y="205"/>
                    <a:pt x="445" y="205"/>
                  </a:cubicBezTo>
                  <a:cubicBezTo>
                    <a:pt x="447" y="204"/>
                    <a:pt x="447" y="204"/>
                    <a:pt x="447" y="204"/>
                  </a:cubicBezTo>
                  <a:cubicBezTo>
                    <a:pt x="449" y="204"/>
                    <a:pt x="449" y="204"/>
                    <a:pt x="449" y="204"/>
                  </a:cubicBezTo>
                  <a:cubicBezTo>
                    <a:pt x="449" y="202"/>
                    <a:pt x="449" y="202"/>
                    <a:pt x="449" y="202"/>
                  </a:cubicBezTo>
                  <a:cubicBezTo>
                    <a:pt x="446" y="201"/>
                    <a:pt x="446" y="201"/>
                    <a:pt x="446" y="201"/>
                  </a:cubicBezTo>
                  <a:cubicBezTo>
                    <a:pt x="445" y="202"/>
                    <a:pt x="445" y="202"/>
                    <a:pt x="445" y="202"/>
                  </a:cubicBezTo>
                  <a:cubicBezTo>
                    <a:pt x="443" y="202"/>
                    <a:pt x="443" y="202"/>
                    <a:pt x="443" y="202"/>
                  </a:cubicBezTo>
                  <a:cubicBezTo>
                    <a:pt x="442" y="202"/>
                    <a:pt x="442" y="202"/>
                    <a:pt x="442" y="202"/>
                  </a:cubicBezTo>
                  <a:cubicBezTo>
                    <a:pt x="440" y="203"/>
                    <a:pt x="440" y="203"/>
                    <a:pt x="440" y="203"/>
                  </a:cubicBezTo>
                  <a:cubicBezTo>
                    <a:pt x="438" y="201"/>
                    <a:pt x="438" y="201"/>
                    <a:pt x="438" y="201"/>
                  </a:cubicBezTo>
                  <a:cubicBezTo>
                    <a:pt x="436" y="203"/>
                    <a:pt x="436" y="203"/>
                    <a:pt x="436" y="203"/>
                  </a:cubicBezTo>
                  <a:cubicBezTo>
                    <a:pt x="434" y="203"/>
                    <a:pt x="434" y="203"/>
                    <a:pt x="434" y="203"/>
                  </a:cubicBezTo>
                  <a:cubicBezTo>
                    <a:pt x="433" y="203"/>
                    <a:pt x="433" y="203"/>
                    <a:pt x="433" y="203"/>
                  </a:cubicBezTo>
                  <a:close/>
                  <a:moveTo>
                    <a:pt x="423" y="264"/>
                  </a:moveTo>
                  <a:cubicBezTo>
                    <a:pt x="423" y="263"/>
                    <a:pt x="423" y="263"/>
                    <a:pt x="423" y="263"/>
                  </a:cubicBezTo>
                  <a:cubicBezTo>
                    <a:pt x="423" y="262"/>
                    <a:pt x="423" y="262"/>
                    <a:pt x="423" y="262"/>
                  </a:cubicBezTo>
                  <a:cubicBezTo>
                    <a:pt x="424" y="262"/>
                    <a:pt x="424" y="262"/>
                    <a:pt x="424" y="262"/>
                  </a:cubicBezTo>
                  <a:cubicBezTo>
                    <a:pt x="424" y="264"/>
                    <a:pt x="424" y="264"/>
                    <a:pt x="424" y="264"/>
                  </a:cubicBezTo>
                  <a:cubicBezTo>
                    <a:pt x="423" y="264"/>
                    <a:pt x="423" y="264"/>
                    <a:pt x="423" y="264"/>
                  </a:cubicBezTo>
                  <a:close/>
                  <a:moveTo>
                    <a:pt x="413" y="262"/>
                  </a:moveTo>
                  <a:cubicBezTo>
                    <a:pt x="412" y="261"/>
                    <a:pt x="412" y="261"/>
                    <a:pt x="412" y="261"/>
                  </a:cubicBezTo>
                  <a:cubicBezTo>
                    <a:pt x="412" y="259"/>
                    <a:pt x="412" y="259"/>
                    <a:pt x="412" y="259"/>
                  </a:cubicBezTo>
                  <a:cubicBezTo>
                    <a:pt x="411" y="259"/>
                    <a:pt x="411" y="259"/>
                    <a:pt x="411" y="259"/>
                  </a:cubicBezTo>
                  <a:cubicBezTo>
                    <a:pt x="410" y="260"/>
                    <a:pt x="410" y="260"/>
                    <a:pt x="410" y="260"/>
                  </a:cubicBezTo>
                  <a:cubicBezTo>
                    <a:pt x="410" y="259"/>
                    <a:pt x="410" y="259"/>
                    <a:pt x="410" y="259"/>
                  </a:cubicBezTo>
                  <a:cubicBezTo>
                    <a:pt x="410" y="257"/>
                    <a:pt x="410" y="257"/>
                    <a:pt x="410" y="257"/>
                  </a:cubicBezTo>
                  <a:cubicBezTo>
                    <a:pt x="410" y="255"/>
                    <a:pt x="410" y="255"/>
                    <a:pt x="410" y="255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10" y="252"/>
                    <a:pt x="410" y="252"/>
                    <a:pt x="410" y="252"/>
                  </a:cubicBezTo>
                  <a:cubicBezTo>
                    <a:pt x="409" y="249"/>
                    <a:pt x="409" y="249"/>
                    <a:pt x="409" y="249"/>
                  </a:cubicBezTo>
                  <a:cubicBezTo>
                    <a:pt x="410" y="248"/>
                    <a:pt x="410" y="248"/>
                    <a:pt x="410" y="248"/>
                  </a:cubicBezTo>
                  <a:cubicBezTo>
                    <a:pt x="409" y="248"/>
                    <a:pt x="409" y="248"/>
                    <a:pt x="409" y="248"/>
                  </a:cubicBezTo>
                  <a:cubicBezTo>
                    <a:pt x="408" y="246"/>
                    <a:pt x="408" y="246"/>
                    <a:pt x="408" y="246"/>
                  </a:cubicBezTo>
                  <a:cubicBezTo>
                    <a:pt x="408" y="245"/>
                    <a:pt x="408" y="245"/>
                    <a:pt x="408" y="245"/>
                  </a:cubicBezTo>
                  <a:cubicBezTo>
                    <a:pt x="406" y="243"/>
                    <a:pt x="406" y="243"/>
                    <a:pt x="406" y="243"/>
                  </a:cubicBezTo>
                  <a:cubicBezTo>
                    <a:pt x="406" y="240"/>
                    <a:pt x="406" y="240"/>
                    <a:pt x="406" y="240"/>
                  </a:cubicBezTo>
                  <a:cubicBezTo>
                    <a:pt x="405" y="238"/>
                    <a:pt x="405" y="238"/>
                    <a:pt x="405" y="238"/>
                  </a:cubicBezTo>
                  <a:cubicBezTo>
                    <a:pt x="404" y="238"/>
                    <a:pt x="404" y="238"/>
                    <a:pt x="404" y="238"/>
                  </a:cubicBezTo>
                  <a:cubicBezTo>
                    <a:pt x="404" y="237"/>
                    <a:pt x="404" y="237"/>
                    <a:pt x="404" y="237"/>
                  </a:cubicBezTo>
                  <a:cubicBezTo>
                    <a:pt x="404" y="235"/>
                    <a:pt x="404" y="235"/>
                    <a:pt x="404" y="235"/>
                  </a:cubicBezTo>
                  <a:cubicBezTo>
                    <a:pt x="403" y="235"/>
                    <a:pt x="403" y="235"/>
                    <a:pt x="403" y="235"/>
                  </a:cubicBezTo>
                  <a:cubicBezTo>
                    <a:pt x="402" y="236"/>
                    <a:pt x="402" y="236"/>
                    <a:pt x="402" y="236"/>
                  </a:cubicBezTo>
                  <a:cubicBezTo>
                    <a:pt x="401" y="235"/>
                    <a:pt x="401" y="235"/>
                    <a:pt x="401" y="235"/>
                  </a:cubicBezTo>
                  <a:cubicBezTo>
                    <a:pt x="400" y="235"/>
                    <a:pt x="400" y="235"/>
                    <a:pt x="400" y="235"/>
                  </a:cubicBezTo>
                  <a:cubicBezTo>
                    <a:pt x="399" y="234"/>
                    <a:pt x="399" y="234"/>
                    <a:pt x="399" y="234"/>
                  </a:cubicBezTo>
                  <a:cubicBezTo>
                    <a:pt x="399" y="232"/>
                    <a:pt x="399" y="232"/>
                    <a:pt x="399" y="232"/>
                  </a:cubicBezTo>
                  <a:cubicBezTo>
                    <a:pt x="401" y="232"/>
                    <a:pt x="401" y="232"/>
                    <a:pt x="401" y="232"/>
                  </a:cubicBezTo>
                  <a:cubicBezTo>
                    <a:pt x="401" y="229"/>
                    <a:pt x="401" y="229"/>
                    <a:pt x="401" y="229"/>
                  </a:cubicBezTo>
                  <a:cubicBezTo>
                    <a:pt x="400" y="228"/>
                    <a:pt x="400" y="228"/>
                    <a:pt x="400" y="228"/>
                  </a:cubicBezTo>
                  <a:cubicBezTo>
                    <a:pt x="401" y="227"/>
                    <a:pt x="401" y="227"/>
                    <a:pt x="401" y="227"/>
                  </a:cubicBezTo>
                  <a:cubicBezTo>
                    <a:pt x="401" y="224"/>
                    <a:pt x="401" y="224"/>
                    <a:pt x="401" y="224"/>
                  </a:cubicBezTo>
                  <a:cubicBezTo>
                    <a:pt x="400" y="223"/>
                    <a:pt x="400" y="223"/>
                    <a:pt x="400" y="223"/>
                  </a:cubicBezTo>
                  <a:cubicBezTo>
                    <a:pt x="402" y="220"/>
                    <a:pt x="402" y="220"/>
                    <a:pt x="402" y="220"/>
                  </a:cubicBezTo>
                  <a:cubicBezTo>
                    <a:pt x="404" y="219"/>
                    <a:pt x="404" y="219"/>
                    <a:pt x="404" y="219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406" y="219"/>
                    <a:pt x="406" y="219"/>
                    <a:pt x="406" y="219"/>
                  </a:cubicBezTo>
                  <a:cubicBezTo>
                    <a:pt x="408" y="218"/>
                    <a:pt x="408" y="218"/>
                    <a:pt x="408" y="218"/>
                  </a:cubicBezTo>
                  <a:cubicBezTo>
                    <a:pt x="410" y="218"/>
                    <a:pt x="410" y="218"/>
                    <a:pt x="410" y="218"/>
                  </a:cubicBezTo>
                  <a:cubicBezTo>
                    <a:pt x="411" y="220"/>
                    <a:pt x="411" y="220"/>
                    <a:pt x="411" y="220"/>
                  </a:cubicBezTo>
                  <a:cubicBezTo>
                    <a:pt x="410" y="220"/>
                    <a:pt x="410" y="220"/>
                    <a:pt x="410" y="220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11" y="222"/>
                    <a:pt x="411" y="222"/>
                    <a:pt x="411" y="222"/>
                  </a:cubicBezTo>
                  <a:cubicBezTo>
                    <a:pt x="411" y="223"/>
                    <a:pt x="411" y="223"/>
                    <a:pt x="411" y="223"/>
                  </a:cubicBezTo>
                  <a:cubicBezTo>
                    <a:pt x="411" y="224"/>
                    <a:pt x="411" y="224"/>
                    <a:pt x="411" y="224"/>
                  </a:cubicBezTo>
                  <a:cubicBezTo>
                    <a:pt x="413" y="227"/>
                    <a:pt x="413" y="227"/>
                    <a:pt x="413" y="227"/>
                  </a:cubicBezTo>
                  <a:cubicBezTo>
                    <a:pt x="413" y="228"/>
                    <a:pt x="413" y="228"/>
                    <a:pt x="413" y="228"/>
                  </a:cubicBezTo>
                  <a:cubicBezTo>
                    <a:pt x="414" y="230"/>
                    <a:pt x="414" y="230"/>
                    <a:pt x="414" y="230"/>
                  </a:cubicBezTo>
                  <a:cubicBezTo>
                    <a:pt x="416" y="230"/>
                    <a:pt x="416" y="230"/>
                    <a:pt x="416" y="230"/>
                  </a:cubicBezTo>
                  <a:cubicBezTo>
                    <a:pt x="416" y="229"/>
                    <a:pt x="416" y="229"/>
                    <a:pt x="416" y="229"/>
                  </a:cubicBezTo>
                  <a:cubicBezTo>
                    <a:pt x="416" y="228"/>
                    <a:pt x="416" y="228"/>
                    <a:pt x="416" y="228"/>
                  </a:cubicBezTo>
                  <a:cubicBezTo>
                    <a:pt x="417" y="227"/>
                    <a:pt x="417" y="227"/>
                    <a:pt x="417" y="227"/>
                  </a:cubicBezTo>
                  <a:cubicBezTo>
                    <a:pt x="418" y="225"/>
                    <a:pt x="418" y="225"/>
                    <a:pt x="418" y="225"/>
                  </a:cubicBezTo>
                  <a:cubicBezTo>
                    <a:pt x="418" y="224"/>
                    <a:pt x="418" y="224"/>
                    <a:pt x="418" y="224"/>
                  </a:cubicBezTo>
                  <a:cubicBezTo>
                    <a:pt x="419" y="223"/>
                    <a:pt x="419" y="223"/>
                    <a:pt x="419" y="223"/>
                  </a:cubicBezTo>
                  <a:cubicBezTo>
                    <a:pt x="419" y="222"/>
                    <a:pt x="419" y="222"/>
                    <a:pt x="419" y="222"/>
                  </a:cubicBezTo>
                  <a:cubicBezTo>
                    <a:pt x="419" y="220"/>
                    <a:pt x="419" y="220"/>
                    <a:pt x="419" y="220"/>
                  </a:cubicBezTo>
                  <a:cubicBezTo>
                    <a:pt x="419" y="219"/>
                    <a:pt x="419" y="219"/>
                    <a:pt x="419" y="219"/>
                  </a:cubicBezTo>
                  <a:cubicBezTo>
                    <a:pt x="421" y="219"/>
                    <a:pt x="421" y="219"/>
                    <a:pt x="421" y="219"/>
                  </a:cubicBezTo>
                  <a:cubicBezTo>
                    <a:pt x="422" y="219"/>
                    <a:pt x="422" y="219"/>
                    <a:pt x="422" y="219"/>
                  </a:cubicBezTo>
                  <a:cubicBezTo>
                    <a:pt x="423" y="221"/>
                    <a:pt x="423" y="221"/>
                    <a:pt x="423" y="221"/>
                  </a:cubicBezTo>
                  <a:cubicBezTo>
                    <a:pt x="424" y="221"/>
                    <a:pt x="424" y="221"/>
                    <a:pt x="424" y="221"/>
                  </a:cubicBezTo>
                  <a:cubicBezTo>
                    <a:pt x="424" y="220"/>
                    <a:pt x="424" y="220"/>
                    <a:pt x="424" y="220"/>
                  </a:cubicBezTo>
                  <a:cubicBezTo>
                    <a:pt x="423" y="218"/>
                    <a:pt x="423" y="218"/>
                    <a:pt x="423" y="218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1" y="218"/>
                    <a:pt x="421" y="218"/>
                    <a:pt x="421" y="218"/>
                  </a:cubicBezTo>
                  <a:cubicBezTo>
                    <a:pt x="419" y="218"/>
                    <a:pt x="419" y="218"/>
                    <a:pt x="419" y="218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417" y="215"/>
                    <a:pt x="417" y="215"/>
                    <a:pt x="417" y="215"/>
                  </a:cubicBezTo>
                  <a:cubicBezTo>
                    <a:pt x="416" y="213"/>
                    <a:pt x="416" y="213"/>
                    <a:pt x="416" y="213"/>
                  </a:cubicBezTo>
                  <a:cubicBezTo>
                    <a:pt x="416" y="211"/>
                    <a:pt x="416" y="211"/>
                    <a:pt x="416" y="211"/>
                  </a:cubicBezTo>
                  <a:cubicBezTo>
                    <a:pt x="417" y="210"/>
                    <a:pt x="417" y="210"/>
                    <a:pt x="417" y="210"/>
                  </a:cubicBezTo>
                  <a:cubicBezTo>
                    <a:pt x="418" y="210"/>
                    <a:pt x="418" y="210"/>
                    <a:pt x="418" y="210"/>
                  </a:cubicBezTo>
                  <a:cubicBezTo>
                    <a:pt x="419" y="209"/>
                    <a:pt x="419" y="209"/>
                    <a:pt x="419" y="209"/>
                  </a:cubicBezTo>
                  <a:cubicBezTo>
                    <a:pt x="420" y="210"/>
                    <a:pt x="420" y="210"/>
                    <a:pt x="420" y="210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21" y="214"/>
                    <a:pt x="421" y="214"/>
                    <a:pt x="421" y="214"/>
                  </a:cubicBezTo>
                  <a:cubicBezTo>
                    <a:pt x="422" y="215"/>
                    <a:pt x="422" y="215"/>
                    <a:pt x="422" y="215"/>
                  </a:cubicBezTo>
                  <a:cubicBezTo>
                    <a:pt x="422" y="213"/>
                    <a:pt x="422" y="213"/>
                    <a:pt x="422" y="213"/>
                  </a:cubicBezTo>
                  <a:cubicBezTo>
                    <a:pt x="423" y="212"/>
                    <a:pt x="423" y="212"/>
                    <a:pt x="423" y="212"/>
                  </a:cubicBezTo>
                  <a:cubicBezTo>
                    <a:pt x="423" y="210"/>
                    <a:pt x="423" y="210"/>
                    <a:pt x="423" y="210"/>
                  </a:cubicBezTo>
                  <a:cubicBezTo>
                    <a:pt x="422" y="209"/>
                    <a:pt x="422" y="209"/>
                    <a:pt x="422" y="209"/>
                  </a:cubicBezTo>
                  <a:cubicBezTo>
                    <a:pt x="421" y="208"/>
                    <a:pt x="421" y="208"/>
                    <a:pt x="421" y="208"/>
                  </a:cubicBezTo>
                  <a:cubicBezTo>
                    <a:pt x="421" y="206"/>
                    <a:pt x="421" y="206"/>
                    <a:pt x="421" y="206"/>
                  </a:cubicBezTo>
                  <a:cubicBezTo>
                    <a:pt x="422" y="206"/>
                    <a:pt x="422" y="206"/>
                    <a:pt x="422" y="206"/>
                  </a:cubicBezTo>
                  <a:cubicBezTo>
                    <a:pt x="422" y="204"/>
                    <a:pt x="422" y="204"/>
                    <a:pt x="422" y="204"/>
                  </a:cubicBezTo>
                  <a:cubicBezTo>
                    <a:pt x="424" y="203"/>
                    <a:pt x="424" y="203"/>
                    <a:pt x="424" y="203"/>
                  </a:cubicBezTo>
                  <a:cubicBezTo>
                    <a:pt x="425" y="204"/>
                    <a:pt x="425" y="204"/>
                    <a:pt x="425" y="204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427" y="205"/>
                    <a:pt x="427" y="205"/>
                    <a:pt x="427" y="205"/>
                  </a:cubicBezTo>
                  <a:cubicBezTo>
                    <a:pt x="429" y="206"/>
                    <a:pt x="429" y="206"/>
                    <a:pt x="429" y="206"/>
                  </a:cubicBezTo>
                  <a:cubicBezTo>
                    <a:pt x="430" y="204"/>
                    <a:pt x="430" y="204"/>
                    <a:pt x="430" y="204"/>
                  </a:cubicBezTo>
                  <a:cubicBezTo>
                    <a:pt x="428" y="204"/>
                    <a:pt x="428" y="204"/>
                    <a:pt x="428" y="204"/>
                  </a:cubicBezTo>
                  <a:cubicBezTo>
                    <a:pt x="427" y="203"/>
                    <a:pt x="427" y="203"/>
                    <a:pt x="427" y="203"/>
                  </a:cubicBezTo>
                  <a:cubicBezTo>
                    <a:pt x="428" y="203"/>
                    <a:pt x="428" y="203"/>
                    <a:pt x="428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32" y="202"/>
                    <a:pt x="432" y="202"/>
                    <a:pt x="432" y="202"/>
                  </a:cubicBezTo>
                  <a:cubicBezTo>
                    <a:pt x="432" y="203"/>
                    <a:pt x="432" y="203"/>
                    <a:pt x="432" y="203"/>
                  </a:cubicBezTo>
                  <a:cubicBezTo>
                    <a:pt x="431" y="204"/>
                    <a:pt x="431" y="204"/>
                    <a:pt x="431" y="204"/>
                  </a:cubicBezTo>
                  <a:cubicBezTo>
                    <a:pt x="431" y="205"/>
                    <a:pt x="431" y="205"/>
                    <a:pt x="431" y="205"/>
                  </a:cubicBezTo>
                  <a:cubicBezTo>
                    <a:pt x="433" y="206"/>
                    <a:pt x="433" y="206"/>
                    <a:pt x="433" y="206"/>
                  </a:cubicBezTo>
                  <a:cubicBezTo>
                    <a:pt x="434" y="207"/>
                    <a:pt x="434" y="207"/>
                    <a:pt x="434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7" y="208"/>
                    <a:pt x="437" y="208"/>
                    <a:pt x="437" y="208"/>
                  </a:cubicBezTo>
                  <a:cubicBezTo>
                    <a:pt x="439" y="208"/>
                    <a:pt x="439" y="208"/>
                    <a:pt x="439" y="208"/>
                  </a:cubicBezTo>
                  <a:cubicBezTo>
                    <a:pt x="440" y="207"/>
                    <a:pt x="440" y="207"/>
                    <a:pt x="440" y="207"/>
                  </a:cubicBezTo>
                  <a:cubicBezTo>
                    <a:pt x="441" y="207"/>
                    <a:pt x="441" y="207"/>
                    <a:pt x="441" y="207"/>
                  </a:cubicBezTo>
                  <a:cubicBezTo>
                    <a:pt x="446" y="207"/>
                    <a:pt x="446" y="207"/>
                    <a:pt x="446" y="207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12"/>
                    <a:pt x="448" y="212"/>
                    <a:pt x="448" y="212"/>
                  </a:cubicBezTo>
                  <a:cubicBezTo>
                    <a:pt x="448" y="213"/>
                    <a:pt x="448" y="213"/>
                    <a:pt x="448" y="213"/>
                  </a:cubicBezTo>
                  <a:cubicBezTo>
                    <a:pt x="445" y="214"/>
                    <a:pt x="445" y="214"/>
                    <a:pt x="445" y="214"/>
                  </a:cubicBezTo>
                  <a:cubicBezTo>
                    <a:pt x="444" y="214"/>
                    <a:pt x="444" y="214"/>
                    <a:pt x="444" y="214"/>
                  </a:cubicBezTo>
                  <a:cubicBezTo>
                    <a:pt x="444" y="213"/>
                    <a:pt x="444" y="213"/>
                    <a:pt x="444" y="213"/>
                  </a:cubicBezTo>
                  <a:cubicBezTo>
                    <a:pt x="443" y="214"/>
                    <a:pt x="443" y="214"/>
                    <a:pt x="443" y="214"/>
                  </a:cubicBezTo>
                  <a:cubicBezTo>
                    <a:pt x="442" y="214"/>
                    <a:pt x="442" y="214"/>
                    <a:pt x="442" y="214"/>
                  </a:cubicBezTo>
                  <a:cubicBezTo>
                    <a:pt x="442" y="215"/>
                    <a:pt x="442" y="215"/>
                    <a:pt x="442" y="215"/>
                  </a:cubicBezTo>
                  <a:cubicBezTo>
                    <a:pt x="444" y="216"/>
                    <a:pt x="444" y="216"/>
                    <a:pt x="444" y="216"/>
                  </a:cubicBezTo>
                  <a:cubicBezTo>
                    <a:pt x="443" y="217"/>
                    <a:pt x="443" y="217"/>
                    <a:pt x="443" y="217"/>
                  </a:cubicBezTo>
                  <a:cubicBezTo>
                    <a:pt x="443" y="220"/>
                    <a:pt x="443" y="220"/>
                    <a:pt x="443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0" y="220"/>
                    <a:pt x="440" y="220"/>
                    <a:pt x="440" y="220"/>
                  </a:cubicBezTo>
                  <a:cubicBezTo>
                    <a:pt x="438" y="220"/>
                    <a:pt x="438" y="220"/>
                    <a:pt x="438" y="220"/>
                  </a:cubicBezTo>
                  <a:cubicBezTo>
                    <a:pt x="438" y="221"/>
                    <a:pt x="438" y="221"/>
                    <a:pt x="438" y="221"/>
                  </a:cubicBezTo>
                  <a:cubicBezTo>
                    <a:pt x="435" y="222"/>
                    <a:pt x="435" y="222"/>
                    <a:pt x="435" y="222"/>
                  </a:cubicBezTo>
                  <a:cubicBezTo>
                    <a:pt x="432" y="223"/>
                    <a:pt x="432" y="223"/>
                    <a:pt x="432" y="223"/>
                  </a:cubicBezTo>
                  <a:cubicBezTo>
                    <a:pt x="431" y="224"/>
                    <a:pt x="431" y="224"/>
                    <a:pt x="431" y="224"/>
                  </a:cubicBezTo>
                  <a:cubicBezTo>
                    <a:pt x="430" y="226"/>
                    <a:pt x="430" y="226"/>
                    <a:pt x="430" y="226"/>
                  </a:cubicBezTo>
                  <a:cubicBezTo>
                    <a:pt x="430" y="227"/>
                    <a:pt x="430" y="227"/>
                    <a:pt x="430" y="227"/>
                  </a:cubicBezTo>
                  <a:cubicBezTo>
                    <a:pt x="431" y="227"/>
                    <a:pt x="431" y="227"/>
                    <a:pt x="431" y="227"/>
                  </a:cubicBezTo>
                  <a:cubicBezTo>
                    <a:pt x="432" y="226"/>
                    <a:pt x="432" y="226"/>
                    <a:pt x="432" y="226"/>
                  </a:cubicBezTo>
                  <a:cubicBezTo>
                    <a:pt x="434" y="225"/>
                    <a:pt x="434" y="225"/>
                    <a:pt x="434" y="225"/>
                  </a:cubicBezTo>
                  <a:cubicBezTo>
                    <a:pt x="435" y="225"/>
                    <a:pt x="435" y="225"/>
                    <a:pt x="435" y="225"/>
                  </a:cubicBezTo>
                  <a:cubicBezTo>
                    <a:pt x="438" y="226"/>
                    <a:pt x="438" y="226"/>
                    <a:pt x="438" y="226"/>
                  </a:cubicBezTo>
                  <a:cubicBezTo>
                    <a:pt x="438" y="228"/>
                    <a:pt x="438" y="228"/>
                    <a:pt x="438" y="228"/>
                  </a:cubicBezTo>
                  <a:cubicBezTo>
                    <a:pt x="438" y="229"/>
                    <a:pt x="438" y="229"/>
                    <a:pt x="438" y="229"/>
                  </a:cubicBezTo>
                  <a:cubicBezTo>
                    <a:pt x="437" y="229"/>
                    <a:pt x="437" y="229"/>
                    <a:pt x="437" y="229"/>
                  </a:cubicBezTo>
                  <a:cubicBezTo>
                    <a:pt x="438" y="230"/>
                    <a:pt x="438" y="230"/>
                    <a:pt x="438" y="230"/>
                  </a:cubicBezTo>
                  <a:cubicBezTo>
                    <a:pt x="438" y="231"/>
                    <a:pt x="438" y="231"/>
                    <a:pt x="438" y="231"/>
                  </a:cubicBezTo>
                  <a:cubicBezTo>
                    <a:pt x="438" y="233"/>
                    <a:pt x="438" y="233"/>
                    <a:pt x="438" y="233"/>
                  </a:cubicBezTo>
                  <a:cubicBezTo>
                    <a:pt x="437" y="234"/>
                    <a:pt x="437" y="234"/>
                    <a:pt x="437" y="234"/>
                  </a:cubicBezTo>
                  <a:cubicBezTo>
                    <a:pt x="437" y="235"/>
                    <a:pt x="437" y="235"/>
                    <a:pt x="437" y="235"/>
                  </a:cubicBezTo>
                  <a:cubicBezTo>
                    <a:pt x="437" y="236"/>
                    <a:pt x="437" y="236"/>
                    <a:pt x="437" y="236"/>
                  </a:cubicBezTo>
                  <a:cubicBezTo>
                    <a:pt x="438" y="234"/>
                    <a:pt x="438" y="234"/>
                    <a:pt x="438" y="234"/>
                  </a:cubicBezTo>
                  <a:cubicBezTo>
                    <a:pt x="440" y="233"/>
                    <a:pt x="440" y="233"/>
                    <a:pt x="440" y="233"/>
                  </a:cubicBezTo>
                  <a:cubicBezTo>
                    <a:pt x="441" y="233"/>
                    <a:pt x="441" y="233"/>
                    <a:pt x="441" y="233"/>
                  </a:cubicBezTo>
                  <a:cubicBezTo>
                    <a:pt x="442" y="233"/>
                    <a:pt x="442" y="233"/>
                    <a:pt x="442" y="233"/>
                  </a:cubicBezTo>
                  <a:cubicBezTo>
                    <a:pt x="441" y="234"/>
                    <a:pt x="441" y="234"/>
                    <a:pt x="441" y="234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9"/>
                    <a:pt x="440" y="239"/>
                    <a:pt x="440" y="239"/>
                  </a:cubicBezTo>
                  <a:cubicBezTo>
                    <a:pt x="440" y="241"/>
                    <a:pt x="440" y="241"/>
                    <a:pt x="440" y="241"/>
                  </a:cubicBezTo>
                  <a:cubicBezTo>
                    <a:pt x="437" y="242"/>
                    <a:pt x="437" y="242"/>
                    <a:pt x="437" y="242"/>
                  </a:cubicBezTo>
                  <a:cubicBezTo>
                    <a:pt x="436" y="242"/>
                    <a:pt x="436" y="242"/>
                    <a:pt x="436" y="242"/>
                  </a:cubicBezTo>
                  <a:cubicBezTo>
                    <a:pt x="435" y="243"/>
                    <a:pt x="435" y="243"/>
                    <a:pt x="435" y="243"/>
                  </a:cubicBezTo>
                  <a:cubicBezTo>
                    <a:pt x="436" y="244"/>
                    <a:pt x="436" y="244"/>
                    <a:pt x="436" y="244"/>
                  </a:cubicBezTo>
                  <a:cubicBezTo>
                    <a:pt x="435" y="246"/>
                    <a:pt x="435" y="246"/>
                    <a:pt x="435" y="246"/>
                  </a:cubicBezTo>
                  <a:cubicBezTo>
                    <a:pt x="434" y="247"/>
                    <a:pt x="434" y="247"/>
                    <a:pt x="434" y="247"/>
                  </a:cubicBezTo>
                  <a:cubicBezTo>
                    <a:pt x="433" y="246"/>
                    <a:pt x="433" y="246"/>
                    <a:pt x="433" y="246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5" y="249"/>
                    <a:pt x="435" y="249"/>
                    <a:pt x="435" y="249"/>
                  </a:cubicBezTo>
                  <a:cubicBezTo>
                    <a:pt x="434" y="249"/>
                    <a:pt x="434" y="249"/>
                    <a:pt x="434" y="249"/>
                  </a:cubicBezTo>
                  <a:cubicBezTo>
                    <a:pt x="432" y="250"/>
                    <a:pt x="432" y="250"/>
                    <a:pt x="432" y="250"/>
                  </a:cubicBezTo>
                  <a:cubicBezTo>
                    <a:pt x="433" y="251"/>
                    <a:pt x="433" y="251"/>
                    <a:pt x="433" y="251"/>
                  </a:cubicBezTo>
                  <a:cubicBezTo>
                    <a:pt x="432" y="253"/>
                    <a:pt x="432" y="253"/>
                    <a:pt x="432" y="253"/>
                  </a:cubicBezTo>
                  <a:cubicBezTo>
                    <a:pt x="431" y="252"/>
                    <a:pt x="431" y="252"/>
                    <a:pt x="431" y="252"/>
                  </a:cubicBezTo>
                  <a:cubicBezTo>
                    <a:pt x="430" y="253"/>
                    <a:pt x="430" y="253"/>
                    <a:pt x="430" y="253"/>
                  </a:cubicBezTo>
                  <a:cubicBezTo>
                    <a:pt x="428" y="253"/>
                    <a:pt x="428" y="253"/>
                    <a:pt x="428" y="253"/>
                  </a:cubicBezTo>
                  <a:cubicBezTo>
                    <a:pt x="426" y="254"/>
                    <a:pt x="426" y="254"/>
                    <a:pt x="426" y="254"/>
                  </a:cubicBezTo>
                  <a:cubicBezTo>
                    <a:pt x="426" y="255"/>
                    <a:pt x="426" y="255"/>
                    <a:pt x="426" y="255"/>
                  </a:cubicBezTo>
                  <a:cubicBezTo>
                    <a:pt x="424" y="256"/>
                    <a:pt x="424" y="256"/>
                    <a:pt x="424" y="256"/>
                  </a:cubicBezTo>
                  <a:cubicBezTo>
                    <a:pt x="422" y="255"/>
                    <a:pt x="422" y="255"/>
                    <a:pt x="422" y="255"/>
                  </a:cubicBezTo>
                  <a:cubicBezTo>
                    <a:pt x="420" y="256"/>
                    <a:pt x="420" y="256"/>
                    <a:pt x="420" y="256"/>
                  </a:cubicBezTo>
                  <a:cubicBezTo>
                    <a:pt x="419" y="255"/>
                    <a:pt x="419" y="255"/>
                    <a:pt x="419" y="255"/>
                  </a:cubicBezTo>
                  <a:cubicBezTo>
                    <a:pt x="418" y="252"/>
                    <a:pt x="418" y="252"/>
                    <a:pt x="418" y="252"/>
                  </a:cubicBezTo>
                  <a:cubicBezTo>
                    <a:pt x="420" y="250"/>
                    <a:pt x="420" y="250"/>
                    <a:pt x="420" y="250"/>
                  </a:cubicBezTo>
                  <a:cubicBezTo>
                    <a:pt x="420" y="248"/>
                    <a:pt x="420" y="248"/>
                    <a:pt x="420" y="248"/>
                  </a:cubicBezTo>
                  <a:cubicBezTo>
                    <a:pt x="417" y="251"/>
                    <a:pt x="417" y="251"/>
                    <a:pt x="417" y="251"/>
                  </a:cubicBezTo>
                  <a:cubicBezTo>
                    <a:pt x="417" y="253"/>
                    <a:pt x="417" y="253"/>
                    <a:pt x="417" y="253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19" y="257"/>
                    <a:pt x="419" y="257"/>
                    <a:pt x="419" y="257"/>
                  </a:cubicBezTo>
                  <a:cubicBezTo>
                    <a:pt x="418" y="259"/>
                    <a:pt x="418" y="259"/>
                    <a:pt x="418" y="259"/>
                  </a:cubicBezTo>
                  <a:cubicBezTo>
                    <a:pt x="416" y="260"/>
                    <a:pt x="416" y="260"/>
                    <a:pt x="416" y="260"/>
                  </a:cubicBezTo>
                  <a:cubicBezTo>
                    <a:pt x="415" y="262"/>
                    <a:pt x="415" y="262"/>
                    <a:pt x="415" y="262"/>
                  </a:cubicBezTo>
                  <a:cubicBezTo>
                    <a:pt x="415" y="262"/>
                    <a:pt x="413" y="262"/>
                    <a:pt x="413" y="262"/>
                  </a:cubicBezTo>
                  <a:close/>
                  <a:moveTo>
                    <a:pt x="442" y="221"/>
                  </a:moveTo>
                  <a:cubicBezTo>
                    <a:pt x="442" y="222"/>
                    <a:pt x="442" y="222"/>
                    <a:pt x="442" y="222"/>
                  </a:cubicBezTo>
                  <a:cubicBezTo>
                    <a:pt x="443" y="222"/>
                    <a:pt x="443" y="222"/>
                    <a:pt x="443" y="222"/>
                  </a:cubicBezTo>
                  <a:cubicBezTo>
                    <a:pt x="444" y="222"/>
                    <a:pt x="444" y="222"/>
                    <a:pt x="444" y="222"/>
                  </a:cubicBezTo>
                  <a:cubicBezTo>
                    <a:pt x="442" y="221"/>
                    <a:pt x="442" y="221"/>
                    <a:pt x="442" y="221"/>
                  </a:cubicBezTo>
                  <a:close/>
                  <a:moveTo>
                    <a:pt x="441" y="229"/>
                  </a:moveTo>
                  <a:cubicBezTo>
                    <a:pt x="442" y="228"/>
                    <a:pt x="442" y="228"/>
                    <a:pt x="442" y="228"/>
                  </a:cubicBezTo>
                  <a:cubicBezTo>
                    <a:pt x="443" y="227"/>
                    <a:pt x="443" y="227"/>
                    <a:pt x="443" y="227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3" y="225"/>
                    <a:pt x="443" y="225"/>
                    <a:pt x="443" y="225"/>
                  </a:cubicBezTo>
                  <a:cubicBezTo>
                    <a:pt x="443" y="223"/>
                    <a:pt x="443" y="223"/>
                    <a:pt x="443" y="223"/>
                  </a:cubicBezTo>
                  <a:cubicBezTo>
                    <a:pt x="442" y="224"/>
                    <a:pt x="442" y="224"/>
                    <a:pt x="442" y="224"/>
                  </a:cubicBezTo>
                  <a:cubicBezTo>
                    <a:pt x="441" y="225"/>
                    <a:pt x="441" y="225"/>
                    <a:pt x="441" y="225"/>
                  </a:cubicBezTo>
                  <a:cubicBezTo>
                    <a:pt x="440" y="226"/>
                    <a:pt x="440" y="226"/>
                    <a:pt x="440" y="226"/>
                  </a:cubicBezTo>
                  <a:cubicBezTo>
                    <a:pt x="440" y="228"/>
                    <a:pt x="440" y="228"/>
                    <a:pt x="440" y="228"/>
                  </a:cubicBezTo>
                  <a:cubicBezTo>
                    <a:pt x="441" y="229"/>
                    <a:pt x="441" y="229"/>
                    <a:pt x="441" y="229"/>
                  </a:cubicBezTo>
                  <a:close/>
                  <a:moveTo>
                    <a:pt x="440" y="232"/>
                  </a:moveTo>
                  <a:cubicBezTo>
                    <a:pt x="441" y="232"/>
                    <a:pt x="441" y="232"/>
                    <a:pt x="441" y="232"/>
                  </a:cubicBezTo>
                  <a:cubicBezTo>
                    <a:pt x="442" y="230"/>
                    <a:pt x="442" y="230"/>
                    <a:pt x="442" y="230"/>
                  </a:cubicBezTo>
                  <a:cubicBezTo>
                    <a:pt x="440" y="230"/>
                    <a:pt x="440" y="230"/>
                    <a:pt x="440" y="230"/>
                  </a:cubicBezTo>
                  <a:cubicBezTo>
                    <a:pt x="439" y="231"/>
                    <a:pt x="439" y="231"/>
                    <a:pt x="439" y="231"/>
                  </a:cubicBezTo>
                  <a:cubicBezTo>
                    <a:pt x="439" y="232"/>
                    <a:pt x="439" y="232"/>
                    <a:pt x="439" y="232"/>
                  </a:cubicBezTo>
                  <a:cubicBezTo>
                    <a:pt x="440" y="232"/>
                    <a:pt x="440" y="232"/>
                    <a:pt x="440" y="232"/>
                  </a:cubicBezTo>
                  <a:close/>
                  <a:moveTo>
                    <a:pt x="373" y="195"/>
                  </a:moveTo>
                  <a:cubicBezTo>
                    <a:pt x="373" y="196"/>
                    <a:pt x="373" y="196"/>
                    <a:pt x="373" y="196"/>
                  </a:cubicBezTo>
                  <a:cubicBezTo>
                    <a:pt x="374" y="196"/>
                    <a:pt x="374" y="196"/>
                    <a:pt x="374" y="196"/>
                  </a:cubicBezTo>
                  <a:cubicBezTo>
                    <a:pt x="375" y="196"/>
                    <a:pt x="375" y="196"/>
                    <a:pt x="375" y="196"/>
                  </a:cubicBezTo>
                  <a:cubicBezTo>
                    <a:pt x="376" y="196"/>
                    <a:pt x="376" y="196"/>
                    <a:pt x="376" y="196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376" y="195"/>
                    <a:pt x="376" y="195"/>
                    <a:pt x="376" y="195"/>
                  </a:cubicBezTo>
                  <a:cubicBezTo>
                    <a:pt x="374" y="194"/>
                    <a:pt x="374" y="194"/>
                    <a:pt x="374" y="194"/>
                  </a:cubicBezTo>
                  <a:cubicBezTo>
                    <a:pt x="373" y="195"/>
                    <a:pt x="373" y="195"/>
                    <a:pt x="373" y="195"/>
                  </a:cubicBezTo>
                  <a:close/>
                  <a:moveTo>
                    <a:pt x="384" y="217"/>
                  </a:moveTo>
                  <a:cubicBezTo>
                    <a:pt x="383" y="215"/>
                    <a:pt x="383" y="215"/>
                    <a:pt x="383" y="215"/>
                  </a:cubicBezTo>
                  <a:cubicBezTo>
                    <a:pt x="383" y="212"/>
                    <a:pt x="383" y="212"/>
                    <a:pt x="383" y="212"/>
                  </a:cubicBezTo>
                  <a:cubicBezTo>
                    <a:pt x="382" y="210"/>
                    <a:pt x="382" y="210"/>
                    <a:pt x="382" y="210"/>
                  </a:cubicBezTo>
                  <a:cubicBezTo>
                    <a:pt x="382" y="208"/>
                    <a:pt x="382" y="208"/>
                    <a:pt x="382" y="208"/>
                  </a:cubicBezTo>
                  <a:cubicBezTo>
                    <a:pt x="382" y="207"/>
                    <a:pt x="382" y="207"/>
                    <a:pt x="382" y="207"/>
                  </a:cubicBezTo>
                  <a:cubicBezTo>
                    <a:pt x="382" y="205"/>
                    <a:pt x="382" y="205"/>
                    <a:pt x="382" y="205"/>
                  </a:cubicBezTo>
                  <a:cubicBezTo>
                    <a:pt x="382" y="203"/>
                    <a:pt x="382" y="203"/>
                    <a:pt x="382" y="203"/>
                  </a:cubicBezTo>
                  <a:cubicBezTo>
                    <a:pt x="380" y="201"/>
                    <a:pt x="380" y="201"/>
                    <a:pt x="380" y="201"/>
                  </a:cubicBezTo>
                  <a:cubicBezTo>
                    <a:pt x="379" y="200"/>
                    <a:pt x="379" y="200"/>
                    <a:pt x="379" y="200"/>
                  </a:cubicBezTo>
                  <a:cubicBezTo>
                    <a:pt x="379" y="199"/>
                    <a:pt x="379" y="199"/>
                    <a:pt x="379" y="199"/>
                  </a:cubicBezTo>
                  <a:cubicBezTo>
                    <a:pt x="382" y="197"/>
                    <a:pt x="382" y="197"/>
                    <a:pt x="382" y="197"/>
                  </a:cubicBezTo>
                  <a:cubicBezTo>
                    <a:pt x="383" y="196"/>
                    <a:pt x="383" y="196"/>
                    <a:pt x="383" y="196"/>
                  </a:cubicBezTo>
                  <a:cubicBezTo>
                    <a:pt x="385" y="195"/>
                    <a:pt x="385" y="195"/>
                    <a:pt x="385" y="195"/>
                  </a:cubicBezTo>
                  <a:cubicBezTo>
                    <a:pt x="387" y="195"/>
                    <a:pt x="387" y="195"/>
                    <a:pt x="387" y="195"/>
                  </a:cubicBezTo>
                  <a:cubicBezTo>
                    <a:pt x="388" y="196"/>
                    <a:pt x="388" y="196"/>
                    <a:pt x="388" y="196"/>
                  </a:cubicBezTo>
                  <a:cubicBezTo>
                    <a:pt x="389" y="196"/>
                    <a:pt x="389" y="196"/>
                    <a:pt x="389" y="196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4" y="197"/>
                    <a:pt x="394" y="197"/>
                    <a:pt x="394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8" y="199"/>
                    <a:pt x="398" y="199"/>
                    <a:pt x="398" y="199"/>
                  </a:cubicBezTo>
                  <a:cubicBezTo>
                    <a:pt x="397" y="200"/>
                    <a:pt x="397" y="200"/>
                    <a:pt x="397" y="200"/>
                  </a:cubicBezTo>
                  <a:cubicBezTo>
                    <a:pt x="397" y="201"/>
                    <a:pt x="397" y="201"/>
                    <a:pt x="397" y="201"/>
                  </a:cubicBezTo>
                  <a:cubicBezTo>
                    <a:pt x="398" y="203"/>
                    <a:pt x="398" y="203"/>
                    <a:pt x="398" y="203"/>
                  </a:cubicBezTo>
                  <a:cubicBezTo>
                    <a:pt x="398" y="204"/>
                    <a:pt x="398" y="204"/>
                    <a:pt x="398" y="204"/>
                  </a:cubicBezTo>
                  <a:cubicBezTo>
                    <a:pt x="397" y="205"/>
                    <a:pt x="397" y="205"/>
                    <a:pt x="397" y="205"/>
                  </a:cubicBezTo>
                  <a:cubicBezTo>
                    <a:pt x="397" y="206"/>
                    <a:pt x="397" y="206"/>
                    <a:pt x="397" y="206"/>
                  </a:cubicBezTo>
                  <a:cubicBezTo>
                    <a:pt x="395" y="208"/>
                    <a:pt x="395" y="208"/>
                    <a:pt x="395" y="208"/>
                  </a:cubicBezTo>
                  <a:cubicBezTo>
                    <a:pt x="394" y="208"/>
                    <a:pt x="394" y="208"/>
                    <a:pt x="394" y="208"/>
                  </a:cubicBezTo>
                  <a:cubicBezTo>
                    <a:pt x="392" y="210"/>
                    <a:pt x="392" y="210"/>
                    <a:pt x="392" y="210"/>
                  </a:cubicBezTo>
                  <a:cubicBezTo>
                    <a:pt x="390" y="212"/>
                    <a:pt x="390" y="212"/>
                    <a:pt x="390" y="212"/>
                  </a:cubicBezTo>
                  <a:cubicBezTo>
                    <a:pt x="388" y="214"/>
                    <a:pt x="388" y="214"/>
                    <a:pt x="388" y="214"/>
                  </a:cubicBezTo>
                  <a:cubicBezTo>
                    <a:pt x="386" y="214"/>
                    <a:pt x="386" y="214"/>
                    <a:pt x="386" y="214"/>
                  </a:cubicBezTo>
                  <a:cubicBezTo>
                    <a:pt x="385" y="215"/>
                    <a:pt x="385" y="215"/>
                    <a:pt x="385" y="215"/>
                  </a:cubicBezTo>
                  <a:cubicBezTo>
                    <a:pt x="385" y="216"/>
                    <a:pt x="385" y="216"/>
                    <a:pt x="385" y="216"/>
                  </a:cubicBezTo>
                  <a:cubicBezTo>
                    <a:pt x="384" y="217"/>
                    <a:pt x="384" y="217"/>
                    <a:pt x="384" y="217"/>
                  </a:cubicBezTo>
                  <a:close/>
                  <a:moveTo>
                    <a:pt x="447" y="253"/>
                  </a:moveTo>
                  <a:cubicBezTo>
                    <a:pt x="445" y="250"/>
                    <a:pt x="445" y="250"/>
                    <a:pt x="445" y="250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2" y="249"/>
                    <a:pt x="442" y="249"/>
                    <a:pt x="442" y="249"/>
                  </a:cubicBezTo>
                  <a:cubicBezTo>
                    <a:pt x="443" y="248"/>
                    <a:pt x="443" y="248"/>
                    <a:pt x="443" y="248"/>
                  </a:cubicBezTo>
                  <a:cubicBezTo>
                    <a:pt x="444" y="249"/>
                    <a:pt x="444" y="249"/>
                    <a:pt x="444" y="249"/>
                  </a:cubicBezTo>
                  <a:cubicBezTo>
                    <a:pt x="445" y="248"/>
                    <a:pt x="445" y="248"/>
                    <a:pt x="445" y="248"/>
                  </a:cubicBezTo>
                  <a:cubicBezTo>
                    <a:pt x="444" y="247"/>
                    <a:pt x="444" y="247"/>
                    <a:pt x="444" y="247"/>
                  </a:cubicBezTo>
                  <a:cubicBezTo>
                    <a:pt x="443" y="247"/>
                    <a:pt x="443" y="247"/>
                    <a:pt x="443" y="247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45" y="244"/>
                    <a:pt x="445" y="244"/>
                    <a:pt x="445" y="244"/>
                  </a:cubicBezTo>
                  <a:cubicBezTo>
                    <a:pt x="446" y="241"/>
                    <a:pt x="446" y="241"/>
                    <a:pt x="446" y="241"/>
                  </a:cubicBezTo>
                  <a:cubicBezTo>
                    <a:pt x="445" y="239"/>
                    <a:pt x="445" y="239"/>
                    <a:pt x="445" y="239"/>
                  </a:cubicBezTo>
                  <a:cubicBezTo>
                    <a:pt x="446" y="239"/>
                    <a:pt x="446" y="239"/>
                    <a:pt x="446" y="239"/>
                  </a:cubicBezTo>
                  <a:cubicBezTo>
                    <a:pt x="446" y="238"/>
                    <a:pt x="446" y="238"/>
                    <a:pt x="446" y="238"/>
                  </a:cubicBezTo>
                  <a:cubicBezTo>
                    <a:pt x="445" y="237"/>
                    <a:pt x="445" y="237"/>
                    <a:pt x="445" y="237"/>
                  </a:cubicBezTo>
                  <a:cubicBezTo>
                    <a:pt x="446" y="235"/>
                    <a:pt x="446" y="235"/>
                    <a:pt x="446" y="235"/>
                  </a:cubicBezTo>
                  <a:cubicBezTo>
                    <a:pt x="446" y="233"/>
                    <a:pt x="446" y="233"/>
                    <a:pt x="446" y="233"/>
                  </a:cubicBezTo>
                  <a:cubicBezTo>
                    <a:pt x="447" y="230"/>
                    <a:pt x="447" y="230"/>
                    <a:pt x="447" y="230"/>
                  </a:cubicBezTo>
                  <a:cubicBezTo>
                    <a:pt x="449" y="229"/>
                    <a:pt x="449" y="229"/>
                    <a:pt x="449" y="229"/>
                  </a:cubicBezTo>
                  <a:cubicBezTo>
                    <a:pt x="449" y="227"/>
                    <a:pt x="449" y="227"/>
                    <a:pt x="449" y="227"/>
                  </a:cubicBezTo>
                  <a:cubicBezTo>
                    <a:pt x="450" y="226"/>
                    <a:pt x="450" y="226"/>
                    <a:pt x="450" y="226"/>
                  </a:cubicBezTo>
                  <a:cubicBezTo>
                    <a:pt x="451" y="225"/>
                    <a:pt x="451" y="225"/>
                    <a:pt x="451" y="225"/>
                  </a:cubicBezTo>
                  <a:cubicBezTo>
                    <a:pt x="452" y="223"/>
                    <a:pt x="452" y="223"/>
                    <a:pt x="452" y="223"/>
                  </a:cubicBezTo>
                  <a:cubicBezTo>
                    <a:pt x="452" y="222"/>
                    <a:pt x="452" y="222"/>
                    <a:pt x="452" y="222"/>
                  </a:cubicBezTo>
                  <a:cubicBezTo>
                    <a:pt x="454" y="219"/>
                    <a:pt x="454" y="219"/>
                    <a:pt x="454" y="219"/>
                  </a:cubicBezTo>
                  <a:cubicBezTo>
                    <a:pt x="455" y="217"/>
                    <a:pt x="455" y="217"/>
                    <a:pt x="455" y="217"/>
                  </a:cubicBezTo>
                  <a:cubicBezTo>
                    <a:pt x="456" y="216"/>
                    <a:pt x="456" y="216"/>
                    <a:pt x="456" y="216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7" y="212"/>
                    <a:pt x="457" y="212"/>
                    <a:pt x="457" y="212"/>
                  </a:cubicBezTo>
                  <a:cubicBezTo>
                    <a:pt x="458" y="213"/>
                    <a:pt x="458" y="213"/>
                    <a:pt x="458" y="213"/>
                  </a:cubicBezTo>
                  <a:cubicBezTo>
                    <a:pt x="459" y="215"/>
                    <a:pt x="459" y="215"/>
                    <a:pt x="459" y="215"/>
                  </a:cubicBezTo>
                  <a:cubicBezTo>
                    <a:pt x="460" y="217"/>
                    <a:pt x="460" y="217"/>
                    <a:pt x="460" y="217"/>
                  </a:cubicBezTo>
                  <a:cubicBezTo>
                    <a:pt x="462" y="217"/>
                    <a:pt x="462" y="217"/>
                    <a:pt x="462" y="217"/>
                  </a:cubicBezTo>
                  <a:cubicBezTo>
                    <a:pt x="461" y="215"/>
                    <a:pt x="461" y="215"/>
                    <a:pt x="461" y="215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2" y="212"/>
                    <a:pt x="462" y="212"/>
                    <a:pt x="462" y="212"/>
                  </a:cubicBezTo>
                  <a:cubicBezTo>
                    <a:pt x="460" y="210"/>
                    <a:pt x="460" y="210"/>
                    <a:pt x="460" y="210"/>
                  </a:cubicBezTo>
                  <a:cubicBezTo>
                    <a:pt x="462" y="208"/>
                    <a:pt x="462" y="208"/>
                    <a:pt x="462" y="208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8" y="207"/>
                    <a:pt x="468" y="207"/>
                    <a:pt x="468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2" y="207"/>
                    <a:pt x="472" y="207"/>
                    <a:pt x="472" y="207"/>
                  </a:cubicBezTo>
                  <a:cubicBezTo>
                    <a:pt x="472" y="208"/>
                    <a:pt x="472" y="208"/>
                    <a:pt x="472" y="208"/>
                  </a:cubicBezTo>
                  <a:cubicBezTo>
                    <a:pt x="474" y="207"/>
                    <a:pt x="474" y="207"/>
                    <a:pt x="474" y="207"/>
                  </a:cubicBezTo>
                  <a:cubicBezTo>
                    <a:pt x="476" y="207"/>
                    <a:pt x="476" y="207"/>
                    <a:pt x="476" y="207"/>
                  </a:cubicBezTo>
                  <a:cubicBezTo>
                    <a:pt x="477" y="209"/>
                    <a:pt x="477" y="209"/>
                    <a:pt x="477" y="209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80" y="210"/>
                    <a:pt x="480" y="210"/>
                    <a:pt x="480" y="210"/>
                  </a:cubicBezTo>
                  <a:cubicBezTo>
                    <a:pt x="481" y="212"/>
                    <a:pt x="481" y="212"/>
                    <a:pt x="481" y="212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481" y="214"/>
                    <a:pt x="481" y="214"/>
                    <a:pt x="481" y="214"/>
                  </a:cubicBezTo>
                  <a:cubicBezTo>
                    <a:pt x="483" y="213"/>
                    <a:pt x="483" y="213"/>
                    <a:pt x="483" y="213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9" y="214"/>
                    <a:pt x="489" y="214"/>
                    <a:pt x="489" y="214"/>
                  </a:cubicBezTo>
                  <a:cubicBezTo>
                    <a:pt x="491" y="216"/>
                    <a:pt x="491" y="216"/>
                    <a:pt x="491" y="216"/>
                  </a:cubicBezTo>
                  <a:cubicBezTo>
                    <a:pt x="491" y="217"/>
                    <a:pt x="491" y="217"/>
                    <a:pt x="491" y="217"/>
                  </a:cubicBezTo>
                  <a:cubicBezTo>
                    <a:pt x="493" y="218"/>
                    <a:pt x="493" y="218"/>
                    <a:pt x="493" y="218"/>
                  </a:cubicBezTo>
                  <a:cubicBezTo>
                    <a:pt x="493" y="219"/>
                    <a:pt x="493" y="219"/>
                    <a:pt x="493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88" y="223"/>
                    <a:pt x="488" y="223"/>
                    <a:pt x="488" y="223"/>
                  </a:cubicBezTo>
                  <a:cubicBezTo>
                    <a:pt x="487" y="225"/>
                    <a:pt x="487" y="225"/>
                    <a:pt x="487" y="225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2" y="229"/>
                    <a:pt x="482" y="229"/>
                    <a:pt x="482" y="229"/>
                  </a:cubicBezTo>
                  <a:cubicBezTo>
                    <a:pt x="480" y="232"/>
                    <a:pt x="480" y="232"/>
                    <a:pt x="480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3"/>
                    <a:pt x="478" y="233"/>
                    <a:pt x="478" y="233"/>
                  </a:cubicBezTo>
                  <a:cubicBezTo>
                    <a:pt x="477" y="234"/>
                    <a:pt x="477" y="234"/>
                    <a:pt x="477" y="234"/>
                  </a:cubicBezTo>
                  <a:cubicBezTo>
                    <a:pt x="475" y="236"/>
                    <a:pt x="475" y="236"/>
                    <a:pt x="475" y="236"/>
                  </a:cubicBezTo>
                  <a:cubicBezTo>
                    <a:pt x="473" y="238"/>
                    <a:pt x="473" y="238"/>
                    <a:pt x="473" y="238"/>
                  </a:cubicBezTo>
                  <a:cubicBezTo>
                    <a:pt x="469" y="240"/>
                    <a:pt x="469" y="240"/>
                    <a:pt x="469" y="240"/>
                  </a:cubicBezTo>
                  <a:cubicBezTo>
                    <a:pt x="467" y="241"/>
                    <a:pt x="467" y="241"/>
                    <a:pt x="467" y="241"/>
                  </a:cubicBezTo>
                  <a:cubicBezTo>
                    <a:pt x="466" y="241"/>
                    <a:pt x="466" y="241"/>
                    <a:pt x="466" y="241"/>
                  </a:cubicBezTo>
                  <a:cubicBezTo>
                    <a:pt x="466" y="240"/>
                    <a:pt x="466" y="240"/>
                    <a:pt x="466" y="240"/>
                  </a:cubicBezTo>
                  <a:cubicBezTo>
                    <a:pt x="465" y="240"/>
                    <a:pt x="465" y="240"/>
                    <a:pt x="465" y="240"/>
                  </a:cubicBezTo>
                  <a:cubicBezTo>
                    <a:pt x="463" y="238"/>
                    <a:pt x="463" y="238"/>
                    <a:pt x="463" y="238"/>
                  </a:cubicBezTo>
                  <a:cubicBezTo>
                    <a:pt x="462" y="237"/>
                    <a:pt x="462" y="237"/>
                    <a:pt x="462" y="237"/>
                  </a:cubicBezTo>
                  <a:cubicBezTo>
                    <a:pt x="461" y="236"/>
                    <a:pt x="461" y="236"/>
                    <a:pt x="461" y="236"/>
                  </a:cubicBezTo>
                  <a:cubicBezTo>
                    <a:pt x="460" y="237"/>
                    <a:pt x="460" y="237"/>
                    <a:pt x="460" y="237"/>
                  </a:cubicBezTo>
                  <a:cubicBezTo>
                    <a:pt x="458" y="237"/>
                    <a:pt x="458" y="237"/>
                    <a:pt x="458" y="237"/>
                  </a:cubicBezTo>
                  <a:cubicBezTo>
                    <a:pt x="457" y="237"/>
                    <a:pt x="457" y="237"/>
                    <a:pt x="457" y="237"/>
                  </a:cubicBezTo>
                  <a:cubicBezTo>
                    <a:pt x="455" y="236"/>
                    <a:pt x="455" y="236"/>
                    <a:pt x="455" y="236"/>
                  </a:cubicBezTo>
                  <a:cubicBezTo>
                    <a:pt x="454" y="236"/>
                    <a:pt x="454" y="236"/>
                    <a:pt x="454" y="236"/>
                  </a:cubicBezTo>
                  <a:cubicBezTo>
                    <a:pt x="454" y="237"/>
                    <a:pt x="454" y="237"/>
                    <a:pt x="454" y="237"/>
                  </a:cubicBezTo>
                  <a:cubicBezTo>
                    <a:pt x="455" y="238"/>
                    <a:pt x="455" y="238"/>
                    <a:pt x="455" y="238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7" y="239"/>
                    <a:pt x="457" y="239"/>
                    <a:pt x="457" y="239"/>
                  </a:cubicBezTo>
                  <a:cubicBezTo>
                    <a:pt x="456" y="241"/>
                    <a:pt x="456" y="241"/>
                    <a:pt x="456" y="241"/>
                  </a:cubicBezTo>
                  <a:cubicBezTo>
                    <a:pt x="457" y="241"/>
                    <a:pt x="457" y="241"/>
                    <a:pt x="457" y="241"/>
                  </a:cubicBezTo>
                  <a:cubicBezTo>
                    <a:pt x="457" y="243"/>
                    <a:pt x="457" y="243"/>
                    <a:pt x="457" y="243"/>
                  </a:cubicBezTo>
                  <a:cubicBezTo>
                    <a:pt x="456" y="245"/>
                    <a:pt x="456" y="245"/>
                    <a:pt x="456" y="245"/>
                  </a:cubicBezTo>
                  <a:cubicBezTo>
                    <a:pt x="455" y="246"/>
                    <a:pt x="455" y="246"/>
                    <a:pt x="455" y="246"/>
                  </a:cubicBezTo>
                  <a:cubicBezTo>
                    <a:pt x="454" y="247"/>
                    <a:pt x="454" y="247"/>
                    <a:pt x="454" y="247"/>
                  </a:cubicBezTo>
                  <a:cubicBezTo>
                    <a:pt x="453" y="247"/>
                    <a:pt x="453" y="247"/>
                    <a:pt x="453" y="247"/>
                  </a:cubicBezTo>
                  <a:cubicBezTo>
                    <a:pt x="451" y="248"/>
                    <a:pt x="451" y="248"/>
                    <a:pt x="451" y="248"/>
                  </a:cubicBezTo>
                  <a:cubicBezTo>
                    <a:pt x="451" y="249"/>
                    <a:pt x="451" y="249"/>
                    <a:pt x="451" y="249"/>
                  </a:cubicBezTo>
                  <a:cubicBezTo>
                    <a:pt x="449" y="251"/>
                    <a:pt x="449" y="251"/>
                    <a:pt x="449" y="251"/>
                  </a:cubicBezTo>
                  <a:cubicBezTo>
                    <a:pt x="448" y="251"/>
                    <a:pt x="448" y="251"/>
                    <a:pt x="448" y="251"/>
                  </a:cubicBezTo>
                  <a:cubicBezTo>
                    <a:pt x="448" y="252"/>
                    <a:pt x="448" y="252"/>
                    <a:pt x="448" y="252"/>
                  </a:cubicBezTo>
                  <a:cubicBezTo>
                    <a:pt x="448" y="252"/>
                    <a:pt x="447" y="253"/>
                    <a:pt x="447" y="253"/>
                  </a:cubicBezTo>
                  <a:close/>
                  <a:moveTo>
                    <a:pt x="556" y="260"/>
                  </a:moveTo>
                  <a:cubicBezTo>
                    <a:pt x="553" y="259"/>
                    <a:pt x="553" y="259"/>
                    <a:pt x="553" y="259"/>
                  </a:cubicBezTo>
                  <a:cubicBezTo>
                    <a:pt x="551" y="258"/>
                    <a:pt x="551" y="258"/>
                    <a:pt x="551" y="258"/>
                  </a:cubicBezTo>
                  <a:cubicBezTo>
                    <a:pt x="551" y="256"/>
                    <a:pt x="551" y="256"/>
                    <a:pt x="551" y="256"/>
                  </a:cubicBezTo>
                  <a:cubicBezTo>
                    <a:pt x="550" y="256"/>
                    <a:pt x="550" y="256"/>
                    <a:pt x="550" y="256"/>
                  </a:cubicBezTo>
                  <a:cubicBezTo>
                    <a:pt x="549" y="254"/>
                    <a:pt x="549" y="254"/>
                    <a:pt x="549" y="254"/>
                  </a:cubicBezTo>
                  <a:cubicBezTo>
                    <a:pt x="549" y="252"/>
                    <a:pt x="549" y="252"/>
                    <a:pt x="549" y="252"/>
                  </a:cubicBezTo>
                  <a:cubicBezTo>
                    <a:pt x="551" y="251"/>
                    <a:pt x="551" y="251"/>
                    <a:pt x="551" y="251"/>
                  </a:cubicBezTo>
                  <a:cubicBezTo>
                    <a:pt x="551" y="249"/>
                    <a:pt x="551" y="249"/>
                    <a:pt x="551" y="249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52" y="247"/>
                    <a:pt x="552" y="247"/>
                    <a:pt x="552" y="247"/>
                  </a:cubicBezTo>
                  <a:cubicBezTo>
                    <a:pt x="550" y="247"/>
                    <a:pt x="550" y="247"/>
                    <a:pt x="550" y="247"/>
                  </a:cubicBezTo>
                  <a:cubicBezTo>
                    <a:pt x="548" y="245"/>
                    <a:pt x="548" y="245"/>
                    <a:pt x="548" y="245"/>
                  </a:cubicBezTo>
                  <a:cubicBezTo>
                    <a:pt x="550" y="242"/>
                    <a:pt x="550" y="242"/>
                    <a:pt x="550" y="242"/>
                  </a:cubicBezTo>
                  <a:cubicBezTo>
                    <a:pt x="551" y="242"/>
                    <a:pt x="551" y="242"/>
                    <a:pt x="551" y="242"/>
                  </a:cubicBezTo>
                  <a:cubicBezTo>
                    <a:pt x="552" y="241"/>
                    <a:pt x="552" y="241"/>
                    <a:pt x="552" y="241"/>
                  </a:cubicBezTo>
                  <a:cubicBezTo>
                    <a:pt x="551" y="239"/>
                    <a:pt x="551" y="239"/>
                    <a:pt x="551" y="239"/>
                  </a:cubicBezTo>
                  <a:cubicBezTo>
                    <a:pt x="552" y="238"/>
                    <a:pt x="552" y="238"/>
                    <a:pt x="552" y="238"/>
                  </a:cubicBezTo>
                  <a:cubicBezTo>
                    <a:pt x="553" y="235"/>
                    <a:pt x="553" y="235"/>
                    <a:pt x="553" y="235"/>
                  </a:cubicBezTo>
                  <a:cubicBezTo>
                    <a:pt x="554" y="235"/>
                    <a:pt x="554" y="235"/>
                    <a:pt x="554" y="235"/>
                  </a:cubicBezTo>
                  <a:cubicBezTo>
                    <a:pt x="556" y="236"/>
                    <a:pt x="556" y="236"/>
                    <a:pt x="556" y="236"/>
                  </a:cubicBezTo>
                  <a:cubicBezTo>
                    <a:pt x="556" y="237"/>
                    <a:pt x="556" y="237"/>
                    <a:pt x="556" y="237"/>
                  </a:cubicBezTo>
                  <a:cubicBezTo>
                    <a:pt x="559" y="239"/>
                    <a:pt x="559" y="239"/>
                    <a:pt x="559" y="239"/>
                  </a:cubicBezTo>
                  <a:cubicBezTo>
                    <a:pt x="561" y="240"/>
                    <a:pt x="561" y="240"/>
                    <a:pt x="561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6" y="241"/>
                    <a:pt x="566" y="241"/>
                    <a:pt x="566" y="241"/>
                  </a:cubicBezTo>
                  <a:cubicBezTo>
                    <a:pt x="569" y="241"/>
                    <a:pt x="569" y="241"/>
                    <a:pt x="569" y="241"/>
                  </a:cubicBezTo>
                  <a:cubicBezTo>
                    <a:pt x="570" y="242"/>
                    <a:pt x="570" y="242"/>
                    <a:pt x="570" y="242"/>
                  </a:cubicBezTo>
                  <a:cubicBezTo>
                    <a:pt x="570" y="243"/>
                    <a:pt x="570" y="243"/>
                    <a:pt x="570" y="243"/>
                  </a:cubicBezTo>
                  <a:cubicBezTo>
                    <a:pt x="573" y="245"/>
                    <a:pt x="573" y="245"/>
                    <a:pt x="573" y="245"/>
                  </a:cubicBezTo>
                  <a:cubicBezTo>
                    <a:pt x="574" y="246"/>
                    <a:pt x="574" y="246"/>
                    <a:pt x="574" y="246"/>
                  </a:cubicBezTo>
                  <a:cubicBezTo>
                    <a:pt x="573" y="248"/>
                    <a:pt x="573" y="248"/>
                    <a:pt x="573" y="248"/>
                  </a:cubicBezTo>
                  <a:cubicBezTo>
                    <a:pt x="573" y="249"/>
                    <a:pt x="573" y="249"/>
                    <a:pt x="573" y="249"/>
                  </a:cubicBezTo>
                  <a:cubicBezTo>
                    <a:pt x="575" y="250"/>
                    <a:pt x="575" y="250"/>
                    <a:pt x="575" y="250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5" y="253"/>
                    <a:pt x="575" y="253"/>
                    <a:pt x="575" y="253"/>
                  </a:cubicBezTo>
                  <a:cubicBezTo>
                    <a:pt x="575" y="254"/>
                    <a:pt x="575" y="254"/>
                    <a:pt x="575" y="254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7"/>
                    <a:pt x="575" y="257"/>
                    <a:pt x="575" y="257"/>
                  </a:cubicBezTo>
                  <a:cubicBezTo>
                    <a:pt x="574" y="258"/>
                    <a:pt x="574" y="258"/>
                    <a:pt x="574" y="258"/>
                  </a:cubicBezTo>
                  <a:cubicBezTo>
                    <a:pt x="576" y="259"/>
                    <a:pt x="576" y="259"/>
                    <a:pt x="576" y="259"/>
                  </a:cubicBezTo>
                  <a:cubicBezTo>
                    <a:pt x="576" y="260"/>
                    <a:pt x="576" y="260"/>
                    <a:pt x="576" y="260"/>
                  </a:cubicBezTo>
                  <a:cubicBezTo>
                    <a:pt x="575" y="261"/>
                    <a:pt x="575" y="261"/>
                    <a:pt x="575" y="261"/>
                  </a:cubicBezTo>
                  <a:cubicBezTo>
                    <a:pt x="575" y="262"/>
                    <a:pt x="575" y="262"/>
                    <a:pt x="575" y="262"/>
                  </a:cubicBezTo>
                  <a:cubicBezTo>
                    <a:pt x="571" y="261"/>
                    <a:pt x="571" y="261"/>
                    <a:pt x="571" y="261"/>
                  </a:cubicBezTo>
                  <a:cubicBezTo>
                    <a:pt x="571" y="260"/>
                    <a:pt x="571" y="260"/>
                    <a:pt x="571" y="260"/>
                  </a:cubicBezTo>
                  <a:cubicBezTo>
                    <a:pt x="568" y="260"/>
                    <a:pt x="568" y="260"/>
                    <a:pt x="568" y="260"/>
                  </a:cubicBezTo>
                  <a:cubicBezTo>
                    <a:pt x="567" y="259"/>
                    <a:pt x="567" y="259"/>
                    <a:pt x="567" y="259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2" y="257"/>
                    <a:pt x="562" y="257"/>
                    <a:pt x="562" y="257"/>
                  </a:cubicBezTo>
                  <a:cubicBezTo>
                    <a:pt x="560" y="258"/>
                    <a:pt x="560" y="258"/>
                    <a:pt x="560" y="258"/>
                  </a:cubicBezTo>
                  <a:cubicBezTo>
                    <a:pt x="558" y="258"/>
                    <a:pt x="558" y="258"/>
                    <a:pt x="558" y="258"/>
                  </a:cubicBezTo>
                  <a:cubicBezTo>
                    <a:pt x="556" y="260"/>
                    <a:pt x="556" y="260"/>
                    <a:pt x="556" y="260"/>
                  </a:cubicBezTo>
                  <a:cubicBezTo>
                    <a:pt x="556" y="260"/>
                    <a:pt x="556" y="260"/>
                    <a:pt x="556" y="260"/>
                  </a:cubicBezTo>
                  <a:close/>
                  <a:moveTo>
                    <a:pt x="545" y="263"/>
                  </a:moveTo>
                  <a:cubicBezTo>
                    <a:pt x="545" y="261"/>
                    <a:pt x="545" y="261"/>
                    <a:pt x="545" y="261"/>
                  </a:cubicBezTo>
                  <a:cubicBezTo>
                    <a:pt x="546" y="260"/>
                    <a:pt x="546" y="260"/>
                    <a:pt x="546" y="260"/>
                  </a:cubicBezTo>
                  <a:cubicBezTo>
                    <a:pt x="546" y="261"/>
                    <a:pt x="546" y="261"/>
                    <a:pt x="546" y="261"/>
                  </a:cubicBezTo>
                  <a:cubicBezTo>
                    <a:pt x="546" y="262"/>
                    <a:pt x="546" y="262"/>
                    <a:pt x="546" y="262"/>
                  </a:cubicBezTo>
                  <a:cubicBezTo>
                    <a:pt x="545" y="263"/>
                    <a:pt x="545" y="263"/>
                    <a:pt x="545" y="263"/>
                  </a:cubicBezTo>
                  <a:close/>
                  <a:moveTo>
                    <a:pt x="548" y="264"/>
                  </a:moveTo>
                  <a:cubicBezTo>
                    <a:pt x="547" y="263"/>
                    <a:pt x="547" y="263"/>
                    <a:pt x="547" y="263"/>
                  </a:cubicBezTo>
                  <a:cubicBezTo>
                    <a:pt x="548" y="263"/>
                    <a:pt x="548" y="263"/>
                    <a:pt x="548" y="263"/>
                  </a:cubicBezTo>
                  <a:cubicBezTo>
                    <a:pt x="549" y="263"/>
                    <a:pt x="549" y="263"/>
                    <a:pt x="549" y="263"/>
                  </a:cubicBezTo>
                  <a:cubicBezTo>
                    <a:pt x="549" y="264"/>
                    <a:pt x="549" y="264"/>
                    <a:pt x="549" y="264"/>
                  </a:cubicBezTo>
                  <a:cubicBezTo>
                    <a:pt x="548" y="264"/>
                    <a:pt x="548" y="264"/>
                    <a:pt x="548" y="264"/>
                  </a:cubicBezTo>
                  <a:close/>
                  <a:moveTo>
                    <a:pt x="553" y="264"/>
                  </a:moveTo>
                  <a:cubicBezTo>
                    <a:pt x="551" y="264"/>
                    <a:pt x="551" y="264"/>
                    <a:pt x="551" y="264"/>
                  </a:cubicBezTo>
                  <a:cubicBezTo>
                    <a:pt x="551" y="263"/>
                    <a:pt x="551" y="263"/>
                    <a:pt x="551" y="263"/>
                  </a:cubicBezTo>
                  <a:cubicBezTo>
                    <a:pt x="552" y="263"/>
                    <a:pt x="552" y="263"/>
                    <a:pt x="552" y="263"/>
                  </a:cubicBezTo>
                  <a:cubicBezTo>
                    <a:pt x="553" y="264"/>
                    <a:pt x="553" y="264"/>
                    <a:pt x="553" y="264"/>
                  </a:cubicBezTo>
                  <a:cubicBezTo>
                    <a:pt x="553" y="264"/>
                    <a:pt x="553" y="264"/>
                    <a:pt x="553" y="264"/>
                  </a:cubicBezTo>
                  <a:close/>
                  <a:moveTo>
                    <a:pt x="444" y="302"/>
                  </a:moveTo>
                  <a:cubicBezTo>
                    <a:pt x="443" y="301"/>
                    <a:pt x="443" y="301"/>
                    <a:pt x="443" y="301"/>
                  </a:cubicBezTo>
                  <a:cubicBezTo>
                    <a:pt x="444" y="300"/>
                    <a:pt x="444" y="300"/>
                    <a:pt x="444" y="300"/>
                  </a:cubicBezTo>
                  <a:cubicBezTo>
                    <a:pt x="445" y="300"/>
                    <a:pt x="445" y="300"/>
                    <a:pt x="445" y="300"/>
                  </a:cubicBezTo>
                  <a:cubicBezTo>
                    <a:pt x="446" y="300"/>
                    <a:pt x="446" y="300"/>
                    <a:pt x="446" y="300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4" y="302"/>
                    <a:pt x="444" y="302"/>
                    <a:pt x="444" y="302"/>
                  </a:cubicBezTo>
                  <a:close/>
                  <a:moveTo>
                    <a:pt x="449" y="311"/>
                  </a:moveTo>
                  <a:cubicBezTo>
                    <a:pt x="449" y="313"/>
                    <a:pt x="449" y="313"/>
                    <a:pt x="449" y="313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1" y="310"/>
                    <a:pt x="451" y="310"/>
                    <a:pt x="451" y="310"/>
                  </a:cubicBezTo>
                  <a:cubicBezTo>
                    <a:pt x="450" y="310"/>
                    <a:pt x="450" y="310"/>
                    <a:pt x="450" y="310"/>
                  </a:cubicBezTo>
                  <a:cubicBezTo>
                    <a:pt x="449" y="311"/>
                    <a:pt x="449" y="311"/>
                    <a:pt x="449" y="311"/>
                  </a:cubicBezTo>
                  <a:close/>
                  <a:moveTo>
                    <a:pt x="447" y="311"/>
                  </a:moveTo>
                  <a:cubicBezTo>
                    <a:pt x="447" y="312"/>
                    <a:pt x="447" y="312"/>
                    <a:pt x="447" y="312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4"/>
                    <a:pt x="448" y="314"/>
                    <a:pt x="448" y="314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1"/>
                    <a:pt x="448" y="311"/>
                    <a:pt x="448" y="311"/>
                  </a:cubicBezTo>
                  <a:cubicBezTo>
                    <a:pt x="448" y="310"/>
                    <a:pt x="448" y="310"/>
                    <a:pt x="448" y="310"/>
                  </a:cubicBezTo>
                  <a:cubicBezTo>
                    <a:pt x="447" y="311"/>
                    <a:pt x="447" y="311"/>
                    <a:pt x="447" y="311"/>
                  </a:cubicBezTo>
                  <a:close/>
                  <a:moveTo>
                    <a:pt x="481" y="305"/>
                  </a:moveTo>
                  <a:cubicBezTo>
                    <a:pt x="481" y="304"/>
                    <a:pt x="481" y="304"/>
                    <a:pt x="481" y="304"/>
                  </a:cubicBezTo>
                  <a:cubicBezTo>
                    <a:pt x="479" y="304"/>
                    <a:pt x="479" y="304"/>
                    <a:pt x="479" y="304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7" y="303"/>
                    <a:pt x="477" y="303"/>
                    <a:pt x="477" y="303"/>
                  </a:cubicBezTo>
                  <a:cubicBezTo>
                    <a:pt x="477" y="302"/>
                    <a:pt x="477" y="302"/>
                    <a:pt x="477" y="302"/>
                  </a:cubicBezTo>
                  <a:cubicBezTo>
                    <a:pt x="476" y="301"/>
                    <a:pt x="476" y="301"/>
                    <a:pt x="476" y="301"/>
                  </a:cubicBezTo>
                  <a:cubicBezTo>
                    <a:pt x="478" y="301"/>
                    <a:pt x="478" y="301"/>
                    <a:pt x="478" y="301"/>
                  </a:cubicBezTo>
                  <a:cubicBezTo>
                    <a:pt x="478" y="300"/>
                    <a:pt x="478" y="300"/>
                    <a:pt x="478" y="300"/>
                  </a:cubicBezTo>
                  <a:cubicBezTo>
                    <a:pt x="480" y="300"/>
                    <a:pt x="480" y="300"/>
                    <a:pt x="480" y="300"/>
                  </a:cubicBezTo>
                  <a:cubicBezTo>
                    <a:pt x="481" y="302"/>
                    <a:pt x="481" y="302"/>
                    <a:pt x="481" y="302"/>
                  </a:cubicBezTo>
                  <a:cubicBezTo>
                    <a:pt x="482" y="302"/>
                    <a:pt x="482" y="302"/>
                    <a:pt x="482" y="302"/>
                  </a:cubicBezTo>
                  <a:cubicBezTo>
                    <a:pt x="483" y="303"/>
                    <a:pt x="483" y="303"/>
                    <a:pt x="483" y="303"/>
                  </a:cubicBezTo>
                  <a:cubicBezTo>
                    <a:pt x="482" y="304"/>
                    <a:pt x="482" y="304"/>
                    <a:pt x="482" y="304"/>
                  </a:cubicBezTo>
                  <a:cubicBezTo>
                    <a:pt x="482" y="304"/>
                    <a:pt x="481" y="305"/>
                    <a:pt x="481" y="305"/>
                  </a:cubicBezTo>
                  <a:close/>
                  <a:moveTo>
                    <a:pt x="500" y="312"/>
                  </a:moveTo>
                  <a:cubicBezTo>
                    <a:pt x="499" y="312"/>
                    <a:pt x="499" y="312"/>
                    <a:pt x="499" y="312"/>
                  </a:cubicBezTo>
                  <a:cubicBezTo>
                    <a:pt x="498" y="310"/>
                    <a:pt x="498" y="310"/>
                    <a:pt x="498" y="310"/>
                  </a:cubicBezTo>
                  <a:cubicBezTo>
                    <a:pt x="499" y="311"/>
                    <a:pt x="499" y="311"/>
                    <a:pt x="499" y="311"/>
                  </a:cubicBezTo>
                  <a:cubicBezTo>
                    <a:pt x="500" y="311"/>
                    <a:pt x="500" y="311"/>
                    <a:pt x="500" y="311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0" y="312"/>
                    <a:pt x="500" y="312"/>
                    <a:pt x="500" y="312"/>
                  </a:cubicBezTo>
                  <a:close/>
                  <a:moveTo>
                    <a:pt x="502" y="312"/>
                  </a:moveTo>
                  <a:cubicBezTo>
                    <a:pt x="504" y="313"/>
                    <a:pt x="504" y="313"/>
                    <a:pt x="504" y="313"/>
                  </a:cubicBezTo>
                  <a:cubicBezTo>
                    <a:pt x="503" y="312"/>
                    <a:pt x="503" y="312"/>
                    <a:pt x="503" y="312"/>
                  </a:cubicBezTo>
                  <a:cubicBezTo>
                    <a:pt x="502" y="312"/>
                    <a:pt x="502" y="312"/>
                    <a:pt x="502" y="312"/>
                  </a:cubicBezTo>
                  <a:close/>
                  <a:moveTo>
                    <a:pt x="505" y="313"/>
                  </a:moveTo>
                  <a:cubicBezTo>
                    <a:pt x="506" y="314"/>
                    <a:pt x="506" y="314"/>
                    <a:pt x="506" y="314"/>
                  </a:cubicBezTo>
                  <a:cubicBezTo>
                    <a:pt x="507" y="314"/>
                    <a:pt x="507" y="314"/>
                    <a:pt x="507" y="314"/>
                  </a:cubicBezTo>
                  <a:cubicBezTo>
                    <a:pt x="508" y="314"/>
                    <a:pt x="508" y="314"/>
                    <a:pt x="508" y="314"/>
                  </a:cubicBezTo>
                  <a:cubicBezTo>
                    <a:pt x="508" y="313"/>
                    <a:pt x="508" y="313"/>
                    <a:pt x="508" y="313"/>
                  </a:cubicBezTo>
                  <a:cubicBezTo>
                    <a:pt x="506" y="313"/>
                    <a:pt x="506" y="313"/>
                    <a:pt x="506" y="313"/>
                  </a:cubicBezTo>
                  <a:cubicBezTo>
                    <a:pt x="506" y="312"/>
                    <a:pt x="506" y="312"/>
                    <a:pt x="506" y="312"/>
                  </a:cubicBezTo>
                  <a:cubicBezTo>
                    <a:pt x="505" y="312"/>
                    <a:pt x="505" y="312"/>
                    <a:pt x="505" y="312"/>
                  </a:cubicBezTo>
                  <a:cubicBezTo>
                    <a:pt x="505" y="313"/>
                    <a:pt x="505" y="313"/>
                    <a:pt x="505" y="313"/>
                  </a:cubicBezTo>
                  <a:cubicBezTo>
                    <a:pt x="505" y="313"/>
                    <a:pt x="505" y="313"/>
                    <a:pt x="505" y="313"/>
                  </a:cubicBezTo>
                  <a:close/>
                  <a:moveTo>
                    <a:pt x="525" y="341"/>
                  </a:moveTo>
                  <a:cubicBezTo>
                    <a:pt x="525" y="340"/>
                    <a:pt x="525" y="340"/>
                    <a:pt x="525" y="340"/>
                  </a:cubicBezTo>
                  <a:cubicBezTo>
                    <a:pt x="526" y="339"/>
                    <a:pt x="526" y="339"/>
                    <a:pt x="526" y="339"/>
                  </a:cubicBezTo>
                  <a:cubicBezTo>
                    <a:pt x="526" y="337"/>
                    <a:pt x="526" y="337"/>
                    <a:pt x="526" y="337"/>
                  </a:cubicBezTo>
                  <a:cubicBezTo>
                    <a:pt x="526" y="338"/>
                    <a:pt x="526" y="338"/>
                    <a:pt x="526" y="338"/>
                  </a:cubicBezTo>
                  <a:cubicBezTo>
                    <a:pt x="527" y="338"/>
                    <a:pt x="527" y="338"/>
                    <a:pt x="527" y="338"/>
                  </a:cubicBezTo>
                  <a:cubicBezTo>
                    <a:pt x="527" y="340"/>
                    <a:pt x="527" y="340"/>
                    <a:pt x="527" y="340"/>
                  </a:cubicBezTo>
                  <a:cubicBezTo>
                    <a:pt x="527" y="341"/>
                    <a:pt x="527" y="341"/>
                    <a:pt x="527" y="341"/>
                  </a:cubicBezTo>
                  <a:cubicBezTo>
                    <a:pt x="525" y="341"/>
                    <a:pt x="525" y="341"/>
                    <a:pt x="525" y="341"/>
                  </a:cubicBezTo>
                  <a:close/>
                  <a:moveTo>
                    <a:pt x="524" y="346"/>
                  </a:moveTo>
                  <a:cubicBezTo>
                    <a:pt x="523" y="344"/>
                    <a:pt x="523" y="344"/>
                    <a:pt x="523" y="344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6" y="343"/>
                    <a:pt x="526" y="343"/>
                    <a:pt x="526" y="343"/>
                  </a:cubicBezTo>
                  <a:cubicBezTo>
                    <a:pt x="526" y="344"/>
                    <a:pt x="526" y="344"/>
                    <a:pt x="526" y="344"/>
                  </a:cubicBezTo>
                  <a:cubicBezTo>
                    <a:pt x="525" y="345"/>
                    <a:pt x="525" y="345"/>
                    <a:pt x="525" y="345"/>
                  </a:cubicBezTo>
                  <a:cubicBezTo>
                    <a:pt x="524" y="346"/>
                    <a:pt x="524" y="346"/>
                    <a:pt x="524" y="346"/>
                  </a:cubicBezTo>
                  <a:cubicBezTo>
                    <a:pt x="524" y="346"/>
                    <a:pt x="524" y="346"/>
                    <a:pt x="524" y="346"/>
                  </a:cubicBezTo>
                  <a:close/>
                  <a:moveTo>
                    <a:pt x="512" y="320"/>
                  </a:moveTo>
                  <a:cubicBezTo>
                    <a:pt x="511" y="319"/>
                    <a:pt x="511" y="319"/>
                    <a:pt x="511" y="319"/>
                  </a:cubicBezTo>
                  <a:cubicBezTo>
                    <a:pt x="512" y="319"/>
                    <a:pt x="512" y="319"/>
                    <a:pt x="512" y="319"/>
                  </a:cubicBezTo>
                  <a:cubicBezTo>
                    <a:pt x="512" y="320"/>
                    <a:pt x="512" y="320"/>
                    <a:pt x="512" y="320"/>
                  </a:cubicBezTo>
                  <a:close/>
                  <a:moveTo>
                    <a:pt x="509" y="320"/>
                  </a:moveTo>
                  <a:cubicBezTo>
                    <a:pt x="508" y="318"/>
                    <a:pt x="508" y="318"/>
                    <a:pt x="508" y="318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20"/>
                    <a:pt x="509" y="320"/>
                    <a:pt x="509" y="320"/>
                  </a:cubicBezTo>
                  <a:close/>
                  <a:moveTo>
                    <a:pt x="510" y="321"/>
                  </a:moveTo>
                  <a:cubicBezTo>
                    <a:pt x="510" y="322"/>
                    <a:pt x="510" y="322"/>
                    <a:pt x="510" y="322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2" y="321"/>
                    <a:pt x="512" y="321"/>
                    <a:pt x="512" y="321"/>
                  </a:cubicBezTo>
                  <a:cubicBezTo>
                    <a:pt x="511" y="321"/>
                    <a:pt x="511" y="321"/>
                    <a:pt x="511" y="321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0" y="321"/>
                    <a:pt x="510" y="321"/>
                    <a:pt x="510" y="321"/>
                  </a:cubicBezTo>
                  <a:close/>
                  <a:moveTo>
                    <a:pt x="521" y="316"/>
                  </a:moveTo>
                  <a:cubicBezTo>
                    <a:pt x="522" y="317"/>
                    <a:pt x="522" y="317"/>
                    <a:pt x="522" y="317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9"/>
                    <a:pt x="523" y="319"/>
                    <a:pt x="523" y="319"/>
                  </a:cubicBezTo>
                  <a:cubicBezTo>
                    <a:pt x="523" y="320"/>
                    <a:pt x="523" y="320"/>
                    <a:pt x="523" y="320"/>
                  </a:cubicBezTo>
                  <a:cubicBezTo>
                    <a:pt x="524" y="319"/>
                    <a:pt x="524" y="319"/>
                    <a:pt x="524" y="319"/>
                  </a:cubicBezTo>
                  <a:cubicBezTo>
                    <a:pt x="524" y="318"/>
                    <a:pt x="524" y="318"/>
                    <a:pt x="524" y="318"/>
                  </a:cubicBezTo>
                  <a:cubicBezTo>
                    <a:pt x="525" y="319"/>
                    <a:pt x="525" y="319"/>
                    <a:pt x="525" y="319"/>
                  </a:cubicBezTo>
                  <a:cubicBezTo>
                    <a:pt x="527" y="318"/>
                    <a:pt x="527" y="318"/>
                    <a:pt x="527" y="318"/>
                  </a:cubicBezTo>
                  <a:cubicBezTo>
                    <a:pt x="527" y="319"/>
                    <a:pt x="527" y="319"/>
                    <a:pt x="527" y="319"/>
                  </a:cubicBezTo>
                  <a:cubicBezTo>
                    <a:pt x="528" y="318"/>
                    <a:pt x="528" y="318"/>
                    <a:pt x="528" y="318"/>
                  </a:cubicBezTo>
                  <a:cubicBezTo>
                    <a:pt x="528" y="316"/>
                    <a:pt x="528" y="316"/>
                    <a:pt x="528" y="316"/>
                  </a:cubicBezTo>
                  <a:cubicBezTo>
                    <a:pt x="525" y="316"/>
                    <a:pt x="525" y="316"/>
                    <a:pt x="525" y="316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3" y="315"/>
                    <a:pt x="523" y="315"/>
                    <a:pt x="523" y="315"/>
                  </a:cubicBezTo>
                  <a:cubicBezTo>
                    <a:pt x="522" y="315"/>
                    <a:pt x="522" y="315"/>
                    <a:pt x="522" y="315"/>
                  </a:cubicBezTo>
                  <a:cubicBezTo>
                    <a:pt x="522" y="315"/>
                    <a:pt x="521" y="316"/>
                    <a:pt x="521" y="316"/>
                  </a:cubicBezTo>
                  <a:close/>
                  <a:moveTo>
                    <a:pt x="541" y="315"/>
                  </a:moveTo>
                  <a:cubicBezTo>
                    <a:pt x="541" y="314"/>
                    <a:pt x="541" y="314"/>
                    <a:pt x="541" y="314"/>
                  </a:cubicBezTo>
                  <a:cubicBezTo>
                    <a:pt x="542" y="314"/>
                    <a:pt x="542" y="314"/>
                    <a:pt x="542" y="314"/>
                  </a:cubicBezTo>
                  <a:cubicBezTo>
                    <a:pt x="541" y="315"/>
                    <a:pt x="541" y="315"/>
                    <a:pt x="541" y="315"/>
                  </a:cubicBezTo>
                  <a:cubicBezTo>
                    <a:pt x="541" y="315"/>
                    <a:pt x="541" y="315"/>
                    <a:pt x="541" y="315"/>
                  </a:cubicBezTo>
                  <a:close/>
                  <a:moveTo>
                    <a:pt x="534" y="323"/>
                  </a:moveTo>
                  <a:cubicBezTo>
                    <a:pt x="535" y="322"/>
                    <a:pt x="535" y="322"/>
                    <a:pt x="535" y="322"/>
                  </a:cubicBezTo>
                  <a:cubicBezTo>
                    <a:pt x="536" y="321"/>
                    <a:pt x="536" y="321"/>
                    <a:pt x="536" y="321"/>
                  </a:cubicBezTo>
                  <a:cubicBezTo>
                    <a:pt x="537" y="321"/>
                    <a:pt x="537" y="321"/>
                    <a:pt x="537" y="321"/>
                  </a:cubicBezTo>
                  <a:cubicBezTo>
                    <a:pt x="538" y="319"/>
                    <a:pt x="538" y="319"/>
                    <a:pt x="538" y="319"/>
                  </a:cubicBezTo>
                  <a:cubicBezTo>
                    <a:pt x="539" y="319"/>
                    <a:pt x="539" y="319"/>
                    <a:pt x="539" y="319"/>
                  </a:cubicBezTo>
                  <a:cubicBezTo>
                    <a:pt x="539" y="320"/>
                    <a:pt x="539" y="320"/>
                    <a:pt x="539" y="320"/>
                  </a:cubicBezTo>
                  <a:cubicBezTo>
                    <a:pt x="539" y="321"/>
                    <a:pt x="539" y="321"/>
                    <a:pt x="539" y="321"/>
                  </a:cubicBezTo>
                  <a:cubicBezTo>
                    <a:pt x="537" y="322"/>
                    <a:pt x="537" y="322"/>
                    <a:pt x="537" y="322"/>
                  </a:cubicBezTo>
                  <a:cubicBezTo>
                    <a:pt x="536" y="323"/>
                    <a:pt x="536" y="323"/>
                    <a:pt x="536" y="323"/>
                  </a:cubicBezTo>
                  <a:cubicBezTo>
                    <a:pt x="535" y="323"/>
                    <a:pt x="535" y="323"/>
                    <a:pt x="535" y="323"/>
                  </a:cubicBezTo>
                  <a:cubicBezTo>
                    <a:pt x="534" y="323"/>
                    <a:pt x="534" y="323"/>
                    <a:pt x="534" y="323"/>
                  </a:cubicBezTo>
                  <a:close/>
                  <a:moveTo>
                    <a:pt x="527" y="334"/>
                  </a:moveTo>
                  <a:cubicBezTo>
                    <a:pt x="531" y="331"/>
                    <a:pt x="531" y="331"/>
                    <a:pt x="531" y="331"/>
                  </a:cubicBezTo>
                  <a:cubicBezTo>
                    <a:pt x="531" y="330"/>
                    <a:pt x="531" y="330"/>
                    <a:pt x="531" y="330"/>
                  </a:cubicBezTo>
                  <a:cubicBezTo>
                    <a:pt x="532" y="330"/>
                    <a:pt x="532" y="330"/>
                    <a:pt x="532" y="330"/>
                  </a:cubicBezTo>
                  <a:cubicBezTo>
                    <a:pt x="534" y="329"/>
                    <a:pt x="534" y="329"/>
                    <a:pt x="534" y="329"/>
                  </a:cubicBezTo>
                  <a:cubicBezTo>
                    <a:pt x="535" y="327"/>
                    <a:pt x="535" y="327"/>
                    <a:pt x="535" y="327"/>
                  </a:cubicBezTo>
                  <a:cubicBezTo>
                    <a:pt x="535" y="326"/>
                    <a:pt x="535" y="326"/>
                    <a:pt x="535" y="326"/>
                  </a:cubicBezTo>
                  <a:cubicBezTo>
                    <a:pt x="534" y="325"/>
                    <a:pt x="534" y="325"/>
                    <a:pt x="534" y="325"/>
                  </a:cubicBezTo>
                  <a:cubicBezTo>
                    <a:pt x="533" y="325"/>
                    <a:pt x="533" y="325"/>
                    <a:pt x="533" y="325"/>
                  </a:cubicBezTo>
                  <a:cubicBezTo>
                    <a:pt x="533" y="327"/>
                    <a:pt x="533" y="327"/>
                    <a:pt x="533" y="327"/>
                  </a:cubicBezTo>
                  <a:cubicBezTo>
                    <a:pt x="532" y="327"/>
                    <a:pt x="532" y="327"/>
                    <a:pt x="532" y="327"/>
                  </a:cubicBezTo>
                  <a:cubicBezTo>
                    <a:pt x="530" y="329"/>
                    <a:pt x="530" y="329"/>
                    <a:pt x="530" y="329"/>
                  </a:cubicBezTo>
                  <a:cubicBezTo>
                    <a:pt x="529" y="329"/>
                    <a:pt x="529" y="329"/>
                    <a:pt x="529" y="329"/>
                  </a:cubicBezTo>
                  <a:cubicBezTo>
                    <a:pt x="527" y="329"/>
                    <a:pt x="527" y="329"/>
                    <a:pt x="527" y="329"/>
                  </a:cubicBezTo>
                  <a:cubicBezTo>
                    <a:pt x="525" y="330"/>
                    <a:pt x="525" y="330"/>
                    <a:pt x="525" y="330"/>
                  </a:cubicBezTo>
                  <a:cubicBezTo>
                    <a:pt x="525" y="331"/>
                    <a:pt x="525" y="331"/>
                    <a:pt x="525" y="331"/>
                  </a:cubicBezTo>
                  <a:cubicBezTo>
                    <a:pt x="524" y="332"/>
                    <a:pt x="524" y="332"/>
                    <a:pt x="524" y="332"/>
                  </a:cubicBezTo>
                  <a:cubicBezTo>
                    <a:pt x="524" y="334"/>
                    <a:pt x="524" y="334"/>
                    <a:pt x="524" y="334"/>
                  </a:cubicBezTo>
                  <a:cubicBezTo>
                    <a:pt x="525" y="334"/>
                    <a:pt x="525" y="334"/>
                    <a:pt x="525" y="334"/>
                  </a:cubicBezTo>
                  <a:cubicBezTo>
                    <a:pt x="526" y="334"/>
                    <a:pt x="526" y="334"/>
                    <a:pt x="526" y="334"/>
                  </a:cubicBezTo>
                  <a:cubicBezTo>
                    <a:pt x="527" y="334"/>
                    <a:pt x="527" y="334"/>
                    <a:pt x="527" y="334"/>
                  </a:cubicBezTo>
                  <a:close/>
                  <a:moveTo>
                    <a:pt x="542" y="332"/>
                  </a:moveTo>
                  <a:cubicBezTo>
                    <a:pt x="541" y="330"/>
                    <a:pt x="541" y="330"/>
                    <a:pt x="541" y="330"/>
                  </a:cubicBezTo>
                  <a:cubicBezTo>
                    <a:pt x="542" y="329"/>
                    <a:pt x="542" y="329"/>
                    <a:pt x="542" y="329"/>
                  </a:cubicBezTo>
                  <a:cubicBezTo>
                    <a:pt x="543" y="327"/>
                    <a:pt x="543" y="327"/>
                    <a:pt x="543" y="327"/>
                  </a:cubicBezTo>
                  <a:cubicBezTo>
                    <a:pt x="544" y="327"/>
                    <a:pt x="544" y="327"/>
                    <a:pt x="544" y="327"/>
                  </a:cubicBezTo>
                  <a:cubicBezTo>
                    <a:pt x="546" y="328"/>
                    <a:pt x="546" y="328"/>
                    <a:pt x="546" y="328"/>
                  </a:cubicBezTo>
                  <a:cubicBezTo>
                    <a:pt x="546" y="329"/>
                    <a:pt x="546" y="329"/>
                    <a:pt x="546" y="329"/>
                  </a:cubicBezTo>
                  <a:cubicBezTo>
                    <a:pt x="545" y="331"/>
                    <a:pt x="545" y="331"/>
                    <a:pt x="545" y="331"/>
                  </a:cubicBezTo>
                  <a:cubicBezTo>
                    <a:pt x="544" y="331"/>
                    <a:pt x="544" y="331"/>
                    <a:pt x="544" y="331"/>
                  </a:cubicBezTo>
                  <a:cubicBezTo>
                    <a:pt x="543" y="333"/>
                    <a:pt x="543" y="333"/>
                    <a:pt x="543" y="333"/>
                  </a:cubicBezTo>
                  <a:cubicBezTo>
                    <a:pt x="542" y="332"/>
                    <a:pt x="542" y="332"/>
                    <a:pt x="542" y="332"/>
                  </a:cubicBezTo>
                  <a:close/>
                  <a:moveTo>
                    <a:pt x="553" y="347"/>
                  </a:moveTo>
                  <a:cubicBezTo>
                    <a:pt x="553" y="344"/>
                    <a:pt x="553" y="344"/>
                    <a:pt x="553" y="344"/>
                  </a:cubicBezTo>
                  <a:cubicBezTo>
                    <a:pt x="553" y="342"/>
                    <a:pt x="553" y="342"/>
                    <a:pt x="553" y="342"/>
                  </a:cubicBezTo>
                  <a:cubicBezTo>
                    <a:pt x="552" y="340"/>
                    <a:pt x="552" y="340"/>
                    <a:pt x="552" y="340"/>
                  </a:cubicBezTo>
                  <a:cubicBezTo>
                    <a:pt x="551" y="341"/>
                    <a:pt x="551" y="341"/>
                    <a:pt x="551" y="341"/>
                  </a:cubicBezTo>
                  <a:cubicBezTo>
                    <a:pt x="551" y="342"/>
                    <a:pt x="551" y="342"/>
                    <a:pt x="551" y="342"/>
                  </a:cubicBezTo>
                  <a:cubicBezTo>
                    <a:pt x="550" y="344"/>
                    <a:pt x="550" y="344"/>
                    <a:pt x="550" y="344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8"/>
                    <a:pt x="551" y="348"/>
                    <a:pt x="551" y="348"/>
                  </a:cubicBezTo>
                  <a:cubicBezTo>
                    <a:pt x="552" y="347"/>
                    <a:pt x="552" y="347"/>
                    <a:pt x="552" y="347"/>
                  </a:cubicBezTo>
                  <a:cubicBezTo>
                    <a:pt x="553" y="347"/>
                    <a:pt x="553" y="347"/>
                    <a:pt x="553" y="347"/>
                  </a:cubicBezTo>
                  <a:close/>
                  <a:moveTo>
                    <a:pt x="554" y="345"/>
                  </a:moveTo>
                  <a:cubicBezTo>
                    <a:pt x="554" y="344"/>
                    <a:pt x="554" y="344"/>
                    <a:pt x="554" y="344"/>
                  </a:cubicBezTo>
                  <a:cubicBezTo>
                    <a:pt x="554" y="342"/>
                    <a:pt x="554" y="342"/>
                    <a:pt x="554" y="342"/>
                  </a:cubicBezTo>
                  <a:cubicBezTo>
                    <a:pt x="555" y="344"/>
                    <a:pt x="555" y="344"/>
                    <a:pt x="555" y="344"/>
                  </a:cubicBezTo>
                  <a:cubicBezTo>
                    <a:pt x="556" y="345"/>
                    <a:pt x="556" y="345"/>
                    <a:pt x="556" y="345"/>
                  </a:cubicBezTo>
                  <a:cubicBezTo>
                    <a:pt x="555" y="345"/>
                    <a:pt x="555" y="345"/>
                    <a:pt x="555" y="345"/>
                  </a:cubicBezTo>
                  <a:cubicBezTo>
                    <a:pt x="554" y="345"/>
                    <a:pt x="554" y="345"/>
                    <a:pt x="554" y="345"/>
                  </a:cubicBezTo>
                  <a:close/>
                  <a:moveTo>
                    <a:pt x="557" y="349"/>
                  </a:moveTo>
                  <a:cubicBezTo>
                    <a:pt x="556" y="348"/>
                    <a:pt x="556" y="348"/>
                    <a:pt x="556" y="348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8"/>
                    <a:pt x="557" y="348"/>
                    <a:pt x="557" y="348"/>
                  </a:cubicBezTo>
                  <a:cubicBezTo>
                    <a:pt x="557" y="349"/>
                    <a:pt x="557" y="349"/>
                    <a:pt x="557" y="349"/>
                  </a:cubicBezTo>
                  <a:close/>
                  <a:moveTo>
                    <a:pt x="551" y="353"/>
                  </a:moveTo>
                  <a:cubicBezTo>
                    <a:pt x="551" y="353"/>
                    <a:pt x="551" y="353"/>
                    <a:pt x="551" y="353"/>
                  </a:cubicBezTo>
                  <a:cubicBezTo>
                    <a:pt x="551" y="355"/>
                    <a:pt x="551" y="355"/>
                    <a:pt x="551" y="355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3" y="357"/>
                    <a:pt x="553" y="357"/>
                    <a:pt x="553" y="357"/>
                  </a:cubicBezTo>
                  <a:cubicBezTo>
                    <a:pt x="555" y="357"/>
                    <a:pt x="555" y="357"/>
                    <a:pt x="555" y="357"/>
                  </a:cubicBezTo>
                  <a:cubicBezTo>
                    <a:pt x="556" y="358"/>
                    <a:pt x="556" y="358"/>
                    <a:pt x="556" y="358"/>
                  </a:cubicBezTo>
                  <a:cubicBezTo>
                    <a:pt x="557" y="358"/>
                    <a:pt x="557" y="358"/>
                    <a:pt x="557" y="358"/>
                  </a:cubicBezTo>
                  <a:cubicBezTo>
                    <a:pt x="559" y="358"/>
                    <a:pt x="559" y="358"/>
                    <a:pt x="559" y="358"/>
                  </a:cubicBezTo>
                  <a:cubicBezTo>
                    <a:pt x="559" y="357"/>
                    <a:pt x="559" y="357"/>
                    <a:pt x="559" y="357"/>
                  </a:cubicBezTo>
                  <a:cubicBezTo>
                    <a:pt x="559" y="356"/>
                    <a:pt x="559" y="356"/>
                    <a:pt x="559" y="356"/>
                  </a:cubicBezTo>
                  <a:cubicBezTo>
                    <a:pt x="559" y="354"/>
                    <a:pt x="559" y="354"/>
                    <a:pt x="559" y="354"/>
                  </a:cubicBezTo>
                  <a:cubicBezTo>
                    <a:pt x="557" y="354"/>
                    <a:pt x="557" y="354"/>
                    <a:pt x="557" y="354"/>
                  </a:cubicBezTo>
                  <a:cubicBezTo>
                    <a:pt x="556" y="353"/>
                    <a:pt x="556" y="353"/>
                    <a:pt x="556" y="353"/>
                  </a:cubicBezTo>
                  <a:cubicBezTo>
                    <a:pt x="555" y="353"/>
                    <a:pt x="555" y="353"/>
                    <a:pt x="555" y="353"/>
                  </a:cubicBezTo>
                  <a:cubicBezTo>
                    <a:pt x="554" y="353"/>
                    <a:pt x="554" y="353"/>
                    <a:pt x="554" y="353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3" y="352"/>
                    <a:pt x="553" y="352"/>
                    <a:pt x="553" y="352"/>
                  </a:cubicBezTo>
                  <a:cubicBezTo>
                    <a:pt x="552" y="353"/>
                    <a:pt x="552" y="353"/>
                    <a:pt x="552" y="353"/>
                  </a:cubicBezTo>
                  <a:cubicBezTo>
                    <a:pt x="551" y="353"/>
                    <a:pt x="551" y="353"/>
                    <a:pt x="551" y="353"/>
                  </a:cubicBezTo>
                  <a:close/>
                  <a:moveTo>
                    <a:pt x="505" y="417"/>
                  </a:moveTo>
                  <a:cubicBezTo>
                    <a:pt x="507" y="417"/>
                    <a:pt x="507" y="417"/>
                    <a:pt x="507" y="417"/>
                  </a:cubicBezTo>
                  <a:cubicBezTo>
                    <a:pt x="507" y="417"/>
                    <a:pt x="507" y="417"/>
                    <a:pt x="507" y="417"/>
                  </a:cubicBezTo>
                  <a:cubicBezTo>
                    <a:pt x="507" y="416"/>
                    <a:pt x="507" y="416"/>
                    <a:pt x="507" y="416"/>
                  </a:cubicBezTo>
                  <a:cubicBezTo>
                    <a:pt x="505" y="416"/>
                    <a:pt x="505" y="416"/>
                    <a:pt x="505" y="416"/>
                  </a:cubicBezTo>
                  <a:cubicBezTo>
                    <a:pt x="505" y="417"/>
                    <a:pt x="505" y="417"/>
                    <a:pt x="505" y="417"/>
                  </a:cubicBezTo>
                  <a:close/>
                  <a:moveTo>
                    <a:pt x="479" y="374"/>
                  </a:moveTo>
                  <a:cubicBezTo>
                    <a:pt x="481" y="375"/>
                    <a:pt x="481" y="375"/>
                    <a:pt x="481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4"/>
                    <a:pt x="481" y="374"/>
                    <a:pt x="481" y="374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4"/>
                    <a:pt x="479" y="374"/>
                    <a:pt x="479" y="374"/>
                  </a:cubicBezTo>
                  <a:close/>
                  <a:moveTo>
                    <a:pt x="473" y="384"/>
                  </a:moveTo>
                  <a:cubicBezTo>
                    <a:pt x="473" y="383"/>
                    <a:pt x="473" y="383"/>
                    <a:pt x="473" y="383"/>
                  </a:cubicBezTo>
                  <a:cubicBezTo>
                    <a:pt x="473" y="382"/>
                    <a:pt x="473" y="382"/>
                    <a:pt x="473" y="382"/>
                  </a:cubicBezTo>
                  <a:cubicBezTo>
                    <a:pt x="471" y="381"/>
                    <a:pt x="471" y="381"/>
                    <a:pt x="471" y="381"/>
                  </a:cubicBezTo>
                  <a:cubicBezTo>
                    <a:pt x="471" y="380"/>
                    <a:pt x="471" y="380"/>
                    <a:pt x="471" y="380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70" y="375"/>
                    <a:pt x="470" y="375"/>
                    <a:pt x="470" y="375"/>
                  </a:cubicBezTo>
                  <a:cubicBezTo>
                    <a:pt x="470" y="374"/>
                    <a:pt x="470" y="374"/>
                    <a:pt x="470" y="374"/>
                  </a:cubicBezTo>
                  <a:cubicBezTo>
                    <a:pt x="471" y="376"/>
                    <a:pt x="471" y="376"/>
                    <a:pt x="471" y="376"/>
                  </a:cubicBezTo>
                  <a:cubicBezTo>
                    <a:pt x="472" y="377"/>
                    <a:pt x="472" y="377"/>
                    <a:pt x="472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4" y="379"/>
                    <a:pt x="474" y="379"/>
                    <a:pt x="474" y="379"/>
                  </a:cubicBezTo>
                  <a:cubicBezTo>
                    <a:pt x="474" y="381"/>
                    <a:pt x="474" y="381"/>
                    <a:pt x="474" y="381"/>
                  </a:cubicBezTo>
                  <a:cubicBezTo>
                    <a:pt x="475" y="382"/>
                    <a:pt x="475" y="382"/>
                    <a:pt x="475" y="382"/>
                  </a:cubicBezTo>
                  <a:cubicBezTo>
                    <a:pt x="477" y="382"/>
                    <a:pt x="477" y="382"/>
                    <a:pt x="477" y="382"/>
                  </a:cubicBezTo>
                  <a:cubicBezTo>
                    <a:pt x="476" y="384"/>
                    <a:pt x="476" y="384"/>
                    <a:pt x="476" y="384"/>
                  </a:cubicBezTo>
                  <a:cubicBezTo>
                    <a:pt x="475" y="384"/>
                    <a:pt x="475" y="384"/>
                    <a:pt x="475" y="384"/>
                  </a:cubicBezTo>
                  <a:cubicBezTo>
                    <a:pt x="473" y="384"/>
                    <a:pt x="473" y="384"/>
                    <a:pt x="473" y="384"/>
                  </a:cubicBezTo>
                  <a:close/>
                  <a:moveTo>
                    <a:pt x="463" y="383"/>
                  </a:moveTo>
                  <a:cubicBezTo>
                    <a:pt x="463" y="382"/>
                    <a:pt x="463" y="382"/>
                    <a:pt x="463" y="382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77"/>
                    <a:pt x="463" y="377"/>
                    <a:pt x="463" y="377"/>
                  </a:cubicBezTo>
                  <a:cubicBezTo>
                    <a:pt x="464" y="376"/>
                    <a:pt x="464" y="376"/>
                    <a:pt x="464" y="376"/>
                  </a:cubicBezTo>
                  <a:cubicBezTo>
                    <a:pt x="465" y="376"/>
                    <a:pt x="465" y="376"/>
                    <a:pt x="465" y="376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6" y="380"/>
                    <a:pt x="466" y="380"/>
                    <a:pt x="466" y="380"/>
                  </a:cubicBezTo>
                  <a:cubicBezTo>
                    <a:pt x="464" y="383"/>
                    <a:pt x="464" y="383"/>
                    <a:pt x="464" y="383"/>
                  </a:cubicBezTo>
                  <a:cubicBezTo>
                    <a:pt x="463" y="383"/>
                    <a:pt x="463" y="383"/>
                    <a:pt x="463" y="383"/>
                  </a:cubicBezTo>
                  <a:close/>
                  <a:moveTo>
                    <a:pt x="463" y="342"/>
                  </a:moveTo>
                  <a:cubicBezTo>
                    <a:pt x="462" y="343"/>
                    <a:pt x="462" y="343"/>
                    <a:pt x="462" y="343"/>
                  </a:cubicBezTo>
                  <a:cubicBezTo>
                    <a:pt x="463" y="344"/>
                    <a:pt x="463" y="344"/>
                    <a:pt x="463" y="344"/>
                  </a:cubicBezTo>
                  <a:cubicBezTo>
                    <a:pt x="465" y="344"/>
                    <a:pt x="465" y="344"/>
                    <a:pt x="465" y="344"/>
                  </a:cubicBezTo>
                  <a:cubicBezTo>
                    <a:pt x="466" y="343"/>
                    <a:pt x="466" y="343"/>
                    <a:pt x="466" y="343"/>
                  </a:cubicBezTo>
                  <a:cubicBezTo>
                    <a:pt x="466" y="342"/>
                    <a:pt x="466" y="342"/>
                    <a:pt x="466" y="342"/>
                  </a:cubicBezTo>
                  <a:cubicBezTo>
                    <a:pt x="464" y="342"/>
                    <a:pt x="464" y="342"/>
                    <a:pt x="464" y="342"/>
                  </a:cubicBezTo>
                  <a:cubicBezTo>
                    <a:pt x="463" y="342"/>
                    <a:pt x="463" y="342"/>
                    <a:pt x="463" y="342"/>
                  </a:cubicBezTo>
                  <a:close/>
                  <a:moveTo>
                    <a:pt x="463" y="341"/>
                  </a:moveTo>
                  <a:cubicBezTo>
                    <a:pt x="464" y="340"/>
                    <a:pt x="464" y="340"/>
                    <a:pt x="464" y="340"/>
                  </a:cubicBezTo>
                  <a:cubicBezTo>
                    <a:pt x="464" y="338"/>
                    <a:pt x="464" y="338"/>
                    <a:pt x="464" y="338"/>
                  </a:cubicBezTo>
                  <a:cubicBezTo>
                    <a:pt x="466" y="336"/>
                    <a:pt x="466" y="336"/>
                    <a:pt x="466" y="336"/>
                  </a:cubicBezTo>
                  <a:cubicBezTo>
                    <a:pt x="467" y="335"/>
                    <a:pt x="467" y="335"/>
                    <a:pt x="467" y="335"/>
                  </a:cubicBezTo>
                  <a:cubicBezTo>
                    <a:pt x="467" y="336"/>
                    <a:pt x="467" y="336"/>
                    <a:pt x="467" y="336"/>
                  </a:cubicBezTo>
                  <a:cubicBezTo>
                    <a:pt x="467" y="337"/>
                    <a:pt x="467" y="337"/>
                    <a:pt x="467" y="337"/>
                  </a:cubicBezTo>
                  <a:cubicBezTo>
                    <a:pt x="467" y="339"/>
                    <a:pt x="467" y="339"/>
                    <a:pt x="467" y="339"/>
                  </a:cubicBezTo>
                  <a:cubicBezTo>
                    <a:pt x="467" y="341"/>
                    <a:pt x="467" y="341"/>
                    <a:pt x="467" y="341"/>
                  </a:cubicBezTo>
                  <a:cubicBezTo>
                    <a:pt x="465" y="341"/>
                    <a:pt x="465" y="341"/>
                    <a:pt x="465" y="341"/>
                  </a:cubicBezTo>
                  <a:cubicBezTo>
                    <a:pt x="463" y="341"/>
                    <a:pt x="463" y="341"/>
                    <a:pt x="463" y="341"/>
                  </a:cubicBezTo>
                  <a:close/>
                  <a:moveTo>
                    <a:pt x="378" y="324"/>
                  </a:moveTo>
                  <a:cubicBezTo>
                    <a:pt x="379" y="323"/>
                    <a:pt x="379" y="323"/>
                    <a:pt x="379" y="323"/>
                  </a:cubicBezTo>
                  <a:cubicBezTo>
                    <a:pt x="379" y="322"/>
                    <a:pt x="379" y="322"/>
                    <a:pt x="379" y="322"/>
                  </a:cubicBezTo>
                  <a:cubicBezTo>
                    <a:pt x="378" y="322"/>
                    <a:pt x="378" y="322"/>
                    <a:pt x="378" y="322"/>
                  </a:cubicBezTo>
                  <a:cubicBezTo>
                    <a:pt x="378" y="323"/>
                    <a:pt x="378" y="323"/>
                    <a:pt x="378" y="323"/>
                  </a:cubicBezTo>
                  <a:cubicBezTo>
                    <a:pt x="378" y="324"/>
                    <a:pt x="378" y="324"/>
                    <a:pt x="378" y="324"/>
                  </a:cubicBezTo>
                  <a:close/>
                  <a:moveTo>
                    <a:pt x="307" y="304"/>
                  </a:moveTo>
                  <a:cubicBezTo>
                    <a:pt x="307" y="303"/>
                    <a:pt x="307" y="303"/>
                    <a:pt x="307" y="303"/>
                  </a:cubicBezTo>
                  <a:cubicBezTo>
                    <a:pt x="309" y="303"/>
                    <a:pt x="309" y="303"/>
                    <a:pt x="309" y="303"/>
                  </a:cubicBezTo>
                  <a:cubicBezTo>
                    <a:pt x="308" y="304"/>
                    <a:pt x="308" y="304"/>
                    <a:pt x="308" y="304"/>
                  </a:cubicBezTo>
                  <a:cubicBezTo>
                    <a:pt x="308" y="304"/>
                    <a:pt x="306" y="304"/>
                    <a:pt x="307" y="304"/>
                  </a:cubicBezTo>
                  <a:close/>
                  <a:moveTo>
                    <a:pt x="301" y="306"/>
                  </a:moveTo>
                  <a:cubicBezTo>
                    <a:pt x="303" y="306"/>
                    <a:pt x="303" y="306"/>
                    <a:pt x="303" y="306"/>
                  </a:cubicBezTo>
                  <a:cubicBezTo>
                    <a:pt x="302" y="305"/>
                    <a:pt x="302" y="305"/>
                    <a:pt x="302" y="305"/>
                  </a:cubicBezTo>
                  <a:cubicBezTo>
                    <a:pt x="301" y="305"/>
                    <a:pt x="301" y="305"/>
                    <a:pt x="301" y="305"/>
                  </a:cubicBezTo>
                  <a:cubicBezTo>
                    <a:pt x="301" y="306"/>
                    <a:pt x="301" y="306"/>
                    <a:pt x="301" y="306"/>
                  </a:cubicBezTo>
                  <a:close/>
                  <a:moveTo>
                    <a:pt x="303" y="312"/>
                  </a:moveTo>
                  <a:cubicBezTo>
                    <a:pt x="303" y="311"/>
                    <a:pt x="303" y="311"/>
                    <a:pt x="303" y="311"/>
                  </a:cubicBezTo>
                  <a:cubicBezTo>
                    <a:pt x="304" y="311"/>
                    <a:pt x="304" y="311"/>
                    <a:pt x="304" y="311"/>
                  </a:cubicBezTo>
                  <a:cubicBezTo>
                    <a:pt x="304" y="313"/>
                    <a:pt x="304" y="313"/>
                    <a:pt x="304" y="313"/>
                  </a:cubicBezTo>
                  <a:cubicBezTo>
                    <a:pt x="303" y="312"/>
                    <a:pt x="303" y="312"/>
                    <a:pt x="303" y="312"/>
                  </a:cubicBezTo>
                  <a:close/>
                  <a:moveTo>
                    <a:pt x="303" y="313"/>
                  </a:moveTo>
                  <a:cubicBezTo>
                    <a:pt x="302" y="311"/>
                    <a:pt x="302" y="311"/>
                    <a:pt x="302" y="311"/>
                  </a:cubicBezTo>
                  <a:cubicBezTo>
                    <a:pt x="302" y="312"/>
                    <a:pt x="302" y="312"/>
                    <a:pt x="302" y="312"/>
                  </a:cubicBezTo>
                  <a:cubicBezTo>
                    <a:pt x="303" y="313"/>
                    <a:pt x="303" y="313"/>
                    <a:pt x="303" y="313"/>
                  </a:cubicBezTo>
                  <a:cubicBezTo>
                    <a:pt x="303" y="313"/>
                    <a:pt x="303" y="313"/>
                    <a:pt x="303" y="313"/>
                  </a:cubicBezTo>
                  <a:close/>
                  <a:moveTo>
                    <a:pt x="306" y="317"/>
                  </a:moveTo>
                  <a:cubicBezTo>
                    <a:pt x="307" y="319"/>
                    <a:pt x="307" y="319"/>
                    <a:pt x="307" y="319"/>
                  </a:cubicBezTo>
                  <a:cubicBezTo>
                    <a:pt x="308" y="320"/>
                    <a:pt x="308" y="320"/>
                    <a:pt x="308" y="320"/>
                  </a:cubicBezTo>
                  <a:cubicBezTo>
                    <a:pt x="309" y="318"/>
                    <a:pt x="309" y="318"/>
                    <a:pt x="309" y="318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9" y="317"/>
                    <a:pt x="309" y="317"/>
                    <a:pt x="309" y="317"/>
                  </a:cubicBezTo>
                  <a:cubicBezTo>
                    <a:pt x="308" y="317"/>
                    <a:pt x="308" y="317"/>
                    <a:pt x="308" y="317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6" y="317"/>
                    <a:pt x="306" y="317"/>
                    <a:pt x="306" y="317"/>
                  </a:cubicBezTo>
                  <a:close/>
                  <a:moveTo>
                    <a:pt x="304" y="328"/>
                  </a:moveTo>
                  <a:cubicBezTo>
                    <a:pt x="303" y="325"/>
                    <a:pt x="303" y="325"/>
                    <a:pt x="303" y="325"/>
                  </a:cubicBezTo>
                  <a:cubicBezTo>
                    <a:pt x="304" y="324"/>
                    <a:pt x="304" y="324"/>
                    <a:pt x="304" y="324"/>
                  </a:cubicBezTo>
                  <a:cubicBezTo>
                    <a:pt x="304" y="323"/>
                    <a:pt x="304" y="323"/>
                    <a:pt x="304" y="323"/>
                  </a:cubicBezTo>
                  <a:cubicBezTo>
                    <a:pt x="305" y="321"/>
                    <a:pt x="305" y="321"/>
                    <a:pt x="305" y="321"/>
                  </a:cubicBezTo>
                  <a:cubicBezTo>
                    <a:pt x="306" y="322"/>
                    <a:pt x="306" y="322"/>
                    <a:pt x="306" y="322"/>
                  </a:cubicBezTo>
                  <a:cubicBezTo>
                    <a:pt x="305" y="323"/>
                    <a:pt x="305" y="323"/>
                    <a:pt x="305" y="323"/>
                  </a:cubicBezTo>
                  <a:cubicBezTo>
                    <a:pt x="306" y="324"/>
                    <a:pt x="306" y="324"/>
                    <a:pt x="306" y="324"/>
                  </a:cubicBezTo>
                  <a:cubicBezTo>
                    <a:pt x="306" y="325"/>
                    <a:pt x="306" y="325"/>
                    <a:pt x="306" y="325"/>
                  </a:cubicBezTo>
                  <a:cubicBezTo>
                    <a:pt x="306" y="326"/>
                    <a:pt x="306" y="326"/>
                    <a:pt x="306" y="326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05" y="327"/>
                    <a:pt x="305" y="327"/>
                    <a:pt x="305" y="327"/>
                  </a:cubicBezTo>
                  <a:cubicBezTo>
                    <a:pt x="304" y="328"/>
                    <a:pt x="304" y="328"/>
                    <a:pt x="304" y="328"/>
                  </a:cubicBezTo>
                  <a:close/>
                  <a:moveTo>
                    <a:pt x="369" y="288"/>
                  </a:moveTo>
                  <a:cubicBezTo>
                    <a:pt x="369" y="287"/>
                    <a:pt x="369" y="287"/>
                    <a:pt x="369" y="287"/>
                  </a:cubicBezTo>
                  <a:cubicBezTo>
                    <a:pt x="370" y="286"/>
                    <a:pt x="370" y="286"/>
                    <a:pt x="370" y="286"/>
                  </a:cubicBezTo>
                  <a:cubicBezTo>
                    <a:pt x="370" y="287"/>
                    <a:pt x="370" y="287"/>
                    <a:pt x="370" y="287"/>
                  </a:cubicBezTo>
                  <a:cubicBezTo>
                    <a:pt x="370" y="288"/>
                    <a:pt x="370" y="288"/>
                    <a:pt x="370" y="288"/>
                  </a:cubicBezTo>
                  <a:cubicBezTo>
                    <a:pt x="369" y="288"/>
                    <a:pt x="369" y="288"/>
                    <a:pt x="369" y="288"/>
                  </a:cubicBezTo>
                  <a:close/>
                  <a:moveTo>
                    <a:pt x="391" y="275"/>
                  </a:moveTo>
                  <a:cubicBezTo>
                    <a:pt x="390" y="272"/>
                    <a:pt x="390" y="272"/>
                    <a:pt x="390" y="272"/>
                  </a:cubicBezTo>
                  <a:cubicBezTo>
                    <a:pt x="390" y="272"/>
                    <a:pt x="390" y="272"/>
                    <a:pt x="390" y="272"/>
                  </a:cubicBezTo>
                  <a:cubicBezTo>
                    <a:pt x="390" y="270"/>
                    <a:pt x="390" y="270"/>
                    <a:pt x="390" y="270"/>
                  </a:cubicBezTo>
                  <a:cubicBezTo>
                    <a:pt x="391" y="269"/>
                    <a:pt x="391" y="269"/>
                    <a:pt x="391" y="269"/>
                  </a:cubicBezTo>
                  <a:cubicBezTo>
                    <a:pt x="392" y="270"/>
                    <a:pt x="392" y="270"/>
                    <a:pt x="392" y="270"/>
                  </a:cubicBezTo>
                  <a:cubicBezTo>
                    <a:pt x="392" y="271"/>
                    <a:pt x="392" y="271"/>
                    <a:pt x="392" y="271"/>
                  </a:cubicBezTo>
                  <a:cubicBezTo>
                    <a:pt x="393" y="272"/>
                    <a:pt x="393" y="272"/>
                    <a:pt x="393" y="272"/>
                  </a:cubicBezTo>
                  <a:cubicBezTo>
                    <a:pt x="392" y="273"/>
                    <a:pt x="392" y="273"/>
                    <a:pt x="392" y="273"/>
                  </a:cubicBezTo>
                  <a:cubicBezTo>
                    <a:pt x="392" y="274"/>
                    <a:pt x="392" y="274"/>
                    <a:pt x="392" y="274"/>
                  </a:cubicBezTo>
                  <a:cubicBezTo>
                    <a:pt x="391" y="275"/>
                    <a:pt x="391" y="275"/>
                    <a:pt x="391" y="275"/>
                  </a:cubicBezTo>
                  <a:close/>
                  <a:moveTo>
                    <a:pt x="366" y="301"/>
                  </a:moveTo>
                  <a:cubicBezTo>
                    <a:pt x="367" y="300"/>
                    <a:pt x="367" y="300"/>
                    <a:pt x="367" y="300"/>
                  </a:cubicBezTo>
                  <a:cubicBezTo>
                    <a:pt x="366" y="299"/>
                    <a:pt x="366" y="299"/>
                    <a:pt x="366" y="299"/>
                  </a:cubicBezTo>
                  <a:cubicBezTo>
                    <a:pt x="367" y="298"/>
                    <a:pt x="367" y="298"/>
                    <a:pt x="367" y="298"/>
                  </a:cubicBezTo>
                  <a:cubicBezTo>
                    <a:pt x="367" y="297"/>
                    <a:pt x="367" y="297"/>
                    <a:pt x="367" y="297"/>
                  </a:cubicBezTo>
                  <a:cubicBezTo>
                    <a:pt x="368" y="296"/>
                    <a:pt x="368" y="296"/>
                    <a:pt x="368" y="296"/>
                  </a:cubicBezTo>
                  <a:cubicBezTo>
                    <a:pt x="368" y="295"/>
                    <a:pt x="368" y="295"/>
                    <a:pt x="368" y="295"/>
                  </a:cubicBezTo>
                  <a:cubicBezTo>
                    <a:pt x="367" y="295"/>
                    <a:pt x="367" y="295"/>
                    <a:pt x="367" y="295"/>
                  </a:cubicBezTo>
                  <a:cubicBezTo>
                    <a:pt x="366" y="294"/>
                    <a:pt x="366" y="294"/>
                    <a:pt x="366" y="294"/>
                  </a:cubicBezTo>
                  <a:cubicBezTo>
                    <a:pt x="367" y="292"/>
                    <a:pt x="367" y="292"/>
                    <a:pt x="367" y="292"/>
                  </a:cubicBezTo>
                  <a:cubicBezTo>
                    <a:pt x="368" y="292"/>
                    <a:pt x="368" y="292"/>
                    <a:pt x="368" y="292"/>
                  </a:cubicBezTo>
                  <a:cubicBezTo>
                    <a:pt x="368" y="291"/>
                    <a:pt x="368" y="291"/>
                    <a:pt x="368" y="291"/>
                  </a:cubicBezTo>
                  <a:cubicBezTo>
                    <a:pt x="367" y="290"/>
                    <a:pt x="367" y="290"/>
                    <a:pt x="367" y="290"/>
                  </a:cubicBezTo>
                  <a:cubicBezTo>
                    <a:pt x="366" y="290"/>
                    <a:pt x="366" y="290"/>
                    <a:pt x="366" y="290"/>
                  </a:cubicBezTo>
                  <a:cubicBezTo>
                    <a:pt x="365" y="291"/>
                    <a:pt x="365" y="291"/>
                    <a:pt x="365" y="291"/>
                  </a:cubicBezTo>
                  <a:cubicBezTo>
                    <a:pt x="365" y="292"/>
                    <a:pt x="365" y="292"/>
                    <a:pt x="365" y="292"/>
                  </a:cubicBezTo>
                  <a:cubicBezTo>
                    <a:pt x="364" y="291"/>
                    <a:pt x="364" y="291"/>
                    <a:pt x="364" y="291"/>
                  </a:cubicBezTo>
                  <a:cubicBezTo>
                    <a:pt x="362" y="291"/>
                    <a:pt x="362" y="291"/>
                    <a:pt x="362" y="291"/>
                  </a:cubicBezTo>
                  <a:cubicBezTo>
                    <a:pt x="360" y="293"/>
                    <a:pt x="360" y="293"/>
                    <a:pt x="360" y="293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60" y="292"/>
                    <a:pt x="360" y="292"/>
                    <a:pt x="360" y="292"/>
                  </a:cubicBezTo>
                  <a:cubicBezTo>
                    <a:pt x="361" y="291"/>
                    <a:pt x="361" y="291"/>
                    <a:pt x="361" y="291"/>
                  </a:cubicBezTo>
                  <a:cubicBezTo>
                    <a:pt x="361" y="289"/>
                    <a:pt x="361" y="289"/>
                    <a:pt x="361" y="289"/>
                  </a:cubicBezTo>
                  <a:cubicBezTo>
                    <a:pt x="360" y="290"/>
                    <a:pt x="360" y="290"/>
                    <a:pt x="360" y="290"/>
                  </a:cubicBezTo>
                  <a:cubicBezTo>
                    <a:pt x="359" y="290"/>
                    <a:pt x="359" y="290"/>
                    <a:pt x="359" y="290"/>
                  </a:cubicBezTo>
                  <a:cubicBezTo>
                    <a:pt x="359" y="289"/>
                    <a:pt x="359" y="289"/>
                    <a:pt x="359" y="289"/>
                  </a:cubicBezTo>
                  <a:cubicBezTo>
                    <a:pt x="361" y="288"/>
                    <a:pt x="361" y="288"/>
                    <a:pt x="361" y="288"/>
                  </a:cubicBezTo>
                  <a:cubicBezTo>
                    <a:pt x="360" y="285"/>
                    <a:pt x="360" y="285"/>
                    <a:pt x="360" y="285"/>
                  </a:cubicBezTo>
                  <a:cubicBezTo>
                    <a:pt x="361" y="284"/>
                    <a:pt x="361" y="284"/>
                    <a:pt x="361" y="284"/>
                  </a:cubicBezTo>
                  <a:cubicBezTo>
                    <a:pt x="362" y="284"/>
                    <a:pt x="362" y="284"/>
                    <a:pt x="362" y="284"/>
                  </a:cubicBezTo>
                  <a:cubicBezTo>
                    <a:pt x="362" y="285"/>
                    <a:pt x="362" y="285"/>
                    <a:pt x="362" y="285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3" y="289"/>
                    <a:pt x="363" y="289"/>
                    <a:pt x="363" y="289"/>
                  </a:cubicBezTo>
                  <a:cubicBezTo>
                    <a:pt x="364" y="288"/>
                    <a:pt x="364" y="288"/>
                    <a:pt x="364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7" y="286"/>
                    <a:pt x="367" y="286"/>
                    <a:pt x="367" y="286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7" y="285"/>
                    <a:pt x="367" y="285"/>
                    <a:pt x="367" y="285"/>
                  </a:cubicBezTo>
                  <a:cubicBezTo>
                    <a:pt x="368" y="285"/>
                    <a:pt x="368" y="285"/>
                    <a:pt x="368" y="285"/>
                  </a:cubicBezTo>
                  <a:cubicBezTo>
                    <a:pt x="369" y="285"/>
                    <a:pt x="369" y="285"/>
                    <a:pt x="369" y="285"/>
                  </a:cubicBezTo>
                  <a:cubicBezTo>
                    <a:pt x="370" y="284"/>
                    <a:pt x="370" y="284"/>
                    <a:pt x="370" y="284"/>
                  </a:cubicBezTo>
                  <a:cubicBezTo>
                    <a:pt x="371" y="282"/>
                    <a:pt x="371" y="282"/>
                    <a:pt x="371" y="282"/>
                  </a:cubicBezTo>
                  <a:cubicBezTo>
                    <a:pt x="371" y="283"/>
                    <a:pt x="371" y="283"/>
                    <a:pt x="371" y="283"/>
                  </a:cubicBezTo>
                  <a:cubicBezTo>
                    <a:pt x="372" y="283"/>
                    <a:pt x="372" y="283"/>
                    <a:pt x="372" y="283"/>
                  </a:cubicBezTo>
                  <a:cubicBezTo>
                    <a:pt x="373" y="282"/>
                    <a:pt x="373" y="282"/>
                    <a:pt x="373" y="282"/>
                  </a:cubicBezTo>
                  <a:cubicBezTo>
                    <a:pt x="372" y="285"/>
                    <a:pt x="372" y="285"/>
                    <a:pt x="372" y="285"/>
                  </a:cubicBezTo>
                  <a:cubicBezTo>
                    <a:pt x="372" y="287"/>
                    <a:pt x="372" y="287"/>
                    <a:pt x="372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9"/>
                    <a:pt x="373" y="289"/>
                    <a:pt x="373" y="289"/>
                  </a:cubicBezTo>
                  <a:cubicBezTo>
                    <a:pt x="374" y="289"/>
                    <a:pt x="374" y="289"/>
                    <a:pt x="374" y="289"/>
                  </a:cubicBezTo>
                  <a:cubicBezTo>
                    <a:pt x="374" y="287"/>
                    <a:pt x="374" y="287"/>
                    <a:pt x="374" y="287"/>
                  </a:cubicBezTo>
                  <a:cubicBezTo>
                    <a:pt x="375" y="286"/>
                    <a:pt x="375" y="286"/>
                    <a:pt x="375" y="286"/>
                  </a:cubicBezTo>
                  <a:cubicBezTo>
                    <a:pt x="377" y="283"/>
                    <a:pt x="377" y="283"/>
                    <a:pt x="377" y="283"/>
                  </a:cubicBezTo>
                  <a:cubicBezTo>
                    <a:pt x="378" y="283"/>
                    <a:pt x="378" y="283"/>
                    <a:pt x="378" y="283"/>
                  </a:cubicBezTo>
                  <a:cubicBezTo>
                    <a:pt x="377" y="285"/>
                    <a:pt x="377" y="285"/>
                    <a:pt x="377" y="285"/>
                  </a:cubicBezTo>
                  <a:cubicBezTo>
                    <a:pt x="376" y="286"/>
                    <a:pt x="376" y="286"/>
                    <a:pt x="376" y="286"/>
                  </a:cubicBezTo>
                  <a:cubicBezTo>
                    <a:pt x="376" y="289"/>
                    <a:pt x="376" y="289"/>
                    <a:pt x="376" y="289"/>
                  </a:cubicBezTo>
                  <a:cubicBezTo>
                    <a:pt x="378" y="289"/>
                    <a:pt x="378" y="289"/>
                    <a:pt x="378" y="289"/>
                  </a:cubicBezTo>
                  <a:cubicBezTo>
                    <a:pt x="379" y="290"/>
                    <a:pt x="379" y="290"/>
                    <a:pt x="379" y="290"/>
                  </a:cubicBezTo>
                  <a:cubicBezTo>
                    <a:pt x="379" y="289"/>
                    <a:pt x="379" y="289"/>
                    <a:pt x="379" y="289"/>
                  </a:cubicBezTo>
                  <a:cubicBezTo>
                    <a:pt x="381" y="287"/>
                    <a:pt x="381" y="287"/>
                    <a:pt x="381" y="287"/>
                  </a:cubicBezTo>
                  <a:cubicBezTo>
                    <a:pt x="382" y="285"/>
                    <a:pt x="382" y="285"/>
                    <a:pt x="382" y="285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2" y="281"/>
                    <a:pt x="382" y="281"/>
                    <a:pt x="382" y="281"/>
                  </a:cubicBezTo>
                  <a:cubicBezTo>
                    <a:pt x="383" y="280"/>
                    <a:pt x="383" y="280"/>
                    <a:pt x="383" y="280"/>
                  </a:cubicBezTo>
                  <a:cubicBezTo>
                    <a:pt x="383" y="279"/>
                    <a:pt x="383" y="279"/>
                    <a:pt x="383" y="279"/>
                  </a:cubicBezTo>
                  <a:cubicBezTo>
                    <a:pt x="382" y="279"/>
                    <a:pt x="382" y="279"/>
                    <a:pt x="382" y="279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0" y="280"/>
                    <a:pt x="380" y="280"/>
                    <a:pt x="380" y="280"/>
                  </a:cubicBezTo>
                  <a:cubicBezTo>
                    <a:pt x="380" y="278"/>
                    <a:pt x="380" y="278"/>
                    <a:pt x="380" y="278"/>
                  </a:cubicBezTo>
                  <a:cubicBezTo>
                    <a:pt x="381" y="277"/>
                    <a:pt x="381" y="277"/>
                    <a:pt x="381" y="277"/>
                  </a:cubicBezTo>
                  <a:cubicBezTo>
                    <a:pt x="380" y="276"/>
                    <a:pt x="380" y="276"/>
                    <a:pt x="380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6" y="274"/>
                    <a:pt x="376" y="274"/>
                    <a:pt x="376" y="274"/>
                  </a:cubicBezTo>
                  <a:cubicBezTo>
                    <a:pt x="376" y="273"/>
                    <a:pt x="376" y="273"/>
                    <a:pt x="376" y="273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6" y="266"/>
                    <a:pt x="376" y="266"/>
                    <a:pt x="376" y="266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4" y="266"/>
                    <a:pt x="374" y="266"/>
                    <a:pt x="374" y="266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69" y="261"/>
                    <a:pt x="369" y="261"/>
                    <a:pt x="369" y="261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8" y="256"/>
                    <a:pt x="368" y="256"/>
                    <a:pt x="368" y="256"/>
                  </a:cubicBezTo>
                  <a:cubicBezTo>
                    <a:pt x="368" y="254"/>
                    <a:pt x="368" y="254"/>
                    <a:pt x="368" y="254"/>
                  </a:cubicBezTo>
                  <a:cubicBezTo>
                    <a:pt x="367" y="253"/>
                    <a:pt x="367" y="253"/>
                    <a:pt x="367" y="253"/>
                  </a:cubicBezTo>
                  <a:cubicBezTo>
                    <a:pt x="367" y="252"/>
                    <a:pt x="367" y="252"/>
                    <a:pt x="367" y="252"/>
                  </a:cubicBezTo>
                  <a:cubicBezTo>
                    <a:pt x="369" y="252"/>
                    <a:pt x="369" y="252"/>
                    <a:pt x="369" y="252"/>
                  </a:cubicBezTo>
                  <a:cubicBezTo>
                    <a:pt x="370" y="250"/>
                    <a:pt x="370" y="250"/>
                    <a:pt x="370" y="250"/>
                  </a:cubicBezTo>
                  <a:cubicBezTo>
                    <a:pt x="371" y="250"/>
                    <a:pt x="371" y="250"/>
                    <a:pt x="371" y="250"/>
                  </a:cubicBezTo>
                  <a:cubicBezTo>
                    <a:pt x="371" y="251"/>
                    <a:pt x="371" y="251"/>
                    <a:pt x="371" y="251"/>
                  </a:cubicBezTo>
                  <a:cubicBezTo>
                    <a:pt x="372" y="250"/>
                    <a:pt x="372" y="250"/>
                    <a:pt x="372" y="250"/>
                  </a:cubicBezTo>
                  <a:cubicBezTo>
                    <a:pt x="372" y="248"/>
                    <a:pt x="372" y="248"/>
                    <a:pt x="372" y="248"/>
                  </a:cubicBezTo>
                  <a:cubicBezTo>
                    <a:pt x="374" y="245"/>
                    <a:pt x="374" y="245"/>
                    <a:pt x="374" y="245"/>
                  </a:cubicBezTo>
                  <a:cubicBezTo>
                    <a:pt x="374" y="243"/>
                    <a:pt x="374" y="243"/>
                    <a:pt x="374" y="243"/>
                  </a:cubicBezTo>
                  <a:cubicBezTo>
                    <a:pt x="374" y="242"/>
                    <a:pt x="374" y="242"/>
                    <a:pt x="374" y="242"/>
                  </a:cubicBezTo>
                  <a:cubicBezTo>
                    <a:pt x="373" y="239"/>
                    <a:pt x="373" y="239"/>
                    <a:pt x="373" y="239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7"/>
                    <a:pt x="375" y="237"/>
                    <a:pt x="375" y="237"/>
                  </a:cubicBezTo>
                  <a:cubicBezTo>
                    <a:pt x="375" y="234"/>
                    <a:pt x="375" y="234"/>
                    <a:pt x="375" y="234"/>
                  </a:cubicBezTo>
                  <a:cubicBezTo>
                    <a:pt x="377" y="232"/>
                    <a:pt x="377" y="232"/>
                    <a:pt x="377" y="232"/>
                  </a:cubicBezTo>
                  <a:cubicBezTo>
                    <a:pt x="377" y="230"/>
                    <a:pt x="377" y="230"/>
                    <a:pt x="377" y="230"/>
                  </a:cubicBezTo>
                  <a:cubicBezTo>
                    <a:pt x="378" y="229"/>
                    <a:pt x="378" y="229"/>
                    <a:pt x="378" y="229"/>
                  </a:cubicBezTo>
                  <a:cubicBezTo>
                    <a:pt x="378" y="226"/>
                    <a:pt x="378" y="226"/>
                    <a:pt x="378" y="226"/>
                  </a:cubicBezTo>
                  <a:cubicBezTo>
                    <a:pt x="379" y="225"/>
                    <a:pt x="379" y="225"/>
                    <a:pt x="379" y="225"/>
                  </a:cubicBezTo>
                  <a:cubicBezTo>
                    <a:pt x="379" y="224"/>
                    <a:pt x="379" y="224"/>
                    <a:pt x="379" y="224"/>
                  </a:cubicBezTo>
                  <a:cubicBezTo>
                    <a:pt x="381" y="221"/>
                    <a:pt x="381" y="221"/>
                    <a:pt x="381" y="221"/>
                  </a:cubicBezTo>
                  <a:cubicBezTo>
                    <a:pt x="380" y="220"/>
                    <a:pt x="380" y="220"/>
                    <a:pt x="380" y="220"/>
                  </a:cubicBezTo>
                  <a:cubicBezTo>
                    <a:pt x="381" y="218"/>
                    <a:pt x="381" y="218"/>
                    <a:pt x="381" y="218"/>
                  </a:cubicBezTo>
                  <a:cubicBezTo>
                    <a:pt x="382" y="218"/>
                    <a:pt x="382" y="218"/>
                    <a:pt x="382" y="218"/>
                  </a:cubicBezTo>
                  <a:cubicBezTo>
                    <a:pt x="382" y="216"/>
                    <a:pt x="382" y="216"/>
                    <a:pt x="382" y="216"/>
                  </a:cubicBezTo>
                  <a:cubicBezTo>
                    <a:pt x="381" y="214"/>
                    <a:pt x="381" y="214"/>
                    <a:pt x="381" y="214"/>
                  </a:cubicBezTo>
                  <a:cubicBezTo>
                    <a:pt x="381" y="213"/>
                    <a:pt x="381" y="213"/>
                    <a:pt x="381" y="213"/>
                  </a:cubicBezTo>
                  <a:cubicBezTo>
                    <a:pt x="381" y="212"/>
                    <a:pt x="381" y="212"/>
                    <a:pt x="381" y="212"/>
                  </a:cubicBezTo>
                  <a:cubicBezTo>
                    <a:pt x="380" y="211"/>
                    <a:pt x="380" y="211"/>
                    <a:pt x="380" y="211"/>
                  </a:cubicBezTo>
                  <a:cubicBezTo>
                    <a:pt x="379" y="209"/>
                    <a:pt x="379" y="209"/>
                    <a:pt x="379" y="209"/>
                  </a:cubicBezTo>
                  <a:cubicBezTo>
                    <a:pt x="380" y="208"/>
                    <a:pt x="380" y="208"/>
                    <a:pt x="380" y="208"/>
                  </a:cubicBezTo>
                  <a:cubicBezTo>
                    <a:pt x="378" y="205"/>
                    <a:pt x="378" y="205"/>
                    <a:pt x="378" y="205"/>
                  </a:cubicBezTo>
                  <a:cubicBezTo>
                    <a:pt x="377" y="205"/>
                    <a:pt x="377" y="205"/>
                    <a:pt x="377" y="205"/>
                  </a:cubicBezTo>
                  <a:cubicBezTo>
                    <a:pt x="376" y="204"/>
                    <a:pt x="376" y="204"/>
                    <a:pt x="376" y="204"/>
                  </a:cubicBezTo>
                  <a:cubicBezTo>
                    <a:pt x="375" y="204"/>
                    <a:pt x="375" y="204"/>
                    <a:pt x="375" y="204"/>
                  </a:cubicBezTo>
                  <a:cubicBezTo>
                    <a:pt x="375" y="206"/>
                    <a:pt x="375" y="206"/>
                    <a:pt x="375" y="206"/>
                  </a:cubicBezTo>
                  <a:cubicBezTo>
                    <a:pt x="374" y="206"/>
                    <a:pt x="374" y="206"/>
                    <a:pt x="374" y="206"/>
                  </a:cubicBezTo>
                  <a:cubicBezTo>
                    <a:pt x="372" y="203"/>
                    <a:pt x="372" y="203"/>
                    <a:pt x="372" y="203"/>
                  </a:cubicBezTo>
                  <a:cubicBezTo>
                    <a:pt x="371" y="203"/>
                    <a:pt x="371" y="203"/>
                    <a:pt x="371" y="203"/>
                  </a:cubicBezTo>
                  <a:cubicBezTo>
                    <a:pt x="370" y="201"/>
                    <a:pt x="370" y="201"/>
                    <a:pt x="370" y="201"/>
                  </a:cubicBezTo>
                  <a:cubicBezTo>
                    <a:pt x="369" y="202"/>
                    <a:pt x="369" y="202"/>
                    <a:pt x="369" y="202"/>
                  </a:cubicBezTo>
                  <a:cubicBezTo>
                    <a:pt x="369" y="204"/>
                    <a:pt x="369" y="204"/>
                    <a:pt x="369" y="204"/>
                  </a:cubicBezTo>
                  <a:cubicBezTo>
                    <a:pt x="369" y="205"/>
                    <a:pt x="369" y="205"/>
                    <a:pt x="369" y="205"/>
                  </a:cubicBezTo>
                  <a:cubicBezTo>
                    <a:pt x="367" y="204"/>
                    <a:pt x="367" y="204"/>
                    <a:pt x="367" y="204"/>
                  </a:cubicBezTo>
                  <a:cubicBezTo>
                    <a:pt x="367" y="206"/>
                    <a:pt x="367" y="206"/>
                    <a:pt x="367" y="206"/>
                  </a:cubicBezTo>
                  <a:cubicBezTo>
                    <a:pt x="367" y="207"/>
                    <a:pt x="367" y="207"/>
                    <a:pt x="367" y="207"/>
                  </a:cubicBezTo>
                  <a:cubicBezTo>
                    <a:pt x="365" y="208"/>
                    <a:pt x="365" y="208"/>
                    <a:pt x="365" y="208"/>
                  </a:cubicBezTo>
                  <a:cubicBezTo>
                    <a:pt x="364" y="212"/>
                    <a:pt x="364" y="212"/>
                    <a:pt x="364" y="212"/>
                  </a:cubicBezTo>
                  <a:cubicBezTo>
                    <a:pt x="364" y="214"/>
                    <a:pt x="364" y="214"/>
                    <a:pt x="364" y="214"/>
                  </a:cubicBezTo>
                  <a:cubicBezTo>
                    <a:pt x="363" y="215"/>
                    <a:pt x="363" y="215"/>
                    <a:pt x="363" y="215"/>
                  </a:cubicBezTo>
                  <a:cubicBezTo>
                    <a:pt x="363" y="217"/>
                    <a:pt x="363" y="217"/>
                    <a:pt x="363" y="217"/>
                  </a:cubicBezTo>
                  <a:cubicBezTo>
                    <a:pt x="362" y="218"/>
                    <a:pt x="362" y="218"/>
                    <a:pt x="362" y="218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4"/>
                    <a:pt x="361" y="224"/>
                    <a:pt x="361" y="224"/>
                  </a:cubicBezTo>
                  <a:cubicBezTo>
                    <a:pt x="359" y="225"/>
                    <a:pt x="359" y="225"/>
                    <a:pt x="359" y="225"/>
                  </a:cubicBezTo>
                  <a:cubicBezTo>
                    <a:pt x="359" y="224"/>
                    <a:pt x="359" y="224"/>
                    <a:pt x="359" y="224"/>
                  </a:cubicBezTo>
                  <a:cubicBezTo>
                    <a:pt x="358" y="227"/>
                    <a:pt x="358" y="227"/>
                    <a:pt x="358" y="227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358" y="230"/>
                    <a:pt x="358" y="230"/>
                    <a:pt x="358" y="230"/>
                  </a:cubicBezTo>
                  <a:cubicBezTo>
                    <a:pt x="357" y="232"/>
                    <a:pt x="357" y="232"/>
                    <a:pt x="357" y="232"/>
                  </a:cubicBezTo>
                  <a:cubicBezTo>
                    <a:pt x="356" y="233"/>
                    <a:pt x="356" y="233"/>
                    <a:pt x="356" y="233"/>
                  </a:cubicBezTo>
                  <a:cubicBezTo>
                    <a:pt x="357" y="235"/>
                    <a:pt x="357" y="235"/>
                    <a:pt x="357" y="235"/>
                  </a:cubicBezTo>
                  <a:cubicBezTo>
                    <a:pt x="357" y="236"/>
                    <a:pt x="357" y="236"/>
                    <a:pt x="357" y="236"/>
                  </a:cubicBezTo>
                  <a:cubicBezTo>
                    <a:pt x="355" y="236"/>
                    <a:pt x="355" y="236"/>
                    <a:pt x="355" y="236"/>
                  </a:cubicBezTo>
                  <a:cubicBezTo>
                    <a:pt x="356" y="237"/>
                    <a:pt x="356" y="237"/>
                    <a:pt x="356" y="237"/>
                  </a:cubicBezTo>
                  <a:cubicBezTo>
                    <a:pt x="357" y="237"/>
                    <a:pt x="357" y="237"/>
                    <a:pt x="357" y="237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6" y="238"/>
                    <a:pt x="356" y="238"/>
                    <a:pt x="356" y="238"/>
                  </a:cubicBezTo>
                  <a:cubicBezTo>
                    <a:pt x="355" y="239"/>
                    <a:pt x="355" y="239"/>
                    <a:pt x="355" y="239"/>
                  </a:cubicBezTo>
                  <a:cubicBezTo>
                    <a:pt x="354" y="240"/>
                    <a:pt x="354" y="240"/>
                    <a:pt x="354" y="240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52" y="242"/>
                    <a:pt x="352" y="242"/>
                    <a:pt x="352" y="242"/>
                  </a:cubicBezTo>
                  <a:cubicBezTo>
                    <a:pt x="351" y="243"/>
                    <a:pt x="351" y="243"/>
                    <a:pt x="351" y="243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5"/>
                    <a:pt x="349" y="235"/>
                    <a:pt x="349" y="235"/>
                  </a:cubicBezTo>
                  <a:cubicBezTo>
                    <a:pt x="350" y="232"/>
                    <a:pt x="350" y="232"/>
                    <a:pt x="350" y="232"/>
                  </a:cubicBezTo>
                  <a:cubicBezTo>
                    <a:pt x="351" y="230"/>
                    <a:pt x="351" y="230"/>
                    <a:pt x="351" y="230"/>
                  </a:cubicBezTo>
                  <a:cubicBezTo>
                    <a:pt x="352" y="229"/>
                    <a:pt x="352" y="229"/>
                    <a:pt x="352" y="229"/>
                  </a:cubicBezTo>
                  <a:cubicBezTo>
                    <a:pt x="352" y="228"/>
                    <a:pt x="352" y="228"/>
                    <a:pt x="352" y="228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3" y="223"/>
                    <a:pt x="353" y="223"/>
                    <a:pt x="353" y="223"/>
                  </a:cubicBezTo>
                  <a:cubicBezTo>
                    <a:pt x="355" y="222"/>
                    <a:pt x="355" y="222"/>
                    <a:pt x="355" y="222"/>
                  </a:cubicBezTo>
                  <a:cubicBezTo>
                    <a:pt x="356" y="220"/>
                    <a:pt x="356" y="220"/>
                    <a:pt x="356" y="220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4" y="220"/>
                    <a:pt x="354" y="220"/>
                    <a:pt x="354" y="220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5" y="217"/>
                    <a:pt x="355" y="217"/>
                    <a:pt x="355" y="217"/>
                  </a:cubicBezTo>
                  <a:cubicBezTo>
                    <a:pt x="355" y="213"/>
                    <a:pt x="355" y="213"/>
                    <a:pt x="355" y="213"/>
                  </a:cubicBezTo>
                  <a:cubicBezTo>
                    <a:pt x="354" y="213"/>
                    <a:pt x="354" y="213"/>
                    <a:pt x="354" y="213"/>
                  </a:cubicBezTo>
                  <a:cubicBezTo>
                    <a:pt x="354" y="211"/>
                    <a:pt x="354" y="211"/>
                    <a:pt x="354" y="211"/>
                  </a:cubicBezTo>
                  <a:cubicBezTo>
                    <a:pt x="354" y="210"/>
                    <a:pt x="354" y="210"/>
                    <a:pt x="354" y="210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3" y="208"/>
                    <a:pt x="353" y="208"/>
                    <a:pt x="353" y="208"/>
                  </a:cubicBezTo>
                  <a:cubicBezTo>
                    <a:pt x="352" y="206"/>
                    <a:pt x="352" y="206"/>
                    <a:pt x="352" y="206"/>
                  </a:cubicBezTo>
                  <a:cubicBezTo>
                    <a:pt x="349" y="207"/>
                    <a:pt x="349" y="207"/>
                    <a:pt x="349" y="207"/>
                  </a:cubicBezTo>
                  <a:cubicBezTo>
                    <a:pt x="349" y="208"/>
                    <a:pt x="349" y="208"/>
                    <a:pt x="349" y="208"/>
                  </a:cubicBezTo>
                  <a:cubicBezTo>
                    <a:pt x="350" y="210"/>
                    <a:pt x="350" y="210"/>
                    <a:pt x="350" y="210"/>
                  </a:cubicBezTo>
                  <a:cubicBezTo>
                    <a:pt x="350" y="211"/>
                    <a:pt x="350" y="211"/>
                    <a:pt x="350" y="211"/>
                  </a:cubicBezTo>
                  <a:cubicBezTo>
                    <a:pt x="351" y="212"/>
                    <a:pt x="351" y="212"/>
                    <a:pt x="351" y="212"/>
                  </a:cubicBezTo>
                  <a:cubicBezTo>
                    <a:pt x="351" y="214"/>
                    <a:pt x="351" y="214"/>
                    <a:pt x="351" y="214"/>
                  </a:cubicBezTo>
                  <a:cubicBezTo>
                    <a:pt x="350" y="214"/>
                    <a:pt x="350" y="214"/>
                    <a:pt x="350" y="214"/>
                  </a:cubicBezTo>
                  <a:cubicBezTo>
                    <a:pt x="349" y="212"/>
                    <a:pt x="349" y="212"/>
                    <a:pt x="349" y="212"/>
                  </a:cubicBezTo>
                  <a:cubicBezTo>
                    <a:pt x="348" y="212"/>
                    <a:pt x="348" y="212"/>
                    <a:pt x="348" y="212"/>
                  </a:cubicBezTo>
                  <a:cubicBezTo>
                    <a:pt x="347" y="214"/>
                    <a:pt x="347" y="214"/>
                    <a:pt x="347" y="214"/>
                  </a:cubicBezTo>
                  <a:cubicBezTo>
                    <a:pt x="348" y="214"/>
                    <a:pt x="348" y="214"/>
                    <a:pt x="348" y="214"/>
                  </a:cubicBezTo>
                  <a:cubicBezTo>
                    <a:pt x="349" y="216"/>
                    <a:pt x="349" y="216"/>
                    <a:pt x="349" y="216"/>
                  </a:cubicBezTo>
                  <a:cubicBezTo>
                    <a:pt x="349" y="218"/>
                    <a:pt x="349" y="218"/>
                    <a:pt x="349" y="218"/>
                  </a:cubicBezTo>
                  <a:cubicBezTo>
                    <a:pt x="348" y="219"/>
                    <a:pt x="348" y="219"/>
                    <a:pt x="348" y="219"/>
                  </a:cubicBezTo>
                  <a:cubicBezTo>
                    <a:pt x="348" y="218"/>
                    <a:pt x="348" y="218"/>
                    <a:pt x="348" y="218"/>
                  </a:cubicBezTo>
                  <a:cubicBezTo>
                    <a:pt x="347" y="217"/>
                    <a:pt x="347" y="217"/>
                    <a:pt x="347" y="217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45" y="218"/>
                    <a:pt x="345" y="218"/>
                    <a:pt x="345" y="218"/>
                  </a:cubicBezTo>
                  <a:cubicBezTo>
                    <a:pt x="345" y="217"/>
                    <a:pt x="345" y="217"/>
                    <a:pt x="345" y="217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3" y="219"/>
                    <a:pt x="343" y="219"/>
                    <a:pt x="343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6"/>
                    <a:pt x="343" y="216"/>
                    <a:pt x="343" y="216"/>
                  </a:cubicBezTo>
                  <a:cubicBezTo>
                    <a:pt x="344" y="215"/>
                    <a:pt x="344" y="215"/>
                    <a:pt x="344" y="215"/>
                  </a:cubicBezTo>
                  <a:cubicBezTo>
                    <a:pt x="343" y="215"/>
                    <a:pt x="343" y="215"/>
                    <a:pt x="343" y="215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39" y="218"/>
                    <a:pt x="339" y="218"/>
                    <a:pt x="339" y="218"/>
                  </a:cubicBezTo>
                  <a:cubicBezTo>
                    <a:pt x="338" y="216"/>
                    <a:pt x="338" y="216"/>
                    <a:pt x="338" y="216"/>
                  </a:cubicBezTo>
                  <a:cubicBezTo>
                    <a:pt x="337" y="216"/>
                    <a:pt x="337" y="216"/>
                    <a:pt x="337" y="216"/>
                  </a:cubicBezTo>
                  <a:cubicBezTo>
                    <a:pt x="336" y="217"/>
                    <a:pt x="336" y="217"/>
                    <a:pt x="336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6"/>
                    <a:pt x="333" y="216"/>
                    <a:pt x="333" y="216"/>
                  </a:cubicBezTo>
                  <a:cubicBezTo>
                    <a:pt x="331" y="216"/>
                    <a:pt x="331" y="216"/>
                    <a:pt x="331" y="216"/>
                  </a:cubicBezTo>
                  <a:cubicBezTo>
                    <a:pt x="331" y="215"/>
                    <a:pt x="331" y="215"/>
                    <a:pt x="331" y="215"/>
                  </a:cubicBezTo>
                  <a:cubicBezTo>
                    <a:pt x="332" y="214"/>
                    <a:pt x="332" y="214"/>
                    <a:pt x="332" y="214"/>
                  </a:cubicBezTo>
                  <a:cubicBezTo>
                    <a:pt x="334" y="214"/>
                    <a:pt x="334" y="214"/>
                    <a:pt x="334" y="214"/>
                  </a:cubicBezTo>
                  <a:cubicBezTo>
                    <a:pt x="335" y="214"/>
                    <a:pt x="335" y="214"/>
                    <a:pt x="335" y="214"/>
                  </a:cubicBezTo>
                  <a:cubicBezTo>
                    <a:pt x="337" y="214"/>
                    <a:pt x="337" y="214"/>
                    <a:pt x="337" y="214"/>
                  </a:cubicBezTo>
                  <a:cubicBezTo>
                    <a:pt x="337" y="213"/>
                    <a:pt x="337" y="213"/>
                    <a:pt x="337" y="213"/>
                  </a:cubicBezTo>
                  <a:cubicBezTo>
                    <a:pt x="338" y="212"/>
                    <a:pt x="338" y="212"/>
                    <a:pt x="338" y="212"/>
                  </a:cubicBezTo>
                  <a:cubicBezTo>
                    <a:pt x="340" y="213"/>
                    <a:pt x="340" y="213"/>
                    <a:pt x="340" y="213"/>
                  </a:cubicBezTo>
                  <a:cubicBezTo>
                    <a:pt x="341" y="211"/>
                    <a:pt x="341" y="211"/>
                    <a:pt x="341" y="211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342" y="209"/>
                    <a:pt x="342" y="209"/>
                    <a:pt x="342" y="209"/>
                  </a:cubicBezTo>
                  <a:cubicBezTo>
                    <a:pt x="341" y="208"/>
                    <a:pt x="341" y="208"/>
                    <a:pt x="341" y="208"/>
                  </a:cubicBezTo>
                  <a:cubicBezTo>
                    <a:pt x="339" y="205"/>
                    <a:pt x="339" y="205"/>
                    <a:pt x="339" y="205"/>
                  </a:cubicBezTo>
                  <a:cubicBezTo>
                    <a:pt x="337" y="204"/>
                    <a:pt x="337" y="204"/>
                    <a:pt x="337" y="204"/>
                  </a:cubicBezTo>
                  <a:cubicBezTo>
                    <a:pt x="337" y="203"/>
                    <a:pt x="337" y="203"/>
                    <a:pt x="337" y="203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2" y="200"/>
                    <a:pt x="332" y="200"/>
                    <a:pt x="332" y="200"/>
                  </a:cubicBezTo>
                  <a:cubicBezTo>
                    <a:pt x="331" y="201"/>
                    <a:pt x="331" y="201"/>
                    <a:pt x="331" y="201"/>
                  </a:cubicBezTo>
                  <a:cubicBezTo>
                    <a:pt x="329" y="201"/>
                    <a:pt x="329" y="201"/>
                    <a:pt x="329" y="201"/>
                  </a:cubicBezTo>
                  <a:cubicBezTo>
                    <a:pt x="327" y="204"/>
                    <a:pt x="327" y="204"/>
                    <a:pt x="327" y="204"/>
                  </a:cubicBezTo>
                  <a:cubicBezTo>
                    <a:pt x="327" y="205"/>
                    <a:pt x="327" y="205"/>
                    <a:pt x="327" y="205"/>
                  </a:cubicBezTo>
                  <a:cubicBezTo>
                    <a:pt x="327" y="206"/>
                    <a:pt x="327" y="206"/>
                    <a:pt x="327" y="206"/>
                  </a:cubicBezTo>
                  <a:cubicBezTo>
                    <a:pt x="326" y="206"/>
                    <a:pt x="326" y="206"/>
                    <a:pt x="326" y="206"/>
                  </a:cubicBezTo>
                  <a:cubicBezTo>
                    <a:pt x="325" y="207"/>
                    <a:pt x="325" y="207"/>
                    <a:pt x="325" y="207"/>
                  </a:cubicBezTo>
                  <a:cubicBezTo>
                    <a:pt x="325" y="206"/>
                    <a:pt x="325" y="206"/>
                    <a:pt x="325" y="206"/>
                  </a:cubicBezTo>
                  <a:cubicBezTo>
                    <a:pt x="324" y="206"/>
                    <a:pt x="324" y="206"/>
                    <a:pt x="324" y="206"/>
                  </a:cubicBezTo>
                  <a:cubicBezTo>
                    <a:pt x="322" y="205"/>
                    <a:pt x="322" y="205"/>
                    <a:pt x="322" y="205"/>
                  </a:cubicBezTo>
                  <a:cubicBezTo>
                    <a:pt x="321" y="205"/>
                    <a:pt x="321" y="205"/>
                    <a:pt x="321" y="205"/>
                  </a:cubicBezTo>
                  <a:cubicBezTo>
                    <a:pt x="320" y="206"/>
                    <a:pt x="320" y="206"/>
                    <a:pt x="320" y="206"/>
                  </a:cubicBezTo>
                  <a:cubicBezTo>
                    <a:pt x="318" y="206"/>
                    <a:pt x="318" y="206"/>
                    <a:pt x="318" y="206"/>
                  </a:cubicBezTo>
                  <a:cubicBezTo>
                    <a:pt x="317" y="205"/>
                    <a:pt x="317" y="205"/>
                    <a:pt x="317" y="205"/>
                  </a:cubicBezTo>
                  <a:cubicBezTo>
                    <a:pt x="318" y="205"/>
                    <a:pt x="318" y="205"/>
                    <a:pt x="318" y="205"/>
                  </a:cubicBezTo>
                  <a:cubicBezTo>
                    <a:pt x="321" y="204"/>
                    <a:pt x="321" y="204"/>
                    <a:pt x="321" y="204"/>
                  </a:cubicBezTo>
                  <a:cubicBezTo>
                    <a:pt x="321" y="203"/>
                    <a:pt x="321" y="203"/>
                    <a:pt x="321" y="203"/>
                  </a:cubicBezTo>
                  <a:cubicBezTo>
                    <a:pt x="323" y="202"/>
                    <a:pt x="323" y="202"/>
                    <a:pt x="323" y="202"/>
                  </a:cubicBezTo>
                  <a:cubicBezTo>
                    <a:pt x="324" y="202"/>
                    <a:pt x="324" y="202"/>
                    <a:pt x="324" y="202"/>
                  </a:cubicBezTo>
                  <a:cubicBezTo>
                    <a:pt x="325" y="201"/>
                    <a:pt x="325" y="201"/>
                    <a:pt x="325" y="201"/>
                  </a:cubicBezTo>
                  <a:cubicBezTo>
                    <a:pt x="325" y="199"/>
                    <a:pt x="325" y="199"/>
                    <a:pt x="325" y="199"/>
                  </a:cubicBezTo>
                  <a:cubicBezTo>
                    <a:pt x="326" y="198"/>
                    <a:pt x="326" y="198"/>
                    <a:pt x="326" y="198"/>
                  </a:cubicBezTo>
                  <a:cubicBezTo>
                    <a:pt x="327" y="198"/>
                    <a:pt x="327" y="198"/>
                    <a:pt x="327" y="198"/>
                  </a:cubicBezTo>
                  <a:cubicBezTo>
                    <a:pt x="328" y="195"/>
                    <a:pt x="328" y="195"/>
                    <a:pt x="328" y="195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29" y="191"/>
                    <a:pt x="329" y="191"/>
                    <a:pt x="329" y="191"/>
                  </a:cubicBezTo>
                  <a:cubicBezTo>
                    <a:pt x="328" y="190"/>
                    <a:pt x="328" y="190"/>
                    <a:pt x="328" y="190"/>
                  </a:cubicBezTo>
                  <a:cubicBezTo>
                    <a:pt x="327" y="190"/>
                    <a:pt x="327" y="190"/>
                    <a:pt x="327" y="190"/>
                  </a:cubicBezTo>
                  <a:cubicBezTo>
                    <a:pt x="324" y="190"/>
                    <a:pt x="324" y="190"/>
                    <a:pt x="324" y="190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18" y="192"/>
                    <a:pt x="318" y="192"/>
                    <a:pt x="318" y="192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03" y="196"/>
                    <a:pt x="303" y="196"/>
                    <a:pt x="303" y="196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296" y="199"/>
                    <a:pt x="296" y="199"/>
                    <a:pt x="296" y="199"/>
                  </a:cubicBezTo>
                  <a:cubicBezTo>
                    <a:pt x="290" y="202"/>
                    <a:pt x="290" y="202"/>
                    <a:pt x="290" y="202"/>
                  </a:cubicBezTo>
                  <a:cubicBezTo>
                    <a:pt x="288" y="204"/>
                    <a:pt x="288" y="204"/>
                    <a:pt x="288" y="204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9" y="206"/>
                    <a:pt x="289" y="206"/>
                    <a:pt x="289" y="206"/>
                  </a:cubicBezTo>
                  <a:cubicBezTo>
                    <a:pt x="290" y="206"/>
                    <a:pt x="290" y="206"/>
                    <a:pt x="290" y="206"/>
                  </a:cubicBezTo>
                  <a:cubicBezTo>
                    <a:pt x="288" y="208"/>
                    <a:pt x="288" y="208"/>
                    <a:pt x="288" y="208"/>
                  </a:cubicBezTo>
                  <a:cubicBezTo>
                    <a:pt x="287" y="208"/>
                    <a:pt x="287" y="208"/>
                    <a:pt x="287" y="208"/>
                  </a:cubicBezTo>
                  <a:cubicBezTo>
                    <a:pt x="284" y="210"/>
                    <a:pt x="284" y="210"/>
                    <a:pt x="284" y="210"/>
                  </a:cubicBezTo>
                  <a:cubicBezTo>
                    <a:pt x="281" y="210"/>
                    <a:pt x="281" y="210"/>
                    <a:pt x="281" y="210"/>
                  </a:cubicBezTo>
                  <a:cubicBezTo>
                    <a:pt x="280" y="211"/>
                    <a:pt x="280" y="211"/>
                    <a:pt x="280" y="211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7" y="215"/>
                    <a:pt x="277" y="215"/>
                    <a:pt x="277" y="215"/>
                  </a:cubicBezTo>
                  <a:cubicBezTo>
                    <a:pt x="276" y="216"/>
                    <a:pt x="276" y="216"/>
                    <a:pt x="276" y="216"/>
                  </a:cubicBezTo>
                  <a:cubicBezTo>
                    <a:pt x="276" y="218"/>
                    <a:pt x="276" y="218"/>
                    <a:pt x="276" y="218"/>
                  </a:cubicBezTo>
                  <a:cubicBezTo>
                    <a:pt x="278" y="218"/>
                    <a:pt x="278" y="218"/>
                    <a:pt x="278" y="218"/>
                  </a:cubicBezTo>
                  <a:cubicBezTo>
                    <a:pt x="279" y="219"/>
                    <a:pt x="279" y="219"/>
                    <a:pt x="279" y="219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79" y="220"/>
                    <a:pt x="279" y="220"/>
                    <a:pt x="279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281" y="219"/>
                    <a:pt x="281" y="219"/>
                    <a:pt x="281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1"/>
                    <a:pt x="284" y="221"/>
                    <a:pt x="284" y="221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0" y="221"/>
                    <a:pt x="280" y="221"/>
                    <a:pt x="280" y="221"/>
                  </a:cubicBezTo>
                  <a:cubicBezTo>
                    <a:pt x="278" y="222"/>
                    <a:pt x="278" y="222"/>
                    <a:pt x="278" y="222"/>
                  </a:cubicBezTo>
                  <a:cubicBezTo>
                    <a:pt x="279" y="224"/>
                    <a:pt x="279" y="224"/>
                    <a:pt x="279" y="224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3" y="224"/>
                    <a:pt x="283" y="224"/>
                    <a:pt x="283" y="224"/>
                  </a:cubicBezTo>
                  <a:cubicBezTo>
                    <a:pt x="283" y="223"/>
                    <a:pt x="283" y="223"/>
                    <a:pt x="283" y="223"/>
                  </a:cubicBezTo>
                  <a:cubicBezTo>
                    <a:pt x="284" y="223"/>
                    <a:pt x="284" y="223"/>
                    <a:pt x="284" y="223"/>
                  </a:cubicBezTo>
                  <a:cubicBezTo>
                    <a:pt x="285" y="224"/>
                    <a:pt x="285" y="224"/>
                    <a:pt x="285" y="224"/>
                  </a:cubicBezTo>
                  <a:cubicBezTo>
                    <a:pt x="284" y="225"/>
                    <a:pt x="284" y="225"/>
                    <a:pt x="284" y="225"/>
                  </a:cubicBezTo>
                  <a:cubicBezTo>
                    <a:pt x="285" y="225"/>
                    <a:pt x="285" y="225"/>
                    <a:pt x="285" y="225"/>
                  </a:cubicBezTo>
                  <a:cubicBezTo>
                    <a:pt x="288" y="226"/>
                    <a:pt x="288" y="226"/>
                    <a:pt x="288" y="226"/>
                  </a:cubicBezTo>
                  <a:cubicBezTo>
                    <a:pt x="291" y="225"/>
                    <a:pt x="291" y="225"/>
                    <a:pt x="291" y="225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5" y="226"/>
                    <a:pt x="295" y="226"/>
                    <a:pt x="295" y="226"/>
                  </a:cubicBezTo>
                  <a:cubicBezTo>
                    <a:pt x="297" y="225"/>
                    <a:pt x="297" y="225"/>
                    <a:pt x="297" y="225"/>
                  </a:cubicBezTo>
                  <a:cubicBezTo>
                    <a:pt x="299" y="226"/>
                    <a:pt x="299" y="226"/>
                    <a:pt x="299" y="226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1" y="228"/>
                    <a:pt x="301" y="228"/>
                    <a:pt x="301" y="228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7"/>
                    <a:pt x="297" y="227"/>
                    <a:pt x="297" y="227"/>
                  </a:cubicBezTo>
                  <a:cubicBezTo>
                    <a:pt x="293" y="227"/>
                    <a:pt x="293" y="227"/>
                    <a:pt x="293" y="227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6" y="230"/>
                    <a:pt x="286" y="230"/>
                    <a:pt x="286" y="230"/>
                  </a:cubicBezTo>
                  <a:cubicBezTo>
                    <a:pt x="285" y="229"/>
                    <a:pt x="285" y="229"/>
                    <a:pt x="285" y="229"/>
                  </a:cubicBezTo>
                  <a:cubicBezTo>
                    <a:pt x="284" y="229"/>
                    <a:pt x="284" y="229"/>
                    <a:pt x="284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2" y="229"/>
                    <a:pt x="282" y="229"/>
                    <a:pt x="282" y="229"/>
                  </a:cubicBezTo>
                  <a:cubicBezTo>
                    <a:pt x="278" y="230"/>
                    <a:pt x="278" y="230"/>
                    <a:pt x="278" y="230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4" y="231"/>
                    <a:pt x="274" y="231"/>
                    <a:pt x="274" y="231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37"/>
                    <a:pt x="273" y="237"/>
                    <a:pt x="273" y="237"/>
                  </a:cubicBezTo>
                  <a:cubicBezTo>
                    <a:pt x="274" y="238"/>
                    <a:pt x="274" y="238"/>
                    <a:pt x="274" y="238"/>
                  </a:cubicBezTo>
                  <a:cubicBezTo>
                    <a:pt x="274" y="240"/>
                    <a:pt x="274" y="240"/>
                    <a:pt x="274" y="240"/>
                  </a:cubicBezTo>
                  <a:cubicBezTo>
                    <a:pt x="273" y="241"/>
                    <a:pt x="273" y="241"/>
                    <a:pt x="273" y="241"/>
                  </a:cubicBezTo>
                  <a:cubicBezTo>
                    <a:pt x="273" y="242"/>
                    <a:pt x="273" y="242"/>
                    <a:pt x="273" y="242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8" y="243"/>
                    <a:pt x="278" y="243"/>
                    <a:pt x="278" y="243"/>
                  </a:cubicBezTo>
                  <a:cubicBezTo>
                    <a:pt x="279" y="243"/>
                    <a:pt x="279" y="243"/>
                    <a:pt x="279" y="243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1" y="243"/>
                    <a:pt x="281" y="243"/>
                    <a:pt x="281" y="243"/>
                  </a:cubicBezTo>
                  <a:cubicBezTo>
                    <a:pt x="282" y="243"/>
                    <a:pt x="282" y="243"/>
                    <a:pt x="282" y="243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4" y="244"/>
                    <a:pt x="284" y="244"/>
                    <a:pt x="284" y="244"/>
                  </a:cubicBezTo>
                  <a:cubicBezTo>
                    <a:pt x="284" y="245"/>
                    <a:pt x="284" y="245"/>
                    <a:pt x="284" y="245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6" y="245"/>
                    <a:pt x="286" y="245"/>
                    <a:pt x="286" y="245"/>
                  </a:cubicBezTo>
                  <a:cubicBezTo>
                    <a:pt x="287" y="245"/>
                    <a:pt x="287" y="245"/>
                    <a:pt x="287" y="245"/>
                  </a:cubicBezTo>
                  <a:cubicBezTo>
                    <a:pt x="288" y="246"/>
                    <a:pt x="288" y="246"/>
                    <a:pt x="288" y="246"/>
                  </a:cubicBezTo>
                  <a:cubicBezTo>
                    <a:pt x="290" y="246"/>
                    <a:pt x="290" y="246"/>
                    <a:pt x="290" y="246"/>
                  </a:cubicBezTo>
                  <a:cubicBezTo>
                    <a:pt x="291" y="246"/>
                    <a:pt x="291" y="246"/>
                    <a:pt x="291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300" y="246"/>
                    <a:pt x="300" y="246"/>
                    <a:pt x="300" y="246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2" y="248"/>
                    <a:pt x="302" y="248"/>
                    <a:pt x="302" y="248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1"/>
                    <a:pt x="304" y="251"/>
                    <a:pt x="304" y="251"/>
                  </a:cubicBezTo>
                  <a:cubicBezTo>
                    <a:pt x="306" y="251"/>
                    <a:pt x="306" y="251"/>
                    <a:pt x="306" y="251"/>
                  </a:cubicBezTo>
                  <a:cubicBezTo>
                    <a:pt x="307" y="252"/>
                    <a:pt x="307" y="252"/>
                    <a:pt x="307" y="252"/>
                  </a:cubicBezTo>
                  <a:cubicBezTo>
                    <a:pt x="307" y="253"/>
                    <a:pt x="307" y="253"/>
                    <a:pt x="307" y="253"/>
                  </a:cubicBezTo>
                  <a:cubicBezTo>
                    <a:pt x="308" y="253"/>
                    <a:pt x="308" y="253"/>
                    <a:pt x="308" y="253"/>
                  </a:cubicBezTo>
                  <a:cubicBezTo>
                    <a:pt x="309" y="254"/>
                    <a:pt x="309" y="254"/>
                    <a:pt x="309" y="254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9" y="256"/>
                    <a:pt x="309" y="256"/>
                    <a:pt x="309" y="256"/>
                  </a:cubicBezTo>
                  <a:cubicBezTo>
                    <a:pt x="311" y="258"/>
                    <a:pt x="311" y="258"/>
                    <a:pt x="311" y="258"/>
                  </a:cubicBezTo>
                  <a:cubicBezTo>
                    <a:pt x="313" y="259"/>
                    <a:pt x="313" y="259"/>
                    <a:pt x="313" y="259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09" y="260"/>
                    <a:pt x="309" y="260"/>
                    <a:pt x="309" y="260"/>
                  </a:cubicBezTo>
                  <a:cubicBezTo>
                    <a:pt x="306" y="260"/>
                    <a:pt x="306" y="260"/>
                    <a:pt x="306" y="260"/>
                  </a:cubicBezTo>
                  <a:cubicBezTo>
                    <a:pt x="305" y="260"/>
                    <a:pt x="305" y="260"/>
                    <a:pt x="305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2" y="260"/>
                    <a:pt x="302" y="260"/>
                    <a:pt x="302" y="260"/>
                  </a:cubicBezTo>
                  <a:cubicBezTo>
                    <a:pt x="301" y="259"/>
                    <a:pt x="301" y="259"/>
                    <a:pt x="301" y="259"/>
                  </a:cubicBezTo>
                  <a:cubicBezTo>
                    <a:pt x="300" y="258"/>
                    <a:pt x="300" y="258"/>
                    <a:pt x="300" y="258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298" y="257"/>
                    <a:pt x="298" y="257"/>
                    <a:pt x="298" y="257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1" y="253"/>
                    <a:pt x="291" y="253"/>
                    <a:pt x="291" y="253"/>
                  </a:cubicBezTo>
                  <a:cubicBezTo>
                    <a:pt x="289" y="254"/>
                    <a:pt x="289" y="254"/>
                    <a:pt x="289" y="254"/>
                  </a:cubicBezTo>
                  <a:cubicBezTo>
                    <a:pt x="288" y="253"/>
                    <a:pt x="288" y="253"/>
                    <a:pt x="288" y="253"/>
                  </a:cubicBezTo>
                  <a:cubicBezTo>
                    <a:pt x="284" y="253"/>
                    <a:pt x="284" y="253"/>
                    <a:pt x="284" y="253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0" y="252"/>
                    <a:pt x="280" y="252"/>
                    <a:pt x="280" y="252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2" y="253"/>
                    <a:pt x="272" y="253"/>
                    <a:pt x="272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7"/>
                    <a:pt x="269" y="257"/>
                    <a:pt x="269" y="257"/>
                  </a:cubicBezTo>
                  <a:cubicBezTo>
                    <a:pt x="267" y="260"/>
                    <a:pt x="267" y="260"/>
                    <a:pt x="267" y="260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8" y="264"/>
                    <a:pt x="268" y="264"/>
                    <a:pt x="268" y="264"/>
                  </a:cubicBezTo>
                  <a:cubicBezTo>
                    <a:pt x="269" y="265"/>
                    <a:pt x="269" y="265"/>
                    <a:pt x="269" y="265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71" y="272"/>
                    <a:pt x="271" y="272"/>
                    <a:pt x="271" y="272"/>
                  </a:cubicBezTo>
                  <a:cubicBezTo>
                    <a:pt x="273" y="273"/>
                    <a:pt x="273" y="273"/>
                    <a:pt x="273" y="273"/>
                  </a:cubicBezTo>
                  <a:cubicBezTo>
                    <a:pt x="274" y="274"/>
                    <a:pt x="274" y="274"/>
                    <a:pt x="274" y="274"/>
                  </a:cubicBezTo>
                  <a:cubicBezTo>
                    <a:pt x="275" y="274"/>
                    <a:pt x="275" y="274"/>
                    <a:pt x="275" y="274"/>
                  </a:cubicBezTo>
                  <a:cubicBezTo>
                    <a:pt x="276" y="275"/>
                    <a:pt x="276" y="275"/>
                    <a:pt x="276" y="275"/>
                  </a:cubicBezTo>
                  <a:cubicBezTo>
                    <a:pt x="277" y="275"/>
                    <a:pt x="277" y="275"/>
                    <a:pt x="277" y="275"/>
                  </a:cubicBezTo>
                  <a:cubicBezTo>
                    <a:pt x="279" y="274"/>
                    <a:pt x="279" y="274"/>
                    <a:pt x="279" y="274"/>
                  </a:cubicBezTo>
                  <a:cubicBezTo>
                    <a:pt x="280" y="274"/>
                    <a:pt x="280" y="274"/>
                    <a:pt x="280" y="274"/>
                  </a:cubicBezTo>
                  <a:cubicBezTo>
                    <a:pt x="282" y="276"/>
                    <a:pt x="282" y="276"/>
                    <a:pt x="282" y="276"/>
                  </a:cubicBezTo>
                  <a:cubicBezTo>
                    <a:pt x="284" y="276"/>
                    <a:pt x="284" y="276"/>
                    <a:pt x="284" y="276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6" y="278"/>
                    <a:pt x="286" y="278"/>
                    <a:pt x="286" y="278"/>
                  </a:cubicBezTo>
                  <a:cubicBezTo>
                    <a:pt x="286" y="279"/>
                    <a:pt x="286" y="279"/>
                    <a:pt x="286" y="279"/>
                  </a:cubicBezTo>
                  <a:cubicBezTo>
                    <a:pt x="284" y="280"/>
                    <a:pt x="284" y="280"/>
                    <a:pt x="284" y="280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3" y="284"/>
                    <a:pt x="283" y="284"/>
                    <a:pt x="283" y="284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0" y="287"/>
                    <a:pt x="280" y="287"/>
                    <a:pt x="280" y="287"/>
                  </a:cubicBezTo>
                  <a:cubicBezTo>
                    <a:pt x="281" y="288"/>
                    <a:pt x="281" y="288"/>
                    <a:pt x="281" y="288"/>
                  </a:cubicBezTo>
                  <a:cubicBezTo>
                    <a:pt x="282" y="290"/>
                    <a:pt x="282" y="290"/>
                    <a:pt x="282" y="290"/>
                  </a:cubicBezTo>
                  <a:cubicBezTo>
                    <a:pt x="282" y="292"/>
                    <a:pt x="282" y="292"/>
                    <a:pt x="282" y="292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80" y="293"/>
                    <a:pt x="280" y="293"/>
                    <a:pt x="280" y="293"/>
                  </a:cubicBezTo>
                  <a:cubicBezTo>
                    <a:pt x="281" y="294"/>
                    <a:pt x="281" y="294"/>
                    <a:pt x="281" y="294"/>
                  </a:cubicBezTo>
                  <a:cubicBezTo>
                    <a:pt x="284" y="294"/>
                    <a:pt x="284" y="294"/>
                    <a:pt x="284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4"/>
                    <a:pt x="286" y="294"/>
                    <a:pt x="286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7" y="294"/>
                    <a:pt x="287" y="294"/>
                    <a:pt x="287" y="294"/>
                  </a:cubicBezTo>
                  <a:cubicBezTo>
                    <a:pt x="288" y="294"/>
                    <a:pt x="288" y="294"/>
                    <a:pt x="288" y="294"/>
                  </a:cubicBezTo>
                  <a:cubicBezTo>
                    <a:pt x="289" y="294"/>
                    <a:pt x="289" y="294"/>
                    <a:pt x="289" y="294"/>
                  </a:cubicBezTo>
                  <a:cubicBezTo>
                    <a:pt x="291" y="294"/>
                    <a:pt x="291" y="294"/>
                    <a:pt x="291" y="294"/>
                  </a:cubicBezTo>
                  <a:cubicBezTo>
                    <a:pt x="294" y="295"/>
                    <a:pt x="294" y="295"/>
                    <a:pt x="294" y="295"/>
                  </a:cubicBezTo>
                  <a:cubicBezTo>
                    <a:pt x="295" y="294"/>
                    <a:pt x="295" y="294"/>
                    <a:pt x="295" y="294"/>
                  </a:cubicBezTo>
                  <a:cubicBezTo>
                    <a:pt x="297" y="294"/>
                    <a:pt x="297" y="294"/>
                    <a:pt x="297" y="294"/>
                  </a:cubicBezTo>
                  <a:cubicBezTo>
                    <a:pt x="297" y="295"/>
                    <a:pt x="297" y="295"/>
                    <a:pt x="297" y="295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9" y="295"/>
                    <a:pt x="299" y="295"/>
                    <a:pt x="299" y="295"/>
                  </a:cubicBezTo>
                  <a:cubicBezTo>
                    <a:pt x="300" y="294"/>
                    <a:pt x="300" y="294"/>
                    <a:pt x="300" y="294"/>
                  </a:cubicBezTo>
                  <a:cubicBezTo>
                    <a:pt x="301" y="295"/>
                    <a:pt x="301" y="295"/>
                    <a:pt x="301" y="295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2" y="296"/>
                    <a:pt x="302" y="296"/>
                    <a:pt x="302" y="296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3" y="296"/>
                    <a:pt x="303" y="296"/>
                    <a:pt x="303" y="296"/>
                  </a:cubicBezTo>
                  <a:cubicBezTo>
                    <a:pt x="304" y="297"/>
                    <a:pt x="304" y="297"/>
                    <a:pt x="304" y="297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7" y="296"/>
                    <a:pt x="307" y="296"/>
                    <a:pt x="307" y="296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10" y="294"/>
                    <a:pt x="310" y="294"/>
                    <a:pt x="310" y="294"/>
                  </a:cubicBezTo>
                  <a:cubicBezTo>
                    <a:pt x="311" y="294"/>
                    <a:pt x="311" y="294"/>
                    <a:pt x="311" y="294"/>
                  </a:cubicBezTo>
                  <a:cubicBezTo>
                    <a:pt x="313" y="293"/>
                    <a:pt x="313" y="293"/>
                    <a:pt x="313" y="293"/>
                  </a:cubicBezTo>
                  <a:cubicBezTo>
                    <a:pt x="315" y="292"/>
                    <a:pt x="315" y="292"/>
                    <a:pt x="315" y="292"/>
                  </a:cubicBezTo>
                  <a:cubicBezTo>
                    <a:pt x="316" y="291"/>
                    <a:pt x="316" y="291"/>
                    <a:pt x="316" y="291"/>
                  </a:cubicBezTo>
                  <a:cubicBezTo>
                    <a:pt x="317" y="291"/>
                    <a:pt x="317" y="291"/>
                    <a:pt x="317" y="291"/>
                  </a:cubicBezTo>
                  <a:cubicBezTo>
                    <a:pt x="318" y="291"/>
                    <a:pt x="318" y="291"/>
                    <a:pt x="318" y="291"/>
                  </a:cubicBezTo>
                  <a:cubicBezTo>
                    <a:pt x="320" y="291"/>
                    <a:pt x="320" y="291"/>
                    <a:pt x="320" y="291"/>
                  </a:cubicBezTo>
                  <a:cubicBezTo>
                    <a:pt x="321" y="291"/>
                    <a:pt x="321" y="291"/>
                    <a:pt x="321" y="291"/>
                  </a:cubicBezTo>
                  <a:cubicBezTo>
                    <a:pt x="322" y="292"/>
                    <a:pt x="322" y="292"/>
                    <a:pt x="322" y="292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9" y="289"/>
                    <a:pt x="329" y="289"/>
                    <a:pt x="329" y="289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1" y="289"/>
                    <a:pt x="331" y="289"/>
                    <a:pt x="331" y="289"/>
                  </a:cubicBezTo>
                  <a:cubicBezTo>
                    <a:pt x="331" y="288"/>
                    <a:pt x="331" y="288"/>
                    <a:pt x="331" y="288"/>
                  </a:cubicBezTo>
                  <a:cubicBezTo>
                    <a:pt x="333" y="287"/>
                    <a:pt x="333" y="287"/>
                    <a:pt x="333" y="287"/>
                  </a:cubicBezTo>
                  <a:cubicBezTo>
                    <a:pt x="333" y="286"/>
                    <a:pt x="333" y="286"/>
                    <a:pt x="333" y="286"/>
                  </a:cubicBezTo>
                  <a:cubicBezTo>
                    <a:pt x="333" y="285"/>
                    <a:pt x="333" y="285"/>
                    <a:pt x="333" y="285"/>
                  </a:cubicBezTo>
                  <a:cubicBezTo>
                    <a:pt x="334" y="285"/>
                    <a:pt x="334" y="285"/>
                    <a:pt x="334" y="285"/>
                  </a:cubicBezTo>
                  <a:cubicBezTo>
                    <a:pt x="335" y="285"/>
                    <a:pt x="335" y="285"/>
                    <a:pt x="335" y="285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6" y="284"/>
                    <a:pt x="336" y="284"/>
                    <a:pt x="336" y="284"/>
                  </a:cubicBezTo>
                  <a:cubicBezTo>
                    <a:pt x="337" y="284"/>
                    <a:pt x="337" y="284"/>
                    <a:pt x="337" y="284"/>
                  </a:cubicBezTo>
                  <a:cubicBezTo>
                    <a:pt x="337" y="285"/>
                    <a:pt x="337" y="285"/>
                    <a:pt x="337" y="285"/>
                  </a:cubicBezTo>
                  <a:cubicBezTo>
                    <a:pt x="337" y="286"/>
                    <a:pt x="337" y="286"/>
                    <a:pt x="337" y="286"/>
                  </a:cubicBezTo>
                  <a:cubicBezTo>
                    <a:pt x="338" y="286"/>
                    <a:pt x="338" y="286"/>
                    <a:pt x="338" y="286"/>
                  </a:cubicBezTo>
                  <a:cubicBezTo>
                    <a:pt x="337" y="287"/>
                    <a:pt x="337" y="287"/>
                    <a:pt x="337" y="287"/>
                  </a:cubicBezTo>
                  <a:cubicBezTo>
                    <a:pt x="337" y="288"/>
                    <a:pt x="337" y="288"/>
                    <a:pt x="337" y="288"/>
                  </a:cubicBezTo>
                  <a:cubicBezTo>
                    <a:pt x="336" y="289"/>
                    <a:pt x="336" y="289"/>
                    <a:pt x="336" y="289"/>
                  </a:cubicBezTo>
                  <a:cubicBezTo>
                    <a:pt x="335" y="290"/>
                    <a:pt x="335" y="290"/>
                    <a:pt x="335" y="290"/>
                  </a:cubicBezTo>
                  <a:cubicBezTo>
                    <a:pt x="335" y="291"/>
                    <a:pt x="335" y="291"/>
                    <a:pt x="335" y="291"/>
                  </a:cubicBezTo>
                  <a:cubicBezTo>
                    <a:pt x="336" y="291"/>
                    <a:pt x="336" y="291"/>
                    <a:pt x="336" y="291"/>
                  </a:cubicBezTo>
                  <a:cubicBezTo>
                    <a:pt x="338" y="292"/>
                    <a:pt x="338" y="292"/>
                    <a:pt x="338" y="292"/>
                  </a:cubicBezTo>
                  <a:cubicBezTo>
                    <a:pt x="338" y="291"/>
                    <a:pt x="338" y="291"/>
                    <a:pt x="338" y="291"/>
                  </a:cubicBezTo>
                  <a:cubicBezTo>
                    <a:pt x="339" y="291"/>
                    <a:pt x="339" y="291"/>
                    <a:pt x="339" y="291"/>
                  </a:cubicBezTo>
                  <a:cubicBezTo>
                    <a:pt x="341" y="292"/>
                    <a:pt x="341" y="292"/>
                    <a:pt x="341" y="292"/>
                  </a:cubicBezTo>
                  <a:cubicBezTo>
                    <a:pt x="341" y="294"/>
                    <a:pt x="341" y="294"/>
                    <a:pt x="341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3" y="293"/>
                    <a:pt x="343" y="293"/>
                    <a:pt x="343" y="293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4" y="295"/>
                    <a:pt x="344" y="295"/>
                    <a:pt x="344" y="295"/>
                  </a:cubicBezTo>
                  <a:cubicBezTo>
                    <a:pt x="343" y="296"/>
                    <a:pt x="343" y="296"/>
                    <a:pt x="343" y="296"/>
                  </a:cubicBezTo>
                  <a:cubicBezTo>
                    <a:pt x="341" y="296"/>
                    <a:pt x="341" y="296"/>
                    <a:pt x="341" y="296"/>
                  </a:cubicBezTo>
                  <a:cubicBezTo>
                    <a:pt x="340" y="297"/>
                    <a:pt x="340" y="297"/>
                    <a:pt x="340" y="297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3" y="298"/>
                    <a:pt x="343" y="298"/>
                    <a:pt x="343" y="298"/>
                  </a:cubicBezTo>
                  <a:cubicBezTo>
                    <a:pt x="344" y="299"/>
                    <a:pt x="344" y="299"/>
                    <a:pt x="344" y="299"/>
                  </a:cubicBezTo>
                  <a:cubicBezTo>
                    <a:pt x="345" y="299"/>
                    <a:pt x="345" y="299"/>
                    <a:pt x="345" y="299"/>
                  </a:cubicBezTo>
                  <a:cubicBezTo>
                    <a:pt x="346" y="297"/>
                    <a:pt x="346" y="297"/>
                    <a:pt x="346" y="297"/>
                  </a:cubicBezTo>
                  <a:cubicBezTo>
                    <a:pt x="347" y="297"/>
                    <a:pt x="347" y="297"/>
                    <a:pt x="347" y="297"/>
                  </a:cubicBezTo>
                  <a:cubicBezTo>
                    <a:pt x="347" y="298"/>
                    <a:pt x="347" y="298"/>
                    <a:pt x="347" y="298"/>
                  </a:cubicBezTo>
                  <a:cubicBezTo>
                    <a:pt x="348" y="300"/>
                    <a:pt x="348" y="300"/>
                    <a:pt x="348" y="300"/>
                  </a:cubicBezTo>
                  <a:cubicBezTo>
                    <a:pt x="349" y="300"/>
                    <a:pt x="349" y="300"/>
                    <a:pt x="349" y="300"/>
                  </a:cubicBezTo>
                  <a:cubicBezTo>
                    <a:pt x="350" y="300"/>
                    <a:pt x="350" y="300"/>
                    <a:pt x="350" y="300"/>
                  </a:cubicBezTo>
                  <a:cubicBezTo>
                    <a:pt x="351" y="300"/>
                    <a:pt x="351" y="300"/>
                    <a:pt x="351" y="300"/>
                  </a:cubicBezTo>
                  <a:cubicBezTo>
                    <a:pt x="352" y="301"/>
                    <a:pt x="352" y="301"/>
                    <a:pt x="352" y="301"/>
                  </a:cubicBezTo>
                  <a:cubicBezTo>
                    <a:pt x="353" y="301"/>
                    <a:pt x="353" y="301"/>
                    <a:pt x="353" y="301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1"/>
                    <a:pt x="354" y="301"/>
                    <a:pt x="354" y="301"/>
                  </a:cubicBezTo>
                  <a:cubicBezTo>
                    <a:pt x="355" y="301"/>
                    <a:pt x="355" y="301"/>
                    <a:pt x="355" y="301"/>
                  </a:cubicBezTo>
                  <a:cubicBezTo>
                    <a:pt x="356" y="300"/>
                    <a:pt x="356" y="300"/>
                    <a:pt x="356" y="300"/>
                  </a:cubicBezTo>
                  <a:cubicBezTo>
                    <a:pt x="357" y="301"/>
                    <a:pt x="357" y="301"/>
                    <a:pt x="357" y="301"/>
                  </a:cubicBezTo>
                  <a:cubicBezTo>
                    <a:pt x="357" y="302"/>
                    <a:pt x="357" y="302"/>
                    <a:pt x="357" y="302"/>
                  </a:cubicBezTo>
                  <a:cubicBezTo>
                    <a:pt x="358" y="302"/>
                    <a:pt x="358" y="302"/>
                    <a:pt x="358" y="302"/>
                  </a:cubicBezTo>
                  <a:cubicBezTo>
                    <a:pt x="359" y="302"/>
                    <a:pt x="359" y="302"/>
                    <a:pt x="359" y="302"/>
                  </a:cubicBezTo>
                  <a:cubicBezTo>
                    <a:pt x="360" y="301"/>
                    <a:pt x="360" y="301"/>
                    <a:pt x="360" y="301"/>
                  </a:cubicBezTo>
                  <a:cubicBezTo>
                    <a:pt x="361" y="301"/>
                    <a:pt x="361" y="301"/>
                    <a:pt x="361" y="301"/>
                  </a:cubicBezTo>
                  <a:cubicBezTo>
                    <a:pt x="361" y="302"/>
                    <a:pt x="361" y="302"/>
                    <a:pt x="361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3" y="301"/>
                    <a:pt x="363" y="301"/>
                    <a:pt x="363" y="301"/>
                  </a:cubicBezTo>
                  <a:cubicBezTo>
                    <a:pt x="363" y="300"/>
                    <a:pt x="363" y="300"/>
                    <a:pt x="363" y="300"/>
                  </a:cubicBezTo>
                  <a:cubicBezTo>
                    <a:pt x="365" y="300"/>
                    <a:pt x="365" y="300"/>
                    <a:pt x="365" y="300"/>
                  </a:cubicBezTo>
                  <a:cubicBezTo>
                    <a:pt x="365" y="301"/>
                    <a:pt x="365" y="301"/>
                    <a:pt x="365" y="301"/>
                  </a:cubicBezTo>
                  <a:cubicBezTo>
                    <a:pt x="366" y="301"/>
                    <a:pt x="366" y="301"/>
                    <a:pt x="366" y="301"/>
                  </a:cubicBezTo>
                  <a:cubicBezTo>
                    <a:pt x="366" y="301"/>
                    <a:pt x="366" y="301"/>
                    <a:pt x="366" y="301"/>
                  </a:cubicBezTo>
                  <a:close/>
                  <a:moveTo>
                    <a:pt x="530" y="363"/>
                  </a:moveTo>
                  <a:cubicBezTo>
                    <a:pt x="531" y="361"/>
                    <a:pt x="531" y="361"/>
                    <a:pt x="531" y="361"/>
                  </a:cubicBezTo>
                  <a:cubicBezTo>
                    <a:pt x="530" y="360"/>
                    <a:pt x="530" y="360"/>
                    <a:pt x="530" y="360"/>
                  </a:cubicBezTo>
                  <a:cubicBezTo>
                    <a:pt x="531" y="358"/>
                    <a:pt x="531" y="358"/>
                    <a:pt x="531" y="358"/>
                  </a:cubicBezTo>
                  <a:cubicBezTo>
                    <a:pt x="531" y="356"/>
                    <a:pt x="531" y="356"/>
                    <a:pt x="531" y="356"/>
                  </a:cubicBezTo>
                  <a:cubicBezTo>
                    <a:pt x="533" y="354"/>
                    <a:pt x="533" y="354"/>
                    <a:pt x="533" y="354"/>
                  </a:cubicBezTo>
                  <a:cubicBezTo>
                    <a:pt x="534" y="352"/>
                    <a:pt x="534" y="352"/>
                    <a:pt x="534" y="352"/>
                  </a:cubicBezTo>
                  <a:cubicBezTo>
                    <a:pt x="535" y="351"/>
                    <a:pt x="535" y="351"/>
                    <a:pt x="535" y="351"/>
                  </a:cubicBezTo>
                  <a:cubicBezTo>
                    <a:pt x="538" y="348"/>
                    <a:pt x="538" y="348"/>
                    <a:pt x="538" y="348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1" y="346"/>
                    <a:pt x="541" y="346"/>
                    <a:pt x="541" y="346"/>
                  </a:cubicBezTo>
                  <a:cubicBezTo>
                    <a:pt x="542" y="346"/>
                    <a:pt x="542" y="346"/>
                    <a:pt x="542" y="346"/>
                  </a:cubicBezTo>
                  <a:cubicBezTo>
                    <a:pt x="544" y="345"/>
                    <a:pt x="544" y="345"/>
                    <a:pt x="544" y="345"/>
                  </a:cubicBezTo>
                  <a:cubicBezTo>
                    <a:pt x="546" y="346"/>
                    <a:pt x="546" y="346"/>
                    <a:pt x="546" y="346"/>
                  </a:cubicBezTo>
                  <a:cubicBezTo>
                    <a:pt x="547" y="347"/>
                    <a:pt x="547" y="347"/>
                    <a:pt x="547" y="347"/>
                  </a:cubicBezTo>
                  <a:cubicBezTo>
                    <a:pt x="548" y="347"/>
                    <a:pt x="548" y="347"/>
                    <a:pt x="548" y="347"/>
                  </a:cubicBezTo>
                  <a:cubicBezTo>
                    <a:pt x="549" y="348"/>
                    <a:pt x="549" y="348"/>
                    <a:pt x="549" y="348"/>
                  </a:cubicBezTo>
                  <a:cubicBezTo>
                    <a:pt x="549" y="350"/>
                    <a:pt x="549" y="350"/>
                    <a:pt x="549" y="350"/>
                  </a:cubicBezTo>
                  <a:cubicBezTo>
                    <a:pt x="549" y="351"/>
                    <a:pt x="549" y="351"/>
                    <a:pt x="549" y="351"/>
                  </a:cubicBezTo>
                  <a:cubicBezTo>
                    <a:pt x="548" y="353"/>
                    <a:pt x="548" y="353"/>
                    <a:pt x="548" y="353"/>
                  </a:cubicBezTo>
                  <a:cubicBezTo>
                    <a:pt x="547" y="354"/>
                    <a:pt x="547" y="354"/>
                    <a:pt x="547" y="354"/>
                  </a:cubicBezTo>
                  <a:cubicBezTo>
                    <a:pt x="547" y="356"/>
                    <a:pt x="547" y="356"/>
                    <a:pt x="547" y="356"/>
                  </a:cubicBezTo>
                  <a:cubicBezTo>
                    <a:pt x="545" y="360"/>
                    <a:pt x="545" y="360"/>
                    <a:pt x="545" y="360"/>
                  </a:cubicBezTo>
                  <a:cubicBezTo>
                    <a:pt x="544" y="361"/>
                    <a:pt x="544" y="361"/>
                    <a:pt x="544" y="361"/>
                  </a:cubicBezTo>
                  <a:cubicBezTo>
                    <a:pt x="542" y="361"/>
                    <a:pt x="542" y="361"/>
                    <a:pt x="542" y="361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39" y="363"/>
                    <a:pt x="539" y="363"/>
                    <a:pt x="539" y="363"/>
                  </a:cubicBezTo>
                  <a:cubicBezTo>
                    <a:pt x="537" y="364"/>
                    <a:pt x="537" y="364"/>
                    <a:pt x="537" y="364"/>
                  </a:cubicBezTo>
                  <a:cubicBezTo>
                    <a:pt x="536" y="363"/>
                    <a:pt x="536" y="363"/>
                    <a:pt x="536" y="363"/>
                  </a:cubicBezTo>
                  <a:cubicBezTo>
                    <a:pt x="533" y="364"/>
                    <a:pt x="533" y="364"/>
                    <a:pt x="533" y="364"/>
                  </a:cubicBezTo>
                  <a:cubicBezTo>
                    <a:pt x="532" y="363"/>
                    <a:pt x="532" y="363"/>
                    <a:pt x="532" y="363"/>
                  </a:cubicBezTo>
                  <a:cubicBezTo>
                    <a:pt x="531" y="363"/>
                    <a:pt x="531" y="363"/>
                    <a:pt x="531" y="363"/>
                  </a:cubicBezTo>
                  <a:cubicBezTo>
                    <a:pt x="530" y="363"/>
                    <a:pt x="530" y="363"/>
                    <a:pt x="530" y="363"/>
                  </a:cubicBezTo>
                  <a:close/>
                  <a:moveTo>
                    <a:pt x="375" y="295"/>
                  </a:moveTo>
                  <a:cubicBezTo>
                    <a:pt x="374" y="295"/>
                    <a:pt x="374" y="295"/>
                    <a:pt x="374" y="295"/>
                  </a:cubicBezTo>
                  <a:cubicBezTo>
                    <a:pt x="375" y="294"/>
                    <a:pt x="375" y="294"/>
                    <a:pt x="375" y="294"/>
                  </a:cubicBezTo>
                  <a:cubicBezTo>
                    <a:pt x="376" y="293"/>
                    <a:pt x="376" y="293"/>
                    <a:pt x="376" y="293"/>
                  </a:cubicBezTo>
                  <a:cubicBezTo>
                    <a:pt x="375" y="292"/>
                    <a:pt x="375" y="292"/>
                    <a:pt x="375" y="292"/>
                  </a:cubicBezTo>
                  <a:cubicBezTo>
                    <a:pt x="375" y="291"/>
                    <a:pt x="375" y="291"/>
                    <a:pt x="375" y="291"/>
                  </a:cubicBezTo>
                  <a:cubicBezTo>
                    <a:pt x="376" y="291"/>
                    <a:pt x="376" y="291"/>
                    <a:pt x="376" y="291"/>
                  </a:cubicBezTo>
                  <a:cubicBezTo>
                    <a:pt x="376" y="292"/>
                    <a:pt x="376" y="292"/>
                    <a:pt x="376" y="292"/>
                  </a:cubicBezTo>
                  <a:cubicBezTo>
                    <a:pt x="377" y="293"/>
                    <a:pt x="377" y="293"/>
                    <a:pt x="377" y="293"/>
                  </a:cubicBezTo>
                  <a:cubicBezTo>
                    <a:pt x="377" y="294"/>
                    <a:pt x="377" y="294"/>
                    <a:pt x="377" y="294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5" y="296"/>
                    <a:pt x="375" y="296"/>
                    <a:pt x="375" y="296"/>
                  </a:cubicBezTo>
                  <a:cubicBezTo>
                    <a:pt x="375" y="295"/>
                    <a:pt x="375" y="295"/>
                    <a:pt x="375" y="295"/>
                  </a:cubicBezTo>
                  <a:close/>
                  <a:moveTo>
                    <a:pt x="360" y="309"/>
                  </a:moveTo>
                  <a:cubicBezTo>
                    <a:pt x="361" y="308"/>
                    <a:pt x="361" y="308"/>
                    <a:pt x="361" y="308"/>
                  </a:cubicBezTo>
                  <a:cubicBezTo>
                    <a:pt x="361" y="307"/>
                    <a:pt x="361" y="307"/>
                    <a:pt x="361" y="307"/>
                  </a:cubicBezTo>
                  <a:cubicBezTo>
                    <a:pt x="361" y="306"/>
                    <a:pt x="361" y="306"/>
                    <a:pt x="361" y="306"/>
                  </a:cubicBezTo>
                  <a:cubicBezTo>
                    <a:pt x="362" y="305"/>
                    <a:pt x="362" y="305"/>
                    <a:pt x="362" y="305"/>
                  </a:cubicBezTo>
                  <a:cubicBezTo>
                    <a:pt x="361" y="305"/>
                    <a:pt x="361" y="305"/>
                    <a:pt x="361" y="305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58" y="306"/>
                    <a:pt x="358" y="306"/>
                    <a:pt x="358" y="306"/>
                  </a:cubicBezTo>
                  <a:cubicBezTo>
                    <a:pt x="358" y="307"/>
                    <a:pt x="358" y="307"/>
                    <a:pt x="358" y="307"/>
                  </a:cubicBezTo>
                  <a:cubicBezTo>
                    <a:pt x="359" y="309"/>
                    <a:pt x="359" y="309"/>
                    <a:pt x="359" y="309"/>
                  </a:cubicBezTo>
                  <a:cubicBezTo>
                    <a:pt x="360" y="309"/>
                    <a:pt x="360" y="309"/>
                    <a:pt x="360" y="309"/>
                  </a:cubicBezTo>
                  <a:close/>
                  <a:moveTo>
                    <a:pt x="377" y="306"/>
                  </a:moveTo>
                  <a:cubicBezTo>
                    <a:pt x="376" y="307"/>
                    <a:pt x="376" y="307"/>
                    <a:pt x="376" y="307"/>
                  </a:cubicBezTo>
                  <a:cubicBezTo>
                    <a:pt x="375" y="308"/>
                    <a:pt x="375" y="308"/>
                    <a:pt x="375" y="308"/>
                  </a:cubicBezTo>
                  <a:cubicBezTo>
                    <a:pt x="375" y="309"/>
                    <a:pt x="375" y="309"/>
                    <a:pt x="375" y="309"/>
                  </a:cubicBezTo>
                  <a:cubicBezTo>
                    <a:pt x="374" y="307"/>
                    <a:pt x="374" y="307"/>
                    <a:pt x="374" y="307"/>
                  </a:cubicBezTo>
                  <a:cubicBezTo>
                    <a:pt x="374" y="306"/>
                    <a:pt x="374" y="306"/>
                    <a:pt x="374" y="306"/>
                  </a:cubicBezTo>
                  <a:cubicBezTo>
                    <a:pt x="375" y="304"/>
                    <a:pt x="375" y="304"/>
                    <a:pt x="375" y="304"/>
                  </a:cubicBezTo>
                  <a:cubicBezTo>
                    <a:pt x="375" y="303"/>
                    <a:pt x="375" y="303"/>
                    <a:pt x="375" y="303"/>
                  </a:cubicBezTo>
                  <a:cubicBezTo>
                    <a:pt x="376" y="302"/>
                    <a:pt x="376" y="302"/>
                    <a:pt x="376" y="302"/>
                  </a:cubicBezTo>
                  <a:cubicBezTo>
                    <a:pt x="377" y="302"/>
                    <a:pt x="377" y="302"/>
                    <a:pt x="377" y="302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378" y="304"/>
                    <a:pt x="378" y="304"/>
                    <a:pt x="378" y="304"/>
                  </a:cubicBezTo>
                  <a:cubicBezTo>
                    <a:pt x="377" y="306"/>
                    <a:pt x="377" y="306"/>
                    <a:pt x="377" y="306"/>
                  </a:cubicBezTo>
                  <a:close/>
                  <a:moveTo>
                    <a:pt x="379" y="304"/>
                  </a:moveTo>
                  <a:cubicBezTo>
                    <a:pt x="379" y="303"/>
                    <a:pt x="379" y="303"/>
                    <a:pt x="379" y="303"/>
                  </a:cubicBezTo>
                  <a:cubicBezTo>
                    <a:pt x="379" y="302"/>
                    <a:pt x="379" y="302"/>
                    <a:pt x="379" y="302"/>
                  </a:cubicBezTo>
                  <a:cubicBezTo>
                    <a:pt x="380" y="300"/>
                    <a:pt x="380" y="300"/>
                    <a:pt x="380" y="300"/>
                  </a:cubicBezTo>
                  <a:cubicBezTo>
                    <a:pt x="380" y="299"/>
                    <a:pt x="380" y="299"/>
                    <a:pt x="380" y="299"/>
                  </a:cubicBezTo>
                  <a:cubicBezTo>
                    <a:pt x="381" y="301"/>
                    <a:pt x="381" y="301"/>
                    <a:pt x="381" y="301"/>
                  </a:cubicBezTo>
                  <a:cubicBezTo>
                    <a:pt x="380" y="302"/>
                    <a:pt x="380" y="302"/>
                    <a:pt x="380" y="302"/>
                  </a:cubicBezTo>
                  <a:cubicBezTo>
                    <a:pt x="380" y="303"/>
                    <a:pt x="380" y="303"/>
                    <a:pt x="380" y="303"/>
                  </a:cubicBezTo>
                  <a:cubicBezTo>
                    <a:pt x="380" y="303"/>
                    <a:pt x="379" y="304"/>
                    <a:pt x="379" y="304"/>
                  </a:cubicBezTo>
                  <a:close/>
                  <a:moveTo>
                    <a:pt x="412" y="304"/>
                  </a:moveTo>
                  <a:cubicBezTo>
                    <a:pt x="413" y="301"/>
                    <a:pt x="413" y="301"/>
                    <a:pt x="413" y="301"/>
                  </a:cubicBezTo>
                  <a:cubicBezTo>
                    <a:pt x="414" y="300"/>
                    <a:pt x="414" y="300"/>
                    <a:pt x="414" y="300"/>
                  </a:cubicBezTo>
                  <a:cubicBezTo>
                    <a:pt x="417" y="300"/>
                    <a:pt x="417" y="300"/>
                    <a:pt x="417" y="300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5" y="305"/>
                    <a:pt x="415" y="305"/>
                    <a:pt x="415" y="305"/>
                  </a:cubicBezTo>
                  <a:cubicBezTo>
                    <a:pt x="414" y="305"/>
                    <a:pt x="414" y="305"/>
                    <a:pt x="414" y="305"/>
                  </a:cubicBezTo>
                  <a:cubicBezTo>
                    <a:pt x="414" y="304"/>
                    <a:pt x="414" y="304"/>
                    <a:pt x="414" y="30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3" y="303"/>
                    <a:pt x="413" y="303"/>
                    <a:pt x="413" y="303"/>
                  </a:cubicBezTo>
                  <a:cubicBezTo>
                    <a:pt x="413" y="304"/>
                    <a:pt x="413" y="304"/>
                    <a:pt x="413" y="304"/>
                  </a:cubicBezTo>
                  <a:cubicBezTo>
                    <a:pt x="413" y="304"/>
                    <a:pt x="412" y="304"/>
                    <a:pt x="412" y="304"/>
                  </a:cubicBezTo>
                  <a:close/>
                  <a:moveTo>
                    <a:pt x="410" y="302"/>
                  </a:moveTo>
                  <a:cubicBezTo>
                    <a:pt x="411" y="302"/>
                    <a:pt x="411" y="302"/>
                    <a:pt x="411" y="302"/>
                  </a:cubicBezTo>
                  <a:cubicBezTo>
                    <a:pt x="412" y="300"/>
                    <a:pt x="412" y="300"/>
                    <a:pt x="412" y="300"/>
                  </a:cubicBezTo>
                  <a:cubicBezTo>
                    <a:pt x="411" y="298"/>
                    <a:pt x="411" y="298"/>
                    <a:pt x="411" y="298"/>
                  </a:cubicBezTo>
                  <a:cubicBezTo>
                    <a:pt x="410" y="300"/>
                    <a:pt x="410" y="300"/>
                    <a:pt x="410" y="300"/>
                  </a:cubicBezTo>
                  <a:cubicBezTo>
                    <a:pt x="410" y="302"/>
                    <a:pt x="410" y="302"/>
                    <a:pt x="410" y="302"/>
                  </a:cubicBezTo>
                  <a:close/>
                  <a:moveTo>
                    <a:pt x="409" y="317"/>
                  </a:moveTo>
                  <a:cubicBezTo>
                    <a:pt x="410" y="316"/>
                    <a:pt x="410" y="316"/>
                    <a:pt x="410" y="316"/>
                  </a:cubicBezTo>
                  <a:cubicBezTo>
                    <a:pt x="413" y="315"/>
                    <a:pt x="413" y="315"/>
                    <a:pt x="413" y="315"/>
                  </a:cubicBezTo>
                  <a:cubicBezTo>
                    <a:pt x="413" y="313"/>
                    <a:pt x="413" y="313"/>
                    <a:pt x="413" y="313"/>
                  </a:cubicBezTo>
                  <a:cubicBezTo>
                    <a:pt x="411" y="314"/>
                    <a:pt x="411" y="314"/>
                    <a:pt x="411" y="314"/>
                  </a:cubicBezTo>
                  <a:cubicBezTo>
                    <a:pt x="410" y="313"/>
                    <a:pt x="410" y="313"/>
                    <a:pt x="410" y="313"/>
                  </a:cubicBezTo>
                  <a:cubicBezTo>
                    <a:pt x="411" y="309"/>
                    <a:pt x="411" y="309"/>
                    <a:pt x="411" y="309"/>
                  </a:cubicBezTo>
                  <a:cubicBezTo>
                    <a:pt x="412" y="308"/>
                    <a:pt x="412" y="308"/>
                    <a:pt x="412" y="308"/>
                  </a:cubicBezTo>
                  <a:cubicBezTo>
                    <a:pt x="410" y="309"/>
                    <a:pt x="410" y="309"/>
                    <a:pt x="410" y="309"/>
                  </a:cubicBezTo>
                  <a:cubicBezTo>
                    <a:pt x="409" y="311"/>
                    <a:pt x="409" y="311"/>
                    <a:pt x="409" y="311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10" y="306"/>
                    <a:pt x="410" y="306"/>
                    <a:pt x="410" y="306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7" y="296"/>
                    <a:pt x="407" y="296"/>
                    <a:pt x="407" y="296"/>
                  </a:cubicBezTo>
                  <a:cubicBezTo>
                    <a:pt x="405" y="296"/>
                    <a:pt x="405" y="296"/>
                    <a:pt x="405" y="296"/>
                  </a:cubicBezTo>
                  <a:cubicBezTo>
                    <a:pt x="404" y="298"/>
                    <a:pt x="404" y="298"/>
                    <a:pt x="404" y="298"/>
                  </a:cubicBezTo>
                  <a:cubicBezTo>
                    <a:pt x="404" y="296"/>
                    <a:pt x="404" y="296"/>
                    <a:pt x="404" y="296"/>
                  </a:cubicBezTo>
                  <a:cubicBezTo>
                    <a:pt x="405" y="295"/>
                    <a:pt x="405" y="295"/>
                    <a:pt x="405" y="295"/>
                  </a:cubicBezTo>
                  <a:cubicBezTo>
                    <a:pt x="404" y="293"/>
                    <a:pt x="404" y="293"/>
                    <a:pt x="404" y="293"/>
                  </a:cubicBezTo>
                  <a:cubicBezTo>
                    <a:pt x="405" y="292"/>
                    <a:pt x="405" y="292"/>
                    <a:pt x="405" y="292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2" y="290"/>
                    <a:pt x="402" y="290"/>
                    <a:pt x="402" y="290"/>
                  </a:cubicBezTo>
                  <a:cubicBezTo>
                    <a:pt x="400" y="293"/>
                    <a:pt x="400" y="293"/>
                    <a:pt x="400" y="293"/>
                  </a:cubicBezTo>
                  <a:cubicBezTo>
                    <a:pt x="399" y="296"/>
                    <a:pt x="399" y="296"/>
                    <a:pt x="399" y="296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398" y="298"/>
                    <a:pt x="398" y="298"/>
                    <a:pt x="398" y="298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6" y="295"/>
                    <a:pt x="396" y="295"/>
                    <a:pt x="396" y="295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6" y="299"/>
                    <a:pt x="396" y="299"/>
                    <a:pt x="396" y="299"/>
                  </a:cubicBezTo>
                  <a:cubicBezTo>
                    <a:pt x="395" y="301"/>
                    <a:pt x="395" y="301"/>
                    <a:pt x="395" y="301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2" y="302"/>
                    <a:pt x="392" y="302"/>
                    <a:pt x="392" y="302"/>
                  </a:cubicBezTo>
                  <a:cubicBezTo>
                    <a:pt x="389" y="302"/>
                    <a:pt x="389" y="302"/>
                    <a:pt x="389" y="302"/>
                  </a:cubicBezTo>
                  <a:cubicBezTo>
                    <a:pt x="388" y="302"/>
                    <a:pt x="388" y="302"/>
                    <a:pt x="388" y="302"/>
                  </a:cubicBezTo>
                  <a:cubicBezTo>
                    <a:pt x="387" y="302"/>
                    <a:pt x="387" y="302"/>
                    <a:pt x="387" y="302"/>
                  </a:cubicBezTo>
                  <a:cubicBezTo>
                    <a:pt x="383" y="305"/>
                    <a:pt x="383" y="305"/>
                    <a:pt x="383" y="305"/>
                  </a:cubicBezTo>
                  <a:cubicBezTo>
                    <a:pt x="384" y="306"/>
                    <a:pt x="384" y="306"/>
                    <a:pt x="384" y="306"/>
                  </a:cubicBezTo>
                  <a:cubicBezTo>
                    <a:pt x="385" y="309"/>
                    <a:pt x="385" y="309"/>
                    <a:pt x="385" y="309"/>
                  </a:cubicBezTo>
                  <a:cubicBezTo>
                    <a:pt x="387" y="308"/>
                    <a:pt x="387" y="308"/>
                    <a:pt x="387" y="308"/>
                  </a:cubicBezTo>
                  <a:cubicBezTo>
                    <a:pt x="387" y="307"/>
                    <a:pt x="387" y="307"/>
                    <a:pt x="387" y="307"/>
                  </a:cubicBezTo>
                  <a:cubicBezTo>
                    <a:pt x="387" y="306"/>
                    <a:pt x="387" y="306"/>
                    <a:pt x="387" y="306"/>
                  </a:cubicBezTo>
                  <a:cubicBezTo>
                    <a:pt x="389" y="307"/>
                    <a:pt x="389" y="307"/>
                    <a:pt x="389" y="307"/>
                  </a:cubicBezTo>
                  <a:cubicBezTo>
                    <a:pt x="388" y="309"/>
                    <a:pt x="388" y="309"/>
                    <a:pt x="388" y="309"/>
                  </a:cubicBezTo>
                  <a:cubicBezTo>
                    <a:pt x="390" y="311"/>
                    <a:pt x="390" y="311"/>
                    <a:pt x="390" y="311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3" y="314"/>
                    <a:pt x="393" y="314"/>
                    <a:pt x="393" y="314"/>
                  </a:cubicBezTo>
                  <a:cubicBezTo>
                    <a:pt x="395" y="314"/>
                    <a:pt x="395" y="314"/>
                    <a:pt x="395" y="314"/>
                  </a:cubicBezTo>
                  <a:cubicBezTo>
                    <a:pt x="396" y="317"/>
                    <a:pt x="396" y="317"/>
                    <a:pt x="396" y="317"/>
                  </a:cubicBezTo>
                  <a:cubicBezTo>
                    <a:pt x="397" y="318"/>
                    <a:pt x="397" y="318"/>
                    <a:pt x="397" y="318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8" y="318"/>
                    <a:pt x="398" y="318"/>
                    <a:pt x="398" y="318"/>
                  </a:cubicBezTo>
                  <a:cubicBezTo>
                    <a:pt x="401" y="320"/>
                    <a:pt x="401" y="320"/>
                    <a:pt x="401" y="320"/>
                  </a:cubicBezTo>
                  <a:cubicBezTo>
                    <a:pt x="402" y="319"/>
                    <a:pt x="402" y="319"/>
                    <a:pt x="402" y="319"/>
                  </a:cubicBezTo>
                  <a:cubicBezTo>
                    <a:pt x="403" y="319"/>
                    <a:pt x="403" y="319"/>
                    <a:pt x="403" y="319"/>
                  </a:cubicBezTo>
                  <a:cubicBezTo>
                    <a:pt x="405" y="318"/>
                    <a:pt x="405" y="318"/>
                    <a:pt x="405" y="318"/>
                  </a:cubicBezTo>
                  <a:cubicBezTo>
                    <a:pt x="406" y="317"/>
                    <a:pt x="406" y="317"/>
                    <a:pt x="406" y="317"/>
                  </a:cubicBezTo>
                  <a:cubicBezTo>
                    <a:pt x="409" y="316"/>
                    <a:pt x="409" y="316"/>
                    <a:pt x="409" y="316"/>
                  </a:cubicBezTo>
                  <a:cubicBezTo>
                    <a:pt x="409" y="317"/>
                    <a:pt x="409" y="317"/>
                    <a:pt x="409" y="317"/>
                  </a:cubicBezTo>
                  <a:close/>
                  <a:moveTo>
                    <a:pt x="589" y="305"/>
                  </a:moveTo>
                  <a:cubicBezTo>
                    <a:pt x="589" y="304"/>
                    <a:pt x="589" y="304"/>
                    <a:pt x="589" y="304"/>
                  </a:cubicBezTo>
                  <a:cubicBezTo>
                    <a:pt x="588" y="303"/>
                    <a:pt x="588" y="303"/>
                    <a:pt x="588" y="303"/>
                  </a:cubicBezTo>
                  <a:cubicBezTo>
                    <a:pt x="589" y="302"/>
                    <a:pt x="589" y="302"/>
                    <a:pt x="589" y="302"/>
                  </a:cubicBezTo>
                  <a:cubicBezTo>
                    <a:pt x="591" y="301"/>
                    <a:pt x="591" y="301"/>
                    <a:pt x="591" y="301"/>
                  </a:cubicBezTo>
                  <a:cubicBezTo>
                    <a:pt x="592" y="301"/>
                    <a:pt x="592" y="301"/>
                    <a:pt x="592" y="301"/>
                  </a:cubicBezTo>
                  <a:cubicBezTo>
                    <a:pt x="592" y="302"/>
                    <a:pt x="592" y="302"/>
                    <a:pt x="592" y="302"/>
                  </a:cubicBezTo>
                  <a:cubicBezTo>
                    <a:pt x="593" y="302"/>
                    <a:pt x="593" y="302"/>
                    <a:pt x="593" y="302"/>
                  </a:cubicBezTo>
                  <a:cubicBezTo>
                    <a:pt x="594" y="303"/>
                    <a:pt x="594" y="303"/>
                    <a:pt x="594" y="303"/>
                  </a:cubicBezTo>
                  <a:cubicBezTo>
                    <a:pt x="593" y="304"/>
                    <a:pt x="593" y="304"/>
                    <a:pt x="593" y="304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1" y="304"/>
                    <a:pt x="591" y="304"/>
                    <a:pt x="591" y="304"/>
                  </a:cubicBezTo>
                  <a:cubicBezTo>
                    <a:pt x="590" y="305"/>
                    <a:pt x="590" y="305"/>
                    <a:pt x="590" y="305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89" y="306"/>
                    <a:pt x="589" y="305"/>
                    <a:pt x="589" y="305"/>
                  </a:cubicBezTo>
                  <a:close/>
                  <a:moveTo>
                    <a:pt x="585" y="459"/>
                  </a:moveTo>
                  <a:cubicBezTo>
                    <a:pt x="583" y="459"/>
                    <a:pt x="583" y="459"/>
                    <a:pt x="583" y="459"/>
                  </a:cubicBezTo>
                  <a:cubicBezTo>
                    <a:pt x="582" y="458"/>
                    <a:pt x="582" y="458"/>
                    <a:pt x="582" y="458"/>
                  </a:cubicBezTo>
                  <a:cubicBezTo>
                    <a:pt x="579" y="457"/>
                    <a:pt x="579" y="457"/>
                    <a:pt x="579" y="457"/>
                  </a:cubicBezTo>
                  <a:cubicBezTo>
                    <a:pt x="578" y="456"/>
                    <a:pt x="578" y="456"/>
                    <a:pt x="578" y="456"/>
                  </a:cubicBezTo>
                  <a:cubicBezTo>
                    <a:pt x="577" y="456"/>
                    <a:pt x="577" y="456"/>
                    <a:pt x="577" y="456"/>
                  </a:cubicBezTo>
                  <a:cubicBezTo>
                    <a:pt x="574" y="454"/>
                    <a:pt x="574" y="454"/>
                    <a:pt x="574" y="454"/>
                  </a:cubicBezTo>
                  <a:cubicBezTo>
                    <a:pt x="574" y="453"/>
                    <a:pt x="574" y="453"/>
                    <a:pt x="574" y="453"/>
                  </a:cubicBezTo>
                  <a:cubicBezTo>
                    <a:pt x="573" y="452"/>
                    <a:pt x="573" y="452"/>
                    <a:pt x="573" y="452"/>
                  </a:cubicBezTo>
                  <a:cubicBezTo>
                    <a:pt x="572" y="453"/>
                    <a:pt x="572" y="453"/>
                    <a:pt x="572" y="453"/>
                  </a:cubicBezTo>
                  <a:cubicBezTo>
                    <a:pt x="571" y="452"/>
                    <a:pt x="571" y="452"/>
                    <a:pt x="571" y="452"/>
                  </a:cubicBezTo>
                  <a:cubicBezTo>
                    <a:pt x="570" y="453"/>
                    <a:pt x="570" y="453"/>
                    <a:pt x="570" y="453"/>
                  </a:cubicBezTo>
                  <a:cubicBezTo>
                    <a:pt x="567" y="452"/>
                    <a:pt x="567" y="452"/>
                    <a:pt x="567" y="452"/>
                  </a:cubicBezTo>
                  <a:cubicBezTo>
                    <a:pt x="567" y="451"/>
                    <a:pt x="567" y="451"/>
                    <a:pt x="567" y="451"/>
                  </a:cubicBezTo>
                  <a:cubicBezTo>
                    <a:pt x="566" y="450"/>
                    <a:pt x="566" y="450"/>
                    <a:pt x="566" y="450"/>
                  </a:cubicBezTo>
                  <a:cubicBezTo>
                    <a:pt x="565" y="450"/>
                    <a:pt x="565" y="450"/>
                    <a:pt x="565" y="450"/>
                  </a:cubicBezTo>
                  <a:cubicBezTo>
                    <a:pt x="563" y="448"/>
                    <a:pt x="563" y="448"/>
                    <a:pt x="563" y="448"/>
                  </a:cubicBezTo>
                  <a:cubicBezTo>
                    <a:pt x="563" y="446"/>
                    <a:pt x="563" y="446"/>
                    <a:pt x="563" y="446"/>
                  </a:cubicBezTo>
                  <a:cubicBezTo>
                    <a:pt x="562" y="447"/>
                    <a:pt x="562" y="447"/>
                    <a:pt x="562" y="447"/>
                  </a:cubicBezTo>
                  <a:cubicBezTo>
                    <a:pt x="561" y="446"/>
                    <a:pt x="561" y="446"/>
                    <a:pt x="561" y="446"/>
                  </a:cubicBezTo>
                  <a:cubicBezTo>
                    <a:pt x="560" y="444"/>
                    <a:pt x="560" y="444"/>
                    <a:pt x="560" y="444"/>
                  </a:cubicBezTo>
                  <a:cubicBezTo>
                    <a:pt x="561" y="444"/>
                    <a:pt x="561" y="444"/>
                    <a:pt x="561" y="444"/>
                  </a:cubicBezTo>
                  <a:cubicBezTo>
                    <a:pt x="562" y="443"/>
                    <a:pt x="562" y="443"/>
                    <a:pt x="562" y="443"/>
                  </a:cubicBezTo>
                  <a:cubicBezTo>
                    <a:pt x="560" y="442"/>
                    <a:pt x="560" y="442"/>
                    <a:pt x="560" y="442"/>
                  </a:cubicBezTo>
                  <a:cubicBezTo>
                    <a:pt x="560" y="443"/>
                    <a:pt x="560" y="443"/>
                    <a:pt x="560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2"/>
                    <a:pt x="559" y="442"/>
                    <a:pt x="559" y="442"/>
                  </a:cubicBezTo>
                  <a:cubicBezTo>
                    <a:pt x="557" y="442"/>
                    <a:pt x="557" y="442"/>
                    <a:pt x="557" y="442"/>
                  </a:cubicBezTo>
                  <a:cubicBezTo>
                    <a:pt x="554" y="440"/>
                    <a:pt x="554" y="440"/>
                    <a:pt x="554" y="440"/>
                  </a:cubicBezTo>
                  <a:cubicBezTo>
                    <a:pt x="553" y="440"/>
                    <a:pt x="553" y="440"/>
                    <a:pt x="553" y="440"/>
                  </a:cubicBezTo>
                  <a:cubicBezTo>
                    <a:pt x="552" y="439"/>
                    <a:pt x="552" y="439"/>
                    <a:pt x="552" y="439"/>
                  </a:cubicBezTo>
                  <a:cubicBezTo>
                    <a:pt x="551" y="438"/>
                    <a:pt x="551" y="438"/>
                    <a:pt x="551" y="438"/>
                  </a:cubicBezTo>
                  <a:cubicBezTo>
                    <a:pt x="551" y="437"/>
                    <a:pt x="551" y="437"/>
                    <a:pt x="551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49" y="436"/>
                    <a:pt x="549" y="436"/>
                    <a:pt x="549" y="436"/>
                  </a:cubicBezTo>
                  <a:cubicBezTo>
                    <a:pt x="548" y="434"/>
                    <a:pt x="548" y="434"/>
                    <a:pt x="548" y="434"/>
                  </a:cubicBezTo>
                  <a:cubicBezTo>
                    <a:pt x="548" y="432"/>
                    <a:pt x="548" y="432"/>
                    <a:pt x="548" y="432"/>
                  </a:cubicBezTo>
                  <a:cubicBezTo>
                    <a:pt x="546" y="431"/>
                    <a:pt x="546" y="431"/>
                    <a:pt x="546" y="431"/>
                  </a:cubicBezTo>
                  <a:cubicBezTo>
                    <a:pt x="547" y="431"/>
                    <a:pt x="547" y="431"/>
                    <a:pt x="547" y="431"/>
                  </a:cubicBezTo>
                  <a:cubicBezTo>
                    <a:pt x="549" y="431"/>
                    <a:pt x="549" y="431"/>
                    <a:pt x="549" y="431"/>
                  </a:cubicBezTo>
                  <a:cubicBezTo>
                    <a:pt x="552" y="429"/>
                    <a:pt x="552" y="429"/>
                    <a:pt x="552" y="429"/>
                  </a:cubicBezTo>
                  <a:cubicBezTo>
                    <a:pt x="553" y="428"/>
                    <a:pt x="553" y="428"/>
                    <a:pt x="553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49" y="426"/>
                    <a:pt x="549" y="426"/>
                    <a:pt x="549" y="426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9" y="424"/>
                    <a:pt x="549" y="424"/>
                    <a:pt x="549" y="424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7" y="426"/>
                    <a:pt x="547" y="426"/>
                    <a:pt x="547" y="426"/>
                  </a:cubicBezTo>
                  <a:cubicBezTo>
                    <a:pt x="547" y="427"/>
                    <a:pt x="547" y="427"/>
                    <a:pt x="547" y="427"/>
                  </a:cubicBezTo>
                  <a:cubicBezTo>
                    <a:pt x="545" y="426"/>
                    <a:pt x="545" y="426"/>
                    <a:pt x="545" y="426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7" y="422"/>
                    <a:pt x="547" y="422"/>
                    <a:pt x="547" y="422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5" y="423"/>
                    <a:pt x="545" y="423"/>
                    <a:pt x="545" y="423"/>
                  </a:cubicBezTo>
                  <a:cubicBezTo>
                    <a:pt x="545" y="421"/>
                    <a:pt x="545" y="421"/>
                    <a:pt x="545" y="421"/>
                  </a:cubicBezTo>
                  <a:cubicBezTo>
                    <a:pt x="543" y="421"/>
                    <a:pt x="543" y="421"/>
                    <a:pt x="543" y="421"/>
                  </a:cubicBezTo>
                  <a:cubicBezTo>
                    <a:pt x="543" y="420"/>
                    <a:pt x="543" y="420"/>
                    <a:pt x="543" y="420"/>
                  </a:cubicBezTo>
                  <a:cubicBezTo>
                    <a:pt x="543" y="418"/>
                    <a:pt x="543" y="418"/>
                    <a:pt x="543" y="418"/>
                  </a:cubicBezTo>
                  <a:cubicBezTo>
                    <a:pt x="542" y="416"/>
                    <a:pt x="542" y="416"/>
                    <a:pt x="542" y="416"/>
                  </a:cubicBezTo>
                  <a:cubicBezTo>
                    <a:pt x="541" y="415"/>
                    <a:pt x="541" y="415"/>
                    <a:pt x="541" y="415"/>
                  </a:cubicBezTo>
                  <a:cubicBezTo>
                    <a:pt x="541" y="414"/>
                    <a:pt x="541" y="414"/>
                    <a:pt x="541" y="414"/>
                  </a:cubicBezTo>
                  <a:cubicBezTo>
                    <a:pt x="543" y="412"/>
                    <a:pt x="543" y="412"/>
                    <a:pt x="543" y="412"/>
                  </a:cubicBezTo>
                  <a:cubicBezTo>
                    <a:pt x="543" y="411"/>
                    <a:pt x="543" y="411"/>
                    <a:pt x="543" y="411"/>
                  </a:cubicBezTo>
                  <a:cubicBezTo>
                    <a:pt x="540" y="414"/>
                    <a:pt x="540" y="414"/>
                    <a:pt x="540" y="414"/>
                  </a:cubicBezTo>
                  <a:cubicBezTo>
                    <a:pt x="539" y="415"/>
                    <a:pt x="539" y="415"/>
                    <a:pt x="539" y="415"/>
                  </a:cubicBezTo>
                  <a:cubicBezTo>
                    <a:pt x="539" y="414"/>
                    <a:pt x="539" y="414"/>
                    <a:pt x="539" y="414"/>
                  </a:cubicBezTo>
                  <a:cubicBezTo>
                    <a:pt x="540" y="412"/>
                    <a:pt x="540" y="412"/>
                    <a:pt x="540" y="412"/>
                  </a:cubicBezTo>
                  <a:cubicBezTo>
                    <a:pt x="539" y="411"/>
                    <a:pt x="539" y="411"/>
                    <a:pt x="539" y="411"/>
                  </a:cubicBezTo>
                  <a:cubicBezTo>
                    <a:pt x="538" y="412"/>
                    <a:pt x="538" y="412"/>
                    <a:pt x="538" y="412"/>
                  </a:cubicBezTo>
                  <a:cubicBezTo>
                    <a:pt x="537" y="412"/>
                    <a:pt x="537" y="412"/>
                    <a:pt x="537" y="412"/>
                  </a:cubicBezTo>
                  <a:cubicBezTo>
                    <a:pt x="536" y="414"/>
                    <a:pt x="536" y="414"/>
                    <a:pt x="536" y="414"/>
                  </a:cubicBezTo>
                  <a:cubicBezTo>
                    <a:pt x="535" y="415"/>
                    <a:pt x="535" y="415"/>
                    <a:pt x="535" y="415"/>
                  </a:cubicBezTo>
                  <a:cubicBezTo>
                    <a:pt x="535" y="413"/>
                    <a:pt x="535" y="413"/>
                    <a:pt x="535" y="413"/>
                  </a:cubicBezTo>
                  <a:cubicBezTo>
                    <a:pt x="536" y="412"/>
                    <a:pt x="536" y="412"/>
                    <a:pt x="536" y="412"/>
                  </a:cubicBezTo>
                  <a:cubicBezTo>
                    <a:pt x="536" y="410"/>
                    <a:pt x="536" y="410"/>
                    <a:pt x="536" y="410"/>
                  </a:cubicBezTo>
                  <a:cubicBezTo>
                    <a:pt x="536" y="409"/>
                    <a:pt x="536" y="409"/>
                    <a:pt x="536" y="409"/>
                  </a:cubicBezTo>
                  <a:cubicBezTo>
                    <a:pt x="535" y="410"/>
                    <a:pt x="535" y="410"/>
                    <a:pt x="535" y="410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2" y="413"/>
                    <a:pt x="532" y="413"/>
                    <a:pt x="532" y="413"/>
                  </a:cubicBezTo>
                  <a:cubicBezTo>
                    <a:pt x="531" y="414"/>
                    <a:pt x="531" y="414"/>
                    <a:pt x="531" y="414"/>
                  </a:cubicBezTo>
                  <a:cubicBezTo>
                    <a:pt x="529" y="413"/>
                    <a:pt x="529" y="413"/>
                    <a:pt x="529" y="413"/>
                  </a:cubicBezTo>
                  <a:cubicBezTo>
                    <a:pt x="528" y="412"/>
                    <a:pt x="528" y="412"/>
                    <a:pt x="528" y="412"/>
                  </a:cubicBezTo>
                  <a:cubicBezTo>
                    <a:pt x="527" y="412"/>
                    <a:pt x="527" y="412"/>
                    <a:pt x="527" y="412"/>
                  </a:cubicBezTo>
                  <a:cubicBezTo>
                    <a:pt x="525" y="409"/>
                    <a:pt x="525" y="409"/>
                    <a:pt x="525" y="409"/>
                  </a:cubicBezTo>
                  <a:cubicBezTo>
                    <a:pt x="524" y="409"/>
                    <a:pt x="524" y="409"/>
                    <a:pt x="524" y="409"/>
                  </a:cubicBezTo>
                  <a:cubicBezTo>
                    <a:pt x="524" y="410"/>
                    <a:pt x="524" y="410"/>
                    <a:pt x="524" y="410"/>
                  </a:cubicBezTo>
                  <a:cubicBezTo>
                    <a:pt x="524" y="412"/>
                    <a:pt x="524" y="412"/>
                    <a:pt x="524" y="412"/>
                  </a:cubicBezTo>
                  <a:cubicBezTo>
                    <a:pt x="523" y="413"/>
                    <a:pt x="523" y="413"/>
                    <a:pt x="523" y="413"/>
                  </a:cubicBezTo>
                  <a:cubicBezTo>
                    <a:pt x="521" y="412"/>
                    <a:pt x="521" y="412"/>
                    <a:pt x="521" y="412"/>
                  </a:cubicBezTo>
                  <a:cubicBezTo>
                    <a:pt x="520" y="413"/>
                    <a:pt x="520" y="413"/>
                    <a:pt x="520" y="413"/>
                  </a:cubicBezTo>
                  <a:cubicBezTo>
                    <a:pt x="519" y="413"/>
                    <a:pt x="519" y="413"/>
                    <a:pt x="519" y="413"/>
                  </a:cubicBezTo>
                  <a:cubicBezTo>
                    <a:pt x="518" y="414"/>
                    <a:pt x="518" y="414"/>
                    <a:pt x="518" y="414"/>
                  </a:cubicBezTo>
                  <a:cubicBezTo>
                    <a:pt x="516" y="413"/>
                    <a:pt x="516" y="413"/>
                    <a:pt x="516" y="413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4" y="414"/>
                    <a:pt x="514" y="414"/>
                    <a:pt x="514" y="414"/>
                  </a:cubicBezTo>
                  <a:cubicBezTo>
                    <a:pt x="511" y="414"/>
                    <a:pt x="511" y="414"/>
                    <a:pt x="511" y="414"/>
                  </a:cubicBezTo>
                  <a:cubicBezTo>
                    <a:pt x="512" y="412"/>
                    <a:pt x="512" y="412"/>
                    <a:pt x="512" y="412"/>
                  </a:cubicBezTo>
                  <a:cubicBezTo>
                    <a:pt x="510" y="410"/>
                    <a:pt x="510" y="410"/>
                    <a:pt x="510" y="410"/>
                  </a:cubicBezTo>
                  <a:cubicBezTo>
                    <a:pt x="509" y="411"/>
                    <a:pt x="509" y="411"/>
                    <a:pt x="509" y="411"/>
                  </a:cubicBezTo>
                  <a:cubicBezTo>
                    <a:pt x="507" y="410"/>
                    <a:pt x="507" y="410"/>
                    <a:pt x="507" y="410"/>
                  </a:cubicBezTo>
                  <a:cubicBezTo>
                    <a:pt x="506" y="406"/>
                    <a:pt x="506" y="406"/>
                    <a:pt x="506" y="406"/>
                  </a:cubicBezTo>
                  <a:cubicBezTo>
                    <a:pt x="507" y="404"/>
                    <a:pt x="507" y="404"/>
                    <a:pt x="507" y="404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2"/>
                    <a:pt x="508" y="402"/>
                    <a:pt x="508" y="402"/>
                  </a:cubicBezTo>
                  <a:cubicBezTo>
                    <a:pt x="510" y="400"/>
                    <a:pt x="510" y="400"/>
                    <a:pt x="510" y="400"/>
                  </a:cubicBezTo>
                  <a:cubicBezTo>
                    <a:pt x="511" y="400"/>
                    <a:pt x="511" y="400"/>
                    <a:pt x="511" y="400"/>
                  </a:cubicBezTo>
                  <a:cubicBezTo>
                    <a:pt x="512" y="399"/>
                    <a:pt x="512" y="399"/>
                    <a:pt x="512" y="399"/>
                  </a:cubicBezTo>
                  <a:cubicBezTo>
                    <a:pt x="514" y="399"/>
                    <a:pt x="514" y="399"/>
                    <a:pt x="514" y="399"/>
                  </a:cubicBezTo>
                  <a:cubicBezTo>
                    <a:pt x="515" y="399"/>
                    <a:pt x="515" y="399"/>
                    <a:pt x="515" y="399"/>
                  </a:cubicBezTo>
                  <a:cubicBezTo>
                    <a:pt x="515" y="397"/>
                    <a:pt x="515" y="397"/>
                    <a:pt x="515" y="397"/>
                  </a:cubicBezTo>
                  <a:cubicBezTo>
                    <a:pt x="514" y="396"/>
                    <a:pt x="514" y="396"/>
                    <a:pt x="514" y="396"/>
                  </a:cubicBezTo>
                  <a:cubicBezTo>
                    <a:pt x="514" y="395"/>
                    <a:pt x="514" y="395"/>
                    <a:pt x="514" y="395"/>
                  </a:cubicBezTo>
                  <a:cubicBezTo>
                    <a:pt x="515" y="395"/>
                    <a:pt x="515" y="395"/>
                    <a:pt x="515" y="395"/>
                  </a:cubicBezTo>
                  <a:cubicBezTo>
                    <a:pt x="516" y="395"/>
                    <a:pt x="516" y="395"/>
                    <a:pt x="516" y="395"/>
                  </a:cubicBezTo>
                  <a:cubicBezTo>
                    <a:pt x="516" y="394"/>
                    <a:pt x="516" y="394"/>
                    <a:pt x="516" y="394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8" y="395"/>
                    <a:pt x="518" y="395"/>
                    <a:pt x="518" y="395"/>
                  </a:cubicBezTo>
                  <a:cubicBezTo>
                    <a:pt x="520" y="396"/>
                    <a:pt x="520" y="396"/>
                    <a:pt x="520" y="396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523" y="399"/>
                    <a:pt x="523" y="399"/>
                    <a:pt x="523" y="399"/>
                  </a:cubicBezTo>
                  <a:cubicBezTo>
                    <a:pt x="524" y="399"/>
                    <a:pt x="524" y="399"/>
                    <a:pt x="524" y="399"/>
                  </a:cubicBezTo>
                  <a:cubicBezTo>
                    <a:pt x="526" y="400"/>
                    <a:pt x="526" y="400"/>
                    <a:pt x="526" y="400"/>
                  </a:cubicBezTo>
                  <a:cubicBezTo>
                    <a:pt x="527" y="399"/>
                    <a:pt x="527" y="399"/>
                    <a:pt x="527" y="399"/>
                  </a:cubicBezTo>
                  <a:cubicBezTo>
                    <a:pt x="528" y="399"/>
                    <a:pt x="528" y="399"/>
                    <a:pt x="528" y="399"/>
                  </a:cubicBezTo>
                  <a:cubicBezTo>
                    <a:pt x="529" y="400"/>
                    <a:pt x="529" y="400"/>
                    <a:pt x="529" y="400"/>
                  </a:cubicBezTo>
                  <a:cubicBezTo>
                    <a:pt x="530" y="400"/>
                    <a:pt x="530" y="400"/>
                    <a:pt x="530" y="400"/>
                  </a:cubicBezTo>
                  <a:cubicBezTo>
                    <a:pt x="532" y="400"/>
                    <a:pt x="532" y="400"/>
                    <a:pt x="532" y="400"/>
                  </a:cubicBezTo>
                  <a:cubicBezTo>
                    <a:pt x="533" y="399"/>
                    <a:pt x="533" y="399"/>
                    <a:pt x="533" y="399"/>
                  </a:cubicBezTo>
                  <a:cubicBezTo>
                    <a:pt x="534" y="397"/>
                    <a:pt x="534" y="397"/>
                    <a:pt x="534" y="397"/>
                  </a:cubicBezTo>
                  <a:cubicBezTo>
                    <a:pt x="536" y="397"/>
                    <a:pt x="536" y="397"/>
                    <a:pt x="536" y="397"/>
                  </a:cubicBezTo>
                  <a:cubicBezTo>
                    <a:pt x="536" y="398"/>
                    <a:pt x="536" y="398"/>
                    <a:pt x="536" y="398"/>
                  </a:cubicBezTo>
                  <a:cubicBezTo>
                    <a:pt x="536" y="399"/>
                    <a:pt x="536" y="399"/>
                    <a:pt x="536" y="399"/>
                  </a:cubicBezTo>
                  <a:cubicBezTo>
                    <a:pt x="537" y="399"/>
                    <a:pt x="537" y="399"/>
                    <a:pt x="537" y="399"/>
                  </a:cubicBezTo>
                  <a:cubicBezTo>
                    <a:pt x="539" y="398"/>
                    <a:pt x="539" y="398"/>
                    <a:pt x="539" y="398"/>
                  </a:cubicBezTo>
                  <a:cubicBezTo>
                    <a:pt x="539" y="396"/>
                    <a:pt x="539" y="396"/>
                    <a:pt x="539" y="396"/>
                  </a:cubicBezTo>
                  <a:cubicBezTo>
                    <a:pt x="541" y="395"/>
                    <a:pt x="541" y="395"/>
                    <a:pt x="541" y="395"/>
                  </a:cubicBezTo>
                  <a:cubicBezTo>
                    <a:pt x="542" y="396"/>
                    <a:pt x="542" y="396"/>
                    <a:pt x="542" y="39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42" y="400"/>
                    <a:pt x="542" y="400"/>
                    <a:pt x="542" y="400"/>
                  </a:cubicBezTo>
                  <a:cubicBezTo>
                    <a:pt x="543" y="398"/>
                    <a:pt x="543" y="398"/>
                    <a:pt x="543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5" y="397"/>
                    <a:pt x="545" y="397"/>
                    <a:pt x="545" y="397"/>
                  </a:cubicBezTo>
                  <a:cubicBezTo>
                    <a:pt x="545" y="393"/>
                    <a:pt x="545" y="393"/>
                    <a:pt x="545" y="393"/>
                  </a:cubicBezTo>
                  <a:cubicBezTo>
                    <a:pt x="543" y="391"/>
                    <a:pt x="543" y="391"/>
                    <a:pt x="543" y="391"/>
                  </a:cubicBezTo>
                  <a:cubicBezTo>
                    <a:pt x="543" y="389"/>
                    <a:pt x="543" y="389"/>
                    <a:pt x="543" y="389"/>
                  </a:cubicBezTo>
                  <a:cubicBezTo>
                    <a:pt x="542" y="388"/>
                    <a:pt x="542" y="388"/>
                    <a:pt x="542" y="388"/>
                  </a:cubicBezTo>
                  <a:cubicBezTo>
                    <a:pt x="542" y="386"/>
                    <a:pt x="542" y="386"/>
                    <a:pt x="542" y="386"/>
                  </a:cubicBezTo>
                  <a:cubicBezTo>
                    <a:pt x="543" y="385"/>
                    <a:pt x="543" y="385"/>
                    <a:pt x="543" y="385"/>
                  </a:cubicBezTo>
                  <a:cubicBezTo>
                    <a:pt x="544" y="385"/>
                    <a:pt x="544" y="385"/>
                    <a:pt x="544" y="385"/>
                  </a:cubicBezTo>
                  <a:cubicBezTo>
                    <a:pt x="547" y="383"/>
                    <a:pt x="547" y="383"/>
                    <a:pt x="547" y="383"/>
                  </a:cubicBezTo>
                  <a:cubicBezTo>
                    <a:pt x="550" y="381"/>
                    <a:pt x="550" y="381"/>
                    <a:pt x="550" y="381"/>
                  </a:cubicBezTo>
                  <a:cubicBezTo>
                    <a:pt x="551" y="380"/>
                    <a:pt x="551" y="380"/>
                    <a:pt x="551" y="380"/>
                  </a:cubicBezTo>
                  <a:cubicBezTo>
                    <a:pt x="553" y="378"/>
                    <a:pt x="553" y="378"/>
                    <a:pt x="553" y="378"/>
                  </a:cubicBezTo>
                  <a:cubicBezTo>
                    <a:pt x="554" y="378"/>
                    <a:pt x="554" y="378"/>
                    <a:pt x="554" y="378"/>
                  </a:cubicBezTo>
                  <a:cubicBezTo>
                    <a:pt x="555" y="379"/>
                    <a:pt x="555" y="379"/>
                    <a:pt x="555" y="379"/>
                  </a:cubicBezTo>
                  <a:cubicBezTo>
                    <a:pt x="556" y="378"/>
                    <a:pt x="556" y="378"/>
                    <a:pt x="556" y="378"/>
                  </a:cubicBezTo>
                  <a:cubicBezTo>
                    <a:pt x="557" y="378"/>
                    <a:pt x="557" y="378"/>
                    <a:pt x="557" y="378"/>
                  </a:cubicBezTo>
                  <a:cubicBezTo>
                    <a:pt x="555" y="377"/>
                    <a:pt x="555" y="377"/>
                    <a:pt x="555" y="377"/>
                  </a:cubicBezTo>
                  <a:cubicBezTo>
                    <a:pt x="555" y="376"/>
                    <a:pt x="555" y="376"/>
                    <a:pt x="555" y="376"/>
                  </a:cubicBezTo>
                  <a:cubicBezTo>
                    <a:pt x="558" y="373"/>
                    <a:pt x="558" y="373"/>
                    <a:pt x="558" y="373"/>
                  </a:cubicBezTo>
                  <a:cubicBezTo>
                    <a:pt x="558" y="372"/>
                    <a:pt x="558" y="372"/>
                    <a:pt x="558" y="372"/>
                  </a:cubicBezTo>
                  <a:cubicBezTo>
                    <a:pt x="559" y="371"/>
                    <a:pt x="559" y="371"/>
                    <a:pt x="559" y="371"/>
                  </a:cubicBezTo>
                  <a:cubicBezTo>
                    <a:pt x="562" y="372"/>
                    <a:pt x="562" y="372"/>
                    <a:pt x="562" y="372"/>
                  </a:cubicBezTo>
                  <a:cubicBezTo>
                    <a:pt x="564" y="371"/>
                    <a:pt x="564" y="371"/>
                    <a:pt x="564" y="371"/>
                  </a:cubicBezTo>
                  <a:cubicBezTo>
                    <a:pt x="565" y="370"/>
                    <a:pt x="565" y="370"/>
                    <a:pt x="565" y="370"/>
                  </a:cubicBezTo>
                  <a:cubicBezTo>
                    <a:pt x="564" y="368"/>
                    <a:pt x="564" y="368"/>
                    <a:pt x="564" y="368"/>
                  </a:cubicBezTo>
                  <a:cubicBezTo>
                    <a:pt x="565" y="367"/>
                    <a:pt x="565" y="367"/>
                    <a:pt x="565" y="367"/>
                  </a:cubicBezTo>
                  <a:cubicBezTo>
                    <a:pt x="565" y="364"/>
                    <a:pt x="565" y="364"/>
                    <a:pt x="565" y="364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1"/>
                    <a:pt x="565" y="361"/>
                    <a:pt x="565" y="361"/>
                  </a:cubicBezTo>
                  <a:cubicBezTo>
                    <a:pt x="566" y="360"/>
                    <a:pt x="566" y="360"/>
                    <a:pt x="566" y="360"/>
                  </a:cubicBezTo>
                  <a:cubicBezTo>
                    <a:pt x="566" y="358"/>
                    <a:pt x="566" y="358"/>
                    <a:pt x="566" y="358"/>
                  </a:cubicBezTo>
                  <a:cubicBezTo>
                    <a:pt x="564" y="358"/>
                    <a:pt x="564" y="358"/>
                    <a:pt x="564" y="358"/>
                  </a:cubicBezTo>
                  <a:cubicBezTo>
                    <a:pt x="564" y="357"/>
                    <a:pt x="564" y="357"/>
                    <a:pt x="564" y="357"/>
                  </a:cubicBezTo>
                  <a:cubicBezTo>
                    <a:pt x="565" y="355"/>
                    <a:pt x="565" y="355"/>
                    <a:pt x="565" y="355"/>
                  </a:cubicBezTo>
                  <a:cubicBezTo>
                    <a:pt x="566" y="354"/>
                    <a:pt x="566" y="354"/>
                    <a:pt x="566" y="354"/>
                  </a:cubicBezTo>
                  <a:cubicBezTo>
                    <a:pt x="567" y="353"/>
                    <a:pt x="567" y="353"/>
                    <a:pt x="567" y="353"/>
                  </a:cubicBezTo>
                  <a:cubicBezTo>
                    <a:pt x="567" y="352"/>
                    <a:pt x="567" y="352"/>
                    <a:pt x="567" y="352"/>
                  </a:cubicBezTo>
                  <a:cubicBezTo>
                    <a:pt x="567" y="351"/>
                    <a:pt x="567" y="351"/>
                    <a:pt x="567" y="351"/>
                  </a:cubicBezTo>
                  <a:cubicBezTo>
                    <a:pt x="566" y="351"/>
                    <a:pt x="566" y="351"/>
                    <a:pt x="566" y="351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0"/>
                    <a:pt x="565" y="350"/>
                    <a:pt x="565" y="350"/>
                  </a:cubicBezTo>
                  <a:cubicBezTo>
                    <a:pt x="564" y="350"/>
                    <a:pt x="564" y="350"/>
                    <a:pt x="564" y="350"/>
                  </a:cubicBezTo>
                  <a:cubicBezTo>
                    <a:pt x="561" y="350"/>
                    <a:pt x="561" y="350"/>
                    <a:pt x="561" y="350"/>
                  </a:cubicBezTo>
                  <a:cubicBezTo>
                    <a:pt x="559" y="349"/>
                    <a:pt x="559" y="349"/>
                    <a:pt x="559" y="349"/>
                  </a:cubicBezTo>
                  <a:cubicBezTo>
                    <a:pt x="560" y="348"/>
                    <a:pt x="560" y="348"/>
                    <a:pt x="560" y="348"/>
                  </a:cubicBezTo>
                  <a:cubicBezTo>
                    <a:pt x="562" y="347"/>
                    <a:pt x="562" y="347"/>
                    <a:pt x="562" y="347"/>
                  </a:cubicBezTo>
                  <a:cubicBezTo>
                    <a:pt x="562" y="346"/>
                    <a:pt x="562" y="346"/>
                    <a:pt x="562" y="346"/>
                  </a:cubicBezTo>
                  <a:cubicBezTo>
                    <a:pt x="561" y="346"/>
                    <a:pt x="561" y="346"/>
                    <a:pt x="561" y="346"/>
                  </a:cubicBezTo>
                  <a:cubicBezTo>
                    <a:pt x="562" y="344"/>
                    <a:pt x="562" y="344"/>
                    <a:pt x="562" y="344"/>
                  </a:cubicBezTo>
                  <a:cubicBezTo>
                    <a:pt x="562" y="343"/>
                    <a:pt x="562" y="343"/>
                    <a:pt x="562" y="343"/>
                  </a:cubicBezTo>
                  <a:cubicBezTo>
                    <a:pt x="560" y="341"/>
                    <a:pt x="560" y="341"/>
                    <a:pt x="560" y="341"/>
                  </a:cubicBezTo>
                  <a:cubicBezTo>
                    <a:pt x="559" y="342"/>
                    <a:pt x="559" y="342"/>
                    <a:pt x="559" y="342"/>
                  </a:cubicBezTo>
                  <a:cubicBezTo>
                    <a:pt x="559" y="343"/>
                    <a:pt x="559" y="343"/>
                    <a:pt x="559" y="343"/>
                  </a:cubicBezTo>
                  <a:cubicBezTo>
                    <a:pt x="559" y="344"/>
                    <a:pt x="559" y="344"/>
                    <a:pt x="559" y="344"/>
                  </a:cubicBezTo>
                  <a:cubicBezTo>
                    <a:pt x="559" y="345"/>
                    <a:pt x="559" y="345"/>
                    <a:pt x="559" y="345"/>
                  </a:cubicBezTo>
                  <a:cubicBezTo>
                    <a:pt x="557" y="345"/>
                    <a:pt x="557" y="345"/>
                    <a:pt x="557" y="345"/>
                  </a:cubicBezTo>
                  <a:cubicBezTo>
                    <a:pt x="556" y="344"/>
                    <a:pt x="556" y="344"/>
                    <a:pt x="556" y="344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555" y="341"/>
                    <a:pt x="555" y="341"/>
                    <a:pt x="555" y="341"/>
                  </a:cubicBezTo>
                  <a:cubicBezTo>
                    <a:pt x="557" y="340"/>
                    <a:pt x="557" y="340"/>
                    <a:pt x="557" y="340"/>
                  </a:cubicBezTo>
                  <a:cubicBezTo>
                    <a:pt x="556" y="339"/>
                    <a:pt x="556" y="339"/>
                    <a:pt x="556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6" y="338"/>
                    <a:pt x="556" y="338"/>
                    <a:pt x="556" y="338"/>
                  </a:cubicBezTo>
                  <a:cubicBezTo>
                    <a:pt x="556" y="337"/>
                    <a:pt x="556" y="337"/>
                    <a:pt x="556" y="337"/>
                  </a:cubicBezTo>
                  <a:cubicBezTo>
                    <a:pt x="555" y="337"/>
                    <a:pt x="555" y="337"/>
                    <a:pt x="555" y="337"/>
                  </a:cubicBezTo>
                  <a:cubicBezTo>
                    <a:pt x="556" y="336"/>
                    <a:pt x="556" y="336"/>
                    <a:pt x="556" y="336"/>
                  </a:cubicBezTo>
                  <a:cubicBezTo>
                    <a:pt x="557" y="336"/>
                    <a:pt x="557" y="336"/>
                    <a:pt x="557" y="336"/>
                  </a:cubicBezTo>
                  <a:cubicBezTo>
                    <a:pt x="557" y="335"/>
                    <a:pt x="557" y="335"/>
                    <a:pt x="557" y="335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5" y="335"/>
                    <a:pt x="555" y="335"/>
                    <a:pt x="555" y="335"/>
                  </a:cubicBezTo>
                  <a:cubicBezTo>
                    <a:pt x="554" y="337"/>
                    <a:pt x="554" y="337"/>
                    <a:pt x="554" y="337"/>
                  </a:cubicBezTo>
                  <a:cubicBezTo>
                    <a:pt x="553" y="338"/>
                    <a:pt x="553" y="338"/>
                    <a:pt x="553" y="338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52" y="335"/>
                    <a:pt x="552" y="335"/>
                    <a:pt x="552" y="335"/>
                  </a:cubicBezTo>
                  <a:cubicBezTo>
                    <a:pt x="551" y="336"/>
                    <a:pt x="551" y="336"/>
                    <a:pt x="551" y="336"/>
                  </a:cubicBezTo>
                  <a:cubicBezTo>
                    <a:pt x="550" y="337"/>
                    <a:pt x="550" y="337"/>
                    <a:pt x="550" y="337"/>
                  </a:cubicBezTo>
                  <a:cubicBezTo>
                    <a:pt x="549" y="337"/>
                    <a:pt x="549" y="337"/>
                    <a:pt x="549" y="337"/>
                  </a:cubicBezTo>
                  <a:cubicBezTo>
                    <a:pt x="548" y="338"/>
                    <a:pt x="548" y="338"/>
                    <a:pt x="548" y="338"/>
                  </a:cubicBezTo>
                  <a:cubicBezTo>
                    <a:pt x="546" y="338"/>
                    <a:pt x="546" y="338"/>
                    <a:pt x="546" y="338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4" y="339"/>
                    <a:pt x="544" y="339"/>
                    <a:pt x="544" y="339"/>
                  </a:cubicBezTo>
                  <a:cubicBezTo>
                    <a:pt x="544" y="338"/>
                    <a:pt x="544" y="338"/>
                    <a:pt x="544" y="338"/>
                  </a:cubicBezTo>
                  <a:cubicBezTo>
                    <a:pt x="545" y="337"/>
                    <a:pt x="545" y="337"/>
                    <a:pt x="545" y="337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5" y="334"/>
                    <a:pt x="545" y="334"/>
                    <a:pt x="545" y="334"/>
                  </a:cubicBezTo>
                  <a:cubicBezTo>
                    <a:pt x="546" y="334"/>
                    <a:pt x="546" y="334"/>
                    <a:pt x="546" y="334"/>
                  </a:cubicBezTo>
                  <a:cubicBezTo>
                    <a:pt x="547" y="334"/>
                    <a:pt x="547" y="334"/>
                    <a:pt x="547" y="334"/>
                  </a:cubicBezTo>
                  <a:cubicBezTo>
                    <a:pt x="548" y="335"/>
                    <a:pt x="548" y="335"/>
                    <a:pt x="548" y="335"/>
                  </a:cubicBezTo>
                  <a:cubicBezTo>
                    <a:pt x="549" y="334"/>
                    <a:pt x="549" y="334"/>
                    <a:pt x="549" y="334"/>
                  </a:cubicBezTo>
                  <a:cubicBezTo>
                    <a:pt x="550" y="334"/>
                    <a:pt x="550" y="334"/>
                    <a:pt x="550" y="334"/>
                  </a:cubicBezTo>
                  <a:cubicBezTo>
                    <a:pt x="551" y="333"/>
                    <a:pt x="551" y="333"/>
                    <a:pt x="551" y="333"/>
                  </a:cubicBezTo>
                  <a:cubicBezTo>
                    <a:pt x="552" y="332"/>
                    <a:pt x="552" y="332"/>
                    <a:pt x="552" y="332"/>
                  </a:cubicBezTo>
                  <a:cubicBezTo>
                    <a:pt x="551" y="331"/>
                    <a:pt x="551" y="331"/>
                    <a:pt x="551" y="331"/>
                  </a:cubicBezTo>
                  <a:cubicBezTo>
                    <a:pt x="550" y="329"/>
                    <a:pt x="550" y="329"/>
                    <a:pt x="550" y="329"/>
                  </a:cubicBezTo>
                  <a:cubicBezTo>
                    <a:pt x="548" y="329"/>
                    <a:pt x="548" y="329"/>
                    <a:pt x="548" y="329"/>
                  </a:cubicBezTo>
                  <a:cubicBezTo>
                    <a:pt x="548" y="328"/>
                    <a:pt x="548" y="328"/>
                    <a:pt x="548" y="328"/>
                  </a:cubicBezTo>
                  <a:cubicBezTo>
                    <a:pt x="548" y="327"/>
                    <a:pt x="548" y="327"/>
                    <a:pt x="548" y="327"/>
                  </a:cubicBezTo>
                  <a:cubicBezTo>
                    <a:pt x="547" y="326"/>
                    <a:pt x="547" y="326"/>
                    <a:pt x="547" y="326"/>
                  </a:cubicBezTo>
                  <a:cubicBezTo>
                    <a:pt x="547" y="325"/>
                    <a:pt x="547" y="325"/>
                    <a:pt x="547" y="325"/>
                  </a:cubicBezTo>
                  <a:cubicBezTo>
                    <a:pt x="545" y="325"/>
                    <a:pt x="545" y="325"/>
                    <a:pt x="545" y="325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44" y="323"/>
                    <a:pt x="544" y="323"/>
                    <a:pt x="544" y="323"/>
                  </a:cubicBezTo>
                  <a:cubicBezTo>
                    <a:pt x="544" y="322"/>
                    <a:pt x="544" y="322"/>
                    <a:pt x="544" y="322"/>
                  </a:cubicBezTo>
                  <a:cubicBezTo>
                    <a:pt x="545" y="322"/>
                    <a:pt x="545" y="322"/>
                    <a:pt x="545" y="322"/>
                  </a:cubicBezTo>
                  <a:cubicBezTo>
                    <a:pt x="546" y="323"/>
                    <a:pt x="546" y="323"/>
                    <a:pt x="546" y="323"/>
                  </a:cubicBezTo>
                  <a:cubicBezTo>
                    <a:pt x="546" y="322"/>
                    <a:pt x="546" y="322"/>
                    <a:pt x="546" y="322"/>
                  </a:cubicBezTo>
                  <a:cubicBezTo>
                    <a:pt x="547" y="321"/>
                    <a:pt x="547" y="321"/>
                    <a:pt x="547" y="321"/>
                  </a:cubicBezTo>
                  <a:cubicBezTo>
                    <a:pt x="548" y="320"/>
                    <a:pt x="548" y="320"/>
                    <a:pt x="548" y="320"/>
                  </a:cubicBezTo>
                  <a:cubicBezTo>
                    <a:pt x="546" y="320"/>
                    <a:pt x="546" y="320"/>
                    <a:pt x="546" y="320"/>
                  </a:cubicBezTo>
                  <a:cubicBezTo>
                    <a:pt x="545" y="319"/>
                    <a:pt x="545" y="319"/>
                    <a:pt x="545" y="319"/>
                  </a:cubicBezTo>
                  <a:cubicBezTo>
                    <a:pt x="544" y="319"/>
                    <a:pt x="544" y="319"/>
                    <a:pt x="544" y="319"/>
                  </a:cubicBezTo>
                  <a:cubicBezTo>
                    <a:pt x="544" y="318"/>
                    <a:pt x="544" y="318"/>
                    <a:pt x="544" y="318"/>
                  </a:cubicBezTo>
                  <a:cubicBezTo>
                    <a:pt x="542" y="318"/>
                    <a:pt x="542" y="318"/>
                    <a:pt x="542" y="318"/>
                  </a:cubicBezTo>
                  <a:cubicBezTo>
                    <a:pt x="542" y="320"/>
                    <a:pt x="542" y="320"/>
                    <a:pt x="542" y="320"/>
                  </a:cubicBezTo>
                  <a:cubicBezTo>
                    <a:pt x="541" y="320"/>
                    <a:pt x="541" y="320"/>
                    <a:pt x="541" y="320"/>
                  </a:cubicBezTo>
                  <a:cubicBezTo>
                    <a:pt x="541" y="319"/>
                    <a:pt x="541" y="319"/>
                    <a:pt x="541" y="319"/>
                  </a:cubicBezTo>
                  <a:cubicBezTo>
                    <a:pt x="542" y="316"/>
                    <a:pt x="542" y="316"/>
                    <a:pt x="542" y="316"/>
                  </a:cubicBezTo>
                  <a:cubicBezTo>
                    <a:pt x="544" y="314"/>
                    <a:pt x="544" y="314"/>
                    <a:pt x="544" y="314"/>
                  </a:cubicBezTo>
                  <a:cubicBezTo>
                    <a:pt x="544" y="313"/>
                    <a:pt x="544" y="313"/>
                    <a:pt x="544" y="313"/>
                  </a:cubicBezTo>
                  <a:cubicBezTo>
                    <a:pt x="545" y="311"/>
                    <a:pt x="545" y="311"/>
                    <a:pt x="545" y="311"/>
                  </a:cubicBezTo>
                  <a:cubicBezTo>
                    <a:pt x="545" y="309"/>
                    <a:pt x="545" y="309"/>
                    <a:pt x="545" y="309"/>
                  </a:cubicBezTo>
                  <a:cubicBezTo>
                    <a:pt x="545" y="308"/>
                    <a:pt x="545" y="308"/>
                    <a:pt x="545" y="308"/>
                  </a:cubicBezTo>
                  <a:cubicBezTo>
                    <a:pt x="545" y="307"/>
                    <a:pt x="545" y="307"/>
                    <a:pt x="545" y="307"/>
                  </a:cubicBezTo>
                  <a:cubicBezTo>
                    <a:pt x="543" y="308"/>
                    <a:pt x="543" y="308"/>
                    <a:pt x="543" y="308"/>
                  </a:cubicBezTo>
                  <a:cubicBezTo>
                    <a:pt x="542" y="307"/>
                    <a:pt x="542" y="307"/>
                    <a:pt x="542" y="307"/>
                  </a:cubicBezTo>
                  <a:cubicBezTo>
                    <a:pt x="542" y="308"/>
                    <a:pt x="542" y="308"/>
                    <a:pt x="542" y="308"/>
                  </a:cubicBezTo>
                  <a:cubicBezTo>
                    <a:pt x="542" y="309"/>
                    <a:pt x="542" y="309"/>
                    <a:pt x="542" y="309"/>
                  </a:cubicBezTo>
                  <a:cubicBezTo>
                    <a:pt x="541" y="308"/>
                    <a:pt x="541" y="308"/>
                    <a:pt x="541" y="308"/>
                  </a:cubicBezTo>
                  <a:cubicBezTo>
                    <a:pt x="539" y="306"/>
                    <a:pt x="539" y="306"/>
                    <a:pt x="539" y="306"/>
                  </a:cubicBezTo>
                  <a:cubicBezTo>
                    <a:pt x="538" y="305"/>
                    <a:pt x="538" y="305"/>
                    <a:pt x="538" y="305"/>
                  </a:cubicBezTo>
                  <a:cubicBezTo>
                    <a:pt x="538" y="304"/>
                    <a:pt x="538" y="304"/>
                    <a:pt x="538" y="304"/>
                  </a:cubicBezTo>
                  <a:cubicBezTo>
                    <a:pt x="537" y="303"/>
                    <a:pt x="537" y="303"/>
                    <a:pt x="537" y="303"/>
                  </a:cubicBezTo>
                  <a:cubicBezTo>
                    <a:pt x="537" y="302"/>
                    <a:pt x="537" y="302"/>
                    <a:pt x="537" y="302"/>
                  </a:cubicBezTo>
                  <a:cubicBezTo>
                    <a:pt x="539" y="301"/>
                    <a:pt x="539" y="301"/>
                    <a:pt x="539" y="301"/>
                  </a:cubicBezTo>
                  <a:cubicBezTo>
                    <a:pt x="539" y="300"/>
                    <a:pt x="539" y="300"/>
                    <a:pt x="539" y="300"/>
                  </a:cubicBezTo>
                  <a:cubicBezTo>
                    <a:pt x="539" y="299"/>
                    <a:pt x="539" y="299"/>
                    <a:pt x="539" y="299"/>
                  </a:cubicBezTo>
                  <a:cubicBezTo>
                    <a:pt x="538" y="297"/>
                    <a:pt x="538" y="297"/>
                    <a:pt x="538" y="297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6" y="301"/>
                    <a:pt x="536" y="301"/>
                    <a:pt x="536" y="301"/>
                  </a:cubicBezTo>
                  <a:cubicBezTo>
                    <a:pt x="536" y="302"/>
                    <a:pt x="536" y="302"/>
                    <a:pt x="536" y="302"/>
                  </a:cubicBezTo>
                  <a:cubicBezTo>
                    <a:pt x="535" y="301"/>
                    <a:pt x="535" y="301"/>
                    <a:pt x="535" y="301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1"/>
                    <a:pt x="534" y="301"/>
                    <a:pt x="534" y="301"/>
                  </a:cubicBezTo>
                  <a:cubicBezTo>
                    <a:pt x="534" y="302"/>
                    <a:pt x="534" y="302"/>
                    <a:pt x="534" y="302"/>
                  </a:cubicBezTo>
                  <a:cubicBezTo>
                    <a:pt x="533" y="302"/>
                    <a:pt x="533" y="302"/>
                    <a:pt x="533" y="302"/>
                  </a:cubicBezTo>
                  <a:cubicBezTo>
                    <a:pt x="533" y="304"/>
                    <a:pt x="533" y="304"/>
                    <a:pt x="533" y="304"/>
                  </a:cubicBezTo>
                  <a:cubicBezTo>
                    <a:pt x="534" y="306"/>
                    <a:pt x="534" y="306"/>
                    <a:pt x="534" y="306"/>
                  </a:cubicBezTo>
                  <a:cubicBezTo>
                    <a:pt x="535" y="306"/>
                    <a:pt x="535" y="306"/>
                    <a:pt x="535" y="306"/>
                  </a:cubicBezTo>
                  <a:cubicBezTo>
                    <a:pt x="536" y="309"/>
                    <a:pt x="536" y="309"/>
                    <a:pt x="536" y="309"/>
                  </a:cubicBezTo>
                  <a:cubicBezTo>
                    <a:pt x="537" y="310"/>
                    <a:pt x="537" y="310"/>
                    <a:pt x="537" y="310"/>
                  </a:cubicBezTo>
                  <a:cubicBezTo>
                    <a:pt x="537" y="311"/>
                    <a:pt x="537" y="311"/>
                    <a:pt x="537" y="311"/>
                  </a:cubicBezTo>
                  <a:cubicBezTo>
                    <a:pt x="537" y="313"/>
                    <a:pt x="537" y="313"/>
                    <a:pt x="537" y="313"/>
                  </a:cubicBezTo>
                  <a:cubicBezTo>
                    <a:pt x="535" y="314"/>
                    <a:pt x="535" y="314"/>
                    <a:pt x="535" y="314"/>
                  </a:cubicBezTo>
                  <a:cubicBezTo>
                    <a:pt x="534" y="315"/>
                    <a:pt x="534" y="315"/>
                    <a:pt x="534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28" y="315"/>
                    <a:pt x="528" y="315"/>
                    <a:pt x="528" y="315"/>
                  </a:cubicBezTo>
                  <a:cubicBezTo>
                    <a:pt x="527" y="314"/>
                    <a:pt x="527" y="314"/>
                    <a:pt x="527" y="314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312"/>
                    <a:pt x="527" y="312"/>
                    <a:pt x="527" y="312"/>
                  </a:cubicBezTo>
                  <a:cubicBezTo>
                    <a:pt x="524" y="312"/>
                    <a:pt x="524" y="312"/>
                    <a:pt x="524" y="312"/>
                  </a:cubicBezTo>
                  <a:cubicBezTo>
                    <a:pt x="521" y="310"/>
                    <a:pt x="521" y="310"/>
                    <a:pt x="521" y="310"/>
                  </a:cubicBezTo>
                  <a:cubicBezTo>
                    <a:pt x="519" y="310"/>
                    <a:pt x="519" y="310"/>
                    <a:pt x="519" y="310"/>
                  </a:cubicBezTo>
                  <a:cubicBezTo>
                    <a:pt x="520" y="313"/>
                    <a:pt x="520" y="313"/>
                    <a:pt x="520" y="313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19" y="315"/>
                    <a:pt x="519" y="315"/>
                    <a:pt x="519" y="315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2"/>
                    <a:pt x="517" y="312"/>
                    <a:pt x="517" y="312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6" y="311"/>
                    <a:pt x="516" y="311"/>
                    <a:pt x="516" y="311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3" y="307"/>
                    <a:pt x="513" y="307"/>
                    <a:pt x="513" y="307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0" y="304"/>
                    <a:pt x="510" y="304"/>
                    <a:pt x="510" y="304"/>
                  </a:cubicBezTo>
                  <a:cubicBezTo>
                    <a:pt x="509" y="304"/>
                    <a:pt x="509" y="304"/>
                    <a:pt x="509" y="304"/>
                  </a:cubicBezTo>
                  <a:cubicBezTo>
                    <a:pt x="508" y="303"/>
                    <a:pt x="508" y="303"/>
                    <a:pt x="508" y="303"/>
                  </a:cubicBezTo>
                  <a:cubicBezTo>
                    <a:pt x="507" y="302"/>
                    <a:pt x="507" y="302"/>
                    <a:pt x="507" y="302"/>
                  </a:cubicBezTo>
                  <a:cubicBezTo>
                    <a:pt x="507" y="304"/>
                    <a:pt x="507" y="304"/>
                    <a:pt x="507" y="304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1" y="308"/>
                    <a:pt x="511" y="308"/>
                    <a:pt x="511" y="308"/>
                  </a:cubicBezTo>
                  <a:cubicBezTo>
                    <a:pt x="513" y="309"/>
                    <a:pt x="513" y="309"/>
                    <a:pt x="513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4" y="311"/>
                    <a:pt x="514" y="311"/>
                    <a:pt x="514" y="311"/>
                  </a:cubicBezTo>
                  <a:cubicBezTo>
                    <a:pt x="514" y="312"/>
                    <a:pt x="514" y="312"/>
                    <a:pt x="514" y="312"/>
                  </a:cubicBezTo>
                  <a:cubicBezTo>
                    <a:pt x="513" y="312"/>
                    <a:pt x="513" y="312"/>
                    <a:pt x="513" y="312"/>
                  </a:cubicBezTo>
                  <a:cubicBezTo>
                    <a:pt x="512" y="313"/>
                    <a:pt x="512" y="313"/>
                    <a:pt x="512" y="313"/>
                  </a:cubicBezTo>
                  <a:cubicBezTo>
                    <a:pt x="510" y="311"/>
                    <a:pt x="510" y="311"/>
                    <a:pt x="510" y="311"/>
                  </a:cubicBezTo>
                  <a:cubicBezTo>
                    <a:pt x="509" y="311"/>
                    <a:pt x="509" y="311"/>
                    <a:pt x="509" y="311"/>
                  </a:cubicBezTo>
                  <a:cubicBezTo>
                    <a:pt x="508" y="310"/>
                    <a:pt x="508" y="310"/>
                    <a:pt x="508" y="310"/>
                  </a:cubicBezTo>
                  <a:cubicBezTo>
                    <a:pt x="506" y="309"/>
                    <a:pt x="506" y="309"/>
                    <a:pt x="506" y="309"/>
                  </a:cubicBezTo>
                  <a:cubicBezTo>
                    <a:pt x="506" y="308"/>
                    <a:pt x="506" y="308"/>
                    <a:pt x="506" y="308"/>
                  </a:cubicBezTo>
                  <a:cubicBezTo>
                    <a:pt x="503" y="308"/>
                    <a:pt x="503" y="308"/>
                    <a:pt x="503" y="308"/>
                  </a:cubicBezTo>
                  <a:cubicBezTo>
                    <a:pt x="501" y="309"/>
                    <a:pt x="501" y="309"/>
                    <a:pt x="501" y="309"/>
                  </a:cubicBezTo>
                  <a:cubicBezTo>
                    <a:pt x="500" y="308"/>
                    <a:pt x="500" y="308"/>
                    <a:pt x="500" y="308"/>
                  </a:cubicBezTo>
                  <a:cubicBezTo>
                    <a:pt x="498" y="308"/>
                    <a:pt x="498" y="308"/>
                    <a:pt x="498" y="308"/>
                  </a:cubicBezTo>
                  <a:cubicBezTo>
                    <a:pt x="497" y="308"/>
                    <a:pt x="497" y="308"/>
                    <a:pt x="497" y="308"/>
                  </a:cubicBezTo>
                  <a:cubicBezTo>
                    <a:pt x="496" y="307"/>
                    <a:pt x="496" y="307"/>
                    <a:pt x="496" y="307"/>
                  </a:cubicBezTo>
                  <a:cubicBezTo>
                    <a:pt x="494" y="305"/>
                    <a:pt x="494" y="305"/>
                    <a:pt x="494" y="305"/>
                  </a:cubicBezTo>
                  <a:cubicBezTo>
                    <a:pt x="494" y="304"/>
                    <a:pt x="494" y="304"/>
                    <a:pt x="494" y="304"/>
                  </a:cubicBezTo>
                  <a:cubicBezTo>
                    <a:pt x="496" y="302"/>
                    <a:pt x="496" y="302"/>
                    <a:pt x="496" y="302"/>
                  </a:cubicBezTo>
                  <a:cubicBezTo>
                    <a:pt x="497" y="302"/>
                    <a:pt x="497" y="302"/>
                    <a:pt x="497" y="302"/>
                  </a:cubicBezTo>
                  <a:cubicBezTo>
                    <a:pt x="497" y="301"/>
                    <a:pt x="497" y="301"/>
                    <a:pt x="497" y="301"/>
                  </a:cubicBezTo>
                  <a:cubicBezTo>
                    <a:pt x="496" y="301"/>
                    <a:pt x="496" y="301"/>
                    <a:pt x="496" y="301"/>
                  </a:cubicBezTo>
                  <a:cubicBezTo>
                    <a:pt x="494" y="302"/>
                    <a:pt x="494" y="302"/>
                    <a:pt x="494" y="302"/>
                  </a:cubicBezTo>
                  <a:cubicBezTo>
                    <a:pt x="493" y="304"/>
                    <a:pt x="493" y="304"/>
                    <a:pt x="493" y="304"/>
                  </a:cubicBezTo>
                  <a:cubicBezTo>
                    <a:pt x="492" y="304"/>
                    <a:pt x="492" y="304"/>
                    <a:pt x="492" y="304"/>
                  </a:cubicBezTo>
                  <a:cubicBezTo>
                    <a:pt x="491" y="303"/>
                    <a:pt x="491" y="303"/>
                    <a:pt x="491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90" y="304"/>
                    <a:pt x="490" y="304"/>
                    <a:pt x="490" y="304"/>
                  </a:cubicBezTo>
                  <a:cubicBezTo>
                    <a:pt x="489" y="305"/>
                    <a:pt x="489" y="305"/>
                    <a:pt x="489" y="305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5" y="303"/>
                    <a:pt x="485" y="303"/>
                    <a:pt x="485" y="303"/>
                  </a:cubicBezTo>
                  <a:cubicBezTo>
                    <a:pt x="484" y="300"/>
                    <a:pt x="484" y="300"/>
                    <a:pt x="484" y="300"/>
                  </a:cubicBezTo>
                  <a:cubicBezTo>
                    <a:pt x="483" y="299"/>
                    <a:pt x="483" y="299"/>
                    <a:pt x="483" y="299"/>
                  </a:cubicBezTo>
                  <a:cubicBezTo>
                    <a:pt x="483" y="298"/>
                    <a:pt x="483" y="298"/>
                    <a:pt x="483" y="298"/>
                  </a:cubicBezTo>
                  <a:cubicBezTo>
                    <a:pt x="486" y="296"/>
                    <a:pt x="486" y="296"/>
                    <a:pt x="486" y="296"/>
                  </a:cubicBezTo>
                  <a:cubicBezTo>
                    <a:pt x="487" y="295"/>
                    <a:pt x="487" y="295"/>
                    <a:pt x="487" y="295"/>
                  </a:cubicBezTo>
                  <a:cubicBezTo>
                    <a:pt x="486" y="295"/>
                    <a:pt x="486" y="295"/>
                    <a:pt x="486" y="295"/>
                  </a:cubicBezTo>
                  <a:cubicBezTo>
                    <a:pt x="485" y="296"/>
                    <a:pt x="485" y="296"/>
                    <a:pt x="485" y="296"/>
                  </a:cubicBezTo>
                  <a:cubicBezTo>
                    <a:pt x="483" y="296"/>
                    <a:pt x="483" y="296"/>
                    <a:pt x="483" y="296"/>
                  </a:cubicBezTo>
                  <a:cubicBezTo>
                    <a:pt x="482" y="298"/>
                    <a:pt x="482" y="298"/>
                    <a:pt x="482" y="298"/>
                  </a:cubicBezTo>
                  <a:cubicBezTo>
                    <a:pt x="481" y="298"/>
                    <a:pt x="481" y="298"/>
                    <a:pt x="481" y="298"/>
                  </a:cubicBezTo>
                  <a:cubicBezTo>
                    <a:pt x="481" y="297"/>
                    <a:pt x="481" y="297"/>
                    <a:pt x="481" y="297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0" y="295"/>
                    <a:pt x="480" y="295"/>
                    <a:pt x="480" y="295"/>
                  </a:cubicBezTo>
                  <a:cubicBezTo>
                    <a:pt x="479" y="296"/>
                    <a:pt x="479" y="296"/>
                    <a:pt x="479" y="296"/>
                  </a:cubicBezTo>
                  <a:cubicBezTo>
                    <a:pt x="480" y="297"/>
                    <a:pt x="480" y="297"/>
                    <a:pt x="480" y="297"/>
                  </a:cubicBezTo>
                  <a:cubicBezTo>
                    <a:pt x="479" y="298"/>
                    <a:pt x="479" y="298"/>
                    <a:pt x="479" y="298"/>
                  </a:cubicBezTo>
                  <a:cubicBezTo>
                    <a:pt x="478" y="298"/>
                    <a:pt x="478" y="298"/>
                    <a:pt x="478" y="298"/>
                  </a:cubicBezTo>
                  <a:cubicBezTo>
                    <a:pt x="477" y="296"/>
                    <a:pt x="477" y="296"/>
                    <a:pt x="477" y="296"/>
                  </a:cubicBezTo>
                  <a:cubicBezTo>
                    <a:pt x="475" y="296"/>
                    <a:pt x="475" y="296"/>
                    <a:pt x="475" y="296"/>
                  </a:cubicBezTo>
                  <a:cubicBezTo>
                    <a:pt x="474" y="296"/>
                    <a:pt x="474" y="296"/>
                    <a:pt x="474" y="296"/>
                  </a:cubicBezTo>
                  <a:cubicBezTo>
                    <a:pt x="474" y="297"/>
                    <a:pt x="474" y="297"/>
                    <a:pt x="474" y="297"/>
                  </a:cubicBezTo>
                  <a:cubicBezTo>
                    <a:pt x="473" y="297"/>
                    <a:pt x="473" y="297"/>
                    <a:pt x="473" y="297"/>
                  </a:cubicBezTo>
                  <a:cubicBezTo>
                    <a:pt x="472" y="296"/>
                    <a:pt x="472" y="296"/>
                    <a:pt x="472" y="296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1" y="293"/>
                    <a:pt x="471" y="293"/>
                    <a:pt x="471" y="293"/>
                  </a:cubicBezTo>
                  <a:cubicBezTo>
                    <a:pt x="469" y="292"/>
                    <a:pt x="469" y="292"/>
                    <a:pt x="469" y="292"/>
                  </a:cubicBezTo>
                  <a:cubicBezTo>
                    <a:pt x="469" y="291"/>
                    <a:pt x="469" y="291"/>
                    <a:pt x="469" y="291"/>
                  </a:cubicBezTo>
                  <a:cubicBezTo>
                    <a:pt x="469" y="289"/>
                    <a:pt x="469" y="289"/>
                    <a:pt x="469" y="289"/>
                  </a:cubicBezTo>
                  <a:cubicBezTo>
                    <a:pt x="469" y="286"/>
                    <a:pt x="469" y="286"/>
                    <a:pt x="469" y="286"/>
                  </a:cubicBezTo>
                  <a:cubicBezTo>
                    <a:pt x="468" y="284"/>
                    <a:pt x="468" y="284"/>
                    <a:pt x="468" y="284"/>
                  </a:cubicBezTo>
                  <a:cubicBezTo>
                    <a:pt x="469" y="283"/>
                    <a:pt x="469" y="283"/>
                    <a:pt x="469" y="283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70" y="282"/>
                    <a:pt x="470" y="282"/>
                    <a:pt x="470" y="282"/>
                  </a:cubicBezTo>
                  <a:cubicBezTo>
                    <a:pt x="469" y="280"/>
                    <a:pt x="469" y="280"/>
                    <a:pt x="469" y="280"/>
                  </a:cubicBezTo>
                  <a:cubicBezTo>
                    <a:pt x="469" y="279"/>
                    <a:pt x="469" y="279"/>
                    <a:pt x="469" y="279"/>
                  </a:cubicBezTo>
                  <a:cubicBezTo>
                    <a:pt x="471" y="279"/>
                    <a:pt x="471" y="279"/>
                    <a:pt x="471" y="279"/>
                  </a:cubicBezTo>
                  <a:cubicBezTo>
                    <a:pt x="472" y="280"/>
                    <a:pt x="472" y="280"/>
                    <a:pt x="472" y="280"/>
                  </a:cubicBezTo>
                  <a:cubicBezTo>
                    <a:pt x="475" y="280"/>
                    <a:pt x="475" y="280"/>
                    <a:pt x="475" y="280"/>
                  </a:cubicBezTo>
                  <a:cubicBezTo>
                    <a:pt x="476" y="282"/>
                    <a:pt x="476" y="282"/>
                    <a:pt x="476" y="282"/>
                  </a:cubicBezTo>
                  <a:cubicBezTo>
                    <a:pt x="477" y="283"/>
                    <a:pt x="477" y="283"/>
                    <a:pt x="477" y="283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4"/>
                    <a:pt x="482" y="284"/>
                    <a:pt x="482" y="284"/>
                  </a:cubicBezTo>
                  <a:cubicBezTo>
                    <a:pt x="483" y="284"/>
                    <a:pt x="483" y="284"/>
                    <a:pt x="483" y="284"/>
                  </a:cubicBezTo>
                  <a:cubicBezTo>
                    <a:pt x="486" y="284"/>
                    <a:pt x="486" y="284"/>
                    <a:pt x="486" y="284"/>
                  </a:cubicBezTo>
                  <a:cubicBezTo>
                    <a:pt x="485" y="283"/>
                    <a:pt x="485" y="283"/>
                    <a:pt x="485" y="283"/>
                  </a:cubicBezTo>
                  <a:cubicBezTo>
                    <a:pt x="484" y="282"/>
                    <a:pt x="484" y="282"/>
                    <a:pt x="484" y="282"/>
                  </a:cubicBezTo>
                  <a:cubicBezTo>
                    <a:pt x="482" y="280"/>
                    <a:pt x="482" y="280"/>
                    <a:pt x="482" y="280"/>
                  </a:cubicBezTo>
                  <a:cubicBezTo>
                    <a:pt x="482" y="278"/>
                    <a:pt x="482" y="278"/>
                    <a:pt x="482" y="278"/>
                  </a:cubicBezTo>
                  <a:cubicBezTo>
                    <a:pt x="480" y="278"/>
                    <a:pt x="480" y="278"/>
                    <a:pt x="480" y="278"/>
                  </a:cubicBezTo>
                  <a:cubicBezTo>
                    <a:pt x="478" y="277"/>
                    <a:pt x="478" y="277"/>
                    <a:pt x="478" y="277"/>
                  </a:cubicBezTo>
                  <a:cubicBezTo>
                    <a:pt x="476" y="277"/>
                    <a:pt x="476" y="277"/>
                    <a:pt x="476" y="277"/>
                  </a:cubicBezTo>
                  <a:cubicBezTo>
                    <a:pt x="474" y="276"/>
                    <a:pt x="474" y="276"/>
                    <a:pt x="474" y="276"/>
                  </a:cubicBezTo>
                  <a:cubicBezTo>
                    <a:pt x="473" y="275"/>
                    <a:pt x="473" y="275"/>
                    <a:pt x="473" y="275"/>
                  </a:cubicBezTo>
                  <a:cubicBezTo>
                    <a:pt x="470" y="274"/>
                    <a:pt x="470" y="274"/>
                    <a:pt x="470" y="274"/>
                  </a:cubicBezTo>
                  <a:cubicBezTo>
                    <a:pt x="469" y="272"/>
                    <a:pt x="469" y="272"/>
                    <a:pt x="469" y="272"/>
                  </a:cubicBezTo>
                  <a:cubicBezTo>
                    <a:pt x="469" y="269"/>
                    <a:pt x="469" y="269"/>
                    <a:pt x="469" y="269"/>
                  </a:cubicBezTo>
                  <a:cubicBezTo>
                    <a:pt x="471" y="268"/>
                    <a:pt x="471" y="268"/>
                    <a:pt x="471" y="268"/>
                  </a:cubicBezTo>
                  <a:cubicBezTo>
                    <a:pt x="471" y="267"/>
                    <a:pt x="471" y="267"/>
                    <a:pt x="471" y="267"/>
                  </a:cubicBezTo>
                  <a:cubicBezTo>
                    <a:pt x="471" y="265"/>
                    <a:pt x="471" y="265"/>
                    <a:pt x="471" y="265"/>
                  </a:cubicBezTo>
                  <a:cubicBezTo>
                    <a:pt x="473" y="265"/>
                    <a:pt x="473" y="265"/>
                    <a:pt x="473" y="265"/>
                  </a:cubicBezTo>
                  <a:cubicBezTo>
                    <a:pt x="473" y="264"/>
                    <a:pt x="473" y="264"/>
                    <a:pt x="473" y="264"/>
                  </a:cubicBezTo>
                  <a:cubicBezTo>
                    <a:pt x="473" y="260"/>
                    <a:pt x="473" y="260"/>
                    <a:pt x="473" y="260"/>
                  </a:cubicBezTo>
                  <a:cubicBezTo>
                    <a:pt x="474" y="259"/>
                    <a:pt x="474" y="259"/>
                    <a:pt x="474" y="259"/>
                  </a:cubicBezTo>
                  <a:cubicBezTo>
                    <a:pt x="475" y="259"/>
                    <a:pt x="475" y="259"/>
                    <a:pt x="475" y="259"/>
                  </a:cubicBezTo>
                  <a:cubicBezTo>
                    <a:pt x="476" y="257"/>
                    <a:pt x="476" y="257"/>
                    <a:pt x="476" y="257"/>
                  </a:cubicBezTo>
                  <a:cubicBezTo>
                    <a:pt x="478" y="256"/>
                    <a:pt x="478" y="256"/>
                    <a:pt x="478" y="256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55"/>
                    <a:pt x="480" y="255"/>
                    <a:pt x="480" y="255"/>
                  </a:cubicBezTo>
                  <a:cubicBezTo>
                    <a:pt x="479" y="255"/>
                    <a:pt x="479" y="255"/>
                    <a:pt x="479" y="255"/>
                  </a:cubicBezTo>
                  <a:cubicBezTo>
                    <a:pt x="478" y="255"/>
                    <a:pt x="478" y="255"/>
                    <a:pt x="478" y="255"/>
                  </a:cubicBezTo>
                  <a:cubicBezTo>
                    <a:pt x="478" y="254"/>
                    <a:pt x="478" y="254"/>
                    <a:pt x="478" y="254"/>
                  </a:cubicBezTo>
                  <a:cubicBezTo>
                    <a:pt x="480" y="251"/>
                    <a:pt x="480" y="251"/>
                    <a:pt x="480" y="251"/>
                  </a:cubicBezTo>
                  <a:cubicBezTo>
                    <a:pt x="481" y="248"/>
                    <a:pt x="481" y="248"/>
                    <a:pt x="481" y="248"/>
                  </a:cubicBezTo>
                  <a:cubicBezTo>
                    <a:pt x="482" y="248"/>
                    <a:pt x="482" y="248"/>
                    <a:pt x="482" y="248"/>
                  </a:cubicBezTo>
                  <a:cubicBezTo>
                    <a:pt x="483" y="246"/>
                    <a:pt x="483" y="246"/>
                    <a:pt x="483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7" y="244"/>
                    <a:pt x="487" y="244"/>
                    <a:pt x="487" y="244"/>
                  </a:cubicBezTo>
                  <a:cubicBezTo>
                    <a:pt x="487" y="245"/>
                    <a:pt x="487" y="245"/>
                    <a:pt x="487" y="245"/>
                  </a:cubicBezTo>
                  <a:cubicBezTo>
                    <a:pt x="488" y="244"/>
                    <a:pt x="488" y="244"/>
                    <a:pt x="488" y="244"/>
                  </a:cubicBezTo>
                  <a:cubicBezTo>
                    <a:pt x="488" y="243"/>
                    <a:pt x="488" y="243"/>
                    <a:pt x="488" y="243"/>
                  </a:cubicBezTo>
                  <a:cubicBezTo>
                    <a:pt x="490" y="240"/>
                    <a:pt x="490" y="240"/>
                    <a:pt x="490" y="240"/>
                  </a:cubicBezTo>
                  <a:cubicBezTo>
                    <a:pt x="491" y="240"/>
                    <a:pt x="491" y="240"/>
                    <a:pt x="491" y="240"/>
                  </a:cubicBezTo>
                  <a:cubicBezTo>
                    <a:pt x="491" y="238"/>
                    <a:pt x="491" y="238"/>
                    <a:pt x="491" y="238"/>
                  </a:cubicBezTo>
                  <a:cubicBezTo>
                    <a:pt x="492" y="236"/>
                    <a:pt x="492" y="236"/>
                    <a:pt x="492" y="236"/>
                  </a:cubicBezTo>
                  <a:cubicBezTo>
                    <a:pt x="494" y="236"/>
                    <a:pt x="494" y="236"/>
                    <a:pt x="494" y="236"/>
                  </a:cubicBezTo>
                  <a:cubicBezTo>
                    <a:pt x="495" y="234"/>
                    <a:pt x="495" y="234"/>
                    <a:pt x="495" y="234"/>
                  </a:cubicBezTo>
                  <a:cubicBezTo>
                    <a:pt x="497" y="234"/>
                    <a:pt x="497" y="234"/>
                    <a:pt x="497" y="234"/>
                  </a:cubicBezTo>
                  <a:cubicBezTo>
                    <a:pt x="498" y="235"/>
                    <a:pt x="498" y="235"/>
                    <a:pt x="498" y="235"/>
                  </a:cubicBezTo>
                  <a:cubicBezTo>
                    <a:pt x="497" y="233"/>
                    <a:pt x="497" y="233"/>
                    <a:pt x="497" y="233"/>
                  </a:cubicBezTo>
                  <a:cubicBezTo>
                    <a:pt x="498" y="232"/>
                    <a:pt x="498" y="232"/>
                    <a:pt x="498" y="232"/>
                  </a:cubicBezTo>
                  <a:cubicBezTo>
                    <a:pt x="501" y="230"/>
                    <a:pt x="501" y="230"/>
                    <a:pt x="501" y="230"/>
                  </a:cubicBezTo>
                  <a:cubicBezTo>
                    <a:pt x="504" y="228"/>
                    <a:pt x="504" y="228"/>
                    <a:pt x="504" y="228"/>
                  </a:cubicBezTo>
                  <a:cubicBezTo>
                    <a:pt x="509" y="226"/>
                    <a:pt x="509" y="226"/>
                    <a:pt x="509" y="226"/>
                  </a:cubicBezTo>
                  <a:cubicBezTo>
                    <a:pt x="512" y="226"/>
                    <a:pt x="512" y="226"/>
                    <a:pt x="512" y="226"/>
                  </a:cubicBezTo>
                  <a:cubicBezTo>
                    <a:pt x="513" y="226"/>
                    <a:pt x="513" y="226"/>
                    <a:pt x="513" y="226"/>
                  </a:cubicBezTo>
                  <a:cubicBezTo>
                    <a:pt x="515" y="226"/>
                    <a:pt x="515" y="226"/>
                    <a:pt x="515" y="226"/>
                  </a:cubicBezTo>
                  <a:cubicBezTo>
                    <a:pt x="517" y="226"/>
                    <a:pt x="517" y="226"/>
                    <a:pt x="517" y="226"/>
                  </a:cubicBezTo>
                  <a:cubicBezTo>
                    <a:pt x="518" y="226"/>
                    <a:pt x="518" y="226"/>
                    <a:pt x="518" y="226"/>
                  </a:cubicBezTo>
                  <a:cubicBezTo>
                    <a:pt x="520" y="226"/>
                    <a:pt x="520" y="226"/>
                    <a:pt x="520" y="226"/>
                  </a:cubicBezTo>
                  <a:cubicBezTo>
                    <a:pt x="522" y="227"/>
                    <a:pt x="522" y="227"/>
                    <a:pt x="522" y="227"/>
                  </a:cubicBezTo>
                  <a:cubicBezTo>
                    <a:pt x="526" y="229"/>
                    <a:pt x="526" y="229"/>
                    <a:pt x="526" y="229"/>
                  </a:cubicBezTo>
                  <a:cubicBezTo>
                    <a:pt x="526" y="230"/>
                    <a:pt x="526" y="230"/>
                    <a:pt x="526" y="230"/>
                  </a:cubicBezTo>
                  <a:cubicBezTo>
                    <a:pt x="526" y="231"/>
                    <a:pt x="526" y="231"/>
                    <a:pt x="526" y="231"/>
                  </a:cubicBezTo>
                  <a:cubicBezTo>
                    <a:pt x="523" y="232"/>
                    <a:pt x="523" y="232"/>
                    <a:pt x="523" y="232"/>
                  </a:cubicBezTo>
                  <a:cubicBezTo>
                    <a:pt x="521" y="234"/>
                    <a:pt x="521" y="234"/>
                    <a:pt x="521" y="234"/>
                  </a:cubicBezTo>
                  <a:cubicBezTo>
                    <a:pt x="519" y="234"/>
                    <a:pt x="519" y="234"/>
                    <a:pt x="519" y="234"/>
                  </a:cubicBezTo>
                  <a:cubicBezTo>
                    <a:pt x="518" y="235"/>
                    <a:pt x="518" y="235"/>
                    <a:pt x="518" y="235"/>
                  </a:cubicBezTo>
                  <a:cubicBezTo>
                    <a:pt x="517" y="237"/>
                    <a:pt x="517" y="237"/>
                    <a:pt x="517" y="237"/>
                  </a:cubicBezTo>
                  <a:cubicBezTo>
                    <a:pt x="515" y="237"/>
                    <a:pt x="515" y="237"/>
                    <a:pt x="515" y="237"/>
                  </a:cubicBezTo>
                  <a:cubicBezTo>
                    <a:pt x="511" y="240"/>
                    <a:pt x="511" y="240"/>
                    <a:pt x="511" y="240"/>
                  </a:cubicBezTo>
                  <a:cubicBezTo>
                    <a:pt x="508" y="244"/>
                    <a:pt x="508" y="244"/>
                    <a:pt x="508" y="244"/>
                  </a:cubicBezTo>
                  <a:cubicBezTo>
                    <a:pt x="506" y="246"/>
                    <a:pt x="506" y="246"/>
                    <a:pt x="506" y="246"/>
                  </a:cubicBezTo>
                  <a:cubicBezTo>
                    <a:pt x="505" y="246"/>
                    <a:pt x="505" y="246"/>
                    <a:pt x="505" y="246"/>
                  </a:cubicBezTo>
                  <a:cubicBezTo>
                    <a:pt x="503" y="250"/>
                    <a:pt x="503" y="250"/>
                    <a:pt x="503" y="250"/>
                  </a:cubicBezTo>
                  <a:cubicBezTo>
                    <a:pt x="503" y="252"/>
                    <a:pt x="503" y="252"/>
                    <a:pt x="503" y="252"/>
                  </a:cubicBezTo>
                  <a:cubicBezTo>
                    <a:pt x="504" y="253"/>
                    <a:pt x="504" y="253"/>
                    <a:pt x="504" y="253"/>
                  </a:cubicBezTo>
                  <a:cubicBezTo>
                    <a:pt x="505" y="255"/>
                    <a:pt x="505" y="255"/>
                    <a:pt x="505" y="255"/>
                  </a:cubicBezTo>
                  <a:cubicBezTo>
                    <a:pt x="505" y="256"/>
                    <a:pt x="505" y="256"/>
                    <a:pt x="505" y="256"/>
                  </a:cubicBezTo>
                  <a:cubicBezTo>
                    <a:pt x="503" y="257"/>
                    <a:pt x="503" y="257"/>
                    <a:pt x="503" y="257"/>
                  </a:cubicBezTo>
                  <a:cubicBezTo>
                    <a:pt x="502" y="259"/>
                    <a:pt x="502" y="259"/>
                    <a:pt x="502" y="259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2"/>
                    <a:pt x="500" y="262"/>
                    <a:pt x="500" y="262"/>
                  </a:cubicBezTo>
                  <a:cubicBezTo>
                    <a:pt x="499" y="264"/>
                    <a:pt x="499" y="264"/>
                    <a:pt x="499" y="264"/>
                  </a:cubicBezTo>
                  <a:cubicBezTo>
                    <a:pt x="498" y="265"/>
                    <a:pt x="498" y="265"/>
                    <a:pt x="498" y="265"/>
                  </a:cubicBezTo>
                  <a:cubicBezTo>
                    <a:pt x="498" y="266"/>
                    <a:pt x="498" y="266"/>
                    <a:pt x="498" y="266"/>
                  </a:cubicBezTo>
                  <a:cubicBezTo>
                    <a:pt x="499" y="268"/>
                    <a:pt x="499" y="268"/>
                    <a:pt x="499" y="268"/>
                  </a:cubicBezTo>
                  <a:cubicBezTo>
                    <a:pt x="499" y="270"/>
                    <a:pt x="499" y="270"/>
                    <a:pt x="499" y="270"/>
                  </a:cubicBezTo>
                  <a:cubicBezTo>
                    <a:pt x="500" y="272"/>
                    <a:pt x="500" y="272"/>
                    <a:pt x="500" y="272"/>
                  </a:cubicBezTo>
                  <a:cubicBezTo>
                    <a:pt x="500" y="274"/>
                    <a:pt x="500" y="274"/>
                    <a:pt x="500" y="274"/>
                  </a:cubicBezTo>
                  <a:cubicBezTo>
                    <a:pt x="501" y="276"/>
                    <a:pt x="501" y="276"/>
                    <a:pt x="501" y="276"/>
                  </a:cubicBezTo>
                  <a:cubicBezTo>
                    <a:pt x="502" y="277"/>
                    <a:pt x="502" y="277"/>
                    <a:pt x="502" y="277"/>
                  </a:cubicBezTo>
                  <a:cubicBezTo>
                    <a:pt x="503" y="278"/>
                    <a:pt x="503" y="278"/>
                    <a:pt x="503" y="278"/>
                  </a:cubicBezTo>
                  <a:cubicBezTo>
                    <a:pt x="503" y="279"/>
                    <a:pt x="503" y="279"/>
                    <a:pt x="503" y="279"/>
                  </a:cubicBezTo>
                  <a:cubicBezTo>
                    <a:pt x="503" y="281"/>
                    <a:pt x="503" y="281"/>
                    <a:pt x="503" y="281"/>
                  </a:cubicBezTo>
                  <a:cubicBezTo>
                    <a:pt x="502" y="280"/>
                    <a:pt x="502" y="280"/>
                    <a:pt x="502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0" y="281"/>
                    <a:pt x="500" y="281"/>
                    <a:pt x="500" y="281"/>
                  </a:cubicBezTo>
                  <a:cubicBezTo>
                    <a:pt x="499" y="281"/>
                    <a:pt x="499" y="281"/>
                    <a:pt x="499" y="281"/>
                  </a:cubicBezTo>
                  <a:cubicBezTo>
                    <a:pt x="498" y="281"/>
                    <a:pt x="498" y="281"/>
                    <a:pt x="498" y="281"/>
                  </a:cubicBezTo>
                  <a:cubicBezTo>
                    <a:pt x="499" y="282"/>
                    <a:pt x="499" y="282"/>
                    <a:pt x="499" y="282"/>
                  </a:cubicBezTo>
                  <a:cubicBezTo>
                    <a:pt x="500" y="283"/>
                    <a:pt x="500" y="283"/>
                    <a:pt x="500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2" y="283"/>
                    <a:pt x="502" y="283"/>
                    <a:pt x="502" y="283"/>
                  </a:cubicBezTo>
                  <a:cubicBezTo>
                    <a:pt x="501" y="285"/>
                    <a:pt x="501" y="285"/>
                    <a:pt x="501" y="285"/>
                  </a:cubicBezTo>
                  <a:cubicBezTo>
                    <a:pt x="500" y="287"/>
                    <a:pt x="500" y="287"/>
                    <a:pt x="500" y="287"/>
                  </a:cubicBezTo>
                  <a:cubicBezTo>
                    <a:pt x="500" y="289"/>
                    <a:pt x="500" y="289"/>
                    <a:pt x="500" y="289"/>
                  </a:cubicBezTo>
                  <a:cubicBezTo>
                    <a:pt x="499" y="290"/>
                    <a:pt x="499" y="290"/>
                    <a:pt x="499" y="290"/>
                  </a:cubicBezTo>
                  <a:cubicBezTo>
                    <a:pt x="502" y="288"/>
                    <a:pt x="502" y="288"/>
                    <a:pt x="502" y="288"/>
                  </a:cubicBezTo>
                  <a:cubicBezTo>
                    <a:pt x="502" y="286"/>
                    <a:pt x="502" y="286"/>
                    <a:pt x="502" y="286"/>
                  </a:cubicBezTo>
                  <a:cubicBezTo>
                    <a:pt x="503" y="283"/>
                    <a:pt x="503" y="283"/>
                    <a:pt x="503" y="283"/>
                  </a:cubicBezTo>
                  <a:cubicBezTo>
                    <a:pt x="504" y="282"/>
                    <a:pt x="504" y="282"/>
                    <a:pt x="504" y="282"/>
                  </a:cubicBezTo>
                  <a:cubicBezTo>
                    <a:pt x="505" y="279"/>
                    <a:pt x="505" y="279"/>
                    <a:pt x="505" y="279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7" y="277"/>
                    <a:pt x="507" y="277"/>
                    <a:pt x="507" y="277"/>
                  </a:cubicBezTo>
                  <a:cubicBezTo>
                    <a:pt x="507" y="275"/>
                    <a:pt x="507" y="275"/>
                    <a:pt x="507" y="275"/>
                  </a:cubicBezTo>
                  <a:cubicBezTo>
                    <a:pt x="506" y="274"/>
                    <a:pt x="506" y="274"/>
                    <a:pt x="506" y="274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6" y="272"/>
                    <a:pt x="506" y="272"/>
                    <a:pt x="506" y="272"/>
                  </a:cubicBezTo>
                  <a:cubicBezTo>
                    <a:pt x="505" y="272"/>
                    <a:pt x="505" y="272"/>
                    <a:pt x="505" y="272"/>
                  </a:cubicBezTo>
                  <a:cubicBezTo>
                    <a:pt x="505" y="270"/>
                    <a:pt x="505" y="270"/>
                    <a:pt x="505" y="270"/>
                  </a:cubicBezTo>
                  <a:cubicBezTo>
                    <a:pt x="504" y="269"/>
                    <a:pt x="504" y="269"/>
                    <a:pt x="504" y="269"/>
                  </a:cubicBezTo>
                  <a:cubicBezTo>
                    <a:pt x="504" y="267"/>
                    <a:pt x="504" y="267"/>
                    <a:pt x="504" y="267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4"/>
                    <a:pt x="503" y="264"/>
                    <a:pt x="503" y="264"/>
                  </a:cubicBezTo>
                  <a:cubicBezTo>
                    <a:pt x="504" y="263"/>
                    <a:pt x="504" y="263"/>
                    <a:pt x="504" y="263"/>
                  </a:cubicBezTo>
                  <a:cubicBezTo>
                    <a:pt x="504" y="265"/>
                    <a:pt x="504" y="265"/>
                    <a:pt x="504" y="265"/>
                  </a:cubicBezTo>
                  <a:cubicBezTo>
                    <a:pt x="505" y="264"/>
                    <a:pt x="505" y="264"/>
                    <a:pt x="505" y="264"/>
                  </a:cubicBezTo>
                  <a:cubicBezTo>
                    <a:pt x="507" y="263"/>
                    <a:pt x="507" y="263"/>
                    <a:pt x="507" y="263"/>
                  </a:cubicBezTo>
                  <a:cubicBezTo>
                    <a:pt x="508" y="262"/>
                    <a:pt x="508" y="262"/>
                    <a:pt x="508" y="262"/>
                  </a:cubicBezTo>
                  <a:cubicBezTo>
                    <a:pt x="507" y="261"/>
                    <a:pt x="507" y="261"/>
                    <a:pt x="507" y="261"/>
                  </a:cubicBezTo>
                  <a:cubicBezTo>
                    <a:pt x="508" y="259"/>
                    <a:pt x="508" y="259"/>
                    <a:pt x="508" y="259"/>
                  </a:cubicBezTo>
                  <a:cubicBezTo>
                    <a:pt x="510" y="260"/>
                    <a:pt x="510" y="260"/>
                    <a:pt x="510" y="260"/>
                  </a:cubicBezTo>
                  <a:cubicBezTo>
                    <a:pt x="511" y="262"/>
                    <a:pt x="511" y="262"/>
                    <a:pt x="511" y="262"/>
                  </a:cubicBezTo>
                  <a:cubicBezTo>
                    <a:pt x="510" y="263"/>
                    <a:pt x="510" y="263"/>
                    <a:pt x="510" y="263"/>
                  </a:cubicBezTo>
                  <a:cubicBezTo>
                    <a:pt x="511" y="264"/>
                    <a:pt x="511" y="264"/>
                    <a:pt x="511" y="264"/>
                  </a:cubicBezTo>
                  <a:cubicBezTo>
                    <a:pt x="512" y="263"/>
                    <a:pt x="512" y="263"/>
                    <a:pt x="512" y="263"/>
                  </a:cubicBezTo>
                  <a:cubicBezTo>
                    <a:pt x="512" y="261"/>
                    <a:pt x="512" y="261"/>
                    <a:pt x="512" y="261"/>
                  </a:cubicBezTo>
                  <a:cubicBezTo>
                    <a:pt x="513" y="259"/>
                    <a:pt x="513" y="259"/>
                    <a:pt x="513" y="259"/>
                  </a:cubicBezTo>
                  <a:cubicBezTo>
                    <a:pt x="515" y="259"/>
                    <a:pt x="515" y="259"/>
                    <a:pt x="515" y="259"/>
                  </a:cubicBezTo>
                  <a:cubicBezTo>
                    <a:pt x="514" y="259"/>
                    <a:pt x="514" y="259"/>
                    <a:pt x="514" y="259"/>
                  </a:cubicBezTo>
                  <a:cubicBezTo>
                    <a:pt x="515" y="258"/>
                    <a:pt x="515" y="258"/>
                    <a:pt x="515" y="258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6" y="256"/>
                    <a:pt x="516" y="256"/>
                    <a:pt x="516" y="256"/>
                  </a:cubicBezTo>
                  <a:cubicBezTo>
                    <a:pt x="515" y="256"/>
                    <a:pt x="515" y="256"/>
                    <a:pt x="515" y="256"/>
                  </a:cubicBezTo>
                  <a:cubicBezTo>
                    <a:pt x="512" y="258"/>
                    <a:pt x="512" y="258"/>
                    <a:pt x="512" y="258"/>
                  </a:cubicBezTo>
                  <a:cubicBezTo>
                    <a:pt x="511" y="258"/>
                    <a:pt x="511" y="258"/>
                    <a:pt x="511" y="258"/>
                  </a:cubicBezTo>
                  <a:cubicBezTo>
                    <a:pt x="510" y="257"/>
                    <a:pt x="510" y="257"/>
                    <a:pt x="510" y="257"/>
                  </a:cubicBezTo>
                  <a:cubicBezTo>
                    <a:pt x="509" y="256"/>
                    <a:pt x="509" y="256"/>
                    <a:pt x="509" y="256"/>
                  </a:cubicBezTo>
                  <a:cubicBezTo>
                    <a:pt x="510" y="255"/>
                    <a:pt x="510" y="255"/>
                    <a:pt x="510" y="255"/>
                  </a:cubicBezTo>
                  <a:cubicBezTo>
                    <a:pt x="511" y="254"/>
                    <a:pt x="511" y="254"/>
                    <a:pt x="511" y="254"/>
                  </a:cubicBezTo>
                  <a:cubicBezTo>
                    <a:pt x="510" y="253"/>
                    <a:pt x="510" y="253"/>
                    <a:pt x="510" y="253"/>
                  </a:cubicBezTo>
                  <a:cubicBezTo>
                    <a:pt x="511" y="250"/>
                    <a:pt x="511" y="250"/>
                    <a:pt x="511" y="250"/>
                  </a:cubicBezTo>
                  <a:cubicBezTo>
                    <a:pt x="512" y="248"/>
                    <a:pt x="512" y="248"/>
                    <a:pt x="512" y="248"/>
                  </a:cubicBezTo>
                  <a:cubicBezTo>
                    <a:pt x="512" y="246"/>
                    <a:pt x="512" y="246"/>
                    <a:pt x="512" y="246"/>
                  </a:cubicBezTo>
                  <a:cubicBezTo>
                    <a:pt x="514" y="245"/>
                    <a:pt x="514" y="245"/>
                    <a:pt x="514" y="245"/>
                  </a:cubicBezTo>
                  <a:cubicBezTo>
                    <a:pt x="516" y="245"/>
                    <a:pt x="516" y="245"/>
                    <a:pt x="516" y="245"/>
                  </a:cubicBezTo>
                  <a:cubicBezTo>
                    <a:pt x="517" y="247"/>
                    <a:pt x="517" y="247"/>
                    <a:pt x="517" y="247"/>
                  </a:cubicBezTo>
                  <a:cubicBezTo>
                    <a:pt x="517" y="248"/>
                    <a:pt x="517" y="248"/>
                    <a:pt x="517" y="248"/>
                  </a:cubicBezTo>
                  <a:cubicBezTo>
                    <a:pt x="520" y="249"/>
                    <a:pt x="520" y="249"/>
                    <a:pt x="520" y="249"/>
                  </a:cubicBezTo>
                  <a:cubicBezTo>
                    <a:pt x="521" y="251"/>
                    <a:pt x="521" y="251"/>
                    <a:pt x="521" y="251"/>
                  </a:cubicBezTo>
                  <a:cubicBezTo>
                    <a:pt x="522" y="251"/>
                    <a:pt x="522" y="251"/>
                    <a:pt x="522" y="251"/>
                  </a:cubicBezTo>
                  <a:cubicBezTo>
                    <a:pt x="521" y="250"/>
                    <a:pt x="521" y="250"/>
                    <a:pt x="521" y="250"/>
                  </a:cubicBezTo>
                  <a:cubicBezTo>
                    <a:pt x="521" y="249"/>
                    <a:pt x="521" y="249"/>
                    <a:pt x="521" y="249"/>
                  </a:cubicBezTo>
                  <a:cubicBezTo>
                    <a:pt x="518" y="247"/>
                    <a:pt x="518" y="247"/>
                    <a:pt x="518" y="247"/>
                  </a:cubicBezTo>
                  <a:cubicBezTo>
                    <a:pt x="518" y="245"/>
                    <a:pt x="518" y="245"/>
                    <a:pt x="518" y="245"/>
                  </a:cubicBezTo>
                  <a:cubicBezTo>
                    <a:pt x="517" y="244"/>
                    <a:pt x="517" y="244"/>
                    <a:pt x="517" y="244"/>
                  </a:cubicBezTo>
                  <a:cubicBezTo>
                    <a:pt x="516" y="244"/>
                    <a:pt x="516" y="244"/>
                    <a:pt x="516" y="244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8" y="243"/>
                    <a:pt x="518" y="243"/>
                    <a:pt x="518" y="243"/>
                  </a:cubicBezTo>
                  <a:cubicBezTo>
                    <a:pt x="519" y="242"/>
                    <a:pt x="519" y="242"/>
                    <a:pt x="519" y="242"/>
                  </a:cubicBezTo>
                  <a:cubicBezTo>
                    <a:pt x="520" y="242"/>
                    <a:pt x="520" y="242"/>
                    <a:pt x="520" y="242"/>
                  </a:cubicBezTo>
                  <a:cubicBezTo>
                    <a:pt x="522" y="245"/>
                    <a:pt x="522" y="245"/>
                    <a:pt x="522" y="245"/>
                  </a:cubicBezTo>
                  <a:cubicBezTo>
                    <a:pt x="525" y="246"/>
                    <a:pt x="525" y="246"/>
                    <a:pt x="525" y="246"/>
                  </a:cubicBezTo>
                  <a:cubicBezTo>
                    <a:pt x="526" y="246"/>
                    <a:pt x="526" y="246"/>
                    <a:pt x="526" y="246"/>
                  </a:cubicBezTo>
                  <a:cubicBezTo>
                    <a:pt x="523" y="245"/>
                    <a:pt x="523" y="245"/>
                    <a:pt x="523" y="245"/>
                  </a:cubicBezTo>
                  <a:cubicBezTo>
                    <a:pt x="522" y="243"/>
                    <a:pt x="522" y="243"/>
                    <a:pt x="522" y="243"/>
                  </a:cubicBezTo>
                  <a:cubicBezTo>
                    <a:pt x="520" y="241"/>
                    <a:pt x="520" y="241"/>
                    <a:pt x="520" y="241"/>
                  </a:cubicBezTo>
                  <a:cubicBezTo>
                    <a:pt x="520" y="240"/>
                    <a:pt x="520" y="240"/>
                    <a:pt x="520" y="240"/>
                  </a:cubicBezTo>
                  <a:cubicBezTo>
                    <a:pt x="521" y="239"/>
                    <a:pt x="521" y="239"/>
                    <a:pt x="521" y="239"/>
                  </a:cubicBezTo>
                  <a:cubicBezTo>
                    <a:pt x="523" y="238"/>
                    <a:pt x="523" y="238"/>
                    <a:pt x="523" y="238"/>
                  </a:cubicBezTo>
                  <a:cubicBezTo>
                    <a:pt x="524" y="238"/>
                    <a:pt x="524" y="238"/>
                    <a:pt x="524" y="238"/>
                  </a:cubicBezTo>
                  <a:cubicBezTo>
                    <a:pt x="524" y="240"/>
                    <a:pt x="524" y="240"/>
                    <a:pt x="524" y="240"/>
                  </a:cubicBezTo>
                  <a:cubicBezTo>
                    <a:pt x="524" y="241"/>
                    <a:pt x="524" y="241"/>
                    <a:pt x="524" y="241"/>
                  </a:cubicBezTo>
                  <a:cubicBezTo>
                    <a:pt x="525" y="240"/>
                    <a:pt x="525" y="240"/>
                    <a:pt x="525" y="240"/>
                  </a:cubicBezTo>
                  <a:cubicBezTo>
                    <a:pt x="525" y="239"/>
                    <a:pt x="525" y="239"/>
                    <a:pt x="525" y="239"/>
                  </a:cubicBezTo>
                  <a:cubicBezTo>
                    <a:pt x="526" y="238"/>
                    <a:pt x="526" y="238"/>
                    <a:pt x="526" y="238"/>
                  </a:cubicBezTo>
                  <a:cubicBezTo>
                    <a:pt x="528" y="238"/>
                    <a:pt x="528" y="238"/>
                    <a:pt x="528" y="238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30" y="243"/>
                    <a:pt x="530" y="243"/>
                    <a:pt x="530" y="243"/>
                  </a:cubicBezTo>
                  <a:cubicBezTo>
                    <a:pt x="531" y="242"/>
                    <a:pt x="531" y="242"/>
                    <a:pt x="531" y="242"/>
                  </a:cubicBezTo>
                  <a:cubicBezTo>
                    <a:pt x="531" y="240"/>
                    <a:pt x="531" y="240"/>
                    <a:pt x="531" y="240"/>
                  </a:cubicBezTo>
                  <a:cubicBezTo>
                    <a:pt x="529" y="238"/>
                    <a:pt x="529" y="238"/>
                    <a:pt x="529" y="238"/>
                  </a:cubicBezTo>
                  <a:cubicBezTo>
                    <a:pt x="530" y="237"/>
                    <a:pt x="530" y="237"/>
                    <a:pt x="530" y="237"/>
                  </a:cubicBezTo>
                  <a:cubicBezTo>
                    <a:pt x="534" y="236"/>
                    <a:pt x="534" y="236"/>
                    <a:pt x="534" y="236"/>
                  </a:cubicBezTo>
                  <a:cubicBezTo>
                    <a:pt x="537" y="235"/>
                    <a:pt x="537" y="235"/>
                    <a:pt x="537" y="235"/>
                  </a:cubicBezTo>
                  <a:cubicBezTo>
                    <a:pt x="539" y="235"/>
                    <a:pt x="539" y="235"/>
                    <a:pt x="539" y="235"/>
                  </a:cubicBezTo>
                  <a:cubicBezTo>
                    <a:pt x="541" y="234"/>
                    <a:pt x="541" y="234"/>
                    <a:pt x="541" y="234"/>
                  </a:cubicBezTo>
                  <a:cubicBezTo>
                    <a:pt x="543" y="235"/>
                    <a:pt x="543" y="235"/>
                    <a:pt x="543" y="235"/>
                  </a:cubicBezTo>
                  <a:cubicBezTo>
                    <a:pt x="546" y="235"/>
                    <a:pt x="546" y="235"/>
                    <a:pt x="546" y="235"/>
                  </a:cubicBezTo>
                  <a:cubicBezTo>
                    <a:pt x="549" y="235"/>
                    <a:pt x="549" y="235"/>
                    <a:pt x="549" y="235"/>
                  </a:cubicBezTo>
                  <a:cubicBezTo>
                    <a:pt x="549" y="236"/>
                    <a:pt x="549" y="236"/>
                    <a:pt x="549" y="236"/>
                  </a:cubicBezTo>
                  <a:cubicBezTo>
                    <a:pt x="548" y="237"/>
                    <a:pt x="548" y="237"/>
                    <a:pt x="548" y="237"/>
                  </a:cubicBezTo>
                  <a:cubicBezTo>
                    <a:pt x="548" y="241"/>
                    <a:pt x="548" y="241"/>
                    <a:pt x="548" y="241"/>
                  </a:cubicBezTo>
                  <a:cubicBezTo>
                    <a:pt x="548" y="242"/>
                    <a:pt x="548" y="242"/>
                    <a:pt x="548" y="242"/>
                  </a:cubicBezTo>
                  <a:cubicBezTo>
                    <a:pt x="546" y="243"/>
                    <a:pt x="546" y="243"/>
                    <a:pt x="546" y="243"/>
                  </a:cubicBezTo>
                  <a:cubicBezTo>
                    <a:pt x="545" y="245"/>
                    <a:pt x="545" y="245"/>
                    <a:pt x="545" y="245"/>
                  </a:cubicBezTo>
                  <a:cubicBezTo>
                    <a:pt x="546" y="246"/>
                    <a:pt x="546" y="246"/>
                    <a:pt x="546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48" y="248"/>
                    <a:pt x="548" y="248"/>
                    <a:pt x="548" y="248"/>
                  </a:cubicBezTo>
                  <a:cubicBezTo>
                    <a:pt x="548" y="249"/>
                    <a:pt x="548" y="249"/>
                    <a:pt x="548" y="249"/>
                  </a:cubicBezTo>
                  <a:cubicBezTo>
                    <a:pt x="545" y="252"/>
                    <a:pt x="545" y="252"/>
                    <a:pt x="545" y="252"/>
                  </a:cubicBezTo>
                  <a:cubicBezTo>
                    <a:pt x="545" y="253"/>
                    <a:pt x="545" y="253"/>
                    <a:pt x="545" y="253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6" y="256"/>
                    <a:pt x="546" y="256"/>
                    <a:pt x="546" y="256"/>
                  </a:cubicBezTo>
                  <a:cubicBezTo>
                    <a:pt x="546" y="257"/>
                    <a:pt x="546" y="257"/>
                    <a:pt x="546" y="257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543" y="259"/>
                    <a:pt x="543" y="259"/>
                    <a:pt x="543" y="259"/>
                  </a:cubicBezTo>
                  <a:cubicBezTo>
                    <a:pt x="542" y="260"/>
                    <a:pt x="542" y="260"/>
                    <a:pt x="542" y="260"/>
                  </a:cubicBezTo>
                  <a:cubicBezTo>
                    <a:pt x="541" y="261"/>
                    <a:pt x="541" y="261"/>
                    <a:pt x="541" y="261"/>
                  </a:cubicBezTo>
                  <a:cubicBezTo>
                    <a:pt x="540" y="262"/>
                    <a:pt x="540" y="262"/>
                    <a:pt x="540" y="262"/>
                  </a:cubicBezTo>
                  <a:cubicBezTo>
                    <a:pt x="538" y="263"/>
                    <a:pt x="538" y="263"/>
                    <a:pt x="538" y="263"/>
                  </a:cubicBezTo>
                  <a:cubicBezTo>
                    <a:pt x="537" y="265"/>
                    <a:pt x="537" y="265"/>
                    <a:pt x="537" y="265"/>
                  </a:cubicBezTo>
                  <a:cubicBezTo>
                    <a:pt x="539" y="265"/>
                    <a:pt x="539" y="265"/>
                    <a:pt x="539" y="265"/>
                  </a:cubicBezTo>
                  <a:cubicBezTo>
                    <a:pt x="540" y="263"/>
                    <a:pt x="540" y="263"/>
                    <a:pt x="540" y="263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543" y="262"/>
                    <a:pt x="543" y="262"/>
                    <a:pt x="543" y="262"/>
                  </a:cubicBezTo>
                  <a:cubicBezTo>
                    <a:pt x="543" y="263"/>
                    <a:pt x="543" y="263"/>
                    <a:pt x="543" y="263"/>
                  </a:cubicBezTo>
                  <a:cubicBezTo>
                    <a:pt x="540" y="266"/>
                    <a:pt x="540" y="266"/>
                    <a:pt x="540" y="266"/>
                  </a:cubicBezTo>
                  <a:cubicBezTo>
                    <a:pt x="539" y="267"/>
                    <a:pt x="539" y="267"/>
                    <a:pt x="539" y="267"/>
                  </a:cubicBezTo>
                  <a:cubicBezTo>
                    <a:pt x="538" y="267"/>
                    <a:pt x="538" y="267"/>
                    <a:pt x="538" y="267"/>
                  </a:cubicBezTo>
                  <a:cubicBezTo>
                    <a:pt x="539" y="268"/>
                    <a:pt x="539" y="268"/>
                    <a:pt x="539" y="268"/>
                  </a:cubicBezTo>
                  <a:cubicBezTo>
                    <a:pt x="538" y="269"/>
                    <a:pt x="538" y="269"/>
                    <a:pt x="538" y="269"/>
                  </a:cubicBezTo>
                  <a:cubicBezTo>
                    <a:pt x="537" y="268"/>
                    <a:pt x="537" y="268"/>
                    <a:pt x="537" y="268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7" y="270"/>
                    <a:pt x="537" y="270"/>
                    <a:pt x="537" y="270"/>
                  </a:cubicBezTo>
                  <a:cubicBezTo>
                    <a:pt x="538" y="270"/>
                    <a:pt x="538" y="270"/>
                    <a:pt x="538" y="270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36" y="273"/>
                    <a:pt x="536" y="273"/>
                    <a:pt x="536" y="273"/>
                  </a:cubicBezTo>
                  <a:cubicBezTo>
                    <a:pt x="538" y="273"/>
                    <a:pt x="538" y="273"/>
                    <a:pt x="538" y="273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40" y="271"/>
                    <a:pt x="540" y="271"/>
                    <a:pt x="540" y="271"/>
                  </a:cubicBezTo>
                  <a:cubicBezTo>
                    <a:pt x="541" y="270"/>
                    <a:pt x="541" y="270"/>
                    <a:pt x="541" y="270"/>
                  </a:cubicBezTo>
                  <a:cubicBezTo>
                    <a:pt x="541" y="268"/>
                    <a:pt x="541" y="268"/>
                    <a:pt x="541" y="268"/>
                  </a:cubicBezTo>
                  <a:cubicBezTo>
                    <a:pt x="542" y="268"/>
                    <a:pt x="542" y="268"/>
                    <a:pt x="542" y="268"/>
                  </a:cubicBezTo>
                  <a:cubicBezTo>
                    <a:pt x="543" y="266"/>
                    <a:pt x="543" y="266"/>
                    <a:pt x="543" y="266"/>
                  </a:cubicBezTo>
                  <a:cubicBezTo>
                    <a:pt x="544" y="267"/>
                    <a:pt x="544" y="267"/>
                    <a:pt x="544" y="267"/>
                  </a:cubicBezTo>
                  <a:cubicBezTo>
                    <a:pt x="544" y="269"/>
                    <a:pt x="544" y="269"/>
                    <a:pt x="544" y="269"/>
                  </a:cubicBezTo>
                  <a:cubicBezTo>
                    <a:pt x="545" y="270"/>
                    <a:pt x="545" y="270"/>
                    <a:pt x="545" y="270"/>
                  </a:cubicBezTo>
                  <a:cubicBezTo>
                    <a:pt x="545" y="268"/>
                    <a:pt x="545" y="268"/>
                    <a:pt x="545" y="268"/>
                  </a:cubicBezTo>
                  <a:cubicBezTo>
                    <a:pt x="544" y="266"/>
                    <a:pt x="544" y="266"/>
                    <a:pt x="544" y="266"/>
                  </a:cubicBezTo>
                  <a:cubicBezTo>
                    <a:pt x="545" y="265"/>
                    <a:pt x="545" y="265"/>
                    <a:pt x="545" y="265"/>
                  </a:cubicBezTo>
                  <a:cubicBezTo>
                    <a:pt x="545" y="264"/>
                    <a:pt x="545" y="264"/>
                    <a:pt x="545" y="264"/>
                  </a:cubicBezTo>
                  <a:cubicBezTo>
                    <a:pt x="547" y="264"/>
                    <a:pt x="547" y="264"/>
                    <a:pt x="547" y="264"/>
                  </a:cubicBezTo>
                  <a:cubicBezTo>
                    <a:pt x="547" y="266"/>
                    <a:pt x="547" y="266"/>
                    <a:pt x="547" y="266"/>
                  </a:cubicBezTo>
                  <a:cubicBezTo>
                    <a:pt x="547" y="267"/>
                    <a:pt x="547" y="267"/>
                    <a:pt x="547" y="267"/>
                  </a:cubicBezTo>
                  <a:cubicBezTo>
                    <a:pt x="548" y="266"/>
                    <a:pt x="548" y="266"/>
                    <a:pt x="548" y="266"/>
                  </a:cubicBezTo>
                  <a:cubicBezTo>
                    <a:pt x="550" y="265"/>
                    <a:pt x="550" y="265"/>
                    <a:pt x="550" y="265"/>
                  </a:cubicBezTo>
                  <a:cubicBezTo>
                    <a:pt x="550" y="266"/>
                    <a:pt x="550" y="266"/>
                    <a:pt x="550" y="266"/>
                  </a:cubicBezTo>
                  <a:cubicBezTo>
                    <a:pt x="552" y="267"/>
                    <a:pt x="552" y="267"/>
                    <a:pt x="552" y="267"/>
                  </a:cubicBezTo>
                  <a:cubicBezTo>
                    <a:pt x="551" y="269"/>
                    <a:pt x="551" y="269"/>
                    <a:pt x="551" y="269"/>
                  </a:cubicBezTo>
                  <a:cubicBezTo>
                    <a:pt x="549" y="272"/>
                    <a:pt x="549" y="272"/>
                    <a:pt x="549" y="272"/>
                  </a:cubicBezTo>
                  <a:cubicBezTo>
                    <a:pt x="547" y="273"/>
                    <a:pt x="547" y="273"/>
                    <a:pt x="547" y="273"/>
                  </a:cubicBezTo>
                  <a:cubicBezTo>
                    <a:pt x="546" y="274"/>
                    <a:pt x="546" y="274"/>
                    <a:pt x="546" y="274"/>
                  </a:cubicBezTo>
                  <a:cubicBezTo>
                    <a:pt x="548" y="275"/>
                    <a:pt x="548" y="275"/>
                    <a:pt x="548" y="275"/>
                  </a:cubicBezTo>
                  <a:cubicBezTo>
                    <a:pt x="550" y="275"/>
                    <a:pt x="550" y="275"/>
                    <a:pt x="550" y="275"/>
                  </a:cubicBezTo>
                  <a:cubicBezTo>
                    <a:pt x="551" y="275"/>
                    <a:pt x="551" y="275"/>
                    <a:pt x="551" y="275"/>
                  </a:cubicBezTo>
                  <a:cubicBezTo>
                    <a:pt x="550" y="274"/>
                    <a:pt x="550" y="274"/>
                    <a:pt x="550" y="274"/>
                  </a:cubicBezTo>
                  <a:cubicBezTo>
                    <a:pt x="551" y="272"/>
                    <a:pt x="551" y="272"/>
                    <a:pt x="551" y="272"/>
                  </a:cubicBezTo>
                  <a:cubicBezTo>
                    <a:pt x="552" y="270"/>
                    <a:pt x="552" y="270"/>
                    <a:pt x="552" y="270"/>
                  </a:cubicBezTo>
                  <a:cubicBezTo>
                    <a:pt x="553" y="272"/>
                    <a:pt x="553" y="272"/>
                    <a:pt x="553" y="272"/>
                  </a:cubicBezTo>
                  <a:cubicBezTo>
                    <a:pt x="553" y="274"/>
                    <a:pt x="553" y="274"/>
                    <a:pt x="553" y="274"/>
                  </a:cubicBezTo>
                  <a:cubicBezTo>
                    <a:pt x="554" y="273"/>
                    <a:pt x="554" y="273"/>
                    <a:pt x="554" y="273"/>
                  </a:cubicBezTo>
                  <a:cubicBezTo>
                    <a:pt x="553" y="271"/>
                    <a:pt x="553" y="271"/>
                    <a:pt x="553" y="271"/>
                  </a:cubicBezTo>
                  <a:cubicBezTo>
                    <a:pt x="553" y="269"/>
                    <a:pt x="553" y="269"/>
                    <a:pt x="553" y="269"/>
                  </a:cubicBezTo>
                  <a:cubicBezTo>
                    <a:pt x="552" y="266"/>
                    <a:pt x="552" y="266"/>
                    <a:pt x="552" y="266"/>
                  </a:cubicBezTo>
                  <a:cubicBezTo>
                    <a:pt x="553" y="265"/>
                    <a:pt x="553" y="265"/>
                    <a:pt x="553" y="265"/>
                  </a:cubicBezTo>
                  <a:cubicBezTo>
                    <a:pt x="555" y="266"/>
                    <a:pt x="555" y="266"/>
                    <a:pt x="555" y="266"/>
                  </a:cubicBezTo>
                  <a:cubicBezTo>
                    <a:pt x="555" y="268"/>
                    <a:pt x="555" y="268"/>
                    <a:pt x="555" y="268"/>
                  </a:cubicBezTo>
                  <a:cubicBezTo>
                    <a:pt x="554" y="269"/>
                    <a:pt x="554" y="269"/>
                    <a:pt x="554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6" y="269"/>
                    <a:pt x="556" y="269"/>
                    <a:pt x="556" y="269"/>
                  </a:cubicBezTo>
                  <a:cubicBezTo>
                    <a:pt x="559" y="271"/>
                    <a:pt x="559" y="271"/>
                    <a:pt x="559" y="271"/>
                  </a:cubicBezTo>
                  <a:cubicBezTo>
                    <a:pt x="559" y="272"/>
                    <a:pt x="559" y="272"/>
                    <a:pt x="559" y="272"/>
                  </a:cubicBezTo>
                  <a:cubicBezTo>
                    <a:pt x="561" y="272"/>
                    <a:pt x="561" y="272"/>
                    <a:pt x="561" y="272"/>
                  </a:cubicBezTo>
                  <a:cubicBezTo>
                    <a:pt x="562" y="273"/>
                    <a:pt x="562" y="273"/>
                    <a:pt x="562" y="273"/>
                  </a:cubicBezTo>
                  <a:cubicBezTo>
                    <a:pt x="563" y="273"/>
                    <a:pt x="563" y="273"/>
                    <a:pt x="563" y="273"/>
                  </a:cubicBezTo>
                  <a:cubicBezTo>
                    <a:pt x="562" y="271"/>
                    <a:pt x="562" y="271"/>
                    <a:pt x="562" y="271"/>
                  </a:cubicBezTo>
                  <a:cubicBezTo>
                    <a:pt x="561" y="271"/>
                    <a:pt x="561" y="271"/>
                    <a:pt x="561" y="271"/>
                  </a:cubicBezTo>
                  <a:cubicBezTo>
                    <a:pt x="561" y="270"/>
                    <a:pt x="561" y="270"/>
                    <a:pt x="561" y="270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6" y="267"/>
                    <a:pt x="556" y="267"/>
                    <a:pt x="556" y="267"/>
                  </a:cubicBezTo>
                  <a:cubicBezTo>
                    <a:pt x="556" y="266"/>
                    <a:pt x="556" y="266"/>
                    <a:pt x="556" y="266"/>
                  </a:cubicBezTo>
                  <a:cubicBezTo>
                    <a:pt x="558" y="264"/>
                    <a:pt x="558" y="264"/>
                    <a:pt x="558" y="264"/>
                  </a:cubicBezTo>
                  <a:cubicBezTo>
                    <a:pt x="560" y="264"/>
                    <a:pt x="560" y="264"/>
                    <a:pt x="560" y="264"/>
                  </a:cubicBezTo>
                  <a:cubicBezTo>
                    <a:pt x="561" y="262"/>
                    <a:pt x="561" y="262"/>
                    <a:pt x="561" y="262"/>
                  </a:cubicBezTo>
                  <a:cubicBezTo>
                    <a:pt x="564" y="262"/>
                    <a:pt x="564" y="262"/>
                    <a:pt x="564" y="262"/>
                  </a:cubicBezTo>
                  <a:cubicBezTo>
                    <a:pt x="566" y="262"/>
                    <a:pt x="566" y="262"/>
                    <a:pt x="566" y="262"/>
                  </a:cubicBezTo>
                  <a:cubicBezTo>
                    <a:pt x="567" y="263"/>
                    <a:pt x="567" y="263"/>
                    <a:pt x="567" y="263"/>
                  </a:cubicBezTo>
                  <a:cubicBezTo>
                    <a:pt x="568" y="263"/>
                    <a:pt x="568" y="263"/>
                    <a:pt x="568" y="263"/>
                  </a:cubicBezTo>
                  <a:cubicBezTo>
                    <a:pt x="570" y="264"/>
                    <a:pt x="570" y="264"/>
                    <a:pt x="570" y="264"/>
                  </a:cubicBezTo>
                  <a:cubicBezTo>
                    <a:pt x="570" y="265"/>
                    <a:pt x="570" y="265"/>
                    <a:pt x="570" y="265"/>
                  </a:cubicBezTo>
                  <a:cubicBezTo>
                    <a:pt x="571" y="266"/>
                    <a:pt x="571" y="266"/>
                    <a:pt x="571" y="266"/>
                  </a:cubicBezTo>
                  <a:cubicBezTo>
                    <a:pt x="573" y="266"/>
                    <a:pt x="573" y="266"/>
                    <a:pt x="573" y="266"/>
                  </a:cubicBezTo>
                  <a:cubicBezTo>
                    <a:pt x="573" y="268"/>
                    <a:pt x="573" y="268"/>
                    <a:pt x="573" y="268"/>
                  </a:cubicBezTo>
                  <a:cubicBezTo>
                    <a:pt x="574" y="268"/>
                    <a:pt x="574" y="268"/>
                    <a:pt x="574" y="268"/>
                  </a:cubicBezTo>
                  <a:cubicBezTo>
                    <a:pt x="574" y="267"/>
                    <a:pt x="574" y="267"/>
                    <a:pt x="574" y="267"/>
                  </a:cubicBezTo>
                  <a:cubicBezTo>
                    <a:pt x="575" y="267"/>
                    <a:pt x="575" y="267"/>
                    <a:pt x="575" y="267"/>
                  </a:cubicBezTo>
                  <a:cubicBezTo>
                    <a:pt x="576" y="269"/>
                    <a:pt x="576" y="269"/>
                    <a:pt x="576" y="269"/>
                  </a:cubicBezTo>
                  <a:cubicBezTo>
                    <a:pt x="578" y="270"/>
                    <a:pt x="578" y="270"/>
                    <a:pt x="578" y="270"/>
                  </a:cubicBezTo>
                  <a:cubicBezTo>
                    <a:pt x="578" y="271"/>
                    <a:pt x="578" y="271"/>
                    <a:pt x="578" y="271"/>
                  </a:cubicBezTo>
                  <a:cubicBezTo>
                    <a:pt x="578" y="272"/>
                    <a:pt x="578" y="272"/>
                    <a:pt x="578" y="272"/>
                  </a:cubicBezTo>
                  <a:cubicBezTo>
                    <a:pt x="578" y="273"/>
                    <a:pt x="578" y="273"/>
                    <a:pt x="578" y="273"/>
                  </a:cubicBezTo>
                  <a:cubicBezTo>
                    <a:pt x="578" y="274"/>
                    <a:pt x="578" y="274"/>
                    <a:pt x="578" y="274"/>
                  </a:cubicBezTo>
                  <a:cubicBezTo>
                    <a:pt x="577" y="276"/>
                    <a:pt x="577" y="276"/>
                    <a:pt x="577" y="276"/>
                  </a:cubicBezTo>
                  <a:cubicBezTo>
                    <a:pt x="576" y="275"/>
                    <a:pt x="576" y="275"/>
                    <a:pt x="576" y="275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1" y="276"/>
                    <a:pt x="571" y="276"/>
                    <a:pt x="571" y="276"/>
                  </a:cubicBezTo>
                  <a:cubicBezTo>
                    <a:pt x="569" y="278"/>
                    <a:pt x="569" y="278"/>
                    <a:pt x="569" y="278"/>
                  </a:cubicBezTo>
                  <a:cubicBezTo>
                    <a:pt x="572" y="276"/>
                    <a:pt x="572" y="276"/>
                    <a:pt x="572" y="276"/>
                  </a:cubicBezTo>
                  <a:cubicBezTo>
                    <a:pt x="575" y="276"/>
                    <a:pt x="575" y="276"/>
                    <a:pt x="575" y="276"/>
                  </a:cubicBezTo>
                  <a:cubicBezTo>
                    <a:pt x="575" y="277"/>
                    <a:pt x="575" y="277"/>
                    <a:pt x="575" y="277"/>
                  </a:cubicBezTo>
                  <a:cubicBezTo>
                    <a:pt x="574" y="278"/>
                    <a:pt x="574" y="278"/>
                    <a:pt x="574" y="278"/>
                  </a:cubicBezTo>
                  <a:cubicBezTo>
                    <a:pt x="572" y="279"/>
                    <a:pt x="572" y="279"/>
                    <a:pt x="572" y="279"/>
                  </a:cubicBezTo>
                  <a:cubicBezTo>
                    <a:pt x="570" y="282"/>
                    <a:pt x="570" y="282"/>
                    <a:pt x="570" y="282"/>
                  </a:cubicBezTo>
                  <a:cubicBezTo>
                    <a:pt x="569" y="283"/>
                    <a:pt x="569" y="283"/>
                    <a:pt x="569" y="283"/>
                  </a:cubicBezTo>
                  <a:cubicBezTo>
                    <a:pt x="568" y="283"/>
                    <a:pt x="568" y="283"/>
                    <a:pt x="568" y="283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72" y="282"/>
                    <a:pt x="572" y="282"/>
                    <a:pt x="572" y="282"/>
                  </a:cubicBezTo>
                  <a:cubicBezTo>
                    <a:pt x="573" y="280"/>
                    <a:pt x="573" y="280"/>
                    <a:pt x="573" y="280"/>
                  </a:cubicBezTo>
                  <a:cubicBezTo>
                    <a:pt x="575" y="279"/>
                    <a:pt x="575" y="279"/>
                    <a:pt x="575" y="279"/>
                  </a:cubicBezTo>
                  <a:cubicBezTo>
                    <a:pt x="577" y="277"/>
                    <a:pt x="577" y="277"/>
                    <a:pt x="577" y="277"/>
                  </a:cubicBezTo>
                  <a:cubicBezTo>
                    <a:pt x="579" y="278"/>
                    <a:pt x="579" y="278"/>
                    <a:pt x="579" y="278"/>
                  </a:cubicBezTo>
                  <a:cubicBezTo>
                    <a:pt x="580" y="278"/>
                    <a:pt x="580" y="278"/>
                    <a:pt x="580" y="278"/>
                  </a:cubicBezTo>
                  <a:cubicBezTo>
                    <a:pt x="581" y="278"/>
                    <a:pt x="581" y="278"/>
                    <a:pt x="581" y="278"/>
                  </a:cubicBezTo>
                  <a:cubicBezTo>
                    <a:pt x="581" y="280"/>
                    <a:pt x="581" y="280"/>
                    <a:pt x="581" y="280"/>
                  </a:cubicBezTo>
                  <a:cubicBezTo>
                    <a:pt x="580" y="281"/>
                    <a:pt x="580" y="281"/>
                    <a:pt x="580" y="281"/>
                  </a:cubicBezTo>
                  <a:cubicBezTo>
                    <a:pt x="580" y="282"/>
                    <a:pt x="580" y="282"/>
                    <a:pt x="580" y="282"/>
                  </a:cubicBezTo>
                  <a:cubicBezTo>
                    <a:pt x="578" y="283"/>
                    <a:pt x="578" y="283"/>
                    <a:pt x="578" y="283"/>
                  </a:cubicBezTo>
                  <a:cubicBezTo>
                    <a:pt x="577" y="285"/>
                    <a:pt x="577" y="285"/>
                    <a:pt x="577" y="285"/>
                  </a:cubicBezTo>
                  <a:cubicBezTo>
                    <a:pt x="576" y="285"/>
                    <a:pt x="576" y="285"/>
                    <a:pt x="576" y="285"/>
                  </a:cubicBezTo>
                  <a:cubicBezTo>
                    <a:pt x="575" y="284"/>
                    <a:pt x="575" y="284"/>
                    <a:pt x="575" y="284"/>
                  </a:cubicBezTo>
                  <a:cubicBezTo>
                    <a:pt x="573" y="284"/>
                    <a:pt x="573" y="284"/>
                    <a:pt x="573" y="284"/>
                  </a:cubicBezTo>
                  <a:cubicBezTo>
                    <a:pt x="572" y="285"/>
                    <a:pt x="572" y="285"/>
                    <a:pt x="572" y="285"/>
                  </a:cubicBezTo>
                  <a:cubicBezTo>
                    <a:pt x="574" y="285"/>
                    <a:pt x="574" y="285"/>
                    <a:pt x="574" y="285"/>
                  </a:cubicBezTo>
                  <a:cubicBezTo>
                    <a:pt x="574" y="286"/>
                    <a:pt x="574" y="286"/>
                    <a:pt x="574" y="286"/>
                  </a:cubicBezTo>
                  <a:cubicBezTo>
                    <a:pt x="571" y="288"/>
                    <a:pt x="571" y="288"/>
                    <a:pt x="571" y="288"/>
                  </a:cubicBezTo>
                  <a:cubicBezTo>
                    <a:pt x="573" y="288"/>
                    <a:pt x="573" y="288"/>
                    <a:pt x="573" y="288"/>
                  </a:cubicBezTo>
                  <a:cubicBezTo>
                    <a:pt x="574" y="287"/>
                    <a:pt x="574" y="287"/>
                    <a:pt x="574" y="287"/>
                  </a:cubicBezTo>
                  <a:cubicBezTo>
                    <a:pt x="575" y="287"/>
                    <a:pt x="575" y="287"/>
                    <a:pt x="575" y="287"/>
                  </a:cubicBezTo>
                  <a:cubicBezTo>
                    <a:pt x="576" y="286"/>
                    <a:pt x="576" y="286"/>
                    <a:pt x="576" y="286"/>
                  </a:cubicBezTo>
                  <a:cubicBezTo>
                    <a:pt x="577" y="287"/>
                    <a:pt x="577" y="287"/>
                    <a:pt x="577" y="287"/>
                  </a:cubicBezTo>
                  <a:cubicBezTo>
                    <a:pt x="576" y="288"/>
                    <a:pt x="576" y="288"/>
                    <a:pt x="576" y="288"/>
                  </a:cubicBezTo>
                  <a:cubicBezTo>
                    <a:pt x="574" y="288"/>
                    <a:pt x="574" y="288"/>
                    <a:pt x="574" y="288"/>
                  </a:cubicBezTo>
                  <a:cubicBezTo>
                    <a:pt x="573" y="290"/>
                    <a:pt x="573" y="290"/>
                    <a:pt x="573" y="290"/>
                  </a:cubicBezTo>
                  <a:cubicBezTo>
                    <a:pt x="574" y="289"/>
                    <a:pt x="574" y="289"/>
                    <a:pt x="574" y="289"/>
                  </a:cubicBezTo>
                  <a:cubicBezTo>
                    <a:pt x="574" y="290"/>
                    <a:pt x="574" y="290"/>
                    <a:pt x="574" y="290"/>
                  </a:cubicBezTo>
                  <a:cubicBezTo>
                    <a:pt x="573" y="291"/>
                    <a:pt x="573" y="291"/>
                    <a:pt x="573" y="291"/>
                  </a:cubicBezTo>
                  <a:cubicBezTo>
                    <a:pt x="572" y="293"/>
                    <a:pt x="572" y="293"/>
                    <a:pt x="572" y="293"/>
                  </a:cubicBezTo>
                  <a:cubicBezTo>
                    <a:pt x="570" y="294"/>
                    <a:pt x="570" y="294"/>
                    <a:pt x="570" y="294"/>
                  </a:cubicBezTo>
                  <a:cubicBezTo>
                    <a:pt x="571" y="294"/>
                    <a:pt x="571" y="294"/>
                    <a:pt x="571" y="294"/>
                  </a:cubicBezTo>
                  <a:cubicBezTo>
                    <a:pt x="573" y="293"/>
                    <a:pt x="573" y="293"/>
                    <a:pt x="573" y="293"/>
                  </a:cubicBezTo>
                  <a:cubicBezTo>
                    <a:pt x="575" y="290"/>
                    <a:pt x="575" y="290"/>
                    <a:pt x="575" y="290"/>
                  </a:cubicBezTo>
                  <a:cubicBezTo>
                    <a:pt x="576" y="289"/>
                    <a:pt x="576" y="289"/>
                    <a:pt x="576" y="289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8"/>
                    <a:pt x="579" y="288"/>
                    <a:pt x="579" y="288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81" y="286"/>
                    <a:pt x="581" y="286"/>
                    <a:pt x="581" y="286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4" y="285"/>
                    <a:pt x="584" y="285"/>
                    <a:pt x="584" y="285"/>
                  </a:cubicBezTo>
                  <a:cubicBezTo>
                    <a:pt x="584" y="286"/>
                    <a:pt x="584" y="286"/>
                    <a:pt x="584" y="286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78" y="290"/>
                    <a:pt x="578" y="290"/>
                    <a:pt x="578" y="290"/>
                  </a:cubicBezTo>
                  <a:cubicBezTo>
                    <a:pt x="577" y="291"/>
                    <a:pt x="577" y="291"/>
                    <a:pt x="577" y="291"/>
                  </a:cubicBezTo>
                  <a:cubicBezTo>
                    <a:pt x="577" y="292"/>
                    <a:pt x="577" y="292"/>
                    <a:pt x="577" y="292"/>
                  </a:cubicBezTo>
                  <a:cubicBezTo>
                    <a:pt x="578" y="292"/>
                    <a:pt x="578" y="292"/>
                    <a:pt x="578" y="292"/>
                  </a:cubicBezTo>
                  <a:cubicBezTo>
                    <a:pt x="577" y="293"/>
                    <a:pt x="577" y="293"/>
                    <a:pt x="577" y="293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8" y="294"/>
                    <a:pt x="578" y="294"/>
                    <a:pt x="578" y="294"/>
                  </a:cubicBezTo>
                  <a:cubicBezTo>
                    <a:pt x="579" y="292"/>
                    <a:pt x="579" y="292"/>
                    <a:pt x="579" y="292"/>
                  </a:cubicBezTo>
                  <a:cubicBezTo>
                    <a:pt x="581" y="290"/>
                    <a:pt x="581" y="290"/>
                    <a:pt x="581" y="290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2" y="292"/>
                    <a:pt x="582" y="292"/>
                    <a:pt x="582" y="292"/>
                  </a:cubicBezTo>
                  <a:cubicBezTo>
                    <a:pt x="580" y="294"/>
                    <a:pt x="580" y="294"/>
                    <a:pt x="580" y="294"/>
                  </a:cubicBezTo>
                  <a:cubicBezTo>
                    <a:pt x="580" y="295"/>
                    <a:pt x="580" y="295"/>
                    <a:pt x="580" y="295"/>
                  </a:cubicBezTo>
                  <a:cubicBezTo>
                    <a:pt x="578" y="298"/>
                    <a:pt x="578" y="298"/>
                    <a:pt x="578" y="298"/>
                  </a:cubicBezTo>
                  <a:cubicBezTo>
                    <a:pt x="577" y="299"/>
                    <a:pt x="577" y="299"/>
                    <a:pt x="577" y="299"/>
                  </a:cubicBezTo>
                  <a:cubicBezTo>
                    <a:pt x="578" y="299"/>
                    <a:pt x="578" y="299"/>
                    <a:pt x="578" y="299"/>
                  </a:cubicBezTo>
                  <a:cubicBezTo>
                    <a:pt x="579" y="299"/>
                    <a:pt x="579" y="299"/>
                    <a:pt x="579" y="299"/>
                  </a:cubicBezTo>
                  <a:cubicBezTo>
                    <a:pt x="580" y="297"/>
                    <a:pt x="580" y="297"/>
                    <a:pt x="580" y="297"/>
                  </a:cubicBezTo>
                  <a:cubicBezTo>
                    <a:pt x="582" y="294"/>
                    <a:pt x="582" y="294"/>
                    <a:pt x="582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6"/>
                    <a:pt x="584" y="296"/>
                    <a:pt x="584" y="296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2" y="299"/>
                    <a:pt x="582" y="299"/>
                    <a:pt x="582" y="299"/>
                  </a:cubicBezTo>
                  <a:cubicBezTo>
                    <a:pt x="581" y="301"/>
                    <a:pt x="581" y="301"/>
                    <a:pt x="581" y="301"/>
                  </a:cubicBezTo>
                  <a:cubicBezTo>
                    <a:pt x="582" y="301"/>
                    <a:pt x="582" y="301"/>
                    <a:pt x="582" y="301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4" y="297"/>
                    <a:pt x="584" y="297"/>
                    <a:pt x="584" y="297"/>
                  </a:cubicBezTo>
                  <a:cubicBezTo>
                    <a:pt x="586" y="296"/>
                    <a:pt x="586" y="296"/>
                    <a:pt x="586" y="296"/>
                  </a:cubicBezTo>
                  <a:cubicBezTo>
                    <a:pt x="586" y="295"/>
                    <a:pt x="586" y="295"/>
                    <a:pt x="586" y="295"/>
                  </a:cubicBezTo>
                  <a:cubicBezTo>
                    <a:pt x="587" y="293"/>
                    <a:pt x="587" y="293"/>
                    <a:pt x="587" y="293"/>
                  </a:cubicBezTo>
                  <a:cubicBezTo>
                    <a:pt x="588" y="292"/>
                    <a:pt x="588" y="292"/>
                    <a:pt x="588" y="292"/>
                  </a:cubicBezTo>
                  <a:cubicBezTo>
                    <a:pt x="588" y="291"/>
                    <a:pt x="588" y="291"/>
                    <a:pt x="588" y="291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90" y="289"/>
                    <a:pt x="590" y="289"/>
                    <a:pt x="590" y="289"/>
                  </a:cubicBezTo>
                  <a:cubicBezTo>
                    <a:pt x="590" y="288"/>
                    <a:pt x="590" y="288"/>
                    <a:pt x="590" y="288"/>
                  </a:cubicBezTo>
                  <a:cubicBezTo>
                    <a:pt x="591" y="287"/>
                    <a:pt x="591" y="287"/>
                    <a:pt x="591" y="287"/>
                  </a:cubicBezTo>
                  <a:cubicBezTo>
                    <a:pt x="592" y="290"/>
                    <a:pt x="592" y="290"/>
                    <a:pt x="592" y="290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5" y="292"/>
                    <a:pt x="595" y="292"/>
                    <a:pt x="595" y="292"/>
                  </a:cubicBezTo>
                  <a:cubicBezTo>
                    <a:pt x="595" y="294"/>
                    <a:pt x="595" y="294"/>
                    <a:pt x="595" y="294"/>
                  </a:cubicBezTo>
                  <a:cubicBezTo>
                    <a:pt x="596" y="295"/>
                    <a:pt x="596" y="295"/>
                    <a:pt x="596" y="295"/>
                  </a:cubicBezTo>
                  <a:cubicBezTo>
                    <a:pt x="597" y="297"/>
                    <a:pt x="597" y="297"/>
                    <a:pt x="597" y="297"/>
                  </a:cubicBezTo>
                  <a:cubicBezTo>
                    <a:pt x="597" y="298"/>
                    <a:pt x="597" y="298"/>
                    <a:pt x="597" y="298"/>
                  </a:cubicBezTo>
                  <a:cubicBezTo>
                    <a:pt x="596" y="299"/>
                    <a:pt x="596" y="299"/>
                    <a:pt x="596" y="299"/>
                  </a:cubicBezTo>
                  <a:cubicBezTo>
                    <a:pt x="595" y="301"/>
                    <a:pt x="595" y="301"/>
                    <a:pt x="595" y="301"/>
                  </a:cubicBezTo>
                  <a:cubicBezTo>
                    <a:pt x="594" y="301"/>
                    <a:pt x="594" y="301"/>
                    <a:pt x="594" y="301"/>
                  </a:cubicBezTo>
                  <a:cubicBezTo>
                    <a:pt x="593" y="300"/>
                    <a:pt x="593" y="300"/>
                    <a:pt x="593" y="300"/>
                  </a:cubicBezTo>
                  <a:cubicBezTo>
                    <a:pt x="591" y="299"/>
                    <a:pt x="591" y="299"/>
                    <a:pt x="591" y="299"/>
                  </a:cubicBezTo>
                  <a:cubicBezTo>
                    <a:pt x="590" y="299"/>
                    <a:pt x="590" y="299"/>
                    <a:pt x="590" y="299"/>
                  </a:cubicBezTo>
                  <a:cubicBezTo>
                    <a:pt x="589" y="300"/>
                    <a:pt x="589" y="300"/>
                    <a:pt x="589" y="300"/>
                  </a:cubicBezTo>
                  <a:cubicBezTo>
                    <a:pt x="588" y="300"/>
                    <a:pt x="588" y="300"/>
                    <a:pt x="588" y="300"/>
                  </a:cubicBezTo>
                  <a:cubicBezTo>
                    <a:pt x="588" y="302"/>
                    <a:pt x="588" y="302"/>
                    <a:pt x="588" y="302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5" y="303"/>
                    <a:pt x="585" y="303"/>
                    <a:pt x="585" y="303"/>
                  </a:cubicBezTo>
                  <a:cubicBezTo>
                    <a:pt x="584" y="304"/>
                    <a:pt x="584" y="304"/>
                    <a:pt x="584" y="304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7" y="303"/>
                    <a:pt x="587" y="303"/>
                    <a:pt x="587" y="303"/>
                  </a:cubicBezTo>
                  <a:cubicBezTo>
                    <a:pt x="588" y="304"/>
                    <a:pt x="588" y="304"/>
                    <a:pt x="588" y="304"/>
                  </a:cubicBezTo>
                  <a:cubicBezTo>
                    <a:pt x="586" y="306"/>
                    <a:pt x="586" y="306"/>
                    <a:pt x="586" y="306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7" y="307"/>
                    <a:pt x="587" y="307"/>
                    <a:pt x="587" y="307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90" y="307"/>
                    <a:pt x="590" y="307"/>
                    <a:pt x="590" y="307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3" y="305"/>
                    <a:pt x="593" y="305"/>
                    <a:pt x="593" y="305"/>
                  </a:cubicBezTo>
                  <a:cubicBezTo>
                    <a:pt x="594" y="306"/>
                    <a:pt x="594" y="306"/>
                    <a:pt x="594" y="306"/>
                  </a:cubicBezTo>
                  <a:cubicBezTo>
                    <a:pt x="594" y="307"/>
                    <a:pt x="594" y="307"/>
                    <a:pt x="594" y="307"/>
                  </a:cubicBezTo>
                  <a:cubicBezTo>
                    <a:pt x="594" y="308"/>
                    <a:pt x="594" y="308"/>
                    <a:pt x="594" y="308"/>
                  </a:cubicBezTo>
                  <a:cubicBezTo>
                    <a:pt x="595" y="307"/>
                    <a:pt x="595" y="307"/>
                    <a:pt x="595" y="307"/>
                  </a:cubicBezTo>
                  <a:cubicBezTo>
                    <a:pt x="595" y="305"/>
                    <a:pt x="595" y="305"/>
                    <a:pt x="595" y="305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6" y="302"/>
                    <a:pt x="596" y="302"/>
                    <a:pt x="596" y="302"/>
                  </a:cubicBezTo>
                  <a:cubicBezTo>
                    <a:pt x="599" y="301"/>
                    <a:pt x="599" y="301"/>
                    <a:pt x="599" y="301"/>
                  </a:cubicBezTo>
                  <a:cubicBezTo>
                    <a:pt x="599" y="302"/>
                    <a:pt x="599" y="302"/>
                    <a:pt x="599" y="302"/>
                  </a:cubicBezTo>
                  <a:cubicBezTo>
                    <a:pt x="599" y="303"/>
                    <a:pt x="599" y="303"/>
                    <a:pt x="599" y="303"/>
                  </a:cubicBezTo>
                  <a:cubicBezTo>
                    <a:pt x="599" y="304"/>
                    <a:pt x="599" y="304"/>
                    <a:pt x="599" y="304"/>
                  </a:cubicBezTo>
                  <a:cubicBezTo>
                    <a:pt x="598" y="306"/>
                    <a:pt x="598" y="306"/>
                    <a:pt x="598" y="306"/>
                  </a:cubicBezTo>
                  <a:cubicBezTo>
                    <a:pt x="597" y="308"/>
                    <a:pt x="597" y="308"/>
                    <a:pt x="597" y="308"/>
                  </a:cubicBezTo>
                  <a:cubicBezTo>
                    <a:pt x="595" y="308"/>
                    <a:pt x="595" y="308"/>
                    <a:pt x="595" y="308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2" y="310"/>
                    <a:pt x="592" y="310"/>
                    <a:pt x="592" y="310"/>
                  </a:cubicBezTo>
                  <a:cubicBezTo>
                    <a:pt x="591" y="310"/>
                    <a:pt x="591" y="310"/>
                    <a:pt x="591" y="310"/>
                  </a:cubicBezTo>
                  <a:cubicBezTo>
                    <a:pt x="590" y="310"/>
                    <a:pt x="590" y="310"/>
                    <a:pt x="590" y="310"/>
                  </a:cubicBezTo>
                  <a:cubicBezTo>
                    <a:pt x="589" y="311"/>
                    <a:pt x="589" y="311"/>
                    <a:pt x="589" y="311"/>
                  </a:cubicBezTo>
                  <a:cubicBezTo>
                    <a:pt x="589" y="312"/>
                    <a:pt x="589" y="312"/>
                    <a:pt x="589" y="312"/>
                  </a:cubicBezTo>
                  <a:cubicBezTo>
                    <a:pt x="587" y="314"/>
                    <a:pt x="587" y="314"/>
                    <a:pt x="587" y="314"/>
                  </a:cubicBezTo>
                  <a:cubicBezTo>
                    <a:pt x="587" y="315"/>
                    <a:pt x="587" y="315"/>
                    <a:pt x="587" y="315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9" y="313"/>
                    <a:pt x="589" y="313"/>
                    <a:pt x="589" y="313"/>
                  </a:cubicBezTo>
                  <a:cubicBezTo>
                    <a:pt x="591" y="311"/>
                    <a:pt x="591" y="311"/>
                    <a:pt x="591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3" y="311"/>
                    <a:pt x="593" y="311"/>
                    <a:pt x="593" y="311"/>
                  </a:cubicBezTo>
                  <a:cubicBezTo>
                    <a:pt x="593" y="312"/>
                    <a:pt x="593" y="312"/>
                    <a:pt x="593" y="312"/>
                  </a:cubicBezTo>
                  <a:cubicBezTo>
                    <a:pt x="592" y="313"/>
                    <a:pt x="592" y="313"/>
                    <a:pt x="592" y="313"/>
                  </a:cubicBezTo>
                  <a:cubicBezTo>
                    <a:pt x="591" y="315"/>
                    <a:pt x="591" y="315"/>
                    <a:pt x="591" y="315"/>
                  </a:cubicBezTo>
                  <a:cubicBezTo>
                    <a:pt x="589" y="317"/>
                    <a:pt x="589" y="317"/>
                    <a:pt x="589" y="317"/>
                  </a:cubicBezTo>
                  <a:cubicBezTo>
                    <a:pt x="588" y="318"/>
                    <a:pt x="588" y="318"/>
                    <a:pt x="588" y="318"/>
                  </a:cubicBezTo>
                  <a:cubicBezTo>
                    <a:pt x="588" y="319"/>
                    <a:pt x="588" y="319"/>
                    <a:pt x="588" y="319"/>
                  </a:cubicBezTo>
                  <a:cubicBezTo>
                    <a:pt x="590" y="317"/>
                    <a:pt x="590" y="317"/>
                    <a:pt x="590" y="317"/>
                  </a:cubicBezTo>
                  <a:cubicBezTo>
                    <a:pt x="593" y="314"/>
                    <a:pt x="593" y="314"/>
                    <a:pt x="593" y="314"/>
                  </a:cubicBezTo>
                  <a:cubicBezTo>
                    <a:pt x="595" y="311"/>
                    <a:pt x="595" y="311"/>
                    <a:pt x="595" y="311"/>
                  </a:cubicBezTo>
                  <a:cubicBezTo>
                    <a:pt x="595" y="310"/>
                    <a:pt x="595" y="310"/>
                    <a:pt x="595" y="310"/>
                  </a:cubicBezTo>
                  <a:cubicBezTo>
                    <a:pt x="595" y="309"/>
                    <a:pt x="595" y="309"/>
                    <a:pt x="595" y="309"/>
                  </a:cubicBezTo>
                  <a:cubicBezTo>
                    <a:pt x="596" y="309"/>
                    <a:pt x="596" y="309"/>
                    <a:pt x="596" y="309"/>
                  </a:cubicBezTo>
                  <a:cubicBezTo>
                    <a:pt x="599" y="308"/>
                    <a:pt x="599" y="308"/>
                    <a:pt x="599" y="308"/>
                  </a:cubicBezTo>
                  <a:cubicBezTo>
                    <a:pt x="601" y="307"/>
                    <a:pt x="601" y="307"/>
                    <a:pt x="601" y="307"/>
                  </a:cubicBezTo>
                  <a:cubicBezTo>
                    <a:pt x="602" y="306"/>
                    <a:pt x="602" y="306"/>
                    <a:pt x="602" y="306"/>
                  </a:cubicBezTo>
                  <a:cubicBezTo>
                    <a:pt x="603" y="307"/>
                    <a:pt x="603" y="307"/>
                    <a:pt x="603" y="307"/>
                  </a:cubicBezTo>
                  <a:cubicBezTo>
                    <a:pt x="602" y="308"/>
                    <a:pt x="602" y="308"/>
                    <a:pt x="602" y="308"/>
                  </a:cubicBezTo>
                  <a:cubicBezTo>
                    <a:pt x="600" y="310"/>
                    <a:pt x="600" y="310"/>
                    <a:pt x="600" y="310"/>
                  </a:cubicBezTo>
                  <a:cubicBezTo>
                    <a:pt x="598" y="310"/>
                    <a:pt x="598" y="310"/>
                    <a:pt x="598" y="310"/>
                  </a:cubicBezTo>
                  <a:cubicBezTo>
                    <a:pt x="597" y="311"/>
                    <a:pt x="597" y="311"/>
                    <a:pt x="597" y="311"/>
                  </a:cubicBezTo>
                  <a:cubicBezTo>
                    <a:pt x="597" y="312"/>
                    <a:pt x="597" y="312"/>
                    <a:pt x="597" y="312"/>
                  </a:cubicBezTo>
                  <a:cubicBezTo>
                    <a:pt x="598" y="312"/>
                    <a:pt x="598" y="312"/>
                    <a:pt x="598" y="312"/>
                  </a:cubicBezTo>
                  <a:cubicBezTo>
                    <a:pt x="599" y="311"/>
                    <a:pt x="599" y="311"/>
                    <a:pt x="599" y="311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2" y="310"/>
                    <a:pt x="602" y="310"/>
                    <a:pt x="602" y="310"/>
                  </a:cubicBezTo>
                  <a:cubicBezTo>
                    <a:pt x="603" y="309"/>
                    <a:pt x="603" y="309"/>
                    <a:pt x="603" y="309"/>
                  </a:cubicBezTo>
                  <a:cubicBezTo>
                    <a:pt x="604" y="309"/>
                    <a:pt x="604" y="309"/>
                    <a:pt x="604" y="309"/>
                  </a:cubicBezTo>
                  <a:cubicBezTo>
                    <a:pt x="605" y="308"/>
                    <a:pt x="605" y="308"/>
                    <a:pt x="605" y="308"/>
                  </a:cubicBezTo>
                  <a:cubicBezTo>
                    <a:pt x="607" y="308"/>
                    <a:pt x="607" y="308"/>
                    <a:pt x="607" y="308"/>
                  </a:cubicBezTo>
                  <a:cubicBezTo>
                    <a:pt x="607" y="309"/>
                    <a:pt x="607" y="309"/>
                    <a:pt x="607" y="309"/>
                  </a:cubicBezTo>
                  <a:cubicBezTo>
                    <a:pt x="609" y="312"/>
                    <a:pt x="609" y="312"/>
                    <a:pt x="609" y="312"/>
                  </a:cubicBezTo>
                  <a:cubicBezTo>
                    <a:pt x="610" y="313"/>
                    <a:pt x="610" y="313"/>
                    <a:pt x="610" y="313"/>
                  </a:cubicBezTo>
                  <a:cubicBezTo>
                    <a:pt x="611" y="314"/>
                    <a:pt x="611" y="314"/>
                    <a:pt x="611" y="314"/>
                  </a:cubicBezTo>
                  <a:cubicBezTo>
                    <a:pt x="612" y="315"/>
                    <a:pt x="612" y="315"/>
                    <a:pt x="612" y="315"/>
                  </a:cubicBezTo>
                  <a:cubicBezTo>
                    <a:pt x="612" y="316"/>
                    <a:pt x="612" y="316"/>
                    <a:pt x="612" y="316"/>
                  </a:cubicBezTo>
                  <a:cubicBezTo>
                    <a:pt x="610" y="318"/>
                    <a:pt x="610" y="318"/>
                    <a:pt x="610" y="318"/>
                  </a:cubicBezTo>
                  <a:cubicBezTo>
                    <a:pt x="609" y="317"/>
                    <a:pt x="609" y="317"/>
                    <a:pt x="609" y="317"/>
                  </a:cubicBezTo>
                  <a:cubicBezTo>
                    <a:pt x="609" y="316"/>
                    <a:pt x="609" y="316"/>
                    <a:pt x="609" y="316"/>
                  </a:cubicBezTo>
                  <a:cubicBezTo>
                    <a:pt x="608" y="316"/>
                    <a:pt x="608" y="316"/>
                    <a:pt x="608" y="316"/>
                  </a:cubicBezTo>
                  <a:cubicBezTo>
                    <a:pt x="608" y="317"/>
                    <a:pt x="608" y="317"/>
                    <a:pt x="608" y="317"/>
                  </a:cubicBezTo>
                  <a:cubicBezTo>
                    <a:pt x="607" y="318"/>
                    <a:pt x="607" y="318"/>
                    <a:pt x="607" y="318"/>
                  </a:cubicBezTo>
                  <a:cubicBezTo>
                    <a:pt x="606" y="319"/>
                    <a:pt x="606" y="319"/>
                    <a:pt x="606" y="319"/>
                  </a:cubicBezTo>
                  <a:cubicBezTo>
                    <a:pt x="603" y="319"/>
                    <a:pt x="603" y="319"/>
                    <a:pt x="603" y="319"/>
                  </a:cubicBezTo>
                  <a:cubicBezTo>
                    <a:pt x="602" y="320"/>
                    <a:pt x="602" y="320"/>
                    <a:pt x="602" y="320"/>
                  </a:cubicBezTo>
                  <a:cubicBezTo>
                    <a:pt x="600" y="319"/>
                    <a:pt x="600" y="319"/>
                    <a:pt x="600" y="319"/>
                  </a:cubicBezTo>
                  <a:cubicBezTo>
                    <a:pt x="598" y="321"/>
                    <a:pt x="598" y="321"/>
                    <a:pt x="598" y="321"/>
                  </a:cubicBezTo>
                  <a:cubicBezTo>
                    <a:pt x="596" y="321"/>
                    <a:pt x="596" y="321"/>
                    <a:pt x="596" y="321"/>
                  </a:cubicBezTo>
                  <a:cubicBezTo>
                    <a:pt x="594" y="323"/>
                    <a:pt x="594" y="323"/>
                    <a:pt x="594" y="323"/>
                  </a:cubicBezTo>
                  <a:cubicBezTo>
                    <a:pt x="596" y="322"/>
                    <a:pt x="596" y="322"/>
                    <a:pt x="596" y="322"/>
                  </a:cubicBezTo>
                  <a:cubicBezTo>
                    <a:pt x="596" y="323"/>
                    <a:pt x="596" y="323"/>
                    <a:pt x="596" y="323"/>
                  </a:cubicBezTo>
                  <a:cubicBezTo>
                    <a:pt x="596" y="324"/>
                    <a:pt x="596" y="324"/>
                    <a:pt x="596" y="324"/>
                  </a:cubicBezTo>
                  <a:cubicBezTo>
                    <a:pt x="594" y="324"/>
                    <a:pt x="594" y="324"/>
                    <a:pt x="594" y="324"/>
                  </a:cubicBezTo>
                  <a:cubicBezTo>
                    <a:pt x="593" y="325"/>
                    <a:pt x="593" y="325"/>
                    <a:pt x="593" y="325"/>
                  </a:cubicBezTo>
                  <a:cubicBezTo>
                    <a:pt x="596" y="325"/>
                    <a:pt x="596" y="325"/>
                    <a:pt x="596" y="325"/>
                  </a:cubicBezTo>
                  <a:cubicBezTo>
                    <a:pt x="598" y="323"/>
                    <a:pt x="598" y="323"/>
                    <a:pt x="598" y="323"/>
                  </a:cubicBezTo>
                  <a:cubicBezTo>
                    <a:pt x="600" y="321"/>
                    <a:pt x="600" y="321"/>
                    <a:pt x="600" y="321"/>
                  </a:cubicBezTo>
                  <a:cubicBezTo>
                    <a:pt x="602" y="321"/>
                    <a:pt x="602" y="321"/>
                    <a:pt x="602" y="321"/>
                  </a:cubicBezTo>
                  <a:cubicBezTo>
                    <a:pt x="603" y="321"/>
                    <a:pt x="603" y="321"/>
                    <a:pt x="603" y="321"/>
                  </a:cubicBezTo>
                  <a:cubicBezTo>
                    <a:pt x="605" y="321"/>
                    <a:pt x="605" y="321"/>
                    <a:pt x="605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3"/>
                    <a:pt x="606" y="323"/>
                    <a:pt x="606" y="323"/>
                  </a:cubicBezTo>
                  <a:cubicBezTo>
                    <a:pt x="605" y="324"/>
                    <a:pt x="605" y="324"/>
                    <a:pt x="605" y="324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2" y="325"/>
                    <a:pt x="602" y="325"/>
                    <a:pt x="602" y="325"/>
                  </a:cubicBezTo>
                  <a:cubicBezTo>
                    <a:pt x="601" y="325"/>
                    <a:pt x="601" y="325"/>
                    <a:pt x="601" y="325"/>
                  </a:cubicBezTo>
                  <a:cubicBezTo>
                    <a:pt x="600" y="327"/>
                    <a:pt x="600" y="327"/>
                    <a:pt x="600" y="327"/>
                  </a:cubicBezTo>
                  <a:cubicBezTo>
                    <a:pt x="598" y="327"/>
                    <a:pt x="598" y="327"/>
                    <a:pt x="598" y="327"/>
                  </a:cubicBezTo>
                  <a:cubicBezTo>
                    <a:pt x="597" y="327"/>
                    <a:pt x="597" y="327"/>
                    <a:pt x="597" y="327"/>
                  </a:cubicBezTo>
                  <a:cubicBezTo>
                    <a:pt x="596" y="327"/>
                    <a:pt x="596" y="327"/>
                    <a:pt x="596" y="327"/>
                  </a:cubicBezTo>
                  <a:cubicBezTo>
                    <a:pt x="595" y="329"/>
                    <a:pt x="595" y="329"/>
                    <a:pt x="595" y="329"/>
                  </a:cubicBezTo>
                  <a:cubicBezTo>
                    <a:pt x="595" y="328"/>
                    <a:pt x="595" y="328"/>
                    <a:pt x="595" y="328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8" y="328"/>
                    <a:pt x="598" y="328"/>
                    <a:pt x="598" y="328"/>
                  </a:cubicBezTo>
                  <a:cubicBezTo>
                    <a:pt x="599" y="329"/>
                    <a:pt x="599" y="329"/>
                    <a:pt x="599" y="329"/>
                  </a:cubicBezTo>
                  <a:cubicBezTo>
                    <a:pt x="601" y="327"/>
                    <a:pt x="601" y="327"/>
                    <a:pt x="601" y="327"/>
                  </a:cubicBezTo>
                  <a:cubicBezTo>
                    <a:pt x="602" y="326"/>
                    <a:pt x="602" y="326"/>
                    <a:pt x="602" y="326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5" y="326"/>
                    <a:pt x="605" y="326"/>
                    <a:pt x="605" y="326"/>
                  </a:cubicBezTo>
                  <a:cubicBezTo>
                    <a:pt x="606" y="326"/>
                    <a:pt x="606" y="326"/>
                    <a:pt x="606" y="326"/>
                  </a:cubicBezTo>
                  <a:cubicBezTo>
                    <a:pt x="607" y="325"/>
                    <a:pt x="607" y="325"/>
                    <a:pt x="607" y="325"/>
                  </a:cubicBezTo>
                  <a:cubicBezTo>
                    <a:pt x="609" y="324"/>
                    <a:pt x="609" y="324"/>
                    <a:pt x="609" y="324"/>
                  </a:cubicBezTo>
                  <a:cubicBezTo>
                    <a:pt x="609" y="323"/>
                    <a:pt x="609" y="323"/>
                    <a:pt x="609" y="323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10" y="320"/>
                    <a:pt x="610" y="320"/>
                    <a:pt x="610" y="320"/>
                  </a:cubicBezTo>
                  <a:cubicBezTo>
                    <a:pt x="610" y="319"/>
                    <a:pt x="610" y="319"/>
                    <a:pt x="610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2" y="319"/>
                    <a:pt x="612" y="319"/>
                    <a:pt x="612" y="319"/>
                  </a:cubicBezTo>
                  <a:cubicBezTo>
                    <a:pt x="613" y="321"/>
                    <a:pt x="613" y="321"/>
                    <a:pt x="613" y="321"/>
                  </a:cubicBezTo>
                  <a:cubicBezTo>
                    <a:pt x="614" y="324"/>
                    <a:pt x="614" y="324"/>
                    <a:pt x="614" y="324"/>
                  </a:cubicBezTo>
                  <a:cubicBezTo>
                    <a:pt x="615" y="327"/>
                    <a:pt x="615" y="327"/>
                    <a:pt x="615" y="327"/>
                  </a:cubicBezTo>
                  <a:cubicBezTo>
                    <a:pt x="616" y="328"/>
                    <a:pt x="616" y="328"/>
                    <a:pt x="616" y="328"/>
                  </a:cubicBezTo>
                  <a:cubicBezTo>
                    <a:pt x="615" y="329"/>
                    <a:pt x="615" y="329"/>
                    <a:pt x="615" y="329"/>
                  </a:cubicBezTo>
                  <a:cubicBezTo>
                    <a:pt x="615" y="330"/>
                    <a:pt x="615" y="330"/>
                    <a:pt x="615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12" y="329"/>
                    <a:pt x="612" y="329"/>
                    <a:pt x="612" y="329"/>
                  </a:cubicBezTo>
                  <a:cubicBezTo>
                    <a:pt x="609" y="329"/>
                    <a:pt x="609" y="329"/>
                    <a:pt x="609" y="329"/>
                  </a:cubicBezTo>
                  <a:cubicBezTo>
                    <a:pt x="608" y="330"/>
                    <a:pt x="608" y="330"/>
                    <a:pt x="608" y="330"/>
                  </a:cubicBezTo>
                  <a:cubicBezTo>
                    <a:pt x="606" y="331"/>
                    <a:pt x="606" y="331"/>
                    <a:pt x="606" y="331"/>
                  </a:cubicBezTo>
                  <a:cubicBezTo>
                    <a:pt x="605" y="331"/>
                    <a:pt x="605" y="331"/>
                    <a:pt x="605" y="331"/>
                  </a:cubicBezTo>
                  <a:cubicBezTo>
                    <a:pt x="605" y="330"/>
                    <a:pt x="605" y="330"/>
                    <a:pt x="605" y="330"/>
                  </a:cubicBezTo>
                  <a:cubicBezTo>
                    <a:pt x="604" y="331"/>
                    <a:pt x="604" y="331"/>
                    <a:pt x="604" y="331"/>
                  </a:cubicBezTo>
                  <a:cubicBezTo>
                    <a:pt x="602" y="332"/>
                    <a:pt x="602" y="332"/>
                    <a:pt x="602" y="332"/>
                  </a:cubicBezTo>
                  <a:cubicBezTo>
                    <a:pt x="600" y="332"/>
                    <a:pt x="600" y="332"/>
                    <a:pt x="600" y="332"/>
                  </a:cubicBezTo>
                  <a:cubicBezTo>
                    <a:pt x="601" y="332"/>
                    <a:pt x="601" y="332"/>
                    <a:pt x="601" y="332"/>
                  </a:cubicBezTo>
                  <a:cubicBezTo>
                    <a:pt x="604" y="332"/>
                    <a:pt x="604" y="332"/>
                    <a:pt x="604" y="332"/>
                  </a:cubicBezTo>
                  <a:cubicBezTo>
                    <a:pt x="606" y="332"/>
                    <a:pt x="606" y="332"/>
                    <a:pt x="606" y="332"/>
                  </a:cubicBezTo>
                  <a:cubicBezTo>
                    <a:pt x="608" y="335"/>
                    <a:pt x="608" y="335"/>
                    <a:pt x="608" y="335"/>
                  </a:cubicBezTo>
                  <a:cubicBezTo>
                    <a:pt x="609" y="335"/>
                    <a:pt x="609" y="335"/>
                    <a:pt x="609" y="335"/>
                  </a:cubicBezTo>
                  <a:cubicBezTo>
                    <a:pt x="610" y="335"/>
                    <a:pt x="610" y="335"/>
                    <a:pt x="610" y="335"/>
                  </a:cubicBezTo>
                  <a:cubicBezTo>
                    <a:pt x="611" y="335"/>
                    <a:pt x="611" y="335"/>
                    <a:pt x="611" y="335"/>
                  </a:cubicBezTo>
                  <a:cubicBezTo>
                    <a:pt x="612" y="335"/>
                    <a:pt x="612" y="335"/>
                    <a:pt x="612" y="335"/>
                  </a:cubicBezTo>
                  <a:cubicBezTo>
                    <a:pt x="613" y="336"/>
                    <a:pt x="613" y="336"/>
                    <a:pt x="613" y="336"/>
                  </a:cubicBezTo>
                  <a:cubicBezTo>
                    <a:pt x="615" y="337"/>
                    <a:pt x="615" y="337"/>
                    <a:pt x="615" y="337"/>
                  </a:cubicBezTo>
                  <a:cubicBezTo>
                    <a:pt x="615" y="338"/>
                    <a:pt x="615" y="338"/>
                    <a:pt x="615" y="338"/>
                  </a:cubicBezTo>
                  <a:cubicBezTo>
                    <a:pt x="616" y="339"/>
                    <a:pt x="616" y="339"/>
                    <a:pt x="616" y="339"/>
                  </a:cubicBezTo>
                  <a:cubicBezTo>
                    <a:pt x="616" y="341"/>
                    <a:pt x="616" y="341"/>
                    <a:pt x="616" y="341"/>
                  </a:cubicBezTo>
                  <a:cubicBezTo>
                    <a:pt x="615" y="342"/>
                    <a:pt x="615" y="342"/>
                    <a:pt x="615" y="342"/>
                  </a:cubicBezTo>
                  <a:cubicBezTo>
                    <a:pt x="614" y="342"/>
                    <a:pt x="614" y="342"/>
                    <a:pt x="614" y="342"/>
                  </a:cubicBezTo>
                  <a:cubicBezTo>
                    <a:pt x="613" y="340"/>
                    <a:pt x="613" y="340"/>
                    <a:pt x="613" y="340"/>
                  </a:cubicBezTo>
                  <a:cubicBezTo>
                    <a:pt x="613" y="341"/>
                    <a:pt x="613" y="341"/>
                    <a:pt x="613" y="341"/>
                  </a:cubicBezTo>
                  <a:cubicBezTo>
                    <a:pt x="612" y="341"/>
                    <a:pt x="612" y="341"/>
                    <a:pt x="612" y="341"/>
                  </a:cubicBezTo>
                  <a:cubicBezTo>
                    <a:pt x="611" y="341"/>
                    <a:pt x="611" y="341"/>
                    <a:pt x="611" y="341"/>
                  </a:cubicBezTo>
                  <a:cubicBezTo>
                    <a:pt x="611" y="340"/>
                    <a:pt x="611" y="340"/>
                    <a:pt x="611" y="340"/>
                  </a:cubicBezTo>
                  <a:cubicBezTo>
                    <a:pt x="610" y="341"/>
                    <a:pt x="610" y="341"/>
                    <a:pt x="610" y="341"/>
                  </a:cubicBezTo>
                  <a:cubicBezTo>
                    <a:pt x="609" y="340"/>
                    <a:pt x="609" y="340"/>
                    <a:pt x="609" y="340"/>
                  </a:cubicBezTo>
                  <a:cubicBezTo>
                    <a:pt x="607" y="338"/>
                    <a:pt x="607" y="338"/>
                    <a:pt x="607" y="338"/>
                  </a:cubicBezTo>
                  <a:cubicBezTo>
                    <a:pt x="606" y="338"/>
                    <a:pt x="606" y="338"/>
                    <a:pt x="606" y="338"/>
                  </a:cubicBezTo>
                  <a:cubicBezTo>
                    <a:pt x="605" y="338"/>
                    <a:pt x="605" y="338"/>
                    <a:pt x="605" y="338"/>
                  </a:cubicBezTo>
                  <a:cubicBezTo>
                    <a:pt x="603" y="338"/>
                    <a:pt x="603" y="338"/>
                    <a:pt x="603" y="338"/>
                  </a:cubicBezTo>
                  <a:cubicBezTo>
                    <a:pt x="602" y="337"/>
                    <a:pt x="602" y="337"/>
                    <a:pt x="602" y="337"/>
                  </a:cubicBezTo>
                  <a:cubicBezTo>
                    <a:pt x="602" y="338"/>
                    <a:pt x="602" y="338"/>
                    <a:pt x="602" y="338"/>
                  </a:cubicBezTo>
                  <a:cubicBezTo>
                    <a:pt x="604" y="339"/>
                    <a:pt x="604" y="339"/>
                    <a:pt x="604" y="339"/>
                  </a:cubicBezTo>
                  <a:cubicBezTo>
                    <a:pt x="605" y="339"/>
                    <a:pt x="605" y="339"/>
                    <a:pt x="605" y="339"/>
                  </a:cubicBezTo>
                  <a:cubicBezTo>
                    <a:pt x="605" y="340"/>
                    <a:pt x="605" y="340"/>
                    <a:pt x="605" y="340"/>
                  </a:cubicBezTo>
                  <a:cubicBezTo>
                    <a:pt x="603" y="340"/>
                    <a:pt x="603" y="340"/>
                    <a:pt x="603" y="340"/>
                  </a:cubicBezTo>
                  <a:cubicBezTo>
                    <a:pt x="602" y="340"/>
                    <a:pt x="602" y="340"/>
                    <a:pt x="602" y="340"/>
                  </a:cubicBezTo>
                  <a:cubicBezTo>
                    <a:pt x="600" y="340"/>
                    <a:pt x="600" y="340"/>
                    <a:pt x="600" y="340"/>
                  </a:cubicBezTo>
                  <a:cubicBezTo>
                    <a:pt x="599" y="341"/>
                    <a:pt x="599" y="341"/>
                    <a:pt x="599" y="341"/>
                  </a:cubicBezTo>
                  <a:cubicBezTo>
                    <a:pt x="599" y="342"/>
                    <a:pt x="599" y="342"/>
                    <a:pt x="599" y="342"/>
                  </a:cubicBezTo>
                  <a:cubicBezTo>
                    <a:pt x="600" y="342"/>
                    <a:pt x="600" y="342"/>
                    <a:pt x="600" y="342"/>
                  </a:cubicBezTo>
                  <a:cubicBezTo>
                    <a:pt x="600" y="341"/>
                    <a:pt x="600" y="341"/>
                    <a:pt x="600" y="341"/>
                  </a:cubicBezTo>
                  <a:cubicBezTo>
                    <a:pt x="602" y="342"/>
                    <a:pt x="602" y="342"/>
                    <a:pt x="602" y="342"/>
                  </a:cubicBezTo>
                  <a:cubicBezTo>
                    <a:pt x="604" y="341"/>
                    <a:pt x="604" y="341"/>
                    <a:pt x="604" y="341"/>
                  </a:cubicBezTo>
                  <a:cubicBezTo>
                    <a:pt x="605" y="341"/>
                    <a:pt x="605" y="341"/>
                    <a:pt x="605" y="341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4"/>
                    <a:pt x="607" y="344"/>
                    <a:pt x="607" y="344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2" y="343"/>
                    <a:pt x="602" y="343"/>
                    <a:pt x="602" y="343"/>
                  </a:cubicBezTo>
                  <a:cubicBezTo>
                    <a:pt x="602" y="344"/>
                    <a:pt x="602" y="344"/>
                    <a:pt x="602" y="344"/>
                  </a:cubicBezTo>
                  <a:cubicBezTo>
                    <a:pt x="603" y="345"/>
                    <a:pt x="603" y="345"/>
                    <a:pt x="603" y="345"/>
                  </a:cubicBezTo>
                  <a:cubicBezTo>
                    <a:pt x="604" y="345"/>
                    <a:pt x="604" y="345"/>
                    <a:pt x="604" y="345"/>
                  </a:cubicBezTo>
                  <a:cubicBezTo>
                    <a:pt x="605" y="346"/>
                    <a:pt x="605" y="346"/>
                    <a:pt x="605" y="346"/>
                  </a:cubicBezTo>
                  <a:cubicBezTo>
                    <a:pt x="605" y="347"/>
                    <a:pt x="605" y="347"/>
                    <a:pt x="605" y="347"/>
                  </a:cubicBezTo>
                  <a:cubicBezTo>
                    <a:pt x="606" y="348"/>
                    <a:pt x="606" y="348"/>
                    <a:pt x="606" y="348"/>
                  </a:cubicBezTo>
                  <a:cubicBezTo>
                    <a:pt x="605" y="348"/>
                    <a:pt x="605" y="348"/>
                    <a:pt x="605" y="348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99" y="347"/>
                    <a:pt x="599" y="347"/>
                    <a:pt x="599" y="347"/>
                  </a:cubicBezTo>
                  <a:cubicBezTo>
                    <a:pt x="596" y="346"/>
                    <a:pt x="596" y="346"/>
                    <a:pt x="596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7" y="347"/>
                    <a:pt x="597" y="347"/>
                    <a:pt x="597" y="347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2" y="350"/>
                    <a:pt x="602" y="350"/>
                    <a:pt x="602" y="350"/>
                  </a:cubicBezTo>
                  <a:cubicBezTo>
                    <a:pt x="601" y="350"/>
                    <a:pt x="601" y="350"/>
                    <a:pt x="601" y="350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7" y="350"/>
                    <a:pt x="597" y="350"/>
                    <a:pt x="597" y="350"/>
                  </a:cubicBezTo>
                  <a:cubicBezTo>
                    <a:pt x="598" y="350"/>
                    <a:pt x="598" y="350"/>
                    <a:pt x="598" y="350"/>
                  </a:cubicBezTo>
                  <a:cubicBezTo>
                    <a:pt x="598" y="351"/>
                    <a:pt x="598" y="351"/>
                    <a:pt x="598" y="351"/>
                  </a:cubicBezTo>
                  <a:cubicBezTo>
                    <a:pt x="599" y="351"/>
                    <a:pt x="599" y="351"/>
                    <a:pt x="599" y="351"/>
                  </a:cubicBezTo>
                  <a:cubicBezTo>
                    <a:pt x="600" y="351"/>
                    <a:pt x="600" y="351"/>
                    <a:pt x="600" y="351"/>
                  </a:cubicBezTo>
                  <a:cubicBezTo>
                    <a:pt x="601" y="351"/>
                    <a:pt x="601" y="351"/>
                    <a:pt x="601" y="351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2" y="353"/>
                    <a:pt x="602" y="353"/>
                    <a:pt x="602" y="353"/>
                  </a:cubicBezTo>
                  <a:cubicBezTo>
                    <a:pt x="602" y="352"/>
                    <a:pt x="602" y="352"/>
                    <a:pt x="602" y="352"/>
                  </a:cubicBezTo>
                  <a:cubicBezTo>
                    <a:pt x="604" y="352"/>
                    <a:pt x="604" y="352"/>
                    <a:pt x="604" y="352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4" y="354"/>
                    <a:pt x="604" y="354"/>
                    <a:pt x="604" y="354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5" y="353"/>
                    <a:pt x="605" y="353"/>
                    <a:pt x="605" y="353"/>
                  </a:cubicBezTo>
                  <a:cubicBezTo>
                    <a:pt x="607" y="354"/>
                    <a:pt x="607" y="354"/>
                    <a:pt x="607" y="354"/>
                  </a:cubicBezTo>
                  <a:cubicBezTo>
                    <a:pt x="608" y="354"/>
                    <a:pt x="608" y="354"/>
                    <a:pt x="608" y="354"/>
                  </a:cubicBezTo>
                  <a:cubicBezTo>
                    <a:pt x="610" y="354"/>
                    <a:pt x="610" y="354"/>
                    <a:pt x="610" y="354"/>
                  </a:cubicBezTo>
                  <a:cubicBezTo>
                    <a:pt x="609" y="355"/>
                    <a:pt x="609" y="355"/>
                    <a:pt x="609" y="355"/>
                  </a:cubicBezTo>
                  <a:cubicBezTo>
                    <a:pt x="609" y="356"/>
                    <a:pt x="609" y="356"/>
                    <a:pt x="609" y="356"/>
                  </a:cubicBezTo>
                  <a:cubicBezTo>
                    <a:pt x="607" y="356"/>
                    <a:pt x="607" y="356"/>
                    <a:pt x="607" y="356"/>
                  </a:cubicBezTo>
                  <a:cubicBezTo>
                    <a:pt x="607" y="355"/>
                    <a:pt x="607" y="355"/>
                    <a:pt x="607" y="355"/>
                  </a:cubicBezTo>
                  <a:cubicBezTo>
                    <a:pt x="605" y="355"/>
                    <a:pt x="605" y="355"/>
                    <a:pt x="605" y="355"/>
                  </a:cubicBezTo>
                  <a:cubicBezTo>
                    <a:pt x="602" y="357"/>
                    <a:pt x="602" y="357"/>
                    <a:pt x="602" y="357"/>
                  </a:cubicBezTo>
                  <a:cubicBezTo>
                    <a:pt x="602" y="358"/>
                    <a:pt x="602" y="358"/>
                    <a:pt x="602" y="358"/>
                  </a:cubicBezTo>
                  <a:cubicBezTo>
                    <a:pt x="603" y="357"/>
                    <a:pt x="603" y="357"/>
                    <a:pt x="603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7" y="357"/>
                    <a:pt x="607" y="357"/>
                    <a:pt x="607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5" y="358"/>
                    <a:pt x="605" y="358"/>
                    <a:pt x="605" y="358"/>
                  </a:cubicBezTo>
                  <a:cubicBezTo>
                    <a:pt x="606" y="358"/>
                    <a:pt x="606" y="358"/>
                    <a:pt x="606" y="358"/>
                  </a:cubicBezTo>
                  <a:cubicBezTo>
                    <a:pt x="608" y="358"/>
                    <a:pt x="608" y="358"/>
                    <a:pt x="608" y="358"/>
                  </a:cubicBezTo>
                  <a:cubicBezTo>
                    <a:pt x="609" y="359"/>
                    <a:pt x="609" y="359"/>
                    <a:pt x="609" y="359"/>
                  </a:cubicBezTo>
                  <a:cubicBezTo>
                    <a:pt x="608" y="359"/>
                    <a:pt x="608" y="359"/>
                    <a:pt x="608" y="359"/>
                  </a:cubicBezTo>
                  <a:cubicBezTo>
                    <a:pt x="610" y="360"/>
                    <a:pt x="610" y="360"/>
                    <a:pt x="610" y="360"/>
                  </a:cubicBezTo>
                  <a:cubicBezTo>
                    <a:pt x="610" y="361"/>
                    <a:pt x="610" y="361"/>
                    <a:pt x="610" y="361"/>
                  </a:cubicBezTo>
                  <a:cubicBezTo>
                    <a:pt x="610" y="362"/>
                    <a:pt x="610" y="362"/>
                    <a:pt x="610" y="362"/>
                  </a:cubicBezTo>
                  <a:cubicBezTo>
                    <a:pt x="609" y="364"/>
                    <a:pt x="609" y="364"/>
                    <a:pt x="609" y="364"/>
                  </a:cubicBezTo>
                  <a:cubicBezTo>
                    <a:pt x="609" y="365"/>
                    <a:pt x="609" y="365"/>
                    <a:pt x="609" y="365"/>
                  </a:cubicBezTo>
                  <a:cubicBezTo>
                    <a:pt x="610" y="364"/>
                    <a:pt x="610" y="364"/>
                    <a:pt x="610" y="364"/>
                  </a:cubicBezTo>
                  <a:cubicBezTo>
                    <a:pt x="610" y="363"/>
                    <a:pt x="610" y="363"/>
                    <a:pt x="610" y="363"/>
                  </a:cubicBezTo>
                  <a:cubicBezTo>
                    <a:pt x="611" y="362"/>
                    <a:pt x="611" y="362"/>
                    <a:pt x="611" y="362"/>
                  </a:cubicBezTo>
                  <a:cubicBezTo>
                    <a:pt x="612" y="362"/>
                    <a:pt x="612" y="362"/>
                    <a:pt x="612" y="362"/>
                  </a:cubicBezTo>
                  <a:cubicBezTo>
                    <a:pt x="613" y="363"/>
                    <a:pt x="613" y="363"/>
                    <a:pt x="613" y="363"/>
                  </a:cubicBezTo>
                  <a:cubicBezTo>
                    <a:pt x="612" y="364"/>
                    <a:pt x="612" y="364"/>
                    <a:pt x="612" y="364"/>
                  </a:cubicBezTo>
                  <a:cubicBezTo>
                    <a:pt x="610" y="367"/>
                    <a:pt x="610" y="367"/>
                    <a:pt x="610" y="367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0" y="370"/>
                    <a:pt x="610" y="370"/>
                    <a:pt x="610" y="370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2" y="367"/>
                    <a:pt x="612" y="367"/>
                    <a:pt x="612" y="367"/>
                  </a:cubicBezTo>
                  <a:cubicBezTo>
                    <a:pt x="612" y="366"/>
                    <a:pt x="612" y="366"/>
                    <a:pt x="612" y="366"/>
                  </a:cubicBezTo>
                  <a:cubicBezTo>
                    <a:pt x="612" y="365"/>
                    <a:pt x="612" y="365"/>
                    <a:pt x="612" y="365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3"/>
                    <a:pt x="614" y="363"/>
                    <a:pt x="614" y="363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3"/>
                    <a:pt x="616" y="363"/>
                    <a:pt x="616" y="363"/>
                  </a:cubicBezTo>
                  <a:cubicBezTo>
                    <a:pt x="614" y="366"/>
                    <a:pt x="614" y="366"/>
                    <a:pt x="614" y="366"/>
                  </a:cubicBezTo>
                  <a:cubicBezTo>
                    <a:pt x="613" y="367"/>
                    <a:pt x="613" y="367"/>
                    <a:pt x="613" y="367"/>
                  </a:cubicBezTo>
                  <a:cubicBezTo>
                    <a:pt x="613" y="368"/>
                    <a:pt x="613" y="368"/>
                    <a:pt x="613" y="368"/>
                  </a:cubicBezTo>
                  <a:cubicBezTo>
                    <a:pt x="614" y="370"/>
                    <a:pt x="614" y="370"/>
                    <a:pt x="614" y="370"/>
                  </a:cubicBezTo>
                  <a:cubicBezTo>
                    <a:pt x="614" y="369"/>
                    <a:pt x="614" y="369"/>
                    <a:pt x="614" y="369"/>
                  </a:cubicBezTo>
                  <a:cubicBezTo>
                    <a:pt x="614" y="368"/>
                    <a:pt x="614" y="368"/>
                    <a:pt x="614" y="368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5" y="366"/>
                    <a:pt x="615" y="366"/>
                    <a:pt x="615" y="366"/>
                  </a:cubicBezTo>
                  <a:cubicBezTo>
                    <a:pt x="616" y="365"/>
                    <a:pt x="616" y="365"/>
                    <a:pt x="616" y="365"/>
                  </a:cubicBezTo>
                  <a:cubicBezTo>
                    <a:pt x="618" y="363"/>
                    <a:pt x="618" y="363"/>
                    <a:pt x="618" y="363"/>
                  </a:cubicBezTo>
                  <a:cubicBezTo>
                    <a:pt x="620" y="362"/>
                    <a:pt x="620" y="362"/>
                    <a:pt x="620" y="362"/>
                  </a:cubicBezTo>
                  <a:cubicBezTo>
                    <a:pt x="620" y="363"/>
                    <a:pt x="620" y="363"/>
                    <a:pt x="620" y="363"/>
                  </a:cubicBezTo>
                  <a:cubicBezTo>
                    <a:pt x="620" y="364"/>
                    <a:pt x="620" y="364"/>
                    <a:pt x="620" y="364"/>
                  </a:cubicBezTo>
                  <a:cubicBezTo>
                    <a:pt x="619" y="365"/>
                    <a:pt x="619" y="365"/>
                    <a:pt x="619" y="365"/>
                  </a:cubicBezTo>
                  <a:cubicBezTo>
                    <a:pt x="617" y="366"/>
                    <a:pt x="617" y="366"/>
                    <a:pt x="617" y="366"/>
                  </a:cubicBezTo>
                  <a:cubicBezTo>
                    <a:pt x="617" y="367"/>
                    <a:pt x="617" y="367"/>
                    <a:pt x="617" y="367"/>
                  </a:cubicBezTo>
                  <a:cubicBezTo>
                    <a:pt x="616" y="368"/>
                    <a:pt x="616" y="368"/>
                    <a:pt x="616" y="368"/>
                  </a:cubicBezTo>
                  <a:cubicBezTo>
                    <a:pt x="617" y="369"/>
                    <a:pt x="617" y="369"/>
                    <a:pt x="617" y="369"/>
                  </a:cubicBezTo>
                  <a:cubicBezTo>
                    <a:pt x="617" y="368"/>
                    <a:pt x="617" y="368"/>
                    <a:pt x="617" y="368"/>
                  </a:cubicBezTo>
                  <a:cubicBezTo>
                    <a:pt x="618" y="369"/>
                    <a:pt x="618" y="369"/>
                    <a:pt x="618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21" y="367"/>
                    <a:pt x="621" y="367"/>
                    <a:pt x="621" y="367"/>
                  </a:cubicBezTo>
                  <a:cubicBezTo>
                    <a:pt x="622" y="368"/>
                    <a:pt x="622" y="368"/>
                    <a:pt x="622" y="368"/>
                  </a:cubicBezTo>
                  <a:cubicBezTo>
                    <a:pt x="622" y="370"/>
                    <a:pt x="622" y="370"/>
                    <a:pt x="622" y="370"/>
                  </a:cubicBezTo>
                  <a:cubicBezTo>
                    <a:pt x="622" y="371"/>
                    <a:pt x="622" y="371"/>
                    <a:pt x="622" y="371"/>
                  </a:cubicBezTo>
                  <a:cubicBezTo>
                    <a:pt x="621" y="372"/>
                    <a:pt x="621" y="372"/>
                    <a:pt x="621" y="372"/>
                  </a:cubicBezTo>
                  <a:cubicBezTo>
                    <a:pt x="621" y="373"/>
                    <a:pt x="621" y="373"/>
                    <a:pt x="621" y="373"/>
                  </a:cubicBezTo>
                  <a:cubicBezTo>
                    <a:pt x="622" y="373"/>
                    <a:pt x="622" y="373"/>
                    <a:pt x="622" y="373"/>
                  </a:cubicBezTo>
                  <a:cubicBezTo>
                    <a:pt x="623" y="374"/>
                    <a:pt x="623" y="374"/>
                    <a:pt x="623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0" y="374"/>
                    <a:pt x="620" y="374"/>
                    <a:pt x="620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3" y="376"/>
                    <a:pt x="623" y="376"/>
                    <a:pt x="623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18" y="376"/>
                    <a:pt x="618" y="376"/>
                    <a:pt x="618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20" y="377"/>
                    <a:pt x="620" y="377"/>
                    <a:pt x="620" y="377"/>
                  </a:cubicBezTo>
                  <a:cubicBezTo>
                    <a:pt x="623" y="378"/>
                    <a:pt x="623" y="378"/>
                    <a:pt x="623" y="378"/>
                  </a:cubicBezTo>
                  <a:cubicBezTo>
                    <a:pt x="623" y="377"/>
                    <a:pt x="623" y="377"/>
                    <a:pt x="623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4" y="378"/>
                    <a:pt x="624" y="378"/>
                    <a:pt x="624" y="378"/>
                  </a:cubicBezTo>
                  <a:cubicBezTo>
                    <a:pt x="623" y="380"/>
                    <a:pt x="623" y="380"/>
                    <a:pt x="623" y="380"/>
                  </a:cubicBezTo>
                  <a:cubicBezTo>
                    <a:pt x="625" y="379"/>
                    <a:pt x="625" y="379"/>
                    <a:pt x="625" y="379"/>
                  </a:cubicBezTo>
                  <a:cubicBezTo>
                    <a:pt x="626" y="378"/>
                    <a:pt x="626" y="378"/>
                    <a:pt x="626" y="378"/>
                  </a:cubicBezTo>
                  <a:cubicBezTo>
                    <a:pt x="627" y="377"/>
                    <a:pt x="627" y="377"/>
                    <a:pt x="627" y="377"/>
                  </a:cubicBezTo>
                  <a:cubicBezTo>
                    <a:pt x="629" y="376"/>
                    <a:pt x="629" y="376"/>
                    <a:pt x="629" y="376"/>
                  </a:cubicBezTo>
                  <a:cubicBezTo>
                    <a:pt x="630" y="376"/>
                    <a:pt x="630" y="376"/>
                    <a:pt x="630" y="376"/>
                  </a:cubicBezTo>
                  <a:cubicBezTo>
                    <a:pt x="630" y="377"/>
                    <a:pt x="630" y="377"/>
                    <a:pt x="630" y="377"/>
                  </a:cubicBezTo>
                  <a:cubicBezTo>
                    <a:pt x="629" y="378"/>
                    <a:pt x="629" y="378"/>
                    <a:pt x="629" y="378"/>
                  </a:cubicBezTo>
                  <a:cubicBezTo>
                    <a:pt x="628" y="378"/>
                    <a:pt x="628" y="378"/>
                    <a:pt x="628" y="378"/>
                  </a:cubicBezTo>
                  <a:cubicBezTo>
                    <a:pt x="627" y="379"/>
                    <a:pt x="627" y="379"/>
                    <a:pt x="627" y="379"/>
                  </a:cubicBezTo>
                  <a:cubicBezTo>
                    <a:pt x="626" y="381"/>
                    <a:pt x="626" y="381"/>
                    <a:pt x="626" y="381"/>
                  </a:cubicBezTo>
                  <a:cubicBezTo>
                    <a:pt x="624" y="382"/>
                    <a:pt x="624" y="382"/>
                    <a:pt x="624" y="382"/>
                  </a:cubicBezTo>
                  <a:cubicBezTo>
                    <a:pt x="624" y="383"/>
                    <a:pt x="624" y="383"/>
                    <a:pt x="624" y="383"/>
                  </a:cubicBezTo>
                  <a:cubicBezTo>
                    <a:pt x="624" y="385"/>
                    <a:pt x="624" y="385"/>
                    <a:pt x="624" y="385"/>
                  </a:cubicBezTo>
                  <a:cubicBezTo>
                    <a:pt x="625" y="385"/>
                    <a:pt x="625" y="385"/>
                    <a:pt x="625" y="385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8" y="381"/>
                    <a:pt x="628" y="381"/>
                    <a:pt x="628" y="381"/>
                  </a:cubicBezTo>
                  <a:cubicBezTo>
                    <a:pt x="629" y="380"/>
                    <a:pt x="629" y="380"/>
                    <a:pt x="629" y="380"/>
                  </a:cubicBezTo>
                  <a:cubicBezTo>
                    <a:pt x="629" y="381"/>
                    <a:pt x="629" y="381"/>
                    <a:pt x="629" y="381"/>
                  </a:cubicBezTo>
                  <a:cubicBezTo>
                    <a:pt x="628" y="383"/>
                    <a:pt x="628" y="383"/>
                    <a:pt x="628" y="383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7" y="386"/>
                    <a:pt x="627" y="386"/>
                    <a:pt x="627" y="386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9" y="383"/>
                    <a:pt x="629" y="383"/>
                    <a:pt x="629" y="383"/>
                  </a:cubicBezTo>
                  <a:cubicBezTo>
                    <a:pt x="629" y="382"/>
                    <a:pt x="629" y="382"/>
                    <a:pt x="629" y="382"/>
                  </a:cubicBezTo>
                  <a:cubicBezTo>
                    <a:pt x="630" y="382"/>
                    <a:pt x="630" y="382"/>
                    <a:pt x="630" y="382"/>
                  </a:cubicBezTo>
                  <a:cubicBezTo>
                    <a:pt x="631" y="382"/>
                    <a:pt x="631" y="382"/>
                    <a:pt x="631" y="382"/>
                  </a:cubicBezTo>
                  <a:cubicBezTo>
                    <a:pt x="631" y="385"/>
                    <a:pt x="631" y="385"/>
                    <a:pt x="631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4"/>
                    <a:pt x="632" y="384"/>
                    <a:pt x="632" y="384"/>
                  </a:cubicBezTo>
                  <a:cubicBezTo>
                    <a:pt x="633" y="382"/>
                    <a:pt x="633" y="382"/>
                    <a:pt x="633" y="382"/>
                  </a:cubicBezTo>
                  <a:cubicBezTo>
                    <a:pt x="635" y="381"/>
                    <a:pt x="635" y="381"/>
                    <a:pt x="635" y="381"/>
                  </a:cubicBezTo>
                  <a:cubicBezTo>
                    <a:pt x="635" y="382"/>
                    <a:pt x="635" y="382"/>
                    <a:pt x="635" y="382"/>
                  </a:cubicBezTo>
                  <a:cubicBezTo>
                    <a:pt x="634" y="383"/>
                    <a:pt x="634" y="383"/>
                    <a:pt x="634" y="383"/>
                  </a:cubicBezTo>
                  <a:cubicBezTo>
                    <a:pt x="635" y="383"/>
                    <a:pt x="635" y="383"/>
                    <a:pt x="635" y="383"/>
                  </a:cubicBezTo>
                  <a:cubicBezTo>
                    <a:pt x="636" y="383"/>
                    <a:pt x="636" y="383"/>
                    <a:pt x="636" y="383"/>
                  </a:cubicBezTo>
                  <a:cubicBezTo>
                    <a:pt x="637" y="384"/>
                    <a:pt x="637" y="384"/>
                    <a:pt x="637" y="384"/>
                  </a:cubicBezTo>
                  <a:cubicBezTo>
                    <a:pt x="637" y="386"/>
                    <a:pt x="637" y="386"/>
                    <a:pt x="637" y="386"/>
                  </a:cubicBezTo>
                  <a:cubicBezTo>
                    <a:pt x="638" y="386"/>
                    <a:pt x="638" y="386"/>
                    <a:pt x="638" y="386"/>
                  </a:cubicBezTo>
                  <a:cubicBezTo>
                    <a:pt x="639" y="387"/>
                    <a:pt x="639" y="387"/>
                    <a:pt x="639" y="387"/>
                  </a:cubicBezTo>
                  <a:cubicBezTo>
                    <a:pt x="639" y="388"/>
                    <a:pt x="639" y="388"/>
                    <a:pt x="639" y="388"/>
                  </a:cubicBezTo>
                  <a:cubicBezTo>
                    <a:pt x="640" y="389"/>
                    <a:pt x="640" y="389"/>
                    <a:pt x="640" y="389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39" y="391"/>
                    <a:pt x="639" y="391"/>
                    <a:pt x="639" y="391"/>
                  </a:cubicBezTo>
                  <a:cubicBezTo>
                    <a:pt x="637" y="391"/>
                    <a:pt x="637" y="391"/>
                    <a:pt x="637" y="391"/>
                  </a:cubicBezTo>
                  <a:cubicBezTo>
                    <a:pt x="637" y="390"/>
                    <a:pt x="637" y="390"/>
                    <a:pt x="637" y="390"/>
                  </a:cubicBezTo>
                  <a:cubicBezTo>
                    <a:pt x="636" y="388"/>
                    <a:pt x="636" y="388"/>
                    <a:pt x="636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4" y="388"/>
                    <a:pt x="634" y="388"/>
                    <a:pt x="634" y="388"/>
                  </a:cubicBezTo>
                  <a:cubicBezTo>
                    <a:pt x="633" y="389"/>
                    <a:pt x="633" y="389"/>
                    <a:pt x="633" y="389"/>
                  </a:cubicBezTo>
                  <a:cubicBezTo>
                    <a:pt x="634" y="389"/>
                    <a:pt x="634" y="389"/>
                    <a:pt x="634" y="389"/>
                  </a:cubicBezTo>
                  <a:cubicBezTo>
                    <a:pt x="635" y="389"/>
                    <a:pt x="635" y="389"/>
                    <a:pt x="635" y="389"/>
                  </a:cubicBezTo>
                  <a:cubicBezTo>
                    <a:pt x="636" y="390"/>
                    <a:pt x="636" y="390"/>
                    <a:pt x="636" y="390"/>
                  </a:cubicBezTo>
                  <a:cubicBezTo>
                    <a:pt x="635" y="390"/>
                    <a:pt x="635" y="390"/>
                    <a:pt x="635" y="390"/>
                  </a:cubicBezTo>
                  <a:cubicBezTo>
                    <a:pt x="636" y="391"/>
                    <a:pt x="636" y="391"/>
                    <a:pt x="636" y="391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4" y="392"/>
                    <a:pt x="634" y="392"/>
                    <a:pt x="634" y="392"/>
                  </a:cubicBezTo>
                  <a:cubicBezTo>
                    <a:pt x="633" y="392"/>
                    <a:pt x="633" y="392"/>
                    <a:pt x="633" y="392"/>
                  </a:cubicBezTo>
                  <a:cubicBezTo>
                    <a:pt x="634" y="393"/>
                    <a:pt x="634" y="393"/>
                    <a:pt x="634" y="393"/>
                  </a:cubicBezTo>
                  <a:cubicBezTo>
                    <a:pt x="636" y="393"/>
                    <a:pt x="636" y="393"/>
                    <a:pt x="636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6" y="394"/>
                    <a:pt x="636" y="394"/>
                    <a:pt x="636" y="394"/>
                  </a:cubicBezTo>
                  <a:cubicBezTo>
                    <a:pt x="635" y="394"/>
                    <a:pt x="635" y="394"/>
                    <a:pt x="635" y="394"/>
                  </a:cubicBezTo>
                  <a:cubicBezTo>
                    <a:pt x="634" y="395"/>
                    <a:pt x="634" y="395"/>
                    <a:pt x="634" y="395"/>
                  </a:cubicBezTo>
                  <a:cubicBezTo>
                    <a:pt x="632" y="394"/>
                    <a:pt x="632" y="394"/>
                    <a:pt x="632" y="394"/>
                  </a:cubicBezTo>
                  <a:cubicBezTo>
                    <a:pt x="631" y="394"/>
                    <a:pt x="631" y="394"/>
                    <a:pt x="631" y="394"/>
                  </a:cubicBezTo>
                  <a:cubicBezTo>
                    <a:pt x="631" y="393"/>
                    <a:pt x="631" y="393"/>
                    <a:pt x="631" y="393"/>
                  </a:cubicBezTo>
                  <a:cubicBezTo>
                    <a:pt x="631" y="392"/>
                    <a:pt x="631" y="392"/>
                    <a:pt x="631" y="392"/>
                  </a:cubicBezTo>
                  <a:cubicBezTo>
                    <a:pt x="630" y="391"/>
                    <a:pt x="630" y="391"/>
                    <a:pt x="630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2"/>
                    <a:pt x="629" y="392"/>
                    <a:pt x="629" y="392"/>
                  </a:cubicBezTo>
                  <a:cubicBezTo>
                    <a:pt x="629" y="393"/>
                    <a:pt x="629" y="393"/>
                    <a:pt x="629" y="393"/>
                  </a:cubicBezTo>
                  <a:cubicBezTo>
                    <a:pt x="630" y="394"/>
                    <a:pt x="630" y="394"/>
                    <a:pt x="630" y="394"/>
                  </a:cubicBezTo>
                  <a:cubicBezTo>
                    <a:pt x="630" y="395"/>
                    <a:pt x="630" y="395"/>
                    <a:pt x="630" y="395"/>
                  </a:cubicBezTo>
                  <a:cubicBezTo>
                    <a:pt x="628" y="395"/>
                    <a:pt x="628" y="395"/>
                    <a:pt x="628" y="395"/>
                  </a:cubicBezTo>
                  <a:cubicBezTo>
                    <a:pt x="627" y="394"/>
                    <a:pt x="627" y="394"/>
                    <a:pt x="627" y="394"/>
                  </a:cubicBezTo>
                  <a:cubicBezTo>
                    <a:pt x="627" y="393"/>
                    <a:pt x="627" y="393"/>
                    <a:pt x="627" y="393"/>
                  </a:cubicBezTo>
                  <a:cubicBezTo>
                    <a:pt x="627" y="395"/>
                    <a:pt x="627" y="395"/>
                    <a:pt x="627" y="395"/>
                  </a:cubicBezTo>
                  <a:cubicBezTo>
                    <a:pt x="628" y="396"/>
                    <a:pt x="628" y="396"/>
                    <a:pt x="628" y="396"/>
                  </a:cubicBezTo>
                  <a:cubicBezTo>
                    <a:pt x="629" y="396"/>
                    <a:pt x="629" y="396"/>
                    <a:pt x="629" y="396"/>
                  </a:cubicBezTo>
                  <a:cubicBezTo>
                    <a:pt x="630" y="396"/>
                    <a:pt x="630" y="396"/>
                    <a:pt x="630" y="396"/>
                  </a:cubicBezTo>
                  <a:cubicBezTo>
                    <a:pt x="631" y="397"/>
                    <a:pt x="631" y="397"/>
                    <a:pt x="631" y="397"/>
                  </a:cubicBezTo>
                  <a:cubicBezTo>
                    <a:pt x="631" y="398"/>
                    <a:pt x="631" y="398"/>
                    <a:pt x="631" y="398"/>
                  </a:cubicBezTo>
                  <a:cubicBezTo>
                    <a:pt x="631" y="399"/>
                    <a:pt x="631" y="399"/>
                    <a:pt x="631" y="399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398"/>
                    <a:pt x="628" y="398"/>
                    <a:pt x="628" y="398"/>
                  </a:cubicBezTo>
                  <a:cubicBezTo>
                    <a:pt x="626" y="397"/>
                    <a:pt x="626" y="397"/>
                    <a:pt x="626" y="397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7"/>
                    <a:pt x="625" y="397"/>
                    <a:pt x="625" y="397"/>
                  </a:cubicBezTo>
                  <a:cubicBezTo>
                    <a:pt x="627" y="398"/>
                    <a:pt x="627" y="398"/>
                    <a:pt x="627" y="398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401"/>
                    <a:pt x="628" y="401"/>
                    <a:pt x="628" y="401"/>
                  </a:cubicBezTo>
                  <a:cubicBezTo>
                    <a:pt x="627" y="402"/>
                    <a:pt x="627" y="402"/>
                    <a:pt x="627" y="402"/>
                  </a:cubicBezTo>
                  <a:cubicBezTo>
                    <a:pt x="626" y="402"/>
                    <a:pt x="626" y="402"/>
                    <a:pt x="626" y="402"/>
                  </a:cubicBezTo>
                  <a:cubicBezTo>
                    <a:pt x="626" y="401"/>
                    <a:pt x="626" y="401"/>
                    <a:pt x="626" y="401"/>
                  </a:cubicBezTo>
                  <a:cubicBezTo>
                    <a:pt x="625" y="400"/>
                    <a:pt x="625" y="400"/>
                    <a:pt x="625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5" y="401"/>
                    <a:pt x="625" y="401"/>
                    <a:pt x="625" y="401"/>
                  </a:cubicBezTo>
                  <a:cubicBezTo>
                    <a:pt x="625" y="402"/>
                    <a:pt x="625" y="402"/>
                    <a:pt x="625" y="402"/>
                  </a:cubicBezTo>
                  <a:cubicBezTo>
                    <a:pt x="625" y="404"/>
                    <a:pt x="625" y="404"/>
                    <a:pt x="625" y="404"/>
                  </a:cubicBezTo>
                  <a:cubicBezTo>
                    <a:pt x="624" y="405"/>
                    <a:pt x="624" y="405"/>
                    <a:pt x="624" y="405"/>
                  </a:cubicBezTo>
                  <a:cubicBezTo>
                    <a:pt x="623" y="405"/>
                    <a:pt x="623" y="405"/>
                    <a:pt x="623" y="405"/>
                  </a:cubicBezTo>
                  <a:cubicBezTo>
                    <a:pt x="623" y="404"/>
                    <a:pt x="623" y="404"/>
                    <a:pt x="623" y="404"/>
                  </a:cubicBezTo>
                  <a:cubicBezTo>
                    <a:pt x="623" y="402"/>
                    <a:pt x="623" y="402"/>
                    <a:pt x="623" y="402"/>
                  </a:cubicBezTo>
                  <a:cubicBezTo>
                    <a:pt x="622" y="403"/>
                    <a:pt x="622" y="403"/>
                    <a:pt x="622" y="403"/>
                  </a:cubicBezTo>
                  <a:cubicBezTo>
                    <a:pt x="622" y="404"/>
                    <a:pt x="622" y="404"/>
                    <a:pt x="622" y="404"/>
                  </a:cubicBezTo>
                  <a:cubicBezTo>
                    <a:pt x="621" y="404"/>
                    <a:pt x="621" y="404"/>
                    <a:pt x="621" y="404"/>
                  </a:cubicBezTo>
                  <a:cubicBezTo>
                    <a:pt x="620" y="404"/>
                    <a:pt x="620" y="404"/>
                    <a:pt x="620" y="404"/>
                  </a:cubicBezTo>
                  <a:cubicBezTo>
                    <a:pt x="620" y="402"/>
                    <a:pt x="620" y="402"/>
                    <a:pt x="620" y="402"/>
                  </a:cubicBezTo>
                  <a:cubicBezTo>
                    <a:pt x="620" y="401"/>
                    <a:pt x="620" y="401"/>
                    <a:pt x="620" y="401"/>
                  </a:cubicBezTo>
                  <a:cubicBezTo>
                    <a:pt x="620" y="400"/>
                    <a:pt x="620" y="400"/>
                    <a:pt x="620" y="400"/>
                  </a:cubicBezTo>
                  <a:cubicBezTo>
                    <a:pt x="619" y="399"/>
                    <a:pt x="619" y="399"/>
                    <a:pt x="619" y="399"/>
                  </a:cubicBezTo>
                  <a:cubicBezTo>
                    <a:pt x="619" y="400"/>
                    <a:pt x="619" y="400"/>
                    <a:pt x="619" y="400"/>
                  </a:cubicBezTo>
                  <a:cubicBezTo>
                    <a:pt x="619" y="402"/>
                    <a:pt x="619" y="402"/>
                    <a:pt x="619" y="402"/>
                  </a:cubicBezTo>
                  <a:cubicBezTo>
                    <a:pt x="618" y="403"/>
                    <a:pt x="618" y="403"/>
                    <a:pt x="618" y="403"/>
                  </a:cubicBezTo>
                  <a:cubicBezTo>
                    <a:pt x="617" y="403"/>
                    <a:pt x="617" y="403"/>
                    <a:pt x="617" y="403"/>
                  </a:cubicBezTo>
                  <a:cubicBezTo>
                    <a:pt x="617" y="404"/>
                    <a:pt x="617" y="404"/>
                    <a:pt x="617" y="404"/>
                  </a:cubicBezTo>
                  <a:cubicBezTo>
                    <a:pt x="618" y="404"/>
                    <a:pt x="618" y="404"/>
                    <a:pt x="618" y="404"/>
                  </a:cubicBezTo>
                  <a:cubicBezTo>
                    <a:pt x="619" y="404"/>
                    <a:pt x="619" y="404"/>
                    <a:pt x="619" y="404"/>
                  </a:cubicBezTo>
                  <a:cubicBezTo>
                    <a:pt x="618" y="405"/>
                    <a:pt x="618" y="405"/>
                    <a:pt x="618" y="405"/>
                  </a:cubicBezTo>
                  <a:cubicBezTo>
                    <a:pt x="617" y="405"/>
                    <a:pt x="617" y="405"/>
                    <a:pt x="617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7" y="406"/>
                    <a:pt x="617" y="406"/>
                    <a:pt x="617" y="406"/>
                  </a:cubicBezTo>
                  <a:cubicBezTo>
                    <a:pt x="618" y="406"/>
                    <a:pt x="618" y="406"/>
                    <a:pt x="618" y="406"/>
                  </a:cubicBezTo>
                  <a:cubicBezTo>
                    <a:pt x="618" y="407"/>
                    <a:pt x="618" y="407"/>
                    <a:pt x="618" y="407"/>
                  </a:cubicBezTo>
                  <a:cubicBezTo>
                    <a:pt x="618" y="408"/>
                    <a:pt x="618" y="408"/>
                    <a:pt x="618" y="408"/>
                  </a:cubicBezTo>
                  <a:cubicBezTo>
                    <a:pt x="617" y="408"/>
                    <a:pt x="617" y="408"/>
                    <a:pt x="617" y="408"/>
                  </a:cubicBezTo>
                  <a:cubicBezTo>
                    <a:pt x="617" y="409"/>
                    <a:pt x="617" y="409"/>
                    <a:pt x="617" y="409"/>
                  </a:cubicBezTo>
                  <a:cubicBezTo>
                    <a:pt x="618" y="410"/>
                    <a:pt x="618" y="410"/>
                    <a:pt x="618" y="410"/>
                  </a:cubicBezTo>
                  <a:cubicBezTo>
                    <a:pt x="618" y="411"/>
                    <a:pt x="618" y="411"/>
                    <a:pt x="618" y="411"/>
                  </a:cubicBezTo>
                  <a:cubicBezTo>
                    <a:pt x="617" y="411"/>
                    <a:pt x="617" y="411"/>
                    <a:pt x="617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7" y="412"/>
                    <a:pt x="617" y="412"/>
                    <a:pt x="617" y="412"/>
                  </a:cubicBezTo>
                  <a:cubicBezTo>
                    <a:pt x="617" y="413"/>
                    <a:pt x="617" y="413"/>
                    <a:pt x="617" y="413"/>
                  </a:cubicBezTo>
                  <a:cubicBezTo>
                    <a:pt x="617" y="414"/>
                    <a:pt x="617" y="414"/>
                    <a:pt x="617" y="414"/>
                  </a:cubicBezTo>
                  <a:cubicBezTo>
                    <a:pt x="615" y="415"/>
                    <a:pt x="615" y="415"/>
                    <a:pt x="615" y="415"/>
                  </a:cubicBezTo>
                  <a:cubicBezTo>
                    <a:pt x="615" y="416"/>
                    <a:pt x="615" y="416"/>
                    <a:pt x="615" y="416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4"/>
                    <a:pt x="614" y="414"/>
                    <a:pt x="614" y="414"/>
                  </a:cubicBezTo>
                  <a:cubicBezTo>
                    <a:pt x="614" y="413"/>
                    <a:pt x="614" y="413"/>
                    <a:pt x="614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2"/>
                    <a:pt x="613" y="412"/>
                    <a:pt x="613" y="412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2" y="412"/>
                    <a:pt x="612" y="412"/>
                    <a:pt x="612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0"/>
                    <a:pt x="610" y="410"/>
                    <a:pt x="610" y="410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11" y="407"/>
                    <a:pt x="611" y="407"/>
                    <a:pt x="611" y="407"/>
                  </a:cubicBezTo>
                  <a:cubicBezTo>
                    <a:pt x="610" y="407"/>
                    <a:pt x="610" y="407"/>
                    <a:pt x="610" y="407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09" y="410"/>
                    <a:pt x="609" y="410"/>
                    <a:pt x="609" y="410"/>
                  </a:cubicBezTo>
                  <a:cubicBezTo>
                    <a:pt x="608" y="411"/>
                    <a:pt x="608" y="411"/>
                    <a:pt x="608" y="411"/>
                  </a:cubicBezTo>
                  <a:cubicBezTo>
                    <a:pt x="608" y="410"/>
                    <a:pt x="608" y="410"/>
                    <a:pt x="608" y="410"/>
                  </a:cubicBezTo>
                  <a:cubicBezTo>
                    <a:pt x="608" y="409"/>
                    <a:pt x="608" y="409"/>
                    <a:pt x="608" y="409"/>
                  </a:cubicBezTo>
                  <a:cubicBezTo>
                    <a:pt x="607" y="408"/>
                    <a:pt x="607" y="408"/>
                    <a:pt x="607" y="408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10" y="405"/>
                    <a:pt x="610" y="405"/>
                    <a:pt x="610" y="405"/>
                  </a:cubicBezTo>
                  <a:cubicBezTo>
                    <a:pt x="609" y="405"/>
                    <a:pt x="609" y="405"/>
                    <a:pt x="609" y="405"/>
                  </a:cubicBezTo>
                  <a:cubicBezTo>
                    <a:pt x="608" y="405"/>
                    <a:pt x="608" y="405"/>
                    <a:pt x="608" y="405"/>
                  </a:cubicBezTo>
                  <a:cubicBezTo>
                    <a:pt x="607" y="405"/>
                    <a:pt x="607" y="405"/>
                    <a:pt x="607" y="40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5" y="404"/>
                    <a:pt x="605" y="404"/>
                    <a:pt x="605" y="404"/>
                  </a:cubicBezTo>
                  <a:cubicBezTo>
                    <a:pt x="606" y="403"/>
                    <a:pt x="606" y="403"/>
                    <a:pt x="606" y="403"/>
                  </a:cubicBezTo>
                  <a:cubicBezTo>
                    <a:pt x="607" y="403"/>
                    <a:pt x="607" y="403"/>
                    <a:pt x="607" y="403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8" y="400"/>
                    <a:pt x="608" y="400"/>
                    <a:pt x="608" y="400"/>
                  </a:cubicBezTo>
                  <a:cubicBezTo>
                    <a:pt x="609" y="400"/>
                    <a:pt x="609" y="400"/>
                    <a:pt x="609" y="400"/>
                  </a:cubicBezTo>
                  <a:cubicBezTo>
                    <a:pt x="608" y="399"/>
                    <a:pt x="608" y="399"/>
                    <a:pt x="608" y="399"/>
                  </a:cubicBezTo>
                  <a:cubicBezTo>
                    <a:pt x="607" y="399"/>
                    <a:pt x="607" y="399"/>
                    <a:pt x="607" y="399"/>
                  </a:cubicBezTo>
                  <a:cubicBezTo>
                    <a:pt x="606" y="400"/>
                    <a:pt x="606" y="400"/>
                    <a:pt x="606" y="400"/>
                  </a:cubicBezTo>
                  <a:cubicBezTo>
                    <a:pt x="605" y="400"/>
                    <a:pt x="605" y="400"/>
                    <a:pt x="605" y="400"/>
                  </a:cubicBezTo>
                  <a:cubicBezTo>
                    <a:pt x="605" y="399"/>
                    <a:pt x="605" y="399"/>
                    <a:pt x="605" y="399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9" y="396"/>
                    <a:pt x="609" y="396"/>
                    <a:pt x="609" y="396"/>
                  </a:cubicBezTo>
                  <a:cubicBezTo>
                    <a:pt x="611" y="395"/>
                    <a:pt x="611" y="395"/>
                    <a:pt x="611" y="395"/>
                  </a:cubicBezTo>
                  <a:cubicBezTo>
                    <a:pt x="612" y="394"/>
                    <a:pt x="612" y="394"/>
                    <a:pt x="612" y="394"/>
                  </a:cubicBezTo>
                  <a:cubicBezTo>
                    <a:pt x="612" y="393"/>
                    <a:pt x="612" y="393"/>
                    <a:pt x="612" y="393"/>
                  </a:cubicBezTo>
                  <a:cubicBezTo>
                    <a:pt x="614" y="392"/>
                    <a:pt x="614" y="392"/>
                    <a:pt x="614" y="392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3" y="391"/>
                    <a:pt x="613" y="391"/>
                    <a:pt x="613" y="391"/>
                  </a:cubicBezTo>
                  <a:cubicBezTo>
                    <a:pt x="612" y="392"/>
                    <a:pt x="612" y="392"/>
                    <a:pt x="612" y="392"/>
                  </a:cubicBezTo>
                  <a:cubicBezTo>
                    <a:pt x="611" y="392"/>
                    <a:pt x="611" y="392"/>
                    <a:pt x="611" y="392"/>
                  </a:cubicBezTo>
                  <a:cubicBezTo>
                    <a:pt x="610" y="394"/>
                    <a:pt x="610" y="394"/>
                    <a:pt x="610" y="394"/>
                  </a:cubicBezTo>
                  <a:cubicBezTo>
                    <a:pt x="608" y="395"/>
                    <a:pt x="608" y="395"/>
                    <a:pt x="608" y="395"/>
                  </a:cubicBezTo>
                  <a:cubicBezTo>
                    <a:pt x="607" y="395"/>
                    <a:pt x="607" y="395"/>
                    <a:pt x="607" y="395"/>
                  </a:cubicBezTo>
                  <a:cubicBezTo>
                    <a:pt x="605" y="396"/>
                    <a:pt x="605" y="396"/>
                    <a:pt x="605" y="396"/>
                  </a:cubicBezTo>
                  <a:cubicBezTo>
                    <a:pt x="603" y="397"/>
                    <a:pt x="603" y="397"/>
                    <a:pt x="603" y="397"/>
                  </a:cubicBezTo>
                  <a:cubicBezTo>
                    <a:pt x="602" y="396"/>
                    <a:pt x="602" y="396"/>
                    <a:pt x="602" y="396"/>
                  </a:cubicBezTo>
                  <a:cubicBezTo>
                    <a:pt x="602" y="395"/>
                    <a:pt x="602" y="395"/>
                    <a:pt x="602" y="395"/>
                  </a:cubicBezTo>
                  <a:cubicBezTo>
                    <a:pt x="605" y="393"/>
                    <a:pt x="605" y="393"/>
                    <a:pt x="605" y="393"/>
                  </a:cubicBezTo>
                  <a:cubicBezTo>
                    <a:pt x="606" y="392"/>
                    <a:pt x="606" y="392"/>
                    <a:pt x="606" y="392"/>
                  </a:cubicBezTo>
                  <a:cubicBezTo>
                    <a:pt x="607" y="391"/>
                    <a:pt x="607" y="391"/>
                    <a:pt x="607" y="391"/>
                  </a:cubicBezTo>
                  <a:cubicBezTo>
                    <a:pt x="607" y="390"/>
                    <a:pt x="607" y="390"/>
                    <a:pt x="607" y="390"/>
                  </a:cubicBezTo>
                  <a:cubicBezTo>
                    <a:pt x="607" y="389"/>
                    <a:pt x="607" y="389"/>
                    <a:pt x="607" y="389"/>
                  </a:cubicBezTo>
                  <a:cubicBezTo>
                    <a:pt x="606" y="391"/>
                    <a:pt x="606" y="391"/>
                    <a:pt x="606" y="391"/>
                  </a:cubicBezTo>
                  <a:cubicBezTo>
                    <a:pt x="603" y="393"/>
                    <a:pt x="603" y="393"/>
                    <a:pt x="603" y="393"/>
                  </a:cubicBezTo>
                  <a:cubicBezTo>
                    <a:pt x="602" y="394"/>
                    <a:pt x="602" y="394"/>
                    <a:pt x="602" y="394"/>
                  </a:cubicBezTo>
                  <a:cubicBezTo>
                    <a:pt x="601" y="393"/>
                    <a:pt x="601" y="393"/>
                    <a:pt x="601" y="393"/>
                  </a:cubicBezTo>
                  <a:cubicBezTo>
                    <a:pt x="600" y="393"/>
                    <a:pt x="600" y="393"/>
                    <a:pt x="600" y="393"/>
                  </a:cubicBezTo>
                  <a:cubicBezTo>
                    <a:pt x="601" y="392"/>
                    <a:pt x="601" y="392"/>
                    <a:pt x="601" y="392"/>
                  </a:cubicBezTo>
                  <a:cubicBezTo>
                    <a:pt x="600" y="391"/>
                    <a:pt x="600" y="391"/>
                    <a:pt x="600" y="391"/>
                  </a:cubicBezTo>
                  <a:cubicBezTo>
                    <a:pt x="599" y="391"/>
                    <a:pt x="599" y="391"/>
                    <a:pt x="599" y="391"/>
                  </a:cubicBezTo>
                  <a:cubicBezTo>
                    <a:pt x="598" y="391"/>
                    <a:pt x="598" y="391"/>
                    <a:pt x="598" y="391"/>
                  </a:cubicBezTo>
                  <a:cubicBezTo>
                    <a:pt x="599" y="390"/>
                    <a:pt x="599" y="390"/>
                    <a:pt x="599" y="390"/>
                  </a:cubicBezTo>
                  <a:cubicBezTo>
                    <a:pt x="600" y="390"/>
                    <a:pt x="600" y="390"/>
                    <a:pt x="600" y="390"/>
                  </a:cubicBezTo>
                  <a:cubicBezTo>
                    <a:pt x="600" y="389"/>
                    <a:pt x="600" y="389"/>
                    <a:pt x="600" y="389"/>
                  </a:cubicBezTo>
                  <a:cubicBezTo>
                    <a:pt x="599" y="388"/>
                    <a:pt x="599" y="388"/>
                    <a:pt x="599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6"/>
                    <a:pt x="598" y="386"/>
                    <a:pt x="598" y="386"/>
                  </a:cubicBezTo>
                  <a:cubicBezTo>
                    <a:pt x="599" y="386"/>
                    <a:pt x="599" y="386"/>
                    <a:pt x="599" y="386"/>
                  </a:cubicBezTo>
                  <a:cubicBezTo>
                    <a:pt x="599" y="385"/>
                    <a:pt x="599" y="385"/>
                    <a:pt x="599" y="385"/>
                  </a:cubicBezTo>
                  <a:cubicBezTo>
                    <a:pt x="598" y="385"/>
                    <a:pt x="598" y="385"/>
                    <a:pt x="598" y="385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5"/>
                    <a:pt x="597" y="385"/>
                    <a:pt x="597" y="385"/>
                  </a:cubicBezTo>
                  <a:cubicBezTo>
                    <a:pt x="597" y="386"/>
                    <a:pt x="597" y="386"/>
                    <a:pt x="597" y="386"/>
                  </a:cubicBezTo>
                  <a:cubicBezTo>
                    <a:pt x="596" y="386"/>
                    <a:pt x="596" y="386"/>
                    <a:pt x="596" y="386"/>
                  </a:cubicBezTo>
                  <a:cubicBezTo>
                    <a:pt x="595" y="386"/>
                    <a:pt x="595" y="386"/>
                    <a:pt x="595" y="386"/>
                  </a:cubicBezTo>
                  <a:cubicBezTo>
                    <a:pt x="594" y="385"/>
                    <a:pt x="594" y="385"/>
                    <a:pt x="594" y="385"/>
                  </a:cubicBezTo>
                  <a:cubicBezTo>
                    <a:pt x="593" y="385"/>
                    <a:pt x="593" y="385"/>
                    <a:pt x="593" y="385"/>
                  </a:cubicBezTo>
                  <a:cubicBezTo>
                    <a:pt x="594" y="386"/>
                    <a:pt x="594" y="386"/>
                    <a:pt x="594" y="386"/>
                  </a:cubicBezTo>
                  <a:cubicBezTo>
                    <a:pt x="595" y="387"/>
                    <a:pt x="595" y="387"/>
                    <a:pt x="595" y="387"/>
                  </a:cubicBezTo>
                  <a:cubicBezTo>
                    <a:pt x="596" y="389"/>
                    <a:pt x="596" y="389"/>
                    <a:pt x="596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90"/>
                    <a:pt x="594" y="390"/>
                    <a:pt x="594" y="390"/>
                  </a:cubicBezTo>
                  <a:cubicBezTo>
                    <a:pt x="593" y="390"/>
                    <a:pt x="593" y="390"/>
                    <a:pt x="593" y="390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2" y="387"/>
                    <a:pt x="592" y="387"/>
                    <a:pt x="592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2" y="388"/>
                    <a:pt x="592" y="388"/>
                    <a:pt x="592" y="388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1" y="390"/>
                    <a:pt x="591" y="390"/>
                    <a:pt x="591" y="390"/>
                  </a:cubicBezTo>
                  <a:cubicBezTo>
                    <a:pt x="592" y="391"/>
                    <a:pt x="592" y="391"/>
                    <a:pt x="592" y="391"/>
                  </a:cubicBezTo>
                  <a:cubicBezTo>
                    <a:pt x="593" y="392"/>
                    <a:pt x="593" y="392"/>
                    <a:pt x="593" y="392"/>
                  </a:cubicBezTo>
                  <a:cubicBezTo>
                    <a:pt x="594" y="393"/>
                    <a:pt x="594" y="393"/>
                    <a:pt x="594" y="393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5" y="395"/>
                    <a:pt x="595" y="395"/>
                    <a:pt x="595" y="395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3" y="396"/>
                    <a:pt x="593" y="396"/>
                    <a:pt x="593" y="396"/>
                  </a:cubicBezTo>
                  <a:cubicBezTo>
                    <a:pt x="592" y="396"/>
                    <a:pt x="592" y="396"/>
                    <a:pt x="592" y="396"/>
                  </a:cubicBezTo>
                  <a:cubicBezTo>
                    <a:pt x="591" y="395"/>
                    <a:pt x="591" y="395"/>
                    <a:pt x="591" y="395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88" y="394"/>
                    <a:pt x="588" y="394"/>
                    <a:pt x="588" y="394"/>
                  </a:cubicBezTo>
                  <a:cubicBezTo>
                    <a:pt x="588" y="393"/>
                    <a:pt x="588" y="393"/>
                    <a:pt x="588" y="393"/>
                  </a:cubicBezTo>
                  <a:cubicBezTo>
                    <a:pt x="589" y="392"/>
                    <a:pt x="589" y="392"/>
                    <a:pt x="589" y="392"/>
                  </a:cubicBezTo>
                  <a:cubicBezTo>
                    <a:pt x="588" y="391"/>
                    <a:pt x="588" y="391"/>
                    <a:pt x="588" y="391"/>
                  </a:cubicBezTo>
                  <a:cubicBezTo>
                    <a:pt x="587" y="390"/>
                    <a:pt x="587" y="390"/>
                    <a:pt x="587" y="390"/>
                  </a:cubicBezTo>
                  <a:cubicBezTo>
                    <a:pt x="585" y="390"/>
                    <a:pt x="585" y="390"/>
                    <a:pt x="585" y="390"/>
                  </a:cubicBezTo>
                  <a:cubicBezTo>
                    <a:pt x="585" y="389"/>
                    <a:pt x="585" y="389"/>
                    <a:pt x="585" y="389"/>
                  </a:cubicBezTo>
                  <a:cubicBezTo>
                    <a:pt x="585" y="388"/>
                    <a:pt x="585" y="388"/>
                    <a:pt x="585" y="388"/>
                  </a:cubicBezTo>
                  <a:cubicBezTo>
                    <a:pt x="584" y="389"/>
                    <a:pt x="584" y="389"/>
                    <a:pt x="584" y="389"/>
                  </a:cubicBezTo>
                  <a:cubicBezTo>
                    <a:pt x="582" y="389"/>
                    <a:pt x="582" y="389"/>
                    <a:pt x="582" y="389"/>
                  </a:cubicBezTo>
                  <a:cubicBezTo>
                    <a:pt x="580" y="389"/>
                    <a:pt x="580" y="389"/>
                    <a:pt x="580" y="389"/>
                  </a:cubicBezTo>
                  <a:cubicBezTo>
                    <a:pt x="581" y="390"/>
                    <a:pt x="581" y="390"/>
                    <a:pt x="581" y="390"/>
                  </a:cubicBezTo>
                  <a:cubicBezTo>
                    <a:pt x="583" y="390"/>
                    <a:pt x="583" y="390"/>
                    <a:pt x="583" y="390"/>
                  </a:cubicBezTo>
                  <a:cubicBezTo>
                    <a:pt x="584" y="391"/>
                    <a:pt x="584" y="391"/>
                    <a:pt x="584" y="391"/>
                  </a:cubicBezTo>
                  <a:cubicBezTo>
                    <a:pt x="586" y="391"/>
                    <a:pt x="586" y="391"/>
                    <a:pt x="586" y="391"/>
                  </a:cubicBezTo>
                  <a:cubicBezTo>
                    <a:pt x="586" y="393"/>
                    <a:pt x="586" y="393"/>
                    <a:pt x="586" y="393"/>
                  </a:cubicBezTo>
                  <a:cubicBezTo>
                    <a:pt x="585" y="394"/>
                    <a:pt x="585" y="394"/>
                    <a:pt x="585" y="394"/>
                  </a:cubicBezTo>
                  <a:cubicBezTo>
                    <a:pt x="585" y="395"/>
                    <a:pt x="585" y="395"/>
                    <a:pt x="585" y="395"/>
                  </a:cubicBezTo>
                  <a:cubicBezTo>
                    <a:pt x="586" y="395"/>
                    <a:pt x="586" y="395"/>
                    <a:pt x="586" y="395"/>
                  </a:cubicBezTo>
                  <a:cubicBezTo>
                    <a:pt x="587" y="396"/>
                    <a:pt x="587" y="396"/>
                    <a:pt x="587" y="396"/>
                  </a:cubicBezTo>
                  <a:cubicBezTo>
                    <a:pt x="586" y="397"/>
                    <a:pt x="586" y="397"/>
                    <a:pt x="586" y="397"/>
                  </a:cubicBezTo>
                  <a:cubicBezTo>
                    <a:pt x="587" y="397"/>
                    <a:pt x="587" y="397"/>
                    <a:pt x="587" y="397"/>
                  </a:cubicBezTo>
                  <a:cubicBezTo>
                    <a:pt x="588" y="397"/>
                    <a:pt x="588" y="397"/>
                    <a:pt x="588" y="397"/>
                  </a:cubicBezTo>
                  <a:cubicBezTo>
                    <a:pt x="588" y="398"/>
                    <a:pt x="588" y="398"/>
                    <a:pt x="588" y="398"/>
                  </a:cubicBezTo>
                  <a:cubicBezTo>
                    <a:pt x="587" y="399"/>
                    <a:pt x="587" y="399"/>
                    <a:pt x="587" y="399"/>
                  </a:cubicBezTo>
                  <a:cubicBezTo>
                    <a:pt x="585" y="401"/>
                    <a:pt x="585" y="401"/>
                    <a:pt x="585" y="401"/>
                  </a:cubicBezTo>
                  <a:cubicBezTo>
                    <a:pt x="584" y="402"/>
                    <a:pt x="584" y="402"/>
                    <a:pt x="584" y="402"/>
                  </a:cubicBezTo>
                  <a:cubicBezTo>
                    <a:pt x="587" y="402"/>
                    <a:pt x="587" y="402"/>
                    <a:pt x="587" y="402"/>
                  </a:cubicBezTo>
                  <a:cubicBezTo>
                    <a:pt x="588" y="401"/>
                    <a:pt x="588" y="401"/>
                    <a:pt x="588" y="401"/>
                  </a:cubicBezTo>
                  <a:cubicBezTo>
                    <a:pt x="588" y="400"/>
                    <a:pt x="588" y="400"/>
                    <a:pt x="588" y="400"/>
                  </a:cubicBezTo>
                  <a:cubicBezTo>
                    <a:pt x="591" y="400"/>
                    <a:pt x="591" y="400"/>
                    <a:pt x="591" y="400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0" y="402"/>
                    <a:pt x="590" y="402"/>
                    <a:pt x="590" y="402"/>
                  </a:cubicBezTo>
                  <a:cubicBezTo>
                    <a:pt x="589" y="403"/>
                    <a:pt x="589" y="403"/>
                    <a:pt x="589" y="403"/>
                  </a:cubicBezTo>
                  <a:cubicBezTo>
                    <a:pt x="590" y="404"/>
                    <a:pt x="590" y="404"/>
                    <a:pt x="590" y="404"/>
                  </a:cubicBezTo>
                  <a:cubicBezTo>
                    <a:pt x="591" y="404"/>
                    <a:pt x="591" y="404"/>
                    <a:pt x="591" y="404"/>
                  </a:cubicBezTo>
                  <a:cubicBezTo>
                    <a:pt x="592" y="405"/>
                    <a:pt x="592" y="405"/>
                    <a:pt x="592" y="405"/>
                  </a:cubicBezTo>
                  <a:cubicBezTo>
                    <a:pt x="591" y="405"/>
                    <a:pt x="591" y="405"/>
                    <a:pt x="591" y="405"/>
                  </a:cubicBezTo>
                  <a:cubicBezTo>
                    <a:pt x="590" y="406"/>
                    <a:pt x="590" y="406"/>
                    <a:pt x="590" y="406"/>
                  </a:cubicBezTo>
                  <a:cubicBezTo>
                    <a:pt x="589" y="406"/>
                    <a:pt x="589" y="406"/>
                    <a:pt x="589" y="406"/>
                  </a:cubicBezTo>
                  <a:cubicBezTo>
                    <a:pt x="590" y="407"/>
                    <a:pt x="590" y="407"/>
                    <a:pt x="590" y="407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1" y="408"/>
                    <a:pt x="591" y="408"/>
                    <a:pt x="591" y="408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2" y="411"/>
                    <a:pt x="592" y="411"/>
                    <a:pt x="592" y="411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3" y="413"/>
                    <a:pt x="593" y="413"/>
                    <a:pt x="593" y="413"/>
                  </a:cubicBezTo>
                  <a:cubicBezTo>
                    <a:pt x="593" y="411"/>
                    <a:pt x="593" y="411"/>
                    <a:pt x="593" y="411"/>
                  </a:cubicBezTo>
                  <a:cubicBezTo>
                    <a:pt x="594" y="410"/>
                    <a:pt x="594" y="410"/>
                    <a:pt x="594" y="410"/>
                  </a:cubicBezTo>
                  <a:cubicBezTo>
                    <a:pt x="595" y="411"/>
                    <a:pt x="595" y="411"/>
                    <a:pt x="595" y="411"/>
                  </a:cubicBezTo>
                  <a:cubicBezTo>
                    <a:pt x="595" y="413"/>
                    <a:pt x="595" y="413"/>
                    <a:pt x="595" y="413"/>
                  </a:cubicBezTo>
                  <a:cubicBezTo>
                    <a:pt x="596" y="414"/>
                    <a:pt x="596" y="414"/>
                    <a:pt x="596" y="414"/>
                  </a:cubicBezTo>
                  <a:cubicBezTo>
                    <a:pt x="595" y="415"/>
                    <a:pt x="595" y="415"/>
                    <a:pt x="595" y="415"/>
                  </a:cubicBezTo>
                  <a:cubicBezTo>
                    <a:pt x="594" y="415"/>
                    <a:pt x="594" y="415"/>
                    <a:pt x="594" y="415"/>
                  </a:cubicBezTo>
                  <a:cubicBezTo>
                    <a:pt x="594" y="416"/>
                    <a:pt x="594" y="416"/>
                    <a:pt x="594" y="416"/>
                  </a:cubicBezTo>
                  <a:cubicBezTo>
                    <a:pt x="596" y="416"/>
                    <a:pt x="596" y="416"/>
                    <a:pt x="596" y="416"/>
                  </a:cubicBezTo>
                  <a:cubicBezTo>
                    <a:pt x="597" y="415"/>
                    <a:pt x="597" y="415"/>
                    <a:pt x="597" y="415"/>
                  </a:cubicBezTo>
                  <a:cubicBezTo>
                    <a:pt x="597" y="416"/>
                    <a:pt x="597" y="416"/>
                    <a:pt x="597" y="416"/>
                  </a:cubicBezTo>
                  <a:cubicBezTo>
                    <a:pt x="598" y="415"/>
                    <a:pt x="598" y="415"/>
                    <a:pt x="598" y="415"/>
                  </a:cubicBezTo>
                  <a:cubicBezTo>
                    <a:pt x="598" y="414"/>
                    <a:pt x="598" y="414"/>
                    <a:pt x="598" y="414"/>
                  </a:cubicBezTo>
                  <a:cubicBezTo>
                    <a:pt x="599" y="414"/>
                    <a:pt x="599" y="414"/>
                    <a:pt x="599" y="414"/>
                  </a:cubicBezTo>
                  <a:cubicBezTo>
                    <a:pt x="599" y="416"/>
                    <a:pt x="599" y="416"/>
                    <a:pt x="599" y="416"/>
                  </a:cubicBezTo>
                  <a:cubicBezTo>
                    <a:pt x="599" y="417"/>
                    <a:pt x="599" y="417"/>
                    <a:pt x="599" y="417"/>
                  </a:cubicBezTo>
                  <a:cubicBezTo>
                    <a:pt x="598" y="418"/>
                    <a:pt x="598" y="418"/>
                    <a:pt x="598" y="418"/>
                  </a:cubicBezTo>
                  <a:cubicBezTo>
                    <a:pt x="598" y="419"/>
                    <a:pt x="598" y="419"/>
                    <a:pt x="598" y="419"/>
                  </a:cubicBezTo>
                  <a:cubicBezTo>
                    <a:pt x="597" y="420"/>
                    <a:pt x="597" y="420"/>
                    <a:pt x="597" y="420"/>
                  </a:cubicBezTo>
                  <a:cubicBezTo>
                    <a:pt x="598" y="421"/>
                    <a:pt x="598" y="421"/>
                    <a:pt x="598" y="421"/>
                  </a:cubicBezTo>
                  <a:cubicBezTo>
                    <a:pt x="600" y="420"/>
                    <a:pt x="600" y="420"/>
                    <a:pt x="600" y="420"/>
                  </a:cubicBezTo>
                  <a:cubicBezTo>
                    <a:pt x="601" y="420"/>
                    <a:pt x="601" y="420"/>
                    <a:pt x="601" y="420"/>
                  </a:cubicBezTo>
                  <a:cubicBezTo>
                    <a:pt x="602" y="420"/>
                    <a:pt x="602" y="420"/>
                    <a:pt x="602" y="420"/>
                  </a:cubicBezTo>
                  <a:cubicBezTo>
                    <a:pt x="601" y="421"/>
                    <a:pt x="601" y="421"/>
                    <a:pt x="601" y="421"/>
                  </a:cubicBezTo>
                  <a:cubicBezTo>
                    <a:pt x="600" y="422"/>
                    <a:pt x="600" y="422"/>
                    <a:pt x="600" y="422"/>
                  </a:cubicBezTo>
                  <a:cubicBezTo>
                    <a:pt x="598" y="422"/>
                    <a:pt x="598" y="422"/>
                    <a:pt x="598" y="422"/>
                  </a:cubicBezTo>
                  <a:cubicBezTo>
                    <a:pt x="599" y="424"/>
                    <a:pt x="599" y="424"/>
                    <a:pt x="599" y="424"/>
                  </a:cubicBezTo>
                  <a:cubicBezTo>
                    <a:pt x="601" y="425"/>
                    <a:pt x="601" y="425"/>
                    <a:pt x="601" y="425"/>
                  </a:cubicBezTo>
                  <a:cubicBezTo>
                    <a:pt x="600" y="427"/>
                    <a:pt x="600" y="427"/>
                    <a:pt x="600" y="427"/>
                  </a:cubicBezTo>
                  <a:cubicBezTo>
                    <a:pt x="601" y="427"/>
                    <a:pt x="601" y="427"/>
                    <a:pt x="601" y="427"/>
                  </a:cubicBezTo>
                  <a:cubicBezTo>
                    <a:pt x="601" y="429"/>
                    <a:pt x="601" y="429"/>
                    <a:pt x="601" y="429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604" y="433"/>
                    <a:pt x="604" y="433"/>
                    <a:pt x="604" y="433"/>
                  </a:cubicBezTo>
                  <a:cubicBezTo>
                    <a:pt x="603" y="433"/>
                    <a:pt x="603" y="433"/>
                    <a:pt x="603" y="433"/>
                  </a:cubicBezTo>
                  <a:cubicBezTo>
                    <a:pt x="602" y="436"/>
                    <a:pt x="602" y="436"/>
                    <a:pt x="602" y="436"/>
                  </a:cubicBezTo>
                  <a:cubicBezTo>
                    <a:pt x="602" y="437"/>
                    <a:pt x="602" y="437"/>
                    <a:pt x="602" y="437"/>
                  </a:cubicBezTo>
                  <a:cubicBezTo>
                    <a:pt x="602" y="439"/>
                    <a:pt x="602" y="439"/>
                    <a:pt x="602" y="439"/>
                  </a:cubicBezTo>
                  <a:cubicBezTo>
                    <a:pt x="601" y="440"/>
                    <a:pt x="601" y="440"/>
                    <a:pt x="601" y="440"/>
                  </a:cubicBezTo>
                  <a:cubicBezTo>
                    <a:pt x="599" y="437"/>
                    <a:pt x="599" y="437"/>
                    <a:pt x="599" y="437"/>
                  </a:cubicBezTo>
                  <a:cubicBezTo>
                    <a:pt x="599" y="435"/>
                    <a:pt x="599" y="435"/>
                    <a:pt x="599" y="435"/>
                  </a:cubicBezTo>
                  <a:cubicBezTo>
                    <a:pt x="599" y="434"/>
                    <a:pt x="599" y="434"/>
                    <a:pt x="599" y="434"/>
                  </a:cubicBezTo>
                  <a:cubicBezTo>
                    <a:pt x="598" y="431"/>
                    <a:pt x="598" y="431"/>
                    <a:pt x="598" y="431"/>
                  </a:cubicBezTo>
                  <a:cubicBezTo>
                    <a:pt x="598" y="433"/>
                    <a:pt x="598" y="433"/>
                    <a:pt x="598" y="433"/>
                  </a:cubicBezTo>
                  <a:cubicBezTo>
                    <a:pt x="598" y="436"/>
                    <a:pt x="598" y="436"/>
                    <a:pt x="598" y="436"/>
                  </a:cubicBezTo>
                  <a:cubicBezTo>
                    <a:pt x="599" y="439"/>
                    <a:pt x="599" y="439"/>
                    <a:pt x="599" y="439"/>
                  </a:cubicBezTo>
                  <a:cubicBezTo>
                    <a:pt x="599" y="441"/>
                    <a:pt x="599" y="441"/>
                    <a:pt x="599" y="441"/>
                  </a:cubicBezTo>
                  <a:cubicBezTo>
                    <a:pt x="598" y="443"/>
                    <a:pt x="598" y="443"/>
                    <a:pt x="598" y="443"/>
                  </a:cubicBezTo>
                  <a:cubicBezTo>
                    <a:pt x="599" y="444"/>
                    <a:pt x="599" y="444"/>
                    <a:pt x="599" y="444"/>
                  </a:cubicBezTo>
                  <a:cubicBezTo>
                    <a:pt x="599" y="445"/>
                    <a:pt x="599" y="445"/>
                    <a:pt x="599" y="445"/>
                  </a:cubicBezTo>
                  <a:cubicBezTo>
                    <a:pt x="597" y="445"/>
                    <a:pt x="597" y="445"/>
                    <a:pt x="597" y="445"/>
                  </a:cubicBezTo>
                  <a:cubicBezTo>
                    <a:pt x="596" y="443"/>
                    <a:pt x="596" y="443"/>
                    <a:pt x="596" y="443"/>
                  </a:cubicBezTo>
                  <a:cubicBezTo>
                    <a:pt x="595" y="443"/>
                    <a:pt x="595" y="443"/>
                    <a:pt x="595" y="443"/>
                  </a:cubicBezTo>
                  <a:cubicBezTo>
                    <a:pt x="596" y="447"/>
                    <a:pt x="596" y="447"/>
                    <a:pt x="596" y="447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50"/>
                    <a:pt x="596" y="450"/>
                    <a:pt x="596" y="450"/>
                  </a:cubicBezTo>
                  <a:cubicBezTo>
                    <a:pt x="595" y="450"/>
                    <a:pt x="595" y="450"/>
                    <a:pt x="595" y="450"/>
                  </a:cubicBezTo>
                  <a:cubicBezTo>
                    <a:pt x="594" y="449"/>
                    <a:pt x="594" y="449"/>
                    <a:pt x="594" y="449"/>
                  </a:cubicBezTo>
                  <a:cubicBezTo>
                    <a:pt x="593" y="446"/>
                    <a:pt x="593" y="446"/>
                    <a:pt x="593" y="446"/>
                  </a:cubicBezTo>
                  <a:cubicBezTo>
                    <a:pt x="594" y="446"/>
                    <a:pt x="594" y="446"/>
                    <a:pt x="594" y="446"/>
                  </a:cubicBezTo>
                  <a:cubicBezTo>
                    <a:pt x="594" y="444"/>
                    <a:pt x="594" y="444"/>
                    <a:pt x="594" y="444"/>
                  </a:cubicBezTo>
                  <a:cubicBezTo>
                    <a:pt x="593" y="445"/>
                    <a:pt x="593" y="445"/>
                    <a:pt x="593" y="445"/>
                  </a:cubicBezTo>
                  <a:cubicBezTo>
                    <a:pt x="592" y="445"/>
                    <a:pt x="592" y="445"/>
                    <a:pt x="592" y="445"/>
                  </a:cubicBezTo>
                  <a:cubicBezTo>
                    <a:pt x="591" y="444"/>
                    <a:pt x="591" y="444"/>
                    <a:pt x="591" y="444"/>
                  </a:cubicBezTo>
                  <a:cubicBezTo>
                    <a:pt x="591" y="441"/>
                    <a:pt x="591" y="441"/>
                    <a:pt x="591" y="441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89" y="440"/>
                    <a:pt x="589" y="440"/>
                    <a:pt x="589" y="440"/>
                  </a:cubicBezTo>
                  <a:cubicBezTo>
                    <a:pt x="588" y="440"/>
                    <a:pt x="588" y="440"/>
                    <a:pt x="588" y="440"/>
                  </a:cubicBezTo>
                  <a:cubicBezTo>
                    <a:pt x="588" y="441"/>
                    <a:pt x="588" y="441"/>
                    <a:pt x="588" y="441"/>
                  </a:cubicBezTo>
                  <a:cubicBezTo>
                    <a:pt x="589" y="441"/>
                    <a:pt x="589" y="441"/>
                    <a:pt x="589" y="441"/>
                  </a:cubicBezTo>
                  <a:cubicBezTo>
                    <a:pt x="588" y="442"/>
                    <a:pt x="588" y="442"/>
                    <a:pt x="588" y="442"/>
                  </a:cubicBezTo>
                  <a:cubicBezTo>
                    <a:pt x="587" y="442"/>
                    <a:pt x="587" y="442"/>
                    <a:pt x="587" y="442"/>
                  </a:cubicBezTo>
                  <a:cubicBezTo>
                    <a:pt x="586" y="441"/>
                    <a:pt x="586" y="441"/>
                    <a:pt x="586" y="441"/>
                  </a:cubicBezTo>
                  <a:cubicBezTo>
                    <a:pt x="586" y="440"/>
                    <a:pt x="586" y="440"/>
                    <a:pt x="586" y="440"/>
                  </a:cubicBezTo>
                  <a:cubicBezTo>
                    <a:pt x="586" y="438"/>
                    <a:pt x="586" y="438"/>
                    <a:pt x="586" y="438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5"/>
                    <a:pt x="585" y="435"/>
                    <a:pt x="585" y="435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9"/>
                    <a:pt x="585" y="439"/>
                    <a:pt x="585" y="439"/>
                  </a:cubicBezTo>
                  <a:cubicBezTo>
                    <a:pt x="585" y="440"/>
                    <a:pt x="585" y="440"/>
                    <a:pt x="585" y="440"/>
                  </a:cubicBezTo>
                  <a:cubicBezTo>
                    <a:pt x="584" y="441"/>
                    <a:pt x="584" y="441"/>
                    <a:pt x="584" y="441"/>
                  </a:cubicBezTo>
                  <a:cubicBezTo>
                    <a:pt x="583" y="439"/>
                    <a:pt x="583" y="439"/>
                    <a:pt x="583" y="439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1" y="436"/>
                    <a:pt x="581" y="436"/>
                    <a:pt x="581" y="436"/>
                  </a:cubicBezTo>
                  <a:cubicBezTo>
                    <a:pt x="580" y="434"/>
                    <a:pt x="580" y="434"/>
                    <a:pt x="580" y="434"/>
                  </a:cubicBezTo>
                  <a:cubicBezTo>
                    <a:pt x="579" y="433"/>
                    <a:pt x="579" y="433"/>
                    <a:pt x="579" y="433"/>
                  </a:cubicBezTo>
                  <a:cubicBezTo>
                    <a:pt x="579" y="432"/>
                    <a:pt x="579" y="432"/>
                    <a:pt x="579" y="432"/>
                  </a:cubicBezTo>
                  <a:cubicBezTo>
                    <a:pt x="579" y="431"/>
                    <a:pt x="579" y="431"/>
                    <a:pt x="579" y="431"/>
                  </a:cubicBezTo>
                  <a:cubicBezTo>
                    <a:pt x="578" y="431"/>
                    <a:pt x="578" y="431"/>
                    <a:pt x="578" y="431"/>
                  </a:cubicBezTo>
                  <a:cubicBezTo>
                    <a:pt x="578" y="432"/>
                    <a:pt x="578" y="432"/>
                    <a:pt x="578" y="432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7" y="433"/>
                    <a:pt x="577" y="433"/>
                    <a:pt x="577" y="433"/>
                  </a:cubicBezTo>
                  <a:cubicBezTo>
                    <a:pt x="575" y="432"/>
                    <a:pt x="575" y="432"/>
                    <a:pt x="575" y="432"/>
                  </a:cubicBezTo>
                  <a:cubicBezTo>
                    <a:pt x="574" y="430"/>
                    <a:pt x="574" y="430"/>
                    <a:pt x="574" y="430"/>
                  </a:cubicBezTo>
                  <a:cubicBezTo>
                    <a:pt x="573" y="428"/>
                    <a:pt x="573" y="428"/>
                    <a:pt x="573" y="428"/>
                  </a:cubicBezTo>
                  <a:cubicBezTo>
                    <a:pt x="572" y="428"/>
                    <a:pt x="572" y="428"/>
                    <a:pt x="572" y="428"/>
                  </a:cubicBezTo>
                  <a:cubicBezTo>
                    <a:pt x="571" y="429"/>
                    <a:pt x="571" y="429"/>
                    <a:pt x="571" y="429"/>
                  </a:cubicBezTo>
                  <a:cubicBezTo>
                    <a:pt x="570" y="428"/>
                    <a:pt x="570" y="428"/>
                    <a:pt x="570" y="428"/>
                  </a:cubicBezTo>
                  <a:cubicBezTo>
                    <a:pt x="570" y="430"/>
                    <a:pt x="570" y="430"/>
                    <a:pt x="570" y="430"/>
                  </a:cubicBezTo>
                  <a:cubicBezTo>
                    <a:pt x="570" y="432"/>
                    <a:pt x="570" y="432"/>
                    <a:pt x="570" y="432"/>
                  </a:cubicBezTo>
                  <a:cubicBezTo>
                    <a:pt x="573" y="434"/>
                    <a:pt x="573" y="434"/>
                    <a:pt x="573" y="434"/>
                  </a:cubicBezTo>
                  <a:cubicBezTo>
                    <a:pt x="573" y="435"/>
                    <a:pt x="573" y="435"/>
                    <a:pt x="573" y="435"/>
                  </a:cubicBezTo>
                  <a:cubicBezTo>
                    <a:pt x="573" y="436"/>
                    <a:pt x="573" y="436"/>
                    <a:pt x="573" y="436"/>
                  </a:cubicBezTo>
                  <a:cubicBezTo>
                    <a:pt x="573" y="438"/>
                    <a:pt x="573" y="438"/>
                    <a:pt x="573" y="438"/>
                  </a:cubicBezTo>
                  <a:cubicBezTo>
                    <a:pt x="574" y="438"/>
                    <a:pt x="574" y="438"/>
                    <a:pt x="574" y="438"/>
                  </a:cubicBezTo>
                  <a:cubicBezTo>
                    <a:pt x="576" y="438"/>
                    <a:pt x="576" y="438"/>
                    <a:pt x="576" y="438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6" y="441"/>
                    <a:pt x="576" y="441"/>
                    <a:pt x="576" y="441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8" y="441"/>
                    <a:pt x="578" y="441"/>
                    <a:pt x="578" y="441"/>
                  </a:cubicBezTo>
                  <a:cubicBezTo>
                    <a:pt x="577" y="442"/>
                    <a:pt x="577" y="442"/>
                    <a:pt x="577" y="442"/>
                  </a:cubicBezTo>
                  <a:cubicBezTo>
                    <a:pt x="579" y="442"/>
                    <a:pt x="579" y="442"/>
                    <a:pt x="579" y="442"/>
                  </a:cubicBezTo>
                  <a:cubicBezTo>
                    <a:pt x="579" y="443"/>
                    <a:pt x="579" y="443"/>
                    <a:pt x="579" y="443"/>
                  </a:cubicBezTo>
                  <a:cubicBezTo>
                    <a:pt x="580" y="445"/>
                    <a:pt x="580" y="445"/>
                    <a:pt x="580" y="445"/>
                  </a:cubicBezTo>
                  <a:cubicBezTo>
                    <a:pt x="580" y="446"/>
                    <a:pt x="580" y="446"/>
                    <a:pt x="580" y="446"/>
                  </a:cubicBezTo>
                  <a:cubicBezTo>
                    <a:pt x="581" y="446"/>
                    <a:pt x="581" y="446"/>
                    <a:pt x="581" y="446"/>
                  </a:cubicBezTo>
                  <a:cubicBezTo>
                    <a:pt x="582" y="446"/>
                    <a:pt x="582" y="446"/>
                    <a:pt x="582" y="446"/>
                  </a:cubicBezTo>
                  <a:cubicBezTo>
                    <a:pt x="583" y="448"/>
                    <a:pt x="583" y="448"/>
                    <a:pt x="583" y="448"/>
                  </a:cubicBezTo>
                  <a:cubicBezTo>
                    <a:pt x="581" y="450"/>
                    <a:pt x="581" y="450"/>
                    <a:pt x="581" y="450"/>
                  </a:cubicBezTo>
                  <a:cubicBezTo>
                    <a:pt x="582" y="450"/>
                    <a:pt x="582" y="450"/>
                    <a:pt x="582" y="450"/>
                  </a:cubicBezTo>
                  <a:cubicBezTo>
                    <a:pt x="583" y="451"/>
                    <a:pt x="583" y="451"/>
                    <a:pt x="583" y="451"/>
                  </a:cubicBezTo>
                  <a:cubicBezTo>
                    <a:pt x="583" y="452"/>
                    <a:pt x="583" y="452"/>
                    <a:pt x="583" y="452"/>
                  </a:cubicBezTo>
                  <a:cubicBezTo>
                    <a:pt x="584" y="450"/>
                    <a:pt x="584" y="450"/>
                    <a:pt x="584" y="450"/>
                  </a:cubicBezTo>
                  <a:cubicBezTo>
                    <a:pt x="585" y="451"/>
                    <a:pt x="585" y="451"/>
                    <a:pt x="585" y="451"/>
                  </a:cubicBezTo>
                  <a:cubicBezTo>
                    <a:pt x="584" y="453"/>
                    <a:pt x="584" y="453"/>
                    <a:pt x="584" y="453"/>
                  </a:cubicBezTo>
                  <a:cubicBezTo>
                    <a:pt x="585" y="453"/>
                    <a:pt x="585" y="453"/>
                    <a:pt x="585" y="453"/>
                  </a:cubicBezTo>
                  <a:cubicBezTo>
                    <a:pt x="586" y="453"/>
                    <a:pt x="586" y="453"/>
                    <a:pt x="586" y="453"/>
                  </a:cubicBezTo>
                  <a:cubicBezTo>
                    <a:pt x="586" y="454"/>
                    <a:pt x="586" y="454"/>
                    <a:pt x="586" y="454"/>
                  </a:cubicBezTo>
                  <a:cubicBezTo>
                    <a:pt x="586" y="455"/>
                    <a:pt x="586" y="455"/>
                    <a:pt x="586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7"/>
                    <a:pt x="584" y="457"/>
                    <a:pt x="584" y="457"/>
                  </a:cubicBezTo>
                  <a:cubicBezTo>
                    <a:pt x="585" y="458"/>
                    <a:pt x="585" y="458"/>
                    <a:pt x="585" y="458"/>
                  </a:cubicBezTo>
                  <a:cubicBezTo>
                    <a:pt x="585" y="459"/>
                    <a:pt x="585" y="459"/>
                    <a:pt x="585" y="459"/>
                  </a:cubicBezTo>
                  <a:cubicBezTo>
                    <a:pt x="585" y="459"/>
                    <a:pt x="585" y="459"/>
                    <a:pt x="585" y="459"/>
                  </a:cubicBezTo>
                  <a:close/>
                  <a:moveTo>
                    <a:pt x="438" y="416"/>
                  </a:moveTo>
                  <a:cubicBezTo>
                    <a:pt x="438" y="416"/>
                    <a:pt x="439" y="416"/>
                    <a:pt x="439" y="416"/>
                  </a:cubicBezTo>
                  <a:cubicBezTo>
                    <a:pt x="439" y="414"/>
                    <a:pt x="439" y="414"/>
                    <a:pt x="439" y="414"/>
                  </a:cubicBezTo>
                  <a:cubicBezTo>
                    <a:pt x="440" y="414"/>
                    <a:pt x="440" y="414"/>
                    <a:pt x="440" y="414"/>
                  </a:cubicBezTo>
                  <a:cubicBezTo>
                    <a:pt x="441" y="414"/>
                    <a:pt x="441" y="414"/>
                    <a:pt x="441" y="414"/>
                  </a:cubicBezTo>
                  <a:cubicBezTo>
                    <a:pt x="442" y="415"/>
                    <a:pt x="442" y="415"/>
                    <a:pt x="442" y="415"/>
                  </a:cubicBezTo>
                  <a:cubicBezTo>
                    <a:pt x="443" y="415"/>
                    <a:pt x="443" y="415"/>
                    <a:pt x="443" y="415"/>
                  </a:cubicBezTo>
                  <a:cubicBezTo>
                    <a:pt x="444" y="415"/>
                    <a:pt x="444" y="415"/>
                    <a:pt x="444" y="415"/>
                  </a:cubicBezTo>
                  <a:cubicBezTo>
                    <a:pt x="445" y="415"/>
                    <a:pt x="445" y="415"/>
                    <a:pt x="445" y="415"/>
                  </a:cubicBezTo>
                  <a:cubicBezTo>
                    <a:pt x="446" y="415"/>
                    <a:pt x="446" y="415"/>
                    <a:pt x="446" y="415"/>
                  </a:cubicBezTo>
                  <a:cubicBezTo>
                    <a:pt x="446" y="416"/>
                    <a:pt x="446" y="416"/>
                    <a:pt x="446" y="416"/>
                  </a:cubicBezTo>
                  <a:cubicBezTo>
                    <a:pt x="445" y="418"/>
                    <a:pt x="445" y="418"/>
                    <a:pt x="445" y="418"/>
                  </a:cubicBezTo>
                  <a:cubicBezTo>
                    <a:pt x="445" y="419"/>
                    <a:pt x="445" y="419"/>
                    <a:pt x="445" y="419"/>
                  </a:cubicBezTo>
                  <a:cubicBezTo>
                    <a:pt x="444" y="421"/>
                    <a:pt x="444" y="421"/>
                    <a:pt x="444" y="421"/>
                  </a:cubicBezTo>
                  <a:cubicBezTo>
                    <a:pt x="444" y="423"/>
                    <a:pt x="444" y="423"/>
                    <a:pt x="444" y="423"/>
                  </a:cubicBezTo>
                  <a:cubicBezTo>
                    <a:pt x="444" y="424"/>
                    <a:pt x="444" y="424"/>
                    <a:pt x="444" y="424"/>
                  </a:cubicBezTo>
                  <a:cubicBezTo>
                    <a:pt x="445" y="423"/>
                    <a:pt x="445" y="423"/>
                    <a:pt x="445" y="423"/>
                  </a:cubicBezTo>
                  <a:cubicBezTo>
                    <a:pt x="446" y="424"/>
                    <a:pt x="446" y="424"/>
                    <a:pt x="446" y="424"/>
                  </a:cubicBezTo>
                  <a:cubicBezTo>
                    <a:pt x="447" y="424"/>
                    <a:pt x="447" y="424"/>
                    <a:pt x="447" y="424"/>
                  </a:cubicBezTo>
                  <a:cubicBezTo>
                    <a:pt x="448" y="423"/>
                    <a:pt x="448" y="423"/>
                    <a:pt x="448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1" y="422"/>
                    <a:pt x="451" y="422"/>
                    <a:pt x="451" y="422"/>
                  </a:cubicBezTo>
                  <a:cubicBezTo>
                    <a:pt x="452" y="422"/>
                    <a:pt x="452" y="422"/>
                    <a:pt x="452" y="422"/>
                  </a:cubicBezTo>
                  <a:cubicBezTo>
                    <a:pt x="454" y="421"/>
                    <a:pt x="454" y="421"/>
                    <a:pt x="454" y="421"/>
                  </a:cubicBezTo>
                  <a:cubicBezTo>
                    <a:pt x="454" y="419"/>
                    <a:pt x="454" y="419"/>
                    <a:pt x="454" y="419"/>
                  </a:cubicBezTo>
                  <a:cubicBezTo>
                    <a:pt x="455" y="418"/>
                    <a:pt x="455" y="418"/>
                    <a:pt x="455" y="418"/>
                  </a:cubicBezTo>
                  <a:cubicBezTo>
                    <a:pt x="456" y="416"/>
                    <a:pt x="456" y="416"/>
                    <a:pt x="456" y="416"/>
                  </a:cubicBezTo>
                  <a:cubicBezTo>
                    <a:pt x="457" y="416"/>
                    <a:pt x="457" y="416"/>
                    <a:pt x="457" y="416"/>
                  </a:cubicBezTo>
                  <a:cubicBezTo>
                    <a:pt x="458" y="417"/>
                    <a:pt x="458" y="417"/>
                    <a:pt x="458" y="417"/>
                  </a:cubicBezTo>
                  <a:cubicBezTo>
                    <a:pt x="459" y="416"/>
                    <a:pt x="459" y="416"/>
                    <a:pt x="459" y="416"/>
                  </a:cubicBezTo>
                  <a:cubicBezTo>
                    <a:pt x="460" y="416"/>
                    <a:pt x="460" y="416"/>
                    <a:pt x="460" y="416"/>
                  </a:cubicBezTo>
                  <a:cubicBezTo>
                    <a:pt x="461" y="416"/>
                    <a:pt x="461" y="416"/>
                    <a:pt x="461" y="416"/>
                  </a:cubicBezTo>
                  <a:cubicBezTo>
                    <a:pt x="462" y="414"/>
                    <a:pt x="462" y="414"/>
                    <a:pt x="462" y="414"/>
                  </a:cubicBezTo>
                  <a:cubicBezTo>
                    <a:pt x="461" y="411"/>
                    <a:pt x="461" y="411"/>
                    <a:pt x="461" y="411"/>
                  </a:cubicBezTo>
                  <a:cubicBezTo>
                    <a:pt x="463" y="410"/>
                    <a:pt x="463" y="410"/>
                    <a:pt x="463" y="410"/>
                  </a:cubicBezTo>
                  <a:cubicBezTo>
                    <a:pt x="464" y="409"/>
                    <a:pt x="464" y="409"/>
                    <a:pt x="464" y="409"/>
                  </a:cubicBezTo>
                  <a:cubicBezTo>
                    <a:pt x="465" y="409"/>
                    <a:pt x="465" y="409"/>
                    <a:pt x="465" y="409"/>
                  </a:cubicBezTo>
                  <a:cubicBezTo>
                    <a:pt x="465" y="410"/>
                    <a:pt x="465" y="410"/>
                    <a:pt x="465" y="410"/>
                  </a:cubicBezTo>
                  <a:cubicBezTo>
                    <a:pt x="466" y="409"/>
                    <a:pt x="466" y="409"/>
                    <a:pt x="466" y="409"/>
                  </a:cubicBezTo>
                  <a:cubicBezTo>
                    <a:pt x="467" y="409"/>
                    <a:pt x="467" y="409"/>
                    <a:pt x="467" y="409"/>
                  </a:cubicBezTo>
                  <a:cubicBezTo>
                    <a:pt x="468" y="409"/>
                    <a:pt x="468" y="409"/>
                    <a:pt x="468" y="409"/>
                  </a:cubicBezTo>
                  <a:cubicBezTo>
                    <a:pt x="468" y="411"/>
                    <a:pt x="468" y="411"/>
                    <a:pt x="468" y="411"/>
                  </a:cubicBezTo>
                  <a:cubicBezTo>
                    <a:pt x="467" y="411"/>
                    <a:pt x="467" y="411"/>
                    <a:pt x="467" y="411"/>
                  </a:cubicBezTo>
                  <a:cubicBezTo>
                    <a:pt x="466" y="412"/>
                    <a:pt x="466" y="412"/>
                    <a:pt x="466" y="412"/>
                  </a:cubicBezTo>
                  <a:cubicBezTo>
                    <a:pt x="468" y="413"/>
                    <a:pt x="468" y="413"/>
                    <a:pt x="468" y="413"/>
                  </a:cubicBezTo>
                  <a:cubicBezTo>
                    <a:pt x="470" y="413"/>
                    <a:pt x="470" y="413"/>
                    <a:pt x="470" y="413"/>
                  </a:cubicBezTo>
                  <a:cubicBezTo>
                    <a:pt x="471" y="414"/>
                    <a:pt x="471" y="414"/>
                    <a:pt x="471" y="414"/>
                  </a:cubicBezTo>
                  <a:cubicBezTo>
                    <a:pt x="472" y="415"/>
                    <a:pt x="472" y="415"/>
                    <a:pt x="472" y="415"/>
                  </a:cubicBezTo>
                  <a:cubicBezTo>
                    <a:pt x="471" y="417"/>
                    <a:pt x="471" y="417"/>
                    <a:pt x="471" y="417"/>
                  </a:cubicBezTo>
                  <a:cubicBezTo>
                    <a:pt x="470" y="417"/>
                    <a:pt x="470" y="417"/>
                    <a:pt x="470" y="417"/>
                  </a:cubicBezTo>
                  <a:cubicBezTo>
                    <a:pt x="470" y="419"/>
                    <a:pt x="470" y="419"/>
                    <a:pt x="470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3" y="419"/>
                    <a:pt x="473" y="419"/>
                    <a:pt x="473" y="419"/>
                  </a:cubicBezTo>
                  <a:cubicBezTo>
                    <a:pt x="473" y="420"/>
                    <a:pt x="473" y="420"/>
                    <a:pt x="473" y="420"/>
                  </a:cubicBezTo>
                  <a:cubicBezTo>
                    <a:pt x="474" y="419"/>
                    <a:pt x="474" y="419"/>
                    <a:pt x="474" y="419"/>
                  </a:cubicBezTo>
                  <a:cubicBezTo>
                    <a:pt x="475" y="420"/>
                    <a:pt x="475" y="420"/>
                    <a:pt x="475" y="420"/>
                  </a:cubicBezTo>
                  <a:cubicBezTo>
                    <a:pt x="476" y="421"/>
                    <a:pt x="476" y="421"/>
                    <a:pt x="476" y="421"/>
                  </a:cubicBezTo>
                  <a:cubicBezTo>
                    <a:pt x="477" y="421"/>
                    <a:pt x="477" y="421"/>
                    <a:pt x="477" y="421"/>
                  </a:cubicBezTo>
                  <a:cubicBezTo>
                    <a:pt x="478" y="421"/>
                    <a:pt x="478" y="421"/>
                    <a:pt x="478" y="421"/>
                  </a:cubicBezTo>
                  <a:cubicBezTo>
                    <a:pt x="480" y="423"/>
                    <a:pt x="480" y="423"/>
                    <a:pt x="480" y="423"/>
                  </a:cubicBezTo>
                  <a:cubicBezTo>
                    <a:pt x="481" y="422"/>
                    <a:pt x="481" y="422"/>
                    <a:pt x="481" y="422"/>
                  </a:cubicBezTo>
                  <a:cubicBezTo>
                    <a:pt x="482" y="420"/>
                    <a:pt x="482" y="420"/>
                    <a:pt x="482" y="420"/>
                  </a:cubicBezTo>
                  <a:cubicBezTo>
                    <a:pt x="483" y="420"/>
                    <a:pt x="483" y="420"/>
                    <a:pt x="483" y="420"/>
                  </a:cubicBezTo>
                  <a:cubicBezTo>
                    <a:pt x="484" y="418"/>
                    <a:pt x="484" y="418"/>
                    <a:pt x="484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5" y="417"/>
                    <a:pt x="485" y="417"/>
                    <a:pt x="485" y="417"/>
                  </a:cubicBezTo>
                  <a:cubicBezTo>
                    <a:pt x="484" y="416"/>
                    <a:pt x="484" y="416"/>
                    <a:pt x="484" y="416"/>
                  </a:cubicBezTo>
                  <a:cubicBezTo>
                    <a:pt x="485" y="416"/>
                    <a:pt x="485" y="416"/>
                    <a:pt x="485" y="416"/>
                  </a:cubicBezTo>
                  <a:cubicBezTo>
                    <a:pt x="486" y="415"/>
                    <a:pt x="486" y="415"/>
                    <a:pt x="486" y="415"/>
                  </a:cubicBezTo>
                  <a:cubicBezTo>
                    <a:pt x="485" y="414"/>
                    <a:pt x="485" y="414"/>
                    <a:pt x="485" y="414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4"/>
                    <a:pt x="484" y="414"/>
                    <a:pt x="484" y="414"/>
                  </a:cubicBezTo>
                  <a:cubicBezTo>
                    <a:pt x="483" y="415"/>
                    <a:pt x="483" y="415"/>
                    <a:pt x="483" y="415"/>
                  </a:cubicBezTo>
                  <a:cubicBezTo>
                    <a:pt x="482" y="414"/>
                    <a:pt x="482" y="414"/>
                    <a:pt x="482" y="414"/>
                  </a:cubicBezTo>
                  <a:cubicBezTo>
                    <a:pt x="481" y="413"/>
                    <a:pt x="481" y="413"/>
                    <a:pt x="481" y="413"/>
                  </a:cubicBezTo>
                  <a:cubicBezTo>
                    <a:pt x="481" y="412"/>
                    <a:pt x="481" y="412"/>
                    <a:pt x="481" y="412"/>
                  </a:cubicBezTo>
                  <a:cubicBezTo>
                    <a:pt x="480" y="413"/>
                    <a:pt x="480" y="413"/>
                    <a:pt x="480" y="413"/>
                  </a:cubicBezTo>
                  <a:cubicBezTo>
                    <a:pt x="479" y="414"/>
                    <a:pt x="479" y="414"/>
                    <a:pt x="479" y="414"/>
                  </a:cubicBezTo>
                  <a:cubicBezTo>
                    <a:pt x="476" y="414"/>
                    <a:pt x="476" y="414"/>
                    <a:pt x="476" y="414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7" y="412"/>
                    <a:pt x="477" y="412"/>
                    <a:pt x="477" y="412"/>
                  </a:cubicBezTo>
                  <a:cubicBezTo>
                    <a:pt x="478" y="412"/>
                    <a:pt x="478" y="412"/>
                    <a:pt x="478" y="412"/>
                  </a:cubicBezTo>
                  <a:cubicBezTo>
                    <a:pt x="479" y="411"/>
                    <a:pt x="479" y="411"/>
                    <a:pt x="479" y="411"/>
                  </a:cubicBezTo>
                  <a:cubicBezTo>
                    <a:pt x="479" y="410"/>
                    <a:pt x="479" y="410"/>
                    <a:pt x="479" y="410"/>
                  </a:cubicBezTo>
                  <a:cubicBezTo>
                    <a:pt x="478" y="409"/>
                    <a:pt x="478" y="409"/>
                    <a:pt x="478" y="409"/>
                  </a:cubicBezTo>
                  <a:cubicBezTo>
                    <a:pt x="478" y="407"/>
                    <a:pt x="478" y="407"/>
                    <a:pt x="478" y="407"/>
                  </a:cubicBezTo>
                  <a:cubicBezTo>
                    <a:pt x="479" y="406"/>
                    <a:pt x="479" y="406"/>
                    <a:pt x="479" y="406"/>
                  </a:cubicBezTo>
                  <a:cubicBezTo>
                    <a:pt x="479" y="405"/>
                    <a:pt x="479" y="405"/>
                    <a:pt x="479" y="405"/>
                  </a:cubicBezTo>
                  <a:cubicBezTo>
                    <a:pt x="478" y="405"/>
                    <a:pt x="478" y="405"/>
                    <a:pt x="478" y="405"/>
                  </a:cubicBezTo>
                  <a:cubicBezTo>
                    <a:pt x="478" y="403"/>
                    <a:pt x="478" y="403"/>
                    <a:pt x="478" y="403"/>
                  </a:cubicBezTo>
                  <a:cubicBezTo>
                    <a:pt x="476" y="401"/>
                    <a:pt x="476" y="401"/>
                    <a:pt x="476" y="401"/>
                  </a:cubicBezTo>
                  <a:cubicBezTo>
                    <a:pt x="473" y="400"/>
                    <a:pt x="473" y="400"/>
                    <a:pt x="473" y="400"/>
                  </a:cubicBezTo>
                  <a:cubicBezTo>
                    <a:pt x="473" y="399"/>
                    <a:pt x="473" y="399"/>
                    <a:pt x="473" y="399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71" y="397"/>
                    <a:pt x="471" y="397"/>
                    <a:pt x="471" y="397"/>
                  </a:cubicBezTo>
                  <a:cubicBezTo>
                    <a:pt x="471" y="396"/>
                    <a:pt x="471" y="396"/>
                    <a:pt x="471" y="396"/>
                  </a:cubicBezTo>
                  <a:cubicBezTo>
                    <a:pt x="471" y="394"/>
                    <a:pt x="471" y="394"/>
                    <a:pt x="471" y="394"/>
                  </a:cubicBezTo>
                  <a:cubicBezTo>
                    <a:pt x="471" y="393"/>
                    <a:pt x="471" y="393"/>
                    <a:pt x="471" y="393"/>
                  </a:cubicBezTo>
                  <a:cubicBezTo>
                    <a:pt x="469" y="393"/>
                    <a:pt x="469" y="393"/>
                    <a:pt x="469" y="393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6" y="389"/>
                    <a:pt x="466" y="389"/>
                    <a:pt x="466" y="389"/>
                  </a:cubicBezTo>
                  <a:cubicBezTo>
                    <a:pt x="466" y="388"/>
                    <a:pt x="466" y="388"/>
                    <a:pt x="466" y="388"/>
                  </a:cubicBezTo>
                  <a:cubicBezTo>
                    <a:pt x="464" y="387"/>
                    <a:pt x="464" y="387"/>
                    <a:pt x="464" y="387"/>
                  </a:cubicBezTo>
                  <a:cubicBezTo>
                    <a:pt x="464" y="386"/>
                    <a:pt x="464" y="386"/>
                    <a:pt x="464" y="386"/>
                  </a:cubicBezTo>
                  <a:cubicBezTo>
                    <a:pt x="463" y="386"/>
                    <a:pt x="463" y="386"/>
                    <a:pt x="463" y="386"/>
                  </a:cubicBezTo>
                  <a:cubicBezTo>
                    <a:pt x="462" y="388"/>
                    <a:pt x="462" y="388"/>
                    <a:pt x="462" y="388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461" y="390"/>
                    <a:pt x="461" y="390"/>
                    <a:pt x="461" y="390"/>
                  </a:cubicBezTo>
                  <a:cubicBezTo>
                    <a:pt x="460" y="389"/>
                    <a:pt x="460" y="389"/>
                    <a:pt x="460" y="389"/>
                  </a:cubicBezTo>
                  <a:cubicBezTo>
                    <a:pt x="460" y="387"/>
                    <a:pt x="460" y="387"/>
                    <a:pt x="460" y="387"/>
                  </a:cubicBezTo>
                  <a:cubicBezTo>
                    <a:pt x="459" y="386"/>
                    <a:pt x="459" y="386"/>
                    <a:pt x="459" y="386"/>
                  </a:cubicBezTo>
                  <a:cubicBezTo>
                    <a:pt x="459" y="385"/>
                    <a:pt x="459" y="385"/>
                    <a:pt x="459" y="385"/>
                  </a:cubicBezTo>
                  <a:cubicBezTo>
                    <a:pt x="460" y="385"/>
                    <a:pt x="460" y="385"/>
                    <a:pt x="460" y="385"/>
                  </a:cubicBezTo>
                  <a:cubicBezTo>
                    <a:pt x="462" y="385"/>
                    <a:pt x="462" y="385"/>
                    <a:pt x="462" y="385"/>
                  </a:cubicBezTo>
                  <a:cubicBezTo>
                    <a:pt x="461" y="384"/>
                    <a:pt x="461" y="384"/>
                    <a:pt x="461" y="384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1" y="381"/>
                    <a:pt x="461" y="381"/>
                    <a:pt x="461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0" y="380"/>
                    <a:pt x="460" y="380"/>
                    <a:pt x="460" y="380"/>
                  </a:cubicBezTo>
                  <a:cubicBezTo>
                    <a:pt x="461" y="378"/>
                    <a:pt x="461" y="378"/>
                    <a:pt x="461" y="378"/>
                  </a:cubicBezTo>
                  <a:cubicBezTo>
                    <a:pt x="460" y="378"/>
                    <a:pt x="460" y="378"/>
                    <a:pt x="460" y="378"/>
                  </a:cubicBezTo>
                  <a:cubicBezTo>
                    <a:pt x="457" y="379"/>
                    <a:pt x="457" y="379"/>
                    <a:pt x="457" y="379"/>
                  </a:cubicBezTo>
                  <a:cubicBezTo>
                    <a:pt x="455" y="381"/>
                    <a:pt x="455" y="381"/>
                    <a:pt x="455" y="381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2" y="386"/>
                    <a:pt x="452" y="386"/>
                    <a:pt x="452" y="386"/>
                  </a:cubicBezTo>
                  <a:cubicBezTo>
                    <a:pt x="452" y="388"/>
                    <a:pt x="452" y="388"/>
                    <a:pt x="452" y="388"/>
                  </a:cubicBezTo>
                  <a:cubicBezTo>
                    <a:pt x="451" y="389"/>
                    <a:pt x="451" y="389"/>
                    <a:pt x="451" y="389"/>
                  </a:cubicBezTo>
                  <a:cubicBezTo>
                    <a:pt x="451" y="390"/>
                    <a:pt x="451" y="390"/>
                    <a:pt x="451" y="390"/>
                  </a:cubicBezTo>
                  <a:cubicBezTo>
                    <a:pt x="449" y="393"/>
                    <a:pt x="449" y="393"/>
                    <a:pt x="449" y="393"/>
                  </a:cubicBezTo>
                  <a:cubicBezTo>
                    <a:pt x="450" y="394"/>
                    <a:pt x="450" y="394"/>
                    <a:pt x="450" y="394"/>
                  </a:cubicBezTo>
                  <a:cubicBezTo>
                    <a:pt x="449" y="395"/>
                    <a:pt x="449" y="395"/>
                    <a:pt x="449" y="395"/>
                  </a:cubicBezTo>
                  <a:cubicBezTo>
                    <a:pt x="448" y="396"/>
                    <a:pt x="448" y="396"/>
                    <a:pt x="448" y="396"/>
                  </a:cubicBezTo>
                  <a:cubicBezTo>
                    <a:pt x="448" y="398"/>
                    <a:pt x="448" y="398"/>
                    <a:pt x="448" y="398"/>
                  </a:cubicBezTo>
                  <a:cubicBezTo>
                    <a:pt x="446" y="400"/>
                    <a:pt x="446" y="400"/>
                    <a:pt x="446" y="400"/>
                  </a:cubicBezTo>
                  <a:cubicBezTo>
                    <a:pt x="445" y="401"/>
                    <a:pt x="445" y="401"/>
                    <a:pt x="445" y="401"/>
                  </a:cubicBezTo>
                  <a:cubicBezTo>
                    <a:pt x="445" y="403"/>
                    <a:pt x="445" y="403"/>
                    <a:pt x="445" y="403"/>
                  </a:cubicBezTo>
                  <a:cubicBezTo>
                    <a:pt x="445" y="404"/>
                    <a:pt x="445" y="404"/>
                    <a:pt x="445" y="404"/>
                  </a:cubicBezTo>
                  <a:cubicBezTo>
                    <a:pt x="445" y="407"/>
                    <a:pt x="445" y="407"/>
                    <a:pt x="445" y="407"/>
                  </a:cubicBezTo>
                  <a:cubicBezTo>
                    <a:pt x="444" y="408"/>
                    <a:pt x="444" y="408"/>
                    <a:pt x="444" y="408"/>
                  </a:cubicBezTo>
                  <a:cubicBezTo>
                    <a:pt x="442" y="408"/>
                    <a:pt x="442" y="408"/>
                    <a:pt x="442" y="408"/>
                  </a:cubicBezTo>
                  <a:cubicBezTo>
                    <a:pt x="439" y="409"/>
                    <a:pt x="439" y="409"/>
                    <a:pt x="439" y="409"/>
                  </a:cubicBezTo>
                  <a:cubicBezTo>
                    <a:pt x="439" y="411"/>
                    <a:pt x="439" y="411"/>
                    <a:pt x="439" y="411"/>
                  </a:cubicBezTo>
                  <a:cubicBezTo>
                    <a:pt x="438" y="414"/>
                    <a:pt x="438" y="414"/>
                    <a:pt x="438" y="414"/>
                  </a:cubicBezTo>
                  <a:cubicBezTo>
                    <a:pt x="438" y="416"/>
                    <a:pt x="438" y="416"/>
                    <a:pt x="438" y="416"/>
                  </a:cubicBezTo>
                  <a:close/>
                  <a:moveTo>
                    <a:pt x="452" y="441"/>
                  </a:moveTo>
                  <a:cubicBezTo>
                    <a:pt x="452" y="441"/>
                    <a:pt x="453" y="442"/>
                    <a:pt x="453" y="442"/>
                  </a:cubicBezTo>
                  <a:cubicBezTo>
                    <a:pt x="453" y="442"/>
                    <a:pt x="453" y="442"/>
                    <a:pt x="453" y="442"/>
                  </a:cubicBezTo>
                  <a:cubicBezTo>
                    <a:pt x="455" y="440"/>
                    <a:pt x="455" y="440"/>
                    <a:pt x="455" y="440"/>
                  </a:cubicBezTo>
                  <a:cubicBezTo>
                    <a:pt x="456" y="439"/>
                    <a:pt x="456" y="439"/>
                    <a:pt x="456" y="439"/>
                  </a:cubicBezTo>
                  <a:cubicBezTo>
                    <a:pt x="457" y="440"/>
                    <a:pt x="457" y="440"/>
                    <a:pt x="457" y="440"/>
                  </a:cubicBezTo>
                  <a:cubicBezTo>
                    <a:pt x="457" y="441"/>
                    <a:pt x="457" y="441"/>
                    <a:pt x="457" y="441"/>
                  </a:cubicBezTo>
                  <a:cubicBezTo>
                    <a:pt x="458" y="441"/>
                    <a:pt x="458" y="441"/>
                    <a:pt x="458" y="441"/>
                  </a:cubicBezTo>
                  <a:cubicBezTo>
                    <a:pt x="461" y="439"/>
                    <a:pt x="461" y="439"/>
                    <a:pt x="461" y="439"/>
                  </a:cubicBezTo>
                  <a:cubicBezTo>
                    <a:pt x="462" y="438"/>
                    <a:pt x="462" y="438"/>
                    <a:pt x="462" y="438"/>
                  </a:cubicBezTo>
                  <a:cubicBezTo>
                    <a:pt x="464" y="437"/>
                    <a:pt x="464" y="437"/>
                    <a:pt x="464" y="437"/>
                  </a:cubicBezTo>
                  <a:cubicBezTo>
                    <a:pt x="465" y="435"/>
                    <a:pt x="465" y="435"/>
                    <a:pt x="465" y="435"/>
                  </a:cubicBezTo>
                  <a:cubicBezTo>
                    <a:pt x="467" y="435"/>
                    <a:pt x="467" y="435"/>
                    <a:pt x="467" y="435"/>
                  </a:cubicBezTo>
                  <a:cubicBezTo>
                    <a:pt x="469" y="434"/>
                    <a:pt x="469" y="434"/>
                    <a:pt x="469" y="434"/>
                  </a:cubicBezTo>
                  <a:cubicBezTo>
                    <a:pt x="469" y="433"/>
                    <a:pt x="469" y="433"/>
                    <a:pt x="469" y="433"/>
                  </a:cubicBezTo>
                  <a:cubicBezTo>
                    <a:pt x="470" y="431"/>
                    <a:pt x="470" y="431"/>
                    <a:pt x="470" y="431"/>
                  </a:cubicBezTo>
                  <a:cubicBezTo>
                    <a:pt x="469" y="430"/>
                    <a:pt x="469" y="430"/>
                    <a:pt x="469" y="430"/>
                  </a:cubicBezTo>
                  <a:cubicBezTo>
                    <a:pt x="468" y="430"/>
                    <a:pt x="468" y="430"/>
                    <a:pt x="468" y="430"/>
                  </a:cubicBezTo>
                  <a:cubicBezTo>
                    <a:pt x="467" y="430"/>
                    <a:pt x="467" y="430"/>
                    <a:pt x="467" y="430"/>
                  </a:cubicBezTo>
                  <a:cubicBezTo>
                    <a:pt x="466" y="430"/>
                    <a:pt x="466" y="430"/>
                    <a:pt x="466" y="430"/>
                  </a:cubicBezTo>
                  <a:cubicBezTo>
                    <a:pt x="465" y="431"/>
                    <a:pt x="465" y="431"/>
                    <a:pt x="465" y="431"/>
                  </a:cubicBezTo>
                  <a:cubicBezTo>
                    <a:pt x="464" y="430"/>
                    <a:pt x="464" y="430"/>
                    <a:pt x="464" y="430"/>
                  </a:cubicBezTo>
                  <a:cubicBezTo>
                    <a:pt x="463" y="430"/>
                    <a:pt x="463" y="430"/>
                    <a:pt x="463" y="430"/>
                  </a:cubicBezTo>
                  <a:cubicBezTo>
                    <a:pt x="462" y="432"/>
                    <a:pt x="462" y="432"/>
                    <a:pt x="462" y="432"/>
                  </a:cubicBezTo>
                  <a:cubicBezTo>
                    <a:pt x="460" y="431"/>
                    <a:pt x="460" y="431"/>
                    <a:pt x="460" y="431"/>
                  </a:cubicBezTo>
                  <a:cubicBezTo>
                    <a:pt x="460" y="429"/>
                    <a:pt x="460" y="429"/>
                    <a:pt x="460" y="429"/>
                  </a:cubicBezTo>
                  <a:cubicBezTo>
                    <a:pt x="459" y="430"/>
                    <a:pt x="459" y="430"/>
                    <a:pt x="459" y="430"/>
                  </a:cubicBezTo>
                  <a:cubicBezTo>
                    <a:pt x="458" y="430"/>
                    <a:pt x="458" y="430"/>
                    <a:pt x="458" y="430"/>
                  </a:cubicBezTo>
                  <a:cubicBezTo>
                    <a:pt x="456" y="432"/>
                    <a:pt x="456" y="432"/>
                    <a:pt x="456" y="432"/>
                  </a:cubicBezTo>
                  <a:cubicBezTo>
                    <a:pt x="456" y="433"/>
                    <a:pt x="456" y="433"/>
                    <a:pt x="456" y="433"/>
                  </a:cubicBezTo>
                  <a:cubicBezTo>
                    <a:pt x="455" y="434"/>
                    <a:pt x="455" y="434"/>
                    <a:pt x="455" y="434"/>
                  </a:cubicBezTo>
                  <a:cubicBezTo>
                    <a:pt x="452" y="435"/>
                    <a:pt x="452" y="435"/>
                    <a:pt x="452" y="435"/>
                  </a:cubicBezTo>
                  <a:cubicBezTo>
                    <a:pt x="452" y="436"/>
                    <a:pt x="452" y="436"/>
                    <a:pt x="452" y="436"/>
                  </a:cubicBezTo>
                  <a:cubicBezTo>
                    <a:pt x="452" y="437"/>
                    <a:pt x="452" y="437"/>
                    <a:pt x="452" y="437"/>
                  </a:cubicBezTo>
                  <a:cubicBezTo>
                    <a:pt x="453" y="439"/>
                    <a:pt x="453" y="439"/>
                    <a:pt x="453" y="439"/>
                  </a:cubicBezTo>
                  <a:cubicBezTo>
                    <a:pt x="452" y="440"/>
                    <a:pt x="452" y="440"/>
                    <a:pt x="452" y="440"/>
                  </a:cubicBezTo>
                  <a:cubicBezTo>
                    <a:pt x="452" y="441"/>
                    <a:pt x="452" y="441"/>
                    <a:pt x="452" y="441"/>
                  </a:cubicBezTo>
                  <a:close/>
                  <a:moveTo>
                    <a:pt x="594" y="453"/>
                  </a:moveTo>
                  <a:cubicBezTo>
                    <a:pt x="595" y="453"/>
                    <a:pt x="595" y="453"/>
                    <a:pt x="595" y="453"/>
                  </a:cubicBezTo>
                  <a:cubicBezTo>
                    <a:pt x="596" y="453"/>
                    <a:pt x="596" y="453"/>
                    <a:pt x="596" y="453"/>
                  </a:cubicBezTo>
                  <a:cubicBezTo>
                    <a:pt x="597" y="455"/>
                    <a:pt x="597" y="455"/>
                    <a:pt x="597" y="455"/>
                  </a:cubicBezTo>
                  <a:cubicBezTo>
                    <a:pt x="598" y="454"/>
                    <a:pt x="598" y="454"/>
                    <a:pt x="598" y="454"/>
                  </a:cubicBezTo>
                  <a:cubicBezTo>
                    <a:pt x="599" y="453"/>
                    <a:pt x="599" y="453"/>
                    <a:pt x="599" y="453"/>
                  </a:cubicBezTo>
                  <a:cubicBezTo>
                    <a:pt x="599" y="452"/>
                    <a:pt x="599" y="452"/>
                    <a:pt x="599" y="452"/>
                  </a:cubicBezTo>
                  <a:cubicBezTo>
                    <a:pt x="599" y="451"/>
                    <a:pt x="599" y="451"/>
                    <a:pt x="599" y="451"/>
                  </a:cubicBezTo>
                  <a:cubicBezTo>
                    <a:pt x="598" y="451"/>
                    <a:pt x="598" y="451"/>
                    <a:pt x="598" y="451"/>
                  </a:cubicBezTo>
                  <a:cubicBezTo>
                    <a:pt x="597" y="452"/>
                    <a:pt x="597" y="452"/>
                    <a:pt x="597" y="452"/>
                  </a:cubicBezTo>
                  <a:cubicBezTo>
                    <a:pt x="595" y="452"/>
                    <a:pt x="595" y="452"/>
                    <a:pt x="595" y="452"/>
                  </a:cubicBezTo>
                  <a:cubicBezTo>
                    <a:pt x="594" y="453"/>
                    <a:pt x="594" y="453"/>
                    <a:pt x="594" y="453"/>
                  </a:cubicBezTo>
                  <a:close/>
                  <a:moveTo>
                    <a:pt x="550" y="441"/>
                  </a:moveTo>
                  <a:cubicBezTo>
                    <a:pt x="550" y="442"/>
                    <a:pt x="550" y="442"/>
                    <a:pt x="550" y="442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53" y="445"/>
                    <a:pt x="553" y="445"/>
                    <a:pt x="553" y="445"/>
                  </a:cubicBezTo>
                  <a:cubicBezTo>
                    <a:pt x="554" y="446"/>
                    <a:pt x="554" y="446"/>
                    <a:pt x="554" y="446"/>
                  </a:cubicBezTo>
                  <a:cubicBezTo>
                    <a:pt x="555" y="446"/>
                    <a:pt x="555" y="446"/>
                    <a:pt x="555" y="446"/>
                  </a:cubicBezTo>
                  <a:cubicBezTo>
                    <a:pt x="555" y="445"/>
                    <a:pt x="555" y="445"/>
                    <a:pt x="555" y="445"/>
                  </a:cubicBezTo>
                  <a:cubicBezTo>
                    <a:pt x="556" y="445"/>
                    <a:pt x="556" y="445"/>
                    <a:pt x="556" y="445"/>
                  </a:cubicBezTo>
                  <a:cubicBezTo>
                    <a:pt x="556" y="444"/>
                    <a:pt x="556" y="444"/>
                    <a:pt x="556" y="444"/>
                  </a:cubicBezTo>
                  <a:cubicBezTo>
                    <a:pt x="555" y="443"/>
                    <a:pt x="555" y="443"/>
                    <a:pt x="555" y="443"/>
                  </a:cubicBezTo>
                  <a:cubicBezTo>
                    <a:pt x="554" y="442"/>
                    <a:pt x="554" y="442"/>
                    <a:pt x="554" y="442"/>
                  </a:cubicBezTo>
                  <a:cubicBezTo>
                    <a:pt x="553" y="442"/>
                    <a:pt x="553" y="442"/>
                    <a:pt x="553" y="442"/>
                  </a:cubicBezTo>
                  <a:cubicBezTo>
                    <a:pt x="552" y="441"/>
                    <a:pt x="552" y="441"/>
                    <a:pt x="552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lose/>
                  <a:moveTo>
                    <a:pt x="592" y="464"/>
                  </a:moveTo>
                  <a:cubicBezTo>
                    <a:pt x="591" y="463"/>
                    <a:pt x="591" y="463"/>
                    <a:pt x="591" y="463"/>
                  </a:cubicBezTo>
                  <a:cubicBezTo>
                    <a:pt x="591" y="462"/>
                    <a:pt x="591" y="462"/>
                    <a:pt x="591" y="462"/>
                  </a:cubicBezTo>
                  <a:cubicBezTo>
                    <a:pt x="590" y="461"/>
                    <a:pt x="590" y="461"/>
                    <a:pt x="590" y="461"/>
                  </a:cubicBezTo>
                  <a:cubicBezTo>
                    <a:pt x="590" y="460"/>
                    <a:pt x="590" y="460"/>
                    <a:pt x="590" y="460"/>
                  </a:cubicBezTo>
                  <a:cubicBezTo>
                    <a:pt x="591" y="460"/>
                    <a:pt x="591" y="460"/>
                    <a:pt x="591" y="460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3" y="462"/>
                    <a:pt x="593" y="462"/>
                    <a:pt x="593" y="462"/>
                  </a:cubicBezTo>
                  <a:cubicBezTo>
                    <a:pt x="593" y="464"/>
                    <a:pt x="593" y="464"/>
                    <a:pt x="593" y="464"/>
                  </a:cubicBezTo>
                  <a:cubicBezTo>
                    <a:pt x="592" y="464"/>
                    <a:pt x="592" y="464"/>
                    <a:pt x="592" y="464"/>
                  </a:cubicBezTo>
                  <a:close/>
                  <a:moveTo>
                    <a:pt x="591" y="469"/>
                  </a:moveTo>
                  <a:cubicBezTo>
                    <a:pt x="590" y="469"/>
                    <a:pt x="590" y="469"/>
                    <a:pt x="590" y="469"/>
                  </a:cubicBezTo>
                  <a:cubicBezTo>
                    <a:pt x="590" y="468"/>
                    <a:pt x="590" y="468"/>
                    <a:pt x="590" y="468"/>
                  </a:cubicBezTo>
                  <a:cubicBezTo>
                    <a:pt x="589" y="467"/>
                    <a:pt x="589" y="467"/>
                    <a:pt x="589" y="467"/>
                  </a:cubicBezTo>
                  <a:cubicBezTo>
                    <a:pt x="588" y="467"/>
                    <a:pt x="588" y="467"/>
                    <a:pt x="588" y="467"/>
                  </a:cubicBezTo>
                  <a:cubicBezTo>
                    <a:pt x="587" y="466"/>
                    <a:pt x="587" y="466"/>
                    <a:pt x="587" y="466"/>
                  </a:cubicBezTo>
                  <a:cubicBezTo>
                    <a:pt x="587" y="465"/>
                    <a:pt x="587" y="465"/>
                    <a:pt x="587" y="465"/>
                  </a:cubicBezTo>
                  <a:cubicBezTo>
                    <a:pt x="588" y="465"/>
                    <a:pt x="588" y="465"/>
                    <a:pt x="588" y="465"/>
                  </a:cubicBezTo>
                  <a:cubicBezTo>
                    <a:pt x="589" y="464"/>
                    <a:pt x="589" y="464"/>
                    <a:pt x="589" y="464"/>
                  </a:cubicBezTo>
                  <a:cubicBezTo>
                    <a:pt x="591" y="465"/>
                    <a:pt x="591" y="465"/>
                    <a:pt x="591" y="465"/>
                  </a:cubicBezTo>
                  <a:cubicBezTo>
                    <a:pt x="593" y="465"/>
                    <a:pt x="593" y="465"/>
                    <a:pt x="593" y="465"/>
                  </a:cubicBezTo>
                  <a:cubicBezTo>
                    <a:pt x="593" y="466"/>
                    <a:pt x="593" y="466"/>
                    <a:pt x="593" y="466"/>
                  </a:cubicBezTo>
                  <a:cubicBezTo>
                    <a:pt x="592" y="467"/>
                    <a:pt x="592" y="467"/>
                    <a:pt x="592" y="467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1" y="469"/>
                    <a:pt x="591" y="469"/>
                    <a:pt x="591" y="469"/>
                  </a:cubicBezTo>
                  <a:cubicBezTo>
                    <a:pt x="591" y="469"/>
                    <a:pt x="591" y="469"/>
                    <a:pt x="591" y="469"/>
                  </a:cubicBezTo>
                  <a:close/>
                  <a:moveTo>
                    <a:pt x="547" y="496"/>
                  </a:moveTo>
                  <a:cubicBezTo>
                    <a:pt x="547" y="497"/>
                    <a:pt x="547" y="497"/>
                    <a:pt x="547" y="497"/>
                  </a:cubicBezTo>
                  <a:cubicBezTo>
                    <a:pt x="547" y="496"/>
                    <a:pt x="547" y="496"/>
                    <a:pt x="547" y="496"/>
                  </a:cubicBezTo>
                  <a:cubicBezTo>
                    <a:pt x="547" y="496"/>
                    <a:pt x="547" y="496"/>
                    <a:pt x="547" y="496"/>
                  </a:cubicBezTo>
                  <a:close/>
                  <a:moveTo>
                    <a:pt x="548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8" y="497"/>
                    <a:pt x="548" y="497"/>
                    <a:pt x="548" y="497"/>
                  </a:cubicBezTo>
                  <a:cubicBezTo>
                    <a:pt x="548" y="496"/>
                    <a:pt x="548" y="496"/>
                    <a:pt x="548" y="496"/>
                  </a:cubicBezTo>
                  <a:close/>
                  <a:moveTo>
                    <a:pt x="549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9" y="498"/>
                    <a:pt x="549" y="498"/>
                    <a:pt x="549" y="498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50" y="497"/>
                    <a:pt x="550" y="497"/>
                    <a:pt x="550" y="497"/>
                  </a:cubicBezTo>
                  <a:cubicBezTo>
                    <a:pt x="549" y="496"/>
                    <a:pt x="549" y="496"/>
                    <a:pt x="549" y="496"/>
                  </a:cubicBezTo>
                  <a:close/>
                  <a:moveTo>
                    <a:pt x="561" y="483"/>
                  </a:moveTo>
                  <a:cubicBezTo>
                    <a:pt x="560" y="482"/>
                    <a:pt x="560" y="482"/>
                    <a:pt x="560" y="482"/>
                  </a:cubicBezTo>
                  <a:cubicBezTo>
                    <a:pt x="561" y="480"/>
                    <a:pt x="561" y="480"/>
                    <a:pt x="561" y="480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4" y="477"/>
                    <a:pt x="564" y="477"/>
                    <a:pt x="564" y="477"/>
                  </a:cubicBezTo>
                  <a:cubicBezTo>
                    <a:pt x="566" y="477"/>
                    <a:pt x="566" y="477"/>
                    <a:pt x="566" y="477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9"/>
                    <a:pt x="566" y="479"/>
                    <a:pt x="566" y="479"/>
                  </a:cubicBezTo>
                  <a:cubicBezTo>
                    <a:pt x="566" y="480"/>
                    <a:pt x="566" y="480"/>
                    <a:pt x="566" y="480"/>
                  </a:cubicBezTo>
                  <a:cubicBezTo>
                    <a:pt x="565" y="480"/>
                    <a:pt x="565" y="480"/>
                    <a:pt x="565" y="480"/>
                  </a:cubicBezTo>
                  <a:cubicBezTo>
                    <a:pt x="564" y="481"/>
                    <a:pt x="564" y="481"/>
                    <a:pt x="564" y="481"/>
                  </a:cubicBezTo>
                  <a:cubicBezTo>
                    <a:pt x="563" y="481"/>
                    <a:pt x="563" y="481"/>
                    <a:pt x="563" y="481"/>
                  </a:cubicBezTo>
                  <a:cubicBezTo>
                    <a:pt x="561" y="483"/>
                    <a:pt x="561" y="483"/>
                    <a:pt x="561" y="483"/>
                  </a:cubicBezTo>
                  <a:cubicBezTo>
                    <a:pt x="561" y="483"/>
                    <a:pt x="561" y="483"/>
                    <a:pt x="561" y="483"/>
                  </a:cubicBezTo>
                  <a:close/>
                  <a:moveTo>
                    <a:pt x="522" y="439"/>
                  </a:moveTo>
                  <a:cubicBezTo>
                    <a:pt x="524" y="440"/>
                    <a:pt x="524" y="440"/>
                    <a:pt x="524" y="440"/>
                  </a:cubicBezTo>
                  <a:cubicBezTo>
                    <a:pt x="525" y="442"/>
                    <a:pt x="525" y="442"/>
                    <a:pt x="525" y="442"/>
                  </a:cubicBezTo>
                  <a:cubicBezTo>
                    <a:pt x="526" y="442"/>
                    <a:pt x="526" y="442"/>
                    <a:pt x="526" y="442"/>
                  </a:cubicBezTo>
                  <a:cubicBezTo>
                    <a:pt x="528" y="442"/>
                    <a:pt x="528" y="442"/>
                    <a:pt x="528" y="442"/>
                  </a:cubicBezTo>
                  <a:cubicBezTo>
                    <a:pt x="527" y="442"/>
                    <a:pt x="527" y="442"/>
                    <a:pt x="527" y="442"/>
                  </a:cubicBezTo>
                  <a:cubicBezTo>
                    <a:pt x="526" y="441"/>
                    <a:pt x="526" y="441"/>
                    <a:pt x="526" y="441"/>
                  </a:cubicBezTo>
                  <a:cubicBezTo>
                    <a:pt x="524" y="439"/>
                    <a:pt x="524" y="439"/>
                    <a:pt x="524" y="439"/>
                  </a:cubicBezTo>
                  <a:cubicBezTo>
                    <a:pt x="523" y="439"/>
                    <a:pt x="523" y="439"/>
                    <a:pt x="523" y="439"/>
                  </a:cubicBezTo>
                  <a:cubicBezTo>
                    <a:pt x="522" y="439"/>
                    <a:pt x="522" y="439"/>
                    <a:pt x="522" y="439"/>
                  </a:cubicBezTo>
                  <a:close/>
                  <a:moveTo>
                    <a:pt x="509" y="427"/>
                  </a:moveTo>
                  <a:cubicBezTo>
                    <a:pt x="510" y="428"/>
                    <a:pt x="510" y="428"/>
                    <a:pt x="510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2" y="428"/>
                    <a:pt x="512" y="428"/>
                    <a:pt x="512" y="428"/>
                  </a:cubicBezTo>
                  <a:cubicBezTo>
                    <a:pt x="512" y="427"/>
                    <a:pt x="512" y="427"/>
                    <a:pt x="512" y="427"/>
                  </a:cubicBezTo>
                  <a:cubicBezTo>
                    <a:pt x="513" y="427"/>
                    <a:pt x="513" y="427"/>
                    <a:pt x="513" y="427"/>
                  </a:cubicBezTo>
                  <a:cubicBezTo>
                    <a:pt x="513" y="426"/>
                    <a:pt x="513" y="426"/>
                    <a:pt x="513" y="426"/>
                  </a:cubicBezTo>
                  <a:cubicBezTo>
                    <a:pt x="512" y="426"/>
                    <a:pt x="512" y="426"/>
                    <a:pt x="512" y="426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1" y="424"/>
                    <a:pt x="511" y="424"/>
                    <a:pt x="511" y="424"/>
                  </a:cubicBezTo>
                  <a:cubicBezTo>
                    <a:pt x="510" y="424"/>
                    <a:pt x="510" y="424"/>
                    <a:pt x="510" y="424"/>
                  </a:cubicBezTo>
                  <a:cubicBezTo>
                    <a:pt x="510" y="423"/>
                    <a:pt x="510" y="423"/>
                    <a:pt x="510" y="423"/>
                  </a:cubicBezTo>
                  <a:cubicBezTo>
                    <a:pt x="509" y="422"/>
                    <a:pt x="509" y="422"/>
                    <a:pt x="509" y="422"/>
                  </a:cubicBezTo>
                  <a:cubicBezTo>
                    <a:pt x="508" y="423"/>
                    <a:pt x="508" y="423"/>
                    <a:pt x="508" y="423"/>
                  </a:cubicBezTo>
                  <a:cubicBezTo>
                    <a:pt x="508" y="422"/>
                    <a:pt x="508" y="422"/>
                    <a:pt x="508" y="422"/>
                  </a:cubicBezTo>
                  <a:cubicBezTo>
                    <a:pt x="507" y="422"/>
                    <a:pt x="507" y="422"/>
                    <a:pt x="507" y="422"/>
                  </a:cubicBezTo>
                  <a:cubicBezTo>
                    <a:pt x="506" y="423"/>
                    <a:pt x="506" y="423"/>
                    <a:pt x="506" y="423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8" y="424"/>
                    <a:pt x="508" y="424"/>
                    <a:pt x="508" y="424"/>
                  </a:cubicBezTo>
                  <a:cubicBezTo>
                    <a:pt x="508" y="425"/>
                    <a:pt x="508" y="425"/>
                    <a:pt x="508" y="425"/>
                  </a:cubicBezTo>
                  <a:cubicBezTo>
                    <a:pt x="509" y="426"/>
                    <a:pt x="509" y="426"/>
                    <a:pt x="509" y="426"/>
                  </a:cubicBezTo>
                  <a:cubicBezTo>
                    <a:pt x="509" y="427"/>
                    <a:pt x="509" y="427"/>
                    <a:pt x="509" y="427"/>
                  </a:cubicBezTo>
                  <a:close/>
                  <a:moveTo>
                    <a:pt x="500" y="432"/>
                  </a:moveTo>
                  <a:cubicBezTo>
                    <a:pt x="501" y="432"/>
                    <a:pt x="501" y="432"/>
                    <a:pt x="501" y="432"/>
                  </a:cubicBezTo>
                  <a:cubicBezTo>
                    <a:pt x="502" y="431"/>
                    <a:pt x="502" y="431"/>
                    <a:pt x="502" y="431"/>
                  </a:cubicBezTo>
                  <a:cubicBezTo>
                    <a:pt x="503" y="431"/>
                    <a:pt x="503" y="431"/>
                    <a:pt x="503" y="431"/>
                  </a:cubicBezTo>
                  <a:cubicBezTo>
                    <a:pt x="504" y="430"/>
                    <a:pt x="504" y="430"/>
                    <a:pt x="504" y="430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7"/>
                    <a:pt x="504" y="427"/>
                    <a:pt x="504" y="427"/>
                  </a:cubicBezTo>
                  <a:cubicBezTo>
                    <a:pt x="503" y="426"/>
                    <a:pt x="503" y="426"/>
                    <a:pt x="503" y="426"/>
                  </a:cubicBezTo>
                  <a:cubicBezTo>
                    <a:pt x="501" y="426"/>
                    <a:pt x="501" y="426"/>
                    <a:pt x="501" y="426"/>
                  </a:cubicBezTo>
                  <a:cubicBezTo>
                    <a:pt x="500" y="425"/>
                    <a:pt x="500" y="425"/>
                    <a:pt x="500" y="425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7" y="425"/>
                    <a:pt x="497" y="425"/>
                    <a:pt x="497" y="425"/>
                  </a:cubicBezTo>
                  <a:cubicBezTo>
                    <a:pt x="496" y="424"/>
                    <a:pt x="496" y="424"/>
                    <a:pt x="496" y="424"/>
                  </a:cubicBezTo>
                  <a:cubicBezTo>
                    <a:pt x="496" y="425"/>
                    <a:pt x="496" y="425"/>
                    <a:pt x="496" y="425"/>
                  </a:cubicBezTo>
                  <a:cubicBezTo>
                    <a:pt x="496" y="427"/>
                    <a:pt x="496" y="427"/>
                    <a:pt x="496" y="427"/>
                  </a:cubicBezTo>
                  <a:cubicBezTo>
                    <a:pt x="498" y="428"/>
                    <a:pt x="498" y="428"/>
                    <a:pt x="498" y="428"/>
                  </a:cubicBezTo>
                  <a:cubicBezTo>
                    <a:pt x="498" y="429"/>
                    <a:pt x="498" y="429"/>
                    <a:pt x="498" y="429"/>
                  </a:cubicBezTo>
                  <a:cubicBezTo>
                    <a:pt x="499" y="430"/>
                    <a:pt x="499" y="430"/>
                    <a:pt x="499" y="430"/>
                  </a:cubicBezTo>
                  <a:cubicBezTo>
                    <a:pt x="499" y="431"/>
                    <a:pt x="499" y="431"/>
                    <a:pt x="499" y="431"/>
                  </a:cubicBezTo>
                  <a:cubicBezTo>
                    <a:pt x="500" y="432"/>
                    <a:pt x="500" y="432"/>
                    <a:pt x="500" y="432"/>
                  </a:cubicBezTo>
                  <a:close/>
                  <a:moveTo>
                    <a:pt x="499" y="439"/>
                  </a:moveTo>
                  <a:cubicBezTo>
                    <a:pt x="499" y="439"/>
                    <a:pt x="499" y="439"/>
                    <a:pt x="499" y="439"/>
                  </a:cubicBezTo>
                  <a:cubicBezTo>
                    <a:pt x="497" y="438"/>
                    <a:pt x="497" y="438"/>
                    <a:pt x="497" y="438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9" y="439"/>
                    <a:pt x="499" y="439"/>
                    <a:pt x="499" y="439"/>
                  </a:cubicBezTo>
                  <a:close/>
                  <a:moveTo>
                    <a:pt x="479" y="453"/>
                  </a:moveTo>
                  <a:cubicBezTo>
                    <a:pt x="480" y="453"/>
                    <a:pt x="480" y="453"/>
                    <a:pt x="480" y="453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1" y="451"/>
                    <a:pt x="481" y="451"/>
                    <a:pt x="481" y="451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49"/>
                    <a:pt x="481" y="449"/>
                    <a:pt x="481" y="449"/>
                  </a:cubicBezTo>
                  <a:cubicBezTo>
                    <a:pt x="482" y="448"/>
                    <a:pt x="482" y="448"/>
                    <a:pt x="482" y="448"/>
                  </a:cubicBezTo>
                  <a:cubicBezTo>
                    <a:pt x="483" y="446"/>
                    <a:pt x="483" y="446"/>
                    <a:pt x="483" y="446"/>
                  </a:cubicBezTo>
                  <a:cubicBezTo>
                    <a:pt x="484" y="446"/>
                    <a:pt x="484" y="446"/>
                    <a:pt x="484" y="446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4" y="444"/>
                    <a:pt x="484" y="444"/>
                    <a:pt x="484" y="444"/>
                  </a:cubicBezTo>
                  <a:cubicBezTo>
                    <a:pt x="485" y="443"/>
                    <a:pt x="485" y="443"/>
                    <a:pt x="485" y="443"/>
                  </a:cubicBezTo>
                  <a:cubicBezTo>
                    <a:pt x="486" y="442"/>
                    <a:pt x="486" y="442"/>
                    <a:pt x="486" y="442"/>
                  </a:cubicBezTo>
                  <a:cubicBezTo>
                    <a:pt x="486" y="441"/>
                    <a:pt x="486" y="441"/>
                    <a:pt x="486" y="441"/>
                  </a:cubicBezTo>
                  <a:cubicBezTo>
                    <a:pt x="486" y="440"/>
                    <a:pt x="486" y="440"/>
                    <a:pt x="486" y="440"/>
                  </a:cubicBezTo>
                  <a:cubicBezTo>
                    <a:pt x="485" y="439"/>
                    <a:pt x="485" y="439"/>
                    <a:pt x="485" y="439"/>
                  </a:cubicBezTo>
                  <a:cubicBezTo>
                    <a:pt x="484" y="440"/>
                    <a:pt x="484" y="440"/>
                    <a:pt x="484" y="440"/>
                  </a:cubicBezTo>
                  <a:cubicBezTo>
                    <a:pt x="483" y="440"/>
                    <a:pt x="483" y="440"/>
                    <a:pt x="483" y="440"/>
                  </a:cubicBezTo>
                  <a:cubicBezTo>
                    <a:pt x="483" y="439"/>
                    <a:pt x="483" y="439"/>
                    <a:pt x="483" y="439"/>
                  </a:cubicBezTo>
                  <a:cubicBezTo>
                    <a:pt x="482" y="438"/>
                    <a:pt x="482" y="438"/>
                    <a:pt x="482" y="438"/>
                  </a:cubicBezTo>
                  <a:cubicBezTo>
                    <a:pt x="481" y="439"/>
                    <a:pt x="481" y="439"/>
                    <a:pt x="481" y="439"/>
                  </a:cubicBezTo>
                  <a:cubicBezTo>
                    <a:pt x="480" y="441"/>
                    <a:pt x="480" y="441"/>
                    <a:pt x="480" y="441"/>
                  </a:cubicBezTo>
                  <a:cubicBezTo>
                    <a:pt x="479" y="441"/>
                    <a:pt x="479" y="441"/>
                    <a:pt x="479" y="441"/>
                  </a:cubicBezTo>
                  <a:cubicBezTo>
                    <a:pt x="478" y="442"/>
                    <a:pt x="478" y="442"/>
                    <a:pt x="478" y="442"/>
                  </a:cubicBezTo>
                  <a:cubicBezTo>
                    <a:pt x="478" y="444"/>
                    <a:pt x="478" y="444"/>
                    <a:pt x="478" y="444"/>
                  </a:cubicBezTo>
                  <a:cubicBezTo>
                    <a:pt x="478" y="445"/>
                    <a:pt x="478" y="445"/>
                    <a:pt x="478" y="445"/>
                  </a:cubicBezTo>
                  <a:cubicBezTo>
                    <a:pt x="477" y="446"/>
                    <a:pt x="477" y="446"/>
                    <a:pt x="477" y="446"/>
                  </a:cubicBezTo>
                  <a:cubicBezTo>
                    <a:pt x="476" y="447"/>
                    <a:pt x="476" y="447"/>
                    <a:pt x="476" y="447"/>
                  </a:cubicBezTo>
                  <a:cubicBezTo>
                    <a:pt x="477" y="448"/>
                    <a:pt x="477" y="448"/>
                    <a:pt x="477" y="448"/>
                  </a:cubicBezTo>
                  <a:cubicBezTo>
                    <a:pt x="476" y="449"/>
                    <a:pt x="476" y="449"/>
                    <a:pt x="476" y="449"/>
                  </a:cubicBezTo>
                  <a:cubicBezTo>
                    <a:pt x="476" y="450"/>
                    <a:pt x="476" y="450"/>
                    <a:pt x="476" y="450"/>
                  </a:cubicBezTo>
                  <a:cubicBezTo>
                    <a:pt x="478" y="450"/>
                    <a:pt x="478" y="450"/>
                    <a:pt x="478" y="450"/>
                  </a:cubicBezTo>
                  <a:cubicBezTo>
                    <a:pt x="478" y="451"/>
                    <a:pt x="478" y="451"/>
                    <a:pt x="478" y="451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79" y="453"/>
                    <a:pt x="479" y="453"/>
                    <a:pt x="479" y="453"/>
                  </a:cubicBezTo>
                  <a:close/>
                  <a:moveTo>
                    <a:pt x="461" y="526"/>
                  </a:moveTo>
                  <a:cubicBezTo>
                    <a:pt x="462" y="527"/>
                    <a:pt x="462" y="527"/>
                    <a:pt x="462" y="527"/>
                  </a:cubicBezTo>
                  <a:cubicBezTo>
                    <a:pt x="462" y="527"/>
                    <a:pt x="462" y="527"/>
                    <a:pt x="462" y="527"/>
                  </a:cubicBezTo>
                  <a:cubicBezTo>
                    <a:pt x="462" y="526"/>
                    <a:pt x="462" y="526"/>
                    <a:pt x="462" y="526"/>
                  </a:cubicBezTo>
                  <a:cubicBezTo>
                    <a:pt x="461" y="526"/>
                    <a:pt x="461" y="526"/>
                    <a:pt x="461" y="526"/>
                  </a:cubicBezTo>
                  <a:close/>
                  <a:moveTo>
                    <a:pt x="463" y="534"/>
                  </a:moveTo>
                  <a:cubicBezTo>
                    <a:pt x="464" y="532"/>
                    <a:pt x="464" y="532"/>
                    <a:pt x="464" y="532"/>
                  </a:cubicBezTo>
                  <a:cubicBezTo>
                    <a:pt x="464" y="531"/>
                    <a:pt x="464" y="531"/>
                    <a:pt x="464" y="531"/>
                  </a:cubicBezTo>
                  <a:cubicBezTo>
                    <a:pt x="465" y="531"/>
                    <a:pt x="465" y="531"/>
                    <a:pt x="465" y="531"/>
                  </a:cubicBezTo>
                  <a:cubicBezTo>
                    <a:pt x="464" y="533"/>
                    <a:pt x="464" y="533"/>
                    <a:pt x="464" y="533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3" y="534"/>
                    <a:pt x="463" y="534"/>
                    <a:pt x="463" y="534"/>
                  </a:cubicBezTo>
                  <a:close/>
                  <a:moveTo>
                    <a:pt x="452" y="532"/>
                  </a:moveTo>
                  <a:cubicBezTo>
                    <a:pt x="453" y="530"/>
                    <a:pt x="453" y="530"/>
                    <a:pt x="453" y="530"/>
                  </a:cubicBezTo>
                  <a:cubicBezTo>
                    <a:pt x="454" y="530"/>
                    <a:pt x="454" y="530"/>
                    <a:pt x="454" y="530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6" y="530"/>
                    <a:pt x="456" y="530"/>
                    <a:pt x="456" y="530"/>
                  </a:cubicBezTo>
                  <a:cubicBezTo>
                    <a:pt x="454" y="531"/>
                    <a:pt x="454" y="531"/>
                    <a:pt x="454" y="531"/>
                  </a:cubicBezTo>
                  <a:cubicBezTo>
                    <a:pt x="453" y="532"/>
                    <a:pt x="453" y="532"/>
                    <a:pt x="453" y="532"/>
                  </a:cubicBezTo>
                  <a:cubicBezTo>
                    <a:pt x="452" y="532"/>
                    <a:pt x="452" y="532"/>
                    <a:pt x="452" y="532"/>
                  </a:cubicBezTo>
                  <a:close/>
                  <a:moveTo>
                    <a:pt x="459" y="535"/>
                  </a:moveTo>
                  <a:cubicBezTo>
                    <a:pt x="461" y="532"/>
                    <a:pt x="461" y="532"/>
                    <a:pt x="461" y="532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2"/>
                    <a:pt x="462" y="532"/>
                    <a:pt x="462" y="532"/>
                  </a:cubicBezTo>
                  <a:cubicBezTo>
                    <a:pt x="460" y="534"/>
                    <a:pt x="460" y="534"/>
                    <a:pt x="460" y="534"/>
                  </a:cubicBezTo>
                  <a:cubicBezTo>
                    <a:pt x="459" y="536"/>
                    <a:pt x="459" y="536"/>
                    <a:pt x="459" y="536"/>
                  </a:cubicBezTo>
                  <a:cubicBezTo>
                    <a:pt x="460" y="535"/>
                    <a:pt x="460" y="535"/>
                    <a:pt x="460" y="535"/>
                  </a:cubicBezTo>
                  <a:cubicBezTo>
                    <a:pt x="462" y="533"/>
                    <a:pt x="462" y="533"/>
                    <a:pt x="462" y="533"/>
                  </a:cubicBezTo>
                  <a:cubicBezTo>
                    <a:pt x="463" y="532"/>
                    <a:pt x="463" y="532"/>
                    <a:pt x="463" y="532"/>
                  </a:cubicBezTo>
                  <a:cubicBezTo>
                    <a:pt x="463" y="530"/>
                    <a:pt x="463" y="530"/>
                    <a:pt x="463" y="530"/>
                  </a:cubicBezTo>
                  <a:cubicBezTo>
                    <a:pt x="463" y="529"/>
                    <a:pt x="463" y="529"/>
                    <a:pt x="463" y="529"/>
                  </a:cubicBezTo>
                  <a:cubicBezTo>
                    <a:pt x="462" y="529"/>
                    <a:pt x="462" y="529"/>
                    <a:pt x="462" y="529"/>
                  </a:cubicBezTo>
                  <a:cubicBezTo>
                    <a:pt x="462" y="528"/>
                    <a:pt x="462" y="528"/>
                    <a:pt x="462" y="528"/>
                  </a:cubicBezTo>
                  <a:cubicBezTo>
                    <a:pt x="461" y="527"/>
                    <a:pt x="461" y="527"/>
                    <a:pt x="461" y="527"/>
                  </a:cubicBezTo>
                  <a:cubicBezTo>
                    <a:pt x="460" y="528"/>
                    <a:pt x="460" y="528"/>
                    <a:pt x="460" y="528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8" y="532"/>
                    <a:pt x="458" y="532"/>
                    <a:pt x="458" y="532"/>
                  </a:cubicBezTo>
                  <a:cubicBezTo>
                    <a:pt x="457" y="533"/>
                    <a:pt x="457" y="533"/>
                    <a:pt x="457" y="533"/>
                  </a:cubicBezTo>
                  <a:cubicBezTo>
                    <a:pt x="457" y="532"/>
                    <a:pt x="457" y="532"/>
                    <a:pt x="457" y="532"/>
                  </a:cubicBezTo>
                  <a:cubicBezTo>
                    <a:pt x="459" y="530"/>
                    <a:pt x="459" y="530"/>
                    <a:pt x="459" y="530"/>
                  </a:cubicBezTo>
                  <a:cubicBezTo>
                    <a:pt x="459" y="529"/>
                    <a:pt x="459" y="529"/>
                    <a:pt x="459" y="529"/>
                  </a:cubicBezTo>
                  <a:cubicBezTo>
                    <a:pt x="459" y="528"/>
                    <a:pt x="459" y="528"/>
                    <a:pt x="459" y="528"/>
                  </a:cubicBezTo>
                  <a:cubicBezTo>
                    <a:pt x="458" y="529"/>
                    <a:pt x="458" y="529"/>
                    <a:pt x="458" y="529"/>
                  </a:cubicBezTo>
                  <a:cubicBezTo>
                    <a:pt x="457" y="531"/>
                    <a:pt x="457" y="531"/>
                    <a:pt x="457" y="531"/>
                  </a:cubicBezTo>
                  <a:cubicBezTo>
                    <a:pt x="455" y="533"/>
                    <a:pt x="455" y="533"/>
                    <a:pt x="455" y="533"/>
                  </a:cubicBezTo>
                  <a:cubicBezTo>
                    <a:pt x="455" y="534"/>
                    <a:pt x="455" y="534"/>
                    <a:pt x="455" y="534"/>
                  </a:cubicBezTo>
                  <a:cubicBezTo>
                    <a:pt x="453" y="536"/>
                    <a:pt x="453" y="536"/>
                    <a:pt x="453" y="536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6" y="534"/>
                    <a:pt x="456" y="534"/>
                    <a:pt x="456" y="534"/>
                  </a:cubicBezTo>
                  <a:cubicBezTo>
                    <a:pt x="457" y="534"/>
                    <a:pt x="457" y="534"/>
                    <a:pt x="457" y="534"/>
                  </a:cubicBezTo>
                  <a:cubicBezTo>
                    <a:pt x="456" y="535"/>
                    <a:pt x="456" y="535"/>
                    <a:pt x="456" y="535"/>
                  </a:cubicBezTo>
                  <a:cubicBezTo>
                    <a:pt x="455" y="537"/>
                    <a:pt x="455" y="537"/>
                    <a:pt x="455" y="537"/>
                  </a:cubicBezTo>
                  <a:cubicBezTo>
                    <a:pt x="456" y="537"/>
                    <a:pt x="456" y="537"/>
                    <a:pt x="456" y="537"/>
                  </a:cubicBezTo>
                  <a:cubicBezTo>
                    <a:pt x="457" y="536"/>
                    <a:pt x="457" y="536"/>
                    <a:pt x="457" y="536"/>
                  </a:cubicBezTo>
                  <a:cubicBezTo>
                    <a:pt x="458" y="536"/>
                    <a:pt x="458" y="536"/>
                    <a:pt x="458" y="536"/>
                  </a:cubicBezTo>
                  <a:cubicBezTo>
                    <a:pt x="458" y="536"/>
                    <a:pt x="459" y="535"/>
                    <a:pt x="459" y="535"/>
                  </a:cubicBezTo>
                  <a:close/>
                  <a:moveTo>
                    <a:pt x="458" y="535"/>
                  </a:moveTo>
                  <a:cubicBezTo>
                    <a:pt x="458" y="534"/>
                    <a:pt x="458" y="534"/>
                    <a:pt x="458" y="534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9" y="533"/>
                    <a:pt x="459" y="533"/>
                    <a:pt x="459" y="533"/>
                  </a:cubicBezTo>
                  <a:cubicBezTo>
                    <a:pt x="458" y="535"/>
                    <a:pt x="458" y="535"/>
                    <a:pt x="458" y="535"/>
                  </a:cubicBezTo>
                  <a:cubicBezTo>
                    <a:pt x="458" y="535"/>
                    <a:pt x="458" y="535"/>
                    <a:pt x="458" y="535"/>
                  </a:cubicBezTo>
                  <a:close/>
                  <a:moveTo>
                    <a:pt x="576" y="655"/>
                  </a:moveTo>
                  <a:cubicBezTo>
                    <a:pt x="575" y="655"/>
                    <a:pt x="575" y="655"/>
                    <a:pt x="575" y="655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6" y="654"/>
                    <a:pt x="576" y="654"/>
                    <a:pt x="576" y="654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8" y="652"/>
                    <a:pt x="578" y="652"/>
                    <a:pt x="578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5" y="655"/>
                    <a:pt x="575" y="655"/>
                    <a:pt x="575" y="655"/>
                  </a:cubicBezTo>
                  <a:cubicBezTo>
                    <a:pt x="576" y="656"/>
                    <a:pt x="576" y="656"/>
                    <a:pt x="576" y="656"/>
                  </a:cubicBezTo>
                  <a:cubicBezTo>
                    <a:pt x="576" y="655"/>
                    <a:pt x="576" y="655"/>
                    <a:pt x="576" y="655"/>
                  </a:cubicBezTo>
                  <a:close/>
                  <a:moveTo>
                    <a:pt x="619" y="663"/>
                  </a:moveTo>
                  <a:cubicBezTo>
                    <a:pt x="619" y="662"/>
                    <a:pt x="619" y="662"/>
                    <a:pt x="619" y="662"/>
                  </a:cubicBezTo>
                  <a:cubicBezTo>
                    <a:pt x="619" y="661"/>
                    <a:pt x="619" y="661"/>
                    <a:pt x="619" y="661"/>
                  </a:cubicBezTo>
                  <a:cubicBezTo>
                    <a:pt x="619" y="660"/>
                    <a:pt x="619" y="660"/>
                    <a:pt x="619" y="660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20" y="657"/>
                    <a:pt x="620" y="657"/>
                    <a:pt x="620" y="657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9"/>
                    <a:pt x="620" y="659"/>
                    <a:pt x="620" y="659"/>
                  </a:cubicBezTo>
                  <a:cubicBezTo>
                    <a:pt x="620" y="660"/>
                    <a:pt x="620" y="660"/>
                    <a:pt x="620" y="660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2"/>
                    <a:pt x="620" y="662"/>
                    <a:pt x="620" y="662"/>
                  </a:cubicBezTo>
                  <a:cubicBezTo>
                    <a:pt x="620" y="663"/>
                    <a:pt x="620" y="663"/>
                    <a:pt x="620" y="663"/>
                  </a:cubicBezTo>
                  <a:cubicBezTo>
                    <a:pt x="619" y="663"/>
                    <a:pt x="619" y="663"/>
                    <a:pt x="619" y="663"/>
                  </a:cubicBezTo>
                  <a:close/>
                  <a:moveTo>
                    <a:pt x="621" y="664"/>
                  </a:moveTo>
                  <a:cubicBezTo>
                    <a:pt x="621" y="663"/>
                    <a:pt x="621" y="663"/>
                    <a:pt x="621" y="663"/>
                  </a:cubicBezTo>
                  <a:cubicBezTo>
                    <a:pt x="622" y="663"/>
                    <a:pt x="622" y="663"/>
                    <a:pt x="622" y="663"/>
                  </a:cubicBezTo>
                  <a:cubicBezTo>
                    <a:pt x="622" y="664"/>
                    <a:pt x="622" y="664"/>
                    <a:pt x="622" y="664"/>
                  </a:cubicBezTo>
                  <a:cubicBezTo>
                    <a:pt x="621" y="664"/>
                    <a:pt x="621" y="664"/>
                    <a:pt x="621" y="664"/>
                  </a:cubicBezTo>
                  <a:cubicBezTo>
                    <a:pt x="621" y="664"/>
                    <a:pt x="621" y="664"/>
                    <a:pt x="621" y="664"/>
                  </a:cubicBezTo>
                  <a:close/>
                  <a:moveTo>
                    <a:pt x="638" y="602"/>
                  </a:moveTo>
                  <a:cubicBezTo>
                    <a:pt x="639" y="601"/>
                    <a:pt x="639" y="601"/>
                    <a:pt x="639" y="601"/>
                  </a:cubicBezTo>
                  <a:cubicBezTo>
                    <a:pt x="640" y="600"/>
                    <a:pt x="640" y="600"/>
                    <a:pt x="640" y="600"/>
                  </a:cubicBezTo>
                  <a:cubicBezTo>
                    <a:pt x="640" y="601"/>
                    <a:pt x="640" y="601"/>
                    <a:pt x="640" y="601"/>
                  </a:cubicBezTo>
                  <a:cubicBezTo>
                    <a:pt x="639" y="602"/>
                    <a:pt x="639" y="602"/>
                    <a:pt x="639" y="602"/>
                  </a:cubicBezTo>
                  <a:cubicBezTo>
                    <a:pt x="638" y="602"/>
                    <a:pt x="638" y="602"/>
                    <a:pt x="638" y="602"/>
                  </a:cubicBezTo>
                  <a:cubicBezTo>
                    <a:pt x="638" y="602"/>
                    <a:pt x="638" y="602"/>
                    <a:pt x="638" y="602"/>
                  </a:cubicBezTo>
                  <a:close/>
                  <a:moveTo>
                    <a:pt x="633" y="615"/>
                  </a:moveTo>
                  <a:cubicBezTo>
                    <a:pt x="633" y="616"/>
                    <a:pt x="633" y="616"/>
                    <a:pt x="633" y="616"/>
                  </a:cubicBezTo>
                  <a:cubicBezTo>
                    <a:pt x="633" y="616"/>
                    <a:pt x="633" y="616"/>
                    <a:pt x="633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3" y="615"/>
                    <a:pt x="633" y="615"/>
                    <a:pt x="633" y="615"/>
                  </a:cubicBezTo>
                  <a:close/>
                  <a:moveTo>
                    <a:pt x="642" y="630"/>
                  </a:moveTo>
                  <a:cubicBezTo>
                    <a:pt x="642" y="628"/>
                    <a:pt x="642" y="628"/>
                    <a:pt x="642" y="628"/>
                  </a:cubicBezTo>
                  <a:cubicBezTo>
                    <a:pt x="641" y="627"/>
                    <a:pt x="641" y="627"/>
                    <a:pt x="641" y="627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3" y="628"/>
                    <a:pt x="643" y="628"/>
                    <a:pt x="643" y="628"/>
                  </a:cubicBezTo>
                  <a:cubicBezTo>
                    <a:pt x="644" y="628"/>
                    <a:pt x="644" y="628"/>
                    <a:pt x="644" y="628"/>
                  </a:cubicBezTo>
                  <a:cubicBezTo>
                    <a:pt x="644" y="629"/>
                    <a:pt x="644" y="629"/>
                    <a:pt x="644" y="629"/>
                  </a:cubicBezTo>
                  <a:cubicBezTo>
                    <a:pt x="643" y="630"/>
                    <a:pt x="643" y="630"/>
                    <a:pt x="643" y="630"/>
                  </a:cubicBezTo>
                  <a:cubicBezTo>
                    <a:pt x="643" y="630"/>
                    <a:pt x="642" y="630"/>
                    <a:pt x="642" y="630"/>
                  </a:cubicBezTo>
                  <a:close/>
                  <a:moveTo>
                    <a:pt x="638" y="629"/>
                  </a:moveTo>
                  <a:cubicBezTo>
                    <a:pt x="639" y="630"/>
                    <a:pt x="639" y="630"/>
                    <a:pt x="639" y="630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28"/>
                    <a:pt x="639" y="628"/>
                    <a:pt x="639" y="628"/>
                  </a:cubicBezTo>
                  <a:cubicBezTo>
                    <a:pt x="640" y="628"/>
                    <a:pt x="640" y="628"/>
                    <a:pt x="640" y="628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38" y="631"/>
                    <a:pt x="638" y="631"/>
                    <a:pt x="638" y="631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8" y="629"/>
                    <a:pt x="638" y="629"/>
                    <a:pt x="638" y="629"/>
                  </a:cubicBezTo>
                  <a:close/>
                  <a:moveTo>
                    <a:pt x="624" y="652"/>
                  </a:moveTo>
                  <a:cubicBezTo>
                    <a:pt x="624" y="651"/>
                    <a:pt x="624" y="651"/>
                    <a:pt x="624" y="651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lose/>
                  <a:moveTo>
                    <a:pt x="642" y="647"/>
                  </a:moveTo>
                  <a:cubicBezTo>
                    <a:pt x="642" y="647"/>
                    <a:pt x="642" y="647"/>
                    <a:pt x="642" y="647"/>
                  </a:cubicBezTo>
                  <a:cubicBezTo>
                    <a:pt x="643" y="648"/>
                    <a:pt x="643" y="648"/>
                    <a:pt x="643" y="648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4" y="647"/>
                    <a:pt x="644" y="647"/>
                    <a:pt x="644" y="647"/>
                  </a:cubicBezTo>
                  <a:cubicBezTo>
                    <a:pt x="643" y="647"/>
                    <a:pt x="643" y="647"/>
                    <a:pt x="643" y="647"/>
                  </a:cubicBezTo>
                  <a:cubicBezTo>
                    <a:pt x="642" y="647"/>
                    <a:pt x="642" y="647"/>
                    <a:pt x="642" y="647"/>
                  </a:cubicBezTo>
                  <a:close/>
                  <a:moveTo>
                    <a:pt x="622" y="613"/>
                  </a:moveTo>
                  <a:cubicBezTo>
                    <a:pt x="622" y="614"/>
                    <a:pt x="622" y="614"/>
                    <a:pt x="622" y="614"/>
                  </a:cubicBezTo>
                  <a:cubicBezTo>
                    <a:pt x="620" y="615"/>
                    <a:pt x="620" y="615"/>
                    <a:pt x="620" y="615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8"/>
                    <a:pt x="618" y="618"/>
                    <a:pt x="618" y="618"/>
                  </a:cubicBezTo>
                  <a:cubicBezTo>
                    <a:pt x="619" y="618"/>
                    <a:pt x="619" y="618"/>
                    <a:pt x="619" y="618"/>
                  </a:cubicBezTo>
                  <a:cubicBezTo>
                    <a:pt x="618" y="619"/>
                    <a:pt x="618" y="619"/>
                    <a:pt x="618" y="619"/>
                  </a:cubicBezTo>
                  <a:cubicBezTo>
                    <a:pt x="617" y="619"/>
                    <a:pt x="617" y="619"/>
                    <a:pt x="617" y="619"/>
                  </a:cubicBezTo>
                  <a:cubicBezTo>
                    <a:pt x="616" y="620"/>
                    <a:pt x="616" y="620"/>
                    <a:pt x="616" y="620"/>
                  </a:cubicBezTo>
                  <a:cubicBezTo>
                    <a:pt x="616" y="621"/>
                    <a:pt x="616" y="621"/>
                    <a:pt x="616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6" y="622"/>
                    <a:pt x="616" y="622"/>
                    <a:pt x="616" y="622"/>
                  </a:cubicBezTo>
                  <a:cubicBezTo>
                    <a:pt x="615" y="622"/>
                    <a:pt x="615" y="622"/>
                    <a:pt x="615" y="622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4"/>
                    <a:pt x="614" y="624"/>
                    <a:pt x="614" y="624"/>
                  </a:cubicBezTo>
                  <a:cubicBezTo>
                    <a:pt x="612" y="627"/>
                    <a:pt x="612" y="627"/>
                    <a:pt x="612" y="627"/>
                  </a:cubicBezTo>
                  <a:cubicBezTo>
                    <a:pt x="612" y="628"/>
                    <a:pt x="612" y="628"/>
                    <a:pt x="612" y="628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30"/>
                    <a:pt x="613" y="630"/>
                    <a:pt x="613" y="630"/>
                  </a:cubicBezTo>
                  <a:cubicBezTo>
                    <a:pt x="612" y="630"/>
                    <a:pt x="612" y="630"/>
                    <a:pt x="612" y="630"/>
                  </a:cubicBezTo>
                  <a:cubicBezTo>
                    <a:pt x="612" y="629"/>
                    <a:pt x="612" y="629"/>
                    <a:pt x="612" y="629"/>
                  </a:cubicBezTo>
                  <a:cubicBezTo>
                    <a:pt x="611" y="629"/>
                    <a:pt x="611" y="629"/>
                    <a:pt x="611" y="629"/>
                  </a:cubicBezTo>
                  <a:cubicBezTo>
                    <a:pt x="610" y="630"/>
                    <a:pt x="610" y="630"/>
                    <a:pt x="610" y="630"/>
                  </a:cubicBezTo>
                  <a:cubicBezTo>
                    <a:pt x="609" y="631"/>
                    <a:pt x="609" y="631"/>
                    <a:pt x="609" y="631"/>
                  </a:cubicBezTo>
                  <a:cubicBezTo>
                    <a:pt x="609" y="632"/>
                    <a:pt x="609" y="632"/>
                    <a:pt x="609" y="632"/>
                  </a:cubicBezTo>
                  <a:cubicBezTo>
                    <a:pt x="610" y="632"/>
                    <a:pt x="610" y="632"/>
                    <a:pt x="610" y="632"/>
                  </a:cubicBezTo>
                  <a:cubicBezTo>
                    <a:pt x="611" y="633"/>
                    <a:pt x="611" y="633"/>
                    <a:pt x="611" y="633"/>
                  </a:cubicBezTo>
                  <a:cubicBezTo>
                    <a:pt x="610" y="633"/>
                    <a:pt x="610" y="633"/>
                    <a:pt x="610" y="633"/>
                  </a:cubicBezTo>
                  <a:cubicBezTo>
                    <a:pt x="610" y="634"/>
                    <a:pt x="610" y="634"/>
                    <a:pt x="610" y="634"/>
                  </a:cubicBezTo>
                  <a:cubicBezTo>
                    <a:pt x="609" y="635"/>
                    <a:pt x="609" y="635"/>
                    <a:pt x="609" y="635"/>
                  </a:cubicBezTo>
                  <a:cubicBezTo>
                    <a:pt x="607" y="634"/>
                    <a:pt x="607" y="634"/>
                    <a:pt x="607" y="634"/>
                  </a:cubicBezTo>
                  <a:cubicBezTo>
                    <a:pt x="607" y="635"/>
                    <a:pt x="607" y="635"/>
                    <a:pt x="607" y="635"/>
                  </a:cubicBezTo>
                  <a:cubicBezTo>
                    <a:pt x="607" y="636"/>
                    <a:pt x="607" y="636"/>
                    <a:pt x="607" y="636"/>
                  </a:cubicBezTo>
                  <a:cubicBezTo>
                    <a:pt x="606" y="637"/>
                    <a:pt x="606" y="637"/>
                    <a:pt x="606" y="637"/>
                  </a:cubicBezTo>
                  <a:cubicBezTo>
                    <a:pt x="605" y="638"/>
                    <a:pt x="605" y="638"/>
                    <a:pt x="605" y="638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3" y="638"/>
                    <a:pt x="603" y="638"/>
                    <a:pt x="603" y="638"/>
                  </a:cubicBezTo>
                  <a:cubicBezTo>
                    <a:pt x="603" y="640"/>
                    <a:pt x="603" y="640"/>
                    <a:pt x="603" y="640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4" y="636"/>
                    <a:pt x="604" y="636"/>
                    <a:pt x="604" y="636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2" y="637"/>
                    <a:pt x="602" y="637"/>
                    <a:pt x="602" y="637"/>
                  </a:cubicBezTo>
                  <a:cubicBezTo>
                    <a:pt x="600" y="639"/>
                    <a:pt x="600" y="639"/>
                    <a:pt x="600" y="639"/>
                  </a:cubicBezTo>
                  <a:cubicBezTo>
                    <a:pt x="599" y="641"/>
                    <a:pt x="599" y="641"/>
                    <a:pt x="599" y="641"/>
                  </a:cubicBezTo>
                  <a:cubicBezTo>
                    <a:pt x="600" y="641"/>
                    <a:pt x="600" y="641"/>
                    <a:pt x="600" y="641"/>
                  </a:cubicBezTo>
                  <a:cubicBezTo>
                    <a:pt x="601" y="640"/>
                    <a:pt x="601" y="640"/>
                    <a:pt x="601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6" y="640"/>
                    <a:pt x="606" y="640"/>
                    <a:pt x="606" y="640"/>
                  </a:cubicBezTo>
                  <a:cubicBezTo>
                    <a:pt x="604" y="641"/>
                    <a:pt x="604" y="641"/>
                    <a:pt x="604" y="641"/>
                  </a:cubicBezTo>
                  <a:cubicBezTo>
                    <a:pt x="603" y="643"/>
                    <a:pt x="603" y="643"/>
                    <a:pt x="603" y="643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598" y="647"/>
                    <a:pt x="598" y="647"/>
                    <a:pt x="598" y="647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8" y="651"/>
                    <a:pt x="598" y="651"/>
                    <a:pt x="598" y="651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2" y="652"/>
                    <a:pt x="602" y="652"/>
                    <a:pt x="602" y="652"/>
                  </a:cubicBezTo>
                  <a:cubicBezTo>
                    <a:pt x="603" y="651"/>
                    <a:pt x="603" y="651"/>
                    <a:pt x="603" y="651"/>
                  </a:cubicBezTo>
                  <a:cubicBezTo>
                    <a:pt x="604" y="650"/>
                    <a:pt x="604" y="650"/>
                    <a:pt x="604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7" y="651"/>
                    <a:pt x="607" y="651"/>
                    <a:pt x="607" y="651"/>
                  </a:cubicBezTo>
                  <a:cubicBezTo>
                    <a:pt x="608" y="650"/>
                    <a:pt x="608" y="650"/>
                    <a:pt x="608" y="650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11" y="651"/>
                    <a:pt x="611" y="651"/>
                    <a:pt x="611" y="651"/>
                  </a:cubicBezTo>
                  <a:cubicBezTo>
                    <a:pt x="612" y="651"/>
                    <a:pt x="612" y="651"/>
                    <a:pt x="612" y="651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5" y="652"/>
                    <a:pt x="615" y="652"/>
                    <a:pt x="615" y="652"/>
                  </a:cubicBezTo>
                  <a:cubicBezTo>
                    <a:pt x="616" y="652"/>
                    <a:pt x="616" y="652"/>
                    <a:pt x="616" y="652"/>
                  </a:cubicBezTo>
                  <a:cubicBezTo>
                    <a:pt x="616" y="653"/>
                    <a:pt x="616" y="653"/>
                    <a:pt x="616" y="653"/>
                  </a:cubicBezTo>
                  <a:cubicBezTo>
                    <a:pt x="617" y="653"/>
                    <a:pt x="617" y="653"/>
                    <a:pt x="617" y="653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20" y="652"/>
                    <a:pt x="620" y="652"/>
                    <a:pt x="620" y="652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2" y="652"/>
                    <a:pt x="622" y="652"/>
                    <a:pt x="622" y="652"/>
                  </a:cubicBezTo>
                  <a:cubicBezTo>
                    <a:pt x="623" y="651"/>
                    <a:pt x="623" y="651"/>
                    <a:pt x="623" y="651"/>
                  </a:cubicBezTo>
                  <a:cubicBezTo>
                    <a:pt x="622" y="650"/>
                    <a:pt x="622" y="650"/>
                    <a:pt x="622" y="650"/>
                  </a:cubicBezTo>
                  <a:cubicBezTo>
                    <a:pt x="623" y="649"/>
                    <a:pt x="623" y="649"/>
                    <a:pt x="623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4" y="648"/>
                    <a:pt x="624" y="648"/>
                    <a:pt x="624" y="648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51"/>
                    <a:pt x="624" y="651"/>
                    <a:pt x="624" y="651"/>
                  </a:cubicBezTo>
                  <a:cubicBezTo>
                    <a:pt x="624" y="650"/>
                    <a:pt x="624" y="650"/>
                    <a:pt x="624" y="650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50"/>
                    <a:pt x="625" y="650"/>
                    <a:pt x="625" y="650"/>
                  </a:cubicBezTo>
                  <a:cubicBezTo>
                    <a:pt x="625" y="651"/>
                    <a:pt x="625" y="651"/>
                    <a:pt x="625" y="651"/>
                  </a:cubicBezTo>
                  <a:cubicBezTo>
                    <a:pt x="625" y="652"/>
                    <a:pt x="625" y="652"/>
                    <a:pt x="625" y="652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3" y="653"/>
                    <a:pt x="623" y="653"/>
                    <a:pt x="623" y="653"/>
                  </a:cubicBezTo>
                  <a:cubicBezTo>
                    <a:pt x="623" y="654"/>
                    <a:pt x="623" y="654"/>
                    <a:pt x="623" y="654"/>
                  </a:cubicBezTo>
                  <a:cubicBezTo>
                    <a:pt x="624" y="653"/>
                    <a:pt x="624" y="653"/>
                    <a:pt x="624" y="653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5" y="654"/>
                    <a:pt x="625" y="654"/>
                    <a:pt x="625" y="654"/>
                  </a:cubicBezTo>
                  <a:cubicBezTo>
                    <a:pt x="626" y="654"/>
                    <a:pt x="626" y="654"/>
                    <a:pt x="626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8" y="654"/>
                    <a:pt x="628" y="654"/>
                    <a:pt x="628" y="654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29" y="651"/>
                    <a:pt x="629" y="651"/>
                    <a:pt x="629" y="651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31" y="652"/>
                    <a:pt x="631" y="652"/>
                    <a:pt x="631" y="652"/>
                  </a:cubicBezTo>
                  <a:cubicBezTo>
                    <a:pt x="631" y="653"/>
                    <a:pt x="631" y="653"/>
                    <a:pt x="631" y="653"/>
                  </a:cubicBezTo>
                  <a:cubicBezTo>
                    <a:pt x="632" y="653"/>
                    <a:pt x="632" y="653"/>
                    <a:pt x="632" y="653"/>
                  </a:cubicBezTo>
                  <a:cubicBezTo>
                    <a:pt x="633" y="652"/>
                    <a:pt x="633" y="652"/>
                    <a:pt x="633" y="652"/>
                  </a:cubicBezTo>
                  <a:cubicBezTo>
                    <a:pt x="634" y="652"/>
                    <a:pt x="634" y="652"/>
                    <a:pt x="634" y="652"/>
                  </a:cubicBezTo>
                  <a:cubicBezTo>
                    <a:pt x="633" y="653"/>
                    <a:pt x="633" y="653"/>
                    <a:pt x="633" y="653"/>
                  </a:cubicBezTo>
                  <a:cubicBezTo>
                    <a:pt x="633" y="654"/>
                    <a:pt x="633" y="654"/>
                    <a:pt x="633" y="654"/>
                  </a:cubicBezTo>
                  <a:cubicBezTo>
                    <a:pt x="632" y="654"/>
                    <a:pt x="632" y="654"/>
                    <a:pt x="632" y="654"/>
                  </a:cubicBezTo>
                  <a:cubicBezTo>
                    <a:pt x="630" y="654"/>
                    <a:pt x="630" y="654"/>
                    <a:pt x="630" y="654"/>
                  </a:cubicBezTo>
                  <a:cubicBezTo>
                    <a:pt x="629" y="655"/>
                    <a:pt x="629" y="655"/>
                    <a:pt x="629" y="655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7"/>
                    <a:pt x="629" y="657"/>
                    <a:pt x="629" y="657"/>
                  </a:cubicBezTo>
                  <a:cubicBezTo>
                    <a:pt x="628" y="657"/>
                    <a:pt x="628" y="657"/>
                    <a:pt x="628" y="657"/>
                  </a:cubicBezTo>
                  <a:cubicBezTo>
                    <a:pt x="627" y="657"/>
                    <a:pt x="627" y="657"/>
                    <a:pt x="627" y="657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6" y="658"/>
                    <a:pt x="626" y="658"/>
                    <a:pt x="626" y="658"/>
                  </a:cubicBezTo>
                  <a:cubicBezTo>
                    <a:pt x="624" y="659"/>
                    <a:pt x="624" y="659"/>
                    <a:pt x="624" y="659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1"/>
                    <a:pt x="623" y="661"/>
                    <a:pt x="623" y="661"/>
                  </a:cubicBezTo>
                  <a:cubicBezTo>
                    <a:pt x="624" y="661"/>
                    <a:pt x="624" y="661"/>
                    <a:pt x="624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60"/>
                    <a:pt x="627" y="660"/>
                    <a:pt x="627" y="660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8" y="661"/>
                    <a:pt x="628" y="661"/>
                    <a:pt x="628" y="661"/>
                  </a:cubicBezTo>
                  <a:cubicBezTo>
                    <a:pt x="629" y="660"/>
                    <a:pt x="629" y="660"/>
                    <a:pt x="629" y="660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8"/>
                    <a:pt x="630" y="658"/>
                    <a:pt x="630" y="658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4" y="655"/>
                    <a:pt x="634" y="655"/>
                    <a:pt x="634" y="655"/>
                  </a:cubicBezTo>
                  <a:cubicBezTo>
                    <a:pt x="635" y="655"/>
                    <a:pt x="635" y="655"/>
                    <a:pt x="635" y="655"/>
                  </a:cubicBezTo>
                  <a:cubicBezTo>
                    <a:pt x="634" y="656"/>
                    <a:pt x="634" y="656"/>
                    <a:pt x="634" y="656"/>
                  </a:cubicBezTo>
                  <a:cubicBezTo>
                    <a:pt x="635" y="656"/>
                    <a:pt x="635" y="656"/>
                    <a:pt x="635" y="656"/>
                  </a:cubicBezTo>
                  <a:cubicBezTo>
                    <a:pt x="636" y="655"/>
                    <a:pt x="636" y="655"/>
                    <a:pt x="636" y="655"/>
                  </a:cubicBezTo>
                  <a:cubicBezTo>
                    <a:pt x="637" y="653"/>
                    <a:pt x="637" y="653"/>
                    <a:pt x="637" y="653"/>
                  </a:cubicBezTo>
                  <a:cubicBezTo>
                    <a:pt x="638" y="652"/>
                    <a:pt x="638" y="652"/>
                    <a:pt x="638" y="652"/>
                  </a:cubicBezTo>
                  <a:cubicBezTo>
                    <a:pt x="638" y="650"/>
                    <a:pt x="638" y="650"/>
                    <a:pt x="638" y="650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9" y="650"/>
                    <a:pt x="639" y="650"/>
                    <a:pt x="639" y="650"/>
                  </a:cubicBezTo>
                  <a:cubicBezTo>
                    <a:pt x="640" y="650"/>
                    <a:pt x="640" y="650"/>
                    <a:pt x="640" y="650"/>
                  </a:cubicBezTo>
                  <a:cubicBezTo>
                    <a:pt x="640" y="651"/>
                    <a:pt x="640" y="651"/>
                    <a:pt x="640" y="651"/>
                  </a:cubicBezTo>
                  <a:cubicBezTo>
                    <a:pt x="640" y="652"/>
                    <a:pt x="640" y="652"/>
                    <a:pt x="640" y="652"/>
                  </a:cubicBezTo>
                  <a:cubicBezTo>
                    <a:pt x="640" y="653"/>
                    <a:pt x="640" y="653"/>
                    <a:pt x="640" y="653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6"/>
                    <a:pt x="640" y="656"/>
                    <a:pt x="640" y="656"/>
                  </a:cubicBezTo>
                  <a:cubicBezTo>
                    <a:pt x="639" y="657"/>
                    <a:pt x="639" y="657"/>
                    <a:pt x="639" y="657"/>
                  </a:cubicBezTo>
                  <a:cubicBezTo>
                    <a:pt x="638" y="660"/>
                    <a:pt x="638" y="660"/>
                    <a:pt x="638" y="660"/>
                  </a:cubicBezTo>
                  <a:cubicBezTo>
                    <a:pt x="638" y="661"/>
                    <a:pt x="638" y="661"/>
                    <a:pt x="638" y="661"/>
                  </a:cubicBezTo>
                  <a:cubicBezTo>
                    <a:pt x="637" y="662"/>
                    <a:pt x="637" y="662"/>
                    <a:pt x="637" y="662"/>
                  </a:cubicBezTo>
                  <a:cubicBezTo>
                    <a:pt x="637" y="663"/>
                    <a:pt x="637" y="663"/>
                    <a:pt x="637" y="663"/>
                  </a:cubicBezTo>
                  <a:cubicBezTo>
                    <a:pt x="638" y="663"/>
                    <a:pt x="638" y="663"/>
                    <a:pt x="638" y="663"/>
                  </a:cubicBezTo>
                  <a:cubicBezTo>
                    <a:pt x="639" y="662"/>
                    <a:pt x="639" y="662"/>
                    <a:pt x="639" y="662"/>
                  </a:cubicBezTo>
                  <a:cubicBezTo>
                    <a:pt x="640" y="660"/>
                    <a:pt x="640" y="660"/>
                    <a:pt x="640" y="660"/>
                  </a:cubicBezTo>
                  <a:cubicBezTo>
                    <a:pt x="641" y="660"/>
                    <a:pt x="641" y="660"/>
                    <a:pt x="641" y="660"/>
                  </a:cubicBezTo>
                  <a:cubicBezTo>
                    <a:pt x="642" y="658"/>
                    <a:pt x="642" y="658"/>
                    <a:pt x="642" y="658"/>
                  </a:cubicBezTo>
                  <a:cubicBezTo>
                    <a:pt x="643" y="657"/>
                    <a:pt x="643" y="657"/>
                    <a:pt x="643" y="657"/>
                  </a:cubicBezTo>
                  <a:cubicBezTo>
                    <a:pt x="643" y="658"/>
                    <a:pt x="643" y="658"/>
                    <a:pt x="643" y="658"/>
                  </a:cubicBezTo>
                  <a:cubicBezTo>
                    <a:pt x="645" y="658"/>
                    <a:pt x="645" y="658"/>
                    <a:pt x="645" y="658"/>
                  </a:cubicBezTo>
                  <a:cubicBezTo>
                    <a:pt x="645" y="659"/>
                    <a:pt x="645" y="659"/>
                    <a:pt x="645" y="659"/>
                  </a:cubicBezTo>
                  <a:cubicBezTo>
                    <a:pt x="644" y="659"/>
                    <a:pt x="644" y="659"/>
                    <a:pt x="644" y="659"/>
                  </a:cubicBezTo>
                  <a:cubicBezTo>
                    <a:pt x="642" y="660"/>
                    <a:pt x="642" y="660"/>
                    <a:pt x="642" y="660"/>
                  </a:cubicBezTo>
                  <a:cubicBezTo>
                    <a:pt x="642" y="661"/>
                    <a:pt x="642" y="661"/>
                    <a:pt x="642" y="661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5"/>
                    <a:pt x="642" y="665"/>
                    <a:pt x="642" y="665"/>
                  </a:cubicBezTo>
                  <a:cubicBezTo>
                    <a:pt x="643" y="665"/>
                    <a:pt x="643" y="665"/>
                    <a:pt x="643" y="665"/>
                  </a:cubicBezTo>
                  <a:cubicBezTo>
                    <a:pt x="643" y="664"/>
                    <a:pt x="643" y="664"/>
                    <a:pt x="643" y="664"/>
                  </a:cubicBezTo>
                  <a:cubicBezTo>
                    <a:pt x="644" y="663"/>
                    <a:pt x="644" y="663"/>
                    <a:pt x="644" y="663"/>
                  </a:cubicBezTo>
                  <a:cubicBezTo>
                    <a:pt x="644" y="663"/>
                    <a:pt x="645" y="663"/>
                    <a:pt x="645" y="663"/>
                  </a:cubicBezTo>
                  <a:cubicBezTo>
                    <a:pt x="645" y="663"/>
                    <a:pt x="646" y="665"/>
                    <a:pt x="646" y="665"/>
                  </a:cubicBezTo>
                  <a:cubicBezTo>
                    <a:pt x="646" y="665"/>
                    <a:pt x="646" y="665"/>
                    <a:pt x="646" y="665"/>
                  </a:cubicBezTo>
                  <a:cubicBezTo>
                    <a:pt x="648" y="664"/>
                    <a:pt x="648" y="664"/>
                    <a:pt x="648" y="664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2"/>
                    <a:pt x="648" y="662"/>
                    <a:pt x="648" y="662"/>
                  </a:cubicBezTo>
                  <a:cubicBezTo>
                    <a:pt x="648" y="661"/>
                    <a:pt x="648" y="661"/>
                    <a:pt x="648" y="661"/>
                  </a:cubicBezTo>
                  <a:cubicBezTo>
                    <a:pt x="649" y="661"/>
                    <a:pt x="649" y="661"/>
                    <a:pt x="649" y="661"/>
                  </a:cubicBezTo>
                  <a:cubicBezTo>
                    <a:pt x="649" y="660"/>
                    <a:pt x="649" y="660"/>
                    <a:pt x="649" y="660"/>
                  </a:cubicBezTo>
                  <a:cubicBezTo>
                    <a:pt x="649" y="659"/>
                    <a:pt x="649" y="659"/>
                    <a:pt x="649" y="659"/>
                  </a:cubicBezTo>
                  <a:cubicBezTo>
                    <a:pt x="649" y="658"/>
                    <a:pt x="649" y="658"/>
                    <a:pt x="649" y="658"/>
                  </a:cubicBezTo>
                  <a:cubicBezTo>
                    <a:pt x="650" y="656"/>
                    <a:pt x="650" y="656"/>
                    <a:pt x="650" y="656"/>
                  </a:cubicBezTo>
                  <a:cubicBezTo>
                    <a:pt x="651" y="655"/>
                    <a:pt x="651" y="655"/>
                    <a:pt x="651" y="655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0" y="653"/>
                    <a:pt x="650" y="653"/>
                    <a:pt x="650" y="653"/>
                  </a:cubicBezTo>
                  <a:cubicBezTo>
                    <a:pt x="649" y="654"/>
                    <a:pt x="649" y="654"/>
                    <a:pt x="649" y="654"/>
                  </a:cubicBezTo>
                  <a:cubicBezTo>
                    <a:pt x="648" y="655"/>
                    <a:pt x="648" y="655"/>
                    <a:pt x="648" y="655"/>
                  </a:cubicBezTo>
                  <a:cubicBezTo>
                    <a:pt x="647" y="655"/>
                    <a:pt x="647" y="655"/>
                    <a:pt x="647" y="655"/>
                  </a:cubicBezTo>
                  <a:cubicBezTo>
                    <a:pt x="646" y="654"/>
                    <a:pt x="646" y="654"/>
                    <a:pt x="646" y="654"/>
                  </a:cubicBezTo>
                  <a:cubicBezTo>
                    <a:pt x="647" y="653"/>
                    <a:pt x="647" y="653"/>
                    <a:pt x="647" y="653"/>
                  </a:cubicBezTo>
                  <a:cubicBezTo>
                    <a:pt x="647" y="652"/>
                    <a:pt x="647" y="652"/>
                    <a:pt x="647" y="652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1" y="648"/>
                    <a:pt x="651" y="648"/>
                    <a:pt x="651" y="648"/>
                  </a:cubicBezTo>
                  <a:cubicBezTo>
                    <a:pt x="651" y="647"/>
                    <a:pt x="651" y="647"/>
                    <a:pt x="651" y="647"/>
                  </a:cubicBezTo>
                  <a:cubicBezTo>
                    <a:pt x="650" y="648"/>
                    <a:pt x="650" y="648"/>
                    <a:pt x="650" y="648"/>
                  </a:cubicBezTo>
                  <a:cubicBezTo>
                    <a:pt x="649" y="648"/>
                    <a:pt x="649" y="648"/>
                    <a:pt x="649" y="648"/>
                  </a:cubicBezTo>
                  <a:cubicBezTo>
                    <a:pt x="648" y="649"/>
                    <a:pt x="648" y="649"/>
                    <a:pt x="648" y="649"/>
                  </a:cubicBezTo>
                  <a:cubicBezTo>
                    <a:pt x="647" y="649"/>
                    <a:pt x="647" y="649"/>
                    <a:pt x="647" y="649"/>
                  </a:cubicBezTo>
                  <a:cubicBezTo>
                    <a:pt x="646" y="650"/>
                    <a:pt x="646" y="650"/>
                    <a:pt x="646" y="650"/>
                  </a:cubicBezTo>
                  <a:cubicBezTo>
                    <a:pt x="646" y="651"/>
                    <a:pt x="646" y="651"/>
                    <a:pt x="646" y="651"/>
                  </a:cubicBezTo>
                  <a:cubicBezTo>
                    <a:pt x="644" y="652"/>
                    <a:pt x="644" y="652"/>
                    <a:pt x="644" y="652"/>
                  </a:cubicBezTo>
                  <a:cubicBezTo>
                    <a:pt x="644" y="653"/>
                    <a:pt x="644" y="653"/>
                    <a:pt x="644" y="653"/>
                  </a:cubicBezTo>
                  <a:cubicBezTo>
                    <a:pt x="643" y="653"/>
                    <a:pt x="643" y="653"/>
                    <a:pt x="643" y="653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1" y="651"/>
                    <a:pt x="641" y="651"/>
                    <a:pt x="641" y="651"/>
                  </a:cubicBezTo>
                  <a:cubicBezTo>
                    <a:pt x="641" y="650"/>
                    <a:pt x="641" y="650"/>
                    <a:pt x="641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1" y="648"/>
                    <a:pt x="641" y="648"/>
                    <a:pt x="641" y="648"/>
                  </a:cubicBezTo>
                  <a:cubicBezTo>
                    <a:pt x="642" y="649"/>
                    <a:pt x="642" y="649"/>
                    <a:pt x="642" y="649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7"/>
                    <a:pt x="642" y="647"/>
                    <a:pt x="642" y="647"/>
                  </a:cubicBezTo>
                  <a:cubicBezTo>
                    <a:pt x="642" y="646"/>
                    <a:pt x="642" y="646"/>
                    <a:pt x="642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5" y="645"/>
                    <a:pt x="645" y="645"/>
                    <a:pt x="645" y="645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7" y="643"/>
                    <a:pt x="647" y="643"/>
                    <a:pt x="647" y="643"/>
                  </a:cubicBezTo>
                  <a:cubicBezTo>
                    <a:pt x="648" y="644"/>
                    <a:pt x="648" y="644"/>
                    <a:pt x="648" y="644"/>
                  </a:cubicBezTo>
                  <a:cubicBezTo>
                    <a:pt x="649" y="643"/>
                    <a:pt x="649" y="643"/>
                    <a:pt x="649" y="643"/>
                  </a:cubicBezTo>
                  <a:cubicBezTo>
                    <a:pt x="650" y="642"/>
                    <a:pt x="650" y="642"/>
                    <a:pt x="650" y="642"/>
                  </a:cubicBezTo>
                  <a:cubicBezTo>
                    <a:pt x="650" y="641"/>
                    <a:pt x="650" y="641"/>
                    <a:pt x="650" y="641"/>
                  </a:cubicBezTo>
                  <a:cubicBezTo>
                    <a:pt x="649" y="640"/>
                    <a:pt x="649" y="640"/>
                    <a:pt x="649" y="640"/>
                  </a:cubicBezTo>
                  <a:cubicBezTo>
                    <a:pt x="648" y="641"/>
                    <a:pt x="648" y="641"/>
                    <a:pt x="648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5" y="643"/>
                    <a:pt x="645" y="643"/>
                    <a:pt x="645" y="643"/>
                  </a:cubicBezTo>
                  <a:cubicBezTo>
                    <a:pt x="644" y="643"/>
                    <a:pt x="644" y="643"/>
                    <a:pt x="644" y="643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4"/>
                    <a:pt x="641" y="644"/>
                    <a:pt x="641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3" y="643"/>
                    <a:pt x="643" y="643"/>
                    <a:pt x="643" y="643"/>
                  </a:cubicBezTo>
                  <a:cubicBezTo>
                    <a:pt x="643" y="642"/>
                    <a:pt x="643" y="642"/>
                    <a:pt x="643" y="642"/>
                  </a:cubicBezTo>
                  <a:cubicBezTo>
                    <a:pt x="642" y="642"/>
                    <a:pt x="642" y="642"/>
                    <a:pt x="642" y="642"/>
                  </a:cubicBezTo>
                  <a:cubicBezTo>
                    <a:pt x="643" y="641"/>
                    <a:pt x="643" y="641"/>
                    <a:pt x="643" y="641"/>
                  </a:cubicBezTo>
                  <a:cubicBezTo>
                    <a:pt x="644" y="640"/>
                    <a:pt x="644" y="640"/>
                    <a:pt x="644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1" y="639"/>
                    <a:pt x="641" y="639"/>
                    <a:pt x="641" y="639"/>
                  </a:cubicBezTo>
                  <a:cubicBezTo>
                    <a:pt x="640" y="638"/>
                    <a:pt x="640" y="638"/>
                    <a:pt x="640" y="638"/>
                  </a:cubicBezTo>
                  <a:cubicBezTo>
                    <a:pt x="641" y="638"/>
                    <a:pt x="641" y="638"/>
                    <a:pt x="641" y="638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4" y="637"/>
                    <a:pt x="644" y="637"/>
                    <a:pt x="644" y="637"/>
                  </a:cubicBezTo>
                  <a:cubicBezTo>
                    <a:pt x="645" y="637"/>
                    <a:pt x="645" y="637"/>
                    <a:pt x="645" y="637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7" y="635"/>
                    <a:pt x="647" y="635"/>
                    <a:pt x="647" y="635"/>
                  </a:cubicBezTo>
                  <a:cubicBezTo>
                    <a:pt x="647" y="634"/>
                    <a:pt x="647" y="634"/>
                    <a:pt x="647" y="634"/>
                  </a:cubicBezTo>
                  <a:cubicBezTo>
                    <a:pt x="647" y="633"/>
                    <a:pt x="647" y="633"/>
                    <a:pt x="647" y="633"/>
                  </a:cubicBezTo>
                  <a:cubicBezTo>
                    <a:pt x="646" y="633"/>
                    <a:pt x="646" y="633"/>
                    <a:pt x="646" y="633"/>
                  </a:cubicBezTo>
                  <a:cubicBezTo>
                    <a:pt x="645" y="631"/>
                    <a:pt x="645" y="631"/>
                    <a:pt x="645" y="631"/>
                  </a:cubicBezTo>
                  <a:cubicBezTo>
                    <a:pt x="643" y="631"/>
                    <a:pt x="643" y="631"/>
                    <a:pt x="643" y="631"/>
                  </a:cubicBezTo>
                  <a:cubicBezTo>
                    <a:pt x="642" y="631"/>
                    <a:pt x="642" y="631"/>
                    <a:pt x="642" y="631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1" y="632"/>
                    <a:pt x="641" y="632"/>
                    <a:pt x="641" y="632"/>
                  </a:cubicBezTo>
                  <a:cubicBezTo>
                    <a:pt x="641" y="633"/>
                    <a:pt x="641" y="633"/>
                    <a:pt x="641" y="633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39" y="636"/>
                    <a:pt x="639" y="636"/>
                    <a:pt x="639" y="636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2"/>
                    <a:pt x="640" y="632"/>
                    <a:pt x="640" y="632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0" y="631"/>
                    <a:pt x="640" y="631"/>
                    <a:pt x="640" y="631"/>
                  </a:cubicBezTo>
                  <a:cubicBezTo>
                    <a:pt x="639" y="632"/>
                    <a:pt x="639" y="632"/>
                    <a:pt x="639" y="632"/>
                  </a:cubicBezTo>
                  <a:cubicBezTo>
                    <a:pt x="638" y="633"/>
                    <a:pt x="638" y="633"/>
                    <a:pt x="638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6" y="633"/>
                    <a:pt x="636" y="633"/>
                    <a:pt x="636" y="633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5" y="633"/>
                    <a:pt x="635" y="633"/>
                    <a:pt x="635" y="633"/>
                  </a:cubicBezTo>
                  <a:cubicBezTo>
                    <a:pt x="634" y="634"/>
                    <a:pt x="634" y="634"/>
                    <a:pt x="634" y="634"/>
                  </a:cubicBezTo>
                  <a:cubicBezTo>
                    <a:pt x="634" y="635"/>
                    <a:pt x="634" y="635"/>
                    <a:pt x="634" y="635"/>
                  </a:cubicBezTo>
                  <a:cubicBezTo>
                    <a:pt x="632" y="636"/>
                    <a:pt x="632" y="636"/>
                    <a:pt x="632" y="636"/>
                  </a:cubicBezTo>
                  <a:cubicBezTo>
                    <a:pt x="633" y="635"/>
                    <a:pt x="633" y="635"/>
                    <a:pt x="633" y="635"/>
                  </a:cubicBezTo>
                  <a:cubicBezTo>
                    <a:pt x="634" y="633"/>
                    <a:pt x="634" y="633"/>
                    <a:pt x="634" y="633"/>
                  </a:cubicBezTo>
                  <a:cubicBezTo>
                    <a:pt x="635" y="632"/>
                    <a:pt x="635" y="632"/>
                    <a:pt x="635" y="632"/>
                  </a:cubicBezTo>
                  <a:cubicBezTo>
                    <a:pt x="634" y="631"/>
                    <a:pt x="634" y="631"/>
                    <a:pt x="634" y="631"/>
                  </a:cubicBezTo>
                  <a:cubicBezTo>
                    <a:pt x="633" y="632"/>
                    <a:pt x="633" y="632"/>
                    <a:pt x="633" y="632"/>
                  </a:cubicBezTo>
                  <a:cubicBezTo>
                    <a:pt x="633" y="633"/>
                    <a:pt x="633" y="633"/>
                    <a:pt x="633" y="633"/>
                  </a:cubicBezTo>
                  <a:cubicBezTo>
                    <a:pt x="632" y="634"/>
                    <a:pt x="632" y="634"/>
                    <a:pt x="632" y="634"/>
                  </a:cubicBezTo>
                  <a:cubicBezTo>
                    <a:pt x="632" y="633"/>
                    <a:pt x="632" y="633"/>
                    <a:pt x="632" y="633"/>
                  </a:cubicBezTo>
                  <a:cubicBezTo>
                    <a:pt x="632" y="632"/>
                    <a:pt x="632" y="632"/>
                    <a:pt x="632" y="632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1" y="631"/>
                    <a:pt x="631" y="631"/>
                    <a:pt x="631" y="631"/>
                  </a:cubicBezTo>
                  <a:cubicBezTo>
                    <a:pt x="630" y="633"/>
                    <a:pt x="630" y="633"/>
                    <a:pt x="630" y="633"/>
                  </a:cubicBezTo>
                  <a:cubicBezTo>
                    <a:pt x="629" y="632"/>
                    <a:pt x="629" y="632"/>
                    <a:pt x="629" y="632"/>
                  </a:cubicBezTo>
                  <a:cubicBezTo>
                    <a:pt x="629" y="631"/>
                    <a:pt x="629" y="631"/>
                    <a:pt x="629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7" y="632"/>
                    <a:pt x="627" y="632"/>
                    <a:pt x="627" y="632"/>
                  </a:cubicBezTo>
                  <a:cubicBezTo>
                    <a:pt x="626" y="632"/>
                    <a:pt x="626" y="632"/>
                    <a:pt x="626" y="632"/>
                  </a:cubicBezTo>
                  <a:cubicBezTo>
                    <a:pt x="626" y="631"/>
                    <a:pt x="626" y="631"/>
                    <a:pt x="626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8" y="629"/>
                    <a:pt x="628" y="629"/>
                    <a:pt x="628" y="629"/>
                  </a:cubicBezTo>
                  <a:cubicBezTo>
                    <a:pt x="629" y="628"/>
                    <a:pt x="629" y="628"/>
                    <a:pt x="629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6" y="629"/>
                    <a:pt x="626" y="629"/>
                    <a:pt x="626" y="629"/>
                  </a:cubicBezTo>
                  <a:cubicBezTo>
                    <a:pt x="627" y="628"/>
                    <a:pt x="627" y="628"/>
                    <a:pt x="627" y="628"/>
                  </a:cubicBezTo>
                  <a:cubicBezTo>
                    <a:pt x="628" y="627"/>
                    <a:pt x="628" y="627"/>
                    <a:pt x="628" y="627"/>
                  </a:cubicBezTo>
                  <a:cubicBezTo>
                    <a:pt x="630" y="627"/>
                    <a:pt x="630" y="627"/>
                    <a:pt x="630" y="627"/>
                  </a:cubicBezTo>
                  <a:cubicBezTo>
                    <a:pt x="631" y="626"/>
                    <a:pt x="631" y="626"/>
                    <a:pt x="631" y="626"/>
                  </a:cubicBezTo>
                  <a:cubicBezTo>
                    <a:pt x="632" y="626"/>
                    <a:pt x="632" y="626"/>
                    <a:pt x="632" y="626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2" y="625"/>
                    <a:pt x="632" y="625"/>
                    <a:pt x="632" y="625"/>
                  </a:cubicBezTo>
                  <a:cubicBezTo>
                    <a:pt x="631" y="625"/>
                    <a:pt x="631" y="625"/>
                    <a:pt x="631" y="625"/>
                  </a:cubicBezTo>
                  <a:cubicBezTo>
                    <a:pt x="630" y="625"/>
                    <a:pt x="630" y="625"/>
                    <a:pt x="630" y="625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7" y="625"/>
                    <a:pt x="627" y="625"/>
                    <a:pt x="627" y="625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2"/>
                    <a:pt x="628" y="622"/>
                    <a:pt x="628" y="622"/>
                  </a:cubicBezTo>
                  <a:cubicBezTo>
                    <a:pt x="627" y="623"/>
                    <a:pt x="627" y="623"/>
                    <a:pt x="627" y="623"/>
                  </a:cubicBezTo>
                  <a:cubicBezTo>
                    <a:pt x="626" y="623"/>
                    <a:pt x="626" y="623"/>
                    <a:pt x="626" y="623"/>
                  </a:cubicBezTo>
                  <a:cubicBezTo>
                    <a:pt x="625" y="624"/>
                    <a:pt x="625" y="624"/>
                    <a:pt x="625" y="624"/>
                  </a:cubicBezTo>
                  <a:cubicBezTo>
                    <a:pt x="624" y="626"/>
                    <a:pt x="624" y="626"/>
                    <a:pt x="624" y="626"/>
                  </a:cubicBezTo>
                  <a:cubicBezTo>
                    <a:pt x="623" y="626"/>
                    <a:pt x="623" y="626"/>
                    <a:pt x="623" y="626"/>
                  </a:cubicBezTo>
                  <a:cubicBezTo>
                    <a:pt x="623" y="627"/>
                    <a:pt x="623" y="627"/>
                    <a:pt x="623" y="627"/>
                  </a:cubicBezTo>
                  <a:cubicBezTo>
                    <a:pt x="622" y="628"/>
                    <a:pt x="622" y="628"/>
                    <a:pt x="622" y="628"/>
                  </a:cubicBezTo>
                  <a:cubicBezTo>
                    <a:pt x="621" y="629"/>
                    <a:pt x="621" y="629"/>
                    <a:pt x="621" y="629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1" y="626"/>
                    <a:pt x="621" y="626"/>
                    <a:pt x="621" y="626"/>
                  </a:cubicBezTo>
                  <a:cubicBezTo>
                    <a:pt x="622" y="625"/>
                    <a:pt x="622" y="625"/>
                    <a:pt x="622" y="625"/>
                  </a:cubicBezTo>
                  <a:cubicBezTo>
                    <a:pt x="622" y="624"/>
                    <a:pt x="622" y="624"/>
                    <a:pt x="622" y="624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4" y="622"/>
                    <a:pt x="624" y="622"/>
                    <a:pt x="624" y="622"/>
                  </a:cubicBezTo>
                  <a:cubicBezTo>
                    <a:pt x="624" y="621"/>
                    <a:pt x="624" y="621"/>
                    <a:pt x="624" y="621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6" y="618"/>
                    <a:pt x="626" y="618"/>
                    <a:pt x="626" y="618"/>
                  </a:cubicBezTo>
                  <a:cubicBezTo>
                    <a:pt x="627" y="618"/>
                    <a:pt x="627" y="618"/>
                    <a:pt x="627" y="618"/>
                  </a:cubicBezTo>
                  <a:cubicBezTo>
                    <a:pt x="628" y="617"/>
                    <a:pt x="628" y="617"/>
                    <a:pt x="628" y="617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29" y="614"/>
                    <a:pt x="629" y="614"/>
                    <a:pt x="629" y="614"/>
                  </a:cubicBezTo>
                  <a:cubicBezTo>
                    <a:pt x="630" y="613"/>
                    <a:pt x="630" y="613"/>
                    <a:pt x="630" y="613"/>
                  </a:cubicBezTo>
                  <a:cubicBezTo>
                    <a:pt x="630" y="614"/>
                    <a:pt x="630" y="614"/>
                    <a:pt x="630" y="614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30" y="615"/>
                    <a:pt x="630" y="615"/>
                    <a:pt x="630" y="615"/>
                  </a:cubicBezTo>
                  <a:cubicBezTo>
                    <a:pt x="631" y="614"/>
                    <a:pt x="631" y="614"/>
                    <a:pt x="631" y="614"/>
                  </a:cubicBezTo>
                  <a:cubicBezTo>
                    <a:pt x="633" y="612"/>
                    <a:pt x="633" y="612"/>
                    <a:pt x="633" y="612"/>
                  </a:cubicBezTo>
                  <a:cubicBezTo>
                    <a:pt x="633" y="611"/>
                    <a:pt x="633" y="611"/>
                    <a:pt x="633" y="611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1" y="611"/>
                    <a:pt x="631" y="611"/>
                    <a:pt x="631" y="611"/>
                  </a:cubicBezTo>
                  <a:cubicBezTo>
                    <a:pt x="631" y="610"/>
                    <a:pt x="631" y="610"/>
                    <a:pt x="631" y="610"/>
                  </a:cubicBezTo>
                  <a:cubicBezTo>
                    <a:pt x="630" y="609"/>
                    <a:pt x="630" y="609"/>
                    <a:pt x="630" y="609"/>
                  </a:cubicBezTo>
                  <a:cubicBezTo>
                    <a:pt x="631" y="608"/>
                    <a:pt x="631" y="608"/>
                    <a:pt x="631" y="608"/>
                  </a:cubicBezTo>
                  <a:cubicBezTo>
                    <a:pt x="632" y="608"/>
                    <a:pt x="632" y="608"/>
                    <a:pt x="632" y="608"/>
                  </a:cubicBezTo>
                  <a:cubicBezTo>
                    <a:pt x="633" y="608"/>
                    <a:pt x="633" y="608"/>
                    <a:pt x="633" y="608"/>
                  </a:cubicBezTo>
                  <a:cubicBezTo>
                    <a:pt x="634" y="609"/>
                    <a:pt x="634" y="609"/>
                    <a:pt x="634" y="609"/>
                  </a:cubicBezTo>
                  <a:cubicBezTo>
                    <a:pt x="635" y="609"/>
                    <a:pt x="635" y="609"/>
                    <a:pt x="635" y="609"/>
                  </a:cubicBezTo>
                  <a:cubicBezTo>
                    <a:pt x="635" y="608"/>
                    <a:pt x="635" y="608"/>
                    <a:pt x="635" y="608"/>
                  </a:cubicBezTo>
                  <a:cubicBezTo>
                    <a:pt x="635" y="606"/>
                    <a:pt x="635" y="606"/>
                    <a:pt x="635" y="606"/>
                  </a:cubicBezTo>
                  <a:cubicBezTo>
                    <a:pt x="634" y="606"/>
                    <a:pt x="634" y="606"/>
                    <a:pt x="634" y="606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5"/>
                    <a:pt x="633" y="605"/>
                    <a:pt x="633" y="605"/>
                  </a:cubicBezTo>
                  <a:cubicBezTo>
                    <a:pt x="632" y="606"/>
                    <a:pt x="632" y="606"/>
                    <a:pt x="632" y="606"/>
                  </a:cubicBezTo>
                  <a:cubicBezTo>
                    <a:pt x="631" y="607"/>
                    <a:pt x="631" y="607"/>
                    <a:pt x="631" y="607"/>
                  </a:cubicBezTo>
                  <a:cubicBezTo>
                    <a:pt x="630" y="607"/>
                    <a:pt x="630" y="607"/>
                    <a:pt x="630" y="607"/>
                  </a:cubicBezTo>
                  <a:cubicBezTo>
                    <a:pt x="629" y="607"/>
                    <a:pt x="629" y="607"/>
                    <a:pt x="629" y="607"/>
                  </a:cubicBezTo>
                  <a:cubicBezTo>
                    <a:pt x="628" y="608"/>
                    <a:pt x="628" y="608"/>
                    <a:pt x="628" y="608"/>
                  </a:cubicBezTo>
                  <a:cubicBezTo>
                    <a:pt x="627" y="608"/>
                    <a:pt x="627" y="608"/>
                    <a:pt x="627" y="608"/>
                  </a:cubicBezTo>
                  <a:cubicBezTo>
                    <a:pt x="625" y="609"/>
                    <a:pt x="625" y="609"/>
                    <a:pt x="625" y="609"/>
                  </a:cubicBezTo>
                  <a:cubicBezTo>
                    <a:pt x="624" y="610"/>
                    <a:pt x="624" y="610"/>
                    <a:pt x="624" y="610"/>
                  </a:cubicBezTo>
                  <a:cubicBezTo>
                    <a:pt x="624" y="612"/>
                    <a:pt x="624" y="612"/>
                    <a:pt x="624" y="612"/>
                  </a:cubicBezTo>
                  <a:cubicBezTo>
                    <a:pt x="623" y="612"/>
                    <a:pt x="623" y="612"/>
                    <a:pt x="623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3"/>
                    <a:pt x="622" y="613"/>
                    <a:pt x="622" y="613"/>
                  </a:cubicBezTo>
                  <a:cubicBezTo>
                    <a:pt x="622" y="613"/>
                    <a:pt x="622" y="613"/>
                    <a:pt x="622" y="613"/>
                  </a:cubicBezTo>
                  <a:close/>
                  <a:moveTo>
                    <a:pt x="566" y="630"/>
                  </a:moveTo>
                  <a:cubicBezTo>
                    <a:pt x="567" y="630"/>
                    <a:pt x="567" y="630"/>
                    <a:pt x="567" y="630"/>
                  </a:cubicBezTo>
                  <a:cubicBezTo>
                    <a:pt x="570" y="632"/>
                    <a:pt x="570" y="632"/>
                    <a:pt x="570" y="632"/>
                  </a:cubicBezTo>
                  <a:cubicBezTo>
                    <a:pt x="573" y="632"/>
                    <a:pt x="573" y="632"/>
                    <a:pt x="573" y="632"/>
                  </a:cubicBezTo>
                  <a:cubicBezTo>
                    <a:pt x="574" y="633"/>
                    <a:pt x="574" y="633"/>
                    <a:pt x="574" y="633"/>
                  </a:cubicBezTo>
                  <a:cubicBezTo>
                    <a:pt x="576" y="634"/>
                    <a:pt x="576" y="634"/>
                    <a:pt x="576" y="634"/>
                  </a:cubicBezTo>
                  <a:cubicBezTo>
                    <a:pt x="577" y="634"/>
                    <a:pt x="577" y="634"/>
                    <a:pt x="577" y="634"/>
                  </a:cubicBezTo>
                  <a:cubicBezTo>
                    <a:pt x="579" y="634"/>
                    <a:pt x="579" y="634"/>
                    <a:pt x="579" y="634"/>
                  </a:cubicBezTo>
                  <a:cubicBezTo>
                    <a:pt x="581" y="634"/>
                    <a:pt x="581" y="634"/>
                    <a:pt x="581" y="634"/>
                  </a:cubicBezTo>
                  <a:cubicBezTo>
                    <a:pt x="581" y="633"/>
                    <a:pt x="581" y="633"/>
                    <a:pt x="581" y="633"/>
                  </a:cubicBezTo>
                  <a:cubicBezTo>
                    <a:pt x="580" y="632"/>
                    <a:pt x="580" y="632"/>
                    <a:pt x="580" y="632"/>
                  </a:cubicBezTo>
                  <a:cubicBezTo>
                    <a:pt x="579" y="631"/>
                    <a:pt x="579" y="631"/>
                    <a:pt x="579" y="631"/>
                  </a:cubicBezTo>
                  <a:cubicBezTo>
                    <a:pt x="579" y="630"/>
                    <a:pt x="579" y="630"/>
                    <a:pt x="579" y="630"/>
                  </a:cubicBezTo>
                  <a:cubicBezTo>
                    <a:pt x="577" y="630"/>
                    <a:pt x="577" y="630"/>
                    <a:pt x="577" y="630"/>
                  </a:cubicBezTo>
                  <a:cubicBezTo>
                    <a:pt x="576" y="628"/>
                    <a:pt x="576" y="628"/>
                    <a:pt x="576" y="628"/>
                  </a:cubicBezTo>
                  <a:cubicBezTo>
                    <a:pt x="574" y="627"/>
                    <a:pt x="574" y="627"/>
                    <a:pt x="574" y="627"/>
                  </a:cubicBezTo>
                  <a:cubicBezTo>
                    <a:pt x="573" y="627"/>
                    <a:pt x="573" y="627"/>
                    <a:pt x="573" y="627"/>
                  </a:cubicBezTo>
                  <a:cubicBezTo>
                    <a:pt x="572" y="625"/>
                    <a:pt x="572" y="625"/>
                    <a:pt x="572" y="625"/>
                  </a:cubicBezTo>
                  <a:cubicBezTo>
                    <a:pt x="569" y="624"/>
                    <a:pt x="569" y="624"/>
                    <a:pt x="569" y="624"/>
                  </a:cubicBezTo>
                  <a:cubicBezTo>
                    <a:pt x="567" y="624"/>
                    <a:pt x="567" y="624"/>
                    <a:pt x="567" y="624"/>
                  </a:cubicBezTo>
                  <a:cubicBezTo>
                    <a:pt x="563" y="622"/>
                    <a:pt x="563" y="622"/>
                    <a:pt x="563" y="622"/>
                  </a:cubicBezTo>
                  <a:cubicBezTo>
                    <a:pt x="562" y="622"/>
                    <a:pt x="562" y="622"/>
                    <a:pt x="562" y="622"/>
                  </a:cubicBezTo>
                  <a:cubicBezTo>
                    <a:pt x="560" y="623"/>
                    <a:pt x="560" y="623"/>
                    <a:pt x="560" y="623"/>
                  </a:cubicBezTo>
                  <a:cubicBezTo>
                    <a:pt x="561" y="624"/>
                    <a:pt x="561" y="624"/>
                    <a:pt x="561" y="624"/>
                  </a:cubicBezTo>
                  <a:cubicBezTo>
                    <a:pt x="562" y="625"/>
                    <a:pt x="562" y="625"/>
                    <a:pt x="562" y="625"/>
                  </a:cubicBezTo>
                  <a:cubicBezTo>
                    <a:pt x="565" y="627"/>
                    <a:pt x="565" y="627"/>
                    <a:pt x="565" y="627"/>
                  </a:cubicBezTo>
                  <a:cubicBezTo>
                    <a:pt x="566" y="629"/>
                    <a:pt x="566" y="629"/>
                    <a:pt x="566" y="629"/>
                  </a:cubicBezTo>
                  <a:cubicBezTo>
                    <a:pt x="566" y="630"/>
                    <a:pt x="566" y="630"/>
                    <a:pt x="566" y="630"/>
                  </a:cubicBezTo>
                  <a:close/>
                  <a:moveTo>
                    <a:pt x="567" y="670"/>
                  </a:moveTo>
                  <a:cubicBezTo>
                    <a:pt x="565" y="669"/>
                    <a:pt x="565" y="669"/>
                    <a:pt x="565" y="669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0" y="666"/>
                    <a:pt x="560" y="666"/>
                    <a:pt x="560" y="666"/>
                  </a:cubicBezTo>
                  <a:cubicBezTo>
                    <a:pt x="559" y="666"/>
                    <a:pt x="559" y="666"/>
                    <a:pt x="559" y="666"/>
                  </a:cubicBezTo>
                  <a:cubicBezTo>
                    <a:pt x="559" y="665"/>
                    <a:pt x="559" y="665"/>
                    <a:pt x="559" y="665"/>
                  </a:cubicBezTo>
                  <a:cubicBezTo>
                    <a:pt x="558" y="664"/>
                    <a:pt x="558" y="664"/>
                    <a:pt x="558" y="664"/>
                  </a:cubicBezTo>
                  <a:cubicBezTo>
                    <a:pt x="557" y="664"/>
                    <a:pt x="557" y="664"/>
                    <a:pt x="557" y="664"/>
                  </a:cubicBezTo>
                  <a:cubicBezTo>
                    <a:pt x="557" y="663"/>
                    <a:pt x="557" y="663"/>
                    <a:pt x="557" y="663"/>
                  </a:cubicBezTo>
                  <a:cubicBezTo>
                    <a:pt x="556" y="662"/>
                    <a:pt x="556" y="662"/>
                    <a:pt x="556" y="662"/>
                  </a:cubicBezTo>
                  <a:cubicBezTo>
                    <a:pt x="556" y="661"/>
                    <a:pt x="556" y="661"/>
                    <a:pt x="556" y="661"/>
                  </a:cubicBezTo>
                  <a:cubicBezTo>
                    <a:pt x="555" y="660"/>
                    <a:pt x="555" y="660"/>
                    <a:pt x="555" y="660"/>
                  </a:cubicBezTo>
                  <a:cubicBezTo>
                    <a:pt x="554" y="661"/>
                    <a:pt x="554" y="661"/>
                    <a:pt x="554" y="661"/>
                  </a:cubicBezTo>
                  <a:cubicBezTo>
                    <a:pt x="553" y="660"/>
                    <a:pt x="553" y="660"/>
                    <a:pt x="553" y="660"/>
                  </a:cubicBezTo>
                  <a:cubicBezTo>
                    <a:pt x="554" y="659"/>
                    <a:pt x="554" y="659"/>
                    <a:pt x="554" y="659"/>
                  </a:cubicBezTo>
                  <a:cubicBezTo>
                    <a:pt x="557" y="656"/>
                    <a:pt x="557" y="656"/>
                    <a:pt x="557" y="656"/>
                  </a:cubicBezTo>
                  <a:cubicBezTo>
                    <a:pt x="558" y="658"/>
                    <a:pt x="558" y="658"/>
                    <a:pt x="558" y="658"/>
                  </a:cubicBezTo>
                  <a:cubicBezTo>
                    <a:pt x="557" y="659"/>
                    <a:pt x="557" y="659"/>
                    <a:pt x="557" y="659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2"/>
                    <a:pt x="557" y="662"/>
                    <a:pt x="557" y="662"/>
                  </a:cubicBezTo>
                  <a:cubicBezTo>
                    <a:pt x="559" y="663"/>
                    <a:pt x="559" y="663"/>
                    <a:pt x="559" y="663"/>
                  </a:cubicBezTo>
                  <a:cubicBezTo>
                    <a:pt x="559" y="662"/>
                    <a:pt x="559" y="662"/>
                    <a:pt x="559" y="662"/>
                  </a:cubicBezTo>
                  <a:cubicBezTo>
                    <a:pt x="560" y="662"/>
                    <a:pt x="560" y="662"/>
                    <a:pt x="560" y="662"/>
                  </a:cubicBezTo>
                  <a:cubicBezTo>
                    <a:pt x="562" y="663"/>
                    <a:pt x="562" y="663"/>
                    <a:pt x="562" y="663"/>
                  </a:cubicBezTo>
                  <a:cubicBezTo>
                    <a:pt x="563" y="663"/>
                    <a:pt x="563" y="663"/>
                    <a:pt x="563" y="663"/>
                  </a:cubicBezTo>
                  <a:cubicBezTo>
                    <a:pt x="564" y="664"/>
                    <a:pt x="564" y="664"/>
                    <a:pt x="564" y="664"/>
                  </a:cubicBezTo>
                  <a:cubicBezTo>
                    <a:pt x="567" y="664"/>
                    <a:pt x="567" y="664"/>
                    <a:pt x="567" y="664"/>
                  </a:cubicBezTo>
                  <a:cubicBezTo>
                    <a:pt x="567" y="663"/>
                    <a:pt x="567" y="663"/>
                    <a:pt x="567" y="663"/>
                  </a:cubicBezTo>
                  <a:cubicBezTo>
                    <a:pt x="569" y="664"/>
                    <a:pt x="569" y="664"/>
                    <a:pt x="569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69" y="665"/>
                    <a:pt x="569" y="665"/>
                    <a:pt x="569" y="665"/>
                  </a:cubicBezTo>
                  <a:cubicBezTo>
                    <a:pt x="568" y="666"/>
                    <a:pt x="568" y="666"/>
                    <a:pt x="568" y="666"/>
                  </a:cubicBezTo>
                  <a:cubicBezTo>
                    <a:pt x="569" y="667"/>
                    <a:pt x="569" y="667"/>
                    <a:pt x="569" y="667"/>
                  </a:cubicBezTo>
                  <a:cubicBezTo>
                    <a:pt x="568" y="669"/>
                    <a:pt x="568" y="669"/>
                    <a:pt x="568" y="669"/>
                  </a:cubicBezTo>
                  <a:cubicBezTo>
                    <a:pt x="567" y="670"/>
                    <a:pt x="567" y="670"/>
                    <a:pt x="567" y="670"/>
                  </a:cubicBezTo>
                  <a:close/>
                  <a:moveTo>
                    <a:pt x="579" y="676"/>
                  </a:moveTo>
                  <a:cubicBezTo>
                    <a:pt x="579" y="674"/>
                    <a:pt x="579" y="674"/>
                    <a:pt x="579" y="674"/>
                  </a:cubicBezTo>
                  <a:cubicBezTo>
                    <a:pt x="576" y="673"/>
                    <a:pt x="576" y="673"/>
                    <a:pt x="576" y="673"/>
                  </a:cubicBezTo>
                  <a:cubicBezTo>
                    <a:pt x="576" y="671"/>
                    <a:pt x="576" y="671"/>
                    <a:pt x="576" y="671"/>
                  </a:cubicBezTo>
                  <a:cubicBezTo>
                    <a:pt x="575" y="669"/>
                    <a:pt x="575" y="669"/>
                    <a:pt x="575" y="669"/>
                  </a:cubicBezTo>
                  <a:cubicBezTo>
                    <a:pt x="576" y="668"/>
                    <a:pt x="576" y="668"/>
                    <a:pt x="576" y="668"/>
                  </a:cubicBezTo>
                  <a:cubicBezTo>
                    <a:pt x="578" y="667"/>
                    <a:pt x="578" y="667"/>
                    <a:pt x="578" y="667"/>
                  </a:cubicBezTo>
                  <a:cubicBezTo>
                    <a:pt x="580" y="664"/>
                    <a:pt x="580" y="664"/>
                    <a:pt x="580" y="664"/>
                  </a:cubicBezTo>
                  <a:cubicBezTo>
                    <a:pt x="581" y="663"/>
                    <a:pt x="581" y="663"/>
                    <a:pt x="581" y="663"/>
                  </a:cubicBezTo>
                  <a:cubicBezTo>
                    <a:pt x="582" y="661"/>
                    <a:pt x="582" y="661"/>
                    <a:pt x="582" y="661"/>
                  </a:cubicBezTo>
                  <a:cubicBezTo>
                    <a:pt x="584" y="660"/>
                    <a:pt x="584" y="660"/>
                    <a:pt x="584" y="660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9"/>
                    <a:pt x="586" y="659"/>
                    <a:pt x="586" y="659"/>
                  </a:cubicBezTo>
                  <a:cubicBezTo>
                    <a:pt x="585" y="660"/>
                    <a:pt x="585" y="660"/>
                    <a:pt x="585" y="660"/>
                  </a:cubicBezTo>
                  <a:cubicBezTo>
                    <a:pt x="587" y="660"/>
                    <a:pt x="587" y="660"/>
                    <a:pt x="587" y="660"/>
                  </a:cubicBezTo>
                  <a:cubicBezTo>
                    <a:pt x="587" y="661"/>
                    <a:pt x="587" y="661"/>
                    <a:pt x="587" y="661"/>
                  </a:cubicBezTo>
                  <a:cubicBezTo>
                    <a:pt x="585" y="665"/>
                    <a:pt x="585" y="665"/>
                    <a:pt x="585" y="665"/>
                  </a:cubicBezTo>
                  <a:cubicBezTo>
                    <a:pt x="584" y="666"/>
                    <a:pt x="584" y="666"/>
                    <a:pt x="584" y="666"/>
                  </a:cubicBezTo>
                  <a:cubicBezTo>
                    <a:pt x="586" y="666"/>
                    <a:pt x="586" y="666"/>
                    <a:pt x="586" y="666"/>
                  </a:cubicBezTo>
                  <a:cubicBezTo>
                    <a:pt x="586" y="668"/>
                    <a:pt x="586" y="668"/>
                    <a:pt x="586" y="668"/>
                  </a:cubicBezTo>
                  <a:cubicBezTo>
                    <a:pt x="586" y="669"/>
                    <a:pt x="586" y="669"/>
                    <a:pt x="586" y="669"/>
                  </a:cubicBezTo>
                  <a:cubicBezTo>
                    <a:pt x="586" y="670"/>
                    <a:pt x="586" y="670"/>
                    <a:pt x="586" y="670"/>
                  </a:cubicBezTo>
                  <a:cubicBezTo>
                    <a:pt x="587" y="669"/>
                    <a:pt x="587" y="669"/>
                    <a:pt x="587" y="669"/>
                  </a:cubicBezTo>
                  <a:cubicBezTo>
                    <a:pt x="587" y="668"/>
                    <a:pt x="587" y="668"/>
                    <a:pt x="587" y="668"/>
                  </a:cubicBezTo>
                  <a:cubicBezTo>
                    <a:pt x="588" y="667"/>
                    <a:pt x="588" y="667"/>
                    <a:pt x="588" y="667"/>
                  </a:cubicBezTo>
                  <a:cubicBezTo>
                    <a:pt x="590" y="668"/>
                    <a:pt x="590" y="668"/>
                    <a:pt x="590" y="668"/>
                  </a:cubicBezTo>
                  <a:cubicBezTo>
                    <a:pt x="590" y="670"/>
                    <a:pt x="590" y="670"/>
                    <a:pt x="590" y="670"/>
                  </a:cubicBezTo>
                  <a:cubicBezTo>
                    <a:pt x="591" y="671"/>
                    <a:pt x="591" y="671"/>
                    <a:pt x="591" y="671"/>
                  </a:cubicBezTo>
                  <a:cubicBezTo>
                    <a:pt x="589" y="671"/>
                    <a:pt x="589" y="671"/>
                    <a:pt x="589" y="671"/>
                  </a:cubicBezTo>
                  <a:cubicBezTo>
                    <a:pt x="588" y="672"/>
                    <a:pt x="588" y="672"/>
                    <a:pt x="588" y="672"/>
                  </a:cubicBezTo>
                  <a:cubicBezTo>
                    <a:pt x="586" y="672"/>
                    <a:pt x="586" y="672"/>
                    <a:pt x="586" y="672"/>
                  </a:cubicBezTo>
                  <a:cubicBezTo>
                    <a:pt x="583" y="674"/>
                    <a:pt x="583" y="674"/>
                    <a:pt x="583" y="674"/>
                  </a:cubicBezTo>
                  <a:cubicBezTo>
                    <a:pt x="581" y="674"/>
                    <a:pt x="581" y="674"/>
                    <a:pt x="581" y="674"/>
                  </a:cubicBezTo>
                  <a:cubicBezTo>
                    <a:pt x="581" y="673"/>
                    <a:pt x="581" y="673"/>
                    <a:pt x="581" y="673"/>
                  </a:cubicBezTo>
                  <a:cubicBezTo>
                    <a:pt x="580" y="674"/>
                    <a:pt x="580" y="674"/>
                    <a:pt x="580" y="674"/>
                  </a:cubicBezTo>
                  <a:cubicBezTo>
                    <a:pt x="580" y="675"/>
                    <a:pt x="580" y="675"/>
                    <a:pt x="580" y="675"/>
                  </a:cubicBezTo>
                  <a:cubicBezTo>
                    <a:pt x="579" y="676"/>
                    <a:pt x="579" y="676"/>
                    <a:pt x="579" y="676"/>
                  </a:cubicBezTo>
                  <a:close/>
                  <a:moveTo>
                    <a:pt x="443" y="569"/>
                  </a:moveTo>
                  <a:cubicBezTo>
                    <a:pt x="443" y="571"/>
                    <a:pt x="443" y="571"/>
                    <a:pt x="443" y="571"/>
                  </a:cubicBezTo>
                  <a:cubicBezTo>
                    <a:pt x="444" y="572"/>
                    <a:pt x="444" y="572"/>
                    <a:pt x="444" y="572"/>
                  </a:cubicBezTo>
                  <a:cubicBezTo>
                    <a:pt x="444" y="571"/>
                    <a:pt x="444" y="571"/>
                    <a:pt x="444" y="571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3" y="569"/>
                    <a:pt x="443" y="569"/>
                    <a:pt x="443" y="569"/>
                  </a:cubicBezTo>
                  <a:close/>
                  <a:moveTo>
                    <a:pt x="443" y="589"/>
                  </a:moveTo>
                  <a:cubicBezTo>
                    <a:pt x="443" y="588"/>
                    <a:pt x="443" y="588"/>
                    <a:pt x="443" y="588"/>
                  </a:cubicBezTo>
                  <a:cubicBezTo>
                    <a:pt x="445" y="588"/>
                    <a:pt x="445" y="588"/>
                    <a:pt x="445" y="588"/>
                  </a:cubicBezTo>
                  <a:cubicBezTo>
                    <a:pt x="445" y="587"/>
                    <a:pt x="445" y="587"/>
                    <a:pt x="445" y="587"/>
                  </a:cubicBezTo>
                  <a:cubicBezTo>
                    <a:pt x="446" y="588"/>
                    <a:pt x="446" y="588"/>
                    <a:pt x="446" y="588"/>
                  </a:cubicBezTo>
                  <a:cubicBezTo>
                    <a:pt x="444" y="589"/>
                    <a:pt x="444" y="589"/>
                    <a:pt x="444" y="589"/>
                  </a:cubicBezTo>
                  <a:cubicBezTo>
                    <a:pt x="443" y="589"/>
                    <a:pt x="443" y="589"/>
                    <a:pt x="443" y="589"/>
                  </a:cubicBezTo>
                  <a:close/>
                  <a:moveTo>
                    <a:pt x="427" y="575"/>
                  </a:moveTo>
                  <a:cubicBezTo>
                    <a:pt x="428" y="573"/>
                    <a:pt x="428" y="573"/>
                    <a:pt x="428" y="573"/>
                  </a:cubicBezTo>
                  <a:cubicBezTo>
                    <a:pt x="430" y="573"/>
                    <a:pt x="430" y="573"/>
                    <a:pt x="430" y="573"/>
                  </a:cubicBezTo>
                  <a:cubicBezTo>
                    <a:pt x="430" y="572"/>
                    <a:pt x="430" y="572"/>
                    <a:pt x="430" y="572"/>
                  </a:cubicBezTo>
                  <a:cubicBezTo>
                    <a:pt x="431" y="571"/>
                    <a:pt x="431" y="571"/>
                    <a:pt x="431" y="571"/>
                  </a:cubicBezTo>
                  <a:cubicBezTo>
                    <a:pt x="433" y="571"/>
                    <a:pt x="433" y="571"/>
                    <a:pt x="433" y="571"/>
                  </a:cubicBezTo>
                  <a:cubicBezTo>
                    <a:pt x="433" y="572"/>
                    <a:pt x="433" y="572"/>
                    <a:pt x="433" y="572"/>
                  </a:cubicBezTo>
                  <a:cubicBezTo>
                    <a:pt x="434" y="572"/>
                    <a:pt x="434" y="572"/>
                    <a:pt x="434" y="572"/>
                  </a:cubicBezTo>
                  <a:cubicBezTo>
                    <a:pt x="436" y="574"/>
                    <a:pt x="436" y="574"/>
                    <a:pt x="436" y="574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8"/>
                    <a:pt x="437" y="578"/>
                    <a:pt x="437" y="578"/>
                  </a:cubicBezTo>
                  <a:cubicBezTo>
                    <a:pt x="433" y="577"/>
                    <a:pt x="433" y="577"/>
                    <a:pt x="433" y="577"/>
                  </a:cubicBezTo>
                  <a:cubicBezTo>
                    <a:pt x="431" y="576"/>
                    <a:pt x="431" y="576"/>
                    <a:pt x="431" y="576"/>
                  </a:cubicBezTo>
                  <a:cubicBezTo>
                    <a:pt x="430" y="576"/>
                    <a:pt x="430" y="576"/>
                    <a:pt x="430" y="576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29" y="577"/>
                    <a:pt x="429" y="577"/>
                    <a:pt x="429" y="577"/>
                  </a:cubicBezTo>
                  <a:cubicBezTo>
                    <a:pt x="429" y="576"/>
                    <a:pt x="429" y="576"/>
                    <a:pt x="429" y="576"/>
                  </a:cubicBezTo>
                  <a:cubicBezTo>
                    <a:pt x="427" y="576"/>
                    <a:pt x="427" y="576"/>
                    <a:pt x="427" y="576"/>
                  </a:cubicBezTo>
                  <a:cubicBezTo>
                    <a:pt x="427" y="575"/>
                    <a:pt x="427" y="575"/>
                    <a:pt x="427" y="575"/>
                  </a:cubicBezTo>
                  <a:close/>
                  <a:moveTo>
                    <a:pt x="67" y="582"/>
                  </a:moveTo>
                  <a:cubicBezTo>
                    <a:pt x="69" y="584"/>
                    <a:pt x="69" y="584"/>
                    <a:pt x="69" y="584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0" y="587"/>
                    <a:pt x="70" y="587"/>
                    <a:pt x="70" y="587"/>
                  </a:cubicBezTo>
                  <a:cubicBezTo>
                    <a:pt x="67" y="585"/>
                    <a:pt x="67" y="585"/>
                    <a:pt x="67" y="585"/>
                  </a:cubicBezTo>
                  <a:cubicBezTo>
                    <a:pt x="67" y="582"/>
                    <a:pt x="67" y="582"/>
                    <a:pt x="67" y="582"/>
                  </a:cubicBezTo>
                  <a:close/>
                  <a:moveTo>
                    <a:pt x="64" y="578"/>
                  </a:moveTo>
                  <a:cubicBezTo>
                    <a:pt x="64" y="576"/>
                    <a:pt x="64" y="576"/>
                    <a:pt x="64" y="576"/>
                  </a:cubicBezTo>
                  <a:cubicBezTo>
                    <a:pt x="65" y="575"/>
                    <a:pt x="65" y="575"/>
                    <a:pt x="65" y="575"/>
                  </a:cubicBezTo>
                  <a:cubicBezTo>
                    <a:pt x="64" y="578"/>
                    <a:pt x="64" y="578"/>
                    <a:pt x="64" y="578"/>
                  </a:cubicBezTo>
                  <a:close/>
                  <a:moveTo>
                    <a:pt x="54" y="570"/>
                  </a:moveTo>
                  <a:cubicBezTo>
                    <a:pt x="57" y="571"/>
                    <a:pt x="57" y="571"/>
                    <a:pt x="57" y="571"/>
                  </a:cubicBezTo>
                  <a:cubicBezTo>
                    <a:pt x="57" y="570"/>
                    <a:pt x="57" y="570"/>
                    <a:pt x="57" y="570"/>
                  </a:cubicBezTo>
                  <a:cubicBezTo>
                    <a:pt x="54" y="570"/>
                    <a:pt x="54" y="570"/>
                    <a:pt x="54" y="570"/>
                  </a:cubicBezTo>
                  <a:close/>
                  <a:moveTo>
                    <a:pt x="40" y="564"/>
                  </a:moveTo>
                  <a:cubicBezTo>
                    <a:pt x="40" y="566"/>
                    <a:pt x="40" y="566"/>
                    <a:pt x="40" y="566"/>
                  </a:cubicBezTo>
                  <a:cubicBezTo>
                    <a:pt x="41" y="566"/>
                    <a:pt x="41" y="566"/>
                    <a:pt x="41" y="566"/>
                  </a:cubicBezTo>
                  <a:cubicBezTo>
                    <a:pt x="42" y="568"/>
                    <a:pt x="42" y="568"/>
                    <a:pt x="42" y="568"/>
                  </a:cubicBezTo>
                  <a:cubicBezTo>
                    <a:pt x="46" y="569"/>
                    <a:pt x="46" y="569"/>
                    <a:pt x="46" y="569"/>
                  </a:cubicBezTo>
                  <a:cubicBezTo>
                    <a:pt x="44" y="570"/>
                    <a:pt x="44" y="570"/>
                    <a:pt x="44" y="570"/>
                  </a:cubicBezTo>
                  <a:cubicBezTo>
                    <a:pt x="42" y="570"/>
                    <a:pt x="42" y="570"/>
                    <a:pt x="42" y="570"/>
                  </a:cubicBezTo>
                  <a:cubicBezTo>
                    <a:pt x="41" y="572"/>
                    <a:pt x="41" y="572"/>
                    <a:pt x="41" y="572"/>
                  </a:cubicBezTo>
                  <a:cubicBezTo>
                    <a:pt x="42" y="572"/>
                    <a:pt x="42" y="572"/>
                    <a:pt x="42" y="572"/>
                  </a:cubicBezTo>
                  <a:cubicBezTo>
                    <a:pt x="41" y="574"/>
                    <a:pt x="41" y="574"/>
                    <a:pt x="41" y="574"/>
                  </a:cubicBezTo>
                  <a:cubicBezTo>
                    <a:pt x="42" y="575"/>
                    <a:pt x="42" y="575"/>
                    <a:pt x="42" y="575"/>
                  </a:cubicBezTo>
                  <a:cubicBezTo>
                    <a:pt x="44" y="574"/>
                    <a:pt x="44" y="574"/>
                    <a:pt x="44" y="574"/>
                  </a:cubicBezTo>
                  <a:cubicBezTo>
                    <a:pt x="44" y="576"/>
                    <a:pt x="44" y="576"/>
                    <a:pt x="44" y="576"/>
                  </a:cubicBezTo>
                  <a:cubicBezTo>
                    <a:pt x="46" y="576"/>
                    <a:pt x="46" y="576"/>
                    <a:pt x="46" y="576"/>
                  </a:cubicBezTo>
                  <a:cubicBezTo>
                    <a:pt x="46" y="577"/>
                    <a:pt x="46" y="577"/>
                    <a:pt x="46" y="577"/>
                  </a:cubicBezTo>
                  <a:cubicBezTo>
                    <a:pt x="47" y="579"/>
                    <a:pt x="47" y="579"/>
                    <a:pt x="47" y="579"/>
                  </a:cubicBezTo>
                  <a:cubicBezTo>
                    <a:pt x="49" y="578"/>
                    <a:pt x="49" y="578"/>
                    <a:pt x="49" y="578"/>
                  </a:cubicBezTo>
                  <a:cubicBezTo>
                    <a:pt x="47" y="580"/>
                    <a:pt x="47" y="580"/>
                    <a:pt x="47" y="580"/>
                  </a:cubicBezTo>
                  <a:cubicBezTo>
                    <a:pt x="48" y="582"/>
                    <a:pt x="48" y="582"/>
                    <a:pt x="48" y="582"/>
                  </a:cubicBezTo>
                  <a:cubicBezTo>
                    <a:pt x="49" y="582"/>
                    <a:pt x="49" y="582"/>
                    <a:pt x="49" y="582"/>
                  </a:cubicBezTo>
                  <a:cubicBezTo>
                    <a:pt x="50" y="580"/>
                    <a:pt x="50" y="580"/>
                    <a:pt x="50" y="580"/>
                  </a:cubicBezTo>
                  <a:cubicBezTo>
                    <a:pt x="52" y="580"/>
                    <a:pt x="52" y="580"/>
                    <a:pt x="52" y="580"/>
                  </a:cubicBezTo>
                  <a:cubicBezTo>
                    <a:pt x="51" y="582"/>
                    <a:pt x="51" y="582"/>
                    <a:pt x="51" y="582"/>
                  </a:cubicBezTo>
                  <a:cubicBezTo>
                    <a:pt x="50" y="583"/>
                    <a:pt x="50" y="583"/>
                    <a:pt x="50" y="583"/>
                  </a:cubicBezTo>
                  <a:cubicBezTo>
                    <a:pt x="50" y="585"/>
                    <a:pt x="50" y="585"/>
                    <a:pt x="50" y="585"/>
                  </a:cubicBezTo>
                  <a:cubicBezTo>
                    <a:pt x="51" y="584"/>
                    <a:pt x="51" y="584"/>
                    <a:pt x="51" y="584"/>
                  </a:cubicBezTo>
                  <a:cubicBezTo>
                    <a:pt x="51" y="586"/>
                    <a:pt x="51" y="586"/>
                    <a:pt x="51" y="586"/>
                  </a:cubicBezTo>
                  <a:cubicBezTo>
                    <a:pt x="54" y="586"/>
                    <a:pt x="54" y="586"/>
                    <a:pt x="54" y="586"/>
                  </a:cubicBezTo>
                  <a:cubicBezTo>
                    <a:pt x="54" y="588"/>
                    <a:pt x="54" y="588"/>
                    <a:pt x="54" y="588"/>
                  </a:cubicBezTo>
                  <a:cubicBezTo>
                    <a:pt x="55" y="588"/>
                    <a:pt x="55" y="588"/>
                    <a:pt x="55" y="588"/>
                  </a:cubicBezTo>
                  <a:cubicBezTo>
                    <a:pt x="56" y="589"/>
                    <a:pt x="56" y="589"/>
                    <a:pt x="56" y="589"/>
                  </a:cubicBezTo>
                  <a:cubicBezTo>
                    <a:pt x="55" y="591"/>
                    <a:pt x="55" y="591"/>
                    <a:pt x="55" y="591"/>
                  </a:cubicBezTo>
                  <a:cubicBezTo>
                    <a:pt x="57" y="593"/>
                    <a:pt x="57" y="593"/>
                    <a:pt x="57" y="593"/>
                  </a:cubicBezTo>
                  <a:cubicBezTo>
                    <a:pt x="59" y="592"/>
                    <a:pt x="59" y="592"/>
                    <a:pt x="59" y="592"/>
                  </a:cubicBezTo>
                  <a:cubicBezTo>
                    <a:pt x="59" y="593"/>
                    <a:pt x="59" y="593"/>
                    <a:pt x="59" y="593"/>
                  </a:cubicBezTo>
                  <a:cubicBezTo>
                    <a:pt x="61" y="593"/>
                    <a:pt x="61" y="593"/>
                    <a:pt x="61" y="593"/>
                  </a:cubicBezTo>
                  <a:cubicBezTo>
                    <a:pt x="59" y="595"/>
                    <a:pt x="59" y="595"/>
                    <a:pt x="59" y="595"/>
                  </a:cubicBezTo>
                  <a:cubicBezTo>
                    <a:pt x="62" y="598"/>
                    <a:pt x="62" y="598"/>
                    <a:pt x="62" y="598"/>
                  </a:cubicBezTo>
                  <a:cubicBezTo>
                    <a:pt x="63" y="599"/>
                    <a:pt x="63" y="599"/>
                    <a:pt x="63" y="599"/>
                  </a:cubicBezTo>
                  <a:cubicBezTo>
                    <a:pt x="64" y="600"/>
                    <a:pt x="64" y="600"/>
                    <a:pt x="64" y="600"/>
                  </a:cubicBezTo>
                  <a:cubicBezTo>
                    <a:pt x="69" y="603"/>
                    <a:pt x="69" y="603"/>
                    <a:pt x="69" y="603"/>
                  </a:cubicBezTo>
                  <a:cubicBezTo>
                    <a:pt x="70" y="603"/>
                    <a:pt x="70" y="603"/>
                    <a:pt x="70" y="603"/>
                  </a:cubicBezTo>
                  <a:cubicBezTo>
                    <a:pt x="72" y="603"/>
                    <a:pt x="72" y="603"/>
                    <a:pt x="72" y="603"/>
                  </a:cubicBezTo>
                  <a:cubicBezTo>
                    <a:pt x="70" y="598"/>
                    <a:pt x="70" y="598"/>
                    <a:pt x="70" y="598"/>
                  </a:cubicBezTo>
                  <a:cubicBezTo>
                    <a:pt x="71" y="596"/>
                    <a:pt x="71" y="596"/>
                    <a:pt x="71" y="596"/>
                  </a:cubicBezTo>
                  <a:cubicBezTo>
                    <a:pt x="70" y="595"/>
                    <a:pt x="70" y="595"/>
                    <a:pt x="70" y="595"/>
                  </a:cubicBezTo>
                  <a:cubicBezTo>
                    <a:pt x="70" y="591"/>
                    <a:pt x="70" y="591"/>
                    <a:pt x="70" y="591"/>
                  </a:cubicBezTo>
                  <a:cubicBezTo>
                    <a:pt x="69" y="589"/>
                    <a:pt x="69" y="589"/>
                    <a:pt x="69" y="589"/>
                  </a:cubicBezTo>
                  <a:cubicBezTo>
                    <a:pt x="65" y="586"/>
                    <a:pt x="65" y="586"/>
                    <a:pt x="65" y="586"/>
                  </a:cubicBezTo>
                  <a:cubicBezTo>
                    <a:pt x="65" y="581"/>
                    <a:pt x="65" y="581"/>
                    <a:pt x="65" y="581"/>
                  </a:cubicBezTo>
                  <a:cubicBezTo>
                    <a:pt x="62" y="578"/>
                    <a:pt x="62" y="578"/>
                    <a:pt x="62" y="578"/>
                  </a:cubicBezTo>
                  <a:cubicBezTo>
                    <a:pt x="62" y="575"/>
                    <a:pt x="62" y="575"/>
                    <a:pt x="62" y="575"/>
                  </a:cubicBezTo>
                  <a:cubicBezTo>
                    <a:pt x="61" y="574"/>
                    <a:pt x="61" y="574"/>
                    <a:pt x="61" y="574"/>
                  </a:cubicBezTo>
                  <a:cubicBezTo>
                    <a:pt x="60" y="574"/>
                    <a:pt x="60" y="574"/>
                    <a:pt x="60" y="574"/>
                  </a:cubicBezTo>
                  <a:cubicBezTo>
                    <a:pt x="57" y="572"/>
                    <a:pt x="57" y="572"/>
                    <a:pt x="57" y="572"/>
                  </a:cubicBezTo>
                  <a:cubicBezTo>
                    <a:pt x="55" y="572"/>
                    <a:pt x="55" y="572"/>
                    <a:pt x="55" y="572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49" y="568"/>
                    <a:pt x="49" y="568"/>
                    <a:pt x="49" y="568"/>
                  </a:cubicBezTo>
                  <a:cubicBezTo>
                    <a:pt x="48" y="567"/>
                    <a:pt x="48" y="567"/>
                    <a:pt x="48" y="567"/>
                  </a:cubicBezTo>
                  <a:cubicBezTo>
                    <a:pt x="48" y="565"/>
                    <a:pt x="48" y="565"/>
                    <a:pt x="48" y="565"/>
                  </a:cubicBezTo>
                  <a:cubicBezTo>
                    <a:pt x="46" y="565"/>
                    <a:pt x="46" y="565"/>
                    <a:pt x="46" y="565"/>
                  </a:cubicBezTo>
                  <a:cubicBezTo>
                    <a:pt x="44" y="563"/>
                    <a:pt x="44" y="563"/>
                    <a:pt x="44" y="563"/>
                  </a:cubicBezTo>
                  <a:cubicBezTo>
                    <a:pt x="43" y="563"/>
                    <a:pt x="43" y="563"/>
                    <a:pt x="43" y="563"/>
                  </a:cubicBezTo>
                  <a:cubicBezTo>
                    <a:pt x="42" y="564"/>
                    <a:pt x="42" y="564"/>
                    <a:pt x="42" y="564"/>
                  </a:cubicBezTo>
                  <a:cubicBezTo>
                    <a:pt x="40" y="564"/>
                    <a:pt x="40" y="564"/>
                    <a:pt x="40" y="564"/>
                  </a:cubicBezTo>
                  <a:close/>
                  <a:moveTo>
                    <a:pt x="55" y="567"/>
                  </a:moveTo>
                  <a:cubicBezTo>
                    <a:pt x="57" y="567"/>
                    <a:pt x="57" y="567"/>
                    <a:pt x="57" y="567"/>
                  </a:cubicBezTo>
                  <a:cubicBezTo>
                    <a:pt x="57" y="567"/>
                    <a:pt x="57" y="567"/>
                    <a:pt x="57" y="567"/>
                  </a:cubicBezTo>
                  <a:cubicBezTo>
                    <a:pt x="58" y="567"/>
                    <a:pt x="58" y="567"/>
                    <a:pt x="58" y="567"/>
                  </a:cubicBezTo>
                  <a:cubicBezTo>
                    <a:pt x="57" y="569"/>
                    <a:pt x="57" y="569"/>
                    <a:pt x="57" y="569"/>
                  </a:cubicBezTo>
                  <a:cubicBezTo>
                    <a:pt x="55" y="569"/>
                    <a:pt x="55" y="569"/>
                    <a:pt x="55" y="569"/>
                  </a:cubicBezTo>
                  <a:cubicBezTo>
                    <a:pt x="55" y="567"/>
                    <a:pt x="55" y="567"/>
                    <a:pt x="55" y="567"/>
                  </a:cubicBezTo>
                  <a:close/>
                  <a:moveTo>
                    <a:pt x="54" y="566"/>
                  </a:moveTo>
                  <a:cubicBezTo>
                    <a:pt x="55" y="565"/>
                    <a:pt x="55" y="565"/>
                    <a:pt x="55" y="565"/>
                  </a:cubicBezTo>
                  <a:cubicBezTo>
                    <a:pt x="56" y="566"/>
                    <a:pt x="56" y="566"/>
                    <a:pt x="56" y="566"/>
                  </a:cubicBezTo>
                  <a:cubicBezTo>
                    <a:pt x="54" y="566"/>
                    <a:pt x="54" y="566"/>
                    <a:pt x="54" y="566"/>
                  </a:cubicBezTo>
                  <a:close/>
                  <a:moveTo>
                    <a:pt x="44" y="527"/>
                  </a:moveTo>
                  <a:cubicBezTo>
                    <a:pt x="44" y="529"/>
                    <a:pt x="44" y="529"/>
                    <a:pt x="44" y="529"/>
                  </a:cubicBezTo>
                  <a:cubicBezTo>
                    <a:pt x="45" y="529"/>
                    <a:pt x="45" y="529"/>
                    <a:pt x="45" y="529"/>
                  </a:cubicBezTo>
                  <a:cubicBezTo>
                    <a:pt x="44" y="527"/>
                    <a:pt x="44" y="527"/>
                    <a:pt x="44" y="527"/>
                  </a:cubicBezTo>
                  <a:close/>
                  <a:moveTo>
                    <a:pt x="48" y="545"/>
                  </a:moveTo>
                  <a:cubicBezTo>
                    <a:pt x="48" y="544"/>
                    <a:pt x="48" y="544"/>
                    <a:pt x="48" y="544"/>
                  </a:cubicBezTo>
                  <a:cubicBezTo>
                    <a:pt x="49" y="543"/>
                    <a:pt x="49" y="543"/>
                    <a:pt x="49" y="543"/>
                  </a:cubicBezTo>
                  <a:cubicBezTo>
                    <a:pt x="50" y="544"/>
                    <a:pt x="50" y="544"/>
                    <a:pt x="50" y="544"/>
                  </a:cubicBezTo>
                  <a:cubicBezTo>
                    <a:pt x="49" y="545"/>
                    <a:pt x="49" y="545"/>
                    <a:pt x="49" y="545"/>
                  </a:cubicBezTo>
                  <a:cubicBezTo>
                    <a:pt x="48" y="545"/>
                    <a:pt x="48" y="545"/>
                    <a:pt x="48" y="545"/>
                  </a:cubicBezTo>
                  <a:close/>
                  <a:moveTo>
                    <a:pt x="48" y="551"/>
                  </a:moveTo>
                  <a:cubicBezTo>
                    <a:pt x="47" y="552"/>
                    <a:pt x="47" y="552"/>
                    <a:pt x="47" y="552"/>
                  </a:cubicBezTo>
                  <a:cubicBezTo>
                    <a:pt x="47" y="554"/>
                    <a:pt x="47" y="554"/>
                    <a:pt x="47" y="554"/>
                  </a:cubicBezTo>
                  <a:cubicBezTo>
                    <a:pt x="48" y="555"/>
                    <a:pt x="48" y="555"/>
                    <a:pt x="48" y="555"/>
                  </a:cubicBezTo>
                  <a:cubicBezTo>
                    <a:pt x="48" y="552"/>
                    <a:pt x="48" y="552"/>
                    <a:pt x="48" y="552"/>
                  </a:cubicBezTo>
                  <a:cubicBezTo>
                    <a:pt x="48" y="551"/>
                    <a:pt x="48" y="551"/>
                    <a:pt x="48" y="551"/>
                  </a:cubicBezTo>
                  <a:close/>
                  <a:moveTo>
                    <a:pt x="49" y="549"/>
                  </a:moveTo>
                  <a:cubicBezTo>
                    <a:pt x="51" y="547"/>
                    <a:pt x="51" y="547"/>
                    <a:pt x="51" y="547"/>
                  </a:cubicBezTo>
                  <a:cubicBezTo>
                    <a:pt x="50" y="546"/>
                    <a:pt x="50" y="546"/>
                    <a:pt x="50" y="546"/>
                  </a:cubicBezTo>
                  <a:cubicBezTo>
                    <a:pt x="48" y="547"/>
                    <a:pt x="48" y="547"/>
                    <a:pt x="48" y="547"/>
                  </a:cubicBezTo>
                  <a:cubicBezTo>
                    <a:pt x="47" y="549"/>
                    <a:pt x="47" y="549"/>
                    <a:pt x="47" y="549"/>
                  </a:cubicBezTo>
                  <a:cubicBezTo>
                    <a:pt x="48" y="549"/>
                    <a:pt x="48" y="549"/>
                    <a:pt x="48" y="549"/>
                  </a:cubicBezTo>
                  <a:cubicBezTo>
                    <a:pt x="48" y="549"/>
                    <a:pt x="49" y="549"/>
                    <a:pt x="49" y="549"/>
                  </a:cubicBezTo>
                  <a:close/>
                  <a:moveTo>
                    <a:pt x="51" y="547"/>
                  </a:moveTo>
                  <a:cubicBezTo>
                    <a:pt x="53" y="544"/>
                    <a:pt x="53" y="544"/>
                    <a:pt x="53" y="544"/>
                  </a:cubicBezTo>
                  <a:cubicBezTo>
                    <a:pt x="55" y="544"/>
                    <a:pt x="55" y="544"/>
                    <a:pt x="55" y="544"/>
                  </a:cubicBezTo>
                  <a:cubicBezTo>
                    <a:pt x="56" y="542"/>
                    <a:pt x="56" y="542"/>
                    <a:pt x="56" y="542"/>
                  </a:cubicBezTo>
                  <a:cubicBezTo>
                    <a:pt x="58" y="542"/>
                    <a:pt x="58" y="542"/>
                    <a:pt x="58" y="542"/>
                  </a:cubicBezTo>
                  <a:cubicBezTo>
                    <a:pt x="58" y="543"/>
                    <a:pt x="58" y="543"/>
                    <a:pt x="58" y="543"/>
                  </a:cubicBezTo>
                  <a:cubicBezTo>
                    <a:pt x="55" y="545"/>
                    <a:pt x="55" y="545"/>
                    <a:pt x="55" y="545"/>
                  </a:cubicBezTo>
                  <a:cubicBezTo>
                    <a:pt x="54" y="545"/>
                    <a:pt x="54" y="545"/>
                    <a:pt x="54" y="545"/>
                  </a:cubicBezTo>
                  <a:cubicBezTo>
                    <a:pt x="52" y="547"/>
                    <a:pt x="52" y="547"/>
                    <a:pt x="52" y="547"/>
                  </a:cubicBezTo>
                  <a:cubicBezTo>
                    <a:pt x="51" y="547"/>
                    <a:pt x="51" y="547"/>
                    <a:pt x="51" y="547"/>
                  </a:cubicBezTo>
                  <a:close/>
                  <a:moveTo>
                    <a:pt x="50" y="538"/>
                  </a:moveTo>
                  <a:cubicBezTo>
                    <a:pt x="50" y="536"/>
                    <a:pt x="50" y="536"/>
                    <a:pt x="50" y="536"/>
                  </a:cubicBezTo>
                  <a:cubicBezTo>
                    <a:pt x="51" y="534"/>
                    <a:pt x="51" y="534"/>
                    <a:pt x="51" y="534"/>
                  </a:cubicBezTo>
                  <a:cubicBezTo>
                    <a:pt x="51" y="536"/>
                    <a:pt x="51" y="536"/>
                    <a:pt x="51" y="536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0" y="538"/>
                    <a:pt x="50" y="538"/>
                    <a:pt x="50" y="538"/>
                  </a:cubicBezTo>
                  <a:close/>
                  <a:moveTo>
                    <a:pt x="46" y="537"/>
                  </a:moveTo>
                  <a:cubicBezTo>
                    <a:pt x="48" y="538"/>
                    <a:pt x="48" y="538"/>
                    <a:pt x="48" y="538"/>
                  </a:cubicBezTo>
                  <a:cubicBezTo>
                    <a:pt x="49" y="537"/>
                    <a:pt x="49" y="537"/>
                    <a:pt x="49" y="537"/>
                  </a:cubicBezTo>
                  <a:cubicBezTo>
                    <a:pt x="48" y="536"/>
                    <a:pt x="48" y="536"/>
                    <a:pt x="48" y="536"/>
                  </a:cubicBezTo>
                  <a:cubicBezTo>
                    <a:pt x="46" y="537"/>
                    <a:pt x="46" y="537"/>
                    <a:pt x="46" y="537"/>
                  </a:cubicBezTo>
                  <a:close/>
                  <a:moveTo>
                    <a:pt x="44" y="532"/>
                  </a:moveTo>
                  <a:cubicBezTo>
                    <a:pt x="43" y="535"/>
                    <a:pt x="43" y="535"/>
                    <a:pt x="43" y="535"/>
                  </a:cubicBezTo>
                  <a:cubicBezTo>
                    <a:pt x="44" y="536"/>
                    <a:pt x="44" y="536"/>
                    <a:pt x="44" y="536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5" y="535"/>
                    <a:pt x="45" y="535"/>
                    <a:pt x="45" y="535"/>
                  </a:cubicBezTo>
                  <a:cubicBezTo>
                    <a:pt x="45" y="534"/>
                    <a:pt x="45" y="534"/>
                    <a:pt x="45" y="534"/>
                  </a:cubicBezTo>
                  <a:cubicBezTo>
                    <a:pt x="44" y="532"/>
                    <a:pt x="44" y="532"/>
                    <a:pt x="44" y="532"/>
                  </a:cubicBezTo>
                  <a:close/>
                  <a:moveTo>
                    <a:pt x="45" y="530"/>
                  </a:moveTo>
                  <a:cubicBezTo>
                    <a:pt x="46" y="531"/>
                    <a:pt x="46" y="531"/>
                    <a:pt x="46" y="531"/>
                  </a:cubicBezTo>
                  <a:cubicBezTo>
                    <a:pt x="46" y="532"/>
                    <a:pt x="46" y="532"/>
                    <a:pt x="46" y="532"/>
                  </a:cubicBezTo>
                  <a:cubicBezTo>
                    <a:pt x="46" y="533"/>
                    <a:pt x="46" y="533"/>
                    <a:pt x="46" y="533"/>
                  </a:cubicBezTo>
                  <a:cubicBezTo>
                    <a:pt x="47" y="533"/>
                    <a:pt x="47" y="533"/>
                    <a:pt x="47" y="533"/>
                  </a:cubicBezTo>
                  <a:cubicBezTo>
                    <a:pt x="49" y="532"/>
                    <a:pt x="49" y="532"/>
                    <a:pt x="49" y="532"/>
                  </a:cubicBezTo>
                  <a:cubicBezTo>
                    <a:pt x="48" y="534"/>
                    <a:pt x="48" y="534"/>
                    <a:pt x="48" y="534"/>
                  </a:cubicBezTo>
                  <a:cubicBezTo>
                    <a:pt x="48" y="535"/>
                    <a:pt x="48" y="535"/>
                    <a:pt x="48" y="535"/>
                  </a:cubicBezTo>
                  <a:cubicBezTo>
                    <a:pt x="50" y="533"/>
                    <a:pt x="50" y="533"/>
                    <a:pt x="50" y="533"/>
                  </a:cubicBezTo>
                  <a:cubicBezTo>
                    <a:pt x="50" y="529"/>
                    <a:pt x="50" y="529"/>
                    <a:pt x="50" y="529"/>
                  </a:cubicBezTo>
                  <a:cubicBezTo>
                    <a:pt x="48" y="528"/>
                    <a:pt x="48" y="528"/>
                    <a:pt x="48" y="528"/>
                  </a:cubicBezTo>
                  <a:cubicBezTo>
                    <a:pt x="47" y="529"/>
                    <a:pt x="47" y="529"/>
                    <a:pt x="47" y="529"/>
                  </a:cubicBezTo>
                  <a:cubicBezTo>
                    <a:pt x="45" y="530"/>
                    <a:pt x="45" y="530"/>
                    <a:pt x="45" y="530"/>
                  </a:cubicBezTo>
                  <a:close/>
                  <a:moveTo>
                    <a:pt x="45" y="526"/>
                  </a:moveTo>
                  <a:cubicBezTo>
                    <a:pt x="46" y="528"/>
                    <a:pt x="46" y="528"/>
                    <a:pt x="46" y="528"/>
                  </a:cubicBezTo>
                  <a:cubicBezTo>
                    <a:pt x="47" y="527"/>
                    <a:pt x="47" y="527"/>
                    <a:pt x="47" y="527"/>
                  </a:cubicBezTo>
                  <a:cubicBezTo>
                    <a:pt x="46" y="526"/>
                    <a:pt x="46" y="526"/>
                    <a:pt x="46" y="526"/>
                  </a:cubicBezTo>
                  <a:cubicBezTo>
                    <a:pt x="45" y="526"/>
                    <a:pt x="45" y="526"/>
                    <a:pt x="45" y="526"/>
                  </a:cubicBezTo>
                  <a:close/>
                  <a:moveTo>
                    <a:pt x="48" y="524"/>
                  </a:moveTo>
                  <a:cubicBezTo>
                    <a:pt x="49" y="522"/>
                    <a:pt x="49" y="522"/>
                    <a:pt x="49" y="522"/>
                  </a:cubicBezTo>
                  <a:cubicBezTo>
                    <a:pt x="51" y="521"/>
                    <a:pt x="51" y="521"/>
                    <a:pt x="51" y="521"/>
                  </a:cubicBezTo>
                  <a:cubicBezTo>
                    <a:pt x="52" y="521"/>
                    <a:pt x="52" y="521"/>
                    <a:pt x="52" y="521"/>
                  </a:cubicBezTo>
                  <a:cubicBezTo>
                    <a:pt x="51" y="522"/>
                    <a:pt x="51" y="522"/>
                    <a:pt x="51" y="522"/>
                  </a:cubicBezTo>
                  <a:cubicBezTo>
                    <a:pt x="49" y="523"/>
                    <a:pt x="49" y="523"/>
                    <a:pt x="49" y="523"/>
                  </a:cubicBezTo>
                  <a:cubicBezTo>
                    <a:pt x="48" y="524"/>
                    <a:pt x="48" y="524"/>
                    <a:pt x="48" y="524"/>
                  </a:cubicBezTo>
                  <a:close/>
                  <a:moveTo>
                    <a:pt x="38" y="518"/>
                  </a:moveTo>
                  <a:cubicBezTo>
                    <a:pt x="41" y="523"/>
                    <a:pt x="41" y="523"/>
                    <a:pt x="41" y="523"/>
                  </a:cubicBezTo>
                  <a:cubicBezTo>
                    <a:pt x="42" y="525"/>
                    <a:pt x="42" y="525"/>
                    <a:pt x="42" y="525"/>
                  </a:cubicBezTo>
                  <a:cubicBezTo>
                    <a:pt x="42" y="527"/>
                    <a:pt x="42" y="527"/>
                    <a:pt x="42" y="527"/>
                  </a:cubicBezTo>
                  <a:cubicBezTo>
                    <a:pt x="40" y="526"/>
                    <a:pt x="40" y="526"/>
                    <a:pt x="40" y="526"/>
                  </a:cubicBezTo>
                  <a:cubicBezTo>
                    <a:pt x="40" y="524"/>
                    <a:pt x="40" y="524"/>
                    <a:pt x="40" y="524"/>
                  </a:cubicBezTo>
                  <a:cubicBezTo>
                    <a:pt x="38" y="521"/>
                    <a:pt x="38" y="521"/>
                    <a:pt x="38" y="521"/>
                  </a:cubicBezTo>
                  <a:cubicBezTo>
                    <a:pt x="37" y="520"/>
                    <a:pt x="37" y="520"/>
                    <a:pt x="37" y="520"/>
                  </a:cubicBezTo>
                  <a:cubicBezTo>
                    <a:pt x="37" y="520"/>
                    <a:pt x="37" y="518"/>
                    <a:pt x="38" y="518"/>
                  </a:cubicBezTo>
                  <a:close/>
                  <a:moveTo>
                    <a:pt x="41" y="517"/>
                  </a:moveTo>
                  <a:cubicBezTo>
                    <a:pt x="41" y="519"/>
                    <a:pt x="41" y="519"/>
                    <a:pt x="41" y="519"/>
                  </a:cubicBezTo>
                  <a:cubicBezTo>
                    <a:pt x="42" y="521"/>
                    <a:pt x="42" y="521"/>
                    <a:pt x="42" y="521"/>
                  </a:cubicBezTo>
                  <a:cubicBezTo>
                    <a:pt x="43" y="524"/>
                    <a:pt x="43" y="524"/>
                    <a:pt x="43" y="524"/>
                  </a:cubicBezTo>
                  <a:cubicBezTo>
                    <a:pt x="44" y="525"/>
                    <a:pt x="44" y="525"/>
                    <a:pt x="44" y="525"/>
                  </a:cubicBezTo>
                  <a:cubicBezTo>
                    <a:pt x="45" y="522"/>
                    <a:pt x="45" y="522"/>
                    <a:pt x="45" y="522"/>
                  </a:cubicBezTo>
                  <a:cubicBezTo>
                    <a:pt x="43" y="519"/>
                    <a:pt x="43" y="519"/>
                    <a:pt x="43" y="519"/>
                  </a:cubicBezTo>
                  <a:cubicBezTo>
                    <a:pt x="42" y="516"/>
                    <a:pt x="42" y="516"/>
                    <a:pt x="42" y="516"/>
                  </a:cubicBezTo>
                  <a:cubicBezTo>
                    <a:pt x="41" y="516"/>
                    <a:pt x="41" y="516"/>
                    <a:pt x="41" y="516"/>
                  </a:cubicBezTo>
                  <a:cubicBezTo>
                    <a:pt x="41" y="517"/>
                    <a:pt x="41" y="517"/>
                    <a:pt x="41" y="517"/>
                  </a:cubicBezTo>
                  <a:close/>
                  <a:moveTo>
                    <a:pt x="38" y="514"/>
                  </a:moveTo>
                  <a:cubicBezTo>
                    <a:pt x="40" y="514"/>
                    <a:pt x="40" y="514"/>
                    <a:pt x="40" y="514"/>
                  </a:cubicBezTo>
                  <a:cubicBezTo>
                    <a:pt x="40" y="515"/>
                    <a:pt x="40" y="515"/>
                    <a:pt x="40" y="515"/>
                  </a:cubicBezTo>
                  <a:cubicBezTo>
                    <a:pt x="42" y="515"/>
                    <a:pt x="42" y="515"/>
                    <a:pt x="42" y="515"/>
                  </a:cubicBezTo>
                  <a:cubicBezTo>
                    <a:pt x="43" y="513"/>
                    <a:pt x="43" y="513"/>
                    <a:pt x="43" y="513"/>
                  </a:cubicBezTo>
                  <a:cubicBezTo>
                    <a:pt x="41" y="512"/>
                    <a:pt x="41" y="512"/>
                    <a:pt x="41" y="512"/>
                  </a:cubicBezTo>
                  <a:cubicBezTo>
                    <a:pt x="39" y="513"/>
                    <a:pt x="39" y="513"/>
                    <a:pt x="39" y="513"/>
                  </a:cubicBezTo>
                  <a:cubicBezTo>
                    <a:pt x="38" y="514"/>
                    <a:pt x="38" y="514"/>
                    <a:pt x="38" y="514"/>
                  </a:cubicBezTo>
                  <a:close/>
                  <a:moveTo>
                    <a:pt x="19" y="515"/>
                  </a:moveTo>
                  <a:cubicBezTo>
                    <a:pt x="19" y="512"/>
                    <a:pt x="19" y="512"/>
                    <a:pt x="19" y="512"/>
                  </a:cubicBezTo>
                  <a:cubicBezTo>
                    <a:pt x="22" y="508"/>
                    <a:pt x="22" y="508"/>
                    <a:pt x="22" y="508"/>
                  </a:cubicBezTo>
                  <a:cubicBezTo>
                    <a:pt x="24" y="509"/>
                    <a:pt x="24" y="509"/>
                    <a:pt x="24" y="509"/>
                  </a:cubicBezTo>
                  <a:cubicBezTo>
                    <a:pt x="24" y="511"/>
                    <a:pt x="24" y="511"/>
                    <a:pt x="24" y="511"/>
                  </a:cubicBezTo>
                  <a:cubicBezTo>
                    <a:pt x="25" y="510"/>
                    <a:pt x="25" y="510"/>
                    <a:pt x="25" y="510"/>
                  </a:cubicBezTo>
                  <a:cubicBezTo>
                    <a:pt x="26" y="509"/>
                    <a:pt x="26" y="509"/>
                    <a:pt x="26" y="509"/>
                  </a:cubicBezTo>
                  <a:cubicBezTo>
                    <a:pt x="27" y="510"/>
                    <a:pt x="27" y="510"/>
                    <a:pt x="27" y="510"/>
                  </a:cubicBezTo>
                  <a:cubicBezTo>
                    <a:pt x="27" y="511"/>
                    <a:pt x="27" y="511"/>
                    <a:pt x="27" y="511"/>
                  </a:cubicBezTo>
                  <a:cubicBezTo>
                    <a:pt x="27" y="513"/>
                    <a:pt x="27" y="513"/>
                    <a:pt x="27" y="513"/>
                  </a:cubicBezTo>
                  <a:cubicBezTo>
                    <a:pt x="26" y="514"/>
                    <a:pt x="26" y="514"/>
                    <a:pt x="26" y="514"/>
                  </a:cubicBezTo>
                  <a:cubicBezTo>
                    <a:pt x="22" y="516"/>
                    <a:pt x="22" y="516"/>
                    <a:pt x="22" y="516"/>
                  </a:cubicBezTo>
                  <a:cubicBezTo>
                    <a:pt x="23" y="517"/>
                    <a:pt x="23" y="517"/>
                    <a:pt x="23" y="517"/>
                  </a:cubicBezTo>
                  <a:cubicBezTo>
                    <a:pt x="24" y="517"/>
                    <a:pt x="24" y="517"/>
                    <a:pt x="24" y="517"/>
                  </a:cubicBezTo>
                  <a:cubicBezTo>
                    <a:pt x="26" y="517"/>
                    <a:pt x="26" y="517"/>
                    <a:pt x="26" y="517"/>
                  </a:cubicBezTo>
                  <a:cubicBezTo>
                    <a:pt x="27" y="514"/>
                    <a:pt x="27" y="514"/>
                    <a:pt x="27" y="514"/>
                  </a:cubicBezTo>
                  <a:cubicBezTo>
                    <a:pt x="29" y="512"/>
                    <a:pt x="29" y="512"/>
                    <a:pt x="29" y="512"/>
                  </a:cubicBezTo>
                  <a:cubicBezTo>
                    <a:pt x="32" y="510"/>
                    <a:pt x="32" y="510"/>
                    <a:pt x="32" y="510"/>
                  </a:cubicBezTo>
                  <a:cubicBezTo>
                    <a:pt x="32" y="511"/>
                    <a:pt x="32" y="511"/>
                    <a:pt x="32" y="511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29" y="517"/>
                    <a:pt x="29" y="517"/>
                    <a:pt x="29" y="517"/>
                  </a:cubicBezTo>
                  <a:cubicBezTo>
                    <a:pt x="27" y="519"/>
                    <a:pt x="27" y="519"/>
                    <a:pt x="27" y="519"/>
                  </a:cubicBezTo>
                  <a:cubicBezTo>
                    <a:pt x="27" y="522"/>
                    <a:pt x="27" y="522"/>
                    <a:pt x="27" y="522"/>
                  </a:cubicBezTo>
                  <a:cubicBezTo>
                    <a:pt x="25" y="523"/>
                    <a:pt x="25" y="523"/>
                    <a:pt x="25" y="523"/>
                  </a:cubicBezTo>
                  <a:cubicBezTo>
                    <a:pt x="23" y="523"/>
                    <a:pt x="23" y="523"/>
                    <a:pt x="23" y="523"/>
                  </a:cubicBezTo>
                  <a:cubicBezTo>
                    <a:pt x="22" y="525"/>
                    <a:pt x="22" y="525"/>
                    <a:pt x="22" y="525"/>
                  </a:cubicBezTo>
                  <a:cubicBezTo>
                    <a:pt x="23" y="525"/>
                    <a:pt x="23" y="525"/>
                    <a:pt x="23" y="525"/>
                  </a:cubicBezTo>
                  <a:cubicBezTo>
                    <a:pt x="25" y="524"/>
                    <a:pt x="25" y="524"/>
                    <a:pt x="25" y="524"/>
                  </a:cubicBezTo>
                  <a:cubicBezTo>
                    <a:pt x="27" y="524"/>
                    <a:pt x="27" y="524"/>
                    <a:pt x="27" y="524"/>
                  </a:cubicBezTo>
                  <a:cubicBezTo>
                    <a:pt x="27" y="526"/>
                    <a:pt x="27" y="526"/>
                    <a:pt x="27" y="526"/>
                  </a:cubicBezTo>
                  <a:cubicBezTo>
                    <a:pt x="24" y="526"/>
                    <a:pt x="24" y="526"/>
                    <a:pt x="24" y="526"/>
                  </a:cubicBezTo>
                  <a:cubicBezTo>
                    <a:pt x="23" y="529"/>
                    <a:pt x="23" y="529"/>
                    <a:pt x="23" y="529"/>
                  </a:cubicBezTo>
                  <a:cubicBezTo>
                    <a:pt x="24" y="530"/>
                    <a:pt x="24" y="530"/>
                    <a:pt x="24" y="530"/>
                  </a:cubicBezTo>
                  <a:cubicBezTo>
                    <a:pt x="24" y="533"/>
                    <a:pt x="24" y="533"/>
                    <a:pt x="24" y="533"/>
                  </a:cubicBezTo>
                  <a:cubicBezTo>
                    <a:pt x="25" y="536"/>
                    <a:pt x="25" y="536"/>
                    <a:pt x="25" y="536"/>
                  </a:cubicBezTo>
                  <a:cubicBezTo>
                    <a:pt x="25" y="538"/>
                    <a:pt x="25" y="538"/>
                    <a:pt x="25" y="538"/>
                  </a:cubicBezTo>
                  <a:cubicBezTo>
                    <a:pt x="26" y="538"/>
                    <a:pt x="26" y="538"/>
                    <a:pt x="26" y="538"/>
                  </a:cubicBezTo>
                  <a:cubicBezTo>
                    <a:pt x="27" y="539"/>
                    <a:pt x="27" y="539"/>
                    <a:pt x="27" y="539"/>
                  </a:cubicBezTo>
                  <a:cubicBezTo>
                    <a:pt x="26" y="541"/>
                    <a:pt x="26" y="541"/>
                    <a:pt x="26" y="541"/>
                  </a:cubicBezTo>
                  <a:cubicBezTo>
                    <a:pt x="24" y="540"/>
                    <a:pt x="24" y="540"/>
                    <a:pt x="24" y="540"/>
                  </a:cubicBezTo>
                  <a:cubicBezTo>
                    <a:pt x="21" y="534"/>
                    <a:pt x="21" y="534"/>
                    <a:pt x="21" y="534"/>
                  </a:cubicBezTo>
                  <a:cubicBezTo>
                    <a:pt x="21" y="532"/>
                    <a:pt x="21" y="532"/>
                    <a:pt x="21" y="532"/>
                  </a:cubicBezTo>
                  <a:cubicBezTo>
                    <a:pt x="21" y="531"/>
                    <a:pt x="21" y="531"/>
                    <a:pt x="21" y="531"/>
                  </a:cubicBezTo>
                  <a:cubicBezTo>
                    <a:pt x="19" y="530"/>
                    <a:pt x="19" y="530"/>
                    <a:pt x="19" y="530"/>
                  </a:cubicBezTo>
                  <a:cubicBezTo>
                    <a:pt x="19" y="529"/>
                    <a:pt x="19" y="529"/>
                    <a:pt x="19" y="529"/>
                  </a:cubicBezTo>
                  <a:cubicBezTo>
                    <a:pt x="20" y="527"/>
                    <a:pt x="20" y="527"/>
                    <a:pt x="20" y="527"/>
                  </a:cubicBezTo>
                  <a:cubicBezTo>
                    <a:pt x="22" y="528"/>
                    <a:pt x="22" y="528"/>
                    <a:pt x="22" y="528"/>
                  </a:cubicBezTo>
                  <a:cubicBezTo>
                    <a:pt x="20" y="526"/>
                    <a:pt x="20" y="526"/>
                    <a:pt x="20" y="526"/>
                  </a:cubicBezTo>
                  <a:cubicBezTo>
                    <a:pt x="19" y="526"/>
                    <a:pt x="19" y="526"/>
                    <a:pt x="19" y="526"/>
                  </a:cubicBezTo>
                  <a:cubicBezTo>
                    <a:pt x="20" y="524"/>
                    <a:pt x="20" y="524"/>
                    <a:pt x="20" y="524"/>
                  </a:cubicBezTo>
                  <a:cubicBezTo>
                    <a:pt x="19" y="522"/>
                    <a:pt x="19" y="522"/>
                    <a:pt x="19" y="522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20" y="521"/>
                    <a:pt x="20" y="521"/>
                    <a:pt x="20" y="521"/>
                  </a:cubicBezTo>
                  <a:cubicBezTo>
                    <a:pt x="21" y="522"/>
                    <a:pt x="21" y="522"/>
                    <a:pt x="21" y="522"/>
                  </a:cubicBezTo>
                  <a:cubicBezTo>
                    <a:pt x="21" y="520"/>
                    <a:pt x="21" y="520"/>
                    <a:pt x="21" y="520"/>
                  </a:cubicBezTo>
                  <a:cubicBezTo>
                    <a:pt x="20" y="519"/>
                    <a:pt x="20" y="519"/>
                    <a:pt x="20" y="519"/>
                  </a:cubicBezTo>
                  <a:cubicBezTo>
                    <a:pt x="18" y="519"/>
                    <a:pt x="18" y="519"/>
                    <a:pt x="18" y="519"/>
                  </a:cubicBezTo>
                  <a:cubicBezTo>
                    <a:pt x="18" y="517"/>
                    <a:pt x="18" y="517"/>
                    <a:pt x="18" y="517"/>
                  </a:cubicBezTo>
                  <a:cubicBezTo>
                    <a:pt x="19" y="515"/>
                    <a:pt x="19" y="515"/>
                    <a:pt x="19" y="515"/>
                  </a:cubicBezTo>
                  <a:close/>
                  <a:moveTo>
                    <a:pt x="41" y="506"/>
                  </a:moveTo>
                  <a:cubicBezTo>
                    <a:pt x="40" y="505"/>
                    <a:pt x="40" y="505"/>
                    <a:pt x="40" y="505"/>
                  </a:cubicBezTo>
                  <a:cubicBezTo>
                    <a:pt x="42" y="504"/>
                    <a:pt x="42" y="504"/>
                    <a:pt x="42" y="504"/>
                  </a:cubicBezTo>
                  <a:cubicBezTo>
                    <a:pt x="42" y="505"/>
                    <a:pt x="42" y="505"/>
                    <a:pt x="42" y="505"/>
                  </a:cubicBezTo>
                  <a:cubicBezTo>
                    <a:pt x="41" y="506"/>
                    <a:pt x="41" y="506"/>
                    <a:pt x="41" y="506"/>
                  </a:cubicBezTo>
                  <a:close/>
                  <a:moveTo>
                    <a:pt x="219" y="238"/>
                  </a:moveTo>
                  <a:cubicBezTo>
                    <a:pt x="221" y="239"/>
                    <a:pt x="221" y="239"/>
                    <a:pt x="221" y="239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221" y="238"/>
                    <a:pt x="221" y="238"/>
                    <a:pt x="221" y="23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20" y="237"/>
                    <a:pt x="220" y="237"/>
                    <a:pt x="220" y="237"/>
                  </a:cubicBezTo>
                  <a:cubicBezTo>
                    <a:pt x="219" y="238"/>
                    <a:pt x="219" y="238"/>
                    <a:pt x="219" y="238"/>
                  </a:cubicBezTo>
                  <a:close/>
                  <a:moveTo>
                    <a:pt x="203" y="221"/>
                  </a:moveTo>
                  <a:cubicBezTo>
                    <a:pt x="204" y="222"/>
                    <a:pt x="204" y="222"/>
                    <a:pt x="204" y="222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05" y="219"/>
                    <a:pt x="205" y="219"/>
                    <a:pt x="205" y="219"/>
                  </a:cubicBezTo>
                  <a:cubicBezTo>
                    <a:pt x="203" y="220"/>
                    <a:pt x="203" y="220"/>
                    <a:pt x="203" y="220"/>
                  </a:cubicBezTo>
                  <a:cubicBezTo>
                    <a:pt x="203" y="221"/>
                    <a:pt x="203" y="221"/>
                    <a:pt x="203" y="221"/>
                  </a:cubicBezTo>
                  <a:close/>
                  <a:moveTo>
                    <a:pt x="141" y="227"/>
                  </a:moveTo>
                  <a:cubicBezTo>
                    <a:pt x="142" y="227"/>
                    <a:pt x="142" y="227"/>
                    <a:pt x="142" y="227"/>
                  </a:cubicBezTo>
                  <a:cubicBezTo>
                    <a:pt x="143" y="226"/>
                    <a:pt x="143" y="226"/>
                    <a:pt x="143" y="226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42" y="226"/>
                    <a:pt x="141" y="227"/>
                    <a:pt x="141" y="227"/>
                  </a:cubicBezTo>
                  <a:close/>
                  <a:moveTo>
                    <a:pt x="140" y="230"/>
                  </a:moveTo>
                  <a:cubicBezTo>
                    <a:pt x="140" y="229"/>
                    <a:pt x="140" y="229"/>
                    <a:pt x="140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0" y="230"/>
                    <a:pt x="140" y="230"/>
                    <a:pt x="140" y="230"/>
                  </a:cubicBezTo>
                  <a:close/>
                  <a:moveTo>
                    <a:pt x="137" y="235"/>
                  </a:moveTo>
                  <a:cubicBezTo>
                    <a:pt x="137" y="238"/>
                    <a:pt x="137" y="238"/>
                    <a:pt x="137" y="238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1"/>
                    <a:pt x="137" y="241"/>
                    <a:pt x="137" y="241"/>
                  </a:cubicBezTo>
                  <a:cubicBezTo>
                    <a:pt x="138" y="241"/>
                    <a:pt x="138" y="241"/>
                    <a:pt x="138" y="241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1" y="240"/>
                    <a:pt x="141" y="240"/>
                    <a:pt x="141" y="240"/>
                  </a:cubicBezTo>
                  <a:cubicBezTo>
                    <a:pt x="147" y="235"/>
                    <a:pt x="147" y="235"/>
                    <a:pt x="147" y="235"/>
                  </a:cubicBezTo>
                  <a:cubicBezTo>
                    <a:pt x="150" y="234"/>
                    <a:pt x="150" y="234"/>
                    <a:pt x="150" y="234"/>
                  </a:cubicBezTo>
                  <a:cubicBezTo>
                    <a:pt x="151" y="231"/>
                    <a:pt x="151" y="231"/>
                    <a:pt x="151" y="231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49" y="231"/>
                    <a:pt x="149" y="231"/>
                    <a:pt x="149" y="231"/>
                  </a:cubicBezTo>
                  <a:cubicBezTo>
                    <a:pt x="148" y="228"/>
                    <a:pt x="148" y="228"/>
                    <a:pt x="148" y="228"/>
                  </a:cubicBezTo>
                  <a:cubicBezTo>
                    <a:pt x="147" y="228"/>
                    <a:pt x="147" y="228"/>
                    <a:pt x="147" y="228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4" y="231"/>
                    <a:pt x="144" y="231"/>
                    <a:pt x="144" y="231"/>
                  </a:cubicBezTo>
                  <a:cubicBezTo>
                    <a:pt x="145" y="233"/>
                    <a:pt x="145" y="233"/>
                    <a:pt x="145" y="233"/>
                  </a:cubicBezTo>
                  <a:cubicBezTo>
                    <a:pt x="143" y="232"/>
                    <a:pt x="143" y="232"/>
                    <a:pt x="143" y="232"/>
                  </a:cubicBezTo>
                  <a:cubicBezTo>
                    <a:pt x="143" y="233"/>
                    <a:pt x="143" y="233"/>
                    <a:pt x="143" y="233"/>
                  </a:cubicBezTo>
                  <a:cubicBezTo>
                    <a:pt x="142" y="235"/>
                    <a:pt x="142" y="235"/>
                    <a:pt x="142" y="235"/>
                  </a:cubicBezTo>
                  <a:cubicBezTo>
                    <a:pt x="141" y="233"/>
                    <a:pt x="141" y="233"/>
                    <a:pt x="141" y="233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0" y="232"/>
                    <a:pt x="140" y="232"/>
                    <a:pt x="140" y="232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37" y="235"/>
                    <a:pt x="137" y="235"/>
                    <a:pt x="137" y="235"/>
                  </a:cubicBezTo>
                  <a:close/>
                  <a:moveTo>
                    <a:pt x="131" y="241"/>
                  </a:moveTo>
                  <a:cubicBezTo>
                    <a:pt x="132" y="239"/>
                    <a:pt x="132" y="239"/>
                    <a:pt x="132" y="239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0" y="237"/>
                    <a:pt x="130" y="237"/>
                    <a:pt x="130" y="237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40"/>
                    <a:pt x="129" y="240"/>
                    <a:pt x="129" y="240"/>
                  </a:cubicBezTo>
                  <a:cubicBezTo>
                    <a:pt x="129" y="240"/>
                    <a:pt x="131" y="240"/>
                    <a:pt x="131" y="241"/>
                  </a:cubicBezTo>
                  <a:close/>
                  <a:moveTo>
                    <a:pt x="131" y="242"/>
                  </a:moveTo>
                  <a:cubicBezTo>
                    <a:pt x="133" y="241"/>
                    <a:pt x="133" y="241"/>
                    <a:pt x="133" y="241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2" y="238"/>
                    <a:pt x="132" y="238"/>
                    <a:pt x="132" y="238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3" y="234"/>
                    <a:pt x="133" y="234"/>
                    <a:pt x="133" y="234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6" y="235"/>
                    <a:pt x="136" y="235"/>
                    <a:pt x="136" y="235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5" y="240"/>
                    <a:pt x="135" y="240"/>
                    <a:pt x="135" y="240"/>
                  </a:cubicBezTo>
                  <a:cubicBezTo>
                    <a:pt x="136" y="242"/>
                    <a:pt x="136" y="242"/>
                    <a:pt x="136" y="242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1" y="242"/>
                    <a:pt x="131" y="242"/>
                    <a:pt x="131" y="242"/>
                  </a:cubicBezTo>
                  <a:close/>
                  <a:moveTo>
                    <a:pt x="134" y="251"/>
                  </a:moveTo>
                  <a:cubicBezTo>
                    <a:pt x="135" y="249"/>
                    <a:pt x="135" y="249"/>
                    <a:pt x="135" y="249"/>
                  </a:cubicBezTo>
                  <a:cubicBezTo>
                    <a:pt x="134" y="246"/>
                    <a:pt x="134" y="246"/>
                    <a:pt x="134" y="246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2" y="243"/>
                    <a:pt x="132" y="243"/>
                    <a:pt x="132" y="243"/>
                  </a:cubicBezTo>
                  <a:cubicBezTo>
                    <a:pt x="130" y="241"/>
                    <a:pt x="130" y="241"/>
                    <a:pt x="130" y="241"/>
                  </a:cubicBezTo>
                  <a:cubicBezTo>
                    <a:pt x="129" y="241"/>
                    <a:pt x="129" y="241"/>
                    <a:pt x="129" y="241"/>
                  </a:cubicBezTo>
                  <a:cubicBezTo>
                    <a:pt x="129" y="243"/>
                    <a:pt x="129" y="243"/>
                    <a:pt x="129" y="243"/>
                  </a:cubicBezTo>
                  <a:cubicBezTo>
                    <a:pt x="132" y="245"/>
                    <a:pt x="132" y="245"/>
                    <a:pt x="132" y="245"/>
                  </a:cubicBezTo>
                  <a:cubicBezTo>
                    <a:pt x="130" y="245"/>
                    <a:pt x="130" y="245"/>
                    <a:pt x="130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lose/>
                  <a:moveTo>
                    <a:pt x="114" y="219"/>
                  </a:moveTo>
                  <a:cubicBezTo>
                    <a:pt x="116" y="221"/>
                    <a:pt x="116" y="221"/>
                    <a:pt x="116" y="221"/>
                  </a:cubicBezTo>
                  <a:cubicBezTo>
                    <a:pt x="117" y="220"/>
                    <a:pt x="117" y="220"/>
                    <a:pt x="117" y="220"/>
                  </a:cubicBezTo>
                  <a:cubicBezTo>
                    <a:pt x="118" y="221"/>
                    <a:pt x="118" y="221"/>
                    <a:pt x="118" y="221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7" y="218"/>
                    <a:pt x="117" y="218"/>
                    <a:pt x="117" y="218"/>
                  </a:cubicBezTo>
                  <a:cubicBezTo>
                    <a:pt x="116" y="218"/>
                    <a:pt x="116" y="218"/>
                    <a:pt x="116" y="218"/>
                  </a:cubicBezTo>
                  <a:cubicBezTo>
                    <a:pt x="114" y="219"/>
                    <a:pt x="114" y="219"/>
                    <a:pt x="114" y="219"/>
                  </a:cubicBezTo>
                  <a:close/>
                  <a:moveTo>
                    <a:pt x="78" y="594"/>
                  </a:moveTo>
                  <a:cubicBezTo>
                    <a:pt x="78" y="594"/>
                    <a:pt x="78" y="594"/>
                    <a:pt x="78" y="594"/>
                  </a:cubicBezTo>
                  <a:cubicBezTo>
                    <a:pt x="76" y="594"/>
                    <a:pt x="76" y="594"/>
                    <a:pt x="76" y="594"/>
                  </a:cubicBezTo>
                  <a:cubicBezTo>
                    <a:pt x="76" y="591"/>
                    <a:pt x="76" y="591"/>
                    <a:pt x="76" y="591"/>
                  </a:cubicBezTo>
                  <a:cubicBezTo>
                    <a:pt x="78" y="587"/>
                    <a:pt x="78" y="587"/>
                    <a:pt x="78" y="587"/>
                  </a:cubicBezTo>
                  <a:cubicBezTo>
                    <a:pt x="78" y="585"/>
                    <a:pt x="78" y="585"/>
                    <a:pt x="78" y="585"/>
                  </a:cubicBezTo>
                  <a:cubicBezTo>
                    <a:pt x="77" y="586"/>
                    <a:pt x="77" y="586"/>
                    <a:pt x="77" y="586"/>
                  </a:cubicBezTo>
                  <a:cubicBezTo>
                    <a:pt x="75" y="587"/>
                    <a:pt x="75" y="587"/>
                    <a:pt x="75" y="587"/>
                  </a:cubicBezTo>
                  <a:cubicBezTo>
                    <a:pt x="73" y="588"/>
                    <a:pt x="73" y="588"/>
                    <a:pt x="73" y="588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1" y="584"/>
                    <a:pt x="71" y="584"/>
                    <a:pt x="71" y="584"/>
                  </a:cubicBezTo>
                  <a:cubicBezTo>
                    <a:pt x="72" y="584"/>
                    <a:pt x="72" y="584"/>
                    <a:pt x="72" y="584"/>
                  </a:cubicBezTo>
                  <a:cubicBezTo>
                    <a:pt x="73" y="586"/>
                    <a:pt x="73" y="586"/>
                    <a:pt x="73" y="586"/>
                  </a:cubicBezTo>
                  <a:cubicBezTo>
                    <a:pt x="74" y="586"/>
                    <a:pt x="74" y="586"/>
                    <a:pt x="74" y="586"/>
                  </a:cubicBezTo>
                  <a:cubicBezTo>
                    <a:pt x="74" y="585"/>
                    <a:pt x="74" y="585"/>
                    <a:pt x="74" y="585"/>
                  </a:cubicBezTo>
                  <a:cubicBezTo>
                    <a:pt x="73" y="583"/>
                    <a:pt x="73" y="583"/>
                    <a:pt x="73" y="583"/>
                  </a:cubicBezTo>
                  <a:cubicBezTo>
                    <a:pt x="73" y="582"/>
                    <a:pt x="73" y="582"/>
                    <a:pt x="73" y="582"/>
                  </a:cubicBezTo>
                  <a:cubicBezTo>
                    <a:pt x="71" y="582"/>
                    <a:pt x="71" y="582"/>
                    <a:pt x="71" y="582"/>
                  </a:cubicBezTo>
                  <a:cubicBezTo>
                    <a:pt x="70" y="583"/>
                    <a:pt x="70" y="583"/>
                    <a:pt x="70" y="583"/>
                  </a:cubicBezTo>
                  <a:cubicBezTo>
                    <a:pt x="68" y="582"/>
                    <a:pt x="68" y="582"/>
                    <a:pt x="68" y="582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9" y="577"/>
                    <a:pt x="69" y="577"/>
                    <a:pt x="69" y="577"/>
                  </a:cubicBezTo>
                  <a:cubicBezTo>
                    <a:pt x="70" y="575"/>
                    <a:pt x="70" y="575"/>
                    <a:pt x="70" y="575"/>
                  </a:cubicBezTo>
                  <a:cubicBezTo>
                    <a:pt x="71" y="574"/>
                    <a:pt x="71" y="574"/>
                    <a:pt x="71" y="574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7" y="574"/>
                    <a:pt x="67" y="574"/>
                    <a:pt x="67" y="574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8" y="572"/>
                    <a:pt x="68" y="572"/>
                    <a:pt x="68" y="572"/>
                  </a:cubicBezTo>
                  <a:cubicBezTo>
                    <a:pt x="70" y="570"/>
                    <a:pt x="70" y="570"/>
                    <a:pt x="70" y="570"/>
                  </a:cubicBezTo>
                  <a:cubicBezTo>
                    <a:pt x="70" y="567"/>
                    <a:pt x="70" y="567"/>
                    <a:pt x="70" y="567"/>
                  </a:cubicBezTo>
                  <a:cubicBezTo>
                    <a:pt x="70" y="566"/>
                    <a:pt x="70" y="566"/>
                    <a:pt x="70" y="566"/>
                  </a:cubicBezTo>
                  <a:cubicBezTo>
                    <a:pt x="70" y="565"/>
                    <a:pt x="70" y="565"/>
                    <a:pt x="70" y="565"/>
                  </a:cubicBezTo>
                  <a:cubicBezTo>
                    <a:pt x="69" y="565"/>
                    <a:pt x="69" y="565"/>
                    <a:pt x="69" y="565"/>
                  </a:cubicBezTo>
                  <a:cubicBezTo>
                    <a:pt x="69" y="567"/>
                    <a:pt x="69" y="567"/>
                    <a:pt x="69" y="567"/>
                  </a:cubicBezTo>
                  <a:cubicBezTo>
                    <a:pt x="68" y="570"/>
                    <a:pt x="68" y="570"/>
                    <a:pt x="68" y="570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5" y="573"/>
                    <a:pt x="65" y="573"/>
                    <a:pt x="65" y="573"/>
                  </a:cubicBezTo>
                  <a:cubicBezTo>
                    <a:pt x="64" y="572"/>
                    <a:pt x="64" y="572"/>
                    <a:pt x="64" y="572"/>
                  </a:cubicBezTo>
                  <a:cubicBezTo>
                    <a:pt x="63" y="572"/>
                    <a:pt x="63" y="572"/>
                    <a:pt x="63" y="572"/>
                  </a:cubicBezTo>
                  <a:cubicBezTo>
                    <a:pt x="63" y="571"/>
                    <a:pt x="63" y="571"/>
                    <a:pt x="63" y="571"/>
                  </a:cubicBezTo>
                  <a:cubicBezTo>
                    <a:pt x="64" y="570"/>
                    <a:pt x="64" y="570"/>
                    <a:pt x="64" y="570"/>
                  </a:cubicBezTo>
                  <a:cubicBezTo>
                    <a:pt x="64" y="569"/>
                    <a:pt x="64" y="569"/>
                    <a:pt x="64" y="569"/>
                  </a:cubicBezTo>
                  <a:cubicBezTo>
                    <a:pt x="63" y="570"/>
                    <a:pt x="63" y="570"/>
                    <a:pt x="63" y="570"/>
                  </a:cubicBezTo>
                  <a:cubicBezTo>
                    <a:pt x="62" y="571"/>
                    <a:pt x="62" y="571"/>
                    <a:pt x="62" y="571"/>
                  </a:cubicBezTo>
                  <a:cubicBezTo>
                    <a:pt x="61" y="571"/>
                    <a:pt x="61" y="571"/>
                    <a:pt x="61" y="571"/>
                  </a:cubicBezTo>
                  <a:cubicBezTo>
                    <a:pt x="61" y="570"/>
                    <a:pt x="61" y="570"/>
                    <a:pt x="61" y="570"/>
                  </a:cubicBezTo>
                  <a:cubicBezTo>
                    <a:pt x="60" y="571"/>
                    <a:pt x="60" y="571"/>
                    <a:pt x="60" y="571"/>
                  </a:cubicBezTo>
                  <a:cubicBezTo>
                    <a:pt x="59" y="571"/>
                    <a:pt x="59" y="571"/>
                    <a:pt x="59" y="571"/>
                  </a:cubicBezTo>
                  <a:cubicBezTo>
                    <a:pt x="58" y="571"/>
                    <a:pt x="58" y="571"/>
                    <a:pt x="58" y="571"/>
                  </a:cubicBezTo>
                  <a:cubicBezTo>
                    <a:pt x="58" y="570"/>
                    <a:pt x="58" y="570"/>
                    <a:pt x="58" y="570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60" y="569"/>
                    <a:pt x="60" y="569"/>
                    <a:pt x="60" y="569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65" y="566"/>
                    <a:pt x="65" y="566"/>
                    <a:pt x="65" y="566"/>
                  </a:cubicBezTo>
                  <a:cubicBezTo>
                    <a:pt x="66" y="565"/>
                    <a:pt x="66" y="565"/>
                    <a:pt x="66" y="565"/>
                  </a:cubicBezTo>
                  <a:cubicBezTo>
                    <a:pt x="66" y="563"/>
                    <a:pt x="66" y="563"/>
                    <a:pt x="66" y="563"/>
                  </a:cubicBezTo>
                  <a:cubicBezTo>
                    <a:pt x="65" y="564"/>
                    <a:pt x="65" y="564"/>
                    <a:pt x="65" y="564"/>
                  </a:cubicBezTo>
                  <a:cubicBezTo>
                    <a:pt x="64" y="565"/>
                    <a:pt x="64" y="565"/>
                    <a:pt x="64" y="565"/>
                  </a:cubicBezTo>
                  <a:cubicBezTo>
                    <a:pt x="63" y="567"/>
                    <a:pt x="63" y="567"/>
                    <a:pt x="63" y="567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59" y="567"/>
                    <a:pt x="59" y="567"/>
                    <a:pt x="59" y="567"/>
                  </a:cubicBezTo>
                  <a:cubicBezTo>
                    <a:pt x="59" y="566"/>
                    <a:pt x="59" y="566"/>
                    <a:pt x="59" y="566"/>
                  </a:cubicBezTo>
                  <a:cubicBezTo>
                    <a:pt x="57" y="566"/>
                    <a:pt x="57" y="566"/>
                    <a:pt x="57" y="566"/>
                  </a:cubicBezTo>
                  <a:cubicBezTo>
                    <a:pt x="57" y="565"/>
                    <a:pt x="57" y="565"/>
                    <a:pt x="57" y="565"/>
                  </a:cubicBezTo>
                  <a:cubicBezTo>
                    <a:pt x="59" y="565"/>
                    <a:pt x="59" y="565"/>
                    <a:pt x="59" y="565"/>
                  </a:cubicBezTo>
                  <a:cubicBezTo>
                    <a:pt x="58" y="564"/>
                    <a:pt x="58" y="564"/>
                    <a:pt x="58" y="564"/>
                  </a:cubicBezTo>
                  <a:cubicBezTo>
                    <a:pt x="56" y="564"/>
                    <a:pt x="56" y="564"/>
                    <a:pt x="56" y="564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3" y="564"/>
                    <a:pt x="53" y="564"/>
                    <a:pt x="53" y="564"/>
                  </a:cubicBezTo>
                  <a:cubicBezTo>
                    <a:pt x="53" y="565"/>
                    <a:pt x="53" y="565"/>
                    <a:pt x="53" y="565"/>
                  </a:cubicBezTo>
                  <a:cubicBezTo>
                    <a:pt x="51" y="564"/>
                    <a:pt x="51" y="564"/>
                    <a:pt x="51" y="564"/>
                  </a:cubicBezTo>
                  <a:cubicBezTo>
                    <a:pt x="50" y="562"/>
                    <a:pt x="50" y="562"/>
                    <a:pt x="50" y="562"/>
                  </a:cubicBezTo>
                  <a:cubicBezTo>
                    <a:pt x="51" y="561"/>
                    <a:pt x="51" y="561"/>
                    <a:pt x="51" y="561"/>
                  </a:cubicBezTo>
                  <a:cubicBezTo>
                    <a:pt x="52" y="562"/>
                    <a:pt x="52" y="562"/>
                    <a:pt x="52" y="562"/>
                  </a:cubicBezTo>
                  <a:cubicBezTo>
                    <a:pt x="54" y="563"/>
                    <a:pt x="54" y="563"/>
                    <a:pt x="54" y="563"/>
                  </a:cubicBezTo>
                  <a:cubicBezTo>
                    <a:pt x="56" y="562"/>
                    <a:pt x="56" y="562"/>
                    <a:pt x="56" y="562"/>
                  </a:cubicBezTo>
                  <a:cubicBezTo>
                    <a:pt x="56" y="561"/>
                    <a:pt x="56" y="561"/>
                    <a:pt x="56" y="561"/>
                  </a:cubicBezTo>
                  <a:cubicBezTo>
                    <a:pt x="55" y="562"/>
                    <a:pt x="55" y="562"/>
                    <a:pt x="55" y="562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4" y="561"/>
                    <a:pt x="54" y="561"/>
                    <a:pt x="54" y="561"/>
                  </a:cubicBezTo>
                  <a:cubicBezTo>
                    <a:pt x="55" y="561"/>
                    <a:pt x="55" y="561"/>
                    <a:pt x="55" y="561"/>
                  </a:cubicBezTo>
                  <a:cubicBezTo>
                    <a:pt x="56" y="560"/>
                    <a:pt x="56" y="560"/>
                    <a:pt x="56" y="560"/>
                  </a:cubicBezTo>
                  <a:cubicBezTo>
                    <a:pt x="53" y="560"/>
                    <a:pt x="53" y="560"/>
                    <a:pt x="53" y="560"/>
                  </a:cubicBezTo>
                  <a:cubicBezTo>
                    <a:pt x="52" y="559"/>
                    <a:pt x="52" y="559"/>
                    <a:pt x="52" y="559"/>
                  </a:cubicBezTo>
                  <a:cubicBezTo>
                    <a:pt x="50" y="560"/>
                    <a:pt x="50" y="560"/>
                    <a:pt x="50" y="560"/>
                  </a:cubicBezTo>
                  <a:cubicBezTo>
                    <a:pt x="49" y="560"/>
                    <a:pt x="49" y="560"/>
                    <a:pt x="49" y="560"/>
                  </a:cubicBezTo>
                  <a:cubicBezTo>
                    <a:pt x="48" y="559"/>
                    <a:pt x="48" y="559"/>
                    <a:pt x="48" y="559"/>
                  </a:cubicBezTo>
                  <a:cubicBezTo>
                    <a:pt x="49" y="557"/>
                    <a:pt x="49" y="557"/>
                    <a:pt x="49" y="557"/>
                  </a:cubicBezTo>
                  <a:cubicBezTo>
                    <a:pt x="50" y="557"/>
                    <a:pt x="50" y="557"/>
                    <a:pt x="50" y="557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53" y="558"/>
                    <a:pt x="53" y="558"/>
                    <a:pt x="53" y="558"/>
                  </a:cubicBezTo>
                  <a:cubicBezTo>
                    <a:pt x="54" y="557"/>
                    <a:pt x="54" y="557"/>
                    <a:pt x="54" y="557"/>
                  </a:cubicBezTo>
                  <a:cubicBezTo>
                    <a:pt x="52" y="557"/>
                    <a:pt x="52" y="557"/>
                    <a:pt x="52" y="557"/>
                  </a:cubicBezTo>
                  <a:cubicBezTo>
                    <a:pt x="51" y="556"/>
                    <a:pt x="51" y="556"/>
                    <a:pt x="51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52" y="555"/>
                    <a:pt x="52" y="555"/>
                    <a:pt x="52" y="555"/>
                  </a:cubicBezTo>
                  <a:cubicBezTo>
                    <a:pt x="53" y="555"/>
                    <a:pt x="53" y="555"/>
                    <a:pt x="53" y="555"/>
                  </a:cubicBezTo>
                  <a:cubicBezTo>
                    <a:pt x="54" y="555"/>
                    <a:pt x="54" y="555"/>
                    <a:pt x="54" y="555"/>
                  </a:cubicBezTo>
                  <a:cubicBezTo>
                    <a:pt x="53" y="554"/>
                    <a:pt x="53" y="554"/>
                    <a:pt x="53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5" y="552"/>
                    <a:pt x="55" y="552"/>
                    <a:pt x="55" y="552"/>
                  </a:cubicBezTo>
                  <a:cubicBezTo>
                    <a:pt x="57" y="552"/>
                    <a:pt x="57" y="552"/>
                    <a:pt x="57" y="552"/>
                  </a:cubicBezTo>
                  <a:cubicBezTo>
                    <a:pt x="58" y="553"/>
                    <a:pt x="58" y="553"/>
                    <a:pt x="58" y="553"/>
                  </a:cubicBezTo>
                  <a:cubicBezTo>
                    <a:pt x="59" y="552"/>
                    <a:pt x="59" y="552"/>
                    <a:pt x="59" y="552"/>
                  </a:cubicBezTo>
                  <a:cubicBezTo>
                    <a:pt x="56" y="552"/>
                    <a:pt x="56" y="552"/>
                    <a:pt x="56" y="552"/>
                  </a:cubicBezTo>
                  <a:cubicBezTo>
                    <a:pt x="55" y="551"/>
                    <a:pt x="55" y="551"/>
                    <a:pt x="55" y="551"/>
                  </a:cubicBezTo>
                  <a:cubicBezTo>
                    <a:pt x="54" y="551"/>
                    <a:pt x="54" y="551"/>
                    <a:pt x="54" y="551"/>
                  </a:cubicBezTo>
                  <a:cubicBezTo>
                    <a:pt x="53" y="552"/>
                    <a:pt x="53" y="552"/>
                    <a:pt x="53" y="552"/>
                  </a:cubicBezTo>
                  <a:cubicBezTo>
                    <a:pt x="52" y="553"/>
                    <a:pt x="52" y="553"/>
                    <a:pt x="52" y="553"/>
                  </a:cubicBezTo>
                  <a:cubicBezTo>
                    <a:pt x="51" y="554"/>
                    <a:pt x="51" y="554"/>
                    <a:pt x="51" y="554"/>
                  </a:cubicBezTo>
                  <a:cubicBezTo>
                    <a:pt x="50" y="553"/>
                    <a:pt x="50" y="553"/>
                    <a:pt x="50" y="553"/>
                  </a:cubicBezTo>
                  <a:cubicBezTo>
                    <a:pt x="50" y="552"/>
                    <a:pt x="50" y="552"/>
                    <a:pt x="50" y="552"/>
                  </a:cubicBezTo>
                  <a:cubicBezTo>
                    <a:pt x="50" y="551"/>
                    <a:pt x="50" y="551"/>
                    <a:pt x="50" y="551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53" y="548"/>
                    <a:pt x="53" y="548"/>
                    <a:pt x="53" y="548"/>
                  </a:cubicBezTo>
                  <a:cubicBezTo>
                    <a:pt x="54" y="547"/>
                    <a:pt x="54" y="547"/>
                    <a:pt x="54" y="547"/>
                  </a:cubicBezTo>
                  <a:cubicBezTo>
                    <a:pt x="58" y="544"/>
                    <a:pt x="58" y="544"/>
                    <a:pt x="58" y="544"/>
                  </a:cubicBezTo>
                  <a:cubicBezTo>
                    <a:pt x="59" y="543"/>
                    <a:pt x="59" y="543"/>
                    <a:pt x="59" y="543"/>
                  </a:cubicBezTo>
                  <a:cubicBezTo>
                    <a:pt x="60" y="544"/>
                    <a:pt x="60" y="544"/>
                    <a:pt x="60" y="544"/>
                  </a:cubicBezTo>
                  <a:cubicBezTo>
                    <a:pt x="60" y="547"/>
                    <a:pt x="60" y="547"/>
                    <a:pt x="60" y="547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6"/>
                    <a:pt x="61" y="546"/>
                    <a:pt x="61" y="546"/>
                  </a:cubicBezTo>
                  <a:cubicBezTo>
                    <a:pt x="61" y="543"/>
                    <a:pt x="61" y="543"/>
                    <a:pt x="61" y="543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5" y="542"/>
                    <a:pt x="65" y="542"/>
                    <a:pt x="65" y="542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1" y="542"/>
                    <a:pt x="61" y="542"/>
                    <a:pt x="61" y="542"/>
                  </a:cubicBezTo>
                  <a:cubicBezTo>
                    <a:pt x="60" y="542"/>
                    <a:pt x="60" y="542"/>
                    <a:pt x="60" y="542"/>
                  </a:cubicBezTo>
                  <a:cubicBezTo>
                    <a:pt x="59" y="541"/>
                    <a:pt x="59" y="541"/>
                    <a:pt x="59" y="541"/>
                  </a:cubicBezTo>
                  <a:cubicBezTo>
                    <a:pt x="59" y="540"/>
                    <a:pt x="59" y="540"/>
                    <a:pt x="59" y="540"/>
                  </a:cubicBezTo>
                  <a:cubicBezTo>
                    <a:pt x="61" y="539"/>
                    <a:pt x="61" y="539"/>
                    <a:pt x="61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64" y="536"/>
                    <a:pt x="64" y="536"/>
                    <a:pt x="64" y="536"/>
                  </a:cubicBezTo>
                  <a:cubicBezTo>
                    <a:pt x="64" y="535"/>
                    <a:pt x="64" y="535"/>
                    <a:pt x="64" y="535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63" y="537"/>
                    <a:pt x="63" y="537"/>
                    <a:pt x="63" y="537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0" y="538"/>
                    <a:pt x="60" y="538"/>
                    <a:pt x="60" y="538"/>
                  </a:cubicBezTo>
                  <a:cubicBezTo>
                    <a:pt x="58" y="540"/>
                    <a:pt x="58" y="540"/>
                    <a:pt x="58" y="540"/>
                  </a:cubicBezTo>
                  <a:cubicBezTo>
                    <a:pt x="55" y="542"/>
                    <a:pt x="55" y="542"/>
                    <a:pt x="55" y="542"/>
                  </a:cubicBezTo>
                  <a:cubicBezTo>
                    <a:pt x="53" y="543"/>
                    <a:pt x="53" y="543"/>
                    <a:pt x="53" y="543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3" y="540"/>
                    <a:pt x="53" y="540"/>
                    <a:pt x="53" y="540"/>
                  </a:cubicBezTo>
                  <a:cubicBezTo>
                    <a:pt x="52" y="540"/>
                    <a:pt x="52" y="540"/>
                    <a:pt x="52" y="540"/>
                  </a:cubicBezTo>
                  <a:cubicBezTo>
                    <a:pt x="50" y="541"/>
                    <a:pt x="50" y="541"/>
                    <a:pt x="50" y="541"/>
                  </a:cubicBezTo>
                  <a:cubicBezTo>
                    <a:pt x="49" y="540"/>
                    <a:pt x="49" y="540"/>
                    <a:pt x="49" y="540"/>
                  </a:cubicBezTo>
                  <a:cubicBezTo>
                    <a:pt x="49" y="539"/>
                    <a:pt x="49" y="539"/>
                    <a:pt x="49" y="539"/>
                  </a:cubicBezTo>
                  <a:cubicBezTo>
                    <a:pt x="51" y="538"/>
                    <a:pt x="51" y="538"/>
                    <a:pt x="51" y="538"/>
                  </a:cubicBezTo>
                  <a:cubicBezTo>
                    <a:pt x="53" y="537"/>
                    <a:pt x="53" y="537"/>
                    <a:pt x="53" y="537"/>
                  </a:cubicBezTo>
                  <a:cubicBezTo>
                    <a:pt x="54" y="537"/>
                    <a:pt x="54" y="537"/>
                    <a:pt x="54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55" y="536"/>
                    <a:pt x="55" y="536"/>
                    <a:pt x="55" y="536"/>
                  </a:cubicBezTo>
                  <a:cubicBezTo>
                    <a:pt x="54" y="535"/>
                    <a:pt x="54" y="535"/>
                    <a:pt x="54" y="535"/>
                  </a:cubicBezTo>
                  <a:cubicBezTo>
                    <a:pt x="54" y="534"/>
                    <a:pt x="54" y="534"/>
                    <a:pt x="54" y="534"/>
                  </a:cubicBezTo>
                  <a:cubicBezTo>
                    <a:pt x="55" y="534"/>
                    <a:pt x="55" y="534"/>
                    <a:pt x="55" y="534"/>
                  </a:cubicBezTo>
                  <a:cubicBezTo>
                    <a:pt x="54" y="533"/>
                    <a:pt x="54" y="533"/>
                    <a:pt x="54" y="533"/>
                  </a:cubicBezTo>
                  <a:cubicBezTo>
                    <a:pt x="53" y="534"/>
                    <a:pt x="53" y="534"/>
                    <a:pt x="53" y="534"/>
                  </a:cubicBezTo>
                  <a:cubicBezTo>
                    <a:pt x="52" y="534"/>
                    <a:pt x="52" y="534"/>
                    <a:pt x="52" y="534"/>
                  </a:cubicBezTo>
                  <a:cubicBezTo>
                    <a:pt x="51" y="532"/>
                    <a:pt x="51" y="532"/>
                    <a:pt x="51" y="532"/>
                  </a:cubicBezTo>
                  <a:cubicBezTo>
                    <a:pt x="51" y="529"/>
                    <a:pt x="51" y="529"/>
                    <a:pt x="51" y="529"/>
                  </a:cubicBezTo>
                  <a:cubicBezTo>
                    <a:pt x="50" y="527"/>
                    <a:pt x="50" y="527"/>
                    <a:pt x="50" y="527"/>
                  </a:cubicBezTo>
                  <a:cubicBezTo>
                    <a:pt x="50" y="526"/>
                    <a:pt x="50" y="526"/>
                    <a:pt x="50" y="526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3" y="525"/>
                    <a:pt x="53" y="525"/>
                    <a:pt x="53" y="525"/>
                  </a:cubicBezTo>
                  <a:cubicBezTo>
                    <a:pt x="55" y="526"/>
                    <a:pt x="55" y="526"/>
                    <a:pt x="55" y="526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9" y="526"/>
                    <a:pt x="59" y="526"/>
                    <a:pt x="59" y="526"/>
                  </a:cubicBezTo>
                  <a:cubicBezTo>
                    <a:pt x="58" y="525"/>
                    <a:pt x="58" y="525"/>
                    <a:pt x="58" y="525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5" y="525"/>
                    <a:pt x="55" y="525"/>
                    <a:pt x="55" y="525"/>
                  </a:cubicBezTo>
                  <a:cubicBezTo>
                    <a:pt x="54" y="524"/>
                    <a:pt x="54" y="524"/>
                    <a:pt x="54" y="524"/>
                  </a:cubicBezTo>
                  <a:cubicBezTo>
                    <a:pt x="52" y="523"/>
                    <a:pt x="52" y="523"/>
                    <a:pt x="52" y="523"/>
                  </a:cubicBezTo>
                  <a:cubicBezTo>
                    <a:pt x="52" y="522"/>
                    <a:pt x="52" y="522"/>
                    <a:pt x="52" y="522"/>
                  </a:cubicBezTo>
                  <a:cubicBezTo>
                    <a:pt x="53" y="520"/>
                    <a:pt x="53" y="520"/>
                    <a:pt x="53" y="520"/>
                  </a:cubicBezTo>
                  <a:cubicBezTo>
                    <a:pt x="54" y="520"/>
                    <a:pt x="54" y="520"/>
                    <a:pt x="54" y="520"/>
                  </a:cubicBezTo>
                  <a:cubicBezTo>
                    <a:pt x="55" y="518"/>
                    <a:pt x="55" y="518"/>
                    <a:pt x="55" y="518"/>
                  </a:cubicBezTo>
                  <a:cubicBezTo>
                    <a:pt x="55" y="516"/>
                    <a:pt x="55" y="516"/>
                    <a:pt x="55" y="516"/>
                  </a:cubicBezTo>
                  <a:cubicBezTo>
                    <a:pt x="54" y="516"/>
                    <a:pt x="54" y="516"/>
                    <a:pt x="54" y="516"/>
                  </a:cubicBezTo>
                  <a:cubicBezTo>
                    <a:pt x="53" y="518"/>
                    <a:pt x="53" y="518"/>
                    <a:pt x="53" y="518"/>
                  </a:cubicBezTo>
                  <a:cubicBezTo>
                    <a:pt x="51" y="519"/>
                    <a:pt x="51" y="519"/>
                    <a:pt x="51" y="519"/>
                  </a:cubicBezTo>
                  <a:cubicBezTo>
                    <a:pt x="49" y="520"/>
                    <a:pt x="49" y="520"/>
                    <a:pt x="49" y="520"/>
                  </a:cubicBezTo>
                  <a:cubicBezTo>
                    <a:pt x="47" y="522"/>
                    <a:pt x="47" y="522"/>
                    <a:pt x="47" y="522"/>
                  </a:cubicBezTo>
                  <a:cubicBezTo>
                    <a:pt x="47" y="523"/>
                    <a:pt x="47" y="523"/>
                    <a:pt x="47" y="523"/>
                  </a:cubicBezTo>
                  <a:cubicBezTo>
                    <a:pt x="46" y="523"/>
                    <a:pt x="46" y="523"/>
                    <a:pt x="46" y="523"/>
                  </a:cubicBezTo>
                  <a:cubicBezTo>
                    <a:pt x="45" y="520"/>
                    <a:pt x="45" y="520"/>
                    <a:pt x="45" y="520"/>
                  </a:cubicBezTo>
                  <a:cubicBezTo>
                    <a:pt x="44" y="518"/>
                    <a:pt x="44" y="518"/>
                    <a:pt x="44" y="518"/>
                  </a:cubicBezTo>
                  <a:cubicBezTo>
                    <a:pt x="44" y="513"/>
                    <a:pt x="44" y="513"/>
                    <a:pt x="44" y="513"/>
                  </a:cubicBezTo>
                  <a:cubicBezTo>
                    <a:pt x="45" y="510"/>
                    <a:pt x="45" y="510"/>
                    <a:pt x="45" y="510"/>
                  </a:cubicBezTo>
                  <a:cubicBezTo>
                    <a:pt x="45" y="509"/>
                    <a:pt x="45" y="509"/>
                    <a:pt x="45" y="509"/>
                  </a:cubicBezTo>
                  <a:cubicBezTo>
                    <a:pt x="43" y="509"/>
                    <a:pt x="43" y="509"/>
                    <a:pt x="43" y="509"/>
                  </a:cubicBezTo>
                  <a:cubicBezTo>
                    <a:pt x="43" y="506"/>
                    <a:pt x="43" y="506"/>
                    <a:pt x="43" y="506"/>
                  </a:cubicBezTo>
                  <a:cubicBezTo>
                    <a:pt x="44" y="506"/>
                    <a:pt x="44" y="506"/>
                    <a:pt x="44" y="506"/>
                  </a:cubicBezTo>
                  <a:cubicBezTo>
                    <a:pt x="45" y="506"/>
                    <a:pt x="45" y="506"/>
                    <a:pt x="45" y="506"/>
                  </a:cubicBezTo>
                  <a:cubicBezTo>
                    <a:pt x="46" y="507"/>
                    <a:pt x="46" y="507"/>
                    <a:pt x="46" y="507"/>
                  </a:cubicBezTo>
                  <a:cubicBezTo>
                    <a:pt x="46" y="505"/>
                    <a:pt x="46" y="505"/>
                    <a:pt x="46" y="505"/>
                  </a:cubicBezTo>
                  <a:cubicBezTo>
                    <a:pt x="48" y="503"/>
                    <a:pt x="48" y="503"/>
                    <a:pt x="48" y="503"/>
                  </a:cubicBezTo>
                  <a:cubicBezTo>
                    <a:pt x="48" y="501"/>
                    <a:pt x="48" y="501"/>
                    <a:pt x="48" y="501"/>
                  </a:cubicBezTo>
                  <a:cubicBezTo>
                    <a:pt x="50" y="501"/>
                    <a:pt x="50" y="501"/>
                    <a:pt x="50" y="501"/>
                  </a:cubicBezTo>
                  <a:cubicBezTo>
                    <a:pt x="52" y="501"/>
                    <a:pt x="52" y="501"/>
                    <a:pt x="52" y="501"/>
                  </a:cubicBezTo>
                  <a:cubicBezTo>
                    <a:pt x="53" y="500"/>
                    <a:pt x="53" y="500"/>
                    <a:pt x="53" y="500"/>
                  </a:cubicBezTo>
                  <a:cubicBezTo>
                    <a:pt x="52" y="500"/>
                    <a:pt x="52" y="500"/>
                    <a:pt x="52" y="500"/>
                  </a:cubicBezTo>
                  <a:cubicBezTo>
                    <a:pt x="51" y="500"/>
                    <a:pt x="51" y="500"/>
                    <a:pt x="51" y="500"/>
                  </a:cubicBezTo>
                  <a:cubicBezTo>
                    <a:pt x="54" y="497"/>
                    <a:pt x="54" y="497"/>
                    <a:pt x="54" y="497"/>
                  </a:cubicBezTo>
                  <a:cubicBezTo>
                    <a:pt x="55" y="495"/>
                    <a:pt x="55" y="495"/>
                    <a:pt x="55" y="495"/>
                  </a:cubicBezTo>
                  <a:cubicBezTo>
                    <a:pt x="57" y="494"/>
                    <a:pt x="57" y="494"/>
                    <a:pt x="57" y="494"/>
                  </a:cubicBezTo>
                  <a:cubicBezTo>
                    <a:pt x="57" y="493"/>
                    <a:pt x="57" y="493"/>
                    <a:pt x="57" y="493"/>
                  </a:cubicBezTo>
                  <a:cubicBezTo>
                    <a:pt x="56" y="493"/>
                    <a:pt x="56" y="493"/>
                    <a:pt x="56" y="493"/>
                  </a:cubicBezTo>
                  <a:cubicBezTo>
                    <a:pt x="56" y="492"/>
                    <a:pt x="56" y="492"/>
                    <a:pt x="56" y="492"/>
                  </a:cubicBezTo>
                  <a:cubicBezTo>
                    <a:pt x="54" y="494"/>
                    <a:pt x="54" y="494"/>
                    <a:pt x="54" y="494"/>
                  </a:cubicBezTo>
                  <a:cubicBezTo>
                    <a:pt x="53" y="496"/>
                    <a:pt x="53" y="496"/>
                    <a:pt x="53" y="496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8"/>
                    <a:pt x="50" y="498"/>
                    <a:pt x="50" y="498"/>
                  </a:cubicBezTo>
                  <a:cubicBezTo>
                    <a:pt x="52" y="495"/>
                    <a:pt x="52" y="495"/>
                    <a:pt x="52" y="495"/>
                  </a:cubicBezTo>
                  <a:cubicBezTo>
                    <a:pt x="52" y="492"/>
                    <a:pt x="52" y="492"/>
                    <a:pt x="52" y="492"/>
                  </a:cubicBezTo>
                  <a:cubicBezTo>
                    <a:pt x="55" y="488"/>
                    <a:pt x="55" y="488"/>
                    <a:pt x="55" y="488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55" y="484"/>
                    <a:pt x="55" y="484"/>
                    <a:pt x="55" y="484"/>
                  </a:cubicBezTo>
                  <a:cubicBezTo>
                    <a:pt x="56" y="484"/>
                    <a:pt x="56" y="484"/>
                    <a:pt x="56" y="484"/>
                  </a:cubicBezTo>
                  <a:cubicBezTo>
                    <a:pt x="55" y="483"/>
                    <a:pt x="55" y="483"/>
                    <a:pt x="55" y="483"/>
                  </a:cubicBezTo>
                  <a:cubicBezTo>
                    <a:pt x="56" y="482"/>
                    <a:pt x="56" y="482"/>
                    <a:pt x="56" y="482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4" y="479"/>
                    <a:pt x="54" y="479"/>
                    <a:pt x="54" y="479"/>
                  </a:cubicBezTo>
                  <a:cubicBezTo>
                    <a:pt x="54" y="477"/>
                    <a:pt x="54" y="477"/>
                    <a:pt x="54" y="477"/>
                  </a:cubicBezTo>
                  <a:cubicBezTo>
                    <a:pt x="52" y="476"/>
                    <a:pt x="52" y="476"/>
                    <a:pt x="52" y="476"/>
                  </a:cubicBezTo>
                  <a:cubicBezTo>
                    <a:pt x="51" y="475"/>
                    <a:pt x="51" y="475"/>
                    <a:pt x="51" y="475"/>
                  </a:cubicBezTo>
                  <a:cubicBezTo>
                    <a:pt x="50" y="474"/>
                    <a:pt x="50" y="474"/>
                    <a:pt x="50" y="474"/>
                  </a:cubicBezTo>
                  <a:cubicBezTo>
                    <a:pt x="49" y="472"/>
                    <a:pt x="49" y="472"/>
                    <a:pt x="49" y="472"/>
                  </a:cubicBezTo>
                  <a:cubicBezTo>
                    <a:pt x="47" y="471"/>
                    <a:pt x="47" y="471"/>
                    <a:pt x="47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0"/>
                    <a:pt x="46" y="470"/>
                    <a:pt x="46" y="470"/>
                  </a:cubicBezTo>
                  <a:cubicBezTo>
                    <a:pt x="46" y="469"/>
                    <a:pt x="46" y="469"/>
                    <a:pt x="46" y="469"/>
                  </a:cubicBezTo>
                  <a:cubicBezTo>
                    <a:pt x="45" y="468"/>
                    <a:pt x="45" y="468"/>
                    <a:pt x="45" y="468"/>
                  </a:cubicBezTo>
                  <a:cubicBezTo>
                    <a:pt x="45" y="467"/>
                    <a:pt x="45" y="467"/>
                    <a:pt x="45" y="467"/>
                  </a:cubicBezTo>
                  <a:cubicBezTo>
                    <a:pt x="46" y="466"/>
                    <a:pt x="46" y="466"/>
                    <a:pt x="46" y="466"/>
                  </a:cubicBezTo>
                  <a:cubicBezTo>
                    <a:pt x="47" y="466"/>
                    <a:pt x="47" y="466"/>
                    <a:pt x="47" y="466"/>
                  </a:cubicBezTo>
                  <a:cubicBezTo>
                    <a:pt x="46" y="465"/>
                    <a:pt x="46" y="465"/>
                    <a:pt x="46" y="465"/>
                  </a:cubicBezTo>
                  <a:cubicBezTo>
                    <a:pt x="45" y="464"/>
                    <a:pt x="45" y="464"/>
                    <a:pt x="45" y="464"/>
                  </a:cubicBezTo>
                  <a:cubicBezTo>
                    <a:pt x="44" y="464"/>
                    <a:pt x="44" y="464"/>
                    <a:pt x="44" y="464"/>
                  </a:cubicBezTo>
                  <a:cubicBezTo>
                    <a:pt x="44" y="463"/>
                    <a:pt x="44" y="463"/>
                    <a:pt x="44" y="463"/>
                  </a:cubicBezTo>
                  <a:cubicBezTo>
                    <a:pt x="46" y="462"/>
                    <a:pt x="46" y="462"/>
                    <a:pt x="46" y="462"/>
                  </a:cubicBezTo>
                  <a:cubicBezTo>
                    <a:pt x="46" y="456"/>
                    <a:pt x="46" y="456"/>
                    <a:pt x="46" y="456"/>
                  </a:cubicBezTo>
                  <a:cubicBezTo>
                    <a:pt x="46" y="450"/>
                    <a:pt x="46" y="450"/>
                    <a:pt x="46" y="450"/>
                  </a:cubicBezTo>
                  <a:cubicBezTo>
                    <a:pt x="46" y="445"/>
                    <a:pt x="46" y="445"/>
                    <a:pt x="46" y="445"/>
                  </a:cubicBezTo>
                  <a:cubicBezTo>
                    <a:pt x="46" y="443"/>
                    <a:pt x="46" y="443"/>
                    <a:pt x="46" y="443"/>
                  </a:cubicBezTo>
                  <a:cubicBezTo>
                    <a:pt x="46" y="442"/>
                    <a:pt x="46" y="442"/>
                    <a:pt x="46" y="442"/>
                  </a:cubicBezTo>
                  <a:cubicBezTo>
                    <a:pt x="46" y="440"/>
                    <a:pt x="46" y="440"/>
                    <a:pt x="46" y="440"/>
                  </a:cubicBezTo>
                  <a:cubicBezTo>
                    <a:pt x="46" y="438"/>
                    <a:pt x="46" y="438"/>
                    <a:pt x="46" y="438"/>
                  </a:cubicBezTo>
                  <a:cubicBezTo>
                    <a:pt x="45" y="437"/>
                    <a:pt x="45" y="437"/>
                    <a:pt x="45" y="437"/>
                  </a:cubicBezTo>
                  <a:cubicBezTo>
                    <a:pt x="45" y="434"/>
                    <a:pt x="45" y="434"/>
                    <a:pt x="45" y="434"/>
                  </a:cubicBezTo>
                  <a:cubicBezTo>
                    <a:pt x="43" y="432"/>
                    <a:pt x="43" y="432"/>
                    <a:pt x="43" y="432"/>
                  </a:cubicBezTo>
                  <a:cubicBezTo>
                    <a:pt x="42" y="428"/>
                    <a:pt x="42" y="428"/>
                    <a:pt x="42" y="428"/>
                  </a:cubicBezTo>
                  <a:cubicBezTo>
                    <a:pt x="43" y="427"/>
                    <a:pt x="43" y="427"/>
                    <a:pt x="43" y="427"/>
                  </a:cubicBezTo>
                  <a:cubicBezTo>
                    <a:pt x="41" y="422"/>
                    <a:pt x="41" y="422"/>
                    <a:pt x="41" y="422"/>
                  </a:cubicBezTo>
                  <a:cubicBezTo>
                    <a:pt x="41" y="421"/>
                    <a:pt x="41" y="421"/>
                    <a:pt x="41" y="421"/>
                  </a:cubicBezTo>
                  <a:cubicBezTo>
                    <a:pt x="43" y="418"/>
                    <a:pt x="43" y="418"/>
                    <a:pt x="43" y="418"/>
                  </a:cubicBezTo>
                  <a:cubicBezTo>
                    <a:pt x="42" y="417"/>
                    <a:pt x="42" y="417"/>
                    <a:pt x="42" y="417"/>
                  </a:cubicBezTo>
                  <a:cubicBezTo>
                    <a:pt x="42" y="415"/>
                    <a:pt x="42" y="415"/>
                    <a:pt x="42" y="415"/>
                  </a:cubicBezTo>
                  <a:cubicBezTo>
                    <a:pt x="40" y="414"/>
                    <a:pt x="40" y="414"/>
                    <a:pt x="40" y="414"/>
                  </a:cubicBezTo>
                  <a:cubicBezTo>
                    <a:pt x="38" y="414"/>
                    <a:pt x="38" y="414"/>
                    <a:pt x="38" y="414"/>
                  </a:cubicBezTo>
                  <a:cubicBezTo>
                    <a:pt x="35" y="415"/>
                    <a:pt x="35" y="415"/>
                    <a:pt x="35" y="415"/>
                  </a:cubicBezTo>
                  <a:cubicBezTo>
                    <a:pt x="34" y="415"/>
                    <a:pt x="34" y="415"/>
                    <a:pt x="34" y="415"/>
                  </a:cubicBezTo>
                  <a:cubicBezTo>
                    <a:pt x="31" y="416"/>
                    <a:pt x="31" y="416"/>
                    <a:pt x="31" y="416"/>
                  </a:cubicBezTo>
                  <a:cubicBezTo>
                    <a:pt x="29" y="418"/>
                    <a:pt x="29" y="418"/>
                    <a:pt x="29" y="418"/>
                  </a:cubicBezTo>
                  <a:cubicBezTo>
                    <a:pt x="26" y="422"/>
                    <a:pt x="26" y="422"/>
                    <a:pt x="26" y="422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1" y="423"/>
                    <a:pt x="21" y="423"/>
                    <a:pt x="21" y="423"/>
                  </a:cubicBezTo>
                  <a:cubicBezTo>
                    <a:pt x="18" y="424"/>
                    <a:pt x="18" y="424"/>
                    <a:pt x="18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7" y="423"/>
                    <a:pt x="17" y="423"/>
                    <a:pt x="17" y="423"/>
                  </a:cubicBezTo>
                  <a:cubicBezTo>
                    <a:pt x="19" y="420"/>
                    <a:pt x="19" y="420"/>
                    <a:pt x="19" y="420"/>
                  </a:cubicBezTo>
                  <a:cubicBezTo>
                    <a:pt x="18" y="418"/>
                    <a:pt x="18" y="418"/>
                    <a:pt x="18" y="41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3" y="401"/>
                    <a:pt x="13" y="401"/>
                    <a:pt x="13" y="401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11" y="397"/>
                    <a:pt x="11" y="397"/>
                    <a:pt x="11" y="397"/>
                  </a:cubicBezTo>
                  <a:cubicBezTo>
                    <a:pt x="7" y="399"/>
                    <a:pt x="7" y="399"/>
                    <a:pt x="7" y="399"/>
                  </a:cubicBezTo>
                  <a:cubicBezTo>
                    <a:pt x="6" y="398"/>
                    <a:pt x="6" y="398"/>
                    <a:pt x="6" y="398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102" y="212"/>
                    <a:pt x="102" y="212"/>
                    <a:pt x="102" y="212"/>
                  </a:cubicBezTo>
                  <a:cubicBezTo>
                    <a:pt x="102" y="213"/>
                    <a:pt x="102" y="213"/>
                    <a:pt x="102" y="213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110" y="217"/>
                    <a:pt x="110" y="217"/>
                    <a:pt x="110" y="217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26"/>
                    <a:pt x="116" y="226"/>
                    <a:pt x="116" y="226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6" y="230"/>
                    <a:pt x="116" y="230"/>
                    <a:pt x="116" y="230"/>
                  </a:cubicBezTo>
                  <a:cubicBezTo>
                    <a:pt x="117" y="230"/>
                    <a:pt x="117" y="230"/>
                    <a:pt x="117" y="230"/>
                  </a:cubicBezTo>
                  <a:cubicBezTo>
                    <a:pt x="117" y="229"/>
                    <a:pt x="117" y="229"/>
                    <a:pt x="117" y="229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2"/>
                    <a:pt x="118" y="232"/>
                    <a:pt x="118" y="232"/>
                  </a:cubicBezTo>
                  <a:cubicBezTo>
                    <a:pt x="119" y="235"/>
                    <a:pt x="119" y="235"/>
                    <a:pt x="119" y="235"/>
                  </a:cubicBezTo>
                  <a:cubicBezTo>
                    <a:pt x="121" y="238"/>
                    <a:pt x="121" y="238"/>
                    <a:pt x="121" y="238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4" y="239"/>
                    <a:pt x="124" y="239"/>
                    <a:pt x="124" y="239"/>
                  </a:cubicBezTo>
                  <a:cubicBezTo>
                    <a:pt x="125" y="239"/>
                    <a:pt x="125" y="239"/>
                    <a:pt x="125" y="239"/>
                  </a:cubicBezTo>
                  <a:cubicBezTo>
                    <a:pt x="125" y="241"/>
                    <a:pt x="125" y="241"/>
                    <a:pt x="125" y="241"/>
                  </a:cubicBezTo>
                  <a:cubicBezTo>
                    <a:pt x="126" y="241"/>
                    <a:pt x="126" y="241"/>
                    <a:pt x="126" y="241"/>
                  </a:cubicBezTo>
                  <a:cubicBezTo>
                    <a:pt x="127" y="241"/>
                    <a:pt x="127" y="241"/>
                    <a:pt x="127" y="241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0" y="247"/>
                    <a:pt x="130" y="247"/>
                    <a:pt x="130" y="247"/>
                  </a:cubicBezTo>
                  <a:cubicBezTo>
                    <a:pt x="130" y="248"/>
                    <a:pt x="130" y="248"/>
                    <a:pt x="130" y="248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4"/>
                    <a:pt x="134" y="254"/>
                    <a:pt x="134" y="254"/>
                  </a:cubicBezTo>
                  <a:cubicBezTo>
                    <a:pt x="132" y="256"/>
                    <a:pt x="132" y="256"/>
                    <a:pt x="132" y="256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35" y="254"/>
                    <a:pt x="135" y="254"/>
                    <a:pt x="135" y="254"/>
                  </a:cubicBezTo>
                  <a:cubicBezTo>
                    <a:pt x="136" y="253"/>
                    <a:pt x="136" y="253"/>
                    <a:pt x="136" y="253"/>
                  </a:cubicBezTo>
                  <a:cubicBezTo>
                    <a:pt x="137" y="254"/>
                    <a:pt x="137" y="254"/>
                    <a:pt x="137" y="254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7" y="246"/>
                    <a:pt x="137" y="246"/>
                    <a:pt x="137" y="246"/>
                  </a:cubicBezTo>
                  <a:cubicBezTo>
                    <a:pt x="138" y="244"/>
                    <a:pt x="138" y="244"/>
                    <a:pt x="138" y="244"/>
                  </a:cubicBezTo>
                  <a:cubicBezTo>
                    <a:pt x="138" y="242"/>
                    <a:pt x="138" y="242"/>
                    <a:pt x="138" y="242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4" y="240"/>
                    <a:pt x="144" y="240"/>
                    <a:pt x="144" y="240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8" y="237"/>
                    <a:pt x="148" y="237"/>
                    <a:pt x="148" y="237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50" y="236"/>
                    <a:pt x="150" y="236"/>
                    <a:pt x="150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4" y="236"/>
                    <a:pt x="154" y="236"/>
                    <a:pt x="154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8" y="233"/>
                    <a:pt x="158" y="233"/>
                    <a:pt x="158" y="233"/>
                  </a:cubicBezTo>
                  <a:cubicBezTo>
                    <a:pt x="159" y="232"/>
                    <a:pt x="159" y="232"/>
                    <a:pt x="159" y="232"/>
                  </a:cubicBezTo>
                  <a:cubicBezTo>
                    <a:pt x="161" y="233"/>
                    <a:pt x="161" y="233"/>
                    <a:pt x="161" y="233"/>
                  </a:cubicBezTo>
                  <a:cubicBezTo>
                    <a:pt x="162" y="232"/>
                    <a:pt x="162" y="232"/>
                    <a:pt x="162" y="232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163" y="231"/>
                    <a:pt x="163" y="231"/>
                    <a:pt x="163" y="231"/>
                  </a:cubicBezTo>
                  <a:cubicBezTo>
                    <a:pt x="163" y="232"/>
                    <a:pt x="163" y="232"/>
                    <a:pt x="163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73" y="231"/>
                    <a:pt x="173" y="231"/>
                    <a:pt x="173" y="231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0" y="227"/>
                    <a:pt x="180" y="227"/>
                    <a:pt x="180" y="227"/>
                  </a:cubicBezTo>
                  <a:cubicBezTo>
                    <a:pt x="182" y="227"/>
                    <a:pt x="182" y="227"/>
                    <a:pt x="182" y="227"/>
                  </a:cubicBezTo>
                  <a:cubicBezTo>
                    <a:pt x="183" y="228"/>
                    <a:pt x="183" y="228"/>
                    <a:pt x="183" y="228"/>
                  </a:cubicBezTo>
                  <a:cubicBezTo>
                    <a:pt x="184" y="228"/>
                    <a:pt x="184" y="228"/>
                    <a:pt x="184" y="228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26"/>
                    <a:pt x="186" y="226"/>
                    <a:pt x="186" y="226"/>
                  </a:cubicBezTo>
                  <a:cubicBezTo>
                    <a:pt x="188" y="227"/>
                    <a:pt x="188" y="227"/>
                    <a:pt x="188" y="227"/>
                  </a:cubicBezTo>
                  <a:cubicBezTo>
                    <a:pt x="188" y="229"/>
                    <a:pt x="188" y="229"/>
                    <a:pt x="188" y="229"/>
                  </a:cubicBezTo>
                  <a:cubicBezTo>
                    <a:pt x="188" y="230"/>
                    <a:pt x="188" y="230"/>
                    <a:pt x="188" y="230"/>
                  </a:cubicBezTo>
                  <a:cubicBezTo>
                    <a:pt x="188" y="231"/>
                    <a:pt x="188" y="231"/>
                    <a:pt x="188" y="231"/>
                  </a:cubicBezTo>
                  <a:cubicBezTo>
                    <a:pt x="187" y="231"/>
                    <a:pt x="187" y="231"/>
                    <a:pt x="187" y="231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183" y="233"/>
                    <a:pt x="183" y="233"/>
                    <a:pt x="183" y="233"/>
                  </a:cubicBezTo>
                  <a:cubicBezTo>
                    <a:pt x="179" y="234"/>
                    <a:pt x="179" y="234"/>
                    <a:pt x="179" y="234"/>
                  </a:cubicBezTo>
                  <a:cubicBezTo>
                    <a:pt x="178" y="236"/>
                    <a:pt x="178" y="236"/>
                    <a:pt x="178" y="236"/>
                  </a:cubicBezTo>
                  <a:cubicBezTo>
                    <a:pt x="176" y="236"/>
                    <a:pt x="176" y="236"/>
                    <a:pt x="176" y="236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3" y="237"/>
                    <a:pt x="173" y="237"/>
                    <a:pt x="173" y="23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36"/>
                    <a:pt x="172" y="236"/>
                    <a:pt x="172" y="236"/>
                  </a:cubicBezTo>
                  <a:cubicBezTo>
                    <a:pt x="169" y="237"/>
                    <a:pt x="169" y="237"/>
                    <a:pt x="169" y="237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238"/>
                    <a:pt x="166" y="238"/>
                    <a:pt x="166" y="238"/>
                  </a:cubicBezTo>
                  <a:cubicBezTo>
                    <a:pt x="163" y="237"/>
                    <a:pt x="163" y="237"/>
                    <a:pt x="163" y="237"/>
                  </a:cubicBezTo>
                  <a:cubicBezTo>
                    <a:pt x="161" y="238"/>
                    <a:pt x="161" y="238"/>
                    <a:pt x="161" y="238"/>
                  </a:cubicBezTo>
                  <a:cubicBezTo>
                    <a:pt x="159" y="240"/>
                    <a:pt x="159" y="240"/>
                    <a:pt x="159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3" y="243"/>
                    <a:pt x="153" y="243"/>
                    <a:pt x="153" y="24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151" y="245"/>
                    <a:pt x="151" y="245"/>
                    <a:pt x="151" y="245"/>
                  </a:cubicBezTo>
                  <a:cubicBezTo>
                    <a:pt x="151" y="244"/>
                    <a:pt x="151" y="244"/>
                    <a:pt x="151" y="244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7"/>
                    <a:pt x="148" y="247"/>
                    <a:pt x="148" y="247"/>
                  </a:cubicBezTo>
                  <a:cubicBezTo>
                    <a:pt x="147" y="247"/>
                    <a:pt x="147" y="247"/>
                    <a:pt x="147" y="247"/>
                  </a:cubicBezTo>
                  <a:cubicBezTo>
                    <a:pt x="146" y="248"/>
                    <a:pt x="146" y="248"/>
                    <a:pt x="146" y="248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9" y="249"/>
                    <a:pt x="149" y="249"/>
                    <a:pt x="149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6" y="244"/>
                    <a:pt x="156" y="244"/>
                    <a:pt x="156" y="244"/>
                  </a:cubicBezTo>
                  <a:cubicBezTo>
                    <a:pt x="158" y="244"/>
                    <a:pt x="158" y="244"/>
                    <a:pt x="158" y="244"/>
                  </a:cubicBezTo>
                  <a:cubicBezTo>
                    <a:pt x="162" y="241"/>
                    <a:pt x="162" y="241"/>
                    <a:pt x="162" y="241"/>
                  </a:cubicBezTo>
                  <a:cubicBezTo>
                    <a:pt x="163" y="240"/>
                    <a:pt x="163" y="240"/>
                    <a:pt x="163" y="240"/>
                  </a:cubicBezTo>
                  <a:cubicBezTo>
                    <a:pt x="164" y="240"/>
                    <a:pt x="164" y="240"/>
                    <a:pt x="164" y="240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1"/>
                    <a:pt x="168" y="241"/>
                    <a:pt x="168" y="241"/>
                  </a:cubicBezTo>
                  <a:cubicBezTo>
                    <a:pt x="170" y="239"/>
                    <a:pt x="170" y="239"/>
                    <a:pt x="170" y="239"/>
                  </a:cubicBezTo>
                  <a:cubicBezTo>
                    <a:pt x="171" y="240"/>
                    <a:pt x="171" y="240"/>
                    <a:pt x="171" y="240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71" y="241"/>
                    <a:pt x="171" y="241"/>
                    <a:pt x="171" y="241"/>
                  </a:cubicBezTo>
                  <a:cubicBezTo>
                    <a:pt x="174" y="240"/>
                    <a:pt x="174" y="240"/>
                    <a:pt x="174" y="240"/>
                  </a:cubicBezTo>
                  <a:cubicBezTo>
                    <a:pt x="179" y="237"/>
                    <a:pt x="179" y="237"/>
                    <a:pt x="179" y="237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188" y="234"/>
                    <a:pt x="188" y="234"/>
                    <a:pt x="188" y="234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89" y="236"/>
                    <a:pt x="189" y="236"/>
                    <a:pt x="189" y="236"/>
                  </a:cubicBezTo>
                  <a:cubicBezTo>
                    <a:pt x="187" y="237"/>
                    <a:pt x="187" y="237"/>
                    <a:pt x="187" y="237"/>
                  </a:cubicBezTo>
                  <a:cubicBezTo>
                    <a:pt x="187" y="238"/>
                    <a:pt x="187" y="238"/>
                    <a:pt x="187" y="238"/>
                  </a:cubicBezTo>
                  <a:cubicBezTo>
                    <a:pt x="188" y="239"/>
                    <a:pt x="188" y="239"/>
                    <a:pt x="188" y="239"/>
                  </a:cubicBezTo>
                  <a:cubicBezTo>
                    <a:pt x="191" y="237"/>
                    <a:pt x="191" y="237"/>
                    <a:pt x="191" y="237"/>
                  </a:cubicBezTo>
                  <a:cubicBezTo>
                    <a:pt x="195" y="235"/>
                    <a:pt x="195" y="235"/>
                    <a:pt x="195" y="235"/>
                  </a:cubicBezTo>
                  <a:cubicBezTo>
                    <a:pt x="196" y="235"/>
                    <a:pt x="196" y="235"/>
                    <a:pt x="196" y="235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7" y="233"/>
                    <a:pt x="197" y="233"/>
                    <a:pt x="197" y="233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9" y="232"/>
                    <a:pt x="199" y="232"/>
                    <a:pt x="199" y="232"/>
                  </a:cubicBezTo>
                  <a:cubicBezTo>
                    <a:pt x="199" y="231"/>
                    <a:pt x="199" y="231"/>
                    <a:pt x="199" y="231"/>
                  </a:cubicBezTo>
                  <a:cubicBezTo>
                    <a:pt x="200" y="232"/>
                    <a:pt x="200" y="232"/>
                    <a:pt x="200" y="232"/>
                  </a:cubicBezTo>
                  <a:cubicBezTo>
                    <a:pt x="202" y="232"/>
                    <a:pt x="202" y="232"/>
                    <a:pt x="202" y="232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01" y="228"/>
                    <a:pt x="201" y="228"/>
                    <a:pt x="201" y="228"/>
                  </a:cubicBezTo>
                  <a:cubicBezTo>
                    <a:pt x="202" y="227"/>
                    <a:pt x="202" y="227"/>
                    <a:pt x="202" y="227"/>
                  </a:cubicBezTo>
                  <a:cubicBezTo>
                    <a:pt x="201" y="226"/>
                    <a:pt x="201" y="226"/>
                    <a:pt x="201" y="226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5" y="222"/>
                    <a:pt x="205" y="222"/>
                    <a:pt x="205" y="22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06" y="231"/>
                    <a:pt x="206" y="231"/>
                    <a:pt x="206" y="231"/>
                  </a:cubicBezTo>
                  <a:cubicBezTo>
                    <a:pt x="205" y="233"/>
                    <a:pt x="205" y="233"/>
                    <a:pt x="205" y="233"/>
                  </a:cubicBezTo>
                  <a:cubicBezTo>
                    <a:pt x="205" y="239"/>
                    <a:pt x="205" y="239"/>
                    <a:pt x="205" y="239"/>
                  </a:cubicBezTo>
                  <a:cubicBezTo>
                    <a:pt x="203" y="242"/>
                    <a:pt x="203" y="242"/>
                    <a:pt x="203" y="242"/>
                  </a:cubicBezTo>
                  <a:cubicBezTo>
                    <a:pt x="203" y="250"/>
                    <a:pt x="203" y="250"/>
                    <a:pt x="203" y="250"/>
                  </a:cubicBezTo>
                  <a:cubicBezTo>
                    <a:pt x="204" y="252"/>
                    <a:pt x="204" y="252"/>
                    <a:pt x="204" y="252"/>
                  </a:cubicBezTo>
                  <a:cubicBezTo>
                    <a:pt x="206" y="252"/>
                    <a:pt x="206" y="252"/>
                    <a:pt x="206" y="252"/>
                  </a:cubicBezTo>
                  <a:cubicBezTo>
                    <a:pt x="207" y="255"/>
                    <a:pt x="207" y="255"/>
                    <a:pt x="207" y="255"/>
                  </a:cubicBezTo>
                  <a:cubicBezTo>
                    <a:pt x="210" y="254"/>
                    <a:pt x="210" y="254"/>
                    <a:pt x="210" y="254"/>
                  </a:cubicBezTo>
                  <a:cubicBezTo>
                    <a:pt x="209" y="252"/>
                    <a:pt x="209" y="252"/>
                    <a:pt x="209" y="252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1"/>
                    <a:pt x="207" y="251"/>
                    <a:pt x="207" y="251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1" y="249"/>
                    <a:pt x="211" y="249"/>
                    <a:pt x="211" y="249"/>
                  </a:cubicBezTo>
                  <a:cubicBezTo>
                    <a:pt x="210" y="248"/>
                    <a:pt x="210" y="248"/>
                    <a:pt x="210" y="248"/>
                  </a:cubicBezTo>
                  <a:cubicBezTo>
                    <a:pt x="211" y="247"/>
                    <a:pt x="211" y="247"/>
                    <a:pt x="211" y="247"/>
                  </a:cubicBezTo>
                  <a:cubicBezTo>
                    <a:pt x="214" y="247"/>
                    <a:pt x="214" y="247"/>
                    <a:pt x="214" y="247"/>
                  </a:cubicBezTo>
                  <a:cubicBezTo>
                    <a:pt x="214" y="248"/>
                    <a:pt x="214" y="248"/>
                    <a:pt x="214" y="248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4" y="244"/>
                    <a:pt x="214" y="244"/>
                    <a:pt x="214" y="244"/>
                  </a:cubicBezTo>
                  <a:cubicBezTo>
                    <a:pt x="215" y="244"/>
                    <a:pt x="215" y="244"/>
                    <a:pt x="215" y="244"/>
                  </a:cubicBezTo>
                  <a:cubicBezTo>
                    <a:pt x="218" y="242"/>
                    <a:pt x="218" y="242"/>
                    <a:pt x="218" y="242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21" y="240"/>
                    <a:pt x="221" y="240"/>
                    <a:pt x="221" y="240"/>
                  </a:cubicBezTo>
                  <a:cubicBezTo>
                    <a:pt x="221" y="242"/>
                    <a:pt x="221" y="242"/>
                    <a:pt x="221" y="242"/>
                  </a:cubicBezTo>
                  <a:cubicBezTo>
                    <a:pt x="221" y="243"/>
                    <a:pt x="221" y="243"/>
                    <a:pt x="221" y="243"/>
                  </a:cubicBezTo>
                  <a:cubicBezTo>
                    <a:pt x="219" y="245"/>
                    <a:pt x="219" y="245"/>
                    <a:pt x="219" y="245"/>
                  </a:cubicBezTo>
                  <a:cubicBezTo>
                    <a:pt x="219" y="246"/>
                    <a:pt x="219" y="246"/>
                    <a:pt x="219" y="246"/>
                  </a:cubicBezTo>
                  <a:cubicBezTo>
                    <a:pt x="218" y="247"/>
                    <a:pt x="218" y="247"/>
                    <a:pt x="218" y="247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19" y="249"/>
                    <a:pt x="219" y="249"/>
                    <a:pt x="219" y="249"/>
                  </a:cubicBezTo>
                  <a:cubicBezTo>
                    <a:pt x="220" y="250"/>
                    <a:pt x="220" y="250"/>
                    <a:pt x="220" y="250"/>
                  </a:cubicBezTo>
                  <a:cubicBezTo>
                    <a:pt x="219" y="250"/>
                    <a:pt x="219" y="250"/>
                    <a:pt x="219" y="250"/>
                  </a:cubicBezTo>
                  <a:cubicBezTo>
                    <a:pt x="218" y="251"/>
                    <a:pt x="218" y="251"/>
                    <a:pt x="218" y="251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5" y="253"/>
                    <a:pt x="215" y="253"/>
                    <a:pt x="215" y="253"/>
                  </a:cubicBezTo>
                  <a:cubicBezTo>
                    <a:pt x="214" y="255"/>
                    <a:pt x="214" y="255"/>
                    <a:pt x="214" y="255"/>
                  </a:cubicBezTo>
                  <a:cubicBezTo>
                    <a:pt x="215" y="256"/>
                    <a:pt x="215" y="256"/>
                    <a:pt x="215" y="256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9" y="257"/>
                    <a:pt x="219" y="257"/>
                    <a:pt x="219" y="257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22" y="256"/>
                    <a:pt x="222" y="256"/>
                    <a:pt x="222" y="25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2"/>
                    <a:pt x="225" y="252"/>
                    <a:pt x="225" y="252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9" y="250"/>
                    <a:pt x="229" y="250"/>
                    <a:pt x="229" y="250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2" y="251"/>
                    <a:pt x="232" y="251"/>
                    <a:pt x="232" y="251"/>
                  </a:cubicBezTo>
                  <a:cubicBezTo>
                    <a:pt x="234" y="252"/>
                    <a:pt x="234" y="252"/>
                    <a:pt x="234" y="252"/>
                  </a:cubicBezTo>
                  <a:cubicBezTo>
                    <a:pt x="235" y="252"/>
                    <a:pt x="235" y="252"/>
                    <a:pt x="235" y="252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39" y="254"/>
                    <a:pt x="239" y="254"/>
                    <a:pt x="239" y="254"/>
                  </a:cubicBezTo>
                  <a:cubicBezTo>
                    <a:pt x="239" y="256"/>
                    <a:pt x="239" y="256"/>
                    <a:pt x="239" y="256"/>
                  </a:cubicBezTo>
                  <a:cubicBezTo>
                    <a:pt x="240" y="260"/>
                    <a:pt x="240" y="260"/>
                    <a:pt x="240" y="260"/>
                  </a:cubicBezTo>
                  <a:cubicBezTo>
                    <a:pt x="240" y="262"/>
                    <a:pt x="240" y="262"/>
                    <a:pt x="240" y="262"/>
                  </a:cubicBezTo>
                  <a:cubicBezTo>
                    <a:pt x="242" y="265"/>
                    <a:pt x="242" y="265"/>
                    <a:pt x="242" y="265"/>
                  </a:cubicBezTo>
                  <a:cubicBezTo>
                    <a:pt x="249" y="269"/>
                    <a:pt x="249" y="269"/>
                    <a:pt x="249" y="269"/>
                  </a:cubicBezTo>
                  <a:cubicBezTo>
                    <a:pt x="250" y="271"/>
                    <a:pt x="250" y="271"/>
                    <a:pt x="250" y="271"/>
                  </a:cubicBezTo>
                  <a:cubicBezTo>
                    <a:pt x="252" y="272"/>
                    <a:pt x="252" y="272"/>
                    <a:pt x="252" y="272"/>
                  </a:cubicBezTo>
                  <a:cubicBezTo>
                    <a:pt x="255" y="275"/>
                    <a:pt x="255" y="275"/>
                    <a:pt x="255" y="275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8" y="276"/>
                    <a:pt x="258" y="276"/>
                    <a:pt x="258" y="276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9"/>
                    <a:pt x="259" y="279"/>
                    <a:pt x="259" y="279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1" y="279"/>
                    <a:pt x="261" y="279"/>
                    <a:pt x="261" y="279"/>
                  </a:cubicBezTo>
                  <a:cubicBezTo>
                    <a:pt x="263" y="280"/>
                    <a:pt x="263" y="280"/>
                    <a:pt x="263" y="280"/>
                  </a:cubicBezTo>
                  <a:cubicBezTo>
                    <a:pt x="265" y="280"/>
                    <a:pt x="265" y="280"/>
                    <a:pt x="265" y="280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6" y="281"/>
                    <a:pt x="266" y="281"/>
                    <a:pt x="266" y="281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8"/>
                    <a:pt x="265" y="278"/>
                    <a:pt x="265" y="278"/>
                  </a:cubicBezTo>
                  <a:cubicBezTo>
                    <a:pt x="267" y="279"/>
                    <a:pt x="267" y="279"/>
                    <a:pt x="267" y="279"/>
                  </a:cubicBezTo>
                  <a:cubicBezTo>
                    <a:pt x="268" y="281"/>
                    <a:pt x="268" y="281"/>
                    <a:pt x="268" y="281"/>
                  </a:cubicBezTo>
                  <a:cubicBezTo>
                    <a:pt x="269" y="280"/>
                    <a:pt x="269" y="280"/>
                    <a:pt x="269" y="280"/>
                  </a:cubicBezTo>
                  <a:cubicBezTo>
                    <a:pt x="269" y="279"/>
                    <a:pt x="269" y="279"/>
                    <a:pt x="269" y="279"/>
                  </a:cubicBezTo>
                  <a:cubicBezTo>
                    <a:pt x="270" y="279"/>
                    <a:pt x="270" y="279"/>
                    <a:pt x="270" y="279"/>
                  </a:cubicBezTo>
                  <a:cubicBezTo>
                    <a:pt x="272" y="281"/>
                    <a:pt x="272" y="281"/>
                    <a:pt x="272" y="281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4" y="283"/>
                    <a:pt x="274" y="283"/>
                    <a:pt x="274" y="283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7"/>
                    <a:pt x="275" y="287"/>
                    <a:pt x="275" y="287"/>
                  </a:cubicBezTo>
                  <a:cubicBezTo>
                    <a:pt x="276" y="289"/>
                    <a:pt x="276" y="289"/>
                    <a:pt x="276" y="289"/>
                  </a:cubicBezTo>
                  <a:cubicBezTo>
                    <a:pt x="276" y="291"/>
                    <a:pt x="276" y="291"/>
                    <a:pt x="276" y="291"/>
                  </a:cubicBezTo>
                  <a:cubicBezTo>
                    <a:pt x="276" y="293"/>
                    <a:pt x="276" y="293"/>
                    <a:pt x="276" y="293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4" y="296"/>
                    <a:pt x="274" y="296"/>
                    <a:pt x="274" y="296"/>
                  </a:cubicBezTo>
                  <a:cubicBezTo>
                    <a:pt x="270" y="295"/>
                    <a:pt x="270" y="295"/>
                    <a:pt x="270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7" y="296"/>
                    <a:pt x="267" y="296"/>
                    <a:pt x="267" y="296"/>
                  </a:cubicBezTo>
                  <a:cubicBezTo>
                    <a:pt x="265" y="295"/>
                    <a:pt x="265" y="295"/>
                    <a:pt x="265" y="295"/>
                  </a:cubicBezTo>
                  <a:cubicBezTo>
                    <a:pt x="263" y="295"/>
                    <a:pt x="263" y="295"/>
                    <a:pt x="263" y="295"/>
                  </a:cubicBezTo>
                  <a:cubicBezTo>
                    <a:pt x="264" y="296"/>
                    <a:pt x="264" y="296"/>
                    <a:pt x="264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0" y="299"/>
                    <a:pt x="260" y="299"/>
                    <a:pt x="260" y="299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61" y="301"/>
                    <a:pt x="261" y="301"/>
                    <a:pt x="261" y="301"/>
                  </a:cubicBezTo>
                  <a:cubicBezTo>
                    <a:pt x="262" y="303"/>
                    <a:pt x="262" y="303"/>
                    <a:pt x="262" y="303"/>
                  </a:cubicBezTo>
                  <a:cubicBezTo>
                    <a:pt x="263" y="304"/>
                    <a:pt x="263" y="304"/>
                    <a:pt x="263" y="304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9" y="307"/>
                    <a:pt x="269" y="307"/>
                    <a:pt x="269" y="307"/>
                  </a:cubicBezTo>
                  <a:cubicBezTo>
                    <a:pt x="272" y="309"/>
                    <a:pt x="272" y="309"/>
                    <a:pt x="272" y="309"/>
                  </a:cubicBezTo>
                  <a:cubicBezTo>
                    <a:pt x="274" y="309"/>
                    <a:pt x="274" y="309"/>
                    <a:pt x="274" y="309"/>
                  </a:cubicBezTo>
                  <a:cubicBezTo>
                    <a:pt x="278" y="310"/>
                    <a:pt x="278" y="310"/>
                    <a:pt x="278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1" y="309"/>
                    <a:pt x="281" y="309"/>
                    <a:pt x="281" y="309"/>
                  </a:cubicBezTo>
                  <a:cubicBezTo>
                    <a:pt x="283" y="310"/>
                    <a:pt x="283" y="310"/>
                    <a:pt x="283" y="310"/>
                  </a:cubicBezTo>
                  <a:cubicBezTo>
                    <a:pt x="283" y="312"/>
                    <a:pt x="283" y="312"/>
                    <a:pt x="283" y="312"/>
                  </a:cubicBezTo>
                  <a:cubicBezTo>
                    <a:pt x="285" y="310"/>
                    <a:pt x="285" y="310"/>
                    <a:pt x="285" y="310"/>
                  </a:cubicBezTo>
                  <a:cubicBezTo>
                    <a:pt x="286" y="311"/>
                    <a:pt x="286" y="311"/>
                    <a:pt x="286" y="311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8" y="309"/>
                    <a:pt x="288" y="309"/>
                    <a:pt x="288" y="309"/>
                  </a:cubicBezTo>
                  <a:cubicBezTo>
                    <a:pt x="289" y="309"/>
                    <a:pt x="289" y="309"/>
                    <a:pt x="289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90" y="310"/>
                    <a:pt x="290" y="310"/>
                    <a:pt x="290" y="310"/>
                  </a:cubicBezTo>
                  <a:cubicBezTo>
                    <a:pt x="293" y="309"/>
                    <a:pt x="293" y="309"/>
                    <a:pt x="293" y="309"/>
                  </a:cubicBezTo>
                  <a:cubicBezTo>
                    <a:pt x="298" y="307"/>
                    <a:pt x="298" y="307"/>
                    <a:pt x="298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300" y="312"/>
                    <a:pt x="300" y="312"/>
                    <a:pt x="300" y="312"/>
                  </a:cubicBezTo>
                  <a:cubicBezTo>
                    <a:pt x="299" y="313"/>
                    <a:pt x="299" y="313"/>
                    <a:pt x="299" y="313"/>
                  </a:cubicBezTo>
                  <a:cubicBezTo>
                    <a:pt x="300" y="314"/>
                    <a:pt x="300" y="314"/>
                    <a:pt x="300" y="314"/>
                  </a:cubicBezTo>
                  <a:cubicBezTo>
                    <a:pt x="300" y="315"/>
                    <a:pt x="300" y="315"/>
                    <a:pt x="300" y="315"/>
                  </a:cubicBezTo>
                  <a:cubicBezTo>
                    <a:pt x="301" y="314"/>
                    <a:pt x="301" y="314"/>
                    <a:pt x="301" y="314"/>
                  </a:cubicBezTo>
                  <a:cubicBezTo>
                    <a:pt x="302" y="314"/>
                    <a:pt x="302" y="314"/>
                    <a:pt x="302" y="314"/>
                  </a:cubicBezTo>
                  <a:cubicBezTo>
                    <a:pt x="302" y="316"/>
                    <a:pt x="302" y="316"/>
                    <a:pt x="302" y="316"/>
                  </a:cubicBezTo>
                  <a:cubicBezTo>
                    <a:pt x="301" y="319"/>
                    <a:pt x="301" y="319"/>
                    <a:pt x="301" y="319"/>
                  </a:cubicBezTo>
                  <a:cubicBezTo>
                    <a:pt x="301" y="321"/>
                    <a:pt x="301" y="321"/>
                    <a:pt x="301" y="321"/>
                  </a:cubicBezTo>
                  <a:cubicBezTo>
                    <a:pt x="302" y="321"/>
                    <a:pt x="302" y="321"/>
                    <a:pt x="302" y="321"/>
                  </a:cubicBezTo>
                  <a:cubicBezTo>
                    <a:pt x="303" y="320"/>
                    <a:pt x="303" y="320"/>
                    <a:pt x="303" y="320"/>
                  </a:cubicBezTo>
                  <a:cubicBezTo>
                    <a:pt x="303" y="318"/>
                    <a:pt x="303" y="318"/>
                    <a:pt x="303" y="318"/>
                  </a:cubicBezTo>
                  <a:cubicBezTo>
                    <a:pt x="304" y="316"/>
                    <a:pt x="304" y="316"/>
                    <a:pt x="304" y="316"/>
                  </a:cubicBezTo>
                  <a:cubicBezTo>
                    <a:pt x="305" y="316"/>
                    <a:pt x="305" y="316"/>
                    <a:pt x="305" y="316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03" y="322"/>
                    <a:pt x="303" y="322"/>
                    <a:pt x="303" y="322"/>
                  </a:cubicBezTo>
                  <a:cubicBezTo>
                    <a:pt x="302" y="324"/>
                    <a:pt x="302" y="324"/>
                    <a:pt x="302" y="324"/>
                  </a:cubicBezTo>
                  <a:cubicBezTo>
                    <a:pt x="302" y="327"/>
                    <a:pt x="302" y="327"/>
                    <a:pt x="302" y="327"/>
                  </a:cubicBezTo>
                  <a:cubicBezTo>
                    <a:pt x="303" y="329"/>
                    <a:pt x="303" y="329"/>
                    <a:pt x="303" y="329"/>
                  </a:cubicBezTo>
                  <a:cubicBezTo>
                    <a:pt x="303" y="332"/>
                    <a:pt x="303" y="332"/>
                    <a:pt x="303" y="332"/>
                  </a:cubicBezTo>
                  <a:cubicBezTo>
                    <a:pt x="302" y="334"/>
                    <a:pt x="302" y="334"/>
                    <a:pt x="302" y="334"/>
                  </a:cubicBezTo>
                  <a:cubicBezTo>
                    <a:pt x="304" y="335"/>
                    <a:pt x="304" y="335"/>
                    <a:pt x="304" y="335"/>
                  </a:cubicBezTo>
                  <a:cubicBezTo>
                    <a:pt x="304" y="336"/>
                    <a:pt x="304" y="336"/>
                    <a:pt x="304" y="336"/>
                  </a:cubicBezTo>
                  <a:cubicBezTo>
                    <a:pt x="303" y="338"/>
                    <a:pt x="303" y="338"/>
                    <a:pt x="303" y="338"/>
                  </a:cubicBezTo>
                  <a:cubicBezTo>
                    <a:pt x="304" y="339"/>
                    <a:pt x="304" y="339"/>
                    <a:pt x="304" y="339"/>
                  </a:cubicBezTo>
                  <a:cubicBezTo>
                    <a:pt x="305" y="341"/>
                    <a:pt x="305" y="341"/>
                    <a:pt x="305" y="341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6" y="341"/>
                    <a:pt x="306" y="341"/>
                    <a:pt x="306" y="341"/>
                  </a:cubicBezTo>
                  <a:cubicBezTo>
                    <a:pt x="305" y="337"/>
                    <a:pt x="305" y="337"/>
                    <a:pt x="305" y="337"/>
                  </a:cubicBezTo>
                  <a:cubicBezTo>
                    <a:pt x="305" y="333"/>
                    <a:pt x="305" y="333"/>
                    <a:pt x="305" y="333"/>
                  </a:cubicBezTo>
                  <a:cubicBezTo>
                    <a:pt x="307" y="329"/>
                    <a:pt x="307" y="329"/>
                    <a:pt x="307" y="329"/>
                  </a:cubicBezTo>
                  <a:cubicBezTo>
                    <a:pt x="308" y="329"/>
                    <a:pt x="308" y="329"/>
                    <a:pt x="308" y="329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7" y="333"/>
                    <a:pt x="307" y="333"/>
                    <a:pt x="307" y="333"/>
                  </a:cubicBezTo>
                  <a:cubicBezTo>
                    <a:pt x="308" y="333"/>
                    <a:pt x="308" y="333"/>
                    <a:pt x="308" y="333"/>
                  </a:cubicBezTo>
                  <a:cubicBezTo>
                    <a:pt x="309" y="332"/>
                    <a:pt x="309" y="332"/>
                    <a:pt x="309" y="332"/>
                  </a:cubicBezTo>
                  <a:cubicBezTo>
                    <a:pt x="310" y="333"/>
                    <a:pt x="310" y="333"/>
                    <a:pt x="310" y="333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10" y="330"/>
                    <a:pt x="310" y="330"/>
                    <a:pt x="310" y="330"/>
                  </a:cubicBezTo>
                  <a:cubicBezTo>
                    <a:pt x="309" y="329"/>
                    <a:pt x="309" y="329"/>
                    <a:pt x="309" y="329"/>
                  </a:cubicBezTo>
                  <a:cubicBezTo>
                    <a:pt x="309" y="328"/>
                    <a:pt x="309" y="328"/>
                    <a:pt x="309" y="328"/>
                  </a:cubicBezTo>
                  <a:cubicBezTo>
                    <a:pt x="311" y="327"/>
                    <a:pt x="311" y="327"/>
                    <a:pt x="311" y="327"/>
                  </a:cubicBezTo>
                  <a:cubicBezTo>
                    <a:pt x="311" y="326"/>
                    <a:pt x="311" y="326"/>
                    <a:pt x="311" y="326"/>
                  </a:cubicBezTo>
                  <a:cubicBezTo>
                    <a:pt x="310" y="325"/>
                    <a:pt x="310" y="325"/>
                    <a:pt x="310" y="325"/>
                  </a:cubicBezTo>
                  <a:cubicBezTo>
                    <a:pt x="310" y="324"/>
                    <a:pt x="310" y="324"/>
                    <a:pt x="310" y="324"/>
                  </a:cubicBezTo>
                  <a:cubicBezTo>
                    <a:pt x="311" y="321"/>
                    <a:pt x="311" y="321"/>
                    <a:pt x="311" y="321"/>
                  </a:cubicBezTo>
                  <a:cubicBezTo>
                    <a:pt x="312" y="316"/>
                    <a:pt x="312" y="316"/>
                    <a:pt x="312" y="316"/>
                  </a:cubicBezTo>
                  <a:cubicBezTo>
                    <a:pt x="312" y="315"/>
                    <a:pt x="312" y="315"/>
                    <a:pt x="312" y="315"/>
                  </a:cubicBezTo>
                  <a:cubicBezTo>
                    <a:pt x="312" y="313"/>
                    <a:pt x="312" y="313"/>
                    <a:pt x="312" y="313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1"/>
                    <a:pt x="316" y="311"/>
                    <a:pt x="316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20" y="311"/>
                    <a:pt x="320" y="311"/>
                    <a:pt x="320" y="311"/>
                  </a:cubicBezTo>
                  <a:cubicBezTo>
                    <a:pt x="321" y="309"/>
                    <a:pt x="321" y="309"/>
                    <a:pt x="321" y="309"/>
                  </a:cubicBezTo>
                  <a:cubicBezTo>
                    <a:pt x="322" y="309"/>
                    <a:pt x="322" y="309"/>
                    <a:pt x="322" y="309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4" y="310"/>
                    <a:pt x="324" y="310"/>
                    <a:pt x="324" y="310"/>
                  </a:cubicBezTo>
                  <a:cubicBezTo>
                    <a:pt x="325" y="308"/>
                    <a:pt x="325" y="308"/>
                    <a:pt x="325" y="308"/>
                  </a:cubicBezTo>
                  <a:cubicBezTo>
                    <a:pt x="326" y="308"/>
                    <a:pt x="326" y="308"/>
                    <a:pt x="326" y="308"/>
                  </a:cubicBezTo>
                  <a:cubicBezTo>
                    <a:pt x="327" y="309"/>
                    <a:pt x="327" y="309"/>
                    <a:pt x="327" y="309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8" y="312"/>
                    <a:pt x="328" y="312"/>
                    <a:pt x="328" y="312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5"/>
                    <a:pt x="329" y="305"/>
                    <a:pt x="329" y="305"/>
                  </a:cubicBezTo>
                  <a:cubicBezTo>
                    <a:pt x="330" y="305"/>
                    <a:pt x="330" y="305"/>
                    <a:pt x="330" y="305"/>
                  </a:cubicBezTo>
                  <a:cubicBezTo>
                    <a:pt x="331" y="306"/>
                    <a:pt x="331" y="306"/>
                    <a:pt x="331" y="306"/>
                  </a:cubicBezTo>
                  <a:cubicBezTo>
                    <a:pt x="332" y="306"/>
                    <a:pt x="332" y="306"/>
                    <a:pt x="332" y="306"/>
                  </a:cubicBezTo>
                  <a:cubicBezTo>
                    <a:pt x="333" y="305"/>
                    <a:pt x="333" y="305"/>
                    <a:pt x="333" y="305"/>
                  </a:cubicBezTo>
                  <a:cubicBezTo>
                    <a:pt x="334" y="306"/>
                    <a:pt x="334" y="306"/>
                    <a:pt x="334" y="306"/>
                  </a:cubicBezTo>
                  <a:cubicBezTo>
                    <a:pt x="336" y="304"/>
                    <a:pt x="336" y="304"/>
                    <a:pt x="336" y="304"/>
                  </a:cubicBezTo>
                  <a:cubicBezTo>
                    <a:pt x="336" y="302"/>
                    <a:pt x="336" y="302"/>
                    <a:pt x="336" y="302"/>
                  </a:cubicBezTo>
                  <a:cubicBezTo>
                    <a:pt x="337" y="301"/>
                    <a:pt x="337" y="301"/>
                    <a:pt x="337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4" y="301"/>
                    <a:pt x="334" y="301"/>
                    <a:pt x="334" y="301"/>
                  </a:cubicBezTo>
                  <a:cubicBezTo>
                    <a:pt x="330" y="302"/>
                    <a:pt x="330" y="302"/>
                    <a:pt x="330" y="302"/>
                  </a:cubicBezTo>
                  <a:cubicBezTo>
                    <a:pt x="329" y="302"/>
                    <a:pt x="329" y="302"/>
                    <a:pt x="329" y="302"/>
                  </a:cubicBezTo>
                  <a:cubicBezTo>
                    <a:pt x="329" y="303"/>
                    <a:pt x="329" y="303"/>
                    <a:pt x="329" y="303"/>
                  </a:cubicBezTo>
                  <a:cubicBezTo>
                    <a:pt x="327" y="303"/>
                    <a:pt x="327" y="303"/>
                    <a:pt x="327" y="303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7" y="305"/>
                    <a:pt x="327" y="305"/>
                    <a:pt x="327" y="305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6" y="302"/>
                    <a:pt x="326" y="302"/>
                    <a:pt x="326" y="302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0" y="304"/>
                    <a:pt x="320" y="304"/>
                    <a:pt x="320" y="304"/>
                  </a:cubicBezTo>
                  <a:cubicBezTo>
                    <a:pt x="320" y="303"/>
                    <a:pt x="320" y="303"/>
                    <a:pt x="320" y="303"/>
                  </a:cubicBezTo>
                  <a:cubicBezTo>
                    <a:pt x="319" y="303"/>
                    <a:pt x="319" y="303"/>
                    <a:pt x="319" y="303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20" y="305"/>
                    <a:pt x="320" y="305"/>
                    <a:pt x="320" y="305"/>
                  </a:cubicBezTo>
                  <a:cubicBezTo>
                    <a:pt x="320" y="306"/>
                    <a:pt x="320" y="306"/>
                    <a:pt x="320" y="306"/>
                  </a:cubicBezTo>
                  <a:cubicBezTo>
                    <a:pt x="318" y="307"/>
                    <a:pt x="318" y="307"/>
                    <a:pt x="318" y="307"/>
                  </a:cubicBezTo>
                  <a:cubicBezTo>
                    <a:pt x="317" y="306"/>
                    <a:pt x="317" y="306"/>
                    <a:pt x="317" y="306"/>
                  </a:cubicBezTo>
                  <a:cubicBezTo>
                    <a:pt x="315" y="306"/>
                    <a:pt x="315" y="306"/>
                    <a:pt x="315" y="306"/>
                  </a:cubicBezTo>
                  <a:cubicBezTo>
                    <a:pt x="315" y="305"/>
                    <a:pt x="315" y="305"/>
                    <a:pt x="315" y="305"/>
                  </a:cubicBezTo>
                  <a:cubicBezTo>
                    <a:pt x="316" y="304"/>
                    <a:pt x="316" y="304"/>
                    <a:pt x="316" y="304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4" y="303"/>
                    <a:pt x="314" y="303"/>
                    <a:pt x="314" y="303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5" y="300"/>
                    <a:pt x="315" y="300"/>
                    <a:pt x="315" y="300"/>
                  </a:cubicBezTo>
                  <a:cubicBezTo>
                    <a:pt x="318" y="297"/>
                    <a:pt x="318" y="297"/>
                    <a:pt x="318" y="297"/>
                  </a:cubicBezTo>
                  <a:cubicBezTo>
                    <a:pt x="319" y="297"/>
                    <a:pt x="319" y="297"/>
                    <a:pt x="319" y="297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7" y="297"/>
                    <a:pt x="327" y="297"/>
                    <a:pt x="327" y="297"/>
                  </a:cubicBezTo>
                  <a:cubicBezTo>
                    <a:pt x="332" y="296"/>
                    <a:pt x="332" y="296"/>
                    <a:pt x="332" y="296"/>
                  </a:cubicBezTo>
                  <a:cubicBezTo>
                    <a:pt x="333" y="296"/>
                    <a:pt x="333" y="296"/>
                    <a:pt x="333" y="296"/>
                  </a:cubicBezTo>
                  <a:cubicBezTo>
                    <a:pt x="335" y="295"/>
                    <a:pt x="335" y="295"/>
                    <a:pt x="335" y="295"/>
                  </a:cubicBezTo>
                  <a:cubicBezTo>
                    <a:pt x="336" y="296"/>
                    <a:pt x="336" y="296"/>
                    <a:pt x="336" y="296"/>
                  </a:cubicBezTo>
                  <a:cubicBezTo>
                    <a:pt x="337" y="297"/>
                    <a:pt x="337" y="297"/>
                    <a:pt x="337" y="297"/>
                  </a:cubicBezTo>
                  <a:cubicBezTo>
                    <a:pt x="338" y="297"/>
                    <a:pt x="338" y="297"/>
                    <a:pt x="338" y="297"/>
                  </a:cubicBezTo>
                  <a:cubicBezTo>
                    <a:pt x="339" y="299"/>
                    <a:pt x="339" y="299"/>
                    <a:pt x="339" y="299"/>
                  </a:cubicBezTo>
                  <a:cubicBezTo>
                    <a:pt x="338" y="302"/>
                    <a:pt x="338" y="302"/>
                    <a:pt x="338" y="302"/>
                  </a:cubicBezTo>
                  <a:cubicBezTo>
                    <a:pt x="338" y="304"/>
                    <a:pt x="338" y="304"/>
                    <a:pt x="338" y="304"/>
                  </a:cubicBezTo>
                  <a:cubicBezTo>
                    <a:pt x="339" y="304"/>
                    <a:pt x="339" y="304"/>
                    <a:pt x="339" y="304"/>
                  </a:cubicBezTo>
                  <a:cubicBezTo>
                    <a:pt x="338" y="305"/>
                    <a:pt x="338" y="305"/>
                    <a:pt x="338" y="305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8" y="307"/>
                    <a:pt x="338" y="307"/>
                    <a:pt x="338" y="307"/>
                  </a:cubicBezTo>
                  <a:cubicBezTo>
                    <a:pt x="338" y="310"/>
                    <a:pt x="338" y="310"/>
                    <a:pt x="338" y="310"/>
                  </a:cubicBezTo>
                  <a:cubicBezTo>
                    <a:pt x="340" y="310"/>
                    <a:pt x="340" y="310"/>
                    <a:pt x="340" y="310"/>
                  </a:cubicBezTo>
                  <a:cubicBezTo>
                    <a:pt x="341" y="311"/>
                    <a:pt x="341" y="311"/>
                    <a:pt x="341" y="311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39" y="313"/>
                    <a:pt x="339" y="313"/>
                    <a:pt x="339" y="313"/>
                  </a:cubicBezTo>
                  <a:cubicBezTo>
                    <a:pt x="339" y="314"/>
                    <a:pt x="339" y="314"/>
                    <a:pt x="339" y="314"/>
                  </a:cubicBezTo>
                  <a:cubicBezTo>
                    <a:pt x="339" y="315"/>
                    <a:pt x="339" y="315"/>
                    <a:pt x="339" y="315"/>
                  </a:cubicBezTo>
                  <a:cubicBezTo>
                    <a:pt x="340" y="315"/>
                    <a:pt x="340" y="315"/>
                    <a:pt x="340" y="315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3" y="316"/>
                    <a:pt x="343" y="316"/>
                    <a:pt x="343" y="316"/>
                  </a:cubicBezTo>
                  <a:cubicBezTo>
                    <a:pt x="344" y="317"/>
                    <a:pt x="344" y="317"/>
                    <a:pt x="344" y="317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8" y="317"/>
                    <a:pt x="348" y="317"/>
                    <a:pt x="348" y="317"/>
                  </a:cubicBezTo>
                  <a:cubicBezTo>
                    <a:pt x="348" y="318"/>
                    <a:pt x="348" y="318"/>
                    <a:pt x="348" y="318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9" y="318"/>
                    <a:pt x="349" y="318"/>
                    <a:pt x="349" y="318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1"/>
                    <a:pt x="350" y="321"/>
                    <a:pt x="350" y="321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51" y="323"/>
                    <a:pt x="351" y="323"/>
                    <a:pt x="351" y="323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3" y="326"/>
                    <a:pt x="353" y="326"/>
                    <a:pt x="353" y="326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8" y="329"/>
                    <a:pt x="358" y="329"/>
                    <a:pt x="358" y="329"/>
                  </a:cubicBezTo>
                  <a:cubicBezTo>
                    <a:pt x="360" y="328"/>
                    <a:pt x="360" y="328"/>
                    <a:pt x="360" y="328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364" y="326"/>
                    <a:pt x="364" y="326"/>
                    <a:pt x="364" y="326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7" y="325"/>
                    <a:pt x="367" y="325"/>
                    <a:pt x="367" y="325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71" y="326"/>
                    <a:pt x="371" y="326"/>
                    <a:pt x="371" y="326"/>
                  </a:cubicBezTo>
                  <a:cubicBezTo>
                    <a:pt x="374" y="328"/>
                    <a:pt x="374" y="328"/>
                    <a:pt x="374" y="328"/>
                  </a:cubicBezTo>
                  <a:cubicBezTo>
                    <a:pt x="375" y="329"/>
                    <a:pt x="375" y="329"/>
                    <a:pt x="375" y="329"/>
                  </a:cubicBezTo>
                  <a:cubicBezTo>
                    <a:pt x="376" y="330"/>
                    <a:pt x="376" y="330"/>
                    <a:pt x="376" y="330"/>
                  </a:cubicBezTo>
                  <a:cubicBezTo>
                    <a:pt x="377" y="329"/>
                    <a:pt x="377" y="329"/>
                    <a:pt x="377" y="329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81" y="330"/>
                    <a:pt x="381" y="330"/>
                    <a:pt x="381" y="330"/>
                  </a:cubicBezTo>
                  <a:cubicBezTo>
                    <a:pt x="382" y="330"/>
                    <a:pt x="382" y="330"/>
                    <a:pt x="382" y="330"/>
                  </a:cubicBezTo>
                  <a:cubicBezTo>
                    <a:pt x="382" y="328"/>
                    <a:pt x="382" y="328"/>
                    <a:pt x="382" y="328"/>
                  </a:cubicBezTo>
                  <a:cubicBezTo>
                    <a:pt x="381" y="326"/>
                    <a:pt x="381" y="326"/>
                    <a:pt x="381" y="326"/>
                  </a:cubicBezTo>
                  <a:cubicBezTo>
                    <a:pt x="380" y="324"/>
                    <a:pt x="380" y="324"/>
                    <a:pt x="380" y="324"/>
                  </a:cubicBezTo>
                  <a:cubicBezTo>
                    <a:pt x="381" y="323"/>
                    <a:pt x="381" y="323"/>
                    <a:pt x="381" y="323"/>
                  </a:cubicBezTo>
                  <a:cubicBezTo>
                    <a:pt x="382" y="323"/>
                    <a:pt x="382" y="323"/>
                    <a:pt x="382" y="323"/>
                  </a:cubicBezTo>
                  <a:cubicBezTo>
                    <a:pt x="383" y="326"/>
                    <a:pt x="383" y="326"/>
                    <a:pt x="383" y="326"/>
                  </a:cubicBezTo>
                  <a:cubicBezTo>
                    <a:pt x="383" y="328"/>
                    <a:pt x="383" y="328"/>
                    <a:pt x="383" y="328"/>
                  </a:cubicBezTo>
                  <a:cubicBezTo>
                    <a:pt x="386" y="331"/>
                    <a:pt x="386" y="331"/>
                    <a:pt x="386" y="331"/>
                  </a:cubicBezTo>
                  <a:cubicBezTo>
                    <a:pt x="387" y="332"/>
                    <a:pt x="387" y="332"/>
                    <a:pt x="387" y="332"/>
                  </a:cubicBezTo>
                  <a:cubicBezTo>
                    <a:pt x="387" y="334"/>
                    <a:pt x="387" y="334"/>
                    <a:pt x="387" y="334"/>
                  </a:cubicBezTo>
                  <a:cubicBezTo>
                    <a:pt x="387" y="331"/>
                    <a:pt x="387" y="331"/>
                    <a:pt x="387" y="331"/>
                  </a:cubicBezTo>
                  <a:cubicBezTo>
                    <a:pt x="387" y="329"/>
                    <a:pt x="387" y="329"/>
                    <a:pt x="387" y="329"/>
                  </a:cubicBezTo>
                  <a:cubicBezTo>
                    <a:pt x="384" y="328"/>
                    <a:pt x="384" y="328"/>
                    <a:pt x="384" y="328"/>
                  </a:cubicBezTo>
                  <a:cubicBezTo>
                    <a:pt x="384" y="326"/>
                    <a:pt x="384" y="326"/>
                    <a:pt x="384" y="326"/>
                  </a:cubicBezTo>
                  <a:cubicBezTo>
                    <a:pt x="383" y="322"/>
                    <a:pt x="383" y="322"/>
                    <a:pt x="383" y="322"/>
                  </a:cubicBezTo>
                  <a:cubicBezTo>
                    <a:pt x="383" y="321"/>
                    <a:pt x="383" y="321"/>
                    <a:pt x="383" y="321"/>
                  </a:cubicBezTo>
                  <a:cubicBezTo>
                    <a:pt x="384" y="321"/>
                    <a:pt x="384" y="321"/>
                    <a:pt x="384" y="321"/>
                  </a:cubicBezTo>
                  <a:cubicBezTo>
                    <a:pt x="384" y="322"/>
                    <a:pt x="384" y="322"/>
                    <a:pt x="384" y="322"/>
                  </a:cubicBezTo>
                  <a:cubicBezTo>
                    <a:pt x="385" y="323"/>
                    <a:pt x="385" y="323"/>
                    <a:pt x="385" y="323"/>
                  </a:cubicBezTo>
                  <a:cubicBezTo>
                    <a:pt x="386" y="322"/>
                    <a:pt x="386" y="322"/>
                    <a:pt x="386" y="322"/>
                  </a:cubicBezTo>
                  <a:cubicBezTo>
                    <a:pt x="386" y="321"/>
                    <a:pt x="386" y="321"/>
                    <a:pt x="386" y="321"/>
                  </a:cubicBezTo>
                  <a:cubicBezTo>
                    <a:pt x="385" y="320"/>
                    <a:pt x="385" y="320"/>
                    <a:pt x="385" y="320"/>
                  </a:cubicBezTo>
                  <a:cubicBezTo>
                    <a:pt x="385" y="319"/>
                    <a:pt x="385" y="319"/>
                    <a:pt x="385" y="319"/>
                  </a:cubicBezTo>
                  <a:cubicBezTo>
                    <a:pt x="385" y="318"/>
                    <a:pt x="385" y="318"/>
                    <a:pt x="385" y="318"/>
                  </a:cubicBezTo>
                  <a:cubicBezTo>
                    <a:pt x="385" y="317"/>
                    <a:pt x="385" y="317"/>
                    <a:pt x="385" y="317"/>
                  </a:cubicBezTo>
                  <a:cubicBezTo>
                    <a:pt x="386" y="317"/>
                    <a:pt x="386" y="317"/>
                    <a:pt x="386" y="317"/>
                  </a:cubicBezTo>
                  <a:cubicBezTo>
                    <a:pt x="387" y="318"/>
                    <a:pt x="387" y="318"/>
                    <a:pt x="387" y="318"/>
                  </a:cubicBezTo>
                  <a:cubicBezTo>
                    <a:pt x="387" y="319"/>
                    <a:pt x="387" y="319"/>
                    <a:pt x="387" y="319"/>
                  </a:cubicBezTo>
                  <a:cubicBezTo>
                    <a:pt x="388" y="320"/>
                    <a:pt x="388" y="320"/>
                    <a:pt x="388" y="320"/>
                  </a:cubicBezTo>
                  <a:cubicBezTo>
                    <a:pt x="388" y="319"/>
                    <a:pt x="388" y="319"/>
                    <a:pt x="388" y="319"/>
                  </a:cubicBezTo>
                  <a:cubicBezTo>
                    <a:pt x="390" y="318"/>
                    <a:pt x="390" y="318"/>
                    <a:pt x="390" y="318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2" y="316"/>
                    <a:pt x="392" y="316"/>
                    <a:pt x="392" y="316"/>
                  </a:cubicBezTo>
                  <a:cubicBezTo>
                    <a:pt x="393" y="318"/>
                    <a:pt x="393" y="318"/>
                    <a:pt x="393" y="318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9"/>
                    <a:pt x="395" y="319"/>
                    <a:pt x="395" y="319"/>
                  </a:cubicBezTo>
                  <a:cubicBezTo>
                    <a:pt x="395" y="321"/>
                    <a:pt x="395" y="321"/>
                    <a:pt x="395" y="321"/>
                  </a:cubicBezTo>
                  <a:cubicBezTo>
                    <a:pt x="394" y="323"/>
                    <a:pt x="394" y="323"/>
                    <a:pt x="394" y="323"/>
                  </a:cubicBezTo>
                  <a:cubicBezTo>
                    <a:pt x="395" y="324"/>
                    <a:pt x="395" y="324"/>
                    <a:pt x="395" y="324"/>
                  </a:cubicBezTo>
                  <a:cubicBezTo>
                    <a:pt x="397" y="323"/>
                    <a:pt x="397" y="323"/>
                    <a:pt x="397" y="323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5"/>
                    <a:pt x="398" y="325"/>
                    <a:pt x="398" y="325"/>
                  </a:cubicBezTo>
                  <a:cubicBezTo>
                    <a:pt x="396" y="326"/>
                    <a:pt x="396" y="326"/>
                    <a:pt x="396" y="326"/>
                  </a:cubicBezTo>
                  <a:cubicBezTo>
                    <a:pt x="395" y="327"/>
                    <a:pt x="395" y="327"/>
                    <a:pt x="395" y="327"/>
                  </a:cubicBezTo>
                  <a:cubicBezTo>
                    <a:pt x="396" y="327"/>
                    <a:pt x="396" y="327"/>
                    <a:pt x="396" y="327"/>
                  </a:cubicBezTo>
                  <a:cubicBezTo>
                    <a:pt x="398" y="326"/>
                    <a:pt x="398" y="326"/>
                    <a:pt x="398" y="326"/>
                  </a:cubicBezTo>
                  <a:cubicBezTo>
                    <a:pt x="399" y="324"/>
                    <a:pt x="399" y="324"/>
                    <a:pt x="399" y="324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3" y="325"/>
                    <a:pt x="403" y="325"/>
                    <a:pt x="403" y="325"/>
                  </a:cubicBezTo>
                  <a:cubicBezTo>
                    <a:pt x="402" y="325"/>
                    <a:pt x="402" y="325"/>
                    <a:pt x="402" y="325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1" y="328"/>
                    <a:pt x="401" y="328"/>
                    <a:pt x="401" y="328"/>
                  </a:cubicBezTo>
                  <a:cubicBezTo>
                    <a:pt x="398" y="330"/>
                    <a:pt x="398" y="330"/>
                    <a:pt x="398" y="330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4"/>
                    <a:pt x="396" y="334"/>
                    <a:pt x="396" y="334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4" y="334"/>
                    <a:pt x="394" y="334"/>
                    <a:pt x="394" y="334"/>
                  </a:cubicBezTo>
                  <a:cubicBezTo>
                    <a:pt x="393" y="335"/>
                    <a:pt x="393" y="335"/>
                    <a:pt x="393" y="335"/>
                  </a:cubicBezTo>
                  <a:cubicBezTo>
                    <a:pt x="393" y="338"/>
                    <a:pt x="393" y="338"/>
                    <a:pt x="393" y="338"/>
                  </a:cubicBezTo>
                  <a:cubicBezTo>
                    <a:pt x="393" y="339"/>
                    <a:pt x="393" y="339"/>
                    <a:pt x="393" y="339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5" y="338"/>
                    <a:pt x="395" y="338"/>
                    <a:pt x="395" y="338"/>
                  </a:cubicBezTo>
                  <a:cubicBezTo>
                    <a:pt x="395" y="340"/>
                    <a:pt x="395" y="340"/>
                    <a:pt x="395" y="340"/>
                  </a:cubicBezTo>
                  <a:cubicBezTo>
                    <a:pt x="393" y="341"/>
                    <a:pt x="393" y="341"/>
                    <a:pt x="393" y="341"/>
                  </a:cubicBezTo>
                  <a:cubicBezTo>
                    <a:pt x="393" y="342"/>
                    <a:pt x="393" y="342"/>
                    <a:pt x="393" y="342"/>
                  </a:cubicBezTo>
                  <a:cubicBezTo>
                    <a:pt x="396" y="342"/>
                    <a:pt x="396" y="342"/>
                    <a:pt x="396" y="342"/>
                  </a:cubicBezTo>
                  <a:cubicBezTo>
                    <a:pt x="397" y="340"/>
                    <a:pt x="397" y="340"/>
                    <a:pt x="397" y="340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397" y="342"/>
                    <a:pt x="397" y="342"/>
                    <a:pt x="397" y="342"/>
                  </a:cubicBezTo>
                  <a:cubicBezTo>
                    <a:pt x="396" y="343"/>
                    <a:pt x="396" y="343"/>
                    <a:pt x="396" y="343"/>
                  </a:cubicBezTo>
                  <a:cubicBezTo>
                    <a:pt x="397" y="344"/>
                    <a:pt x="397" y="344"/>
                    <a:pt x="397" y="344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5"/>
                    <a:pt x="397" y="345"/>
                    <a:pt x="397" y="345"/>
                  </a:cubicBezTo>
                  <a:cubicBezTo>
                    <a:pt x="397" y="347"/>
                    <a:pt x="397" y="347"/>
                    <a:pt x="397" y="347"/>
                  </a:cubicBezTo>
                  <a:cubicBezTo>
                    <a:pt x="396" y="348"/>
                    <a:pt x="396" y="348"/>
                    <a:pt x="396" y="348"/>
                  </a:cubicBezTo>
                  <a:cubicBezTo>
                    <a:pt x="394" y="347"/>
                    <a:pt x="394" y="347"/>
                    <a:pt x="394" y="34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391" y="346"/>
                    <a:pt x="391" y="346"/>
                    <a:pt x="391" y="346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89" y="346"/>
                    <a:pt x="389" y="346"/>
                    <a:pt x="389" y="346"/>
                  </a:cubicBezTo>
                  <a:cubicBezTo>
                    <a:pt x="390" y="348"/>
                    <a:pt x="390" y="348"/>
                    <a:pt x="390" y="348"/>
                  </a:cubicBezTo>
                  <a:cubicBezTo>
                    <a:pt x="391" y="350"/>
                    <a:pt x="391" y="350"/>
                    <a:pt x="391" y="350"/>
                  </a:cubicBezTo>
                  <a:cubicBezTo>
                    <a:pt x="390" y="354"/>
                    <a:pt x="390" y="354"/>
                    <a:pt x="390" y="354"/>
                  </a:cubicBezTo>
                  <a:cubicBezTo>
                    <a:pt x="392" y="351"/>
                    <a:pt x="392" y="351"/>
                    <a:pt x="392" y="351"/>
                  </a:cubicBezTo>
                  <a:cubicBezTo>
                    <a:pt x="391" y="348"/>
                    <a:pt x="391" y="348"/>
                    <a:pt x="391" y="348"/>
                  </a:cubicBezTo>
                  <a:cubicBezTo>
                    <a:pt x="393" y="347"/>
                    <a:pt x="393" y="347"/>
                    <a:pt x="393" y="347"/>
                  </a:cubicBezTo>
                  <a:cubicBezTo>
                    <a:pt x="394" y="348"/>
                    <a:pt x="394" y="348"/>
                    <a:pt x="394" y="348"/>
                  </a:cubicBezTo>
                  <a:cubicBezTo>
                    <a:pt x="395" y="348"/>
                    <a:pt x="395" y="348"/>
                    <a:pt x="395" y="348"/>
                  </a:cubicBezTo>
                  <a:cubicBezTo>
                    <a:pt x="397" y="349"/>
                    <a:pt x="397" y="349"/>
                    <a:pt x="397" y="349"/>
                  </a:cubicBezTo>
                  <a:cubicBezTo>
                    <a:pt x="398" y="348"/>
                    <a:pt x="398" y="348"/>
                    <a:pt x="398" y="348"/>
                  </a:cubicBezTo>
                  <a:cubicBezTo>
                    <a:pt x="398" y="346"/>
                    <a:pt x="398" y="346"/>
                    <a:pt x="398" y="346"/>
                  </a:cubicBezTo>
                  <a:cubicBezTo>
                    <a:pt x="401" y="346"/>
                    <a:pt x="401" y="346"/>
                    <a:pt x="401" y="346"/>
                  </a:cubicBezTo>
                  <a:cubicBezTo>
                    <a:pt x="402" y="344"/>
                    <a:pt x="402" y="344"/>
                    <a:pt x="402" y="344"/>
                  </a:cubicBezTo>
                  <a:cubicBezTo>
                    <a:pt x="404" y="344"/>
                    <a:pt x="404" y="344"/>
                    <a:pt x="404" y="344"/>
                  </a:cubicBezTo>
                  <a:cubicBezTo>
                    <a:pt x="405" y="342"/>
                    <a:pt x="405" y="342"/>
                    <a:pt x="405" y="342"/>
                  </a:cubicBezTo>
                  <a:cubicBezTo>
                    <a:pt x="404" y="343"/>
                    <a:pt x="404" y="343"/>
                    <a:pt x="404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1" y="344"/>
                    <a:pt x="401" y="344"/>
                    <a:pt x="401" y="344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399" y="345"/>
                    <a:pt x="399" y="345"/>
                    <a:pt x="399" y="345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1" y="342"/>
                    <a:pt x="401" y="342"/>
                    <a:pt x="401" y="342"/>
                  </a:cubicBezTo>
                  <a:cubicBezTo>
                    <a:pt x="401" y="341"/>
                    <a:pt x="401" y="341"/>
                    <a:pt x="401" y="341"/>
                  </a:cubicBezTo>
                  <a:cubicBezTo>
                    <a:pt x="401" y="340"/>
                    <a:pt x="401" y="340"/>
                    <a:pt x="401" y="340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2" y="336"/>
                    <a:pt x="402" y="336"/>
                    <a:pt x="402" y="336"/>
                  </a:cubicBezTo>
                  <a:cubicBezTo>
                    <a:pt x="401" y="335"/>
                    <a:pt x="401" y="335"/>
                    <a:pt x="401" y="335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3" y="332"/>
                    <a:pt x="403" y="332"/>
                    <a:pt x="403" y="332"/>
                  </a:cubicBezTo>
                  <a:cubicBezTo>
                    <a:pt x="403" y="330"/>
                    <a:pt x="403" y="330"/>
                    <a:pt x="403" y="330"/>
                  </a:cubicBezTo>
                  <a:cubicBezTo>
                    <a:pt x="405" y="328"/>
                    <a:pt x="405" y="328"/>
                    <a:pt x="405" y="328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5" y="330"/>
                    <a:pt x="405" y="330"/>
                    <a:pt x="405" y="330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7" y="328"/>
                    <a:pt x="407" y="328"/>
                    <a:pt x="407" y="328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9" y="330"/>
                    <a:pt x="409" y="330"/>
                    <a:pt x="409" y="330"/>
                  </a:cubicBezTo>
                  <a:cubicBezTo>
                    <a:pt x="410" y="329"/>
                    <a:pt x="410" y="329"/>
                    <a:pt x="410" y="329"/>
                  </a:cubicBezTo>
                  <a:cubicBezTo>
                    <a:pt x="411" y="328"/>
                    <a:pt x="411" y="328"/>
                    <a:pt x="411" y="328"/>
                  </a:cubicBezTo>
                  <a:cubicBezTo>
                    <a:pt x="415" y="326"/>
                    <a:pt x="415" y="326"/>
                    <a:pt x="415" y="326"/>
                  </a:cubicBezTo>
                  <a:cubicBezTo>
                    <a:pt x="416" y="325"/>
                    <a:pt x="416" y="325"/>
                    <a:pt x="416" y="325"/>
                  </a:cubicBezTo>
                  <a:cubicBezTo>
                    <a:pt x="416" y="324"/>
                    <a:pt x="416" y="324"/>
                    <a:pt x="416" y="324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9" y="322"/>
                    <a:pt x="419" y="322"/>
                    <a:pt x="419" y="322"/>
                  </a:cubicBezTo>
                  <a:cubicBezTo>
                    <a:pt x="421" y="322"/>
                    <a:pt x="421" y="322"/>
                    <a:pt x="421" y="322"/>
                  </a:cubicBezTo>
                  <a:cubicBezTo>
                    <a:pt x="423" y="320"/>
                    <a:pt x="423" y="320"/>
                    <a:pt x="423" y="320"/>
                  </a:cubicBezTo>
                  <a:cubicBezTo>
                    <a:pt x="422" y="319"/>
                    <a:pt x="422" y="319"/>
                    <a:pt x="422" y="319"/>
                  </a:cubicBezTo>
                  <a:cubicBezTo>
                    <a:pt x="423" y="317"/>
                    <a:pt x="423" y="317"/>
                    <a:pt x="423" y="317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24" y="312"/>
                    <a:pt x="424" y="312"/>
                    <a:pt x="424" y="312"/>
                  </a:cubicBezTo>
                  <a:cubicBezTo>
                    <a:pt x="423" y="313"/>
                    <a:pt x="423" y="313"/>
                    <a:pt x="423" y="313"/>
                  </a:cubicBezTo>
                  <a:cubicBezTo>
                    <a:pt x="421" y="313"/>
                    <a:pt x="421" y="313"/>
                    <a:pt x="421" y="313"/>
                  </a:cubicBezTo>
                  <a:cubicBezTo>
                    <a:pt x="422" y="314"/>
                    <a:pt x="422" y="314"/>
                    <a:pt x="422" y="314"/>
                  </a:cubicBezTo>
                  <a:cubicBezTo>
                    <a:pt x="421" y="316"/>
                    <a:pt x="421" y="316"/>
                    <a:pt x="421" y="316"/>
                  </a:cubicBezTo>
                  <a:cubicBezTo>
                    <a:pt x="419" y="316"/>
                    <a:pt x="419" y="316"/>
                    <a:pt x="419" y="316"/>
                  </a:cubicBezTo>
                  <a:cubicBezTo>
                    <a:pt x="418" y="315"/>
                    <a:pt x="418" y="315"/>
                    <a:pt x="418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8" y="312"/>
                    <a:pt x="418" y="312"/>
                    <a:pt x="418" y="312"/>
                  </a:cubicBezTo>
                  <a:cubicBezTo>
                    <a:pt x="419" y="312"/>
                    <a:pt x="419" y="312"/>
                    <a:pt x="419" y="312"/>
                  </a:cubicBezTo>
                  <a:cubicBezTo>
                    <a:pt x="420" y="311"/>
                    <a:pt x="420" y="311"/>
                    <a:pt x="420" y="311"/>
                  </a:cubicBezTo>
                  <a:cubicBezTo>
                    <a:pt x="422" y="310"/>
                    <a:pt x="422" y="310"/>
                    <a:pt x="422" y="310"/>
                  </a:cubicBezTo>
                  <a:cubicBezTo>
                    <a:pt x="422" y="309"/>
                    <a:pt x="422" y="309"/>
                    <a:pt x="422" y="309"/>
                  </a:cubicBezTo>
                  <a:cubicBezTo>
                    <a:pt x="422" y="308"/>
                    <a:pt x="422" y="308"/>
                    <a:pt x="422" y="308"/>
                  </a:cubicBezTo>
                  <a:cubicBezTo>
                    <a:pt x="423" y="306"/>
                    <a:pt x="423" y="306"/>
                    <a:pt x="423" y="306"/>
                  </a:cubicBezTo>
                  <a:cubicBezTo>
                    <a:pt x="425" y="306"/>
                    <a:pt x="425" y="306"/>
                    <a:pt x="425" y="306"/>
                  </a:cubicBezTo>
                  <a:cubicBezTo>
                    <a:pt x="427" y="306"/>
                    <a:pt x="427" y="306"/>
                    <a:pt x="427" y="306"/>
                  </a:cubicBezTo>
                  <a:cubicBezTo>
                    <a:pt x="425" y="307"/>
                    <a:pt x="425" y="307"/>
                    <a:pt x="425" y="307"/>
                  </a:cubicBezTo>
                  <a:cubicBezTo>
                    <a:pt x="425" y="309"/>
                    <a:pt x="425" y="309"/>
                    <a:pt x="425" y="309"/>
                  </a:cubicBezTo>
                  <a:cubicBezTo>
                    <a:pt x="426" y="309"/>
                    <a:pt x="426" y="309"/>
                    <a:pt x="426" y="309"/>
                  </a:cubicBezTo>
                  <a:cubicBezTo>
                    <a:pt x="428" y="309"/>
                    <a:pt x="428" y="309"/>
                    <a:pt x="428" y="309"/>
                  </a:cubicBezTo>
                  <a:cubicBezTo>
                    <a:pt x="429" y="305"/>
                    <a:pt x="429" y="305"/>
                    <a:pt x="429" y="305"/>
                  </a:cubicBezTo>
                  <a:cubicBezTo>
                    <a:pt x="429" y="304"/>
                    <a:pt x="429" y="304"/>
                    <a:pt x="429" y="304"/>
                  </a:cubicBezTo>
                  <a:cubicBezTo>
                    <a:pt x="427" y="303"/>
                    <a:pt x="427" y="303"/>
                    <a:pt x="427" y="303"/>
                  </a:cubicBezTo>
                  <a:cubicBezTo>
                    <a:pt x="426" y="303"/>
                    <a:pt x="426" y="303"/>
                    <a:pt x="426" y="303"/>
                  </a:cubicBezTo>
                  <a:cubicBezTo>
                    <a:pt x="425" y="303"/>
                    <a:pt x="425" y="303"/>
                    <a:pt x="425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1" y="300"/>
                    <a:pt x="421" y="300"/>
                    <a:pt x="421" y="300"/>
                  </a:cubicBezTo>
                  <a:cubicBezTo>
                    <a:pt x="422" y="298"/>
                    <a:pt x="422" y="298"/>
                    <a:pt x="422" y="298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19" y="298"/>
                    <a:pt x="419" y="298"/>
                    <a:pt x="419" y="298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7" y="295"/>
                    <a:pt x="417" y="295"/>
                    <a:pt x="417" y="295"/>
                  </a:cubicBezTo>
                  <a:cubicBezTo>
                    <a:pt x="416" y="295"/>
                    <a:pt x="416" y="295"/>
                    <a:pt x="416" y="295"/>
                  </a:cubicBezTo>
                  <a:cubicBezTo>
                    <a:pt x="415" y="295"/>
                    <a:pt x="415" y="295"/>
                    <a:pt x="415" y="295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4" y="290"/>
                    <a:pt x="414" y="290"/>
                    <a:pt x="414" y="290"/>
                  </a:cubicBezTo>
                  <a:cubicBezTo>
                    <a:pt x="414" y="288"/>
                    <a:pt x="414" y="288"/>
                    <a:pt x="414" y="288"/>
                  </a:cubicBezTo>
                  <a:cubicBezTo>
                    <a:pt x="414" y="284"/>
                    <a:pt x="414" y="284"/>
                    <a:pt x="414" y="284"/>
                  </a:cubicBezTo>
                  <a:cubicBezTo>
                    <a:pt x="415" y="282"/>
                    <a:pt x="415" y="282"/>
                    <a:pt x="415" y="282"/>
                  </a:cubicBezTo>
                  <a:cubicBezTo>
                    <a:pt x="418" y="280"/>
                    <a:pt x="418" y="280"/>
                    <a:pt x="418" y="280"/>
                  </a:cubicBezTo>
                  <a:cubicBezTo>
                    <a:pt x="420" y="279"/>
                    <a:pt x="420" y="279"/>
                    <a:pt x="420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3" y="277"/>
                    <a:pt x="423" y="277"/>
                    <a:pt x="423" y="277"/>
                  </a:cubicBezTo>
                  <a:cubicBezTo>
                    <a:pt x="423" y="276"/>
                    <a:pt x="423" y="276"/>
                    <a:pt x="423" y="276"/>
                  </a:cubicBezTo>
                  <a:cubicBezTo>
                    <a:pt x="422" y="276"/>
                    <a:pt x="422" y="276"/>
                    <a:pt x="422" y="276"/>
                  </a:cubicBezTo>
                  <a:cubicBezTo>
                    <a:pt x="421" y="277"/>
                    <a:pt x="421" y="277"/>
                    <a:pt x="421" y="277"/>
                  </a:cubicBezTo>
                  <a:cubicBezTo>
                    <a:pt x="420" y="277"/>
                    <a:pt x="420" y="277"/>
                    <a:pt x="420" y="277"/>
                  </a:cubicBezTo>
                  <a:cubicBezTo>
                    <a:pt x="420" y="276"/>
                    <a:pt x="420" y="276"/>
                    <a:pt x="420" y="276"/>
                  </a:cubicBezTo>
                  <a:cubicBezTo>
                    <a:pt x="419" y="274"/>
                    <a:pt x="419" y="274"/>
                    <a:pt x="419" y="274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22" y="270"/>
                    <a:pt x="422" y="270"/>
                    <a:pt x="422" y="270"/>
                  </a:cubicBezTo>
                  <a:cubicBezTo>
                    <a:pt x="423" y="267"/>
                    <a:pt x="423" y="267"/>
                    <a:pt x="423" y="267"/>
                  </a:cubicBezTo>
                  <a:cubicBezTo>
                    <a:pt x="424" y="266"/>
                    <a:pt x="424" y="266"/>
                    <a:pt x="424" y="266"/>
                  </a:cubicBezTo>
                  <a:cubicBezTo>
                    <a:pt x="425" y="264"/>
                    <a:pt x="425" y="264"/>
                    <a:pt x="425" y="264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28" y="262"/>
                    <a:pt x="428" y="262"/>
                    <a:pt x="428" y="262"/>
                  </a:cubicBezTo>
                  <a:cubicBezTo>
                    <a:pt x="430" y="261"/>
                    <a:pt x="430" y="261"/>
                    <a:pt x="430" y="261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30" y="264"/>
                    <a:pt x="430" y="264"/>
                    <a:pt x="430" y="264"/>
                  </a:cubicBezTo>
                  <a:cubicBezTo>
                    <a:pt x="431" y="265"/>
                    <a:pt x="431" y="265"/>
                    <a:pt x="431" y="265"/>
                  </a:cubicBezTo>
                  <a:cubicBezTo>
                    <a:pt x="431" y="266"/>
                    <a:pt x="431" y="266"/>
                    <a:pt x="431" y="266"/>
                  </a:cubicBezTo>
                  <a:cubicBezTo>
                    <a:pt x="433" y="265"/>
                    <a:pt x="433" y="265"/>
                    <a:pt x="433" y="265"/>
                  </a:cubicBezTo>
                  <a:cubicBezTo>
                    <a:pt x="433" y="264"/>
                    <a:pt x="433" y="264"/>
                    <a:pt x="433" y="264"/>
                  </a:cubicBezTo>
                  <a:cubicBezTo>
                    <a:pt x="435" y="261"/>
                    <a:pt x="435" y="261"/>
                    <a:pt x="435" y="261"/>
                  </a:cubicBezTo>
                  <a:cubicBezTo>
                    <a:pt x="435" y="260"/>
                    <a:pt x="435" y="260"/>
                    <a:pt x="435" y="260"/>
                  </a:cubicBezTo>
                  <a:cubicBezTo>
                    <a:pt x="434" y="260"/>
                    <a:pt x="434" y="260"/>
                    <a:pt x="434" y="260"/>
                  </a:cubicBezTo>
                  <a:cubicBezTo>
                    <a:pt x="432" y="259"/>
                    <a:pt x="432" y="259"/>
                    <a:pt x="432" y="259"/>
                  </a:cubicBezTo>
                  <a:cubicBezTo>
                    <a:pt x="431" y="258"/>
                    <a:pt x="431" y="258"/>
                    <a:pt x="431" y="258"/>
                  </a:cubicBezTo>
                  <a:cubicBezTo>
                    <a:pt x="432" y="256"/>
                    <a:pt x="432" y="256"/>
                    <a:pt x="432" y="256"/>
                  </a:cubicBezTo>
                  <a:cubicBezTo>
                    <a:pt x="435" y="256"/>
                    <a:pt x="435" y="256"/>
                    <a:pt x="435" y="256"/>
                  </a:cubicBezTo>
                  <a:cubicBezTo>
                    <a:pt x="435" y="255"/>
                    <a:pt x="435" y="255"/>
                    <a:pt x="435" y="255"/>
                  </a:cubicBezTo>
                  <a:cubicBezTo>
                    <a:pt x="438" y="254"/>
                    <a:pt x="438" y="254"/>
                    <a:pt x="438" y="254"/>
                  </a:cubicBezTo>
                  <a:cubicBezTo>
                    <a:pt x="438" y="252"/>
                    <a:pt x="438" y="252"/>
                    <a:pt x="438" y="252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1" y="252"/>
                    <a:pt x="441" y="252"/>
                    <a:pt x="441" y="252"/>
                  </a:cubicBezTo>
                  <a:cubicBezTo>
                    <a:pt x="444" y="253"/>
                    <a:pt x="444" y="253"/>
                    <a:pt x="444" y="253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5" y="256"/>
                    <a:pt x="445" y="256"/>
                    <a:pt x="445" y="256"/>
                  </a:cubicBezTo>
                  <a:cubicBezTo>
                    <a:pt x="446" y="257"/>
                    <a:pt x="446" y="257"/>
                    <a:pt x="446" y="257"/>
                  </a:cubicBezTo>
                  <a:cubicBezTo>
                    <a:pt x="447" y="258"/>
                    <a:pt x="447" y="258"/>
                    <a:pt x="447" y="258"/>
                  </a:cubicBezTo>
                  <a:cubicBezTo>
                    <a:pt x="447" y="260"/>
                    <a:pt x="447" y="260"/>
                    <a:pt x="447" y="260"/>
                  </a:cubicBezTo>
                  <a:cubicBezTo>
                    <a:pt x="446" y="260"/>
                    <a:pt x="446" y="260"/>
                    <a:pt x="446" y="260"/>
                  </a:cubicBezTo>
                  <a:cubicBezTo>
                    <a:pt x="446" y="262"/>
                    <a:pt x="446" y="262"/>
                    <a:pt x="446" y="262"/>
                  </a:cubicBezTo>
                  <a:cubicBezTo>
                    <a:pt x="446" y="263"/>
                    <a:pt x="446" y="263"/>
                    <a:pt x="446" y="263"/>
                  </a:cubicBezTo>
                  <a:cubicBezTo>
                    <a:pt x="448" y="265"/>
                    <a:pt x="448" y="265"/>
                    <a:pt x="448" y="265"/>
                  </a:cubicBezTo>
                  <a:cubicBezTo>
                    <a:pt x="448" y="266"/>
                    <a:pt x="448" y="266"/>
                    <a:pt x="448" y="266"/>
                  </a:cubicBezTo>
                  <a:cubicBezTo>
                    <a:pt x="448" y="269"/>
                    <a:pt x="448" y="269"/>
                    <a:pt x="448" y="269"/>
                  </a:cubicBezTo>
                  <a:cubicBezTo>
                    <a:pt x="449" y="270"/>
                    <a:pt x="449" y="270"/>
                    <a:pt x="449" y="270"/>
                  </a:cubicBezTo>
                  <a:cubicBezTo>
                    <a:pt x="449" y="271"/>
                    <a:pt x="449" y="271"/>
                    <a:pt x="449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7" y="274"/>
                    <a:pt x="447" y="274"/>
                    <a:pt x="447" y="274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45" y="278"/>
                    <a:pt x="445" y="278"/>
                    <a:pt x="445" y="278"/>
                  </a:cubicBezTo>
                  <a:cubicBezTo>
                    <a:pt x="446" y="280"/>
                    <a:pt x="446" y="280"/>
                    <a:pt x="446" y="280"/>
                  </a:cubicBezTo>
                  <a:cubicBezTo>
                    <a:pt x="445" y="282"/>
                    <a:pt x="445" y="282"/>
                    <a:pt x="445" y="282"/>
                  </a:cubicBezTo>
                  <a:cubicBezTo>
                    <a:pt x="447" y="284"/>
                    <a:pt x="447" y="284"/>
                    <a:pt x="447" y="284"/>
                  </a:cubicBezTo>
                  <a:cubicBezTo>
                    <a:pt x="447" y="285"/>
                    <a:pt x="447" y="285"/>
                    <a:pt x="447" y="285"/>
                  </a:cubicBezTo>
                  <a:cubicBezTo>
                    <a:pt x="447" y="286"/>
                    <a:pt x="447" y="286"/>
                    <a:pt x="447" y="286"/>
                  </a:cubicBezTo>
                  <a:cubicBezTo>
                    <a:pt x="447" y="287"/>
                    <a:pt x="447" y="287"/>
                    <a:pt x="447" y="287"/>
                  </a:cubicBezTo>
                  <a:cubicBezTo>
                    <a:pt x="447" y="289"/>
                    <a:pt x="447" y="289"/>
                    <a:pt x="447" y="289"/>
                  </a:cubicBezTo>
                  <a:cubicBezTo>
                    <a:pt x="447" y="290"/>
                    <a:pt x="447" y="290"/>
                    <a:pt x="447" y="290"/>
                  </a:cubicBezTo>
                  <a:cubicBezTo>
                    <a:pt x="448" y="290"/>
                    <a:pt x="448" y="290"/>
                    <a:pt x="448" y="290"/>
                  </a:cubicBezTo>
                  <a:cubicBezTo>
                    <a:pt x="449" y="292"/>
                    <a:pt x="449" y="292"/>
                    <a:pt x="449" y="292"/>
                  </a:cubicBezTo>
                  <a:cubicBezTo>
                    <a:pt x="449" y="293"/>
                    <a:pt x="449" y="293"/>
                    <a:pt x="449" y="293"/>
                  </a:cubicBezTo>
                  <a:cubicBezTo>
                    <a:pt x="447" y="295"/>
                    <a:pt x="447" y="295"/>
                    <a:pt x="447" y="295"/>
                  </a:cubicBezTo>
                  <a:cubicBezTo>
                    <a:pt x="446" y="294"/>
                    <a:pt x="446" y="294"/>
                    <a:pt x="446" y="294"/>
                  </a:cubicBezTo>
                  <a:cubicBezTo>
                    <a:pt x="445" y="294"/>
                    <a:pt x="445" y="294"/>
                    <a:pt x="445" y="294"/>
                  </a:cubicBezTo>
                  <a:cubicBezTo>
                    <a:pt x="444" y="293"/>
                    <a:pt x="444" y="293"/>
                    <a:pt x="444" y="293"/>
                  </a:cubicBezTo>
                  <a:cubicBezTo>
                    <a:pt x="445" y="291"/>
                    <a:pt x="445" y="291"/>
                    <a:pt x="445" y="291"/>
                  </a:cubicBezTo>
                  <a:cubicBezTo>
                    <a:pt x="443" y="292"/>
                    <a:pt x="443" y="292"/>
                    <a:pt x="443" y="292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0" y="294"/>
                    <a:pt x="440" y="294"/>
                    <a:pt x="440" y="294"/>
                  </a:cubicBezTo>
                  <a:cubicBezTo>
                    <a:pt x="440" y="295"/>
                    <a:pt x="440" y="295"/>
                    <a:pt x="440" y="295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4" y="295"/>
                    <a:pt x="444" y="295"/>
                    <a:pt x="444" y="295"/>
                  </a:cubicBezTo>
                  <a:cubicBezTo>
                    <a:pt x="443" y="296"/>
                    <a:pt x="443" y="296"/>
                    <a:pt x="443" y="296"/>
                  </a:cubicBezTo>
                  <a:cubicBezTo>
                    <a:pt x="439" y="300"/>
                    <a:pt x="439" y="300"/>
                    <a:pt x="439" y="300"/>
                  </a:cubicBezTo>
                  <a:cubicBezTo>
                    <a:pt x="437" y="300"/>
                    <a:pt x="437" y="300"/>
                    <a:pt x="437" y="300"/>
                  </a:cubicBezTo>
                  <a:cubicBezTo>
                    <a:pt x="437" y="301"/>
                    <a:pt x="437" y="301"/>
                    <a:pt x="437" y="301"/>
                  </a:cubicBezTo>
                  <a:cubicBezTo>
                    <a:pt x="436" y="301"/>
                    <a:pt x="436" y="301"/>
                    <a:pt x="436" y="301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7" y="304"/>
                    <a:pt x="437" y="304"/>
                    <a:pt x="437" y="304"/>
                  </a:cubicBezTo>
                  <a:cubicBezTo>
                    <a:pt x="438" y="304"/>
                    <a:pt x="438" y="304"/>
                    <a:pt x="438" y="304"/>
                  </a:cubicBezTo>
                  <a:cubicBezTo>
                    <a:pt x="439" y="304"/>
                    <a:pt x="439" y="304"/>
                    <a:pt x="439" y="304"/>
                  </a:cubicBezTo>
                  <a:cubicBezTo>
                    <a:pt x="439" y="306"/>
                    <a:pt x="439" y="306"/>
                    <a:pt x="439" y="306"/>
                  </a:cubicBezTo>
                  <a:cubicBezTo>
                    <a:pt x="441" y="307"/>
                    <a:pt x="441" y="307"/>
                    <a:pt x="441" y="307"/>
                  </a:cubicBezTo>
                  <a:cubicBezTo>
                    <a:pt x="443" y="306"/>
                    <a:pt x="443" y="306"/>
                    <a:pt x="443" y="306"/>
                  </a:cubicBezTo>
                  <a:cubicBezTo>
                    <a:pt x="444" y="305"/>
                    <a:pt x="444" y="305"/>
                    <a:pt x="444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6"/>
                    <a:pt x="445" y="306"/>
                    <a:pt x="445" y="306"/>
                  </a:cubicBezTo>
                  <a:cubicBezTo>
                    <a:pt x="445" y="307"/>
                    <a:pt x="445" y="307"/>
                    <a:pt x="445" y="307"/>
                  </a:cubicBezTo>
                  <a:cubicBezTo>
                    <a:pt x="446" y="307"/>
                    <a:pt x="446" y="307"/>
                    <a:pt x="446" y="307"/>
                  </a:cubicBezTo>
                  <a:cubicBezTo>
                    <a:pt x="447" y="308"/>
                    <a:pt x="447" y="308"/>
                    <a:pt x="447" y="308"/>
                  </a:cubicBezTo>
                  <a:cubicBezTo>
                    <a:pt x="449" y="307"/>
                    <a:pt x="449" y="307"/>
                    <a:pt x="449" y="307"/>
                  </a:cubicBezTo>
                  <a:cubicBezTo>
                    <a:pt x="450" y="308"/>
                    <a:pt x="450" y="308"/>
                    <a:pt x="450" y="308"/>
                  </a:cubicBezTo>
                  <a:cubicBezTo>
                    <a:pt x="449" y="309"/>
                    <a:pt x="449" y="309"/>
                    <a:pt x="449" y="309"/>
                  </a:cubicBezTo>
                  <a:cubicBezTo>
                    <a:pt x="447" y="309"/>
                    <a:pt x="447" y="309"/>
                    <a:pt x="447" y="309"/>
                  </a:cubicBezTo>
                  <a:cubicBezTo>
                    <a:pt x="445" y="311"/>
                    <a:pt x="445" y="311"/>
                    <a:pt x="445" y="311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3" y="309"/>
                    <a:pt x="443" y="309"/>
                    <a:pt x="443" y="309"/>
                  </a:cubicBezTo>
                  <a:cubicBezTo>
                    <a:pt x="443" y="310"/>
                    <a:pt x="443" y="310"/>
                    <a:pt x="443" y="310"/>
                  </a:cubicBezTo>
                  <a:cubicBezTo>
                    <a:pt x="444" y="312"/>
                    <a:pt x="444" y="312"/>
                    <a:pt x="444" y="312"/>
                  </a:cubicBezTo>
                  <a:cubicBezTo>
                    <a:pt x="444" y="313"/>
                    <a:pt x="444" y="313"/>
                    <a:pt x="444" y="313"/>
                  </a:cubicBezTo>
                  <a:cubicBezTo>
                    <a:pt x="446" y="316"/>
                    <a:pt x="446" y="316"/>
                    <a:pt x="446" y="316"/>
                  </a:cubicBezTo>
                  <a:cubicBezTo>
                    <a:pt x="445" y="318"/>
                    <a:pt x="445" y="318"/>
                    <a:pt x="445" y="318"/>
                  </a:cubicBezTo>
                  <a:cubicBezTo>
                    <a:pt x="446" y="318"/>
                    <a:pt x="446" y="318"/>
                    <a:pt x="446" y="318"/>
                  </a:cubicBezTo>
                  <a:cubicBezTo>
                    <a:pt x="445" y="320"/>
                    <a:pt x="445" y="320"/>
                    <a:pt x="445" y="320"/>
                  </a:cubicBezTo>
                  <a:cubicBezTo>
                    <a:pt x="444" y="321"/>
                    <a:pt x="444" y="321"/>
                    <a:pt x="444" y="321"/>
                  </a:cubicBezTo>
                  <a:cubicBezTo>
                    <a:pt x="444" y="322"/>
                    <a:pt x="444" y="322"/>
                    <a:pt x="444" y="322"/>
                  </a:cubicBezTo>
                  <a:cubicBezTo>
                    <a:pt x="444" y="324"/>
                    <a:pt x="444" y="324"/>
                    <a:pt x="444" y="324"/>
                  </a:cubicBezTo>
                  <a:cubicBezTo>
                    <a:pt x="442" y="326"/>
                    <a:pt x="442" y="326"/>
                    <a:pt x="442" y="326"/>
                  </a:cubicBezTo>
                  <a:cubicBezTo>
                    <a:pt x="443" y="327"/>
                    <a:pt x="443" y="327"/>
                    <a:pt x="443" y="327"/>
                  </a:cubicBezTo>
                  <a:cubicBezTo>
                    <a:pt x="443" y="329"/>
                    <a:pt x="443" y="329"/>
                    <a:pt x="443" y="329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2" y="331"/>
                    <a:pt x="442" y="331"/>
                    <a:pt x="442" y="331"/>
                  </a:cubicBezTo>
                  <a:cubicBezTo>
                    <a:pt x="443" y="331"/>
                    <a:pt x="443" y="331"/>
                    <a:pt x="443" y="331"/>
                  </a:cubicBezTo>
                  <a:cubicBezTo>
                    <a:pt x="444" y="329"/>
                    <a:pt x="444" y="329"/>
                    <a:pt x="444" y="329"/>
                  </a:cubicBezTo>
                  <a:cubicBezTo>
                    <a:pt x="445" y="328"/>
                    <a:pt x="445" y="328"/>
                    <a:pt x="445" y="328"/>
                  </a:cubicBezTo>
                  <a:cubicBezTo>
                    <a:pt x="447" y="327"/>
                    <a:pt x="447" y="327"/>
                    <a:pt x="447" y="327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8" y="324"/>
                    <a:pt x="448" y="324"/>
                    <a:pt x="448" y="324"/>
                  </a:cubicBezTo>
                  <a:cubicBezTo>
                    <a:pt x="449" y="325"/>
                    <a:pt x="449" y="325"/>
                    <a:pt x="449" y="325"/>
                  </a:cubicBezTo>
                  <a:cubicBezTo>
                    <a:pt x="450" y="324"/>
                    <a:pt x="450" y="324"/>
                    <a:pt x="450" y="324"/>
                  </a:cubicBezTo>
                  <a:cubicBezTo>
                    <a:pt x="450" y="321"/>
                    <a:pt x="450" y="321"/>
                    <a:pt x="450" y="321"/>
                  </a:cubicBezTo>
                  <a:cubicBezTo>
                    <a:pt x="450" y="320"/>
                    <a:pt x="450" y="320"/>
                    <a:pt x="450" y="320"/>
                  </a:cubicBezTo>
                  <a:cubicBezTo>
                    <a:pt x="453" y="318"/>
                    <a:pt x="453" y="318"/>
                    <a:pt x="453" y="318"/>
                  </a:cubicBezTo>
                  <a:cubicBezTo>
                    <a:pt x="455" y="315"/>
                    <a:pt x="455" y="315"/>
                    <a:pt x="455" y="315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57" y="314"/>
                    <a:pt x="457" y="314"/>
                    <a:pt x="457" y="314"/>
                  </a:cubicBezTo>
                  <a:cubicBezTo>
                    <a:pt x="457" y="315"/>
                    <a:pt x="457" y="315"/>
                    <a:pt x="457" y="315"/>
                  </a:cubicBezTo>
                  <a:cubicBezTo>
                    <a:pt x="458" y="318"/>
                    <a:pt x="458" y="318"/>
                    <a:pt x="458" y="318"/>
                  </a:cubicBezTo>
                  <a:cubicBezTo>
                    <a:pt x="459" y="320"/>
                    <a:pt x="459" y="320"/>
                    <a:pt x="459" y="320"/>
                  </a:cubicBezTo>
                  <a:cubicBezTo>
                    <a:pt x="460" y="322"/>
                    <a:pt x="460" y="322"/>
                    <a:pt x="460" y="322"/>
                  </a:cubicBezTo>
                  <a:cubicBezTo>
                    <a:pt x="460" y="324"/>
                    <a:pt x="460" y="324"/>
                    <a:pt x="460" y="324"/>
                  </a:cubicBezTo>
                  <a:cubicBezTo>
                    <a:pt x="460" y="326"/>
                    <a:pt x="460" y="326"/>
                    <a:pt x="460" y="326"/>
                  </a:cubicBezTo>
                  <a:cubicBezTo>
                    <a:pt x="460" y="329"/>
                    <a:pt x="460" y="329"/>
                    <a:pt x="460" y="329"/>
                  </a:cubicBezTo>
                  <a:cubicBezTo>
                    <a:pt x="459" y="331"/>
                    <a:pt x="459" y="331"/>
                    <a:pt x="459" y="331"/>
                  </a:cubicBezTo>
                  <a:cubicBezTo>
                    <a:pt x="458" y="332"/>
                    <a:pt x="458" y="332"/>
                    <a:pt x="458" y="332"/>
                  </a:cubicBezTo>
                  <a:cubicBezTo>
                    <a:pt x="457" y="331"/>
                    <a:pt x="457" y="331"/>
                    <a:pt x="457" y="331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5" y="333"/>
                    <a:pt x="455" y="333"/>
                    <a:pt x="455" y="333"/>
                  </a:cubicBezTo>
                  <a:cubicBezTo>
                    <a:pt x="456" y="335"/>
                    <a:pt x="456" y="335"/>
                    <a:pt x="456" y="335"/>
                  </a:cubicBezTo>
                  <a:cubicBezTo>
                    <a:pt x="454" y="337"/>
                    <a:pt x="454" y="337"/>
                    <a:pt x="454" y="337"/>
                  </a:cubicBezTo>
                  <a:cubicBezTo>
                    <a:pt x="454" y="339"/>
                    <a:pt x="454" y="339"/>
                    <a:pt x="454" y="339"/>
                  </a:cubicBezTo>
                  <a:cubicBezTo>
                    <a:pt x="454" y="340"/>
                    <a:pt x="454" y="340"/>
                    <a:pt x="454" y="340"/>
                  </a:cubicBezTo>
                  <a:cubicBezTo>
                    <a:pt x="454" y="343"/>
                    <a:pt x="454" y="343"/>
                    <a:pt x="454" y="343"/>
                  </a:cubicBezTo>
                  <a:cubicBezTo>
                    <a:pt x="456" y="349"/>
                    <a:pt x="456" y="349"/>
                    <a:pt x="456" y="349"/>
                  </a:cubicBezTo>
                  <a:cubicBezTo>
                    <a:pt x="457" y="351"/>
                    <a:pt x="457" y="351"/>
                    <a:pt x="457" y="351"/>
                  </a:cubicBezTo>
                  <a:cubicBezTo>
                    <a:pt x="456" y="353"/>
                    <a:pt x="456" y="353"/>
                    <a:pt x="456" y="353"/>
                  </a:cubicBezTo>
                  <a:cubicBezTo>
                    <a:pt x="458" y="355"/>
                    <a:pt x="458" y="355"/>
                    <a:pt x="458" y="355"/>
                  </a:cubicBezTo>
                  <a:cubicBezTo>
                    <a:pt x="459" y="355"/>
                    <a:pt x="459" y="355"/>
                    <a:pt x="459" y="355"/>
                  </a:cubicBezTo>
                  <a:cubicBezTo>
                    <a:pt x="459" y="352"/>
                    <a:pt x="459" y="352"/>
                    <a:pt x="459" y="352"/>
                  </a:cubicBezTo>
                  <a:cubicBezTo>
                    <a:pt x="458" y="352"/>
                    <a:pt x="458" y="352"/>
                    <a:pt x="458" y="352"/>
                  </a:cubicBezTo>
                  <a:cubicBezTo>
                    <a:pt x="459" y="350"/>
                    <a:pt x="459" y="350"/>
                    <a:pt x="459" y="350"/>
                  </a:cubicBezTo>
                  <a:cubicBezTo>
                    <a:pt x="460" y="350"/>
                    <a:pt x="460" y="350"/>
                    <a:pt x="460" y="350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3" y="350"/>
                    <a:pt x="463" y="350"/>
                    <a:pt x="463" y="350"/>
                  </a:cubicBezTo>
                  <a:cubicBezTo>
                    <a:pt x="464" y="349"/>
                    <a:pt x="464" y="349"/>
                    <a:pt x="464" y="349"/>
                  </a:cubicBezTo>
                  <a:cubicBezTo>
                    <a:pt x="464" y="346"/>
                    <a:pt x="464" y="346"/>
                    <a:pt x="464" y="346"/>
                  </a:cubicBezTo>
                  <a:cubicBezTo>
                    <a:pt x="465" y="346"/>
                    <a:pt x="465" y="346"/>
                    <a:pt x="465" y="346"/>
                  </a:cubicBezTo>
                  <a:cubicBezTo>
                    <a:pt x="467" y="343"/>
                    <a:pt x="467" y="343"/>
                    <a:pt x="467" y="343"/>
                  </a:cubicBezTo>
                  <a:cubicBezTo>
                    <a:pt x="468" y="343"/>
                    <a:pt x="468" y="343"/>
                    <a:pt x="468" y="343"/>
                  </a:cubicBezTo>
                  <a:cubicBezTo>
                    <a:pt x="469" y="342"/>
                    <a:pt x="469" y="342"/>
                    <a:pt x="469" y="342"/>
                  </a:cubicBezTo>
                  <a:cubicBezTo>
                    <a:pt x="472" y="339"/>
                    <a:pt x="472" y="339"/>
                    <a:pt x="472" y="339"/>
                  </a:cubicBezTo>
                  <a:cubicBezTo>
                    <a:pt x="474" y="336"/>
                    <a:pt x="474" y="336"/>
                    <a:pt x="474" y="336"/>
                  </a:cubicBezTo>
                  <a:cubicBezTo>
                    <a:pt x="475" y="332"/>
                    <a:pt x="475" y="332"/>
                    <a:pt x="475" y="332"/>
                  </a:cubicBezTo>
                  <a:cubicBezTo>
                    <a:pt x="477" y="329"/>
                    <a:pt x="477" y="329"/>
                    <a:pt x="477" y="329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0" y="330"/>
                    <a:pt x="480" y="330"/>
                    <a:pt x="480" y="330"/>
                  </a:cubicBezTo>
                  <a:cubicBezTo>
                    <a:pt x="481" y="329"/>
                    <a:pt x="481" y="329"/>
                    <a:pt x="481" y="329"/>
                  </a:cubicBezTo>
                  <a:cubicBezTo>
                    <a:pt x="482" y="329"/>
                    <a:pt x="482" y="329"/>
                    <a:pt x="482" y="329"/>
                  </a:cubicBezTo>
                  <a:cubicBezTo>
                    <a:pt x="483" y="329"/>
                    <a:pt x="483" y="329"/>
                    <a:pt x="483" y="329"/>
                  </a:cubicBezTo>
                  <a:cubicBezTo>
                    <a:pt x="484" y="328"/>
                    <a:pt x="484" y="328"/>
                    <a:pt x="484" y="328"/>
                  </a:cubicBezTo>
                  <a:cubicBezTo>
                    <a:pt x="483" y="328"/>
                    <a:pt x="483" y="328"/>
                    <a:pt x="483" y="328"/>
                  </a:cubicBezTo>
                  <a:cubicBezTo>
                    <a:pt x="481" y="326"/>
                    <a:pt x="481" y="326"/>
                    <a:pt x="481" y="326"/>
                  </a:cubicBezTo>
                  <a:cubicBezTo>
                    <a:pt x="482" y="325"/>
                    <a:pt x="482" y="325"/>
                    <a:pt x="482" y="325"/>
                  </a:cubicBezTo>
                  <a:cubicBezTo>
                    <a:pt x="484" y="325"/>
                    <a:pt x="484" y="325"/>
                    <a:pt x="484" y="325"/>
                  </a:cubicBezTo>
                  <a:cubicBezTo>
                    <a:pt x="485" y="326"/>
                    <a:pt x="485" y="326"/>
                    <a:pt x="485" y="326"/>
                  </a:cubicBezTo>
                  <a:cubicBezTo>
                    <a:pt x="485" y="325"/>
                    <a:pt x="485" y="325"/>
                    <a:pt x="485" y="325"/>
                  </a:cubicBezTo>
                  <a:cubicBezTo>
                    <a:pt x="487" y="326"/>
                    <a:pt x="487" y="326"/>
                    <a:pt x="487" y="326"/>
                  </a:cubicBezTo>
                  <a:cubicBezTo>
                    <a:pt x="487" y="325"/>
                    <a:pt x="487" y="325"/>
                    <a:pt x="487" y="325"/>
                  </a:cubicBezTo>
                  <a:cubicBezTo>
                    <a:pt x="487" y="323"/>
                    <a:pt x="487" y="323"/>
                    <a:pt x="487" y="323"/>
                  </a:cubicBezTo>
                  <a:cubicBezTo>
                    <a:pt x="486" y="323"/>
                    <a:pt x="486" y="323"/>
                    <a:pt x="486" y="323"/>
                  </a:cubicBezTo>
                  <a:cubicBezTo>
                    <a:pt x="485" y="322"/>
                    <a:pt x="485" y="322"/>
                    <a:pt x="485" y="322"/>
                  </a:cubicBezTo>
                  <a:cubicBezTo>
                    <a:pt x="484" y="322"/>
                    <a:pt x="484" y="322"/>
                    <a:pt x="484" y="322"/>
                  </a:cubicBezTo>
                  <a:cubicBezTo>
                    <a:pt x="484" y="319"/>
                    <a:pt x="484" y="319"/>
                    <a:pt x="484" y="319"/>
                  </a:cubicBezTo>
                  <a:cubicBezTo>
                    <a:pt x="485" y="318"/>
                    <a:pt x="485" y="318"/>
                    <a:pt x="485" y="318"/>
                  </a:cubicBezTo>
                  <a:cubicBezTo>
                    <a:pt x="485" y="316"/>
                    <a:pt x="485" y="316"/>
                    <a:pt x="485" y="316"/>
                  </a:cubicBezTo>
                  <a:cubicBezTo>
                    <a:pt x="487" y="316"/>
                    <a:pt x="487" y="316"/>
                    <a:pt x="487" y="316"/>
                  </a:cubicBezTo>
                  <a:cubicBezTo>
                    <a:pt x="486" y="315"/>
                    <a:pt x="486" y="315"/>
                    <a:pt x="486" y="315"/>
                  </a:cubicBezTo>
                  <a:cubicBezTo>
                    <a:pt x="486" y="314"/>
                    <a:pt x="486" y="314"/>
                    <a:pt x="486" y="314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6" y="311"/>
                    <a:pt x="486" y="311"/>
                    <a:pt x="486" y="311"/>
                  </a:cubicBezTo>
                  <a:cubicBezTo>
                    <a:pt x="488" y="311"/>
                    <a:pt x="488" y="311"/>
                    <a:pt x="488" y="311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87" y="309"/>
                    <a:pt x="487" y="309"/>
                    <a:pt x="487" y="309"/>
                  </a:cubicBezTo>
                  <a:cubicBezTo>
                    <a:pt x="487" y="308"/>
                    <a:pt x="487" y="308"/>
                    <a:pt x="487" y="308"/>
                  </a:cubicBezTo>
                  <a:cubicBezTo>
                    <a:pt x="489" y="308"/>
                    <a:pt x="489" y="308"/>
                    <a:pt x="489" y="308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91" y="310"/>
                    <a:pt x="491" y="310"/>
                    <a:pt x="491" y="310"/>
                  </a:cubicBezTo>
                  <a:cubicBezTo>
                    <a:pt x="492" y="309"/>
                    <a:pt x="492" y="309"/>
                    <a:pt x="492" y="309"/>
                  </a:cubicBezTo>
                  <a:cubicBezTo>
                    <a:pt x="495" y="309"/>
                    <a:pt x="495" y="309"/>
                    <a:pt x="495" y="309"/>
                  </a:cubicBezTo>
                  <a:cubicBezTo>
                    <a:pt x="497" y="311"/>
                    <a:pt x="497" y="311"/>
                    <a:pt x="497" y="311"/>
                  </a:cubicBezTo>
                  <a:cubicBezTo>
                    <a:pt x="497" y="312"/>
                    <a:pt x="497" y="312"/>
                    <a:pt x="497" y="312"/>
                  </a:cubicBezTo>
                  <a:cubicBezTo>
                    <a:pt x="498" y="313"/>
                    <a:pt x="498" y="313"/>
                    <a:pt x="498" y="313"/>
                  </a:cubicBezTo>
                  <a:cubicBezTo>
                    <a:pt x="501" y="315"/>
                    <a:pt x="501" y="315"/>
                    <a:pt x="501" y="315"/>
                  </a:cubicBezTo>
                  <a:cubicBezTo>
                    <a:pt x="503" y="314"/>
                    <a:pt x="503" y="314"/>
                    <a:pt x="503" y="314"/>
                  </a:cubicBezTo>
                  <a:cubicBezTo>
                    <a:pt x="504" y="315"/>
                    <a:pt x="504" y="315"/>
                    <a:pt x="504" y="315"/>
                  </a:cubicBezTo>
                  <a:cubicBezTo>
                    <a:pt x="507" y="316"/>
                    <a:pt x="507" y="316"/>
                    <a:pt x="507" y="316"/>
                  </a:cubicBezTo>
                  <a:cubicBezTo>
                    <a:pt x="507" y="317"/>
                    <a:pt x="507" y="317"/>
                    <a:pt x="507" y="317"/>
                  </a:cubicBezTo>
                  <a:cubicBezTo>
                    <a:pt x="506" y="317"/>
                    <a:pt x="506" y="317"/>
                    <a:pt x="506" y="317"/>
                  </a:cubicBezTo>
                  <a:cubicBezTo>
                    <a:pt x="507" y="318"/>
                    <a:pt x="507" y="318"/>
                    <a:pt x="507" y="318"/>
                  </a:cubicBezTo>
                  <a:cubicBezTo>
                    <a:pt x="506" y="319"/>
                    <a:pt x="506" y="319"/>
                    <a:pt x="506" y="319"/>
                  </a:cubicBezTo>
                  <a:cubicBezTo>
                    <a:pt x="504" y="318"/>
                    <a:pt x="504" y="318"/>
                    <a:pt x="504" y="318"/>
                  </a:cubicBezTo>
                  <a:cubicBezTo>
                    <a:pt x="503" y="318"/>
                    <a:pt x="503" y="318"/>
                    <a:pt x="503" y="318"/>
                  </a:cubicBezTo>
                  <a:cubicBezTo>
                    <a:pt x="503" y="319"/>
                    <a:pt x="503" y="319"/>
                    <a:pt x="503" y="319"/>
                  </a:cubicBezTo>
                  <a:cubicBezTo>
                    <a:pt x="507" y="321"/>
                    <a:pt x="507" y="321"/>
                    <a:pt x="507" y="321"/>
                  </a:cubicBezTo>
                  <a:cubicBezTo>
                    <a:pt x="507" y="323"/>
                    <a:pt x="507" y="323"/>
                    <a:pt x="507" y="323"/>
                  </a:cubicBezTo>
                  <a:cubicBezTo>
                    <a:pt x="506" y="323"/>
                    <a:pt x="506" y="323"/>
                    <a:pt x="506" y="323"/>
                  </a:cubicBezTo>
                  <a:cubicBezTo>
                    <a:pt x="507" y="324"/>
                    <a:pt x="507" y="324"/>
                    <a:pt x="507" y="324"/>
                  </a:cubicBezTo>
                  <a:cubicBezTo>
                    <a:pt x="508" y="323"/>
                    <a:pt x="508" y="323"/>
                    <a:pt x="508" y="323"/>
                  </a:cubicBezTo>
                  <a:cubicBezTo>
                    <a:pt x="511" y="324"/>
                    <a:pt x="511" y="324"/>
                    <a:pt x="511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2" y="325"/>
                    <a:pt x="512" y="325"/>
                    <a:pt x="512" y="325"/>
                  </a:cubicBezTo>
                  <a:cubicBezTo>
                    <a:pt x="513" y="326"/>
                    <a:pt x="513" y="326"/>
                    <a:pt x="513" y="326"/>
                  </a:cubicBezTo>
                  <a:cubicBezTo>
                    <a:pt x="512" y="328"/>
                    <a:pt x="512" y="328"/>
                    <a:pt x="512" y="328"/>
                  </a:cubicBezTo>
                  <a:cubicBezTo>
                    <a:pt x="509" y="330"/>
                    <a:pt x="509" y="330"/>
                    <a:pt x="509" y="330"/>
                  </a:cubicBezTo>
                  <a:cubicBezTo>
                    <a:pt x="507" y="330"/>
                    <a:pt x="507" y="330"/>
                    <a:pt x="507" y="330"/>
                  </a:cubicBezTo>
                  <a:cubicBezTo>
                    <a:pt x="506" y="331"/>
                    <a:pt x="506" y="331"/>
                    <a:pt x="506" y="331"/>
                  </a:cubicBezTo>
                  <a:cubicBezTo>
                    <a:pt x="508" y="331"/>
                    <a:pt x="508" y="331"/>
                    <a:pt x="508" y="331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09" y="333"/>
                    <a:pt x="509" y="333"/>
                    <a:pt x="509" y="333"/>
                  </a:cubicBezTo>
                  <a:cubicBezTo>
                    <a:pt x="510" y="333"/>
                    <a:pt x="510" y="333"/>
                    <a:pt x="510" y="333"/>
                  </a:cubicBezTo>
                  <a:cubicBezTo>
                    <a:pt x="511" y="333"/>
                    <a:pt x="511" y="333"/>
                    <a:pt x="511" y="333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08" y="337"/>
                    <a:pt x="508" y="337"/>
                    <a:pt x="508" y="337"/>
                  </a:cubicBezTo>
                  <a:cubicBezTo>
                    <a:pt x="506" y="338"/>
                    <a:pt x="506" y="338"/>
                    <a:pt x="506" y="338"/>
                  </a:cubicBezTo>
                  <a:cubicBezTo>
                    <a:pt x="504" y="337"/>
                    <a:pt x="504" y="337"/>
                    <a:pt x="504" y="337"/>
                  </a:cubicBezTo>
                  <a:cubicBezTo>
                    <a:pt x="504" y="339"/>
                    <a:pt x="504" y="339"/>
                    <a:pt x="504" y="339"/>
                  </a:cubicBezTo>
                  <a:cubicBezTo>
                    <a:pt x="502" y="338"/>
                    <a:pt x="502" y="338"/>
                    <a:pt x="502" y="338"/>
                  </a:cubicBezTo>
                  <a:cubicBezTo>
                    <a:pt x="501" y="336"/>
                    <a:pt x="501" y="336"/>
                    <a:pt x="501" y="336"/>
                  </a:cubicBezTo>
                  <a:cubicBezTo>
                    <a:pt x="499" y="336"/>
                    <a:pt x="499" y="336"/>
                    <a:pt x="499" y="336"/>
                  </a:cubicBezTo>
                  <a:cubicBezTo>
                    <a:pt x="499" y="335"/>
                    <a:pt x="499" y="335"/>
                    <a:pt x="499" y="335"/>
                  </a:cubicBezTo>
                  <a:cubicBezTo>
                    <a:pt x="498" y="336"/>
                    <a:pt x="498" y="336"/>
                    <a:pt x="498" y="336"/>
                  </a:cubicBezTo>
                  <a:cubicBezTo>
                    <a:pt x="498" y="337"/>
                    <a:pt x="498" y="337"/>
                    <a:pt x="498" y="337"/>
                  </a:cubicBezTo>
                  <a:cubicBezTo>
                    <a:pt x="497" y="338"/>
                    <a:pt x="497" y="338"/>
                    <a:pt x="497" y="338"/>
                  </a:cubicBezTo>
                  <a:cubicBezTo>
                    <a:pt x="498" y="338"/>
                    <a:pt x="498" y="338"/>
                    <a:pt x="498" y="338"/>
                  </a:cubicBezTo>
                  <a:cubicBezTo>
                    <a:pt x="499" y="339"/>
                    <a:pt x="499" y="339"/>
                    <a:pt x="499" y="339"/>
                  </a:cubicBezTo>
                  <a:cubicBezTo>
                    <a:pt x="499" y="340"/>
                    <a:pt x="499" y="340"/>
                    <a:pt x="499" y="340"/>
                  </a:cubicBezTo>
                  <a:cubicBezTo>
                    <a:pt x="498" y="341"/>
                    <a:pt x="498" y="341"/>
                    <a:pt x="498" y="341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498" y="343"/>
                    <a:pt x="498" y="343"/>
                    <a:pt x="498" y="343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9" y="344"/>
                    <a:pt x="499" y="344"/>
                    <a:pt x="499" y="344"/>
                  </a:cubicBezTo>
                  <a:cubicBezTo>
                    <a:pt x="500" y="343"/>
                    <a:pt x="500" y="343"/>
                    <a:pt x="500" y="343"/>
                  </a:cubicBezTo>
                  <a:cubicBezTo>
                    <a:pt x="501" y="343"/>
                    <a:pt x="501" y="343"/>
                    <a:pt x="501" y="343"/>
                  </a:cubicBezTo>
                  <a:cubicBezTo>
                    <a:pt x="500" y="344"/>
                    <a:pt x="500" y="344"/>
                    <a:pt x="500" y="344"/>
                  </a:cubicBezTo>
                  <a:cubicBezTo>
                    <a:pt x="498" y="345"/>
                    <a:pt x="498" y="345"/>
                    <a:pt x="498" y="345"/>
                  </a:cubicBezTo>
                  <a:cubicBezTo>
                    <a:pt x="497" y="347"/>
                    <a:pt x="497" y="347"/>
                    <a:pt x="497" y="347"/>
                  </a:cubicBezTo>
                  <a:cubicBezTo>
                    <a:pt x="498" y="348"/>
                    <a:pt x="498" y="348"/>
                    <a:pt x="498" y="348"/>
                  </a:cubicBezTo>
                  <a:cubicBezTo>
                    <a:pt x="500" y="350"/>
                    <a:pt x="500" y="350"/>
                    <a:pt x="500" y="350"/>
                  </a:cubicBezTo>
                  <a:cubicBezTo>
                    <a:pt x="499" y="351"/>
                    <a:pt x="499" y="351"/>
                    <a:pt x="499" y="351"/>
                  </a:cubicBezTo>
                  <a:cubicBezTo>
                    <a:pt x="501" y="355"/>
                    <a:pt x="501" y="355"/>
                    <a:pt x="501" y="355"/>
                  </a:cubicBezTo>
                  <a:cubicBezTo>
                    <a:pt x="501" y="357"/>
                    <a:pt x="501" y="357"/>
                    <a:pt x="501" y="357"/>
                  </a:cubicBezTo>
                  <a:cubicBezTo>
                    <a:pt x="500" y="357"/>
                    <a:pt x="500" y="357"/>
                    <a:pt x="500" y="357"/>
                  </a:cubicBezTo>
                  <a:cubicBezTo>
                    <a:pt x="500" y="359"/>
                    <a:pt x="500" y="359"/>
                    <a:pt x="500" y="359"/>
                  </a:cubicBezTo>
                  <a:cubicBezTo>
                    <a:pt x="498" y="361"/>
                    <a:pt x="498" y="361"/>
                    <a:pt x="498" y="361"/>
                  </a:cubicBezTo>
                  <a:cubicBezTo>
                    <a:pt x="498" y="362"/>
                    <a:pt x="498" y="362"/>
                    <a:pt x="498" y="362"/>
                  </a:cubicBezTo>
                  <a:cubicBezTo>
                    <a:pt x="497" y="363"/>
                    <a:pt x="497" y="363"/>
                    <a:pt x="497" y="363"/>
                  </a:cubicBezTo>
                  <a:cubicBezTo>
                    <a:pt x="496" y="363"/>
                    <a:pt x="496" y="363"/>
                    <a:pt x="496" y="363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4"/>
                    <a:pt x="492" y="364"/>
                    <a:pt x="492" y="364"/>
                  </a:cubicBezTo>
                  <a:cubicBezTo>
                    <a:pt x="492" y="366"/>
                    <a:pt x="492" y="366"/>
                    <a:pt x="492" y="366"/>
                  </a:cubicBezTo>
                  <a:cubicBezTo>
                    <a:pt x="490" y="367"/>
                    <a:pt x="490" y="367"/>
                    <a:pt x="490" y="367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8" y="368"/>
                    <a:pt x="488" y="368"/>
                    <a:pt x="488" y="368"/>
                  </a:cubicBezTo>
                  <a:cubicBezTo>
                    <a:pt x="485" y="371"/>
                    <a:pt x="485" y="371"/>
                    <a:pt x="485" y="371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0"/>
                    <a:pt x="483" y="370"/>
                    <a:pt x="483" y="370"/>
                  </a:cubicBezTo>
                  <a:cubicBezTo>
                    <a:pt x="482" y="372"/>
                    <a:pt x="482" y="372"/>
                    <a:pt x="482" y="372"/>
                  </a:cubicBezTo>
                  <a:cubicBezTo>
                    <a:pt x="478" y="373"/>
                    <a:pt x="478" y="373"/>
                    <a:pt x="478" y="373"/>
                  </a:cubicBezTo>
                  <a:cubicBezTo>
                    <a:pt x="477" y="373"/>
                    <a:pt x="477" y="373"/>
                    <a:pt x="477" y="373"/>
                  </a:cubicBezTo>
                  <a:cubicBezTo>
                    <a:pt x="478" y="371"/>
                    <a:pt x="478" y="371"/>
                    <a:pt x="478" y="371"/>
                  </a:cubicBezTo>
                  <a:cubicBezTo>
                    <a:pt x="477" y="369"/>
                    <a:pt x="477" y="369"/>
                    <a:pt x="477" y="369"/>
                  </a:cubicBezTo>
                  <a:cubicBezTo>
                    <a:pt x="476" y="368"/>
                    <a:pt x="476" y="368"/>
                    <a:pt x="476" y="368"/>
                  </a:cubicBezTo>
                  <a:cubicBezTo>
                    <a:pt x="476" y="367"/>
                    <a:pt x="476" y="367"/>
                    <a:pt x="476" y="367"/>
                  </a:cubicBezTo>
                  <a:cubicBezTo>
                    <a:pt x="477" y="367"/>
                    <a:pt x="477" y="367"/>
                    <a:pt x="477" y="367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1"/>
                    <a:pt x="476" y="361"/>
                    <a:pt x="476" y="361"/>
                  </a:cubicBezTo>
                  <a:cubicBezTo>
                    <a:pt x="475" y="361"/>
                    <a:pt x="475" y="361"/>
                    <a:pt x="475" y="361"/>
                  </a:cubicBezTo>
                  <a:cubicBezTo>
                    <a:pt x="474" y="359"/>
                    <a:pt x="474" y="359"/>
                    <a:pt x="474" y="359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0" y="360"/>
                    <a:pt x="470" y="360"/>
                    <a:pt x="470" y="360"/>
                  </a:cubicBezTo>
                  <a:cubicBezTo>
                    <a:pt x="468" y="362"/>
                    <a:pt x="468" y="362"/>
                    <a:pt x="468" y="362"/>
                  </a:cubicBezTo>
                  <a:cubicBezTo>
                    <a:pt x="469" y="362"/>
                    <a:pt x="469" y="362"/>
                    <a:pt x="469" y="362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3"/>
                    <a:pt x="472" y="363"/>
                    <a:pt x="472" y="363"/>
                  </a:cubicBezTo>
                  <a:cubicBezTo>
                    <a:pt x="474" y="363"/>
                    <a:pt x="474" y="363"/>
                    <a:pt x="474" y="363"/>
                  </a:cubicBezTo>
                  <a:cubicBezTo>
                    <a:pt x="475" y="366"/>
                    <a:pt x="475" y="366"/>
                    <a:pt x="475" y="366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5" y="369"/>
                    <a:pt x="475" y="369"/>
                    <a:pt x="475" y="369"/>
                  </a:cubicBezTo>
                  <a:cubicBezTo>
                    <a:pt x="476" y="372"/>
                    <a:pt x="476" y="372"/>
                    <a:pt x="476" y="372"/>
                  </a:cubicBezTo>
                  <a:cubicBezTo>
                    <a:pt x="475" y="373"/>
                    <a:pt x="475" y="373"/>
                    <a:pt x="475" y="373"/>
                  </a:cubicBezTo>
                  <a:cubicBezTo>
                    <a:pt x="476" y="373"/>
                    <a:pt x="476" y="373"/>
                    <a:pt x="476" y="373"/>
                  </a:cubicBezTo>
                  <a:cubicBezTo>
                    <a:pt x="475" y="375"/>
                    <a:pt x="475" y="375"/>
                    <a:pt x="475" y="375"/>
                  </a:cubicBezTo>
                  <a:cubicBezTo>
                    <a:pt x="474" y="375"/>
                    <a:pt x="474" y="375"/>
                    <a:pt x="474" y="375"/>
                  </a:cubicBezTo>
                  <a:cubicBezTo>
                    <a:pt x="472" y="372"/>
                    <a:pt x="472" y="372"/>
                    <a:pt x="472" y="372"/>
                  </a:cubicBezTo>
                  <a:cubicBezTo>
                    <a:pt x="471" y="371"/>
                    <a:pt x="471" y="371"/>
                    <a:pt x="471" y="371"/>
                  </a:cubicBezTo>
                  <a:cubicBezTo>
                    <a:pt x="470" y="370"/>
                    <a:pt x="470" y="370"/>
                    <a:pt x="470" y="370"/>
                  </a:cubicBezTo>
                  <a:cubicBezTo>
                    <a:pt x="470" y="369"/>
                    <a:pt x="470" y="369"/>
                    <a:pt x="470" y="369"/>
                  </a:cubicBezTo>
                  <a:cubicBezTo>
                    <a:pt x="469" y="370"/>
                    <a:pt x="469" y="370"/>
                    <a:pt x="469" y="370"/>
                  </a:cubicBezTo>
                  <a:cubicBezTo>
                    <a:pt x="470" y="372"/>
                    <a:pt x="470" y="372"/>
                    <a:pt x="470" y="372"/>
                  </a:cubicBezTo>
                  <a:cubicBezTo>
                    <a:pt x="470" y="373"/>
                    <a:pt x="470" y="373"/>
                    <a:pt x="470" y="373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7" y="372"/>
                    <a:pt x="467" y="372"/>
                    <a:pt x="467" y="372"/>
                  </a:cubicBezTo>
                  <a:cubicBezTo>
                    <a:pt x="466" y="371"/>
                    <a:pt x="466" y="371"/>
                    <a:pt x="466" y="371"/>
                  </a:cubicBezTo>
                  <a:cubicBezTo>
                    <a:pt x="465" y="372"/>
                    <a:pt x="465" y="372"/>
                    <a:pt x="465" y="372"/>
                  </a:cubicBezTo>
                  <a:cubicBezTo>
                    <a:pt x="465" y="371"/>
                    <a:pt x="465" y="371"/>
                    <a:pt x="465" y="371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5" y="367"/>
                    <a:pt x="465" y="367"/>
                    <a:pt x="465" y="367"/>
                  </a:cubicBezTo>
                  <a:cubicBezTo>
                    <a:pt x="465" y="366"/>
                    <a:pt x="465" y="366"/>
                    <a:pt x="465" y="366"/>
                  </a:cubicBezTo>
                  <a:cubicBezTo>
                    <a:pt x="463" y="367"/>
                    <a:pt x="463" y="367"/>
                    <a:pt x="463" y="367"/>
                  </a:cubicBezTo>
                  <a:cubicBezTo>
                    <a:pt x="461" y="367"/>
                    <a:pt x="461" y="367"/>
                    <a:pt x="461" y="367"/>
                  </a:cubicBezTo>
                  <a:cubicBezTo>
                    <a:pt x="459" y="366"/>
                    <a:pt x="459" y="366"/>
                    <a:pt x="459" y="366"/>
                  </a:cubicBezTo>
                  <a:cubicBezTo>
                    <a:pt x="458" y="366"/>
                    <a:pt x="458" y="366"/>
                    <a:pt x="458" y="366"/>
                  </a:cubicBezTo>
                  <a:cubicBezTo>
                    <a:pt x="456" y="365"/>
                    <a:pt x="456" y="365"/>
                    <a:pt x="456" y="365"/>
                  </a:cubicBezTo>
                  <a:cubicBezTo>
                    <a:pt x="456" y="367"/>
                    <a:pt x="456" y="367"/>
                    <a:pt x="456" y="367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5" y="368"/>
                    <a:pt x="455" y="368"/>
                    <a:pt x="455" y="368"/>
                  </a:cubicBezTo>
                  <a:cubicBezTo>
                    <a:pt x="455" y="370"/>
                    <a:pt x="455" y="370"/>
                    <a:pt x="455" y="370"/>
                  </a:cubicBezTo>
                  <a:cubicBezTo>
                    <a:pt x="456" y="371"/>
                    <a:pt x="456" y="371"/>
                    <a:pt x="456" y="371"/>
                  </a:cubicBezTo>
                  <a:cubicBezTo>
                    <a:pt x="458" y="372"/>
                    <a:pt x="458" y="372"/>
                    <a:pt x="458" y="372"/>
                  </a:cubicBezTo>
                  <a:cubicBezTo>
                    <a:pt x="459" y="373"/>
                    <a:pt x="459" y="373"/>
                    <a:pt x="459" y="373"/>
                  </a:cubicBezTo>
                  <a:cubicBezTo>
                    <a:pt x="458" y="376"/>
                    <a:pt x="458" y="376"/>
                    <a:pt x="458" y="376"/>
                  </a:cubicBezTo>
                  <a:cubicBezTo>
                    <a:pt x="457" y="376"/>
                    <a:pt x="457" y="376"/>
                    <a:pt x="457" y="376"/>
                  </a:cubicBezTo>
                  <a:cubicBezTo>
                    <a:pt x="453" y="379"/>
                    <a:pt x="453" y="379"/>
                    <a:pt x="453" y="379"/>
                  </a:cubicBezTo>
                  <a:cubicBezTo>
                    <a:pt x="451" y="381"/>
                    <a:pt x="451" y="381"/>
                    <a:pt x="451" y="381"/>
                  </a:cubicBezTo>
                  <a:cubicBezTo>
                    <a:pt x="449" y="384"/>
                    <a:pt x="449" y="384"/>
                    <a:pt x="449" y="384"/>
                  </a:cubicBezTo>
                  <a:cubicBezTo>
                    <a:pt x="448" y="383"/>
                    <a:pt x="448" y="383"/>
                    <a:pt x="448" y="383"/>
                  </a:cubicBezTo>
                  <a:cubicBezTo>
                    <a:pt x="446" y="384"/>
                    <a:pt x="446" y="384"/>
                    <a:pt x="446" y="384"/>
                  </a:cubicBezTo>
                  <a:cubicBezTo>
                    <a:pt x="446" y="386"/>
                    <a:pt x="446" y="386"/>
                    <a:pt x="446" y="386"/>
                  </a:cubicBezTo>
                  <a:cubicBezTo>
                    <a:pt x="444" y="387"/>
                    <a:pt x="444" y="387"/>
                    <a:pt x="444" y="387"/>
                  </a:cubicBezTo>
                  <a:cubicBezTo>
                    <a:pt x="439" y="386"/>
                    <a:pt x="439" y="386"/>
                    <a:pt x="439" y="386"/>
                  </a:cubicBezTo>
                  <a:cubicBezTo>
                    <a:pt x="437" y="384"/>
                    <a:pt x="437" y="384"/>
                    <a:pt x="437" y="384"/>
                  </a:cubicBezTo>
                  <a:cubicBezTo>
                    <a:pt x="437" y="382"/>
                    <a:pt x="437" y="382"/>
                    <a:pt x="437" y="382"/>
                  </a:cubicBezTo>
                  <a:cubicBezTo>
                    <a:pt x="434" y="381"/>
                    <a:pt x="434" y="381"/>
                    <a:pt x="434" y="381"/>
                  </a:cubicBezTo>
                  <a:cubicBezTo>
                    <a:pt x="434" y="380"/>
                    <a:pt x="434" y="380"/>
                    <a:pt x="434" y="380"/>
                  </a:cubicBezTo>
                  <a:cubicBezTo>
                    <a:pt x="435" y="380"/>
                    <a:pt x="435" y="380"/>
                    <a:pt x="435" y="380"/>
                  </a:cubicBezTo>
                  <a:cubicBezTo>
                    <a:pt x="436" y="379"/>
                    <a:pt x="436" y="379"/>
                    <a:pt x="436" y="379"/>
                  </a:cubicBezTo>
                  <a:cubicBezTo>
                    <a:pt x="435" y="378"/>
                    <a:pt x="435" y="378"/>
                    <a:pt x="435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431" y="374"/>
                    <a:pt x="431" y="374"/>
                    <a:pt x="431" y="374"/>
                  </a:cubicBezTo>
                  <a:cubicBezTo>
                    <a:pt x="429" y="373"/>
                    <a:pt x="429" y="373"/>
                    <a:pt x="429" y="373"/>
                  </a:cubicBezTo>
                  <a:cubicBezTo>
                    <a:pt x="425" y="373"/>
                    <a:pt x="425" y="373"/>
                    <a:pt x="425" y="373"/>
                  </a:cubicBezTo>
                  <a:cubicBezTo>
                    <a:pt x="423" y="371"/>
                    <a:pt x="423" y="371"/>
                    <a:pt x="423" y="371"/>
                  </a:cubicBezTo>
                  <a:cubicBezTo>
                    <a:pt x="419" y="371"/>
                    <a:pt x="419" y="371"/>
                    <a:pt x="419" y="371"/>
                  </a:cubicBezTo>
                  <a:cubicBezTo>
                    <a:pt x="417" y="370"/>
                    <a:pt x="417" y="370"/>
                    <a:pt x="417" y="370"/>
                  </a:cubicBezTo>
                  <a:cubicBezTo>
                    <a:pt x="417" y="372"/>
                    <a:pt x="417" y="372"/>
                    <a:pt x="417" y="372"/>
                  </a:cubicBezTo>
                  <a:cubicBezTo>
                    <a:pt x="418" y="373"/>
                    <a:pt x="418" y="373"/>
                    <a:pt x="418" y="373"/>
                  </a:cubicBezTo>
                  <a:cubicBezTo>
                    <a:pt x="419" y="372"/>
                    <a:pt x="419" y="372"/>
                    <a:pt x="419" y="372"/>
                  </a:cubicBezTo>
                  <a:cubicBezTo>
                    <a:pt x="420" y="372"/>
                    <a:pt x="420" y="372"/>
                    <a:pt x="420" y="372"/>
                  </a:cubicBezTo>
                  <a:cubicBezTo>
                    <a:pt x="424" y="373"/>
                    <a:pt x="424" y="373"/>
                    <a:pt x="424" y="373"/>
                  </a:cubicBezTo>
                  <a:cubicBezTo>
                    <a:pt x="428" y="373"/>
                    <a:pt x="428" y="373"/>
                    <a:pt x="428" y="373"/>
                  </a:cubicBezTo>
                  <a:cubicBezTo>
                    <a:pt x="429" y="374"/>
                    <a:pt x="429" y="374"/>
                    <a:pt x="429" y="374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7" y="376"/>
                    <a:pt x="427" y="376"/>
                    <a:pt x="427" y="376"/>
                  </a:cubicBezTo>
                  <a:cubicBezTo>
                    <a:pt x="428" y="376"/>
                    <a:pt x="428" y="376"/>
                    <a:pt x="428" y="376"/>
                  </a:cubicBezTo>
                  <a:cubicBezTo>
                    <a:pt x="428" y="379"/>
                    <a:pt x="428" y="379"/>
                    <a:pt x="428" y="379"/>
                  </a:cubicBezTo>
                  <a:cubicBezTo>
                    <a:pt x="429" y="379"/>
                    <a:pt x="429" y="379"/>
                    <a:pt x="429" y="379"/>
                  </a:cubicBezTo>
                  <a:cubicBezTo>
                    <a:pt x="430" y="383"/>
                    <a:pt x="430" y="383"/>
                    <a:pt x="430" y="383"/>
                  </a:cubicBezTo>
                  <a:cubicBezTo>
                    <a:pt x="432" y="385"/>
                    <a:pt x="432" y="385"/>
                    <a:pt x="432" y="385"/>
                  </a:cubicBezTo>
                  <a:cubicBezTo>
                    <a:pt x="435" y="387"/>
                    <a:pt x="435" y="387"/>
                    <a:pt x="435" y="387"/>
                  </a:cubicBezTo>
                  <a:cubicBezTo>
                    <a:pt x="438" y="387"/>
                    <a:pt x="438" y="387"/>
                    <a:pt x="438" y="387"/>
                  </a:cubicBezTo>
                  <a:cubicBezTo>
                    <a:pt x="445" y="389"/>
                    <a:pt x="445" y="389"/>
                    <a:pt x="445" y="389"/>
                  </a:cubicBezTo>
                  <a:cubicBezTo>
                    <a:pt x="445" y="391"/>
                    <a:pt x="445" y="391"/>
                    <a:pt x="445" y="391"/>
                  </a:cubicBezTo>
                  <a:cubicBezTo>
                    <a:pt x="444" y="391"/>
                    <a:pt x="444" y="391"/>
                    <a:pt x="444" y="391"/>
                  </a:cubicBezTo>
                  <a:cubicBezTo>
                    <a:pt x="442" y="393"/>
                    <a:pt x="442" y="393"/>
                    <a:pt x="442" y="393"/>
                  </a:cubicBezTo>
                  <a:cubicBezTo>
                    <a:pt x="440" y="394"/>
                    <a:pt x="440" y="394"/>
                    <a:pt x="440" y="394"/>
                  </a:cubicBezTo>
                  <a:cubicBezTo>
                    <a:pt x="438" y="397"/>
                    <a:pt x="438" y="397"/>
                    <a:pt x="438" y="397"/>
                  </a:cubicBezTo>
                  <a:cubicBezTo>
                    <a:pt x="438" y="396"/>
                    <a:pt x="438" y="396"/>
                    <a:pt x="438" y="396"/>
                  </a:cubicBezTo>
                  <a:cubicBezTo>
                    <a:pt x="437" y="397"/>
                    <a:pt x="437" y="397"/>
                    <a:pt x="437" y="397"/>
                  </a:cubicBezTo>
                  <a:cubicBezTo>
                    <a:pt x="437" y="398"/>
                    <a:pt x="437" y="398"/>
                    <a:pt x="437" y="398"/>
                  </a:cubicBezTo>
                  <a:cubicBezTo>
                    <a:pt x="431" y="404"/>
                    <a:pt x="431" y="404"/>
                    <a:pt x="431" y="404"/>
                  </a:cubicBezTo>
                  <a:cubicBezTo>
                    <a:pt x="429" y="405"/>
                    <a:pt x="429" y="405"/>
                    <a:pt x="429" y="405"/>
                  </a:cubicBezTo>
                  <a:cubicBezTo>
                    <a:pt x="427" y="408"/>
                    <a:pt x="427" y="408"/>
                    <a:pt x="427" y="408"/>
                  </a:cubicBezTo>
                  <a:cubicBezTo>
                    <a:pt x="426" y="408"/>
                    <a:pt x="426" y="408"/>
                    <a:pt x="426" y="408"/>
                  </a:cubicBezTo>
                  <a:cubicBezTo>
                    <a:pt x="425" y="407"/>
                    <a:pt x="425" y="407"/>
                    <a:pt x="425" y="407"/>
                  </a:cubicBezTo>
                  <a:cubicBezTo>
                    <a:pt x="424" y="407"/>
                    <a:pt x="424" y="407"/>
                    <a:pt x="424" y="407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1" y="406"/>
                    <a:pt x="421" y="406"/>
                    <a:pt x="421" y="406"/>
                  </a:cubicBezTo>
                  <a:cubicBezTo>
                    <a:pt x="420" y="405"/>
                    <a:pt x="420" y="405"/>
                    <a:pt x="420" y="405"/>
                  </a:cubicBezTo>
                  <a:cubicBezTo>
                    <a:pt x="419" y="406"/>
                    <a:pt x="419" y="406"/>
                    <a:pt x="419" y="406"/>
                  </a:cubicBezTo>
                  <a:cubicBezTo>
                    <a:pt x="419" y="405"/>
                    <a:pt x="419" y="405"/>
                    <a:pt x="419" y="405"/>
                  </a:cubicBezTo>
                  <a:cubicBezTo>
                    <a:pt x="418" y="405"/>
                    <a:pt x="418" y="405"/>
                    <a:pt x="418" y="405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8" y="402"/>
                    <a:pt x="418" y="402"/>
                    <a:pt x="418" y="402"/>
                  </a:cubicBezTo>
                  <a:cubicBezTo>
                    <a:pt x="416" y="403"/>
                    <a:pt x="416" y="403"/>
                    <a:pt x="416" y="403"/>
                  </a:cubicBezTo>
                  <a:cubicBezTo>
                    <a:pt x="415" y="406"/>
                    <a:pt x="415" y="406"/>
                    <a:pt x="415" y="406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4" y="402"/>
                    <a:pt x="414" y="402"/>
                    <a:pt x="414" y="402"/>
                  </a:cubicBezTo>
                  <a:cubicBezTo>
                    <a:pt x="413" y="404"/>
                    <a:pt x="413" y="404"/>
                    <a:pt x="413" y="404"/>
                  </a:cubicBezTo>
                  <a:cubicBezTo>
                    <a:pt x="414" y="405"/>
                    <a:pt x="414" y="405"/>
                    <a:pt x="414" y="405"/>
                  </a:cubicBezTo>
                  <a:cubicBezTo>
                    <a:pt x="414" y="409"/>
                    <a:pt x="414" y="409"/>
                    <a:pt x="414" y="409"/>
                  </a:cubicBezTo>
                  <a:cubicBezTo>
                    <a:pt x="412" y="412"/>
                    <a:pt x="412" y="412"/>
                    <a:pt x="412" y="412"/>
                  </a:cubicBezTo>
                  <a:cubicBezTo>
                    <a:pt x="411" y="411"/>
                    <a:pt x="411" y="411"/>
                    <a:pt x="411" y="411"/>
                  </a:cubicBezTo>
                  <a:cubicBezTo>
                    <a:pt x="410" y="410"/>
                    <a:pt x="410" y="410"/>
                    <a:pt x="410" y="410"/>
                  </a:cubicBezTo>
                  <a:cubicBezTo>
                    <a:pt x="409" y="408"/>
                    <a:pt x="409" y="408"/>
                    <a:pt x="409" y="408"/>
                  </a:cubicBezTo>
                  <a:cubicBezTo>
                    <a:pt x="409" y="410"/>
                    <a:pt x="409" y="410"/>
                    <a:pt x="409" y="410"/>
                  </a:cubicBezTo>
                  <a:cubicBezTo>
                    <a:pt x="410" y="411"/>
                    <a:pt x="410" y="411"/>
                    <a:pt x="410" y="411"/>
                  </a:cubicBezTo>
                  <a:cubicBezTo>
                    <a:pt x="408" y="412"/>
                    <a:pt x="408" y="412"/>
                    <a:pt x="408" y="412"/>
                  </a:cubicBezTo>
                  <a:cubicBezTo>
                    <a:pt x="408" y="413"/>
                    <a:pt x="408" y="413"/>
                    <a:pt x="408" y="413"/>
                  </a:cubicBezTo>
                  <a:cubicBezTo>
                    <a:pt x="407" y="413"/>
                    <a:pt x="407" y="413"/>
                    <a:pt x="407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1"/>
                    <a:pt x="405" y="411"/>
                    <a:pt x="405" y="411"/>
                  </a:cubicBezTo>
                  <a:cubicBezTo>
                    <a:pt x="404" y="410"/>
                    <a:pt x="404" y="410"/>
                    <a:pt x="404" y="410"/>
                  </a:cubicBezTo>
                  <a:cubicBezTo>
                    <a:pt x="402" y="408"/>
                    <a:pt x="402" y="408"/>
                    <a:pt x="402" y="408"/>
                  </a:cubicBezTo>
                  <a:cubicBezTo>
                    <a:pt x="398" y="406"/>
                    <a:pt x="398" y="406"/>
                    <a:pt x="398" y="406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4" y="402"/>
                    <a:pt x="394" y="402"/>
                    <a:pt x="394" y="402"/>
                  </a:cubicBezTo>
                  <a:cubicBezTo>
                    <a:pt x="393" y="401"/>
                    <a:pt x="393" y="401"/>
                    <a:pt x="393" y="401"/>
                  </a:cubicBezTo>
                  <a:cubicBezTo>
                    <a:pt x="390" y="400"/>
                    <a:pt x="390" y="400"/>
                    <a:pt x="390" y="400"/>
                  </a:cubicBezTo>
                  <a:cubicBezTo>
                    <a:pt x="389" y="398"/>
                    <a:pt x="389" y="398"/>
                    <a:pt x="389" y="398"/>
                  </a:cubicBezTo>
                  <a:cubicBezTo>
                    <a:pt x="389" y="401"/>
                    <a:pt x="389" y="401"/>
                    <a:pt x="389" y="401"/>
                  </a:cubicBezTo>
                  <a:cubicBezTo>
                    <a:pt x="388" y="400"/>
                    <a:pt x="388" y="400"/>
                    <a:pt x="388" y="400"/>
                  </a:cubicBezTo>
                  <a:cubicBezTo>
                    <a:pt x="389" y="403"/>
                    <a:pt x="389" y="403"/>
                    <a:pt x="389" y="403"/>
                  </a:cubicBezTo>
                  <a:cubicBezTo>
                    <a:pt x="390" y="404"/>
                    <a:pt x="390" y="404"/>
                    <a:pt x="390" y="404"/>
                  </a:cubicBezTo>
                  <a:cubicBezTo>
                    <a:pt x="391" y="404"/>
                    <a:pt x="391" y="404"/>
                    <a:pt x="391" y="404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1" y="402"/>
                    <a:pt x="391" y="402"/>
                    <a:pt x="391" y="402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8" y="407"/>
                    <a:pt x="398" y="407"/>
                    <a:pt x="398" y="407"/>
                  </a:cubicBezTo>
                  <a:cubicBezTo>
                    <a:pt x="398" y="408"/>
                    <a:pt x="398" y="408"/>
                    <a:pt x="398" y="408"/>
                  </a:cubicBezTo>
                  <a:cubicBezTo>
                    <a:pt x="396" y="409"/>
                    <a:pt x="396" y="409"/>
                    <a:pt x="396" y="409"/>
                  </a:cubicBezTo>
                  <a:cubicBezTo>
                    <a:pt x="394" y="410"/>
                    <a:pt x="394" y="410"/>
                    <a:pt x="394" y="410"/>
                  </a:cubicBezTo>
                  <a:cubicBezTo>
                    <a:pt x="393" y="409"/>
                    <a:pt x="393" y="409"/>
                    <a:pt x="393" y="409"/>
                  </a:cubicBezTo>
                  <a:cubicBezTo>
                    <a:pt x="393" y="410"/>
                    <a:pt x="393" y="410"/>
                    <a:pt x="393" y="410"/>
                  </a:cubicBezTo>
                  <a:cubicBezTo>
                    <a:pt x="393" y="411"/>
                    <a:pt x="393" y="411"/>
                    <a:pt x="393" y="411"/>
                  </a:cubicBezTo>
                  <a:cubicBezTo>
                    <a:pt x="394" y="411"/>
                    <a:pt x="394" y="411"/>
                    <a:pt x="394" y="411"/>
                  </a:cubicBezTo>
                  <a:cubicBezTo>
                    <a:pt x="398" y="410"/>
                    <a:pt x="398" y="410"/>
                    <a:pt x="398" y="410"/>
                  </a:cubicBezTo>
                  <a:cubicBezTo>
                    <a:pt x="399" y="409"/>
                    <a:pt x="399" y="409"/>
                    <a:pt x="399" y="409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1" y="410"/>
                    <a:pt x="401" y="410"/>
                    <a:pt x="401" y="410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5" y="416"/>
                    <a:pt x="405" y="416"/>
                    <a:pt x="405" y="416"/>
                  </a:cubicBezTo>
                  <a:cubicBezTo>
                    <a:pt x="405" y="420"/>
                    <a:pt x="405" y="420"/>
                    <a:pt x="405" y="420"/>
                  </a:cubicBezTo>
                  <a:cubicBezTo>
                    <a:pt x="402" y="422"/>
                    <a:pt x="402" y="422"/>
                    <a:pt x="402" y="422"/>
                  </a:cubicBezTo>
                  <a:cubicBezTo>
                    <a:pt x="401" y="422"/>
                    <a:pt x="401" y="422"/>
                    <a:pt x="401" y="422"/>
                  </a:cubicBezTo>
                  <a:cubicBezTo>
                    <a:pt x="400" y="423"/>
                    <a:pt x="400" y="423"/>
                    <a:pt x="400" y="423"/>
                  </a:cubicBezTo>
                  <a:cubicBezTo>
                    <a:pt x="398" y="423"/>
                    <a:pt x="398" y="423"/>
                    <a:pt x="398" y="423"/>
                  </a:cubicBezTo>
                  <a:cubicBezTo>
                    <a:pt x="396" y="422"/>
                    <a:pt x="396" y="422"/>
                    <a:pt x="396" y="422"/>
                  </a:cubicBezTo>
                  <a:cubicBezTo>
                    <a:pt x="393" y="421"/>
                    <a:pt x="393" y="421"/>
                    <a:pt x="393" y="421"/>
                  </a:cubicBezTo>
                  <a:cubicBezTo>
                    <a:pt x="390" y="418"/>
                    <a:pt x="390" y="418"/>
                    <a:pt x="390" y="418"/>
                  </a:cubicBezTo>
                  <a:cubicBezTo>
                    <a:pt x="389" y="415"/>
                    <a:pt x="389" y="415"/>
                    <a:pt x="389" y="415"/>
                  </a:cubicBezTo>
                  <a:cubicBezTo>
                    <a:pt x="388" y="414"/>
                    <a:pt x="388" y="414"/>
                    <a:pt x="388" y="414"/>
                  </a:cubicBezTo>
                  <a:cubicBezTo>
                    <a:pt x="388" y="415"/>
                    <a:pt x="388" y="415"/>
                    <a:pt x="388" y="415"/>
                  </a:cubicBezTo>
                  <a:cubicBezTo>
                    <a:pt x="388" y="416"/>
                    <a:pt x="388" y="416"/>
                    <a:pt x="388" y="416"/>
                  </a:cubicBezTo>
                  <a:cubicBezTo>
                    <a:pt x="388" y="418"/>
                    <a:pt x="388" y="418"/>
                    <a:pt x="388" y="418"/>
                  </a:cubicBezTo>
                  <a:cubicBezTo>
                    <a:pt x="389" y="420"/>
                    <a:pt x="389" y="420"/>
                    <a:pt x="389" y="420"/>
                  </a:cubicBezTo>
                  <a:cubicBezTo>
                    <a:pt x="391" y="423"/>
                    <a:pt x="391" y="423"/>
                    <a:pt x="391" y="423"/>
                  </a:cubicBezTo>
                  <a:cubicBezTo>
                    <a:pt x="392" y="426"/>
                    <a:pt x="392" y="426"/>
                    <a:pt x="392" y="426"/>
                  </a:cubicBezTo>
                  <a:cubicBezTo>
                    <a:pt x="391" y="427"/>
                    <a:pt x="391" y="427"/>
                    <a:pt x="391" y="427"/>
                  </a:cubicBezTo>
                  <a:cubicBezTo>
                    <a:pt x="390" y="427"/>
                    <a:pt x="390" y="427"/>
                    <a:pt x="390" y="427"/>
                  </a:cubicBezTo>
                  <a:cubicBezTo>
                    <a:pt x="389" y="427"/>
                    <a:pt x="389" y="427"/>
                    <a:pt x="389" y="427"/>
                  </a:cubicBezTo>
                  <a:cubicBezTo>
                    <a:pt x="388" y="425"/>
                    <a:pt x="388" y="425"/>
                    <a:pt x="388" y="425"/>
                  </a:cubicBezTo>
                  <a:cubicBezTo>
                    <a:pt x="388" y="426"/>
                    <a:pt x="388" y="426"/>
                    <a:pt x="388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8" y="427"/>
                    <a:pt x="388" y="427"/>
                    <a:pt x="388" y="427"/>
                  </a:cubicBezTo>
                  <a:cubicBezTo>
                    <a:pt x="389" y="428"/>
                    <a:pt x="389" y="428"/>
                    <a:pt x="389" y="428"/>
                  </a:cubicBezTo>
                  <a:cubicBezTo>
                    <a:pt x="390" y="429"/>
                    <a:pt x="390" y="429"/>
                    <a:pt x="390" y="429"/>
                  </a:cubicBezTo>
                  <a:cubicBezTo>
                    <a:pt x="387" y="428"/>
                    <a:pt x="387" y="428"/>
                    <a:pt x="387" y="428"/>
                  </a:cubicBezTo>
                  <a:cubicBezTo>
                    <a:pt x="386" y="428"/>
                    <a:pt x="386" y="428"/>
                    <a:pt x="386" y="428"/>
                  </a:cubicBezTo>
                  <a:cubicBezTo>
                    <a:pt x="386" y="429"/>
                    <a:pt x="386" y="429"/>
                    <a:pt x="386" y="429"/>
                  </a:cubicBezTo>
                  <a:cubicBezTo>
                    <a:pt x="387" y="430"/>
                    <a:pt x="387" y="430"/>
                    <a:pt x="387" y="430"/>
                  </a:cubicBezTo>
                  <a:cubicBezTo>
                    <a:pt x="387" y="431"/>
                    <a:pt x="387" y="431"/>
                    <a:pt x="387" y="431"/>
                  </a:cubicBezTo>
                  <a:cubicBezTo>
                    <a:pt x="385" y="433"/>
                    <a:pt x="385" y="433"/>
                    <a:pt x="385" y="433"/>
                  </a:cubicBezTo>
                  <a:cubicBezTo>
                    <a:pt x="385" y="431"/>
                    <a:pt x="385" y="431"/>
                    <a:pt x="385" y="431"/>
                  </a:cubicBezTo>
                  <a:cubicBezTo>
                    <a:pt x="384" y="431"/>
                    <a:pt x="384" y="431"/>
                    <a:pt x="384" y="431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84" y="432"/>
                    <a:pt x="384" y="432"/>
                    <a:pt x="384" y="43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8" y="434"/>
                    <a:pt x="378" y="434"/>
                    <a:pt x="378" y="434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80" y="437"/>
                    <a:pt x="380" y="437"/>
                    <a:pt x="380" y="437"/>
                  </a:cubicBezTo>
                  <a:cubicBezTo>
                    <a:pt x="379" y="437"/>
                    <a:pt x="379" y="437"/>
                    <a:pt x="379" y="437"/>
                  </a:cubicBezTo>
                  <a:cubicBezTo>
                    <a:pt x="379" y="436"/>
                    <a:pt x="379" y="436"/>
                    <a:pt x="379" y="436"/>
                  </a:cubicBezTo>
                  <a:cubicBezTo>
                    <a:pt x="377" y="435"/>
                    <a:pt x="377" y="435"/>
                    <a:pt x="377" y="435"/>
                  </a:cubicBezTo>
                  <a:cubicBezTo>
                    <a:pt x="375" y="434"/>
                    <a:pt x="375" y="434"/>
                    <a:pt x="375" y="434"/>
                  </a:cubicBezTo>
                  <a:cubicBezTo>
                    <a:pt x="375" y="436"/>
                    <a:pt x="375" y="436"/>
                    <a:pt x="375" y="436"/>
                  </a:cubicBezTo>
                  <a:cubicBezTo>
                    <a:pt x="374" y="436"/>
                    <a:pt x="374" y="436"/>
                    <a:pt x="374" y="436"/>
                  </a:cubicBezTo>
                  <a:cubicBezTo>
                    <a:pt x="377" y="438"/>
                    <a:pt x="377" y="438"/>
                    <a:pt x="377" y="438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4" y="439"/>
                    <a:pt x="374" y="439"/>
                    <a:pt x="374" y="439"/>
                  </a:cubicBezTo>
                  <a:cubicBezTo>
                    <a:pt x="373" y="442"/>
                    <a:pt x="373" y="442"/>
                    <a:pt x="373" y="442"/>
                  </a:cubicBezTo>
                  <a:cubicBezTo>
                    <a:pt x="371" y="443"/>
                    <a:pt x="371" y="443"/>
                    <a:pt x="371" y="443"/>
                  </a:cubicBezTo>
                  <a:cubicBezTo>
                    <a:pt x="371" y="444"/>
                    <a:pt x="371" y="444"/>
                    <a:pt x="371" y="444"/>
                  </a:cubicBezTo>
                  <a:cubicBezTo>
                    <a:pt x="371" y="445"/>
                    <a:pt x="371" y="445"/>
                    <a:pt x="371" y="445"/>
                  </a:cubicBezTo>
                  <a:cubicBezTo>
                    <a:pt x="370" y="445"/>
                    <a:pt x="370" y="445"/>
                    <a:pt x="370" y="445"/>
                  </a:cubicBezTo>
                  <a:cubicBezTo>
                    <a:pt x="369" y="446"/>
                    <a:pt x="369" y="446"/>
                    <a:pt x="369" y="446"/>
                  </a:cubicBezTo>
                  <a:cubicBezTo>
                    <a:pt x="369" y="448"/>
                    <a:pt x="369" y="448"/>
                    <a:pt x="369" y="448"/>
                  </a:cubicBezTo>
                  <a:cubicBezTo>
                    <a:pt x="368" y="448"/>
                    <a:pt x="368" y="448"/>
                    <a:pt x="368" y="448"/>
                  </a:cubicBezTo>
                  <a:cubicBezTo>
                    <a:pt x="365" y="451"/>
                    <a:pt x="365" y="451"/>
                    <a:pt x="365" y="451"/>
                  </a:cubicBezTo>
                  <a:cubicBezTo>
                    <a:pt x="363" y="452"/>
                    <a:pt x="363" y="452"/>
                    <a:pt x="363" y="452"/>
                  </a:cubicBezTo>
                  <a:cubicBezTo>
                    <a:pt x="363" y="453"/>
                    <a:pt x="363" y="453"/>
                    <a:pt x="363" y="453"/>
                  </a:cubicBezTo>
                  <a:cubicBezTo>
                    <a:pt x="361" y="455"/>
                    <a:pt x="361" y="455"/>
                    <a:pt x="361" y="455"/>
                  </a:cubicBezTo>
                  <a:cubicBezTo>
                    <a:pt x="359" y="454"/>
                    <a:pt x="359" y="454"/>
                    <a:pt x="359" y="454"/>
                  </a:cubicBezTo>
                  <a:cubicBezTo>
                    <a:pt x="359" y="455"/>
                    <a:pt x="359" y="455"/>
                    <a:pt x="359" y="455"/>
                  </a:cubicBezTo>
                  <a:cubicBezTo>
                    <a:pt x="360" y="457"/>
                    <a:pt x="360" y="457"/>
                    <a:pt x="360" y="457"/>
                  </a:cubicBezTo>
                  <a:cubicBezTo>
                    <a:pt x="358" y="458"/>
                    <a:pt x="358" y="458"/>
                    <a:pt x="358" y="458"/>
                  </a:cubicBezTo>
                  <a:cubicBezTo>
                    <a:pt x="358" y="462"/>
                    <a:pt x="358" y="462"/>
                    <a:pt x="358" y="462"/>
                  </a:cubicBezTo>
                  <a:cubicBezTo>
                    <a:pt x="357" y="463"/>
                    <a:pt x="357" y="463"/>
                    <a:pt x="357" y="463"/>
                  </a:cubicBezTo>
                  <a:cubicBezTo>
                    <a:pt x="356" y="466"/>
                    <a:pt x="356" y="466"/>
                    <a:pt x="356" y="466"/>
                  </a:cubicBezTo>
                  <a:cubicBezTo>
                    <a:pt x="355" y="466"/>
                    <a:pt x="355" y="466"/>
                    <a:pt x="355" y="466"/>
                  </a:cubicBezTo>
                  <a:cubicBezTo>
                    <a:pt x="353" y="470"/>
                    <a:pt x="353" y="470"/>
                    <a:pt x="353" y="470"/>
                  </a:cubicBezTo>
                  <a:cubicBezTo>
                    <a:pt x="354" y="471"/>
                    <a:pt x="354" y="471"/>
                    <a:pt x="354" y="471"/>
                  </a:cubicBezTo>
                  <a:cubicBezTo>
                    <a:pt x="354" y="473"/>
                    <a:pt x="354" y="473"/>
                    <a:pt x="354" y="473"/>
                  </a:cubicBezTo>
                  <a:cubicBezTo>
                    <a:pt x="352" y="476"/>
                    <a:pt x="352" y="476"/>
                    <a:pt x="352" y="476"/>
                  </a:cubicBezTo>
                  <a:cubicBezTo>
                    <a:pt x="352" y="477"/>
                    <a:pt x="352" y="477"/>
                    <a:pt x="352" y="477"/>
                  </a:cubicBezTo>
                  <a:cubicBezTo>
                    <a:pt x="350" y="478"/>
                    <a:pt x="350" y="478"/>
                    <a:pt x="350" y="478"/>
                  </a:cubicBezTo>
                  <a:cubicBezTo>
                    <a:pt x="350" y="479"/>
                    <a:pt x="350" y="479"/>
                    <a:pt x="350" y="479"/>
                  </a:cubicBezTo>
                  <a:cubicBezTo>
                    <a:pt x="351" y="479"/>
                    <a:pt x="351" y="479"/>
                    <a:pt x="351" y="479"/>
                  </a:cubicBezTo>
                  <a:cubicBezTo>
                    <a:pt x="352" y="480"/>
                    <a:pt x="352" y="480"/>
                    <a:pt x="352" y="480"/>
                  </a:cubicBezTo>
                  <a:cubicBezTo>
                    <a:pt x="351" y="482"/>
                    <a:pt x="351" y="482"/>
                    <a:pt x="351" y="482"/>
                  </a:cubicBezTo>
                  <a:cubicBezTo>
                    <a:pt x="352" y="483"/>
                    <a:pt x="352" y="483"/>
                    <a:pt x="352" y="483"/>
                  </a:cubicBezTo>
                  <a:cubicBezTo>
                    <a:pt x="352" y="485"/>
                    <a:pt x="352" y="485"/>
                    <a:pt x="352" y="485"/>
                  </a:cubicBezTo>
                  <a:cubicBezTo>
                    <a:pt x="353" y="486"/>
                    <a:pt x="353" y="486"/>
                    <a:pt x="353" y="486"/>
                  </a:cubicBezTo>
                  <a:cubicBezTo>
                    <a:pt x="351" y="490"/>
                    <a:pt x="351" y="490"/>
                    <a:pt x="351" y="490"/>
                  </a:cubicBezTo>
                  <a:cubicBezTo>
                    <a:pt x="349" y="492"/>
                    <a:pt x="349" y="492"/>
                    <a:pt x="349" y="492"/>
                  </a:cubicBezTo>
                  <a:cubicBezTo>
                    <a:pt x="344" y="493"/>
                    <a:pt x="344" y="493"/>
                    <a:pt x="344" y="493"/>
                  </a:cubicBezTo>
                  <a:cubicBezTo>
                    <a:pt x="344" y="495"/>
                    <a:pt x="344" y="495"/>
                    <a:pt x="344" y="495"/>
                  </a:cubicBezTo>
                  <a:cubicBezTo>
                    <a:pt x="346" y="493"/>
                    <a:pt x="346" y="493"/>
                    <a:pt x="346" y="493"/>
                  </a:cubicBezTo>
                  <a:cubicBezTo>
                    <a:pt x="350" y="492"/>
                    <a:pt x="350" y="492"/>
                    <a:pt x="350" y="492"/>
                  </a:cubicBezTo>
                  <a:cubicBezTo>
                    <a:pt x="353" y="489"/>
                    <a:pt x="353" y="489"/>
                    <a:pt x="353" y="489"/>
                  </a:cubicBezTo>
                  <a:cubicBezTo>
                    <a:pt x="355" y="484"/>
                    <a:pt x="355" y="484"/>
                    <a:pt x="355" y="484"/>
                  </a:cubicBezTo>
                  <a:cubicBezTo>
                    <a:pt x="360" y="484"/>
                    <a:pt x="360" y="484"/>
                    <a:pt x="360" y="484"/>
                  </a:cubicBezTo>
                  <a:cubicBezTo>
                    <a:pt x="362" y="485"/>
                    <a:pt x="362" y="485"/>
                    <a:pt x="362" y="485"/>
                  </a:cubicBezTo>
                  <a:cubicBezTo>
                    <a:pt x="362" y="486"/>
                    <a:pt x="362" y="486"/>
                    <a:pt x="362" y="486"/>
                  </a:cubicBezTo>
                  <a:cubicBezTo>
                    <a:pt x="361" y="488"/>
                    <a:pt x="361" y="488"/>
                    <a:pt x="361" y="488"/>
                  </a:cubicBezTo>
                  <a:cubicBezTo>
                    <a:pt x="361" y="490"/>
                    <a:pt x="361" y="490"/>
                    <a:pt x="361" y="490"/>
                  </a:cubicBezTo>
                  <a:cubicBezTo>
                    <a:pt x="362" y="493"/>
                    <a:pt x="362" y="493"/>
                    <a:pt x="362" y="493"/>
                  </a:cubicBezTo>
                  <a:cubicBezTo>
                    <a:pt x="362" y="496"/>
                    <a:pt x="362" y="496"/>
                    <a:pt x="362" y="496"/>
                  </a:cubicBezTo>
                  <a:cubicBezTo>
                    <a:pt x="361" y="500"/>
                    <a:pt x="361" y="500"/>
                    <a:pt x="361" y="500"/>
                  </a:cubicBezTo>
                  <a:cubicBezTo>
                    <a:pt x="362" y="501"/>
                    <a:pt x="362" y="501"/>
                    <a:pt x="362" y="501"/>
                  </a:cubicBezTo>
                  <a:cubicBezTo>
                    <a:pt x="362" y="505"/>
                    <a:pt x="362" y="505"/>
                    <a:pt x="362" y="505"/>
                  </a:cubicBezTo>
                  <a:cubicBezTo>
                    <a:pt x="362" y="506"/>
                    <a:pt x="362" y="506"/>
                    <a:pt x="362" y="506"/>
                  </a:cubicBezTo>
                  <a:cubicBezTo>
                    <a:pt x="356" y="512"/>
                    <a:pt x="356" y="512"/>
                    <a:pt x="356" y="512"/>
                  </a:cubicBezTo>
                  <a:cubicBezTo>
                    <a:pt x="354" y="512"/>
                    <a:pt x="354" y="512"/>
                    <a:pt x="354" y="512"/>
                  </a:cubicBezTo>
                  <a:cubicBezTo>
                    <a:pt x="352" y="512"/>
                    <a:pt x="352" y="512"/>
                    <a:pt x="352" y="512"/>
                  </a:cubicBezTo>
                  <a:cubicBezTo>
                    <a:pt x="354" y="513"/>
                    <a:pt x="354" y="513"/>
                    <a:pt x="354" y="513"/>
                  </a:cubicBezTo>
                  <a:cubicBezTo>
                    <a:pt x="356" y="513"/>
                    <a:pt x="356" y="513"/>
                    <a:pt x="356" y="513"/>
                  </a:cubicBezTo>
                  <a:cubicBezTo>
                    <a:pt x="363" y="511"/>
                    <a:pt x="363" y="511"/>
                    <a:pt x="363" y="511"/>
                  </a:cubicBezTo>
                  <a:cubicBezTo>
                    <a:pt x="369" y="509"/>
                    <a:pt x="369" y="509"/>
                    <a:pt x="369" y="509"/>
                  </a:cubicBezTo>
                  <a:cubicBezTo>
                    <a:pt x="372" y="509"/>
                    <a:pt x="372" y="509"/>
                    <a:pt x="372" y="509"/>
                  </a:cubicBezTo>
                  <a:cubicBezTo>
                    <a:pt x="376" y="511"/>
                    <a:pt x="376" y="511"/>
                    <a:pt x="376" y="511"/>
                  </a:cubicBezTo>
                  <a:cubicBezTo>
                    <a:pt x="379" y="514"/>
                    <a:pt x="379" y="514"/>
                    <a:pt x="379" y="514"/>
                  </a:cubicBezTo>
                  <a:cubicBezTo>
                    <a:pt x="383" y="515"/>
                    <a:pt x="383" y="515"/>
                    <a:pt x="383" y="515"/>
                  </a:cubicBezTo>
                  <a:cubicBezTo>
                    <a:pt x="384" y="516"/>
                    <a:pt x="384" y="516"/>
                    <a:pt x="384" y="516"/>
                  </a:cubicBezTo>
                  <a:cubicBezTo>
                    <a:pt x="385" y="516"/>
                    <a:pt x="385" y="516"/>
                    <a:pt x="385" y="51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389" y="519"/>
                    <a:pt x="389" y="519"/>
                    <a:pt x="389" y="519"/>
                  </a:cubicBezTo>
                  <a:cubicBezTo>
                    <a:pt x="391" y="522"/>
                    <a:pt x="391" y="522"/>
                    <a:pt x="391" y="522"/>
                  </a:cubicBezTo>
                  <a:cubicBezTo>
                    <a:pt x="392" y="523"/>
                    <a:pt x="392" y="523"/>
                    <a:pt x="392" y="523"/>
                  </a:cubicBezTo>
                  <a:cubicBezTo>
                    <a:pt x="392" y="525"/>
                    <a:pt x="392" y="525"/>
                    <a:pt x="392" y="525"/>
                  </a:cubicBezTo>
                  <a:cubicBezTo>
                    <a:pt x="393" y="526"/>
                    <a:pt x="393" y="526"/>
                    <a:pt x="393" y="526"/>
                  </a:cubicBezTo>
                  <a:cubicBezTo>
                    <a:pt x="395" y="529"/>
                    <a:pt x="395" y="529"/>
                    <a:pt x="395" y="529"/>
                  </a:cubicBezTo>
                  <a:cubicBezTo>
                    <a:pt x="395" y="530"/>
                    <a:pt x="395" y="530"/>
                    <a:pt x="395" y="530"/>
                  </a:cubicBezTo>
                  <a:cubicBezTo>
                    <a:pt x="396" y="529"/>
                    <a:pt x="396" y="529"/>
                    <a:pt x="396" y="529"/>
                  </a:cubicBezTo>
                  <a:cubicBezTo>
                    <a:pt x="397" y="530"/>
                    <a:pt x="397" y="530"/>
                    <a:pt x="397" y="530"/>
                  </a:cubicBezTo>
                  <a:cubicBezTo>
                    <a:pt x="400" y="532"/>
                    <a:pt x="400" y="532"/>
                    <a:pt x="400" y="532"/>
                  </a:cubicBezTo>
                  <a:cubicBezTo>
                    <a:pt x="401" y="533"/>
                    <a:pt x="401" y="533"/>
                    <a:pt x="401" y="533"/>
                  </a:cubicBezTo>
                  <a:cubicBezTo>
                    <a:pt x="404" y="535"/>
                    <a:pt x="404" y="535"/>
                    <a:pt x="404" y="535"/>
                  </a:cubicBezTo>
                  <a:cubicBezTo>
                    <a:pt x="405" y="535"/>
                    <a:pt x="405" y="535"/>
                    <a:pt x="405" y="535"/>
                  </a:cubicBezTo>
                  <a:cubicBezTo>
                    <a:pt x="408" y="538"/>
                    <a:pt x="408" y="538"/>
                    <a:pt x="408" y="538"/>
                  </a:cubicBezTo>
                  <a:cubicBezTo>
                    <a:pt x="409" y="539"/>
                    <a:pt x="409" y="539"/>
                    <a:pt x="409" y="539"/>
                  </a:cubicBezTo>
                  <a:cubicBezTo>
                    <a:pt x="411" y="541"/>
                    <a:pt x="411" y="541"/>
                    <a:pt x="411" y="541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4" y="543"/>
                    <a:pt x="414" y="543"/>
                    <a:pt x="414" y="543"/>
                  </a:cubicBezTo>
                  <a:cubicBezTo>
                    <a:pt x="415" y="543"/>
                    <a:pt x="415" y="543"/>
                    <a:pt x="415" y="543"/>
                  </a:cubicBezTo>
                  <a:cubicBezTo>
                    <a:pt x="417" y="542"/>
                    <a:pt x="417" y="542"/>
                    <a:pt x="417" y="542"/>
                  </a:cubicBezTo>
                  <a:cubicBezTo>
                    <a:pt x="420" y="543"/>
                    <a:pt x="420" y="543"/>
                    <a:pt x="420" y="543"/>
                  </a:cubicBezTo>
                  <a:cubicBezTo>
                    <a:pt x="421" y="543"/>
                    <a:pt x="421" y="543"/>
                    <a:pt x="421" y="543"/>
                  </a:cubicBezTo>
                  <a:cubicBezTo>
                    <a:pt x="422" y="543"/>
                    <a:pt x="422" y="543"/>
                    <a:pt x="422" y="543"/>
                  </a:cubicBezTo>
                  <a:cubicBezTo>
                    <a:pt x="425" y="544"/>
                    <a:pt x="425" y="544"/>
                    <a:pt x="425" y="544"/>
                  </a:cubicBezTo>
                  <a:cubicBezTo>
                    <a:pt x="428" y="545"/>
                    <a:pt x="428" y="545"/>
                    <a:pt x="428" y="545"/>
                  </a:cubicBezTo>
                  <a:cubicBezTo>
                    <a:pt x="430" y="544"/>
                    <a:pt x="430" y="544"/>
                    <a:pt x="430" y="544"/>
                  </a:cubicBezTo>
                  <a:cubicBezTo>
                    <a:pt x="431" y="544"/>
                    <a:pt x="431" y="544"/>
                    <a:pt x="431" y="544"/>
                  </a:cubicBezTo>
                  <a:cubicBezTo>
                    <a:pt x="431" y="545"/>
                    <a:pt x="431" y="545"/>
                    <a:pt x="431" y="545"/>
                  </a:cubicBezTo>
                  <a:cubicBezTo>
                    <a:pt x="432" y="544"/>
                    <a:pt x="432" y="544"/>
                    <a:pt x="432" y="544"/>
                  </a:cubicBezTo>
                  <a:cubicBezTo>
                    <a:pt x="433" y="544"/>
                    <a:pt x="433" y="544"/>
                    <a:pt x="433" y="544"/>
                  </a:cubicBezTo>
                  <a:cubicBezTo>
                    <a:pt x="433" y="547"/>
                    <a:pt x="433" y="547"/>
                    <a:pt x="433" y="547"/>
                  </a:cubicBezTo>
                  <a:cubicBezTo>
                    <a:pt x="431" y="551"/>
                    <a:pt x="431" y="551"/>
                    <a:pt x="431" y="551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29" y="554"/>
                    <a:pt x="429" y="554"/>
                    <a:pt x="429" y="554"/>
                  </a:cubicBezTo>
                  <a:cubicBezTo>
                    <a:pt x="428" y="557"/>
                    <a:pt x="428" y="557"/>
                    <a:pt x="428" y="557"/>
                  </a:cubicBezTo>
                  <a:cubicBezTo>
                    <a:pt x="428" y="559"/>
                    <a:pt x="428" y="559"/>
                    <a:pt x="428" y="559"/>
                  </a:cubicBezTo>
                  <a:cubicBezTo>
                    <a:pt x="429" y="559"/>
                    <a:pt x="429" y="559"/>
                    <a:pt x="429" y="559"/>
                  </a:cubicBezTo>
                  <a:cubicBezTo>
                    <a:pt x="429" y="563"/>
                    <a:pt x="429" y="563"/>
                    <a:pt x="429" y="563"/>
                  </a:cubicBezTo>
                  <a:cubicBezTo>
                    <a:pt x="427" y="567"/>
                    <a:pt x="427" y="567"/>
                    <a:pt x="427" y="567"/>
                  </a:cubicBezTo>
                  <a:cubicBezTo>
                    <a:pt x="427" y="568"/>
                    <a:pt x="427" y="568"/>
                    <a:pt x="427" y="568"/>
                  </a:cubicBezTo>
                  <a:cubicBezTo>
                    <a:pt x="426" y="570"/>
                    <a:pt x="426" y="570"/>
                    <a:pt x="426" y="570"/>
                  </a:cubicBezTo>
                  <a:cubicBezTo>
                    <a:pt x="424" y="572"/>
                    <a:pt x="424" y="572"/>
                    <a:pt x="424" y="572"/>
                  </a:cubicBezTo>
                  <a:cubicBezTo>
                    <a:pt x="423" y="575"/>
                    <a:pt x="423" y="575"/>
                    <a:pt x="423" y="575"/>
                  </a:cubicBezTo>
                  <a:cubicBezTo>
                    <a:pt x="424" y="577"/>
                    <a:pt x="424" y="577"/>
                    <a:pt x="424" y="577"/>
                  </a:cubicBezTo>
                  <a:cubicBezTo>
                    <a:pt x="426" y="578"/>
                    <a:pt x="426" y="578"/>
                    <a:pt x="426" y="578"/>
                  </a:cubicBezTo>
                  <a:cubicBezTo>
                    <a:pt x="426" y="580"/>
                    <a:pt x="426" y="580"/>
                    <a:pt x="426" y="580"/>
                  </a:cubicBezTo>
                  <a:cubicBezTo>
                    <a:pt x="427" y="581"/>
                    <a:pt x="427" y="581"/>
                    <a:pt x="427" y="581"/>
                  </a:cubicBezTo>
                  <a:cubicBezTo>
                    <a:pt x="428" y="583"/>
                    <a:pt x="428" y="583"/>
                    <a:pt x="428" y="583"/>
                  </a:cubicBezTo>
                  <a:cubicBezTo>
                    <a:pt x="428" y="584"/>
                    <a:pt x="428" y="584"/>
                    <a:pt x="428" y="584"/>
                  </a:cubicBezTo>
                  <a:cubicBezTo>
                    <a:pt x="428" y="585"/>
                    <a:pt x="428" y="585"/>
                    <a:pt x="428" y="585"/>
                  </a:cubicBezTo>
                  <a:cubicBezTo>
                    <a:pt x="428" y="586"/>
                    <a:pt x="428" y="586"/>
                    <a:pt x="428" y="586"/>
                  </a:cubicBezTo>
                  <a:cubicBezTo>
                    <a:pt x="430" y="587"/>
                    <a:pt x="430" y="587"/>
                    <a:pt x="430" y="587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9"/>
                    <a:pt x="432" y="589"/>
                    <a:pt x="432" y="589"/>
                  </a:cubicBezTo>
                  <a:cubicBezTo>
                    <a:pt x="433" y="590"/>
                    <a:pt x="433" y="590"/>
                    <a:pt x="433" y="590"/>
                  </a:cubicBezTo>
                  <a:cubicBezTo>
                    <a:pt x="434" y="593"/>
                    <a:pt x="434" y="593"/>
                    <a:pt x="434" y="593"/>
                  </a:cubicBezTo>
                  <a:cubicBezTo>
                    <a:pt x="434" y="594"/>
                    <a:pt x="434" y="594"/>
                    <a:pt x="434" y="594"/>
                  </a:cubicBezTo>
                  <a:cubicBezTo>
                    <a:pt x="434" y="597"/>
                    <a:pt x="434" y="597"/>
                    <a:pt x="434" y="597"/>
                  </a:cubicBezTo>
                  <a:cubicBezTo>
                    <a:pt x="430" y="600"/>
                    <a:pt x="430" y="600"/>
                    <a:pt x="430" y="600"/>
                  </a:cubicBezTo>
                  <a:cubicBezTo>
                    <a:pt x="433" y="598"/>
                    <a:pt x="433" y="598"/>
                    <a:pt x="433" y="598"/>
                  </a:cubicBezTo>
                  <a:cubicBezTo>
                    <a:pt x="435" y="597"/>
                    <a:pt x="435" y="597"/>
                    <a:pt x="435" y="597"/>
                  </a:cubicBezTo>
                  <a:cubicBezTo>
                    <a:pt x="437" y="598"/>
                    <a:pt x="437" y="598"/>
                    <a:pt x="437" y="598"/>
                  </a:cubicBezTo>
                  <a:cubicBezTo>
                    <a:pt x="439" y="599"/>
                    <a:pt x="439" y="599"/>
                    <a:pt x="439" y="599"/>
                  </a:cubicBezTo>
                  <a:cubicBezTo>
                    <a:pt x="440" y="599"/>
                    <a:pt x="440" y="599"/>
                    <a:pt x="440" y="599"/>
                  </a:cubicBezTo>
                  <a:cubicBezTo>
                    <a:pt x="441" y="598"/>
                    <a:pt x="441" y="598"/>
                    <a:pt x="441" y="598"/>
                  </a:cubicBezTo>
                  <a:cubicBezTo>
                    <a:pt x="441" y="596"/>
                    <a:pt x="441" y="596"/>
                    <a:pt x="441" y="596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4"/>
                    <a:pt x="444" y="594"/>
                    <a:pt x="444" y="594"/>
                  </a:cubicBezTo>
                  <a:cubicBezTo>
                    <a:pt x="444" y="595"/>
                    <a:pt x="444" y="595"/>
                    <a:pt x="444" y="595"/>
                  </a:cubicBezTo>
                  <a:cubicBezTo>
                    <a:pt x="445" y="595"/>
                    <a:pt x="445" y="595"/>
                    <a:pt x="445" y="595"/>
                  </a:cubicBezTo>
                  <a:cubicBezTo>
                    <a:pt x="446" y="598"/>
                    <a:pt x="446" y="598"/>
                    <a:pt x="446" y="598"/>
                  </a:cubicBezTo>
                  <a:cubicBezTo>
                    <a:pt x="446" y="601"/>
                    <a:pt x="446" y="601"/>
                    <a:pt x="446" y="601"/>
                  </a:cubicBezTo>
                  <a:cubicBezTo>
                    <a:pt x="448" y="602"/>
                    <a:pt x="448" y="602"/>
                    <a:pt x="448" y="602"/>
                  </a:cubicBezTo>
                  <a:cubicBezTo>
                    <a:pt x="451" y="603"/>
                    <a:pt x="451" y="603"/>
                    <a:pt x="451" y="603"/>
                  </a:cubicBezTo>
                  <a:cubicBezTo>
                    <a:pt x="449" y="602"/>
                    <a:pt x="449" y="602"/>
                    <a:pt x="449" y="602"/>
                  </a:cubicBezTo>
                  <a:cubicBezTo>
                    <a:pt x="447" y="600"/>
                    <a:pt x="447" y="600"/>
                    <a:pt x="447" y="600"/>
                  </a:cubicBezTo>
                  <a:cubicBezTo>
                    <a:pt x="447" y="598"/>
                    <a:pt x="447" y="598"/>
                    <a:pt x="447" y="598"/>
                  </a:cubicBezTo>
                  <a:cubicBezTo>
                    <a:pt x="447" y="595"/>
                    <a:pt x="447" y="595"/>
                    <a:pt x="447" y="595"/>
                  </a:cubicBezTo>
                  <a:cubicBezTo>
                    <a:pt x="448" y="594"/>
                    <a:pt x="448" y="594"/>
                    <a:pt x="448" y="594"/>
                  </a:cubicBezTo>
                  <a:cubicBezTo>
                    <a:pt x="447" y="593"/>
                    <a:pt x="447" y="593"/>
                    <a:pt x="447" y="593"/>
                  </a:cubicBezTo>
                  <a:cubicBezTo>
                    <a:pt x="447" y="591"/>
                    <a:pt x="447" y="591"/>
                    <a:pt x="447" y="591"/>
                  </a:cubicBezTo>
                  <a:cubicBezTo>
                    <a:pt x="448" y="592"/>
                    <a:pt x="448" y="592"/>
                    <a:pt x="448" y="592"/>
                  </a:cubicBezTo>
                  <a:cubicBezTo>
                    <a:pt x="449" y="591"/>
                    <a:pt x="449" y="591"/>
                    <a:pt x="449" y="591"/>
                  </a:cubicBezTo>
                  <a:cubicBezTo>
                    <a:pt x="450" y="589"/>
                    <a:pt x="450" y="589"/>
                    <a:pt x="450" y="589"/>
                  </a:cubicBezTo>
                  <a:cubicBezTo>
                    <a:pt x="452" y="587"/>
                    <a:pt x="452" y="587"/>
                    <a:pt x="452" y="587"/>
                  </a:cubicBezTo>
                  <a:cubicBezTo>
                    <a:pt x="451" y="586"/>
                    <a:pt x="451" y="586"/>
                    <a:pt x="451" y="586"/>
                  </a:cubicBezTo>
                  <a:cubicBezTo>
                    <a:pt x="451" y="583"/>
                    <a:pt x="451" y="583"/>
                    <a:pt x="451" y="583"/>
                  </a:cubicBezTo>
                  <a:cubicBezTo>
                    <a:pt x="450" y="583"/>
                    <a:pt x="450" y="583"/>
                    <a:pt x="450" y="583"/>
                  </a:cubicBezTo>
                  <a:cubicBezTo>
                    <a:pt x="450" y="581"/>
                    <a:pt x="450" y="581"/>
                    <a:pt x="450" y="581"/>
                  </a:cubicBezTo>
                  <a:cubicBezTo>
                    <a:pt x="452" y="579"/>
                    <a:pt x="452" y="579"/>
                    <a:pt x="452" y="579"/>
                  </a:cubicBezTo>
                  <a:cubicBezTo>
                    <a:pt x="451" y="578"/>
                    <a:pt x="451" y="578"/>
                    <a:pt x="451" y="578"/>
                  </a:cubicBezTo>
                  <a:cubicBezTo>
                    <a:pt x="451" y="577"/>
                    <a:pt x="451" y="577"/>
                    <a:pt x="451" y="577"/>
                  </a:cubicBezTo>
                  <a:cubicBezTo>
                    <a:pt x="450" y="577"/>
                    <a:pt x="450" y="577"/>
                    <a:pt x="450" y="577"/>
                  </a:cubicBezTo>
                  <a:cubicBezTo>
                    <a:pt x="450" y="576"/>
                    <a:pt x="450" y="576"/>
                    <a:pt x="450" y="576"/>
                  </a:cubicBezTo>
                  <a:cubicBezTo>
                    <a:pt x="451" y="571"/>
                    <a:pt x="451" y="571"/>
                    <a:pt x="451" y="571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51" y="567"/>
                    <a:pt x="451" y="567"/>
                    <a:pt x="451" y="567"/>
                  </a:cubicBezTo>
                  <a:cubicBezTo>
                    <a:pt x="452" y="566"/>
                    <a:pt x="452" y="566"/>
                    <a:pt x="452" y="566"/>
                  </a:cubicBezTo>
                  <a:cubicBezTo>
                    <a:pt x="452" y="564"/>
                    <a:pt x="452" y="564"/>
                    <a:pt x="452" y="564"/>
                  </a:cubicBezTo>
                  <a:cubicBezTo>
                    <a:pt x="453" y="563"/>
                    <a:pt x="453" y="563"/>
                    <a:pt x="453" y="563"/>
                  </a:cubicBezTo>
                  <a:cubicBezTo>
                    <a:pt x="452" y="562"/>
                    <a:pt x="452" y="562"/>
                    <a:pt x="452" y="562"/>
                  </a:cubicBezTo>
                  <a:cubicBezTo>
                    <a:pt x="453" y="561"/>
                    <a:pt x="453" y="561"/>
                    <a:pt x="453" y="561"/>
                  </a:cubicBezTo>
                  <a:cubicBezTo>
                    <a:pt x="452" y="561"/>
                    <a:pt x="452" y="561"/>
                    <a:pt x="452" y="561"/>
                  </a:cubicBezTo>
                  <a:cubicBezTo>
                    <a:pt x="451" y="560"/>
                    <a:pt x="451" y="560"/>
                    <a:pt x="451" y="560"/>
                  </a:cubicBezTo>
                  <a:cubicBezTo>
                    <a:pt x="452" y="559"/>
                    <a:pt x="452" y="559"/>
                    <a:pt x="452" y="559"/>
                  </a:cubicBezTo>
                  <a:cubicBezTo>
                    <a:pt x="452" y="558"/>
                    <a:pt x="452" y="558"/>
                    <a:pt x="452" y="558"/>
                  </a:cubicBezTo>
                  <a:cubicBezTo>
                    <a:pt x="452" y="556"/>
                    <a:pt x="452" y="556"/>
                    <a:pt x="452" y="556"/>
                  </a:cubicBezTo>
                  <a:cubicBezTo>
                    <a:pt x="451" y="555"/>
                    <a:pt x="451" y="555"/>
                    <a:pt x="451" y="555"/>
                  </a:cubicBezTo>
                  <a:cubicBezTo>
                    <a:pt x="451" y="553"/>
                    <a:pt x="451" y="553"/>
                    <a:pt x="451" y="553"/>
                  </a:cubicBezTo>
                  <a:cubicBezTo>
                    <a:pt x="450" y="552"/>
                    <a:pt x="450" y="552"/>
                    <a:pt x="450" y="552"/>
                  </a:cubicBezTo>
                  <a:cubicBezTo>
                    <a:pt x="452" y="551"/>
                    <a:pt x="452" y="551"/>
                    <a:pt x="452" y="551"/>
                  </a:cubicBezTo>
                  <a:cubicBezTo>
                    <a:pt x="456" y="551"/>
                    <a:pt x="456" y="551"/>
                    <a:pt x="456" y="551"/>
                  </a:cubicBezTo>
                  <a:cubicBezTo>
                    <a:pt x="458" y="549"/>
                    <a:pt x="458" y="549"/>
                    <a:pt x="458" y="549"/>
                  </a:cubicBezTo>
                  <a:cubicBezTo>
                    <a:pt x="460" y="549"/>
                    <a:pt x="460" y="549"/>
                    <a:pt x="460" y="549"/>
                  </a:cubicBezTo>
                  <a:cubicBezTo>
                    <a:pt x="461" y="549"/>
                    <a:pt x="461" y="549"/>
                    <a:pt x="461" y="549"/>
                  </a:cubicBezTo>
                  <a:cubicBezTo>
                    <a:pt x="464" y="547"/>
                    <a:pt x="464" y="547"/>
                    <a:pt x="464" y="547"/>
                  </a:cubicBezTo>
                  <a:cubicBezTo>
                    <a:pt x="469" y="545"/>
                    <a:pt x="469" y="545"/>
                    <a:pt x="469" y="545"/>
                  </a:cubicBezTo>
                  <a:cubicBezTo>
                    <a:pt x="470" y="544"/>
                    <a:pt x="470" y="544"/>
                    <a:pt x="470" y="544"/>
                  </a:cubicBezTo>
                  <a:cubicBezTo>
                    <a:pt x="471" y="543"/>
                    <a:pt x="471" y="543"/>
                    <a:pt x="471" y="543"/>
                  </a:cubicBezTo>
                  <a:cubicBezTo>
                    <a:pt x="475" y="541"/>
                    <a:pt x="475" y="541"/>
                    <a:pt x="475" y="541"/>
                  </a:cubicBezTo>
                  <a:cubicBezTo>
                    <a:pt x="475" y="540"/>
                    <a:pt x="475" y="540"/>
                    <a:pt x="475" y="540"/>
                  </a:cubicBezTo>
                  <a:cubicBezTo>
                    <a:pt x="477" y="539"/>
                    <a:pt x="477" y="539"/>
                    <a:pt x="477" y="539"/>
                  </a:cubicBezTo>
                  <a:cubicBezTo>
                    <a:pt x="479" y="535"/>
                    <a:pt x="479" y="535"/>
                    <a:pt x="479" y="535"/>
                  </a:cubicBezTo>
                  <a:cubicBezTo>
                    <a:pt x="481" y="535"/>
                    <a:pt x="481" y="535"/>
                    <a:pt x="481" y="535"/>
                  </a:cubicBezTo>
                  <a:cubicBezTo>
                    <a:pt x="481" y="536"/>
                    <a:pt x="481" y="536"/>
                    <a:pt x="481" y="536"/>
                  </a:cubicBezTo>
                  <a:cubicBezTo>
                    <a:pt x="483" y="536"/>
                    <a:pt x="483" y="536"/>
                    <a:pt x="483" y="536"/>
                  </a:cubicBezTo>
                  <a:cubicBezTo>
                    <a:pt x="484" y="535"/>
                    <a:pt x="484" y="535"/>
                    <a:pt x="484" y="535"/>
                  </a:cubicBezTo>
                  <a:cubicBezTo>
                    <a:pt x="483" y="532"/>
                    <a:pt x="483" y="532"/>
                    <a:pt x="483" y="532"/>
                  </a:cubicBezTo>
                  <a:cubicBezTo>
                    <a:pt x="483" y="530"/>
                    <a:pt x="483" y="530"/>
                    <a:pt x="483" y="530"/>
                  </a:cubicBezTo>
                  <a:cubicBezTo>
                    <a:pt x="482" y="531"/>
                    <a:pt x="482" y="531"/>
                    <a:pt x="482" y="531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1"/>
                    <a:pt x="481" y="531"/>
                    <a:pt x="481" y="531"/>
                  </a:cubicBezTo>
                  <a:cubicBezTo>
                    <a:pt x="483" y="527"/>
                    <a:pt x="483" y="527"/>
                    <a:pt x="483" y="527"/>
                  </a:cubicBezTo>
                  <a:cubicBezTo>
                    <a:pt x="483" y="526"/>
                    <a:pt x="483" y="526"/>
                    <a:pt x="483" y="526"/>
                  </a:cubicBezTo>
                  <a:cubicBezTo>
                    <a:pt x="483" y="523"/>
                    <a:pt x="483" y="523"/>
                    <a:pt x="483" y="523"/>
                  </a:cubicBezTo>
                  <a:cubicBezTo>
                    <a:pt x="484" y="521"/>
                    <a:pt x="484" y="521"/>
                    <a:pt x="484" y="521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3" y="513"/>
                    <a:pt x="483" y="513"/>
                    <a:pt x="483" y="513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79" y="504"/>
                    <a:pt x="479" y="504"/>
                    <a:pt x="479" y="504"/>
                  </a:cubicBezTo>
                  <a:cubicBezTo>
                    <a:pt x="477" y="503"/>
                    <a:pt x="477" y="503"/>
                    <a:pt x="477" y="503"/>
                  </a:cubicBezTo>
                  <a:cubicBezTo>
                    <a:pt x="477" y="501"/>
                    <a:pt x="477" y="501"/>
                    <a:pt x="477" y="501"/>
                  </a:cubicBezTo>
                  <a:cubicBezTo>
                    <a:pt x="475" y="500"/>
                    <a:pt x="475" y="500"/>
                    <a:pt x="475" y="500"/>
                  </a:cubicBezTo>
                  <a:cubicBezTo>
                    <a:pt x="475" y="499"/>
                    <a:pt x="475" y="499"/>
                    <a:pt x="475" y="499"/>
                  </a:cubicBezTo>
                  <a:cubicBezTo>
                    <a:pt x="476" y="496"/>
                    <a:pt x="476" y="496"/>
                    <a:pt x="476" y="496"/>
                  </a:cubicBezTo>
                  <a:cubicBezTo>
                    <a:pt x="477" y="495"/>
                    <a:pt x="477" y="495"/>
                    <a:pt x="477" y="495"/>
                  </a:cubicBezTo>
                  <a:cubicBezTo>
                    <a:pt x="482" y="490"/>
                    <a:pt x="482" y="490"/>
                    <a:pt x="482" y="490"/>
                  </a:cubicBezTo>
                  <a:cubicBezTo>
                    <a:pt x="483" y="490"/>
                    <a:pt x="483" y="490"/>
                    <a:pt x="483" y="490"/>
                  </a:cubicBezTo>
                  <a:cubicBezTo>
                    <a:pt x="485" y="488"/>
                    <a:pt x="485" y="488"/>
                    <a:pt x="485" y="488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6"/>
                    <a:pt x="484" y="486"/>
                    <a:pt x="484" y="486"/>
                  </a:cubicBezTo>
                  <a:cubicBezTo>
                    <a:pt x="486" y="484"/>
                    <a:pt x="486" y="484"/>
                    <a:pt x="486" y="484"/>
                  </a:cubicBezTo>
                  <a:cubicBezTo>
                    <a:pt x="487" y="484"/>
                    <a:pt x="487" y="484"/>
                    <a:pt x="487" y="484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9" y="486"/>
                    <a:pt x="489" y="486"/>
                    <a:pt x="489" y="486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8" y="483"/>
                    <a:pt x="488" y="483"/>
                    <a:pt x="488" y="483"/>
                  </a:cubicBezTo>
                  <a:cubicBezTo>
                    <a:pt x="490" y="483"/>
                    <a:pt x="490" y="483"/>
                    <a:pt x="490" y="483"/>
                  </a:cubicBezTo>
                  <a:cubicBezTo>
                    <a:pt x="492" y="479"/>
                    <a:pt x="492" y="479"/>
                    <a:pt x="492" y="479"/>
                  </a:cubicBezTo>
                  <a:cubicBezTo>
                    <a:pt x="492" y="478"/>
                    <a:pt x="492" y="478"/>
                    <a:pt x="492" y="478"/>
                  </a:cubicBezTo>
                  <a:cubicBezTo>
                    <a:pt x="489" y="478"/>
                    <a:pt x="489" y="478"/>
                    <a:pt x="489" y="478"/>
                  </a:cubicBezTo>
                  <a:cubicBezTo>
                    <a:pt x="489" y="477"/>
                    <a:pt x="489" y="477"/>
                    <a:pt x="489" y="477"/>
                  </a:cubicBezTo>
                  <a:cubicBezTo>
                    <a:pt x="491" y="475"/>
                    <a:pt x="491" y="475"/>
                    <a:pt x="491" y="475"/>
                  </a:cubicBezTo>
                  <a:cubicBezTo>
                    <a:pt x="490" y="475"/>
                    <a:pt x="490" y="475"/>
                    <a:pt x="490" y="475"/>
                  </a:cubicBezTo>
                  <a:cubicBezTo>
                    <a:pt x="489" y="473"/>
                    <a:pt x="489" y="473"/>
                    <a:pt x="489" y="473"/>
                  </a:cubicBezTo>
                  <a:cubicBezTo>
                    <a:pt x="490" y="472"/>
                    <a:pt x="490" y="472"/>
                    <a:pt x="490" y="472"/>
                  </a:cubicBezTo>
                  <a:cubicBezTo>
                    <a:pt x="492" y="471"/>
                    <a:pt x="492" y="471"/>
                    <a:pt x="492" y="471"/>
                  </a:cubicBezTo>
                  <a:cubicBezTo>
                    <a:pt x="490" y="471"/>
                    <a:pt x="490" y="471"/>
                    <a:pt x="490" y="471"/>
                  </a:cubicBezTo>
                  <a:cubicBezTo>
                    <a:pt x="490" y="470"/>
                    <a:pt x="490" y="470"/>
                    <a:pt x="490" y="470"/>
                  </a:cubicBezTo>
                  <a:cubicBezTo>
                    <a:pt x="491" y="468"/>
                    <a:pt x="491" y="468"/>
                    <a:pt x="491" y="468"/>
                  </a:cubicBezTo>
                  <a:cubicBezTo>
                    <a:pt x="492" y="467"/>
                    <a:pt x="492" y="467"/>
                    <a:pt x="492" y="467"/>
                  </a:cubicBezTo>
                  <a:cubicBezTo>
                    <a:pt x="491" y="467"/>
                    <a:pt x="491" y="467"/>
                    <a:pt x="491" y="467"/>
                  </a:cubicBezTo>
                  <a:cubicBezTo>
                    <a:pt x="488" y="467"/>
                    <a:pt x="488" y="467"/>
                    <a:pt x="488" y="467"/>
                  </a:cubicBezTo>
                  <a:cubicBezTo>
                    <a:pt x="487" y="467"/>
                    <a:pt x="487" y="467"/>
                    <a:pt x="487" y="467"/>
                  </a:cubicBezTo>
                  <a:cubicBezTo>
                    <a:pt x="488" y="465"/>
                    <a:pt x="488" y="465"/>
                    <a:pt x="488" y="465"/>
                  </a:cubicBezTo>
                  <a:cubicBezTo>
                    <a:pt x="491" y="462"/>
                    <a:pt x="491" y="462"/>
                    <a:pt x="491" y="462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494" y="457"/>
                    <a:pt x="494" y="457"/>
                    <a:pt x="494" y="457"/>
                  </a:cubicBezTo>
                  <a:cubicBezTo>
                    <a:pt x="495" y="457"/>
                    <a:pt x="495" y="457"/>
                    <a:pt x="495" y="457"/>
                  </a:cubicBezTo>
                  <a:cubicBezTo>
                    <a:pt x="496" y="456"/>
                    <a:pt x="496" y="456"/>
                    <a:pt x="496" y="456"/>
                  </a:cubicBezTo>
                  <a:cubicBezTo>
                    <a:pt x="496" y="454"/>
                    <a:pt x="496" y="454"/>
                    <a:pt x="496" y="454"/>
                  </a:cubicBezTo>
                  <a:cubicBezTo>
                    <a:pt x="495" y="454"/>
                    <a:pt x="495" y="454"/>
                    <a:pt x="495" y="454"/>
                  </a:cubicBezTo>
                  <a:cubicBezTo>
                    <a:pt x="495" y="453"/>
                    <a:pt x="495" y="453"/>
                    <a:pt x="495" y="453"/>
                  </a:cubicBezTo>
                  <a:cubicBezTo>
                    <a:pt x="494" y="453"/>
                    <a:pt x="494" y="453"/>
                    <a:pt x="494" y="453"/>
                  </a:cubicBezTo>
                  <a:cubicBezTo>
                    <a:pt x="493" y="451"/>
                    <a:pt x="493" y="451"/>
                    <a:pt x="493" y="451"/>
                  </a:cubicBezTo>
                  <a:cubicBezTo>
                    <a:pt x="493" y="448"/>
                    <a:pt x="493" y="448"/>
                    <a:pt x="493" y="448"/>
                  </a:cubicBezTo>
                  <a:cubicBezTo>
                    <a:pt x="494" y="445"/>
                    <a:pt x="494" y="445"/>
                    <a:pt x="494" y="445"/>
                  </a:cubicBezTo>
                  <a:cubicBezTo>
                    <a:pt x="494" y="443"/>
                    <a:pt x="494" y="443"/>
                    <a:pt x="494" y="443"/>
                  </a:cubicBezTo>
                  <a:cubicBezTo>
                    <a:pt x="496" y="442"/>
                    <a:pt x="496" y="442"/>
                    <a:pt x="496" y="442"/>
                  </a:cubicBezTo>
                  <a:cubicBezTo>
                    <a:pt x="496" y="443"/>
                    <a:pt x="496" y="443"/>
                    <a:pt x="496" y="443"/>
                  </a:cubicBezTo>
                  <a:cubicBezTo>
                    <a:pt x="497" y="443"/>
                    <a:pt x="497" y="443"/>
                    <a:pt x="497" y="443"/>
                  </a:cubicBezTo>
                  <a:cubicBezTo>
                    <a:pt x="497" y="441"/>
                    <a:pt x="497" y="441"/>
                    <a:pt x="497" y="441"/>
                  </a:cubicBezTo>
                  <a:cubicBezTo>
                    <a:pt x="498" y="440"/>
                    <a:pt x="498" y="440"/>
                    <a:pt x="498" y="440"/>
                  </a:cubicBezTo>
                  <a:cubicBezTo>
                    <a:pt x="500" y="440"/>
                    <a:pt x="500" y="440"/>
                    <a:pt x="500" y="440"/>
                  </a:cubicBezTo>
                  <a:cubicBezTo>
                    <a:pt x="501" y="440"/>
                    <a:pt x="501" y="440"/>
                    <a:pt x="501" y="440"/>
                  </a:cubicBezTo>
                  <a:cubicBezTo>
                    <a:pt x="502" y="440"/>
                    <a:pt x="502" y="440"/>
                    <a:pt x="502" y="440"/>
                  </a:cubicBezTo>
                  <a:cubicBezTo>
                    <a:pt x="505" y="441"/>
                    <a:pt x="505" y="441"/>
                    <a:pt x="505" y="441"/>
                  </a:cubicBezTo>
                  <a:cubicBezTo>
                    <a:pt x="508" y="442"/>
                    <a:pt x="508" y="442"/>
                    <a:pt x="508" y="442"/>
                  </a:cubicBezTo>
                  <a:cubicBezTo>
                    <a:pt x="512" y="444"/>
                    <a:pt x="512" y="444"/>
                    <a:pt x="512" y="444"/>
                  </a:cubicBezTo>
                  <a:cubicBezTo>
                    <a:pt x="514" y="444"/>
                    <a:pt x="514" y="444"/>
                    <a:pt x="514" y="444"/>
                  </a:cubicBezTo>
                  <a:cubicBezTo>
                    <a:pt x="513" y="446"/>
                    <a:pt x="513" y="446"/>
                    <a:pt x="513" y="446"/>
                  </a:cubicBezTo>
                  <a:cubicBezTo>
                    <a:pt x="511" y="447"/>
                    <a:pt x="511" y="447"/>
                    <a:pt x="511" y="447"/>
                  </a:cubicBezTo>
                  <a:cubicBezTo>
                    <a:pt x="514" y="447"/>
                    <a:pt x="514" y="447"/>
                    <a:pt x="514" y="447"/>
                  </a:cubicBezTo>
                  <a:cubicBezTo>
                    <a:pt x="516" y="445"/>
                    <a:pt x="516" y="445"/>
                    <a:pt x="516" y="445"/>
                  </a:cubicBezTo>
                  <a:cubicBezTo>
                    <a:pt x="518" y="445"/>
                    <a:pt x="518" y="445"/>
                    <a:pt x="518" y="445"/>
                  </a:cubicBezTo>
                  <a:cubicBezTo>
                    <a:pt x="519" y="446"/>
                    <a:pt x="519" y="446"/>
                    <a:pt x="519" y="446"/>
                  </a:cubicBezTo>
                  <a:cubicBezTo>
                    <a:pt x="520" y="446"/>
                    <a:pt x="520" y="446"/>
                    <a:pt x="520" y="446"/>
                  </a:cubicBezTo>
                  <a:cubicBezTo>
                    <a:pt x="521" y="448"/>
                    <a:pt x="521" y="448"/>
                    <a:pt x="521" y="448"/>
                  </a:cubicBezTo>
                  <a:cubicBezTo>
                    <a:pt x="521" y="446"/>
                    <a:pt x="521" y="446"/>
                    <a:pt x="521" y="446"/>
                  </a:cubicBezTo>
                  <a:cubicBezTo>
                    <a:pt x="523" y="447"/>
                    <a:pt x="523" y="447"/>
                    <a:pt x="523" y="447"/>
                  </a:cubicBezTo>
                  <a:cubicBezTo>
                    <a:pt x="524" y="446"/>
                    <a:pt x="524" y="446"/>
                    <a:pt x="524" y="446"/>
                  </a:cubicBezTo>
                  <a:cubicBezTo>
                    <a:pt x="526" y="446"/>
                    <a:pt x="526" y="446"/>
                    <a:pt x="526" y="446"/>
                  </a:cubicBezTo>
                  <a:cubicBezTo>
                    <a:pt x="528" y="444"/>
                    <a:pt x="528" y="444"/>
                    <a:pt x="528" y="444"/>
                  </a:cubicBezTo>
                  <a:cubicBezTo>
                    <a:pt x="531" y="447"/>
                    <a:pt x="531" y="447"/>
                    <a:pt x="531" y="447"/>
                  </a:cubicBezTo>
                  <a:cubicBezTo>
                    <a:pt x="531" y="449"/>
                    <a:pt x="531" y="449"/>
                    <a:pt x="531" y="449"/>
                  </a:cubicBezTo>
                  <a:cubicBezTo>
                    <a:pt x="533" y="450"/>
                    <a:pt x="533" y="450"/>
                    <a:pt x="533" y="450"/>
                  </a:cubicBezTo>
                  <a:cubicBezTo>
                    <a:pt x="534" y="450"/>
                    <a:pt x="534" y="450"/>
                    <a:pt x="534" y="450"/>
                  </a:cubicBezTo>
                  <a:cubicBezTo>
                    <a:pt x="534" y="453"/>
                    <a:pt x="534" y="453"/>
                    <a:pt x="534" y="453"/>
                  </a:cubicBezTo>
                  <a:cubicBezTo>
                    <a:pt x="533" y="454"/>
                    <a:pt x="533" y="454"/>
                    <a:pt x="533" y="454"/>
                  </a:cubicBezTo>
                  <a:cubicBezTo>
                    <a:pt x="533" y="456"/>
                    <a:pt x="533" y="456"/>
                    <a:pt x="533" y="456"/>
                  </a:cubicBezTo>
                  <a:cubicBezTo>
                    <a:pt x="535" y="455"/>
                    <a:pt x="535" y="455"/>
                    <a:pt x="535" y="455"/>
                  </a:cubicBezTo>
                  <a:cubicBezTo>
                    <a:pt x="536" y="457"/>
                    <a:pt x="536" y="457"/>
                    <a:pt x="536" y="457"/>
                  </a:cubicBezTo>
                  <a:cubicBezTo>
                    <a:pt x="537" y="459"/>
                    <a:pt x="537" y="459"/>
                    <a:pt x="537" y="459"/>
                  </a:cubicBezTo>
                  <a:cubicBezTo>
                    <a:pt x="536" y="459"/>
                    <a:pt x="536" y="459"/>
                    <a:pt x="536" y="459"/>
                  </a:cubicBezTo>
                  <a:cubicBezTo>
                    <a:pt x="537" y="460"/>
                    <a:pt x="537" y="460"/>
                    <a:pt x="537" y="460"/>
                  </a:cubicBezTo>
                  <a:cubicBezTo>
                    <a:pt x="539" y="459"/>
                    <a:pt x="539" y="459"/>
                    <a:pt x="539" y="459"/>
                  </a:cubicBezTo>
                  <a:cubicBezTo>
                    <a:pt x="540" y="461"/>
                    <a:pt x="540" y="461"/>
                    <a:pt x="540" y="461"/>
                  </a:cubicBezTo>
                  <a:cubicBezTo>
                    <a:pt x="540" y="462"/>
                    <a:pt x="540" y="462"/>
                    <a:pt x="540" y="462"/>
                  </a:cubicBezTo>
                  <a:cubicBezTo>
                    <a:pt x="539" y="461"/>
                    <a:pt x="539" y="461"/>
                    <a:pt x="539" y="461"/>
                  </a:cubicBezTo>
                  <a:cubicBezTo>
                    <a:pt x="538" y="463"/>
                    <a:pt x="538" y="463"/>
                    <a:pt x="538" y="463"/>
                  </a:cubicBezTo>
                  <a:cubicBezTo>
                    <a:pt x="536" y="463"/>
                    <a:pt x="536" y="463"/>
                    <a:pt x="536" y="463"/>
                  </a:cubicBezTo>
                  <a:cubicBezTo>
                    <a:pt x="538" y="465"/>
                    <a:pt x="538" y="465"/>
                    <a:pt x="538" y="465"/>
                  </a:cubicBezTo>
                  <a:cubicBezTo>
                    <a:pt x="538" y="466"/>
                    <a:pt x="538" y="466"/>
                    <a:pt x="538" y="466"/>
                  </a:cubicBezTo>
                  <a:cubicBezTo>
                    <a:pt x="540" y="465"/>
                    <a:pt x="540" y="465"/>
                    <a:pt x="540" y="465"/>
                  </a:cubicBezTo>
                  <a:cubicBezTo>
                    <a:pt x="540" y="466"/>
                    <a:pt x="540" y="466"/>
                    <a:pt x="540" y="466"/>
                  </a:cubicBezTo>
                  <a:cubicBezTo>
                    <a:pt x="541" y="466"/>
                    <a:pt x="541" y="466"/>
                    <a:pt x="541" y="466"/>
                  </a:cubicBezTo>
                  <a:cubicBezTo>
                    <a:pt x="544" y="468"/>
                    <a:pt x="544" y="468"/>
                    <a:pt x="544" y="468"/>
                  </a:cubicBezTo>
                  <a:cubicBezTo>
                    <a:pt x="545" y="468"/>
                    <a:pt x="545" y="468"/>
                    <a:pt x="545" y="468"/>
                  </a:cubicBezTo>
                  <a:cubicBezTo>
                    <a:pt x="546" y="468"/>
                    <a:pt x="546" y="468"/>
                    <a:pt x="546" y="468"/>
                  </a:cubicBezTo>
                  <a:cubicBezTo>
                    <a:pt x="548" y="468"/>
                    <a:pt x="548" y="468"/>
                    <a:pt x="548" y="468"/>
                  </a:cubicBezTo>
                  <a:cubicBezTo>
                    <a:pt x="550" y="468"/>
                    <a:pt x="550" y="468"/>
                    <a:pt x="550" y="468"/>
                  </a:cubicBezTo>
                  <a:cubicBezTo>
                    <a:pt x="550" y="471"/>
                    <a:pt x="550" y="471"/>
                    <a:pt x="550" y="471"/>
                  </a:cubicBezTo>
                  <a:cubicBezTo>
                    <a:pt x="550" y="473"/>
                    <a:pt x="550" y="473"/>
                    <a:pt x="550" y="473"/>
                  </a:cubicBezTo>
                  <a:cubicBezTo>
                    <a:pt x="552" y="471"/>
                    <a:pt x="552" y="471"/>
                    <a:pt x="552" y="471"/>
                  </a:cubicBezTo>
                  <a:cubicBezTo>
                    <a:pt x="553" y="469"/>
                    <a:pt x="553" y="469"/>
                    <a:pt x="553" y="469"/>
                  </a:cubicBezTo>
                  <a:cubicBezTo>
                    <a:pt x="554" y="469"/>
                    <a:pt x="554" y="469"/>
                    <a:pt x="554" y="469"/>
                  </a:cubicBezTo>
                  <a:cubicBezTo>
                    <a:pt x="554" y="472"/>
                    <a:pt x="554" y="472"/>
                    <a:pt x="554" y="472"/>
                  </a:cubicBezTo>
                  <a:cubicBezTo>
                    <a:pt x="554" y="475"/>
                    <a:pt x="554" y="475"/>
                    <a:pt x="554" y="475"/>
                  </a:cubicBezTo>
                  <a:cubicBezTo>
                    <a:pt x="552" y="475"/>
                    <a:pt x="552" y="475"/>
                    <a:pt x="552" y="475"/>
                  </a:cubicBezTo>
                  <a:cubicBezTo>
                    <a:pt x="550" y="478"/>
                    <a:pt x="550" y="478"/>
                    <a:pt x="550" y="478"/>
                  </a:cubicBezTo>
                  <a:cubicBezTo>
                    <a:pt x="550" y="482"/>
                    <a:pt x="550" y="482"/>
                    <a:pt x="550" y="482"/>
                  </a:cubicBezTo>
                  <a:cubicBezTo>
                    <a:pt x="550" y="483"/>
                    <a:pt x="550" y="483"/>
                    <a:pt x="550" y="483"/>
                  </a:cubicBezTo>
                  <a:cubicBezTo>
                    <a:pt x="549" y="481"/>
                    <a:pt x="549" y="481"/>
                    <a:pt x="549" y="481"/>
                  </a:cubicBezTo>
                  <a:cubicBezTo>
                    <a:pt x="548" y="482"/>
                    <a:pt x="548" y="482"/>
                    <a:pt x="548" y="482"/>
                  </a:cubicBezTo>
                  <a:cubicBezTo>
                    <a:pt x="548" y="485"/>
                    <a:pt x="548" y="485"/>
                    <a:pt x="548" y="485"/>
                  </a:cubicBezTo>
                  <a:cubicBezTo>
                    <a:pt x="544" y="484"/>
                    <a:pt x="544" y="484"/>
                    <a:pt x="544" y="484"/>
                  </a:cubicBezTo>
                  <a:cubicBezTo>
                    <a:pt x="540" y="483"/>
                    <a:pt x="540" y="483"/>
                    <a:pt x="540" y="483"/>
                  </a:cubicBezTo>
                  <a:cubicBezTo>
                    <a:pt x="544" y="485"/>
                    <a:pt x="544" y="485"/>
                    <a:pt x="544" y="485"/>
                  </a:cubicBezTo>
                  <a:cubicBezTo>
                    <a:pt x="547" y="486"/>
                    <a:pt x="547" y="486"/>
                    <a:pt x="547" y="486"/>
                  </a:cubicBezTo>
                  <a:cubicBezTo>
                    <a:pt x="549" y="488"/>
                    <a:pt x="549" y="488"/>
                    <a:pt x="549" y="488"/>
                  </a:cubicBezTo>
                  <a:cubicBezTo>
                    <a:pt x="549" y="491"/>
                    <a:pt x="549" y="491"/>
                    <a:pt x="549" y="491"/>
                  </a:cubicBezTo>
                  <a:cubicBezTo>
                    <a:pt x="548" y="493"/>
                    <a:pt x="548" y="493"/>
                    <a:pt x="548" y="493"/>
                  </a:cubicBezTo>
                  <a:cubicBezTo>
                    <a:pt x="547" y="494"/>
                    <a:pt x="547" y="494"/>
                    <a:pt x="547" y="494"/>
                  </a:cubicBezTo>
                  <a:cubicBezTo>
                    <a:pt x="545" y="496"/>
                    <a:pt x="545" y="496"/>
                    <a:pt x="545" y="496"/>
                  </a:cubicBezTo>
                  <a:cubicBezTo>
                    <a:pt x="546" y="497"/>
                    <a:pt x="546" y="497"/>
                    <a:pt x="546" y="497"/>
                  </a:cubicBezTo>
                  <a:cubicBezTo>
                    <a:pt x="548" y="500"/>
                    <a:pt x="548" y="500"/>
                    <a:pt x="548" y="500"/>
                  </a:cubicBezTo>
                  <a:cubicBezTo>
                    <a:pt x="550" y="500"/>
                    <a:pt x="550" y="500"/>
                    <a:pt x="550" y="500"/>
                  </a:cubicBezTo>
                  <a:cubicBezTo>
                    <a:pt x="549" y="501"/>
                    <a:pt x="549" y="501"/>
                    <a:pt x="549" y="501"/>
                  </a:cubicBezTo>
                  <a:cubicBezTo>
                    <a:pt x="546" y="499"/>
                    <a:pt x="546" y="499"/>
                    <a:pt x="546" y="499"/>
                  </a:cubicBezTo>
                  <a:cubicBezTo>
                    <a:pt x="548" y="502"/>
                    <a:pt x="548" y="502"/>
                    <a:pt x="548" y="502"/>
                  </a:cubicBezTo>
                  <a:cubicBezTo>
                    <a:pt x="549" y="504"/>
                    <a:pt x="549" y="504"/>
                    <a:pt x="549" y="504"/>
                  </a:cubicBezTo>
                  <a:cubicBezTo>
                    <a:pt x="550" y="503"/>
                    <a:pt x="550" y="503"/>
                    <a:pt x="550" y="503"/>
                  </a:cubicBezTo>
                  <a:cubicBezTo>
                    <a:pt x="549" y="502"/>
                    <a:pt x="549" y="502"/>
                    <a:pt x="549" y="502"/>
                  </a:cubicBezTo>
                  <a:cubicBezTo>
                    <a:pt x="551" y="502"/>
                    <a:pt x="551" y="502"/>
                    <a:pt x="551" y="502"/>
                  </a:cubicBezTo>
                  <a:cubicBezTo>
                    <a:pt x="553" y="503"/>
                    <a:pt x="553" y="503"/>
                    <a:pt x="553" y="503"/>
                  </a:cubicBezTo>
                  <a:cubicBezTo>
                    <a:pt x="554" y="505"/>
                    <a:pt x="554" y="505"/>
                    <a:pt x="554" y="505"/>
                  </a:cubicBezTo>
                  <a:cubicBezTo>
                    <a:pt x="553" y="507"/>
                    <a:pt x="553" y="507"/>
                    <a:pt x="553" y="507"/>
                  </a:cubicBezTo>
                  <a:cubicBezTo>
                    <a:pt x="553" y="509"/>
                    <a:pt x="553" y="509"/>
                    <a:pt x="553" y="509"/>
                  </a:cubicBezTo>
                  <a:cubicBezTo>
                    <a:pt x="551" y="512"/>
                    <a:pt x="551" y="512"/>
                    <a:pt x="551" y="512"/>
                  </a:cubicBezTo>
                  <a:cubicBezTo>
                    <a:pt x="551" y="514"/>
                    <a:pt x="551" y="514"/>
                    <a:pt x="551" y="514"/>
                  </a:cubicBezTo>
                  <a:cubicBezTo>
                    <a:pt x="550" y="515"/>
                    <a:pt x="550" y="515"/>
                    <a:pt x="550" y="515"/>
                  </a:cubicBezTo>
                  <a:cubicBezTo>
                    <a:pt x="552" y="514"/>
                    <a:pt x="552" y="514"/>
                    <a:pt x="552" y="514"/>
                  </a:cubicBezTo>
                  <a:cubicBezTo>
                    <a:pt x="554" y="510"/>
                    <a:pt x="554" y="510"/>
                    <a:pt x="554" y="510"/>
                  </a:cubicBezTo>
                  <a:cubicBezTo>
                    <a:pt x="556" y="507"/>
                    <a:pt x="556" y="507"/>
                    <a:pt x="556" y="507"/>
                  </a:cubicBezTo>
                  <a:cubicBezTo>
                    <a:pt x="557" y="508"/>
                    <a:pt x="557" y="508"/>
                    <a:pt x="557" y="508"/>
                  </a:cubicBezTo>
                  <a:cubicBezTo>
                    <a:pt x="556" y="509"/>
                    <a:pt x="556" y="509"/>
                    <a:pt x="556" y="509"/>
                  </a:cubicBezTo>
                  <a:cubicBezTo>
                    <a:pt x="557" y="513"/>
                    <a:pt x="557" y="513"/>
                    <a:pt x="557" y="513"/>
                  </a:cubicBezTo>
                  <a:cubicBezTo>
                    <a:pt x="556" y="514"/>
                    <a:pt x="556" y="514"/>
                    <a:pt x="556" y="514"/>
                  </a:cubicBezTo>
                  <a:cubicBezTo>
                    <a:pt x="556" y="515"/>
                    <a:pt x="556" y="515"/>
                    <a:pt x="556" y="515"/>
                  </a:cubicBezTo>
                  <a:cubicBezTo>
                    <a:pt x="556" y="517"/>
                    <a:pt x="556" y="517"/>
                    <a:pt x="556" y="517"/>
                  </a:cubicBezTo>
                  <a:cubicBezTo>
                    <a:pt x="557" y="515"/>
                    <a:pt x="557" y="515"/>
                    <a:pt x="557" y="515"/>
                  </a:cubicBezTo>
                  <a:cubicBezTo>
                    <a:pt x="558" y="512"/>
                    <a:pt x="558" y="512"/>
                    <a:pt x="558" y="512"/>
                  </a:cubicBezTo>
                  <a:cubicBezTo>
                    <a:pt x="560" y="511"/>
                    <a:pt x="560" y="511"/>
                    <a:pt x="560" y="511"/>
                  </a:cubicBezTo>
                  <a:cubicBezTo>
                    <a:pt x="561" y="511"/>
                    <a:pt x="561" y="511"/>
                    <a:pt x="561" y="511"/>
                  </a:cubicBezTo>
                  <a:cubicBezTo>
                    <a:pt x="563" y="509"/>
                    <a:pt x="563" y="509"/>
                    <a:pt x="563" y="509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5" y="510"/>
                    <a:pt x="565" y="510"/>
                    <a:pt x="565" y="510"/>
                  </a:cubicBezTo>
                  <a:cubicBezTo>
                    <a:pt x="567" y="509"/>
                    <a:pt x="567" y="509"/>
                    <a:pt x="567" y="509"/>
                  </a:cubicBezTo>
                  <a:cubicBezTo>
                    <a:pt x="567" y="507"/>
                    <a:pt x="567" y="507"/>
                    <a:pt x="567" y="507"/>
                  </a:cubicBezTo>
                  <a:cubicBezTo>
                    <a:pt x="568" y="506"/>
                    <a:pt x="568" y="506"/>
                    <a:pt x="568" y="506"/>
                  </a:cubicBezTo>
                  <a:cubicBezTo>
                    <a:pt x="570" y="504"/>
                    <a:pt x="570" y="504"/>
                    <a:pt x="570" y="504"/>
                  </a:cubicBezTo>
                  <a:cubicBezTo>
                    <a:pt x="571" y="505"/>
                    <a:pt x="571" y="505"/>
                    <a:pt x="571" y="505"/>
                  </a:cubicBezTo>
                  <a:cubicBezTo>
                    <a:pt x="572" y="508"/>
                    <a:pt x="572" y="508"/>
                    <a:pt x="572" y="508"/>
                  </a:cubicBezTo>
                  <a:cubicBezTo>
                    <a:pt x="572" y="510"/>
                    <a:pt x="572" y="510"/>
                    <a:pt x="572" y="510"/>
                  </a:cubicBezTo>
                  <a:cubicBezTo>
                    <a:pt x="573" y="507"/>
                    <a:pt x="573" y="507"/>
                    <a:pt x="573" y="507"/>
                  </a:cubicBezTo>
                  <a:cubicBezTo>
                    <a:pt x="573" y="505"/>
                    <a:pt x="573" y="505"/>
                    <a:pt x="573" y="505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4" y="502"/>
                    <a:pt x="574" y="502"/>
                    <a:pt x="574" y="502"/>
                  </a:cubicBezTo>
                  <a:cubicBezTo>
                    <a:pt x="576" y="502"/>
                    <a:pt x="576" y="502"/>
                    <a:pt x="576" y="502"/>
                  </a:cubicBezTo>
                  <a:cubicBezTo>
                    <a:pt x="576" y="499"/>
                    <a:pt x="576" y="499"/>
                    <a:pt x="576" y="499"/>
                  </a:cubicBezTo>
                  <a:cubicBezTo>
                    <a:pt x="578" y="498"/>
                    <a:pt x="578" y="498"/>
                    <a:pt x="578" y="498"/>
                  </a:cubicBezTo>
                  <a:cubicBezTo>
                    <a:pt x="579" y="497"/>
                    <a:pt x="579" y="497"/>
                    <a:pt x="579" y="497"/>
                  </a:cubicBezTo>
                  <a:cubicBezTo>
                    <a:pt x="579" y="496"/>
                    <a:pt x="579" y="496"/>
                    <a:pt x="579" y="496"/>
                  </a:cubicBezTo>
                  <a:cubicBezTo>
                    <a:pt x="580" y="496"/>
                    <a:pt x="580" y="496"/>
                    <a:pt x="580" y="496"/>
                  </a:cubicBezTo>
                  <a:cubicBezTo>
                    <a:pt x="582" y="497"/>
                    <a:pt x="582" y="497"/>
                    <a:pt x="582" y="497"/>
                  </a:cubicBezTo>
                  <a:cubicBezTo>
                    <a:pt x="582" y="496"/>
                    <a:pt x="582" y="496"/>
                    <a:pt x="582" y="496"/>
                  </a:cubicBezTo>
                  <a:cubicBezTo>
                    <a:pt x="581" y="495"/>
                    <a:pt x="581" y="495"/>
                    <a:pt x="581" y="495"/>
                  </a:cubicBezTo>
                  <a:cubicBezTo>
                    <a:pt x="579" y="495"/>
                    <a:pt x="579" y="495"/>
                    <a:pt x="579" y="495"/>
                  </a:cubicBezTo>
                  <a:cubicBezTo>
                    <a:pt x="579" y="494"/>
                    <a:pt x="579" y="494"/>
                    <a:pt x="579" y="494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2" y="492"/>
                    <a:pt x="582" y="492"/>
                    <a:pt x="582" y="492"/>
                  </a:cubicBezTo>
                  <a:cubicBezTo>
                    <a:pt x="582" y="490"/>
                    <a:pt x="582" y="490"/>
                    <a:pt x="582" y="490"/>
                  </a:cubicBezTo>
                  <a:cubicBezTo>
                    <a:pt x="583" y="489"/>
                    <a:pt x="583" y="489"/>
                    <a:pt x="583" y="489"/>
                  </a:cubicBezTo>
                  <a:cubicBezTo>
                    <a:pt x="584" y="488"/>
                    <a:pt x="584" y="488"/>
                    <a:pt x="584" y="488"/>
                  </a:cubicBezTo>
                  <a:cubicBezTo>
                    <a:pt x="585" y="486"/>
                    <a:pt x="585" y="486"/>
                    <a:pt x="585" y="486"/>
                  </a:cubicBezTo>
                  <a:cubicBezTo>
                    <a:pt x="586" y="484"/>
                    <a:pt x="586" y="484"/>
                    <a:pt x="586" y="484"/>
                  </a:cubicBezTo>
                  <a:cubicBezTo>
                    <a:pt x="586" y="483"/>
                    <a:pt x="586" y="483"/>
                    <a:pt x="586" y="483"/>
                  </a:cubicBezTo>
                  <a:cubicBezTo>
                    <a:pt x="587" y="481"/>
                    <a:pt x="587" y="481"/>
                    <a:pt x="587" y="481"/>
                  </a:cubicBezTo>
                  <a:cubicBezTo>
                    <a:pt x="589" y="481"/>
                    <a:pt x="589" y="481"/>
                    <a:pt x="589" y="481"/>
                  </a:cubicBezTo>
                  <a:cubicBezTo>
                    <a:pt x="590" y="481"/>
                    <a:pt x="590" y="481"/>
                    <a:pt x="590" y="481"/>
                  </a:cubicBezTo>
                  <a:cubicBezTo>
                    <a:pt x="589" y="482"/>
                    <a:pt x="589" y="482"/>
                    <a:pt x="589" y="482"/>
                  </a:cubicBezTo>
                  <a:cubicBezTo>
                    <a:pt x="590" y="482"/>
                    <a:pt x="590" y="482"/>
                    <a:pt x="590" y="482"/>
                  </a:cubicBezTo>
                  <a:cubicBezTo>
                    <a:pt x="591" y="483"/>
                    <a:pt x="591" y="483"/>
                    <a:pt x="591" y="483"/>
                  </a:cubicBezTo>
                  <a:cubicBezTo>
                    <a:pt x="590" y="483"/>
                    <a:pt x="590" y="483"/>
                    <a:pt x="590" y="483"/>
                  </a:cubicBezTo>
                  <a:cubicBezTo>
                    <a:pt x="589" y="485"/>
                    <a:pt x="589" y="485"/>
                    <a:pt x="589" y="485"/>
                  </a:cubicBezTo>
                  <a:cubicBezTo>
                    <a:pt x="590" y="485"/>
                    <a:pt x="590" y="485"/>
                    <a:pt x="590" y="485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8" y="487"/>
                    <a:pt x="588" y="487"/>
                    <a:pt x="588" y="487"/>
                  </a:cubicBezTo>
                  <a:cubicBezTo>
                    <a:pt x="590" y="487"/>
                    <a:pt x="590" y="487"/>
                    <a:pt x="590" y="487"/>
                  </a:cubicBezTo>
                  <a:cubicBezTo>
                    <a:pt x="591" y="488"/>
                    <a:pt x="591" y="488"/>
                    <a:pt x="591" y="488"/>
                  </a:cubicBezTo>
                  <a:cubicBezTo>
                    <a:pt x="590" y="489"/>
                    <a:pt x="590" y="489"/>
                    <a:pt x="590" y="489"/>
                  </a:cubicBezTo>
                  <a:cubicBezTo>
                    <a:pt x="590" y="490"/>
                    <a:pt x="590" y="490"/>
                    <a:pt x="590" y="490"/>
                  </a:cubicBezTo>
                  <a:cubicBezTo>
                    <a:pt x="591" y="490"/>
                    <a:pt x="591" y="490"/>
                    <a:pt x="591" y="490"/>
                  </a:cubicBezTo>
                  <a:cubicBezTo>
                    <a:pt x="591" y="491"/>
                    <a:pt x="591" y="491"/>
                    <a:pt x="591" y="491"/>
                  </a:cubicBezTo>
                  <a:cubicBezTo>
                    <a:pt x="590" y="492"/>
                    <a:pt x="590" y="492"/>
                    <a:pt x="590" y="492"/>
                  </a:cubicBezTo>
                  <a:cubicBezTo>
                    <a:pt x="590" y="494"/>
                    <a:pt x="590" y="494"/>
                    <a:pt x="590" y="494"/>
                  </a:cubicBezTo>
                  <a:cubicBezTo>
                    <a:pt x="592" y="495"/>
                    <a:pt x="592" y="495"/>
                    <a:pt x="592" y="495"/>
                  </a:cubicBezTo>
                  <a:cubicBezTo>
                    <a:pt x="592" y="497"/>
                    <a:pt x="592" y="497"/>
                    <a:pt x="592" y="497"/>
                  </a:cubicBezTo>
                  <a:cubicBezTo>
                    <a:pt x="591" y="498"/>
                    <a:pt x="591" y="498"/>
                    <a:pt x="591" y="498"/>
                  </a:cubicBezTo>
                  <a:cubicBezTo>
                    <a:pt x="590" y="497"/>
                    <a:pt x="590" y="497"/>
                    <a:pt x="590" y="497"/>
                  </a:cubicBezTo>
                  <a:cubicBezTo>
                    <a:pt x="589" y="498"/>
                    <a:pt x="589" y="498"/>
                    <a:pt x="589" y="498"/>
                  </a:cubicBezTo>
                  <a:cubicBezTo>
                    <a:pt x="590" y="499"/>
                    <a:pt x="590" y="499"/>
                    <a:pt x="590" y="499"/>
                  </a:cubicBezTo>
                  <a:cubicBezTo>
                    <a:pt x="591" y="500"/>
                    <a:pt x="591" y="500"/>
                    <a:pt x="591" y="500"/>
                  </a:cubicBezTo>
                  <a:cubicBezTo>
                    <a:pt x="592" y="500"/>
                    <a:pt x="592" y="500"/>
                    <a:pt x="592" y="500"/>
                  </a:cubicBezTo>
                  <a:cubicBezTo>
                    <a:pt x="593" y="499"/>
                    <a:pt x="593" y="499"/>
                    <a:pt x="593" y="499"/>
                  </a:cubicBezTo>
                  <a:cubicBezTo>
                    <a:pt x="593" y="500"/>
                    <a:pt x="593" y="500"/>
                    <a:pt x="593" y="500"/>
                  </a:cubicBezTo>
                  <a:cubicBezTo>
                    <a:pt x="594" y="501"/>
                    <a:pt x="594" y="501"/>
                    <a:pt x="594" y="501"/>
                  </a:cubicBezTo>
                  <a:cubicBezTo>
                    <a:pt x="593" y="503"/>
                    <a:pt x="593" y="503"/>
                    <a:pt x="593" y="503"/>
                  </a:cubicBezTo>
                  <a:cubicBezTo>
                    <a:pt x="591" y="503"/>
                    <a:pt x="591" y="503"/>
                    <a:pt x="591" y="503"/>
                  </a:cubicBezTo>
                  <a:cubicBezTo>
                    <a:pt x="589" y="503"/>
                    <a:pt x="589" y="503"/>
                    <a:pt x="589" y="503"/>
                  </a:cubicBezTo>
                  <a:cubicBezTo>
                    <a:pt x="588" y="504"/>
                    <a:pt x="588" y="504"/>
                    <a:pt x="588" y="504"/>
                  </a:cubicBezTo>
                  <a:cubicBezTo>
                    <a:pt x="590" y="505"/>
                    <a:pt x="590" y="505"/>
                    <a:pt x="590" y="505"/>
                  </a:cubicBezTo>
                  <a:cubicBezTo>
                    <a:pt x="594" y="504"/>
                    <a:pt x="594" y="504"/>
                    <a:pt x="594" y="504"/>
                  </a:cubicBezTo>
                  <a:cubicBezTo>
                    <a:pt x="595" y="504"/>
                    <a:pt x="595" y="504"/>
                    <a:pt x="595" y="504"/>
                  </a:cubicBezTo>
                  <a:cubicBezTo>
                    <a:pt x="595" y="506"/>
                    <a:pt x="595" y="506"/>
                    <a:pt x="595" y="506"/>
                  </a:cubicBezTo>
                  <a:cubicBezTo>
                    <a:pt x="593" y="507"/>
                    <a:pt x="593" y="507"/>
                    <a:pt x="593" y="507"/>
                  </a:cubicBezTo>
                  <a:cubicBezTo>
                    <a:pt x="594" y="508"/>
                    <a:pt x="594" y="508"/>
                    <a:pt x="594" y="508"/>
                  </a:cubicBezTo>
                  <a:cubicBezTo>
                    <a:pt x="596" y="507"/>
                    <a:pt x="596" y="507"/>
                    <a:pt x="596" y="507"/>
                  </a:cubicBezTo>
                  <a:cubicBezTo>
                    <a:pt x="596" y="509"/>
                    <a:pt x="596" y="509"/>
                    <a:pt x="596" y="509"/>
                  </a:cubicBezTo>
                  <a:cubicBezTo>
                    <a:pt x="594" y="511"/>
                    <a:pt x="594" y="511"/>
                    <a:pt x="594" y="511"/>
                  </a:cubicBezTo>
                  <a:cubicBezTo>
                    <a:pt x="592" y="511"/>
                    <a:pt x="592" y="511"/>
                    <a:pt x="592" y="511"/>
                  </a:cubicBezTo>
                  <a:cubicBezTo>
                    <a:pt x="590" y="510"/>
                    <a:pt x="590" y="510"/>
                    <a:pt x="590" y="510"/>
                  </a:cubicBezTo>
                  <a:cubicBezTo>
                    <a:pt x="590" y="511"/>
                    <a:pt x="590" y="511"/>
                    <a:pt x="590" y="511"/>
                  </a:cubicBezTo>
                  <a:cubicBezTo>
                    <a:pt x="590" y="513"/>
                    <a:pt x="590" y="513"/>
                    <a:pt x="590" y="513"/>
                  </a:cubicBezTo>
                  <a:cubicBezTo>
                    <a:pt x="589" y="514"/>
                    <a:pt x="589" y="514"/>
                    <a:pt x="589" y="514"/>
                  </a:cubicBezTo>
                  <a:cubicBezTo>
                    <a:pt x="592" y="513"/>
                    <a:pt x="592" y="513"/>
                    <a:pt x="592" y="513"/>
                  </a:cubicBezTo>
                  <a:cubicBezTo>
                    <a:pt x="595" y="513"/>
                    <a:pt x="595" y="513"/>
                    <a:pt x="595" y="513"/>
                  </a:cubicBezTo>
                  <a:cubicBezTo>
                    <a:pt x="596" y="512"/>
                    <a:pt x="596" y="512"/>
                    <a:pt x="596" y="512"/>
                  </a:cubicBezTo>
                  <a:cubicBezTo>
                    <a:pt x="597" y="513"/>
                    <a:pt x="597" y="513"/>
                    <a:pt x="597" y="513"/>
                  </a:cubicBezTo>
                  <a:cubicBezTo>
                    <a:pt x="596" y="514"/>
                    <a:pt x="596" y="514"/>
                    <a:pt x="596" y="514"/>
                  </a:cubicBezTo>
                  <a:cubicBezTo>
                    <a:pt x="596" y="515"/>
                    <a:pt x="596" y="515"/>
                    <a:pt x="596" y="515"/>
                  </a:cubicBezTo>
                  <a:cubicBezTo>
                    <a:pt x="594" y="516"/>
                    <a:pt x="594" y="516"/>
                    <a:pt x="594" y="516"/>
                  </a:cubicBezTo>
                  <a:cubicBezTo>
                    <a:pt x="593" y="516"/>
                    <a:pt x="593" y="516"/>
                    <a:pt x="593" y="516"/>
                  </a:cubicBezTo>
                  <a:cubicBezTo>
                    <a:pt x="590" y="519"/>
                    <a:pt x="590" y="519"/>
                    <a:pt x="590" y="519"/>
                  </a:cubicBezTo>
                  <a:cubicBezTo>
                    <a:pt x="593" y="517"/>
                    <a:pt x="593" y="517"/>
                    <a:pt x="593" y="517"/>
                  </a:cubicBezTo>
                  <a:cubicBezTo>
                    <a:pt x="595" y="517"/>
                    <a:pt x="595" y="517"/>
                    <a:pt x="595" y="517"/>
                  </a:cubicBezTo>
                  <a:cubicBezTo>
                    <a:pt x="596" y="517"/>
                    <a:pt x="596" y="517"/>
                    <a:pt x="596" y="517"/>
                  </a:cubicBezTo>
                  <a:cubicBezTo>
                    <a:pt x="598" y="517"/>
                    <a:pt x="598" y="517"/>
                    <a:pt x="598" y="517"/>
                  </a:cubicBezTo>
                  <a:cubicBezTo>
                    <a:pt x="598" y="519"/>
                    <a:pt x="598" y="519"/>
                    <a:pt x="598" y="519"/>
                  </a:cubicBezTo>
                  <a:cubicBezTo>
                    <a:pt x="596" y="519"/>
                    <a:pt x="596" y="519"/>
                    <a:pt x="596" y="519"/>
                  </a:cubicBezTo>
                  <a:cubicBezTo>
                    <a:pt x="595" y="520"/>
                    <a:pt x="595" y="520"/>
                    <a:pt x="595" y="520"/>
                  </a:cubicBezTo>
                  <a:cubicBezTo>
                    <a:pt x="594" y="522"/>
                    <a:pt x="594" y="522"/>
                    <a:pt x="594" y="522"/>
                  </a:cubicBezTo>
                  <a:cubicBezTo>
                    <a:pt x="595" y="521"/>
                    <a:pt x="595" y="521"/>
                    <a:pt x="595" y="521"/>
                  </a:cubicBezTo>
                  <a:cubicBezTo>
                    <a:pt x="597" y="521"/>
                    <a:pt x="597" y="521"/>
                    <a:pt x="597" y="521"/>
                  </a:cubicBezTo>
                  <a:cubicBezTo>
                    <a:pt x="598" y="520"/>
                    <a:pt x="598" y="520"/>
                    <a:pt x="598" y="520"/>
                  </a:cubicBezTo>
                  <a:cubicBezTo>
                    <a:pt x="599" y="522"/>
                    <a:pt x="599" y="522"/>
                    <a:pt x="599" y="522"/>
                  </a:cubicBezTo>
                  <a:cubicBezTo>
                    <a:pt x="600" y="525"/>
                    <a:pt x="600" y="525"/>
                    <a:pt x="600" y="525"/>
                  </a:cubicBezTo>
                  <a:cubicBezTo>
                    <a:pt x="598" y="526"/>
                    <a:pt x="598" y="526"/>
                    <a:pt x="598" y="526"/>
                  </a:cubicBezTo>
                  <a:cubicBezTo>
                    <a:pt x="597" y="526"/>
                    <a:pt x="597" y="526"/>
                    <a:pt x="597" y="526"/>
                  </a:cubicBezTo>
                  <a:cubicBezTo>
                    <a:pt x="596" y="527"/>
                    <a:pt x="596" y="527"/>
                    <a:pt x="596" y="527"/>
                  </a:cubicBezTo>
                  <a:cubicBezTo>
                    <a:pt x="595" y="527"/>
                    <a:pt x="595" y="527"/>
                    <a:pt x="595" y="527"/>
                  </a:cubicBezTo>
                  <a:cubicBezTo>
                    <a:pt x="596" y="528"/>
                    <a:pt x="596" y="528"/>
                    <a:pt x="596" y="528"/>
                  </a:cubicBezTo>
                  <a:cubicBezTo>
                    <a:pt x="597" y="527"/>
                    <a:pt x="597" y="527"/>
                    <a:pt x="597" y="527"/>
                  </a:cubicBezTo>
                  <a:cubicBezTo>
                    <a:pt x="598" y="528"/>
                    <a:pt x="598" y="528"/>
                    <a:pt x="598" y="528"/>
                  </a:cubicBezTo>
                  <a:cubicBezTo>
                    <a:pt x="600" y="528"/>
                    <a:pt x="600" y="528"/>
                    <a:pt x="600" y="528"/>
                  </a:cubicBezTo>
                  <a:cubicBezTo>
                    <a:pt x="601" y="529"/>
                    <a:pt x="601" y="529"/>
                    <a:pt x="601" y="529"/>
                  </a:cubicBezTo>
                  <a:cubicBezTo>
                    <a:pt x="600" y="530"/>
                    <a:pt x="600" y="530"/>
                    <a:pt x="600" y="530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00" y="532"/>
                    <a:pt x="600" y="532"/>
                    <a:pt x="600" y="532"/>
                  </a:cubicBezTo>
                  <a:cubicBezTo>
                    <a:pt x="602" y="531"/>
                    <a:pt x="602" y="531"/>
                    <a:pt x="602" y="531"/>
                  </a:cubicBezTo>
                  <a:cubicBezTo>
                    <a:pt x="603" y="533"/>
                    <a:pt x="603" y="533"/>
                    <a:pt x="603" y="533"/>
                  </a:cubicBezTo>
                  <a:cubicBezTo>
                    <a:pt x="603" y="534"/>
                    <a:pt x="603" y="534"/>
                    <a:pt x="603" y="534"/>
                  </a:cubicBezTo>
                  <a:cubicBezTo>
                    <a:pt x="602" y="535"/>
                    <a:pt x="602" y="535"/>
                    <a:pt x="602" y="535"/>
                  </a:cubicBezTo>
                  <a:cubicBezTo>
                    <a:pt x="599" y="537"/>
                    <a:pt x="599" y="537"/>
                    <a:pt x="599" y="537"/>
                  </a:cubicBezTo>
                  <a:cubicBezTo>
                    <a:pt x="598" y="536"/>
                    <a:pt x="598" y="536"/>
                    <a:pt x="598" y="536"/>
                  </a:cubicBezTo>
                  <a:cubicBezTo>
                    <a:pt x="598" y="537"/>
                    <a:pt x="598" y="537"/>
                    <a:pt x="598" y="537"/>
                  </a:cubicBezTo>
                  <a:cubicBezTo>
                    <a:pt x="599" y="538"/>
                    <a:pt x="599" y="538"/>
                    <a:pt x="599" y="538"/>
                  </a:cubicBezTo>
                  <a:cubicBezTo>
                    <a:pt x="599" y="539"/>
                    <a:pt x="599" y="539"/>
                    <a:pt x="599" y="539"/>
                  </a:cubicBezTo>
                  <a:cubicBezTo>
                    <a:pt x="597" y="539"/>
                    <a:pt x="597" y="539"/>
                    <a:pt x="597" y="539"/>
                  </a:cubicBezTo>
                  <a:cubicBezTo>
                    <a:pt x="595" y="538"/>
                    <a:pt x="595" y="538"/>
                    <a:pt x="595" y="538"/>
                  </a:cubicBezTo>
                  <a:cubicBezTo>
                    <a:pt x="593" y="538"/>
                    <a:pt x="593" y="538"/>
                    <a:pt x="593" y="538"/>
                  </a:cubicBezTo>
                  <a:cubicBezTo>
                    <a:pt x="595" y="539"/>
                    <a:pt x="595" y="539"/>
                    <a:pt x="595" y="539"/>
                  </a:cubicBezTo>
                  <a:cubicBezTo>
                    <a:pt x="595" y="541"/>
                    <a:pt x="595" y="541"/>
                    <a:pt x="595" y="541"/>
                  </a:cubicBezTo>
                  <a:cubicBezTo>
                    <a:pt x="597" y="542"/>
                    <a:pt x="597" y="542"/>
                    <a:pt x="597" y="542"/>
                  </a:cubicBezTo>
                  <a:cubicBezTo>
                    <a:pt x="598" y="543"/>
                    <a:pt x="598" y="543"/>
                    <a:pt x="598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5" y="544"/>
                    <a:pt x="595" y="544"/>
                    <a:pt x="595" y="544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2" y="545"/>
                    <a:pt x="592" y="545"/>
                    <a:pt x="592" y="545"/>
                  </a:cubicBezTo>
                  <a:cubicBezTo>
                    <a:pt x="595" y="546"/>
                    <a:pt x="595" y="546"/>
                    <a:pt x="595" y="546"/>
                  </a:cubicBezTo>
                  <a:cubicBezTo>
                    <a:pt x="597" y="546"/>
                    <a:pt x="597" y="546"/>
                    <a:pt x="597" y="546"/>
                  </a:cubicBezTo>
                  <a:cubicBezTo>
                    <a:pt x="597" y="545"/>
                    <a:pt x="597" y="545"/>
                    <a:pt x="597" y="545"/>
                  </a:cubicBezTo>
                  <a:cubicBezTo>
                    <a:pt x="599" y="545"/>
                    <a:pt x="599" y="545"/>
                    <a:pt x="599" y="545"/>
                  </a:cubicBezTo>
                  <a:cubicBezTo>
                    <a:pt x="600" y="545"/>
                    <a:pt x="600" y="545"/>
                    <a:pt x="600" y="545"/>
                  </a:cubicBezTo>
                  <a:cubicBezTo>
                    <a:pt x="600" y="546"/>
                    <a:pt x="600" y="546"/>
                    <a:pt x="600" y="546"/>
                  </a:cubicBezTo>
                  <a:cubicBezTo>
                    <a:pt x="601" y="547"/>
                    <a:pt x="601" y="547"/>
                    <a:pt x="601" y="547"/>
                  </a:cubicBezTo>
                  <a:cubicBezTo>
                    <a:pt x="600" y="548"/>
                    <a:pt x="600" y="548"/>
                    <a:pt x="600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50"/>
                    <a:pt x="601" y="550"/>
                    <a:pt x="601" y="550"/>
                  </a:cubicBezTo>
                  <a:cubicBezTo>
                    <a:pt x="602" y="550"/>
                    <a:pt x="602" y="550"/>
                    <a:pt x="602" y="550"/>
                  </a:cubicBezTo>
                  <a:cubicBezTo>
                    <a:pt x="603" y="549"/>
                    <a:pt x="603" y="549"/>
                    <a:pt x="603" y="549"/>
                  </a:cubicBezTo>
                  <a:cubicBezTo>
                    <a:pt x="604" y="549"/>
                    <a:pt x="604" y="549"/>
                    <a:pt x="604" y="549"/>
                  </a:cubicBezTo>
                  <a:cubicBezTo>
                    <a:pt x="605" y="550"/>
                    <a:pt x="605" y="550"/>
                    <a:pt x="605" y="550"/>
                  </a:cubicBezTo>
                  <a:cubicBezTo>
                    <a:pt x="605" y="552"/>
                    <a:pt x="605" y="552"/>
                    <a:pt x="605" y="552"/>
                  </a:cubicBezTo>
                  <a:cubicBezTo>
                    <a:pt x="604" y="553"/>
                    <a:pt x="604" y="553"/>
                    <a:pt x="604" y="553"/>
                  </a:cubicBezTo>
                  <a:cubicBezTo>
                    <a:pt x="604" y="554"/>
                    <a:pt x="604" y="554"/>
                    <a:pt x="604" y="554"/>
                  </a:cubicBezTo>
                  <a:cubicBezTo>
                    <a:pt x="605" y="554"/>
                    <a:pt x="605" y="554"/>
                    <a:pt x="605" y="554"/>
                  </a:cubicBezTo>
                  <a:cubicBezTo>
                    <a:pt x="607" y="551"/>
                    <a:pt x="607" y="551"/>
                    <a:pt x="607" y="551"/>
                  </a:cubicBezTo>
                  <a:cubicBezTo>
                    <a:pt x="607" y="552"/>
                    <a:pt x="607" y="552"/>
                    <a:pt x="607" y="552"/>
                  </a:cubicBezTo>
                  <a:cubicBezTo>
                    <a:pt x="607" y="553"/>
                    <a:pt x="607" y="553"/>
                    <a:pt x="607" y="553"/>
                  </a:cubicBezTo>
                  <a:cubicBezTo>
                    <a:pt x="608" y="554"/>
                    <a:pt x="608" y="554"/>
                    <a:pt x="608" y="554"/>
                  </a:cubicBezTo>
                  <a:cubicBezTo>
                    <a:pt x="606" y="556"/>
                    <a:pt x="606" y="556"/>
                    <a:pt x="606" y="556"/>
                  </a:cubicBezTo>
                  <a:cubicBezTo>
                    <a:pt x="603" y="559"/>
                    <a:pt x="603" y="559"/>
                    <a:pt x="603" y="559"/>
                  </a:cubicBezTo>
                  <a:cubicBezTo>
                    <a:pt x="602" y="560"/>
                    <a:pt x="602" y="560"/>
                    <a:pt x="602" y="560"/>
                  </a:cubicBezTo>
                  <a:cubicBezTo>
                    <a:pt x="600" y="560"/>
                    <a:pt x="600" y="560"/>
                    <a:pt x="600" y="560"/>
                  </a:cubicBezTo>
                  <a:cubicBezTo>
                    <a:pt x="601" y="561"/>
                    <a:pt x="601" y="561"/>
                    <a:pt x="601" y="561"/>
                  </a:cubicBezTo>
                  <a:cubicBezTo>
                    <a:pt x="603" y="560"/>
                    <a:pt x="603" y="560"/>
                    <a:pt x="603" y="560"/>
                  </a:cubicBezTo>
                  <a:cubicBezTo>
                    <a:pt x="606" y="557"/>
                    <a:pt x="606" y="557"/>
                    <a:pt x="606" y="557"/>
                  </a:cubicBezTo>
                  <a:cubicBezTo>
                    <a:pt x="607" y="557"/>
                    <a:pt x="607" y="557"/>
                    <a:pt x="607" y="557"/>
                  </a:cubicBezTo>
                  <a:cubicBezTo>
                    <a:pt x="607" y="558"/>
                    <a:pt x="607" y="558"/>
                    <a:pt x="607" y="558"/>
                  </a:cubicBezTo>
                  <a:cubicBezTo>
                    <a:pt x="606" y="559"/>
                    <a:pt x="606" y="559"/>
                    <a:pt x="606" y="559"/>
                  </a:cubicBezTo>
                  <a:cubicBezTo>
                    <a:pt x="605" y="561"/>
                    <a:pt x="605" y="561"/>
                    <a:pt x="605" y="561"/>
                  </a:cubicBezTo>
                  <a:cubicBezTo>
                    <a:pt x="606" y="561"/>
                    <a:pt x="606" y="561"/>
                    <a:pt x="606" y="561"/>
                  </a:cubicBezTo>
                  <a:cubicBezTo>
                    <a:pt x="608" y="559"/>
                    <a:pt x="608" y="559"/>
                    <a:pt x="608" y="559"/>
                  </a:cubicBezTo>
                  <a:cubicBezTo>
                    <a:pt x="609" y="557"/>
                    <a:pt x="609" y="557"/>
                    <a:pt x="609" y="557"/>
                  </a:cubicBezTo>
                  <a:cubicBezTo>
                    <a:pt x="611" y="557"/>
                    <a:pt x="611" y="557"/>
                    <a:pt x="611" y="557"/>
                  </a:cubicBezTo>
                  <a:cubicBezTo>
                    <a:pt x="611" y="558"/>
                    <a:pt x="611" y="558"/>
                    <a:pt x="611" y="558"/>
                  </a:cubicBezTo>
                  <a:cubicBezTo>
                    <a:pt x="610" y="559"/>
                    <a:pt x="610" y="559"/>
                    <a:pt x="610" y="559"/>
                  </a:cubicBezTo>
                  <a:cubicBezTo>
                    <a:pt x="609" y="559"/>
                    <a:pt x="609" y="559"/>
                    <a:pt x="609" y="559"/>
                  </a:cubicBezTo>
                  <a:cubicBezTo>
                    <a:pt x="610" y="560"/>
                    <a:pt x="610" y="560"/>
                    <a:pt x="610" y="560"/>
                  </a:cubicBezTo>
                  <a:cubicBezTo>
                    <a:pt x="612" y="559"/>
                    <a:pt x="612" y="559"/>
                    <a:pt x="612" y="559"/>
                  </a:cubicBezTo>
                  <a:cubicBezTo>
                    <a:pt x="613" y="559"/>
                    <a:pt x="613" y="559"/>
                    <a:pt x="613" y="559"/>
                  </a:cubicBezTo>
                  <a:cubicBezTo>
                    <a:pt x="610" y="561"/>
                    <a:pt x="610" y="561"/>
                    <a:pt x="610" y="561"/>
                  </a:cubicBezTo>
                  <a:cubicBezTo>
                    <a:pt x="609" y="563"/>
                    <a:pt x="609" y="563"/>
                    <a:pt x="609" y="563"/>
                  </a:cubicBezTo>
                  <a:cubicBezTo>
                    <a:pt x="610" y="563"/>
                    <a:pt x="610" y="563"/>
                    <a:pt x="610" y="563"/>
                  </a:cubicBezTo>
                  <a:cubicBezTo>
                    <a:pt x="611" y="562"/>
                    <a:pt x="611" y="562"/>
                    <a:pt x="611" y="562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60"/>
                    <a:pt x="615" y="560"/>
                    <a:pt x="615" y="560"/>
                  </a:cubicBezTo>
                  <a:cubicBezTo>
                    <a:pt x="614" y="561"/>
                    <a:pt x="614" y="561"/>
                    <a:pt x="614" y="561"/>
                  </a:cubicBezTo>
                  <a:cubicBezTo>
                    <a:pt x="617" y="559"/>
                    <a:pt x="617" y="559"/>
                    <a:pt x="617" y="559"/>
                  </a:cubicBezTo>
                  <a:cubicBezTo>
                    <a:pt x="616" y="560"/>
                    <a:pt x="616" y="560"/>
                    <a:pt x="616" y="560"/>
                  </a:cubicBezTo>
                  <a:cubicBezTo>
                    <a:pt x="616" y="563"/>
                    <a:pt x="616" y="563"/>
                    <a:pt x="616" y="563"/>
                  </a:cubicBezTo>
                  <a:cubicBezTo>
                    <a:pt x="615" y="563"/>
                    <a:pt x="615" y="563"/>
                    <a:pt x="615" y="563"/>
                  </a:cubicBezTo>
                  <a:cubicBezTo>
                    <a:pt x="616" y="564"/>
                    <a:pt x="616" y="564"/>
                    <a:pt x="616" y="564"/>
                  </a:cubicBezTo>
                  <a:cubicBezTo>
                    <a:pt x="618" y="564"/>
                    <a:pt x="618" y="564"/>
                    <a:pt x="618" y="564"/>
                  </a:cubicBezTo>
                  <a:cubicBezTo>
                    <a:pt x="620" y="565"/>
                    <a:pt x="620" y="565"/>
                    <a:pt x="620" y="565"/>
                  </a:cubicBezTo>
                  <a:cubicBezTo>
                    <a:pt x="621" y="563"/>
                    <a:pt x="621" y="563"/>
                    <a:pt x="621" y="563"/>
                  </a:cubicBezTo>
                  <a:cubicBezTo>
                    <a:pt x="623" y="563"/>
                    <a:pt x="623" y="563"/>
                    <a:pt x="623" y="563"/>
                  </a:cubicBezTo>
                  <a:cubicBezTo>
                    <a:pt x="625" y="563"/>
                    <a:pt x="625" y="563"/>
                    <a:pt x="625" y="563"/>
                  </a:cubicBezTo>
                  <a:cubicBezTo>
                    <a:pt x="624" y="565"/>
                    <a:pt x="624" y="565"/>
                    <a:pt x="624" y="565"/>
                  </a:cubicBezTo>
                  <a:cubicBezTo>
                    <a:pt x="623" y="565"/>
                    <a:pt x="623" y="565"/>
                    <a:pt x="623" y="565"/>
                  </a:cubicBezTo>
                  <a:cubicBezTo>
                    <a:pt x="622" y="566"/>
                    <a:pt x="622" y="566"/>
                    <a:pt x="622" y="566"/>
                  </a:cubicBezTo>
                  <a:cubicBezTo>
                    <a:pt x="626" y="567"/>
                    <a:pt x="626" y="567"/>
                    <a:pt x="626" y="567"/>
                  </a:cubicBezTo>
                  <a:cubicBezTo>
                    <a:pt x="628" y="568"/>
                    <a:pt x="628" y="568"/>
                    <a:pt x="628" y="568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2" y="570"/>
                    <a:pt x="622" y="570"/>
                    <a:pt x="622" y="570"/>
                  </a:cubicBezTo>
                  <a:cubicBezTo>
                    <a:pt x="621" y="569"/>
                    <a:pt x="621" y="569"/>
                    <a:pt x="621" y="569"/>
                  </a:cubicBezTo>
                  <a:cubicBezTo>
                    <a:pt x="618" y="570"/>
                    <a:pt x="618" y="570"/>
                    <a:pt x="618" y="570"/>
                  </a:cubicBezTo>
                  <a:cubicBezTo>
                    <a:pt x="617" y="572"/>
                    <a:pt x="617" y="572"/>
                    <a:pt x="617" y="572"/>
                  </a:cubicBezTo>
                  <a:cubicBezTo>
                    <a:pt x="613" y="572"/>
                    <a:pt x="613" y="572"/>
                    <a:pt x="613" y="572"/>
                  </a:cubicBezTo>
                  <a:cubicBezTo>
                    <a:pt x="609" y="573"/>
                    <a:pt x="609" y="573"/>
                    <a:pt x="609" y="573"/>
                  </a:cubicBezTo>
                  <a:cubicBezTo>
                    <a:pt x="609" y="574"/>
                    <a:pt x="609" y="574"/>
                    <a:pt x="609" y="574"/>
                  </a:cubicBezTo>
                  <a:cubicBezTo>
                    <a:pt x="612" y="573"/>
                    <a:pt x="612" y="573"/>
                    <a:pt x="612" y="573"/>
                  </a:cubicBezTo>
                  <a:cubicBezTo>
                    <a:pt x="615" y="572"/>
                    <a:pt x="615" y="572"/>
                    <a:pt x="615" y="572"/>
                  </a:cubicBezTo>
                  <a:cubicBezTo>
                    <a:pt x="616" y="573"/>
                    <a:pt x="616" y="573"/>
                    <a:pt x="616" y="573"/>
                  </a:cubicBezTo>
                  <a:cubicBezTo>
                    <a:pt x="617" y="573"/>
                    <a:pt x="617" y="573"/>
                    <a:pt x="617" y="573"/>
                  </a:cubicBezTo>
                  <a:cubicBezTo>
                    <a:pt x="613" y="574"/>
                    <a:pt x="613" y="574"/>
                    <a:pt x="613" y="574"/>
                  </a:cubicBezTo>
                  <a:cubicBezTo>
                    <a:pt x="610" y="575"/>
                    <a:pt x="610" y="575"/>
                    <a:pt x="610" y="575"/>
                  </a:cubicBezTo>
                  <a:cubicBezTo>
                    <a:pt x="607" y="576"/>
                    <a:pt x="607" y="576"/>
                    <a:pt x="607" y="576"/>
                  </a:cubicBezTo>
                  <a:cubicBezTo>
                    <a:pt x="606" y="577"/>
                    <a:pt x="606" y="577"/>
                    <a:pt x="606" y="577"/>
                  </a:cubicBezTo>
                  <a:cubicBezTo>
                    <a:pt x="604" y="577"/>
                    <a:pt x="604" y="577"/>
                    <a:pt x="604" y="577"/>
                  </a:cubicBezTo>
                  <a:cubicBezTo>
                    <a:pt x="604" y="579"/>
                    <a:pt x="604" y="579"/>
                    <a:pt x="604" y="579"/>
                  </a:cubicBezTo>
                  <a:cubicBezTo>
                    <a:pt x="603" y="580"/>
                    <a:pt x="603" y="580"/>
                    <a:pt x="603" y="580"/>
                  </a:cubicBezTo>
                  <a:cubicBezTo>
                    <a:pt x="600" y="578"/>
                    <a:pt x="600" y="578"/>
                    <a:pt x="600" y="578"/>
                  </a:cubicBezTo>
                  <a:cubicBezTo>
                    <a:pt x="598" y="574"/>
                    <a:pt x="598" y="574"/>
                    <a:pt x="598" y="574"/>
                  </a:cubicBezTo>
                  <a:cubicBezTo>
                    <a:pt x="598" y="576"/>
                    <a:pt x="598" y="576"/>
                    <a:pt x="598" y="576"/>
                  </a:cubicBezTo>
                  <a:cubicBezTo>
                    <a:pt x="598" y="577"/>
                    <a:pt x="598" y="577"/>
                    <a:pt x="598" y="577"/>
                  </a:cubicBezTo>
                  <a:cubicBezTo>
                    <a:pt x="599" y="577"/>
                    <a:pt x="599" y="577"/>
                    <a:pt x="599" y="577"/>
                  </a:cubicBezTo>
                  <a:cubicBezTo>
                    <a:pt x="599" y="578"/>
                    <a:pt x="599" y="578"/>
                    <a:pt x="599" y="578"/>
                  </a:cubicBezTo>
                  <a:cubicBezTo>
                    <a:pt x="603" y="581"/>
                    <a:pt x="603" y="581"/>
                    <a:pt x="603" y="581"/>
                  </a:cubicBezTo>
                  <a:cubicBezTo>
                    <a:pt x="602" y="582"/>
                    <a:pt x="602" y="582"/>
                    <a:pt x="602" y="582"/>
                  </a:cubicBezTo>
                  <a:cubicBezTo>
                    <a:pt x="601" y="582"/>
                    <a:pt x="601" y="582"/>
                    <a:pt x="601" y="582"/>
                  </a:cubicBezTo>
                  <a:cubicBezTo>
                    <a:pt x="600" y="583"/>
                    <a:pt x="600" y="583"/>
                    <a:pt x="600" y="583"/>
                  </a:cubicBezTo>
                  <a:cubicBezTo>
                    <a:pt x="601" y="584"/>
                    <a:pt x="601" y="584"/>
                    <a:pt x="601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4" y="584"/>
                    <a:pt x="604" y="584"/>
                    <a:pt x="604" y="584"/>
                  </a:cubicBezTo>
                  <a:cubicBezTo>
                    <a:pt x="605" y="581"/>
                    <a:pt x="605" y="581"/>
                    <a:pt x="605" y="581"/>
                  </a:cubicBezTo>
                  <a:cubicBezTo>
                    <a:pt x="608" y="581"/>
                    <a:pt x="608" y="581"/>
                    <a:pt x="608" y="581"/>
                  </a:cubicBezTo>
                  <a:cubicBezTo>
                    <a:pt x="609" y="579"/>
                    <a:pt x="609" y="579"/>
                    <a:pt x="609" y="579"/>
                  </a:cubicBezTo>
                  <a:cubicBezTo>
                    <a:pt x="611" y="579"/>
                    <a:pt x="611" y="579"/>
                    <a:pt x="611" y="579"/>
                  </a:cubicBezTo>
                  <a:cubicBezTo>
                    <a:pt x="611" y="577"/>
                    <a:pt x="611" y="577"/>
                    <a:pt x="611" y="577"/>
                  </a:cubicBezTo>
                  <a:cubicBezTo>
                    <a:pt x="613" y="575"/>
                    <a:pt x="613" y="575"/>
                    <a:pt x="613" y="575"/>
                  </a:cubicBezTo>
                  <a:cubicBezTo>
                    <a:pt x="615" y="575"/>
                    <a:pt x="615" y="575"/>
                    <a:pt x="615" y="575"/>
                  </a:cubicBezTo>
                  <a:cubicBezTo>
                    <a:pt x="618" y="574"/>
                    <a:pt x="618" y="574"/>
                    <a:pt x="618" y="574"/>
                  </a:cubicBezTo>
                  <a:cubicBezTo>
                    <a:pt x="620" y="574"/>
                    <a:pt x="620" y="574"/>
                    <a:pt x="620" y="574"/>
                  </a:cubicBezTo>
                  <a:cubicBezTo>
                    <a:pt x="622" y="574"/>
                    <a:pt x="622" y="574"/>
                    <a:pt x="622" y="574"/>
                  </a:cubicBezTo>
                  <a:cubicBezTo>
                    <a:pt x="621" y="574"/>
                    <a:pt x="621" y="574"/>
                    <a:pt x="621" y="574"/>
                  </a:cubicBezTo>
                  <a:cubicBezTo>
                    <a:pt x="619" y="574"/>
                    <a:pt x="619" y="574"/>
                    <a:pt x="619" y="574"/>
                  </a:cubicBezTo>
                  <a:cubicBezTo>
                    <a:pt x="619" y="573"/>
                    <a:pt x="619" y="573"/>
                    <a:pt x="619" y="573"/>
                  </a:cubicBezTo>
                  <a:cubicBezTo>
                    <a:pt x="620" y="573"/>
                    <a:pt x="620" y="573"/>
                    <a:pt x="620" y="573"/>
                  </a:cubicBezTo>
                  <a:cubicBezTo>
                    <a:pt x="624" y="572"/>
                    <a:pt x="624" y="572"/>
                    <a:pt x="624" y="572"/>
                  </a:cubicBezTo>
                  <a:cubicBezTo>
                    <a:pt x="627" y="573"/>
                    <a:pt x="627" y="573"/>
                    <a:pt x="627" y="573"/>
                  </a:cubicBezTo>
                  <a:cubicBezTo>
                    <a:pt x="628" y="576"/>
                    <a:pt x="628" y="576"/>
                    <a:pt x="628" y="576"/>
                  </a:cubicBezTo>
                  <a:cubicBezTo>
                    <a:pt x="628" y="577"/>
                    <a:pt x="628" y="577"/>
                    <a:pt x="628" y="577"/>
                  </a:cubicBezTo>
                  <a:cubicBezTo>
                    <a:pt x="626" y="579"/>
                    <a:pt x="626" y="579"/>
                    <a:pt x="626" y="579"/>
                  </a:cubicBezTo>
                  <a:cubicBezTo>
                    <a:pt x="625" y="579"/>
                    <a:pt x="625" y="579"/>
                    <a:pt x="625" y="579"/>
                  </a:cubicBezTo>
                  <a:cubicBezTo>
                    <a:pt x="624" y="580"/>
                    <a:pt x="624" y="580"/>
                    <a:pt x="624" y="580"/>
                  </a:cubicBezTo>
                  <a:cubicBezTo>
                    <a:pt x="626" y="581"/>
                    <a:pt x="626" y="581"/>
                    <a:pt x="626" y="581"/>
                  </a:cubicBezTo>
                  <a:cubicBezTo>
                    <a:pt x="626" y="582"/>
                    <a:pt x="626" y="582"/>
                    <a:pt x="626" y="582"/>
                  </a:cubicBezTo>
                  <a:cubicBezTo>
                    <a:pt x="627" y="581"/>
                    <a:pt x="627" y="581"/>
                    <a:pt x="627" y="581"/>
                  </a:cubicBezTo>
                  <a:cubicBezTo>
                    <a:pt x="628" y="580"/>
                    <a:pt x="628" y="580"/>
                    <a:pt x="628" y="580"/>
                  </a:cubicBezTo>
                  <a:cubicBezTo>
                    <a:pt x="630" y="578"/>
                    <a:pt x="630" y="578"/>
                    <a:pt x="630" y="578"/>
                  </a:cubicBezTo>
                  <a:cubicBezTo>
                    <a:pt x="632" y="578"/>
                    <a:pt x="632" y="578"/>
                    <a:pt x="632" y="578"/>
                  </a:cubicBezTo>
                  <a:cubicBezTo>
                    <a:pt x="633" y="579"/>
                    <a:pt x="633" y="579"/>
                    <a:pt x="633" y="579"/>
                  </a:cubicBezTo>
                  <a:cubicBezTo>
                    <a:pt x="632" y="579"/>
                    <a:pt x="632" y="579"/>
                    <a:pt x="632" y="579"/>
                  </a:cubicBezTo>
                  <a:cubicBezTo>
                    <a:pt x="632" y="580"/>
                    <a:pt x="632" y="580"/>
                    <a:pt x="632" y="580"/>
                  </a:cubicBezTo>
                  <a:cubicBezTo>
                    <a:pt x="634" y="581"/>
                    <a:pt x="634" y="581"/>
                    <a:pt x="634" y="581"/>
                  </a:cubicBezTo>
                  <a:cubicBezTo>
                    <a:pt x="636" y="582"/>
                    <a:pt x="636" y="582"/>
                    <a:pt x="636" y="582"/>
                  </a:cubicBezTo>
                  <a:cubicBezTo>
                    <a:pt x="637" y="583"/>
                    <a:pt x="637" y="583"/>
                    <a:pt x="637" y="583"/>
                  </a:cubicBezTo>
                  <a:cubicBezTo>
                    <a:pt x="635" y="582"/>
                    <a:pt x="635" y="582"/>
                    <a:pt x="635" y="582"/>
                  </a:cubicBezTo>
                  <a:cubicBezTo>
                    <a:pt x="634" y="582"/>
                    <a:pt x="634" y="582"/>
                    <a:pt x="634" y="582"/>
                  </a:cubicBezTo>
                  <a:cubicBezTo>
                    <a:pt x="635" y="584"/>
                    <a:pt x="635" y="584"/>
                    <a:pt x="635" y="584"/>
                  </a:cubicBezTo>
                  <a:cubicBezTo>
                    <a:pt x="637" y="585"/>
                    <a:pt x="637" y="585"/>
                    <a:pt x="637" y="585"/>
                  </a:cubicBezTo>
                  <a:cubicBezTo>
                    <a:pt x="638" y="586"/>
                    <a:pt x="638" y="586"/>
                    <a:pt x="638" y="586"/>
                  </a:cubicBezTo>
                  <a:cubicBezTo>
                    <a:pt x="636" y="587"/>
                    <a:pt x="636" y="587"/>
                    <a:pt x="636" y="587"/>
                  </a:cubicBezTo>
                  <a:cubicBezTo>
                    <a:pt x="635" y="587"/>
                    <a:pt x="635" y="587"/>
                    <a:pt x="635" y="587"/>
                  </a:cubicBezTo>
                  <a:cubicBezTo>
                    <a:pt x="633" y="588"/>
                    <a:pt x="633" y="588"/>
                    <a:pt x="633" y="588"/>
                  </a:cubicBezTo>
                  <a:cubicBezTo>
                    <a:pt x="636" y="589"/>
                    <a:pt x="636" y="589"/>
                    <a:pt x="636" y="589"/>
                  </a:cubicBezTo>
                  <a:cubicBezTo>
                    <a:pt x="635" y="590"/>
                    <a:pt x="635" y="590"/>
                    <a:pt x="635" y="590"/>
                  </a:cubicBezTo>
                  <a:cubicBezTo>
                    <a:pt x="634" y="591"/>
                    <a:pt x="634" y="591"/>
                    <a:pt x="634" y="591"/>
                  </a:cubicBezTo>
                  <a:cubicBezTo>
                    <a:pt x="634" y="592"/>
                    <a:pt x="634" y="592"/>
                    <a:pt x="634" y="592"/>
                  </a:cubicBezTo>
                  <a:cubicBezTo>
                    <a:pt x="632" y="593"/>
                    <a:pt x="632" y="593"/>
                    <a:pt x="632" y="593"/>
                  </a:cubicBezTo>
                  <a:cubicBezTo>
                    <a:pt x="630" y="592"/>
                    <a:pt x="630" y="592"/>
                    <a:pt x="630" y="592"/>
                  </a:cubicBezTo>
                  <a:cubicBezTo>
                    <a:pt x="631" y="593"/>
                    <a:pt x="631" y="593"/>
                    <a:pt x="631" y="593"/>
                  </a:cubicBezTo>
                  <a:cubicBezTo>
                    <a:pt x="633" y="594"/>
                    <a:pt x="633" y="594"/>
                    <a:pt x="633" y="594"/>
                  </a:cubicBezTo>
                  <a:cubicBezTo>
                    <a:pt x="635" y="594"/>
                    <a:pt x="635" y="594"/>
                    <a:pt x="635" y="594"/>
                  </a:cubicBezTo>
                  <a:cubicBezTo>
                    <a:pt x="636" y="595"/>
                    <a:pt x="636" y="595"/>
                    <a:pt x="636" y="595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3" y="595"/>
                    <a:pt x="633" y="595"/>
                    <a:pt x="633" y="595"/>
                  </a:cubicBezTo>
                  <a:cubicBezTo>
                    <a:pt x="632" y="596"/>
                    <a:pt x="632" y="596"/>
                    <a:pt x="632" y="596"/>
                  </a:cubicBezTo>
                  <a:cubicBezTo>
                    <a:pt x="634" y="597"/>
                    <a:pt x="634" y="597"/>
                    <a:pt x="634" y="597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6" y="597"/>
                    <a:pt x="636" y="597"/>
                    <a:pt x="636" y="597"/>
                  </a:cubicBezTo>
                  <a:cubicBezTo>
                    <a:pt x="635" y="598"/>
                    <a:pt x="635" y="598"/>
                    <a:pt x="635" y="598"/>
                  </a:cubicBezTo>
                  <a:cubicBezTo>
                    <a:pt x="635" y="600"/>
                    <a:pt x="635" y="600"/>
                    <a:pt x="635" y="600"/>
                  </a:cubicBezTo>
                  <a:cubicBezTo>
                    <a:pt x="634" y="600"/>
                    <a:pt x="634" y="600"/>
                    <a:pt x="634" y="600"/>
                  </a:cubicBezTo>
                  <a:cubicBezTo>
                    <a:pt x="633" y="601"/>
                    <a:pt x="633" y="601"/>
                    <a:pt x="633" y="601"/>
                  </a:cubicBezTo>
                  <a:cubicBezTo>
                    <a:pt x="631" y="603"/>
                    <a:pt x="631" y="603"/>
                    <a:pt x="631" y="603"/>
                  </a:cubicBezTo>
                  <a:cubicBezTo>
                    <a:pt x="629" y="603"/>
                    <a:pt x="629" y="603"/>
                    <a:pt x="629" y="603"/>
                  </a:cubicBezTo>
                  <a:cubicBezTo>
                    <a:pt x="627" y="605"/>
                    <a:pt x="627" y="605"/>
                    <a:pt x="627" y="605"/>
                  </a:cubicBezTo>
                  <a:cubicBezTo>
                    <a:pt x="626" y="605"/>
                    <a:pt x="626" y="605"/>
                    <a:pt x="626" y="605"/>
                  </a:cubicBezTo>
                  <a:cubicBezTo>
                    <a:pt x="625" y="606"/>
                    <a:pt x="625" y="606"/>
                    <a:pt x="625" y="606"/>
                  </a:cubicBezTo>
                  <a:cubicBezTo>
                    <a:pt x="624" y="606"/>
                    <a:pt x="624" y="606"/>
                    <a:pt x="624" y="606"/>
                  </a:cubicBezTo>
                  <a:cubicBezTo>
                    <a:pt x="624" y="607"/>
                    <a:pt x="624" y="607"/>
                    <a:pt x="624" y="607"/>
                  </a:cubicBezTo>
                  <a:cubicBezTo>
                    <a:pt x="622" y="607"/>
                    <a:pt x="622" y="607"/>
                    <a:pt x="622" y="607"/>
                  </a:cubicBezTo>
                  <a:cubicBezTo>
                    <a:pt x="621" y="606"/>
                    <a:pt x="621" y="606"/>
                    <a:pt x="621" y="606"/>
                  </a:cubicBezTo>
                  <a:cubicBezTo>
                    <a:pt x="620" y="607"/>
                    <a:pt x="620" y="607"/>
                    <a:pt x="620" y="607"/>
                  </a:cubicBezTo>
                  <a:cubicBezTo>
                    <a:pt x="618" y="607"/>
                    <a:pt x="618" y="607"/>
                    <a:pt x="618" y="607"/>
                  </a:cubicBezTo>
                  <a:cubicBezTo>
                    <a:pt x="618" y="606"/>
                    <a:pt x="618" y="606"/>
                    <a:pt x="618" y="606"/>
                  </a:cubicBezTo>
                  <a:cubicBezTo>
                    <a:pt x="616" y="608"/>
                    <a:pt x="616" y="608"/>
                    <a:pt x="616" y="608"/>
                  </a:cubicBezTo>
                  <a:cubicBezTo>
                    <a:pt x="614" y="607"/>
                    <a:pt x="614" y="607"/>
                    <a:pt x="614" y="607"/>
                  </a:cubicBezTo>
                  <a:cubicBezTo>
                    <a:pt x="613" y="606"/>
                    <a:pt x="613" y="606"/>
                    <a:pt x="613" y="606"/>
                  </a:cubicBezTo>
                  <a:cubicBezTo>
                    <a:pt x="613" y="607"/>
                    <a:pt x="613" y="607"/>
                    <a:pt x="613" y="607"/>
                  </a:cubicBezTo>
                  <a:cubicBezTo>
                    <a:pt x="613" y="608"/>
                    <a:pt x="613" y="608"/>
                    <a:pt x="613" y="608"/>
                  </a:cubicBezTo>
                  <a:cubicBezTo>
                    <a:pt x="611" y="608"/>
                    <a:pt x="611" y="608"/>
                    <a:pt x="611" y="608"/>
                  </a:cubicBezTo>
                  <a:cubicBezTo>
                    <a:pt x="610" y="608"/>
                    <a:pt x="610" y="608"/>
                    <a:pt x="610" y="608"/>
                  </a:cubicBezTo>
                  <a:cubicBezTo>
                    <a:pt x="609" y="609"/>
                    <a:pt x="609" y="609"/>
                    <a:pt x="609" y="609"/>
                  </a:cubicBezTo>
                  <a:cubicBezTo>
                    <a:pt x="610" y="609"/>
                    <a:pt x="610" y="609"/>
                    <a:pt x="610" y="609"/>
                  </a:cubicBezTo>
                  <a:cubicBezTo>
                    <a:pt x="609" y="610"/>
                    <a:pt x="609" y="610"/>
                    <a:pt x="609" y="610"/>
                  </a:cubicBezTo>
                  <a:cubicBezTo>
                    <a:pt x="608" y="611"/>
                    <a:pt x="608" y="611"/>
                    <a:pt x="608" y="611"/>
                  </a:cubicBezTo>
                  <a:cubicBezTo>
                    <a:pt x="607" y="611"/>
                    <a:pt x="607" y="611"/>
                    <a:pt x="607" y="611"/>
                  </a:cubicBezTo>
                  <a:cubicBezTo>
                    <a:pt x="607" y="613"/>
                    <a:pt x="607" y="613"/>
                    <a:pt x="607" y="613"/>
                  </a:cubicBezTo>
                  <a:cubicBezTo>
                    <a:pt x="606" y="615"/>
                    <a:pt x="606" y="615"/>
                    <a:pt x="606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2" y="616"/>
                    <a:pt x="602" y="616"/>
                    <a:pt x="602" y="616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0" y="618"/>
                    <a:pt x="600" y="618"/>
                    <a:pt x="600" y="618"/>
                  </a:cubicBezTo>
                  <a:cubicBezTo>
                    <a:pt x="598" y="618"/>
                    <a:pt x="598" y="618"/>
                    <a:pt x="598" y="618"/>
                  </a:cubicBezTo>
                  <a:cubicBezTo>
                    <a:pt x="597" y="619"/>
                    <a:pt x="597" y="619"/>
                    <a:pt x="597" y="619"/>
                  </a:cubicBezTo>
                  <a:cubicBezTo>
                    <a:pt x="596" y="620"/>
                    <a:pt x="596" y="620"/>
                    <a:pt x="596" y="620"/>
                  </a:cubicBezTo>
                  <a:cubicBezTo>
                    <a:pt x="595" y="619"/>
                    <a:pt x="595" y="619"/>
                    <a:pt x="595" y="619"/>
                  </a:cubicBezTo>
                  <a:cubicBezTo>
                    <a:pt x="592" y="619"/>
                    <a:pt x="592" y="619"/>
                    <a:pt x="592" y="619"/>
                  </a:cubicBezTo>
                  <a:cubicBezTo>
                    <a:pt x="591" y="619"/>
                    <a:pt x="591" y="619"/>
                    <a:pt x="591" y="619"/>
                  </a:cubicBezTo>
                  <a:cubicBezTo>
                    <a:pt x="589" y="619"/>
                    <a:pt x="589" y="619"/>
                    <a:pt x="589" y="619"/>
                  </a:cubicBezTo>
                  <a:cubicBezTo>
                    <a:pt x="588" y="619"/>
                    <a:pt x="588" y="619"/>
                    <a:pt x="588" y="619"/>
                  </a:cubicBezTo>
                  <a:cubicBezTo>
                    <a:pt x="584" y="621"/>
                    <a:pt x="584" y="621"/>
                    <a:pt x="584" y="621"/>
                  </a:cubicBezTo>
                  <a:cubicBezTo>
                    <a:pt x="583" y="620"/>
                    <a:pt x="583" y="620"/>
                    <a:pt x="583" y="620"/>
                  </a:cubicBezTo>
                  <a:cubicBezTo>
                    <a:pt x="583" y="619"/>
                    <a:pt x="583" y="619"/>
                    <a:pt x="583" y="619"/>
                  </a:cubicBezTo>
                  <a:cubicBezTo>
                    <a:pt x="582" y="619"/>
                    <a:pt x="582" y="619"/>
                    <a:pt x="582" y="619"/>
                  </a:cubicBezTo>
                  <a:cubicBezTo>
                    <a:pt x="580" y="620"/>
                    <a:pt x="580" y="620"/>
                    <a:pt x="580" y="620"/>
                  </a:cubicBezTo>
                  <a:cubicBezTo>
                    <a:pt x="579" y="620"/>
                    <a:pt x="579" y="620"/>
                    <a:pt x="579" y="620"/>
                  </a:cubicBezTo>
                  <a:cubicBezTo>
                    <a:pt x="576" y="619"/>
                    <a:pt x="576" y="619"/>
                    <a:pt x="576" y="619"/>
                  </a:cubicBezTo>
                  <a:cubicBezTo>
                    <a:pt x="575" y="619"/>
                    <a:pt x="575" y="619"/>
                    <a:pt x="575" y="619"/>
                  </a:cubicBezTo>
                  <a:cubicBezTo>
                    <a:pt x="573" y="619"/>
                    <a:pt x="573" y="619"/>
                    <a:pt x="573" y="619"/>
                  </a:cubicBezTo>
                  <a:cubicBezTo>
                    <a:pt x="572" y="618"/>
                    <a:pt x="572" y="618"/>
                    <a:pt x="572" y="618"/>
                  </a:cubicBezTo>
                  <a:cubicBezTo>
                    <a:pt x="571" y="618"/>
                    <a:pt x="571" y="618"/>
                    <a:pt x="571" y="618"/>
                  </a:cubicBezTo>
                  <a:cubicBezTo>
                    <a:pt x="570" y="619"/>
                    <a:pt x="570" y="619"/>
                    <a:pt x="570" y="619"/>
                  </a:cubicBezTo>
                  <a:cubicBezTo>
                    <a:pt x="567" y="618"/>
                    <a:pt x="567" y="618"/>
                    <a:pt x="567" y="618"/>
                  </a:cubicBezTo>
                  <a:cubicBezTo>
                    <a:pt x="565" y="617"/>
                    <a:pt x="565" y="617"/>
                    <a:pt x="565" y="617"/>
                  </a:cubicBezTo>
                  <a:cubicBezTo>
                    <a:pt x="564" y="618"/>
                    <a:pt x="564" y="618"/>
                    <a:pt x="564" y="618"/>
                  </a:cubicBezTo>
                  <a:cubicBezTo>
                    <a:pt x="562" y="618"/>
                    <a:pt x="562" y="618"/>
                    <a:pt x="562" y="618"/>
                  </a:cubicBezTo>
                  <a:cubicBezTo>
                    <a:pt x="561" y="617"/>
                    <a:pt x="561" y="617"/>
                    <a:pt x="561" y="617"/>
                  </a:cubicBezTo>
                  <a:cubicBezTo>
                    <a:pt x="559" y="618"/>
                    <a:pt x="559" y="618"/>
                    <a:pt x="559" y="618"/>
                  </a:cubicBezTo>
                  <a:cubicBezTo>
                    <a:pt x="558" y="618"/>
                    <a:pt x="558" y="618"/>
                    <a:pt x="558" y="618"/>
                  </a:cubicBezTo>
                  <a:cubicBezTo>
                    <a:pt x="557" y="618"/>
                    <a:pt x="557" y="618"/>
                    <a:pt x="557" y="618"/>
                  </a:cubicBezTo>
                  <a:cubicBezTo>
                    <a:pt x="554" y="617"/>
                    <a:pt x="554" y="617"/>
                    <a:pt x="554" y="617"/>
                  </a:cubicBezTo>
                  <a:cubicBezTo>
                    <a:pt x="551" y="617"/>
                    <a:pt x="551" y="617"/>
                    <a:pt x="551" y="617"/>
                  </a:cubicBezTo>
                  <a:cubicBezTo>
                    <a:pt x="548" y="616"/>
                    <a:pt x="548" y="616"/>
                    <a:pt x="548" y="616"/>
                  </a:cubicBezTo>
                  <a:cubicBezTo>
                    <a:pt x="547" y="615"/>
                    <a:pt x="547" y="615"/>
                    <a:pt x="547" y="615"/>
                  </a:cubicBezTo>
                  <a:cubicBezTo>
                    <a:pt x="545" y="616"/>
                    <a:pt x="545" y="616"/>
                    <a:pt x="545" y="616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8"/>
                    <a:pt x="545" y="618"/>
                    <a:pt x="545" y="618"/>
                  </a:cubicBezTo>
                  <a:cubicBezTo>
                    <a:pt x="543" y="619"/>
                    <a:pt x="543" y="619"/>
                    <a:pt x="543" y="619"/>
                  </a:cubicBezTo>
                  <a:cubicBezTo>
                    <a:pt x="540" y="621"/>
                    <a:pt x="540" y="621"/>
                    <a:pt x="540" y="621"/>
                  </a:cubicBezTo>
                  <a:cubicBezTo>
                    <a:pt x="538" y="622"/>
                    <a:pt x="538" y="622"/>
                    <a:pt x="538" y="622"/>
                  </a:cubicBezTo>
                  <a:cubicBezTo>
                    <a:pt x="538" y="624"/>
                    <a:pt x="538" y="624"/>
                    <a:pt x="538" y="624"/>
                  </a:cubicBezTo>
                  <a:cubicBezTo>
                    <a:pt x="537" y="625"/>
                    <a:pt x="537" y="625"/>
                    <a:pt x="537" y="625"/>
                  </a:cubicBezTo>
                  <a:cubicBezTo>
                    <a:pt x="537" y="627"/>
                    <a:pt x="537" y="627"/>
                    <a:pt x="537" y="627"/>
                  </a:cubicBezTo>
                  <a:cubicBezTo>
                    <a:pt x="536" y="628"/>
                    <a:pt x="536" y="628"/>
                    <a:pt x="536" y="628"/>
                  </a:cubicBezTo>
                  <a:cubicBezTo>
                    <a:pt x="533" y="628"/>
                    <a:pt x="533" y="628"/>
                    <a:pt x="533" y="628"/>
                  </a:cubicBezTo>
                  <a:cubicBezTo>
                    <a:pt x="532" y="629"/>
                    <a:pt x="532" y="629"/>
                    <a:pt x="532" y="629"/>
                  </a:cubicBezTo>
                  <a:cubicBezTo>
                    <a:pt x="528" y="629"/>
                    <a:pt x="528" y="629"/>
                    <a:pt x="528" y="629"/>
                  </a:cubicBezTo>
                  <a:cubicBezTo>
                    <a:pt x="527" y="631"/>
                    <a:pt x="527" y="631"/>
                    <a:pt x="527" y="631"/>
                  </a:cubicBezTo>
                  <a:cubicBezTo>
                    <a:pt x="526" y="631"/>
                    <a:pt x="526" y="631"/>
                    <a:pt x="526" y="631"/>
                  </a:cubicBezTo>
                  <a:cubicBezTo>
                    <a:pt x="525" y="631"/>
                    <a:pt x="525" y="631"/>
                    <a:pt x="525" y="631"/>
                  </a:cubicBezTo>
                  <a:cubicBezTo>
                    <a:pt x="524" y="632"/>
                    <a:pt x="524" y="632"/>
                    <a:pt x="524" y="632"/>
                  </a:cubicBezTo>
                  <a:cubicBezTo>
                    <a:pt x="523" y="633"/>
                    <a:pt x="523" y="633"/>
                    <a:pt x="523" y="633"/>
                  </a:cubicBezTo>
                  <a:cubicBezTo>
                    <a:pt x="522" y="634"/>
                    <a:pt x="522" y="634"/>
                    <a:pt x="522" y="634"/>
                  </a:cubicBezTo>
                  <a:cubicBezTo>
                    <a:pt x="520" y="635"/>
                    <a:pt x="520" y="635"/>
                    <a:pt x="520" y="635"/>
                  </a:cubicBezTo>
                  <a:cubicBezTo>
                    <a:pt x="519" y="636"/>
                    <a:pt x="519" y="636"/>
                    <a:pt x="519" y="636"/>
                  </a:cubicBezTo>
                  <a:cubicBezTo>
                    <a:pt x="518" y="636"/>
                    <a:pt x="518" y="636"/>
                    <a:pt x="518" y="636"/>
                  </a:cubicBezTo>
                  <a:cubicBezTo>
                    <a:pt x="516" y="639"/>
                    <a:pt x="516" y="639"/>
                    <a:pt x="516" y="639"/>
                  </a:cubicBezTo>
                  <a:cubicBezTo>
                    <a:pt x="513" y="641"/>
                    <a:pt x="513" y="641"/>
                    <a:pt x="513" y="641"/>
                  </a:cubicBezTo>
                  <a:cubicBezTo>
                    <a:pt x="512" y="644"/>
                    <a:pt x="512" y="644"/>
                    <a:pt x="512" y="644"/>
                  </a:cubicBezTo>
                  <a:cubicBezTo>
                    <a:pt x="509" y="645"/>
                    <a:pt x="509" y="645"/>
                    <a:pt x="509" y="645"/>
                  </a:cubicBezTo>
                  <a:cubicBezTo>
                    <a:pt x="508" y="648"/>
                    <a:pt x="508" y="648"/>
                    <a:pt x="508" y="648"/>
                  </a:cubicBezTo>
                  <a:cubicBezTo>
                    <a:pt x="506" y="648"/>
                    <a:pt x="506" y="648"/>
                    <a:pt x="506" y="648"/>
                  </a:cubicBezTo>
                  <a:cubicBezTo>
                    <a:pt x="505" y="650"/>
                    <a:pt x="505" y="650"/>
                    <a:pt x="505" y="650"/>
                  </a:cubicBezTo>
                  <a:cubicBezTo>
                    <a:pt x="504" y="652"/>
                    <a:pt x="504" y="652"/>
                    <a:pt x="504" y="652"/>
                  </a:cubicBezTo>
                  <a:cubicBezTo>
                    <a:pt x="500" y="654"/>
                    <a:pt x="500" y="654"/>
                    <a:pt x="500" y="654"/>
                  </a:cubicBezTo>
                  <a:cubicBezTo>
                    <a:pt x="500" y="656"/>
                    <a:pt x="500" y="656"/>
                    <a:pt x="500" y="656"/>
                  </a:cubicBezTo>
                  <a:cubicBezTo>
                    <a:pt x="495" y="658"/>
                    <a:pt x="495" y="658"/>
                    <a:pt x="495" y="658"/>
                  </a:cubicBezTo>
                  <a:cubicBezTo>
                    <a:pt x="492" y="658"/>
                    <a:pt x="492" y="658"/>
                    <a:pt x="492" y="658"/>
                  </a:cubicBezTo>
                  <a:cubicBezTo>
                    <a:pt x="494" y="658"/>
                    <a:pt x="494" y="658"/>
                    <a:pt x="494" y="658"/>
                  </a:cubicBezTo>
                  <a:cubicBezTo>
                    <a:pt x="499" y="657"/>
                    <a:pt x="499" y="657"/>
                    <a:pt x="499" y="657"/>
                  </a:cubicBezTo>
                  <a:cubicBezTo>
                    <a:pt x="503" y="655"/>
                    <a:pt x="503" y="655"/>
                    <a:pt x="503" y="655"/>
                  </a:cubicBezTo>
                  <a:cubicBezTo>
                    <a:pt x="506" y="653"/>
                    <a:pt x="506" y="653"/>
                    <a:pt x="506" y="653"/>
                  </a:cubicBezTo>
                  <a:cubicBezTo>
                    <a:pt x="508" y="650"/>
                    <a:pt x="508" y="650"/>
                    <a:pt x="508" y="650"/>
                  </a:cubicBezTo>
                  <a:cubicBezTo>
                    <a:pt x="510" y="648"/>
                    <a:pt x="510" y="648"/>
                    <a:pt x="510" y="648"/>
                  </a:cubicBezTo>
                  <a:cubicBezTo>
                    <a:pt x="512" y="647"/>
                    <a:pt x="512" y="647"/>
                    <a:pt x="512" y="647"/>
                  </a:cubicBezTo>
                  <a:cubicBezTo>
                    <a:pt x="516" y="643"/>
                    <a:pt x="516" y="643"/>
                    <a:pt x="516" y="643"/>
                  </a:cubicBezTo>
                  <a:cubicBezTo>
                    <a:pt x="522" y="639"/>
                    <a:pt x="522" y="639"/>
                    <a:pt x="522" y="639"/>
                  </a:cubicBezTo>
                  <a:cubicBezTo>
                    <a:pt x="526" y="636"/>
                    <a:pt x="526" y="636"/>
                    <a:pt x="526" y="636"/>
                  </a:cubicBezTo>
                  <a:cubicBezTo>
                    <a:pt x="528" y="636"/>
                    <a:pt x="528" y="636"/>
                    <a:pt x="528" y="636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5" y="634"/>
                    <a:pt x="535" y="634"/>
                    <a:pt x="535" y="634"/>
                  </a:cubicBezTo>
                  <a:cubicBezTo>
                    <a:pt x="541" y="632"/>
                    <a:pt x="541" y="632"/>
                    <a:pt x="541" y="632"/>
                  </a:cubicBezTo>
                  <a:cubicBezTo>
                    <a:pt x="543" y="632"/>
                    <a:pt x="543" y="632"/>
                    <a:pt x="543" y="632"/>
                  </a:cubicBezTo>
                  <a:cubicBezTo>
                    <a:pt x="544" y="631"/>
                    <a:pt x="544" y="631"/>
                    <a:pt x="544" y="631"/>
                  </a:cubicBezTo>
                  <a:cubicBezTo>
                    <a:pt x="550" y="631"/>
                    <a:pt x="550" y="631"/>
                    <a:pt x="550" y="631"/>
                  </a:cubicBezTo>
                  <a:cubicBezTo>
                    <a:pt x="553" y="632"/>
                    <a:pt x="553" y="632"/>
                    <a:pt x="553" y="632"/>
                  </a:cubicBezTo>
                  <a:cubicBezTo>
                    <a:pt x="557" y="634"/>
                    <a:pt x="557" y="634"/>
                    <a:pt x="557" y="634"/>
                  </a:cubicBezTo>
                  <a:cubicBezTo>
                    <a:pt x="557" y="635"/>
                    <a:pt x="557" y="635"/>
                    <a:pt x="557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6"/>
                    <a:pt x="554" y="636"/>
                    <a:pt x="554" y="636"/>
                  </a:cubicBezTo>
                  <a:cubicBezTo>
                    <a:pt x="556" y="635"/>
                    <a:pt x="556" y="635"/>
                    <a:pt x="556" y="635"/>
                  </a:cubicBezTo>
                  <a:cubicBezTo>
                    <a:pt x="557" y="636"/>
                    <a:pt x="557" y="636"/>
                    <a:pt x="557" y="636"/>
                  </a:cubicBezTo>
                  <a:cubicBezTo>
                    <a:pt x="558" y="637"/>
                    <a:pt x="558" y="637"/>
                    <a:pt x="558" y="637"/>
                  </a:cubicBezTo>
                  <a:cubicBezTo>
                    <a:pt x="557" y="638"/>
                    <a:pt x="557" y="638"/>
                    <a:pt x="557" y="638"/>
                  </a:cubicBezTo>
                  <a:cubicBezTo>
                    <a:pt x="558" y="638"/>
                    <a:pt x="558" y="638"/>
                    <a:pt x="558" y="638"/>
                  </a:cubicBezTo>
                  <a:cubicBezTo>
                    <a:pt x="557" y="641"/>
                    <a:pt x="557" y="641"/>
                    <a:pt x="557" y="641"/>
                  </a:cubicBezTo>
                  <a:cubicBezTo>
                    <a:pt x="555" y="642"/>
                    <a:pt x="555" y="642"/>
                    <a:pt x="555" y="642"/>
                  </a:cubicBezTo>
                  <a:cubicBezTo>
                    <a:pt x="553" y="643"/>
                    <a:pt x="553" y="643"/>
                    <a:pt x="553" y="643"/>
                  </a:cubicBezTo>
                  <a:cubicBezTo>
                    <a:pt x="551" y="643"/>
                    <a:pt x="551" y="643"/>
                    <a:pt x="551" y="643"/>
                  </a:cubicBezTo>
                  <a:cubicBezTo>
                    <a:pt x="549" y="645"/>
                    <a:pt x="549" y="645"/>
                    <a:pt x="549" y="645"/>
                  </a:cubicBezTo>
                  <a:cubicBezTo>
                    <a:pt x="547" y="645"/>
                    <a:pt x="547" y="645"/>
                    <a:pt x="547" y="645"/>
                  </a:cubicBezTo>
                  <a:cubicBezTo>
                    <a:pt x="546" y="644"/>
                    <a:pt x="546" y="644"/>
                    <a:pt x="546" y="644"/>
                  </a:cubicBezTo>
                  <a:cubicBezTo>
                    <a:pt x="544" y="643"/>
                    <a:pt x="544" y="643"/>
                    <a:pt x="544" y="643"/>
                  </a:cubicBezTo>
                  <a:cubicBezTo>
                    <a:pt x="543" y="644"/>
                    <a:pt x="543" y="644"/>
                    <a:pt x="543" y="644"/>
                  </a:cubicBezTo>
                  <a:cubicBezTo>
                    <a:pt x="541" y="644"/>
                    <a:pt x="541" y="644"/>
                    <a:pt x="541" y="644"/>
                  </a:cubicBezTo>
                  <a:cubicBezTo>
                    <a:pt x="539" y="644"/>
                    <a:pt x="539" y="644"/>
                    <a:pt x="539" y="644"/>
                  </a:cubicBezTo>
                  <a:cubicBezTo>
                    <a:pt x="536" y="645"/>
                    <a:pt x="536" y="645"/>
                    <a:pt x="536" y="645"/>
                  </a:cubicBezTo>
                  <a:cubicBezTo>
                    <a:pt x="539" y="645"/>
                    <a:pt x="539" y="645"/>
                    <a:pt x="539" y="645"/>
                  </a:cubicBezTo>
                  <a:cubicBezTo>
                    <a:pt x="541" y="645"/>
                    <a:pt x="541" y="645"/>
                    <a:pt x="541" y="645"/>
                  </a:cubicBezTo>
                  <a:cubicBezTo>
                    <a:pt x="545" y="646"/>
                    <a:pt x="545" y="646"/>
                    <a:pt x="545" y="646"/>
                  </a:cubicBezTo>
                  <a:cubicBezTo>
                    <a:pt x="545" y="648"/>
                    <a:pt x="545" y="648"/>
                    <a:pt x="545" y="648"/>
                  </a:cubicBezTo>
                  <a:cubicBezTo>
                    <a:pt x="546" y="649"/>
                    <a:pt x="546" y="649"/>
                    <a:pt x="546" y="649"/>
                  </a:cubicBezTo>
                  <a:cubicBezTo>
                    <a:pt x="548" y="648"/>
                    <a:pt x="548" y="648"/>
                    <a:pt x="548" y="648"/>
                  </a:cubicBezTo>
                  <a:cubicBezTo>
                    <a:pt x="550" y="647"/>
                    <a:pt x="550" y="647"/>
                    <a:pt x="550" y="647"/>
                  </a:cubicBezTo>
                  <a:cubicBezTo>
                    <a:pt x="551" y="647"/>
                    <a:pt x="551" y="647"/>
                    <a:pt x="551" y="647"/>
                  </a:cubicBezTo>
                  <a:cubicBezTo>
                    <a:pt x="552" y="648"/>
                    <a:pt x="552" y="648"/>
                    <a:pt x="552" y="648"/>
                  </a:cubicBezTo>
                  <a:cubicBezTo>
                    <a:pt x="553" y="647"/>
                    <a:pt x="553" y="647"/>
                    <a:pt x="553" y="647"/>
                  </a:cubicBezTo>
                  <a:cubicBezTo>
                    <a:pt x="553" y="649"/>
                    <a:pt x="553" y="649"/>
                    <a:pt x="553" y="649"/>
                  </a:cubicBezTo>
                  <a:cubicBezTo>
                    <a:pt x="552" y="650"/>
                    <a:pt x="552" y="650"/>
                    <a:pt x="552" y="650"/>
                  </a:cubicBezTo>
                  <a:cubicBezTo>
                    <a:pt x="550" y="654"/>
                    <a:pt x="550" y="654"/>
                    <a:pt x="550" y="654"/>
                  </a:cubicBezTo>
                  <a:cubicBezTo>
                    <a:pt x="548" y="655"/>
                    <a:pt x="548" y="655"/>
                    <a:pt x="548" y="655"/>
                  </a:cubicBezTo>
                  <a:cubicBezTo>
                    <a:pt x="547" y="656"/>
                    <a:pt x="547" y="656"/>
                    <a:pt x="547" y="656"/>
                  </a:cubicBezTo>
                  <a:cubicBezTo>
                    <a:pt x="551" y="656"/>
                    <a:pt x="551" y="656"/>
                    <a:pt x="551" y="656"/>
                  </a:cubicBezTo>
                  <a:cubicBezTo>
                    <a:pt x="551" y="657"/>
                    <a:pt x="551" y="657"/>
                    <a:pt x="551" y="657"/>
                  </a:cubicBezTo>
                  <a:cubicBezTo>
                    <a:pt x="550" y="658"/>
                    <a:pt x="550" y="658"/>
                    <a:pt x="550" y="658"/>
                  </a:cubicBezTo>
                  <a:cubicBezTo>
                    <a:pt x="551" y="659"/>
                    <a:pt x="551" y="659"/>
                    <a:pt x="551" y="659"/>
                  </a:cubicBezTo>
                  <a:cubicBezTo>
                    <a:pt x="551" y="661"/>
                    <a:pt x="551" y="661"/>
                    <a:pt x="551" y="661"/>
                  </a:cubicBezTo>
                  <a:cubicBezTo>
                    <a:pt x="551" y="663"/>
                    <a:pt x="551" y="663"/>
                    <a:pt x="551" y="663"/>
                  </a:cubicBezTo>
                  <a:cubicBezTo>
                    <a:pt x="552" y="664"/>
                    <a:pt x="552" y="664"/>
                    <a:pt x="552" y="664"/>
                  </a:cubicBezTo>
                  <a:cubicBezTo>
                    <a:pt x="553" y="666"/>
                    <a:pt x="553" y="666"/>
                    <a:pt x="553" y="666"/>
                  </a:cubicBezTo>
                  <a:cubicBezTo>
                    <a:pt x="554" y="666"/>
                    <a:pt x="554" y="666"/>
                    <a:pt x="554" y="666"/>
                  </a:cubicBezTo>
                  <a:cubicBezTo>
                    <a:pt x="555" y="667"/>
                    <a:pt x="555" y="667"/>
                    <a:pt x="555" y="667"/>
                  </a:cubicBezTo>
                  <a:cubicBezTo>
                    <a:pt x="558" y="667"/>
                    <a:pt x="558" y="667"/>
                    <a:pt x="558" y="667"/>
                  </a:cubicBezTo>
                  <a:cubicBezTo>
                    <a:pt x="557" y="668"/>
                    <a:pt x="557" y="668"/>
                    <a:pt x="557" y="668"/>
                  </a:cubicBezTo>
                  <a:cubicBezTo>
                    <a:pt x="555" y="669"/>
                    <a:pt x="555" y="669"/>
                    <a:pt x="555" y="669"/>
                  </a:cubicBezTo>
                  <a:cubicBezTo>
                    <a:pt x="558" y="671"/>
                    <a:pt x="558" y="671"/>
                    <a:pt x="558" y="671"/>
                  </a:cubicBezTo>
                  <a:cubicBezTo>
                    <a:pt x="560" y="671"/>
                    <a:pt x="560" y="671"/>
                    <a:pt x="560" y="671"/>
                  </a:cubicBezTo>
                  <a:cubicBezTo>
                    <a:pt x="562" y="671"/>
                    <a:pt x="562" y="671"/>
                    <a:pt x="562" y="671"/>
                  </a:cubicBezTo>
                  <a:cubicBezTo>
                    <a:pt x="563" y="671"/>
                    <a:pt x="563" y="671"/>
                    <a:pt x="563" y="671"/>
                  </a:cubicBezTo>
                  <a:cubicBezTo>
                    <a:pt x="565" y="672"/>
                    <a:pt x="565" y="672"/>
                    <a:pt x="565" y="672"/>
                  </a:cubicBezTo>
                  <a:cubicBezTo>
                    <a:pt x="566" y="673"/>
                    <a:pt x="566" y="673"/>
                    <a:pt x="566" y="673"/>
                  </a:cubicBezTo>
                  <a:cubicBezTo>
                    <a:pt x="569" y="673"/>
                    <a:pt x="569" y="673"/>
                    <a:pt x="569" y="673"/>
                  </a:cubicBezTo>
                  <a:cubicBezTo>
                    <a:pt x="569" y="672"/>
                    <a:pt x="569" y="672"/>
                    <a:pt x="569" y="672"/>
                  </a:cubicBezTo>
                  <a:cubicBezTo>
                    <a:pt x="572" y="671"/>
                    <a:pt x="572" y="671"/>
                    <a:pt x="572" y="671"/>
                  </a:cubicBezTo>
                  <a:cubicBezTo>
                    <a:pt x="572" y="672"/>
                    <a:pt x="572" y="672"/>
                    <a:pt x="572" y="672"/>
                  </a:cubicBezTo>
                  <a:cubicBezTo>
                    <a:pt x="571" y="673"/>
                    <a:pt x="571" y="673"/>
                    <a:pt x="571" y="673"/>
                  </a:cubicBezTo>
                  <a:cubicBezTo>
                    <a:pt x="574" y="673"/>
                    <a:pt x="574" y="673"/>
                    <a:pt x="574" y="673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6" y="677"/>
                    <a:pt x="576" y="677"/>
                    <a:pt x="576" y="677"/>
                  </a:cubicBezTo>
                  <a:cubicBezTo>
                    <a:pt x="578" y="677"/>
                    <a:pt x="578" y="677"/>
                    <a:pt x="578" y="677"/>
                  </a:cubicBezTo>
                  <a:cubicBezTo>
                    <a:pt x="579" y="678"/>
                    <a:pt x="579" y="678"/>
                    <a:pt x="579" y="678"/>
                  </a:cubicBezTo>
                  <a:cubicBezTo>
                    <a:pt x="577" y="678"/>
                    <a:pt x="577" y="678"/>
                    <a:pt x="577" y="678"/>
                  </a:cubicBezTo>
                  <a:cubicBezTo>
                    <a:pt x="576" y="678"/>
                    <a:pt x="576" y="678"/>
                    <a:pt x="576" y="678"/>
                  </a:cubicBezTo>
                  <a:cubicBezTo>
                    <a:pt x="575" y="678"/>
                    <a:pt x="575" y="678"/>
                    <a:pt x="575" y="678"/>
                  </a:cubicBezTo>
                  <a:cubicBezTo>
                    <a:pt x="572" y="679"/>
                    <a:pt x="572" y="679"/>
                    <a:pt x="572" y="679"/>
                  </a:cubicBezTo>
                  <a:cubicBezTo>
                    <a:pt x="568" y="681"/>
                    <a:pt x="568" y="681"/>
                    <a:pt x="568" y="681"/>
                  </a:cubicBezTo>
                  <a:cubicBezTo>
                    <a:pt x="567" y="681"/>
                    <a:pt x="567" y="681"/>
                    <a:pt x="567" y="681"/>
                  </a:cubicBezTo>
                  <a:cubicBezTo>
                    <a:pt x="564" y="682"/>
                    <a:pt x="564" y="682"/>
                    <a:pt x="564" y="682"/>
                  </a:cubicBezTo>
                  <a:cubicBezTo>
                    <a:pt x="561" y="683"/>
                    <a:pt x="561" y="683"/>
                    <a:pt x="561" y="683"/>
                  </a:cubicBezTo>
                  <a:cubicBezTo>
                    <a:pt x="558" y="684"/>
                    <a:pt x="558" y="684"/>
                    <a:pt x="558" y="684"/>
                  </a:cubicBezTo>
                  <a:cubicBezTo>
                    <a:pt x="557" y="684"/>
                    <a:pt x="557" y="684"/>
                    <a:pt x="557" y="684"/>
                  </a:cubicBezTo>
                  <a:cubicBezTo>
                    <a:pt x="557" y="685"/>
                    <a:pt x="557" y="685"/>
                    <a:pt x="557" y="685"/>
                  </a:cubicBezTo>
                  <a:cubicBezTo>
                    <a:pt x="555" y="685"/>
                    <a:pt x="555" y="685"/>
                    <a:pt x="555" y="685"/>
                  </a:cubicBezTo>
                  <a:cubicBezTo>
                    <a:pt x="554" y="683"/>
                    <a:pt x="554" y="683"/>
                    <a:pt x="554" y="683"/>
                  </a:cubicBezTo>
                  <a:cubicBezTo>
                    <a:pt x="553" y="683"/>
                    <a:pt x="553" y="683"/>
                    <a:pt x="553" y="683"/>
                  </a:cubicBezTo>
                  <a:cubicBezTo>
                    <a:pt x="552" y="684"/>
                    <a:pt x="552" y="684"/>
                    <a:pt x="552" y="684"/>
                  </a:cubicBezTo>
                  <a:cubicBezTo>
                    <a:pt x="551" y="684"/>
                    <a:pt x="551" y="684"/>
                    <a:pt x="551" y="684"/>
                  </a:cubicBezTo>
                  <a:cubicBezTo>
                    <a:pt x="550" y="686"/>
                    <a:pt x="550" y="686"/>
                    <a:pt x="550" y="686"/>
                  </a:cubicBezTo>
                  <a:cubicBezTo>
                    <a:pt x="551" y="686"/>
                    <a:pt x="551" y="686"/>
                    <a:pt x="551" y="686"/>
                  </a:cubicBezTo>
                  <a:cubicBezTo>
                    <a:pt x="548" y="689"/>
                    <a:pt x="548" y="689"/>
                    <a:pt x="548" y="689"/>
                  </a:cubicBezTo>
                  <a:cubicBezTo>
                    <a:pt x="546" y="692"/>
                    <a:pt x="546" y="692"/>
                    <a:pt x="546" y="692"/>
                  </a:cubicBezTo>
                  <a:cubicBezTo>
                    <a:pt x="544" y="692"/>
                    <a:pt x="544" y="692"/>
                    <a:pt x="544" y="692"/>
                  </a:cubicBezTo>
                  <a:cubicBezTo>
                    <a:pt x="542" y="694"/>
                    <a:pt x="542" y="694"/>
                    <a:pt x="542" y="694"/>
                  </a:cubicBezTo>
                  <a:cubicBezTo>
                    <a:pt x="541" y="693"/>
                    <a:pt x="541" y="693"/>
                    <a:pt x="541" y="693"/>
                  </a:cubicBezTo>
                  <a:cubicBezTo>
                    <a:pt x="540" y="694"/>
                    <a:pt x="540" y="694"/>
                    <a:pt x="540" y="694"/>
                  </a:cubicBezTo>
                  <a:cubicBezTo>
                    <a:pt x="540" y="695"/>
                    <a:pt x="540" y="695"/>
                    <a:pt x="540" y="695"/>
                  </a:cubicBezTo>
                  <a:cubicBezTo>
                    <a:pt x="539" y="696"/>
                    <a:pt x="539" y="696"/>
                    <a:pt x="539" y="696"/>
                  </a:cubicBezTo>
                  <a:cubicBezTo>
                    <a:pt x="538" y="695"/>
                    <a:pt x="538" y="695"/>
                    <a:pt x="538" y="695"/>
                  </a:cubicBezTo>
                  <a:cubicBezTo>
                    <a:pt x="538" y="696"/>
                    <a:pt x="538" y="696"/>
                    <a:pt x="538" y="696"/>
                  </a:cubicBezTo>
                  <a:cubicBezTo>
                    <a:pt x="536" y="695"/>
                    <a:pt x="536" y="695"/>
                    <a:pt x="536" y="695"/>
                  </a:cubicBezTo>
                  <a:cubicBezTo>
                    <a:pt x="536" y="693"/>
                    <a:pt x="536" y="693"/>
                    <a:pt x="536" y="693"/>
                  </a:cubicBezTo>
                  <a:cubicBezTo>
                    <a:pt x="535" y="692"/>
                    <a:pt x="535" y="692"/>
                    <a:pt x="535" y="692"/>
                  </a:cubicBezTo>
                  <a:cubicBezTo>
                    <a:pt x="534" y="693"/>
                    <a:pt x="534" y="693"/>
                    <a:pt x="534" y="693"/>
                  </a:cubicBezTo>
                  <a:cubicBezTo>
                    <a:pt x="534" y="691"/>
                    <a:pt x="534" y="691"/>
                    <a:pt x="534" y="691"/>
                  </a:cubicBezTo>
                  <a:cubicBezTo>
                    <a:pt x="533" y="690"/>
                    <a:pt x="533" y="690"/>
                    <a:pt x="533" y="690"/>
                  </a:cubicBezTo>
                  <a:cubicBezTo>
                    <a:pt x="533" y="688"/>
                    <a:pt x="533" y="688"/>
                    <a:pt x="533" y="688"/>
                  </a:cubicBezTo>
                  <a:cubicBezTo>
                    <a:pt x="535" y="685"/>
                    <a:pt x="535" y="685"/>
                    <a:pt x="535" y="685"/>
                  </a:cubicBezTo>
                  <a:cubicBezTo>
                    <a:pt x="537" y="683"/>
                    <a:pt x="537" y="683"/>
                    <a:pt x="537" y="683"/>
                  </a:cubicBezTo>
                  <a:cubicBezTo>
                    <a:pt x="537" y="682"/>
                    <a:pt x="537" y="682"/>
                    <a:pt x="537" y="682"/>
                  </a:cubicBezTo>
                  <a:cubicBezTo>
                    <a:pt x="541" y="680"/>
                    <a:pt x="541" y="680"/>
                    <a:pt x="541" y="680"/>
                  </a:cubicBezTo>
                  <a:cubicBezTo>
                    <a:pt x="544" y="679"/>
                    <a:pt x="544" y="679"/>
                    <a:pt x="544" y="679"/>
                  </a:cubicBezTo>
                  <a:cubicBezTo>
                    <a:pt x="547" y="677"/>
                    <a:pt x="547" y="677"/>
                    <a:pt x="547" y="677"/>
                  </a:cubicBezTo>
                  <a:cubicBezTo>
                    <a:pt x="550" y="676"/>
                    <a:pt x="550" y="676"/>
                    <a:pt x="550" y="676"/>
                  </a:cubicBezTo>
                  <a:cubicBezTo>
                    <a:pt x="551" y="677"/>
                    <a:pt x="551" y="677"/>
                    <a:pt x="551" y="677"/>
                  </a:cubicBezTo>
                  <a:cubicBezTo>
                    <a:pt x="551" y="678"/>
                    <a:pt x="551" y="678"/>
                    <a:pt x="551" y="678"/>
                  </a:cubicBezTo>
                  <a:cubicBezTo>
                    <a:pt x="552" y="679"/>
                    <a:pt x="552" y="679"/>
                    <a:pt x="552" y="679"/>
                  </a:cubicBezTo>
                  <a:cubicBezTo>
                    <a:pt x="552" y="678"/>
                    <a:pt x="552" y="678"/>
                    <a:pt x="552" y="678"/>
                  </a:cubicBezTo>
                  <a:cubicBezTo>
                    <a:pt x="553" y="677"/>
                    <a:pt x="553" y="677"/>
                    <a:pt x="553" y="677"/>
                  </a:cubicBezTo>
                  <a:cubicBezTo>
                    <a:pt x="554" y="677"/>
                    <a:pt x="554" y="677"/>
                    <a:pt x="554" y="677"/>
                  </a:cubicBezTo>
                  <a:cubicBezTo>
                    <a:pt x="557" y="677"/>
                    <a:pt x="557" y="677"/>
                    <a:pt x="557" y="677"/>
                  </a:cubicBezTo>
                  <a:cubicBezTo>
                    <a:pt x="559" y="676"/>
                    <a:pt x="559" y="676"/>
                    <a:pt x="559" y="676"/>
                  </a:cubicBezTo>
                  <a:cubicBezTo>
                    <a:pt x="556" y="676"/>
                    <a:pt x="556" y="676"/>
                    <a:pt x="556" y="676"/>
                  </a:cubicBezTo>
                  <a:cubicBezTo>
                    <a:pt x="552" y="676"/>
                    <a:pt x="552" y="676"/>
                    <a:pt x="552" y="676"/>
                  </a:cubicBezTo>
                  <a:cubicBezTo>
                    <a:pt x="551" y="675"/>
                    <a:pt x="551" y="675"/>
                    <a:pt x="551" y="675"/>
                  </a:cubicBezTo>
                  <a:cubicBezTo>
                    <a:pt x="549" y="675"/>
                    <a:pt x="549" y="675"/>
                    <a:pt x="549" y="675"/>
                  </a:cubicBezTo>
                  <a:cubicBezTo>
                    <a:pt x="548" y="676"/>
                    <a:pt x="548" y="676"/>
                    <a:pt x="548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8" y="673"/>
                    <a:pt x="548" y="673"/>
                    <a:pt x="548" y="673"/>
                  </a:cubicBezTo>
                  <a:cubicBezTo>
                    <a:pt x="550" y="673"/>
                    <a:pt x="550" y="673"/>
                    <a:pt x="550" y="673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2" y="670"/>
                    <a:pt x="552" y="670"/>
                    <a:pt x="552" y="670"/>
                  </a:cubicBezTo>
                  <a:cubicBezTo>
                    <a:pt x="550" y="671"/>
                    <a:pt x="550" y="671"/>
                    <a:pt x="550" y="671"/>
                  </a:cubicBezTo>
                  <a:cubicBezTo>
                    <a:pt x="550" y="670"/>
                    <a:pt x="550" y="670"/>
                    <a:pt x="550" y="670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7" y="673"/>
                    <a:pt x="547" y="673"/>
                    <a:pt x="547" y="673"/>
                  </a:cubicBezTo>
                  <a:cubicBezTo>
                    <a:pt x="545" y="675"/>
                    <a:pt x="545" y="675"/>
                    <a:pt x="545" y="675"/>
                  </a:cubicBezTo>
                  <a:cubicBezTo>
                    <a:pt x="543" y="675"/>
                    <a:pt x="543" y="675"/>
                    <a:pt x="543" y="675"/>
                  </a:cubicBezTo>
                  <a:cubicBezTo>
                    <a:pt x="542" y="676"/>
                    <a:pt x="542" y="676"/>
                    <a:pt x="542" y="676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6"/>
                    <a:pt x="538" y="676"/>
                    <a:pt x="538" y="676"/>
                  </a:cubicBezTo>
                  <a:cubicBezTo>
                    <a:pt x="537" y="676"/>
                    <a:pt x="537" y="676"/>
                    <a:pt x="537" y="676"/>
                  </a:cubicBezTo>
                  <a:cubicBezTo>
                    <a:pt x="538" y="674"/>
                    <a:pt x="538" y="674"/>
                    <a:pt x="538" y="674"/>
                  </a:cubicBezTo>
                  <a:cubicBezTo>
                    <a:pt x="537" y="675"/>
                    <a:pt x="537" y="675"/>
                    <a:pt x="537" y="675"/>
                  </a:cubicBezTo>
                  <a:cubicBezTo>
                    <a:pt x="536" y="677"/>
                    <a:pt x="536" y="677"/>
                    <a:pt x="536" y="677"/>
                  </a:cubicBezTo>
                  <a:cubicBezTo>
                    <a:pt x="534" y="678"/>
                    <a:pt x="534" y="678"/>
                    <a:pt x="534" y="678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2" y="678"/>
                    <a:pt x="532" y="678"/>
                    <a:pt x="532" y="678"/>
                  </a:cubicBezTo>
                  <a:cubicBezTo>
                    <a:pt x="531" y="678"/>
                    <a:pt x="531" y="678"/>
                    <a:pt x="531" y="678"/>
                  </a:cubicBezTo>
                  <a:cubicBezTo>
                    <a:pt x="530" y="677"/>
                    <a:pt x="530" y="677"/>
                    <a:pt x="530" y="677"/>
                  </a:cubicBezTo>
                  <a:cubicBezTo>
                    <a:pt x="528" y="677"/>
                    <a:pt x="528" y="677"/>
                    <a:pt x="528" y="677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5" y="676"/>
                    <a:pt x="525" y="676"/>
                    <a:pt x="525" y="676"/>
                  </a:cubicBezTo>
                  <a:cubicBezTo>
                    <a:pt x="526" y="675"/>
                    <a:pt x="526" y="675"/>
                    <a:pt x="526" y="675"/>
                  </a:cubicBezTo>
                  <a:cubicBezTo>
                    <a:pt x="526" y="674"/>
                    <a:pt x="526" y="674"/>
                    <a:pt x="526" y="674"/>
                  </a:cubicBezTo>
                  <a:cubicBezTo>
                    <a:pt x="526" y="673"/>
                    <a:pt x="526" y="673"/>
                    <a:pt x="526" y="673"/>
                  </a:cubicBezTo>
                  <a:cubicBezTo>
                    <a:pt x="526" y="672"/>
                    <a:pt x="526" y="672"/>
                    <a:pt x="526" y="672"/>
                  </a:cubicBezTo>
                  <a:cubicBezTo>
                    <a:pt x="525" y="671"/>
                    <a:pt x="525" y="671"/>
                    <a:pt x="525" y="671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68"/>
                    <a:pt x="524" y="668"/>
                    <a:pt x="524" y="668"/>
                  </a:cubicBezTo>
                  <a:cubicBezTo>
                    <a:pt x="526" y="657"/>
                    <a:pt x="526" y="657"/>
                    <a:pt x="526" y="657"/>
                  </a:cubicBezTo>
                  <a:cubicBezTo>
                    <a:pt x="526" y="654"/>
                    <a:pt x="526" y="654"/>
                    <a:pt x="526" y="654"/>
                  </a:cubicBezTo>
                  <a:cubicBezTo>
                    <a:pt x="523" y="651"/>
                    <a:pt x="523" y="651"/>
                    <a:pt x="523" y="651"/>
                  </a:cubicBezTo>
                  <a:cubicBezTo>
                    <a:pt x="522" y="652"/>
                    <a:pt x="522" y="652"/>
                    <a:pt x="522" y="652"/>
                  </a:cubicBezTo>
                  <a:cubicBezTo>
                    <a:pt x="519" y="651"/>
                    <a:pt x="519" y="651"/>
                    <a:pt x="519" y="651"/>
                  </a:cubicBezTo>
                  <a:cubicBezTo>
                    <a:pt x="518" y="652"/>
                    <a:pt x="518" y="652"/>
                    <a:pt x="518" y="652"/>
                  </a:cubicBezTo>
                  <a:cubicBezTo>
                    <a:pt x="516" y="650"/>
                    <a:pt x="516" y="650"/>
                    <a:pt x="516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3" y="651"/>
                    <a:pt x="513" y="651"/>
                    <a:pt x="513" y="651"/>
                  </a:cubicBezTo>
                  <a:cubicBezTo>
                    <a:pt x="513" y="653"/>
                    <a:pt x="513" y="653"/>
                    <a:pt x="513" y="653"/>
                  </a:cubicBezTo>
                  <a:cubicBezTo>
                    <a:pt x="509" y="656"/>
                    <a:pt x="509" y="656"/>
                    <a:pt x="509" y="656"/>
                  </a:cubicBezTo>
                  <a:cubicBezTo>
                    <a:pt x="508" y="658"/>
                    <a:pt x="508" y="658"/>
                    <a:pt x="508" y="658"/>
                  </a:cubicBezTo>
                  <a:cubicBezTo>
                    <a:pt x="508" y="660"/>
                    <a:pt x="508" y="660"/>
                    <a:pt x="508" y="660"/>
                  </a:cubicBezTo>
                  <a:cubicBezTo>
                    <a:pt x="506" y="661"/>
                    <a:pt x="506" y="661"/>
                    <a:pt x="506" y="661"/>
                  </a:cubicBezTo>
                  <a:cubicBezTo>
                    <a:pt x="505" y="663"/>
                    <a:pt x="505" y="663"/>
                    <a:pt x="505" y="663"/>
                  </a:cubicBezTo>
                  <a:cubicBezTo>
                    <a:pt x="505" y="665"/>
                    <a:pt x="505" y="665"/>
                    <a:pt x="505" y="665"/>
                  </a:cubicBezTo>
                  <a:cubicBezTo>
                    <a:pt x="502" y="668"/>
                    <a:pt x="502" y="668"/>
                    <a:pt x="502" y="668"/>
                  </a:cubicBezTo>
                  <a:cubicBezTo>
                    <a:pt x="501" y="668"/>
                    <a:pt x="501" y="668"/>
                    <a:pt x="501" y="668"/>
                  </a:cubicBezTo>
                  <a:cubicBezTo>
                    <a:pt x="499" y="671"/>
                    <a:pt x="499" y="671"/>
                    <a:pt x="499" y="671"/>
                  </a:cubicBezTo>
                  <a:cubicBezTo>
                    <a:pt x="498" y="672"/>
                    <a:pt x="498" y="672"/>
                    <a:pt x="498" y="672"/>
                  </a:cubicBezTo>
                  <a:cubicBezTo>
                    <a:pt x="497" y="673"/>
                    <a:pt x="497" y="673"/>
                    <a:pt x="497" y="673"/>
                  </a:cubicBezTo>
                  <a:cubicBezTo>
                    <a:pt x="495" y="673"/>
                    <a:pt x="495" y="673"/>
                    <a:pt x="495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3" y="673"/>
                    <a:pt x="493" y="673"/>
                    <a:pt x="493" y="673"/>
                  </a:cubicBezTo>
                  <a:cubicBezTo>
                    <a:pt x="491" y="675"/>
                    <a:pt x="491" y="675"/>
                    <a:pt x="491" y="675"/>
                  </a:cubicBezTo>
                  <a:cubicBezTo>
                    <a:pt x="465" y="675"/>
                    <a:pt x="465" y="675"/>
                    <a:pt x="465" y="675"/>
                  </a:cubicBezTo>
                  <a:cubicBezTo>
                    <a:pt x="462" y="675"/>
                    <a:pt x="462" y="675"/>
                    <a:pt x="462" y="675"/>
                  </a:cubicBezTo>
                  <a:cubicBezTo>
                    <a:pt x="461" y="677"/>
                    <a:pt x="461" y="677"/>
                    <a:pt x="461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3" y="683"/>
                    <a:pt x="453" y="683"/>
                    <a:pt x="453" y="683"/>
                  </a:cubicBezTo>
                  <a:cubicBezTo>
                    <a:pt x="450" y="683"/>
                    <a:pt x="450" y="683"/>
                    <a:pt x="450" y="683"/>
                  </a:cubicBezTo>
                  <a:cubicBezTo>
                    <a:pt x="449" y="685"/>
                    <a:pt x="449" y="685"/>
                    <a:pt x="449" y="685"/>
                  </a:cubicBezTo>
                  <a:cubicBezTo>
                    <a:pt x="441" y="690"/>
                    <a:pt x="441" y="690"/>
                    <a:pt x="441" y="690"/>
                  </a:cubicBezTo>
                  <a:cubicBezTo>
                    <a:pt x="425" y="695"/>
                    <a:pt x="425" y="695"/>
                    <a:pt x="425" y="695"/>
                  </a:cubicBezTo>
                  <a:cubicBezTo>
                    <a:pt x="424" y="699"/>
                    <a:pt x="424" y="699"/>
                    <a:pt x="424" y="699"/>
                  </a:cubicBezTo>
                  <a:cubicBezTo>
                    <a:pt x="420" y="700"/>
                    <a:pt x="420" y="700"/>
                    <a:pt x="420" y="700"/>
                  </a:cubicBezTo>
                  <a:cubicBezTo>
                    <a:pt x="390" y="709"/>
                    <a:pt x="390" y="709"/>
                    <a:pt x="390" y="709"/>
                  </a:cubicBezTo>
                  <a:cubicBezTo>
                    <a:pt x="389" y="706"/>
                    <a:pt x="389" y="706"/>
                    <a:pt x="389" y="706"/>
                  </a:cubicBezTo>
                  <a:cubicBezTo>
                    <a:pt x="390" y="704"/>
                    <a:pt x="390" y="704"/>
                    <a:pt x="390" y="704"/>
                  </a:cubicBezTo>
                  <a:cubicBezTo>
                    <a:pt x="394" y="702"/>
                    <a:pt x="394" y="702"/>
                    <a:pt x="394" y="702"/>
                  </a:cubicBezTo>
                  <a:cubicBezTo>
                    <a:pt x="395" y="700"/>
                    <a:pt x="395" y="700"/>
                    <a:pt x="395" y="700"/>
                  </a:cubicBezTo>
                  <a:cubicBezTo>
                    <a:pt x="396" y="698"/>
                    <a:pt x="396" y="698"/>
                    <a:pt x="396" y="698"/>
                  </a:cubicBezTo>
                  <a:cubicBezTo>
                    <a:pt x="397" y="696"/>
                    <a:pt x="397" y="696"/>
                    <a:pt x="397" y="696"/>
                  </a:cubicBezTo>
                  <a:cubicBezTo>
                    <a:pt x="398" y="684"/>
                    <a:pt x="398" y="684"/>
                    <a:pt x="398" y="684"/>
                  </a:cubicBezTo>
                  <a:cubicBezTo>
                    <a:pt x="392" y="658"/>
                    <a:pt x="392" y="658"/>
                    <a:pt x="392" y="658"/>
                  </a:cubicBezTo>
                  <a:cubicBezTo>
                    <a:pt x="387" y="653"/>
                    <a:pt x="387" y="653"/>
                    <a:pt x="387" y="653"/>
                  </a:cubicBezTo>
                  <a:cubicBezTo>
                    <a:pt x="384" y="650"/>
                    <a:pt x="384" y="650"/>
                    <a:pt x="384" y="650"/>
                  </a:cubicBezTo>
                  <a:cubicBezTo>
                    <a:pt x="349" y="634"/>
                    <a:pt x="349" y="634"/>
                    <a:pt x="349" y="634"/>
                  </a:cubicBezTo>
                  <a:cubicBezTo>
                    <a:pt x="348" y="633"/>
                    <a:pt x="348" y="633"/>
                    <a:pt x="348" y="633"/>
                  </a:cubicBezTo>
                  <a:cubicBezTo>
                    <a:pt x="346" y="633"/>
                    <a:pt x="346" y="633"/>
                    <a:pt x="346" y="633"/>
                  </a:cubicBezTo>
                  <a:cubicBezTo>
                    <a:pt x="345" y="632"/>
                    <a:pt x="345" y="632"/>
                    <a:pt x="345" y="632"/>
                  </a:cubicBezTo>
                  <a:cubicBezTo>
                    <a:pt x="341" y="631"/>
                    <a:pt x="341" y="631"/>
                    <a:pt x="341" y="631"/>
                  </a:cubicBezTo>
                  <a:cubicBezTo>
                    <a:pt x="340" y="630"/>
                    <a:pt x="340" y="630"/>
                    <a:pt x="340" y="630"/>
                  </a:cubicBezTo>
                  <a:cubicBezTo>
                    <a:pt x="339" y="629"/>
                    <a:pt x="339" y="629"/>
                    <a:pt x="339" y="629"/>
                  </a:cubicBezTo>
                  <a:cubicBezTo>
                    <a:pt x="338" y="630"/>
                    <a:pt x="338" y="630"/>
                    <a:pt x="338" y="630"/>
                  </a:cubicBezTo>
                  <a:cubicBezTo>
                    <a:pt x="335" y="630"/>
                    <a:pt x="335" y="630"/>
                    <a:pt x="335" y="630"/>
                  </a:cubicBezTo>
                  <a:cubicBezTo>
                    <a:pt x="333" y="630"/>
                    <a:pt x="333" y="630"/>
                    <a:pt x="333" y="630"/>
                  </a:cubicBezTo>
                  <a:cubicBezTo>
                    <a:pt x="332" y="628"/>
                    <a:pt x="332" y="628"/>
                    <a:pt x="332" y="628"/>
                  </a:cubicBezTo>
                  <a:cubicBezTo>
                    <a:pt x="331" y="628"/>
                    <a:pt x="331" y="628"/>
                    <a:pt x="331" y="628"/>
                  </a:cubicBezTo>
                  <a:cubicBezTo>
                    <a:pt x="328" y="627"/>
                    <a:pt x="328" y="627"/>
                    <a:pt x="328" y="627"/>
                  </a:cubicBezTo>
                  <a:cubicBezTo>
                    <a:pt x="327" y="625"/>
                    <a:pt x="327" y="625"/>
                    <a:pt x="327" y="625"/>
                  </a:cubicBezTo>
                  <a:cubicBezTo>
                    <a:pt x="326" y="625"/>
                    <a:pt x="326" y="625"/>
                    <a:pt x="326" y="625"/>
                  </a:cubicBezTo>
                  <a:cubicBezTo>
                    <a:pt x="323" y="623"/>
                    <a:pt x="323" y="623"/>
                    <a:pt x="323" y="623"/>
                  </a:cubicBezTo>
                  <a:cubicBezTo>
                    <a:pt x="322" y="623"/>
                    <a:pt x="322" y="623"/>
                    <a:pt x="322" y="623"/>
                  </a:cubicBezTo>
                  <a:cubicBezTo>
                    <a:pt x="320" y="623"/>
                    <a:pt x="320" y="623"/>
                    <a:pt x="320" y="623"/>
                  </a:cubicBezTo>
                  <a:cubicBezTo>
                    <a:pt x="319" y="623"/>
                    <a:pt x="319" y="623"/>
                    <a:pt x="319" y="623"/>
                  </a:cubicBezTo>
                  <a:cubicBezTo>
                    <a:pt x="318" y="624"/>
                    <a:pt x="318" y="624"/>
                    <a:pt x="318" y="624"/>
                  </a:cubicBezTo>
                  <a:cubicBezTo>
                    <a:pt x="317" y="622"/>
                    <a:pt x="317" y="622"/>
                    <a:pt x="317" y="622"/>
                  </a:cubicBezTo>
                  <a:cubicBezTo>
                    <a:pt x="315" y="622"/>
                    <a:pt x="315" y="622"/>
                    <a:pt x="315" y="622"/>
                  </a:cubicBezTo>
                  <a:cubicBezTo>
                    <a:pt x="315" y="621"/>
                    <a:pt x="315" y="621"/>
                    <a:pt x="315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0" y="617"/>
                    <a:pt x="310" y="617"/>
                    <a:pt x="310" y="617"/>
                  </a:cubicBezTo>
                  <a:cubicBezTo>
                    <a:pt x="308" y="617"/>
                    <a:pt x="308" y="617"/>
                    <a:pt x="308" y="617"/>
                  </a:cubicBezTo>
                  <a:cubicBezTo>
                    <a:pt x="306" y="617"/>
                    <a:pt x="306" y="617"/>
                    <a:pt x="306" y="617"/>
                  </a:cubicBezTo>
                  <a:lnTo>
                    <a:pt x="78" y="59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68"/>
            <p:cNvSpPr>
              <a:spLocks/>
            </p:cNvSpPr>
            <p:nvPr/>
          </p:nvSpPr>
          <p:spPr bwMode="auto">
            <a:xfrm>
              <a:off x="1944514" y="3938554"/>
              <a:ext cx="6089" cy="3045"/>
            </a:xfrm>
            <a:custGeom>
              <a:avLst/>
              <a:gdLst>
                <a:gd name="T0" fmla="*/ 6 w 6"/>
                <a:gd name="T1" fmla="*/ 0 h 3"/>
                <a:gd name="T2" fmla="*/ 2 w 6"/>
                <a:gd name="T3" fmla="*/ 0 h 3"/>
                <a:gd name="T4" fmla="*/ 0 w 6"/>
                <a:gd name="T5" fmla="*/ 3 h 3"/>
                <a:gd name="T6" fmla="*/ 4 w 6"/>
                <a:gd name="T7" fmla="*/ 3 h 3"/>
                <a:gd name="T8" fmla="*/ 6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4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69"/>
            <p:cNvSpPr>
              <a:spLocks/>
            </p:cNvSpPr>
            <p:nvPr/>
          </p:nvSpPr>
          <p:spPr bwMode="auto">
            <a:xfrm>
              <a:off x="2004387" y="3954791"/>
              <a:ext cx="42621" cy="18266"/>
            </a:xfrm>
            <a:custGeom>
              <a:avLst/>
              <a:gdLst>
                <a:gd name="T0" fmla="*/ 4 w 42"/>
                <a:gd name="T1" fmla="*/ 2 h 18"/>
                <a:gd name="T2" fmla="*/ 9 w 42"/>
                <a:gd name="T3" fmla="*/ 2 h 18"/>
                <a:gd name="T4" fmla="*/ 16 w 42"/>
                <a:gd name="T5" fmla="*/ 0 h 18"/>
                <a:gd name="T6" fmla="*/ 31 w 42"/>
                <a:gd name="T7" fmla="*/ 2 h 18"/>
                <a:gd name="T8" fmla="*/ 35 w 42"/>
                <a:gd name="T9" fmla="*/ 7 h 18"/>
                <a:gd name="T10" fmla="*/ 40 w 42"/>
                <a:gd name="T11" fmla="*/ 9 h 18"/>
                <a:gd name="T12" fmla="*/ 42 w 42"/>
                <a:gd name="T13" fmla="*/ 11 h 18"/>
                <a:gd name="T14" fmla="*/ 42 w 42"/>
                <a:gd name="T15" fmla="*/ 13 h 18"/>
                <a:gd name="T16" fmla="*/ 35 w 42"/>
                <a:gd name="T17" fmla="*/ 13 h 18"/>
                <a:gd name="T18" fmla="*/ 33 w 42"/>
                <a:gd name="T19" fmla="*/ 13 h 18"/>
                <a:gd name="T20" fmla="*/ 31 w 42"/>
                <a:gd name="T21" fmla="*/ 15 h 18"/>
                <a:gd name="T22" fmla="*/ 29 w 42"/>
                <a:gd name="T23" fmla="*/ 15 h 18"/>
                <a:gd name="T24" fmla="*/ 29 w 42"/>
                <a:gd name="T25" fmla="*/ 15 h 18"/>
                <a:gd name="T26" fmla="*/ 24 w 42"/>
                <a:gd name="T27" fmla="*/ 15 h 18"/>
                <a:gd name="T28" fmla="*/ 24 w 42"/>
                <a:gd name="T29" fmla="*/ 18 h 18"/>
                <a:gd name="T30" fmla="*/ 20 w 42"/>
                <a:gd name="T31" fmla="*/ 18 h 18"/>
                <a:gd name="T32" fmla="*/ 18 w 42"/>
                <a:gd name="T33" fmla="*/ 15 h 18"/>
                <a:gd name="T34" fmla="*/ 13 w 42"/>
                <a:gd name="T35" fmla="*/ 15 h 18"/>
                <a:gd name="T36" fmla="*/ 9 w 42"/>
                <a:gd name="T37" fmla="*/ 13 h 18"/>
                <a:gd name="T38" fmla="*/ 7 w 42"/>
                <a:gd name="T39" fmla="*/ 9 h 18"/>
                <a:gd name="T40" fmla="*/ 4 w 42"/>
                <a:gd name="T41" fmla="*/ 9 h 18"/>
                <a:gd name="T42" fmla="*/ 2 w 42"/>
                <a:gd name="T43" fmla="*/ 9 h 18"/>
                <a:gd name="T44" fmla="*/ 0 w 42"/>
                <a:gd name="T45" fmla="*/ 7 h 18"/>
                <a:gd name="T46" fmla="*/ 2 w 42"/>
                <a:gd name="T47" fmla="*/ 2 h 18"/>
                <a:gd name="T48" fmla="*/ 4 w 42"/>
                <a:gd name="T4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8">
                  <a:moveTo>
                    <a:pt x="4" y="2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31" y="2"/>
                  </a:lnTo>
                  <a:lnTo>
                    <a:pt x="35" y="7"/>
                  </a:lnTo>
                  <a:lnTo>
                    <a:pt x="40" y="9"/>
                  </a:lnTo>
                  <a:lnTo>
                    <a:pt x="42" y="11"/>
                  </a:lnTo>
                  <a:lnTo>
                    <a:pt x="42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1" y="15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4" y="15"/>
                  </a:lnTo>
                  <a:lnTo>
                    <a:pt x="24" y="18"/>
                  </a:lnTo>
                  <a:lnTo>
                    <a:pt x="20" y="18"/>
                  </a:lnTo>
                  <a:lnTo>
                    <a:pt x="18" y="15"/>
                  </a:lnTo>
                  <a:lnTo>
                    <a:pt x="13" y="15"/>
                  </a:lnTo>
                  <a:lnTo>
                    <a:pt x="9" y="13"/>
                  </a:lnTo>
                  <a:lnTo>
                    <a:pt x="7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2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70"/>
            <p:cNvSpPr>
              <a:spLocks noEditPoints="1"/>
            </p:cNvSpPr>
            <p:nvPr/>
          </p:nvSpPr>
          <p:spPr bwMode="auto">
            <a:xfrm>
              <a:off x="2080496" y="3921302"/>
              <a:ext cx="55814" cy="44651"/>
            </a:xfrm>
            <a:custGeom>
              <a:avLst/>
              <a:gdLst>
                <a:gd name="T0" fmla="*/ 21 w 25"/>
                <a:gd name="T1" fmla="*/ 18 h 20"/>
                <a:gd name="T2" fmla="*/ 23 w 25"/>
                <a:gd name="T3" fmla="*/ 15 h 20"/>
                <a:gd name="T4" fmla="*/ 23 w 25"/>
                <a:gd name="T5" fmla="*/ 12 h 20"/>
                <a:gd name="T6" fmla="*/ 24 w 25"/>
                <a:gd name="T7" fmla="*/ 10 h 20"/>
                <a:gd name="T8" fmla="*/ 24 w 25"/>
                <a:gd name="T9" fmla="*/ 7 h 20"/>
                <a:gd name="T10" fmla="*/ 25 w 25"/>
                <a:gd name="T11" fmla="*/ 4 h 20"/>
                <a:gd name="T12" fmla="*/ 23 w 25"/>
                <a:gd name="T13" fmla="*/ 4 h 20"/>
                <a:gd name="T14" fmla="*/ 20 w 25"/>
                <a:gd name="T15" fmla="*/ 3 h 20"/>
                <a:gd name="T16" fmla="*/ 15 w 25"/>
                <a:gd name="T17" fmla="*/ 3 h 20"/>
                <a:gd name="T18" fmla="*/ 10 w 25"/>
                <a:gd name="T19" fmla="*/ 3 h 20"/>
                <a:gd name="T20" fmla="*/ 12 w 25"/>
                <a:gd name="T21" fmla="*/ 4 h 20"/>
                <a:gd name="T22" fmla="*/ 16 w 25"/>
                <a:gd name="T23" fmla="*/ 7 h 20"/>
                <a:gd name="T24" fmla="*/ 16 w 25"/>
                <a:gd name="T25" fmla="*/ 11 h 20"/>
                <a:gd name="T26" fmla="*/ 18 w 25"/>
                <a:gd name="T27" fmla="*/ 13 h 20"/>
                <a:gd name="T28" fmla="*/ 20 w 25"/>
                <a:gd name="T29" fmla="*/ 15 h 20"/>
                <a:gd name="T30" fmla="*/ 15 w 25"/>
                <a:gd name="T31" fmla="*/ 16 h 20"/>
                <a:gd name="T32" fmla="*/ 12 w 25"/>
                <a:gd name="T33" fmla="*/ 15 h 20"/>
                <a:gd name="T34" fmla="*/ 8 w 25"/>
                <a:gd name="T35" fmla="*/ 16 h 20"/>
                <a:gd name="T36" fmla="*/ 7 w 25"/>
                <a:gd name="T37" fmla="*/ 14 h 20"/>
                <a:gd name="T38" fmla="*/ 3 w 25"/>
                <a:gd name="T39" fmla="*/ 14 h 20"/>
                <a:gd name="T40" fmla="*/ 0 w 25"/>
                <a:gd name="T41" fmla="*/ 16 h 20"/>
                <a:gd name="T42" fmla="*/ 3 w 25"/>
                <a:gd name="T43" fmla="*/ 17 h 20"/>
                <a:gd name="T44" fmla="*/ 6 w 25"/>
                <a:gd name="T45" fmla="*/ 20 h 20"/>
                <a:gd name="T46" fmla="*/ 7 w 25"/>
                <a:gd name="T47" fmla="*/ 18 h 20"/>
                <a:gd name="T48" fmla="*/ 13 w 25"/>
                <a:gd name="T49" fmla="*/ 19 h 20"/>
                <a:gd name="T50" fmla="*/ 18 w 25"/>
                <a:gd name="T51" fmla="*/ 18 h 20"/>
                <a:gd name="T52" fmla="*/ 21 w 25"/>
                <a:gd name="T53" fmla="*/ 19 h 20"/>
                <a:gd name="T54" fmla="*/ 16 w 25"/>
                <a:gd name="T55" fmla="*/ 0 h 20"/>
                <a:gd name="T56" fmla="*/ 16 w 25"/>
                <a:gd name="T57" fmla="*/ 1 h 20"/>
                <a:gd name="T58" fmla="*/ 11 w 25"/>
                <a:gd name="T59" fmla="*/ 11 h 20"/>
                <a:gd name="T60" fmla="*/ 14 w 25"/>
                <a:gd name="T61" fmla="*/ 12 h 20"/>
                <a:gd name="T62" fmla="*/ 12 w 25"/>
                <a:gd name="T63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" h="20">
                  <a:moveTo>
                    <a:pt x="21" y="19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2" y="4"/>
                    <a:pt x="12" y="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9"/>
                    <a:pt x="21" y="19"/>
                    <a:pt x="21" y="19"/>
                  </a:cubicBezTo>
                  <a:close/>
                  <a:moveTo>
                    <a:pt x="1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0"/>
                    <a:pt x="14" y="0"/>
                    <a:pt x="14" y="0"/>
                  </a:cubicBezTo>
                  <a:close/>
                  <a:moveTo>
                    <a:pt x="11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71"/>
            <p:cNvSpPr>
              <a:spLocks noEditPoints="1"/>
            </p:cNvSpPr>
            <p:nvPr/>
          </p:nvSpPr>
          <p:spPr bwMode="auto">
            <a:xfrm>
              <a:off x="1879568" y="3854327"/>
              <a:ext cx="210061" cy="76109"/>
            </a:xfrm>
            <a:custGeom>
              <a:avLst/>
              <a:gdLst>
                <a:gd name="T0" fmla="*/ 44 w 207"/>
                <a:gd name="T1" fmla="*/ 28 h 75"/>
                <a:gd name="T2" fmla="*/ 42 w 207"/>
                <a:gd name="T3" fmla="*/ 37 h 75"/>
                <a:gd name="T4" fmla="*/ 37 w 207"/>
                <a:gd name="T5" fmla="*/ 35 h 75"/>
                <a:gd name="T6" fmla="*/ 39 w 207"/>
                <a:gd name="T7" fmla="*/ 33 h 75"/>
                <a:gd name="T8" fmla="*/ 11 w 207"/>
                <a:gd name="T9" fmla="*/ 22 h 75"/>
                <a:gd name="T10" fmla="*/ 9 w 207"/>
                <a:gd name="T11" fmla="*/ 24 h 75"/>
                <a:gd name="T12" fmla="*/ 0 w 207"/>
                <a:gd name="T13" fmla="*/ 31 h 75"/>
                <a:gd name="T14" fmla="*/ 9 w 207"/>
                <a:gd name="T15" fmla="*/ 28 h 75"/>
                <a:gd name="T16" fmla="*/ 17 w 207"/>
                <a:gd name="T17" fmla="*/ 28 h 75"/>
                <a:gd name="T18" fmla="*/ 28 w 207"/>
                <a:gd name="T19" fmla="*/ 22 h 75"/>
                <a:gd name="T20" fmla="*/ 39 w 207"/>
                <a:gd name="T21" fmla="*/ 15 h 75"/>
                <a:gd name="T22" fmla="*/ 50 w 207"/>
                <a:gd name="T23" fmla="*/ 13 h 75"/>
                <a:gd name="T24" fmla="*/ 66 w 207"/>
                <a:gd name="T25" fmla="*/ 15 h 75"/>
                <a:gd name="T26" fmla="*/ 57 w 207"/>
                <a:gd name="T27" fmla="*/ 20 h 75"/>
                <a:gd name="T28" fmla="*/ 72 w 207"/>
                <a:gd name="T29" fmla="*/ 22 h 75"/>
                <a:gd name="T30" fmla="*/ 86 w 207"/>
                <a:gd name="T31" fmla="*/ 26 h 75"/>
                <a:gd name="T32" fmla="*/ 92 w 207"/>
                <a:gd name="T33" fmla="*/ 26 h 75"/>
                <a:gd name="T34" fmla="*/ 103 w 207"/>
                <a:gd name="T35" fmla="*/ 33 h 75"/>
                <a:gd name="T36" fmla="*/ 112 w 207"/>
                <a:gd name="T37" fmla="*/ 35 h 75"/>
                <a:gd name="T38" fmla="*/ 123 w 207"/>
                <a:gd name="T39" fmla="*/ 35 h 75"/>
                <a:gd name="T40" fmla="*/ 134 w 207"/>
                <a:gd name="T41" fmla="*/ 53 h 75"/>
                <a:gd name="T42" fmla="*/ 147 w 207"/>
                <a:gd name="T43" fmla="*/ 55 h 75"/>
                <a:gd name="T44" fmla="*/ 152 w 207"/>
                <a:gd name="T45" fmla="*/ 61 h 75"/>
                <a:gd name="T46" fmla="*/ 141 w 207"/>
                <a:gd name="T47" fmla="*/ 72 h 75"/>
                <a:gd name="T48" fmla="*/ 154 w 207"/>
                <a:gd name="T49" fmla="*/ 72 h 75"/>
                <a:gd name="T50" fmla="*/ 176 w 207"/>
                <a:gd name="T51" fmla="*/ 75 h 75"/>
                <a:gd name="T52" fmla="*/ 189 w 207"/>
                <a:gd name="T53" fmla="*/ 70 h 75"/>
                <a:gd name="T54" fmla="*/ 205 w 207"/>
                <a:gd name="T55" fmla="*/ 68 h 75"/>
                <a:gd name="T56" fmla="*/ 200 w 207"/>
                <a:gd name="T57" fmla="*/ 61 h 75"/>
                <a:gd name="T58" fmla="*/ 180 w 207"/>
                <a:gd name="T59" fmla="*/ 53 h 75"/>
                <a:gd name="T60" fmla="*/ 180 w 207"/>
                <a:gd name="T61" fmla="*/ 44 h 75"/>
                <a:gd name="T62" fmla="*/ 172 w 207"/>
                <a:gd name="T63" fmla="*/ 44 h 75"/>
                <a:gd name="T64" fmla="*/ 158 w 207"/>
                <a:gd name="T65" fmla="*/ 39 h 75"/>
                <a:gd name="T66" fmla="*/ 150 w 207"/>
                <a:gd name="T67" fmla="*/ 37 h 75"/>
                <a:gd name="T68" fmla="*/ 147 w 207"/>
                <a:gd name="T69" fmla="*/ 35 h 75"/>
                <a:gd name="T70" fmla="*/ 132 w 207"/>
                <a:gd name="T71" fmla="*/ 26 h 75"/>
                <a:gd name="T72" fmla="*/ 112 w 207"/>
                <a:gd name="T73" fmla="*/ 20 h 75"/>
                <a:gd name="T74" fmla="*/ 103 w 207"/>
                <a:gd name="T75" fmla="*/ 9 h 75"/>
                <a:gd name="T76" fmla="*/ 83 w 207"/>
                <a:gd name="T77" fmla="*/ 4 h 75"/>
                <a:gd name="T78" fmla="*/ 68 w 207"/>
                <a:gd name="T79" fmla="*/ 2 h 75"/>
                <a:gd name="T80" fmla="*/ 48 w 207"/>
                <a:gd name="T81" fmla="*/ 4 h 75"/>
                <a:gd name="T82" fmla="*/ 26 w 207"/>
                <a:gd name="T83" fmla="*/ 9 h 75"/>
                <a:gd name="T84" fmla="*/ 13 w 207"/>
                <a:gd name="T85" fmla="*/ 1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75">
                  <a:moveTo>
                    <a:pt x="39" y="31"/>
                  </a:moveTo>
                  <a:lnTo>
                    <a:pt x="39" y="28"/>
                  </a:lnTo>
                  <a:lnTo>
                    <a:pt x="44" y="28"/>
                  </a:lnTo>
                  <a:lnTo>
                    <a:pt x="46" y="33"/>
                  </a:lnTo>
                  <a:lnTo>
                    <a:pt x="46" y="35"/>
                  </a:lnTo>
                  <a:lnTo>
                    <a:pt x="42" y="37"/>
                  </a:lnTo>
                  <a:lnTo>
                    <a:pt x="37" y="35"/>
                  </a:lnTo>
                  <a:lnTo>
                    <a:pt x="35" y="33"/>
                  </a:lnTo>
                  <a:lnTo>
                    <a:pt x="37" y="35"/>
                  </a:lnTo>
                  <a:lnTo>
                    <a:pt x="39" y="35"/>
                  </a:lnTo>
                  <a:lnTo>
                    <a:pt x="42" y="33"/>
                  </a:lnTo>
                  <a:lnTo>
                    <a:pt x="39" y="33"/>
                  </a:lnTo>
                  <a:lnTo>
                    <a:pt x="39" y="31"/>
                  </a:lnTo>
                  <a:lnTo>
                    <a:pt x="39" y="31"/>
                  </a:lnTo>
                  <a:close/>
                  <a:moveTo>
                    <a:pt x="11" y="22"/>
                  </a:moveTo>
                  <a:lnTo>
                    <a:pt x="13" y="24"/>
                  </a:lnTo>
                  <a:lnTo>
                    <a:pt x="13" y="26"/>
                  </a:lnTo>
                  <a:lnTo>
                    <a:pt x="9" y="24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4" y="31"/>
                  </a:lnTo>
                  <a:lnTo>
                    <a:pt x="6" y="26"/>
                  </a:lnTo>
                  <a:lnTo>
                    <a:pt x="9" y="28"/>
                  </a:lnTo>
                  <a:lnTo>
                    <a:pt x="9" y="31"/>
                  </a:lnTo>
                  <a:lnTo>
                    <a:pt x="13" y="28"/>
                  </a:lnTo>
                  <a:lnTo>
                    <a:pt x="17" y="28"/>
                  </a:lnTo>
                  <a:lnTo>
                    <a:pt x="22" y="22"/>
                  </a:lnTo>
                  <a:lnTo>
                    <a:pt x="26" y="22"/>
                  </a:lnTo>
                  <a:lnTo>
                    <a:pt x="28" y="22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9" y="15"/>
                  </a:lnTo>
                  <a:lnTo>
                    <a:pt x="44" y="15"/>
                  </a:lnTo>
                  <a:lnTo>
                    <a:pt x="46" y="13"/>
                  </a:lnTo>
                  <a:lnTo>
                    <a:pt x="50" y="13"/>
                  </a:lnTo>
                  <a:lnTo>
                    <a:pt x="55" y="13"/>
                  </a:lnTo>
                  <a:lnTo>
                    <a:pt x="64" y="13"/>
                  </a:lnTo>
                  <a:lnTo>
                    <a:pt x="66" y="15"/>
                  </a:lnTo>
                  <a:lnTo>
                    <a:pt x="64" y="17"/>
                  </a:lnTo>
                  <a:lnTo>
                    <a:pt x="59" y="17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70" y="24"/>
                  </a:lnTo>
                  <a:lnTo>
                    <a:pt x="72" y="22"/>
                  </a:lnTo>
                  <a:lnTo>
                    <a:pt x="77" y="22"/>
                  </a:lnTo>
                  <a:lnTo>
                    <a:pt x="79" y="26"/>
                  </a:lnTo>
                  <a:lnTo>
                    <a:pt x="86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99" y="33"/>
                  </a:lnTo>
                  <a:lnTo>
                    <a:pt x="103" y="33"/>
                  </a:lnTo>
                  <a:lnTo>
                    <a:pt x="105" y="33"/>
                  </a:lnTo>
                  <a:lnTo>
                    <a:pt x="108" y="35"/>
                  </a:lnTo>
                  <a:lnTo>
                    <a:pt x="112" y="35"/>
                  </a:lnTo>
                  <a:lnTo>
                    <a:pt x="114" y="35"/>
                  </a:lnTo>
                  <a:lnTo>
                    <a:pt x="121" y="33"/>
                  </a:lnTo>
                  <a:lnTo>
                    <a:pt x="123" y="35"/>
                  </a:lnTo>
                  <a:lnTo>
                    <a:pt x="125" y="46"/>
                  </a:lnTo>
                  <a:lnTo>
                    <a:pt x="132" y="53"/>
                  </a:lnTo>
                  <a:lnTo>
                    <a:pt x="134" y="53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7" y="55"/>
                  </a:lnTo>
                  <a:lnTo>
                    <a:pt x="150" y="57"/>
                  </a:lnTo>
                  <a:lnTo>
                    <a:pt x="152" y="57"/>
                  </a:lnTo>
                  <a:lnTo>
                    <a:pt x="152" y="61"/>
                  </a:lnTo>
                  <a:lnTo>
                    <a:pt x="147" y="64"/>
                  </a:lnTo>
                  <a:lnTo>
                    <a:pt x="141" y="68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0"/>
                  </a:lnTo>
                  <a:lnTo>
                    <a:pt x="154" y="72"/>
                  </a:lnTo>
                  <a:lnTo>
                    <a:pt x="165" y="70"/>
                  </a:lnTo>
                  <a:lnTo>
                    <a:pt x="169" y="70"/>
                  </a:lnTo>
                  <a:lnTo>
                    <a:pt x="176" y="75"/>
                  </a:lnTo>
                  <a:lnTo>
                    <a:pt x="185" y="72"/>
                  </a:lnTo>
                  <a:lnTo>
                    <a:pt x="187" y="70"/>
                  </a:lnTo>
                  <a:lnTo>
                    <a:pt x="189" y="70"/>
                  </a:lnTo>
                  <a:lnTo>
                    <a:pt x="191" y="68"/>
                  </a:lnTo>
                  <a:lnTo>
                    <a:pt x="198" y="68"/>
                  </a:lnTo>
                  <a:lnTo>
                    <a:pt x="205" y="68"/>
                  </a:lnTo>
                  <a:lnTo>
                    <a:pt x="207" y="64"/>
                  </a:lnTo>
                  <a:lnTo>
                    <a:pt x="205" y="61"/>
                  </a:lnTo>
                  <a:lnTo>
                    <a:pt x="200" y="61"/>
                  </a:lnTo>
                  <a:lnTo>
                    <a:pt x="198" y="55"/>
                  </a:lnTo>
                  <a:lnTo>
                    <a:pt x="189" y="53"/>
                  </a:lnTo>
                  <a:lnTo>
                    <a:pt x="180" y="53"/>
                  </a:lnTo>
                  <a:lnTo>
                    <a:pt x="178" y="50"/>
                  </a:lnTo>
                  <a:lnTo>
                    <a:pt x="178" y="50"/>
                  </a:lnTo>
                  <a:lnTo>
                    <a:pt x="180" y="44"/>
                  </a:lnTo>
                  <a:lnTo>
                    <a:pt x="178" y="44"/>
                  </a:lnTo>
                  <a:lnTo>
                    <a:pt x="176" y="46"/>
                  </a:lnTo>
                  <a:lnTo>
                    <a:pt x="172" y="44"/>
                  </a:lnTo>
                  <a:lnTo>
                    <a:pt x="165" y="39"/>
                  </a:lnTo>
                  <a:lnTo>
                    <a:pt x="163" y="42"/>
                  </a:lnTo>
                  <a:lnTo>
                    <a:pt x="158" y="39"/>
                  </a:lnTo>
                  <a:lnTo>
                    <a:pt x="154" y="35"/>
                  </a:lnTo>
                  <a:lnTo>
                    <a:pt x="152" y="37"/>
                  </a:lnTo>
                  <a:lnTo>
                    <a:pt x="150" y="37"/>
                  </a:lnTo>
                  <a:lnTo>
                    <a:pt x="150" y="33"/>
                  </a:lnTo>
                  <a:lnTo>
                    <a:pt x="147" y="33"/>
                  </a:lnTo>
                  <a:lnTo>
                    <a:pt x="147" y="35"/>
                  </a:lnTo>
                  <a:lnTo>
                    <a:pt x="145" y="33"/>
                  </a:lnTo>
                  <a:lnTo>
                    <a:pt x="136" y="31"/>
                  </a:lnTo>
                  <a:lnTo>
                    <a:pt x="132" y="26"/>
                  </a:lnTo>
                  <a:lnTo>
                    <a:pt x="127" y="24"/>
                  </a:lnTo>
                  <a:lnTo>
                    <a:pt x="123" y="20"/>
                  </a:lnTo>
                  <a:lnTo>
                    <a:pt x="112" y="20"/>
                  </a:lnTo>
                  <a:lnTo>
                    <a:pt x="108" y="17"/>
                  </a:lnTo>
                  <a:lnTo>
                    <a:pt x="108" y="13"/>
                  </a:lnTo>
                  <a:lnTo>
                    <a:pt x="103" y="9"/>
                  </a:lnTo>
                  <a:lnTo>
                    <a:pt x="99" y="9"/>
                  </a:lnTo>
                  <a:lnTo>
                    <a:pt x="97" y="6"/>
                  </a:lnTo>
                  <a:lnTo>
                    <a:pt x="83" y="4"/>
                  </a:lnTo>
                  <a:lnTo>
                    <a:pt x="79" y="6"/>
                  </a:lnTo>
                  <a:lnTo>
                    <a:pt x="72" y="6"/>
                  </a:lnTo>
                  <a:lnTo>
                    <a:pt x="68" y="2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28" y="6"/>
                  </a:lnTo>
                  <a:lnTo>
                    <a:pt x="26" y="9"/>
                  </a:lnTo>
                  <a:lnTo>
                    <a:pt x="17" y="11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2"/>
            <p:cNvSpPr>
              <a:spLocks noEditPoints="1"/>
            </p:cNvSpPr>
            <p:nvPr/>
          </p:nvSpPr>
          <p:spPr bwMode="auto">
            <a:xfrm>
              <a:off x="2008446" y="3773144"/>
              <a:ext cx="112642" cy="131922"/>
            </a:xfrm>
            <a:custGeom>
              <a:avLst/>
              <a:gdLst>
                <a:gd name="T0" fmla="*/ 104 w 111"/>
                <a:gd name="T1" fmla="*/ 115 h 130"/>
                <a:gd name="T2" fmla="*/ 89 w 111"/>
                <a:gd name="T3" fmla="*/ 130 h 130"/>
                <a:gd name="T4" fmla="*/ 102 w 111"/>
                <a:gd name="T5" fmla="*/ 122 h 130"/>
                <a:gd name="T6" fmla="*/ 95 w 111"/>
                <a:gd name="T7" fmla="*/ 122 h 130"/>
                <a:gd name="T8" fmla="*/ 89 w 111"/>
                <a:gd name="T9" fmla="*/ 130 h 130"/>
                <a:gd name="T10" fmla="*/ 111 w 111"/>
                <a:gd name="T11" fmla="*/ 102 h 130"/>
                <a:gd name="T12" fmla="*/ 102 w 111"/>
                <a:gd name="T13" fmla="*/ 102 h 130"/>
                <a:gd name="T14" fmla="*/ 91 w 111"/>
                <a:gd name="T15" fmla="*/ 89 h 130"/>
                <a:gd name="T16" fmla="*/ 82 w 111"/>
                <a:gd name="T17" fmla="*/ 97 h 130"/>
                <a:gd name="T18" fmla="*/ 82 w 111"/>
                <a:gd name="T19" fmla="*/ 102 h 130"/>
                <a:gd name="T20" fmla="*/ 91 w 111"/>
                <a:gd name="T21" fmla="*/ 89 h 130"/>
                <a:gd name="T22" fmla="*/ 84 w 111"/>
                <a:gd name="T23" fmla="*/ 89 h 130"/>
                <a:gd name="T24" fmla="*/ 78 w 111"/>
                <a:gd name="T25" fmla="*/ 89 h 130"/>
                <a:gd name="T26" fmla="*/ 64 w 111"/>
                <a:gd name="T27" fmla="*/ 71 h 130"/>
                <a:gd name="T28" fmla="*/ 71 w 111"/>
                <a:gd name="T29" fmla="*/ 89 h 130"/>
                <a:gd name="T30" fmla="*/ 64 w 111"/>
                <a:gd name="T31" fmla="*/ 80 h 130"/>
                <a:gd name="T32" fmla="*/ 64 w 111"/>
                <a:gd name="T33" fmla="*/ 71 h 130"/>
                <a:gd name="T34" fmla="*/ 49 w 111"/>
                <a:gd name="T35" fmla="*/ 73 h 130"/>
                <a:gd name="T36" fmla="*/ 49 w 111"/>
                <a:gd name="T37" fmla="*/ 69 h 130"/>
                <a:gd name="T38" fmla="*/ 80 w 111"/>
                <a:gd name="T39" fmla="*/ 67 h 130"/>
                <a:gd name="T40" fmla="*/ 80 w 111"/>
                <a:gd name="T41" fmla="*/ 62 h 130"/>
                <a:gd name="T42" fmla="*/ 60 w 111"/>
                <a:gd name="T43" fmla="*/ 56 h 130"/>
                <a:gd name="T44" fmla="*/ 62 w 111"/>
                <a:gd name="T45" fmla="*/ 67 h 130"/>
                <a:gd name="T46" fmla="*/ 64 w 111"/>
                <a:gd name="T47" fmla="*/ 58 h 130"/>
                <a:gd name="T48" fmla="*/ 58 w 111"/>
                <a:gd name="T49" fmla="*/ 51 h 130"/>
                <a:gd name="T50" fmla="*/ 51 w 111"/>
                <a:gd name="T51" fmla="*/ 42 h 130"/>
                <a:gd name="T52" fmla="*/ 47 w 111"/>
                <a:gd name="T53" fmla="*/ 47 h 130"/>
                <a:gd name="T54" fmla="*/ 47 w 111"/>
                <a:gd name="T55" fmla="*/ 38 h 130"/>
                <a:gd name="T56" fmla="*/ 42 w 111"/>
                <a:gd name="T57" fmla="*/ 34 h 130"/>
                <a:gd name="T58" fmla="*/ 34 w 111"/>
                <a:gd name="T59" fmla="*/ 5 h 130"/>
                <a:gd name="T60" fmla="*/ 38 w 111"/>
                <a:gd name="T61" fmla="*/ 16 h 130"/>
                <a:gd name="T62" fmla="*/ 31 w 111"/>
                <a:gd name="T63" fmla="*/ 25 h 130"/>
                <a:gd name="T64" fmla="*/ 34 w 111"/>
                <a:gd name="T65" fmla="*/ 11 h 130"/>
                <a:gd name="T66" fmla="*/ 23 w 111"/>
                <a:gd name="T67" fmla="*/ 0 h 130"/>
                <a:gd name="T68" fmla="*/ 5 w 111"/>
                <a:gd name="T69" fmla="*/ 5 h 130"/>
                <a:gd name="T70" fmla="*/ 18 w 111"/>
                <a:gd name="T71" fmla="*/ 3 h 130"/>
                <a:gd name="T72" fmla="*/ 16 w 111"/>
                <a:gd name="T73" fmla="*/ 5 h 130"/>
                <a:gd name="T74" fmla="*/ 0 w 111"/>
                <a:gd name="T75" fmla="*/ 5 h 130"/>
                <a:gd name="T76" fmla="*/ 29 w 111"/>
                <a:gd name="T77" fmla="*/ 38 h 130"/>
                <a:gd name="T78" fmla="*/ 27 w 111"/>
                <a:gd name="T79" fmla="*/ 42 h 130"/>
                <a:gd name="T80" fmla="*/ 18 w 111"/>
                <a:gd name="T81" fmla="*/ 60 h 130"/>
                <a:gd name="T82" fmla="*/ 18 w 111"/>
                <a:gd name="T83" fmla="*/ 60 h 130"/>
                <a:gd name="T84" fmla="*/ 16 w 111"/>
                <a:gd name="T85" fmla="*/ 60 h 130"/>
                <a:gd name="T86" fmla="*/ 14 w 111"/>
                <a:gd name="T87" fmla="*/ 60 h 130"/>
                <a:gd name="T88" fmla="*/ 16 w 111"/>
                <a:gd name="T89" fmla="*/ 47 h 130"/>
                <a:gd name="T90" fmla="*/ 12 w 111"/>
                <a:gd name="T91" fmla="*/ 47 h 130"/>
                <a:gd name="T92" fmla="*/ 14 w 111"/>
                <a:gd name="T93" fmla="*/ 51 h 130"/>
                <a:gd name="T94" fmla="*/ 20 w 111"/>
                <a:gd name="T95" fmla="*/ 60 h 130"/>
                <a:gd name="T96" fmla="*/ 18 w 111"/>
                <a:gd name="T97" fmla="*/ 71 h 130"/>
                <a:gd name="T98" fmla="*/ 23 w 111"/>
                <a:gd name="T9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1" h="130">
                  <a:moveTo>
                    <a:pt x="102" y="117"/>
                  </a:moveTo>
                  <a:lnTo>
                    <a:pt x="104" y="119"/>
                  </a:lnTo>
                  <a:lnTo>
                    <a:pt x="104" y="115"/>
                  </a:lnTo>
                  <a:lnTo>
                    <a:pt x="102" y="117"/>
                  </a:lnTo>
                  <a:lnTo>
                    <a:pt x="102" y="117"/>
                  </a:lnTo>
                  <a:close/>
                  <a:moveTo>
                    <a:pt x="89" y="130"/>
                  </a:moveTo>
                  <a:lnTo>
                    <a:pt x="100" y="130"/>
                  </a:lnTo>
                  <a:lnTo>
                    <a:pt x="102" y="126"/>
                  </a:lnTo>
                  <a:lnTo>
                    <a:pt x="102" y="122"/>
                  </a:lnTo>
                  <a:lnTo>
                    <a:pt x="102" y="122"/>
                  </a:lnTo>
                  <a:lnTo>
                    <a:pt x="100" y="124"/>
                  </a:lnTo>
                  <a:lnTo>
                    <a:pt x="95" y="122"/>
                  </a:lnTo>
                  <a:lnTo>
                    <a:pt x="91" y="126"/>
                  </a:lnTo>
                  <a:lnTo>
                    <a:pt x="89" y="130"/>
                  </a:lnTo>
                  <a:lnTo>
                    <a:pt x="89" y="130"/>
                  </a:lnTo>
                  <a:close/>
                  <a:moveTo>
                    <a:pt x="100" y="100"/>
                  </a:moveTo>
                  <a:lnTo>
                    <a:pt x="104" y="97"/>
                  </a:lnTo>
                  <a:lnTo>
                    <a:pt x="111" y="102"/>
                  </a:lnTo>
                  <a:lnTo>
                    <a:pt x="108" y="102"/>
                  </a:lnTo>
                  <a:lnTo>
                    <a:pt x="106" y="102"/>
                  </a:lnTo>
                  <a:lnTo>
                    <a:pt x="102" y="102"/>
                  </a:lnTo>
                  <a:lnTo>
                    <a:pt x="100" y="100"/>
                  </a:lnTo>
                  <a:lnTo>
                    <a:pt x="100" y="100"/>
                  </a:lnTo>
                  <a:close/>
                  <a:moveTo>
                    <a:pt x="91" y="89"/>
                  </a:moveTo>
                  <a:lnTo>
                    <a:pt x="86" y="91"/>
                  </a:lnTo>
                  <a:lnTo>
                    <a:pt x="86" y="93"/>
                  </a:lnTo>
                  <a:lnTo>
                    <a:pt x="82" y="97"/>
                  </a:lnTo>
                  <a:lnTo>
                    <a:pt x="80" y="100"/>
                  </a:lnTo>
                  <a:lnTo>
                    <a:pt x="80" y="100"/>
                  </a:lnTo>
                  <a:lnTo>
                    <a:pt x="82" y="102"/>
                  </a:lnTo>
                  <a:lnTo>
                    <a:pt x="91" y="95"/>
                  </a:lnTo>
                  <a:lnTo>
                    <a:pt x="91" y="91"/>
                  </a:lnTo>
                  <a:lnTo>
                    <a:pt x="91" y="89"/>
                  </a:lnTo>
                  <a:lnTo>
                    <a:pt x="91" y="89"/>
                  </a:lnTo>
                  <a:close/>
                  <a:moveTo>
                    <a:pt x="78" y="86"/>
                  </a:moveTo>
                  <a:lnTo>
                    <a:pt x="84" y="89"/>
                  </a:lnTo>
                  <a:lnTo>
                    <a:pt x="84" y="93"/>
                  </a:lnTo>
                  <a:lnTo>
                    <a:pt x="80" y="91"/>
                  </a:lnTo>
                  <a:lnTo>
                    <a:pt x="78" y="89"/>
                  </a:lnTo>
                  <a:lnTo>
                    <a:pt x="78" y="86"/>
                  </a:lnTo>
                  <a:lnTo>
                    <a:pt x="78" y="86"/>
                  </a:lnTo>
                  <a:close/>
                  <a:moveTo>
                    <a:pt x="64" y="71"/>
                  </a:moveTo>
                  <a:lnTo>
                    <a:pt x="67" y="78"/>
                  </a:lnTo>
                  <a:lnTo>
                    <a:pt x="69" y="82"/>
                  </a:lnTo>
                  <a:lnTo>
                    <a:pt x="71" y="89"/>
                  </a:lnTo>
                  <a:lnTo>
                    <a:pt x="69" y="89"/>
                  </a:lnTo>
                  <a:lnTo>
                    <a:pt x="67" y="84"/>
                  </a:lnTo>
                  <a:lnTo>
                    <a:pt x="64" y="80"/>
                  </a:lnTo>
                  <a:lnTo>
                    <a:pt x="64" y="78"/>
                  </a:lnTo>
                  <a:lnTo>
                    <a:pt x="62" y="73"/>
                  </a:lnTo>
                  <a:lnTo>
                    <a:pt x="64" y="71"/>
                  </a:lnTo>
                  <a:lnTo>
                    <a:pt x="64" y="71"/>
                  </a:lnTo>
                  <a:close/>
                  <a:moveTo>
                    <a:pt x="49" y="69"/>
                  </a:moveTo>
                  <a:lnTo>
                    <a:pt x="49" y="73"/>
                  </a:lnTo>
                  <a:lnTo>
                    <a:pt x="51" y="73"/>
                  </a:lnTo>
                  <a:lnTo>
                    <a:pt x="49" y="69"/>
                  </a:lnTo>
                  <a:lnTo>
                    <a:pt x="49" y="69"/>
                  </a:lnTo>
                  <a:close/>
                  <a:moveTo>
                    <a:pt x="80" y="62"/>
                  </a:moveTo>
                  <a:lnTo>
                    <a:pt x="78" y="64"/>
                  </a:lnTo>
                  <a:lnTo>
                    <a:pt x="80" y="67"/>
                  </a:lnTo>
                  <a:lnTo>
                    <a:pt x="82" y="64"/>
                  </a:lnTo>
                  <a:lnTo>
                    <a:pt x="80" y="62"/>
                  </a:lnTo>
                  <a:lnTo>
                    <a:pt x="80" y="62"/>
                  </a:lnTo>
                  <a:close/>
                  <a:moveTo>
                    <a:pt x="58" y="51"/>
                  </a:moveTo>
                  <a:lnTo>
                    <a:pt x="58" y="53"/>
                  </a:lnTo>
                  <a:lnTo>
                    <a:pt x="60" y="56"/>
                  </a:lnTo>
                  <a:lnTo>
                    <a:pt x="62" y="62"/>
                  </a:lnTo>
                  <a:lnTo>
                    <a:pt x="60" y="64"/>
                  </a:lnTo>
                  <a:lnTo>
                    <a:pt x="62" y="67"/>
                  </a:lnTo>
                  <a:lnTo>
                    <a:pt x="67" y="64"/>
                  </a:lnTo>
                  <a:lnTo>
                    <a:pt x="67" y="62"/>
                  </a:lnTo>
                  <a:lnTo>
                    <a:pt x="64" y="58"/>
                  </a:lnTo>
                  <a:lnTo>
                    <a:pt x="62" y="53"/>
                  </a:lnTo>
                  <a:lnTo>
                    <a:pt x="58" y="51"/>
                  </a:lnTo>
                  <a:lnTo>
                    <a:pt x="58" y="51"/>
                  </a:lnTo>
                  <a:close/>
                  <a:moveTo>
                    <a:pt x="42" y="34"/>
                  </a:moveTo>
                  <a:lnTo>
                    <a:pt x="49" y="38"/>
                  </a:lnTo>
                  <a:lnTo>
                    <a:pt x="51" y="42"/>
                  </a:lnTo>
                  <a:lnTo>
                    <a:pt x="51" y="49"/>
                  </a:lnTo>
                  <a:lnTo>
                    <a:pt x="49" y="49"/>
                  </a:lnTo>
                  <a:lnTo>
                    <a:pt x="47" y="47"/>
                  </a:lnTo>
                  <a:lnTo>
                    <a:pt x="49" y="47"/>
                  </a:lnTo>
                  <a:lnTo>
                    <a:pt x="51" y="42"/>
                  </a:lnTo>
                  <a:lnTo>
                    <a:pt x="47" y="38"/>
                  </a:lnTo>
                  <a:lnTo>
                    <a:pt x="42" y="38"/>
                  </a:lnTo>
                  <a:lnTo>
                    <a:pt x="42" y="34"/>
                  </a:lnTo>
                  <a:lnTo>
                    <a:pt x="42" y="34"/>
                  </a:lnTo>
                  <a:close/>
                  <a:moveTo>
                    <a:pt x="23" y="0"/>
                  </a:moveTo>
                  <a:lnTo>
                    <a:pt x="29" y="0"/>
                  </a:lnTo>
                  <a:lnTo>
                    <a:pt x="34" y="5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1" y="25"/>
                  </a:lnTo>
                  <a:lnTo>
                    <a:pt x="31" y="18"/>
                  </a:lnTo>
                  <a:lnTo>
                    <a:pt x="31" y="14"/>
                  </a:lnTo>
                  <a:lnTo>
                    <a:pt x="34" y="11"/>
                  </a:lnTo>
                  <a:lnTo>
                    <a:pt x="29" y="7"/>
                  </a:lnTo>
                  <a:lnTo>
                    <a:pt x="29" y="3"/>
                  </a:lnTo>
                  <a:lnTo>
                    <a:pt x="23" y="0"/>
                  </a:lnTo>
                  <a:lnTo>
                    <a:pt x="23" y="0"/>
                  </a:lnTo>
                  <a:close/>
                  <a:moveTo>
                    <a:pt x="0" y="5"/>
                  </a:moveTo>
                  <a:lnTo>
                    <a:pt x="5" y="5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23" y="7"/>
                  </a:lnTo>
                  <a:lnTo>
                    <a:pt x="20" y="7"/>
                  </a:lnTo>
                  <a:lnTo>
                    <a:pt x="16" y="5"/>
                  </a:lnTo>
                  <a:lnTo>
                    <a:pt x="9" y="11"/>
                  </a:lnTo>
                  <a:lnTo>
                    <a:pt x="5" y="9"/>
                  </a:lnTo>
                  <a:lnTo>
                    <a:pt x="0" y="5"/>
                  </a:lnTo>
                  <a:lnTo>
                    <a:pt x="0" y="5"/>
                  </a:lnTo>
                  <a:close/>
                  <a:moveTo>
                    <a:pt x="23" y="42"/>
                  </a:moveTo>
                  <a:lnTo>
                    <a:pt x="29" y="38"/>
                  </a:lnTo>
                  <a:lnTo>
                    <a:pt x="34" y="40"/>
                  </a:lnTo>
                  <a:lnTo>
                    <a:pt x="31" y="42"/>
                  </a:lnTo>
                  <a:lnTo>
                    <a:pt x="27" y="42"/>
                  </a:lnTo>
                  <a:lnTo>
                    <a:pt x="23" y="42"/>
                  </a:lnTo>
                  <a:lnTo>
                    <a:pt x="23" y="42"/>
                  </a:lnTo>
                  <a:close/>
                  <a:moveTo>
                    <a:pt x="18" y="60"/>
                  </a:moveTo>
                  <a:lnTo>
                    <a:pt x="16" y="58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2"/>
                  </a:lnTo>
                  <a:lnTo>
                    <a:pt x="14" y="60"/>
                  </a:lnTo>
                  <a:lnTo>
                    <a:pt x="14" y="60"/>
                  </a:lnTo>
                  <a:close/>
                  <a:moveTo>
                    <a:pt x="16" y="56"/>
                  </a:moveTo>
                  <a:lnTo>
                    <a:pt x="20" y="53"/>
                  </a:lnTo>
                  <a:lnTo>
                    <a:pt x="16" y="47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2" y="47"/>
                  </a:lnTo>
                  <a:lnTo>
                    <a:pt x="9" y="51"/>
                  </a:lnTo>
                  <a:lnTo>
                    <a:pt x="12" y="53"/>
                  </a:lnTo>
                  <a:lnTo>
                    <a:pt x="14" y="51"/>
                  </a:lnTo>
                  <a:lnTo>
                    <a:pt x="16" y="56"/>
                  </a:lnTo>
                  <a:lnTo>
                    <a:pt x="16" y="56"/>
                  </a:lnTo>
                  <a:close/>
                  <a:moveTo>
                    <a:pt x="20" y="60"/>
                  </a:moveTo>
                  <a:lnTo>
                    <a:pt x="16" y="64"/>
                  </a:lnTo>
                  <a:lnTo>
                    <a:pt x="16" y="67"/>
                  </a:lnTo>
                  <a:lnTo>
                    <a:pt x="18" y="71"/>
                  </a:lnTo>
                  <a:lnTo>
                    <a:pt x="20" y="71"/>
                  </a:lnTo>
                  <a:lnTo>
                    <a:pt x="23" y="67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73"/>
            <p:cNvSpPr>
              <a:spLocks noEditPoints="1"/>
            </p:cNvSpPr>
            <p:nvPr/>
          </p:nvSpPr>
          <p:spPr bwMode="auto">
            <a:xfrm>
              <a:off x="1189513" y="3156154"/>
              <a:ext cx="1112206" cy="655552"/>
            </a:xfrm>
            <a:custGeom>
              <a:avLst/>
              <a:gdLst>
                <a:gd name="T0" fmla="*/ 289 w 498"/>
                <a:gd name="T1" fmla="*/ 29 h 293"/>
                <a:gd name="T2" fmla="*/ 350 w 498"/>
                <a:gd name="T3" fmla="*/ 56 h 293"/>
                <a:gd name="T4" fmla="*/ 416 w 498"/>
                <a:gd name="T5" fmla="*/ 89 h 293"/>
                <a:gd name="T6" fmla="*/ 468 w 498"/>
                <a:gd name="T7" fmla="*/ 74 h 293"/>
                <a:gd name="T8" fmla="*/ 492 w 498"/>
                <a:gd name="T9" fmla="*/ 60 h 293"/>
                <a:gd name="T10" fmla="*/ 496 w 498"/>
                <a:gd name="T11" fmla="*/ 87 h 293"/>
                <a:gd name="T12" fmla="*/ 479 w 498"/>
                <a:gd name="T13" fmla="*/ 92 h 293"/>
                <a:gd name="T14" fmla="*/ 465 w 498"/>
                <a:gd name="T15" fmla="*/ 100 h 293"/>
                <a:gd name="T16" fmla="*/ 463 w 498"/>
                <a:gd name="T17" fmla="*/ 117 h 293"/>
                <a:gd name="T18" fmla="*/ 452 w 498"/>
                <a:gd name="T19" fmla="*/ 125 h 293"/>
                <a:gd name="T20" fmla="*/ 428 w 498"/>
                <a:gd name="T21" fmla="*/ 135 h 293"/>
                <a:gd name="T22" fmla="*/ 418 w 498"/>
                <a:gd name="T23" fmla="*/ 151 h 293"/>
                <a:gd name="T24" fmla="*/ 415 w 498"/>
                <a:gd name="T25" fmla="*/ 154 h 293"/>
                <a:gd name="T26" fmla="*/ 407 w 498"/>
                <a:gd name="T27" fmla="*/ 165 h 293"/>
                <a:gd name="T28" fmla="*/ 406 w 498"/>
                <a:gd name="T29" fmla="*/ 148 h 293"/>
                <a:gd name="T30" fmla="*/ 403 w 498"/>
                <a:gd name="T31" fmla="*/ 160 h 293"/>
                <a:gd name="T32" fmla="*/ 403 w 498"/>
                <a:gd name="T33" fmla="*/ 166 h 293"/>
                <a:gd name="T34" fmla="*/ 398 w 498"/>
                <a:gd name="T35" fmla="*/ 171 h 293"/>
                <a:gd name="T36" fmla="*/ 400 w 498"/>
                <a:gd name="T37" fmla="*/ 183 h 293"/>
                <a:gd name="T38" fmla="*/ 405 w 498"/>
                <a:gd name="T39" fmla="*/ 188 h 293"/>
                <a:gd name="T40" fmla="*/ 398 w 498"/>
                <a:gd name="T41" fmla="*/ 194 h 293"/>
                <a:gd name="T42" fmla="*/ 383 w 498"/>
                <a:gd name="T43" fmla="*/ 206 h 293"/>
                <a:gd name="T44" fmla="*/ 362 w 498"/>
                <a:gd name="T45" fmla="*/ 219 h 293"/>
                <a:gd name="T46" fmla="*/ 350 w 498"/>
                <a:gd name="T47" fmla="*/ 242 h 293"/>
                <a:gd name="T48" fmla="*/ 356 w 498"/>
                <a:gd name="T49" fmla="*/ 281 h 293"/>
                <a:gd name="T50" fmla="*/ 342 w 498"/>
                <a:gd name="T51" fmla="*/ 286 h 293"/>
                <a:gd name="T52" fmla="*/ 336 w 498"/>
                <a:gd name="T53" fmla="*/ 273 h 293"/>
                <a:gd name="T54" fmla="*/ 334 w 498"/>
                <a:gd name="T55" fmla="*/ 254 h 293"/>
                <a:gd name="T56" fmla="*/ 319 w 498"/>
                <a:gd name="T57" fmla="*/ 247 h 293"/>
                <a:gd name="T58" fmla="*/ 310 w 498"/>
                <a:gd name="T59" fmla="*/ 242 h 293"/>
                <a:gd name="T60" fmla="*/ 295 w 498"/>
                <a:gd name="T61" fmla="*/ 241 h 293"/>
                <a:gd name="T62" fmla="*/ 275 w 498"/>
                <a:gd name="T63" fmla="*/ 246 h 293"/>
                <a:gd name="T64" fmla="*/ 277 w 498"/>
                <a:gd name="T65" fmla="*/ 253 h 293"/>
                <a:gd name="T66" fmla="*/ 262 w 498"/>
                <a:gd name="T67" fmla="*/ 252 h 293"/>
                <a:gd name="T68" fmla="*/ 248 w 498"/>
                <a:gd name="T69" fmla="*/ 248 h 293"/>
                <a:gd name="T70" fmla="*/ 231 w 498"/>
                <a:gd name="T71" fmla="*/ 248 h 293"/>
                <a:gd name="T72" fmla="*/ 214 w 498"/>
                <a:gd name="T73" fmla="*/ 259 h 293"/>
                <a:gd name="T74" fmla="*/ 205 w 498"/>
                <a:gd name="T75" fmla="*/ 283 h 293"/>
                <a:gd name="T76" fmla="*/ 190 w 498"/>
                <a:gd name="T77" fmla="*/ 271 h 293"/>
                <a:gd name="T78" fmla="*/ 179 w 498"/>
                <a:gd name="T79" fmla="*/ 247 h 293"/>
                <a:gd name="T80" fmla="*/ 164 w 498"/>
                <a:gd name="T81" fmla="*/ 248 h 293"/>
                <a:gd name="T82" fmla="*/ 152 w 498"/>
                <a:gd name="T83" fmla="*/ 247 h 293"/>
                <a:gd name="T84" fmla="*/ 145 w 498"/>
                <a:gd name="T85" fmla="*/ 236 h 293"/>
                <a:gd name="T86" fmla="*/ 134 w 498"/>
                <a:gd name="T87" fmla="*/ 221 h 293"/>
                <a:gd name="T88" fmla="*/ 36 w 498"/>
                <a:gd name="T89" fmla="*/ 194 h 293"/>
                <a:gd name="T90" fmla="*/ 18 w 498"/>
                <a:gd name="T91" fmla="*/ 181 h 293"/>
                <a:gd name="T92" fmla="*/ 12 w 498"/>
                <a:gd name="T93" fmla="*/ 158 h 293"/>
                <a:gd name="T94" fmla="*/ 12 w 498"/>
                <a:gd name="T95" fmla="*/ 146 h 293"/>
                <a:gd name="T96" fmla="*/ 9 w 498"/>
                <a:gd name="T97" fmla="*/ 146 h 293"/>
                <a:gd name="T98" fmla="*/ 2 w 498"/>
                <a:gd name="T99" fmla="*/ 115 h 293"/>
                <a:gd name="T100" fmla="*/ 6 w 498"/>
                <a:gd name="T101" fmla="*/ 85 h 293"/>
                <a:gd name="T102" fmla="*/ 22 w 498"/>
                <a:gd name="T103" fmla="*/ 42 h 293"/>
                <a:gd name="T104" fmla="*/ 23 w 498"/>
                <a:gd name="T105" fmla="*/ 36 h 293"/>
                <a:gd name="T106" fmla="*/ 26 w 498"/>
                <a:gd name="T107" fmla="*/ 17 h 293"/>
                <a:gd name="T108" fmla="*/ 37 w 498"/>
                <a:gd name="T109" fmla="*/ 18 h 293"/>
                <a:gd name="T110" fmla="*/ 38 w 498"/>
                <a:gd name="T111" fmla="*/ 26 h 293"/>
                <a:gd name="T112" fmla="*/ 46 w 498"/>
                <a:gd name="T113" fmla="*/ 6 h 293"/>
                <a:gd name="T114" fmla="*/ 431 w 498"/>
                <a:gd name="T115" fmla="*/ 132 h 293"/>
                <a:gd name="T116" fmla="*/ 441 w 498"/>
                <a:gd name="T117" fmla="*/ 129 h 293"/>
                <a:gd name="T118" fmla="*/ 44 w 498"/>
                <a:gd name="T119" fmla="*/ 10 h 293"/>
                <a:gd name="T120" fmla="*/ 208 w 498"/>
                <a:gd name="T12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8" h="293">
                  <a:moveTo>
                    <a:pt x="44" y="0"/>
                  </a:moveTo>
                  <a:cubicBezTo>
                    <a:pt x="272" y="23"/>
                    <a:pt x="272" y="23"/>
                    <a:pt x="272" y="23"/>
                  </a:cubicBezTo>
                  <a:cubicBezTo>
                    <a:pt x="274" y="23"/>
                    <a:pt x="274" y="23"/>
                    <a:pt x="274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1" y="27"/>
                    <a:pt x="281" y="27"/>
                    <a:pt x="281" y="27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83" y="28"/>
                    <a:pt x="283" y="28"/>
                    <a:pt x="283" y="28"/>
                  </a:cubicBezTo>
                  <a:cubicBezTo>
                    <a:pt x="284" y="30"/>
                    <a:pt x="284" y="30"/>
                    <a:pt x="284" y="30"/>
                  </a:cubicBezTo>
                  <a:cubicBezTo>
                    <a:pt x="285" y="29"/>
                    <a:pt x="285" y="29"/>
                    <a:pt x="285" y="29"/>
                  </a:cubicBezTo>
                  <a:cubicBezTo>
                    <a:pt x="286" y="29"/>
                    <a:pt x="286" y="29"/>
                    <a:pt x="286" y="29"/>
                  </a:cubicBezTo>
                  <a:cubicBezTo>
                    <a:pt x="288" y="29"/>
                    <a:pt x="288" y="29"/>
                    <a:pt x="288" y="29"/>
                  </a:cubicBezTo>
                  <a:cubicBezTo>
                    <a:pt x="289" y="29"/>
                    <a:pt x="289" y="29"/>
                    <a:pt x="289" y="29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3" y="31"/>
                    <a:pt x="293" y="31"/>
                    <a:pt x="293" y="31"/>
                  </a:cubicBezTo>
                  <a:cubicBezTo>
                    <a:pt x="294" y="33"/>
                    <a:pt x="294" y="33"/>
                    <a:pt x="294" y="33"/>
                  </a:cubicBezTo>
                  <a:cubicBezTo>
                    <a:pt x="297" y="34"/>
                    <a:pt x="297" y="34"/>
                    <a:pt x="297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307" y="37"/>
                    <a:pt x="307" y="37"/>
                    <a:pt x="307" y="37"/>
                  </a:cubicBezTo>
                  <a:cubicBezTo>
                    <a:pt x="311" y="38"/>
                    <a:pt x="311" y="38"/>
                    <a:pt x="311" y="38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4" y="39"/>
                    <a:pt x="314" y="39"/>
                    <a:pt x="314" y="39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50" y="56"/>
                    <a:pt x="350" y="56"/>
                    <a:pt x="350" y="56"/>
                  </a:cubicBezTo>
                  <a:cubicBezTo>
                    <a:pt x="353" y="59"/>
                    <a:pt x="353" y="59"/>
                    <a:pt x="353" y="59"/>
                  </a:cubicBezTo>
                  <a:cubicBezTo>
                    <a:pt x="358" y="64"/>
                    <a:pt x="358" y="64"/>
                    <a:pt x="358" y="64"/>
                  </a:cubicBezTo>
                  <a:cubicBezTo>
                    <a:pt x="364" y="90"/>
                    <a:pt x="364" y="90"/>
                    <a:pt x="364" y="90"/>
                  </a:cubicBezTo>
                  <a:cubicBezTo>
                    <a:pt x="363" y="102"/>
                    <a:pt x="363" y="102"/>
                    <a:pt x="363" y="102"/>
                  </a:cubicBezTo>
                  <a:cubicBezTo>
                    <a:pt x="362" y="104"/>
                    <a:pt x="362" y="104"/>
                    <a:pt x="362" y="104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0" y="108"/>
                    <a:pt x="360" y="108"/>
                    <a:pt x="360" y="108"/>
                  </a:cubicBezTo>
                  <a:cubicBezTo>
                    <a:pt x="356" y="110"/>
                    <a:pt x="356" y="110"/>
                    <a:pt x="356" y="110"/>
                  </a:cubicBezTo>
                  <a:cubicBezTo>
                    <a:pt x="355" y="112"/>
                    <a:pt x="355" y="112"/>
                    <a:pt x="355" y="112"/>
                  </a:cubicBezTo>
                  <a:cubicBezTo>
                    <a:pt x="356" y="115"/>
                    <a:pt x="356" y="115"/>
                    <a:pt x="356" y="115"/>
                  </a:cubicBezTo>
                  <a:cubicBezTo>
                    <a:pt x="386" y="106"/>
                    <a:pt x="386" y="106"/>
                    <a:pt x="386" y="106"/>
                  </a:cubicBezTo>
                  <a:cubicBezTo>
                    <a:pt x="390" y="105"/>
                    <a:pt x="390" y="105"/>
                    <a:pt x="390" y="105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407" y="96"/>
                    <a:pt x="407" y="96"/>
                    <a:pt x="407" y="96"/>
                  </a:cubicBezTo>
                  <a:cubicBezTo>
                    <a:pt x="415" y="91"/>
                    <a:pt x="415" y="91"/>
                    <a:pt x="415" y="91"/>
                  </a:cubicBezTo>
                  <a:cubicBezTo>
                    <a:pt x="416" y="89"/>
                    <a:pt x="416" y="89"/>
                    <a:pt x="416" y="89"/>
                  </a:cubicBezTo>
                  <a:cubicBezTo>
                    <a:pt x="419" y="89"/>
                    <a:pt x="419" y="89"/>
                    <a:pt x="419" y="89"/>
                  </a:cubicBezTo>
                  <a:cubicBezTo>
                    <a:pt x="423" y="85"/>
                    <a:pt x="423" y="85"/>
                    <a:pt x="423" y="85"/>
                  </a:cubicBezTo>
                  <a:cubicBezTo>
                    <a:pt x="424" y="84"/>
                    <a:pt x="424" y="84"/>
                    <a:pt x="424" y="84"/>
                  </a:cubicBezTo>
                  <a:cubicBezTo>
                    <a:pt x="427" y="83"/>
                    <a:pt x="427" y="83"/>
                    <a:pt x="427" y="83"/>
                  </a:cubicBezTo>
                  <a:cubicBezTo>
                    <a:pt x="428" y="81"/>
                    <a:pt x="428" y="81"/>
                    <a:pt x="428" y="81"/>
                  </a:cubicBezTo>
                  <a:cubicBezTo>
                    <a:pt x="431" y="81"/>
                    <a:pt x="431" y="81"/>
                    <a:pt x="431" y="81"/>
                  </a:cubicBezTo>
                  <a:cubicBezTo>
                    <a:pt x="457" y="81"/>
                    <a:pt x="457" y="81"/>
                    <a:pt x="457" y="81"/>
                  </a:cubicBezTo>
                  <a:cubicBezTo>
                    <a:pt x="459" y="79"/>
                    <a:pt x="459" y="79"/>
                    <a:pt x="459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1" y="79"/>
                    <a:pt x="461" y="79"/>
                    <a:pt x="461" y="79"/>
                  </a:cubicBezTo>
                  <a:cubicBezTo>
                    <a:pt x="463" y="79"/>
                    <a:pt x="463" y="79"/>
                    <a:pt x="463" y="79"/>
                  </a:cubicBezTo>
                  <a:cubicBezTo>
                    <a:pt x="464" y="78"/>
                    <a:pt x="464" y="78"/>
                    <a:pt x="464" y="78"/>
                  </a:cubicBezTo>
                  <a:cubicBezTo>
                    <a:pt x="465" y="77"/>
                    <a:pt x="465" y="77"/>
                    <a:pt x="465" y="77"/>
                  </a:cubicBezTo>
                  <a:cubicBezTo>
                    <a:pt x="467" y="74"/>
                    <a:pt x="467" y="74"/>
                    <a:pt x="467" y="74"/>
                  </a:cubicBezTo>
                  <a:cubicBezTo>
                    <a:pt x="468" y="74"/>
                    <a:pt x="468" y="74"/>
                    <a:pt x="468" y="74"/>
                  </a:cubicBezTo>
                  <a:cubicBezTo>
                    <a:pt x="471" y="71"/>
                    <a:pt x="471" y="71"/>
                    <a:pt x="471" y="71"/>
                  </a:cubicBezTo>
                  <a:cubicBezTo>
                    <a:pt x="471" y="69"/>
                    <a:pt x="471" y="69"/>
                    <a:pt x="471" y="69"/>
                  </a:cubicBezTo>
                  <a:cubicBezTo>
                    <a:pt x="472" y="67"/>
                    <a:pt x="472" y="67"/>
                    <a:pt x="472" y="67"/>
                  </a:cubicBezTo>
                  <a:cubicBezTo>
                    <a:pt x="474" y="66"/>
                    <a:pt x="474" y="66"/>
                    <a:pt x="474" y="66"/>
                  </a:cubicBezTo>
                  <a:cubicBezTo>
                    <a:pt x="474" y="64"/>
                    <a:pt x="474" y="64"/>
                    <a:pt x="474" y="64"/>
                  </a:cubicBezTo>
                  <a:cubicBezTo>
                    <a:pt x="475" y="62"/>
                    <a:pt x="475" y="62"/>
                    <a:pt x="475" y="62"/>
                  </a:cubicBezTo>
                  <a:cubicBezTo>
                    <a:pt x="479" y="59"/>
                    <a:pt x="479" y="59"/>
                    <a:pt x="479" y="59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8" y="58"/>
                    <a:pt x="488" y="58"/>
                    <a:pt x="488" y="58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92" y="60"/>
                    <a:pt x="492" y="60"/>
                    <a:pt x="492" y="60"/>
                  </a:cubicBezTo>
                  <a:cubicBezTo>
                    <a:pt x="492" y="63"/>
                    <a:pt x="492" y="63"/>
                    <a:pt x="492" y="63"/>
                  </a:cubicBezTo>
                  <a:cubicBezTo>
                    <a:pt x="490" y="74"/>
                    <a:pt x="490" y="74"/>
                    <a:pt x="490" y="74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1" y="77"/>
                    <a:pt x="491" y="77"/>
                    <a:pt x="491" y="77"/>
                  </a:cubicBezTo>
                  <a:cubicBezTo>
                    <a:pt x="492" y="78"/>
                    <a:pt x="492" y="78"/>
                    <a:pt x="492" y="78"/>
                  </a:cubicBezTo>
                  <a:cubicBezTo>
                    <a:pt x="492" y="79"/>
                    <a:pt x="492" y="79"/>
                    <a:pt x="492" y="79"/>
                  </a:cubicBezTo>
                  <a:cubicBezTo>
                    <a:pt x="492" y="80"/>
                    <a:pt x="492" y="80"/>
                    <a:pt x="492" y="80"/>
                  </a:cubicBezTo>
                  <a:cubicBezTo>
                    <a:pt x="492" y="81"/>
                    <a:pt x="492" y="81"/>
                    <a:pt x="492" y="81"/>
                  </a:cubicBezTo>
                  <a:cubicBezTo>
                    <a:pt x="491" y="82"/>
                    <a:pt x="491" y="82"/>
                    <a:pt x="491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5" y="84"/>
                    <a:pt x="495" y="84"/>
                    <a:pt x="495" y="84"/>
                  </a:cubicBezTo>
                  <a:cubicBezTo>
                    <a:pt x="494" y="86"/>
                    <a:pt x="494" y="86"/>
                    <a:pt x="494" y="86"/>
                  </a:cubicBezTo>
                  <a:cubicBezTo>
                    <a:pt x="496" y="87"/>
                    <a:pt x="496" y="87"/>
                    <a:pt x="496" y="87"/>
                  </a:cubicBezTo>
                  <a:cubicBezTo>
                    <a:pt x="496" y="86"/>
                    <a:pt x="496" y="86"/>
                    <a:pt x="496" y="86"/>
                  </a:cubicBezTo>
                  <a:cubicBezTo>
                    <a:pt x="498" y="87"/>
                    <a:pt x="498" y="87"/>
                    <a:pt x="498" y="87"/>
                  </a:cubicBezTo>
                  <a:cubicBezTo>
                    <a:pt x="497" y="89"/>
                    <a:pt x="497" y="89"/>
                    <a:pt x="497" y="89"/>
                  </a:cubicBezTo>
                  <a:cubicBezTo>
                    <a:pt x="495" y="89"/>
                    <a:pt x="495" y="89"/>
                    <a:pt x="495" y="89"/>
                  </a:cubicBezTo>
                  <a:cubicBezTo>
                    <a:pt x="495" y="88"/>
                    <a:pt x="495" y="88"/>
                    <a:pt x="495" y="88"/>
                  </a:cubicBezTo>
                  <a:cubicBezTo>
                    <a:pt x="493" y="89"/>
                    <a:pt x="493" y="89"/>
                    <a:pt x="493" y="89"/>
                  </a:cubicBezTo>
                  <a:cubicBezTo>
                    <a:pt x="491" y="89"/>
                    <a:pt x="491" y="89"/>
                    <a:pt x="491" y="89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89" y="91"/>
                    <a:pt x="489" y="91"/>
                    <a:pt x="489" y="91"/>
                  </a:cubicBezTo>
                  <a:cubicBezTo>
                    <a:pt x="487" y="90"/>
                    <a:pt x="487" y="90"/>
                    <a:pt x="487" y="90"/>
                  </a:cubicBezTo>
                  <a:cubicBezTo>
                    <a:pt x="486" y="92"/>
                    <a:pt x="486" y="92"/>
                    <a:pt x="486" y="92"/>
                  </a:cubicBezTo>
                  <a:cubicBezTo>
                    <a:pt x="485" y="92"/>
                    <a:pt x="485" y="92"/>
                    <a:pt x="485" y="92"/>
                  </a:cubicBezTo>
                  <a:cubicBezTo>
                    <a:pt x="484" y="90"/>
                    <a:pt x="484" y="90"/>
                    <a:pt x="484" y="90"/>
                  </a:cubicBezTo>
                  <a:cubicBezTo>
                    <a:pt x="482" y="90"/>
                    <a:pt x="482" y="90"/>
                    <a:pt x="482" y="90"/>
                  </a:cubicBezTo>
                  <a:cubicBezTo>
                    <a:pt x="481" y="92"/>
                    <a:pt x="481" y="92"/>
                    <a:pt x="481" y="92"/>
                  </a:cubicBezTo>
                  <a:cubicBezTo>
                    <a:pt x="479" y="92"/>
                    <a:pt x="479" y="92"/>
                    <a:pt x="479" y="92"/>
                  </a:cubicBezTo>
                  <a:cubicBezTo>
                    <a:pt x="479" y="90"/>
                    <a:pt x="479" y="90"/>
                    <a:pt x="479" y="90"/>
                  </a:cubicBezTo>
                  <a:cubicBezTo>
                    <a:pt x="479" y="89"/>
                    <a:pt x="479" y="89"/>
                    <a:pt x="479" y="89"/>
                  </a:cubicBezTo>
                  <a:cubicBezTo>
                    <a:pt x="477" y="92"/>
                    <a:pt x="477" y="92"/>
                    <a:pt x="477" y="92"/>
                  </a:cubicBezTo>
                  <a:cubicBezTo>
                    <a:pt x="475" y="94"/>
                    <a:pt x="475" y="94"/>
                    <a:pt x="475" y="94"/>
                  </a:cubicBezTo>
                  <a:cubicBezTo>
                    <a:pt x="474" y="95"/>
                    <a:pt x="474" y="95"/>
                    <a:pt x="474" y="95"/>
                  </a:cubicBezTo>
                  <a:cubicBezTo>
                    <a:pt x="474" y="94"/>
                    <a:pt x="474" y="94"/>
                    <a:pt x="474" y="94"/>
                  </a:cubicBezTo>
                  <a:cubicBezTo>
                    <a:pt x="473" y="96"/>
                    <a:pt x="473" y="96"/>
                    <a:pt x="473" y="96"/>
                  </a:cubicBezTo>
                  <a:cubicBezTo>
                    <a:pt x="472" y="96"/>
                    <a:pt x="472" y="96"/>
                    <a:pt x="472" y="96"/>
                  </a:cubicBezTo>
                  <a:cubicBezTo>
                    <a:pt x="472" y="94"/>
                    <a:pt x="472" y="94"/>
                    <a:pt x="472" y="94"/>
                  </a:cubicBezTo>
                  <a:cubicBezTo>
                    <a:pt x="471" y="96"/>
                    <a:pt x="471" y="96"/>
                    <a:pt x="471" y="96"/>
                  </a:cubicBezTo>
                  <a:cubicBezTo>
                    <a:pt x="470" y="97"/>
                    <a:pt x="470" y="97"/>
                    <a:pt x="470" y="97"/>
                  </a:cubicBezTo>
                  <a:cubicBezTo>
                    <a:pt x="469" y="97"/>
                    <a:pt x="469" y="97"/>
                    <a:pt x="469" y="97"/>
                  </a:cubicBezTo>
                  <a:cubicBezTo>
                    <a:pt x="468" y="96"/>
                    <a:pt x="468" y="96"/>
                    <a:pt x="468" y="96"/>
                  </a:cubicBezTo>
                  <a:cubicBezTo>
                    <a:pt x="467" y="97"/>
                    <a:pt x="467" y="97"/>
                    <a:pt x="467" y="97"/>
                  </a:cubicBezTo>
                  <a:cubicBezTo>
                    <a:pt x="466" y="97"/>
                    <a:pt x="466" y="97"/>
                    <a:pt x="466" y="97"/>
                  </a:cubicBezTo>
                  <a:cubicBezTo>
                    <a:pt x="465" y="100"/>
                    <a:pt x="465" y="100"/>
                    <a:pt x="465" y="100"/>
                  </a:cubicBezTo>
                  <a:cubicBezTo>
                    <a:pt x="462" y="102"/>
                    <a:pt x="462" y="102"/>
                    <a:pt x="462" y="102"/>
                  </a:cubicBezTo>
                  <a:cubicBezTo>
                    <a:pt x="461" y="105"/>
                    <a:pt x="461" y="105"/>
                    <a:pt x="461" y="105"/>
                  </a:cubicBezTo>
                  <a:cubicBezTo>
                    <a:pt x="460" y="107"/>
                    <a:pt x="460" y="107"/>
                    <a:pt x="460" y="107"/>
                  </a:cubicBezTo>
                  <a:cubicBezTo>
                    <a:pt x="460" y="108"/>
                    <a:pt x="460" y="108"/>
                    <a:pt x="460" y="108"/>
                  </a:cubicBezTo>
                  <a:cubicBezTo>
                    <a:pt x="459" y="109"/>
                    <a:pt x="459" y="109"/>
                    <a:pt x="459" y="109"/>
                  </a:cubicBezTo>
                  <a:cubicBezTo>
                    <a:pt x="458" y="110"/>
                    <a:pt x="458" y="110"/>
                    <a:pt x="458" y="110"/>
                  </a:cubicBezTo>
                  <a:cubicBezTo>
                    <a:pt x="460" y="110"/>
                    <a:pt x="460" y="110"/>
                    <a:pt x="460" y="110"/>
                  </a:cubicBezTo>
                  <a:cubicBezTo>
                    <a:pt x="460" y="111"/>
                    <a:pt x="460" y="111"/>
                    <a:pt x="460" y="111"/>
                  </a:cubicBezTo>
                  <a:cubicBezTo>
                    <a:pt x="457" y="114"/>
                    <a:pt x="457" y="114"/>
                    <a:pt x="457" y="114"/>
                  </a:cubicBezTo>
                  <a:cubicBezTo>
                    <a:pt x="457" y="115"/>
                    <a:pt x="457" y="115"/>
                    <a:pt x="457" y="115"/>
                  </a:cubicBezTo>
                  <a:cubicBezTo>
                    <a:pt x="459" y="116"/>
                    <a:pt x="459" y="116"/>
                    <a:pt x="459" y="116"/>
                  </a:cubicBezTo>
                  <a:cubicBezTo>
                    <a:pt x="460" y="119"/>
                    <a:pt x="460" y="119"/>
                    <a:pt x="460" y="119"/>
                  </a:cubicBezTo>
                  <a:cubicBezTo>
                    <a:pt x="460" y="120"/>
                    <a:pt x="460" y="120"/>
                    <a:pt x="460" y="120"/>
                  </a:cubicBezTo>
                  <a:cubicBezTo>
                    <a:pt x="463" y="120"/>
                    <a:pt x="463" y="120"/>
                    <a:pt x="463" y="120"/>
                  </a:cubicBezTo>
                  <a:cubicBezTo>
                    <a:pt x="463" y="118"/>
                    <a:pt x="463" y="118"/>
                    <a:pt x="463" y="118"/>
                  </a:cubicBezTo>
                  <a:cubicBezTo>
                    <a:pt x="463" y="117"/>
                    <a:pt x="463" y="117"/>
                    <a:pt x="463" y="117"/>
                  </a:cubicBezTo>
                  <a:cubicBezTo>
                    <a:pt x="464" y="116"/>
                    <a:pt x="464" y="116"/>
                    <a:pt x="464" y="116"/>
                  </a:cubicBezTo>
                  <a:cubicBezTo>
                    <a:pt x="465" y="119"/>
                    <a:pt x="465" y="119"/>
                    <a:pt x="465" y="119"/>
                  </a:cubicBezTo>
                  <a:cubicBezTo>
                    <a:pt x="464" y="121"/>
                    <a:pt x="464" y="121"/>
                    <a:pt x="464" y="121"/>
                  </a:cubicBezTo>
                  <a:cubicBezTo>
                    <a:pt x="460" y="123"/>
                    <a:pt x="460" y="123"/>
                    <a:pt x="460" y="123"/>
                  </a:cubicBezTo>
                  <a:cubicBezTo>
                    <a:pt x="458" y="123"/>
                    <a:pt x="458" y="123"/>
                    <a:pt x="458" y="123"/>
                  </a:cubicBezTo>
                  <a:cubicBezTo>
                    <a:pt x="459" y="122"/>
                    <a:pt x="459" y="122"/>
                    <a:pt x="459" y="122"/>
                  </a:cubicBezTo>
                  <a:cubicBezTo>
                    <a:pt x="458" y="120"/>
                    <a:pt x="458" y="120"/>
                    <a:pt x="458" y="120"/>
                  </a:cubicBezTo>
                  <a:cubicBezTo>
                    <a:pt x="456" y="123"/>
                    <a:pt x="456" y="123"/>
                    <a:pt x="456" y="123"/>
                  </a:cubicBezTo>
                  <a:cubicBezTo>
                    <a:pt x="454" y="125"/>
                    <a:pt x="454" y="125"/>
                    <a:pt x="454" y="125"/>
                  </a:cubicBezTo>
                  <a:cubicBezTo>
                    <a:pt x="453" y="124"/>
                    <a:pt x="453" y="124"/>
                    <a:pt x="453" y="124"/>
                  </a:cubicBezTo>
                  <a:cubicBezTo>
                    <a:pt x="454" y="123"/>
                    <a:pt x="454" y="123"/>
                    <a:pt x="454" y="123"/>
                  </a:cubicBezTo>
                  <a:cubicBezTo>
                    <a:pt x="454" y="122"/>
                    <a:pt x="454" y="122"/>
                    <a:pt x="454" y="122"/>
                  </a:cubicBezTo>
                  <a:cubicBezTo>
                    <a:pt x="452" y="120"/>
                    <a:pt x="452" y="120"/>
                    <a:pt x="452" y="120"/>
                  </a:cubicBezTo>
                  <a:cubicBezTo>
                    <a:pt x="452" y="122"/>
                    <a:pt x="452" y="122"/>
                    <a:pt x="452" y="122"/>
                  </a:cubicBezTo>
                  <a:cubicBezTo>
                    <a:pt x="452" y="124"/>
                    <a:pt x="452" y="124"/>
                    <a:pt x="452" y="124"/>
                  </a:cubicBezTo>
                  <a:cubicBezTo>
                    <a:pt x="452" y="125"/>
                    <a:pt x="452" y="125"/>
                    <a:pt x="452" y="125"/>
                  </a:cubicBezTo>
                  <a:cubicBezTo>
                    <a:pt x="451" y="125"/>
                    <a:pt x="451" y="125"/>
                    <a:pt x="451" y="12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5" y="126"/>
                    <a:pt x="445" y="126"/>
                    <a:pt x="445" y="126"/>
                  </a:cubicBezTo>
                  <a:cubicBezTo>
                    <a:pt x="444" y="125"/>
                    <a:pt x="444" y="125"/>
                    <a:pt x="444" y="125"/>
                  </a:cubicBezTo>
                  <a:cubicBezTo>
                    <a:pt x="440" y="126"/>
                    <a:pt x="440" y="126"/>
                    <a:pt x="440" y="126"/>
                  </a:cubicBezTo>
                  <a:cubicBezTo>
                    <a:pt x="440" y="125"/>
                    <a:pt x="440" y="125"/>
                    <a:pt x="440" y="125"/>
                  </a:cubicBezTo>
                  <a:cubicBezTo>
                    <a:pt x="439" y="125"/>
                    <a:pt x="439" y="125"/>
                    <a:pt x="439" y="125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4" y="127"/>
                    <a:pt x="434" y="127"/>
                    <a:pt x="434" y="127"/>
                  </a:cubicBezTo>
                  <a:cubicBezTo>
                    <a:pt x="431" y="129"/>
                    <a:pt x="431" y="129"/>
                    <a:pt x="431" y="129"/>
                  </a:cubicBezTo>
                  <a:cubicBezTo>
                    <a:pt x="430" y="129"/>
                    <a:pt x="430" y="129"/>
                    <a:pt x="430" y="129"/>
                  </a:cubicBezTo>
                  <a:cubicBezTo>
                    <a:pt x="428" y="130"/>
                    <a:pt x="428" y="130"/>
                    <a:pt x="428" y="130"/>
                  </a:cubicBezTo>
                  <a:cubicBezTo>
                    <a:pt x="428" y="132"/>
                    <a:pt x="428" y="132"/>
                    <a:pt x="428" y="132"/>
                  </a:cubicBezTo>
                  <a:cubicBezTo>
                    <a:pt x="426" y="133"/>
                    <a:pt x="426" y="133"/>
                    <a:pt x="426" y="133"/>
                  </a:cubicBezTo>
                  <a:cubicBezTo>
                    <a:pt x="426" y="134"/>
                    <a:pt x="426" y="134"/>
                    <a:pt x="426" y="134"/>
                  </a:cubicBezTo>
                  <a:cubicBezTo>
                    <a:pt x="428" y="135"/>
                    <a:pt x="428" y="135"/>
                    <a:pt x="428" y="135"/>
                  </a:cubicBezTo>
                  <a:cubicBezTo>
                    <a:pt x="428" y="136"/>
                    <a:pt x="428" y="136"/>
                    <a:pt x="428" y="136"/>
                  </a:cubicBezTo>
                  <a:cubicBezTo>
                    <a:pt x="427" y="137"/>
                    <a:pt x="427" y="137"/>
                    <a:pt x="427" y="137"/>
                  </a:cubicBezTo>
                  <a:cubicBezTo>
                    <a:pt x="427" y="138"/>
                    <a:pt x="427" y="138"/>
                    <a:pt x="427" y="138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2"/>
                    <a:pt x="426" y="142"/>
                    <a:pt x="426" y="142"/>
                  </a:cubicBezTo>
                  <a:cubicBezTo>
                    <a:pt x="425" y="143"/>
                    <a:pt x="425" y="143"/>
                    <a:pt x="425" y="143"/>
                  </a:cubicBezTo>
                  <a:cubicBezTo>
                    <a:pt x="424" y="143"/>
                    <a:pt x="424" y="143"/>
                    <a:pt x="424" y="143"/>
                  </a:cubicBezTo>
                  <a:cubicBezTo>
                    <a:pt x="423" y="144"/>
                    <a:pt x="423" y="144"/>
                    <a:pt x="423" y="144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1" y="147"/>
                    <a:pt x="421" y="147"/>
                    <a:pt x="421" y="147"/>
                  </a:cubicBezTo>
                  <a:cubicBezTo>
                    <a:pt x="421" y="148"/>
                    <a:pt x="421" y="148"/>
                    <a:pt x="421" y="148"/>
                  </a:cubicBezTo>
                  <a:cubicBezTo>
                    <a:pt x="420" y="148"/>
                    <a:pt x="420" y="148"/>
                    <a:pt x="420" y="148"/>
                  </a:cubicBezTo>
                  <a:cubicBezTo>
                    <a:pt x="420" y="149"/>
                    <a:pt x="420" y="149"/>
                    <a:pt x="420" y="149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7" y="152"/>
                    <a:pt x="417" y="152"/>
                    <a:pt x="417" y="152"/>
                  </a:cubicBezTo>
                  <a:cubicBezTo>
                    <a:pt x="418" y="149"/>
                    <a:pt x="418" y="149"/>
                    <a:pt x="418" y="149"/>
                  </a:cubicBezTo>
                  <a:cubicBezTo>
                    <a:pt x="417" y="149"/>
                    <a:pt x="417" y="149"/>
                    <a:pt x="417" y="149"/>
                  </a:cubicBezTo>
                  <a:cubicBezTo>
                    <a:pt x="416" y="149"/>
                    <a:pt x="416" y="149"/>
                    <a:pt x="416" y="149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3" y="146"/>
                    <a:pt x="413" y="146"/>
                    <a:pt x="413" y="146"/>
                  </a:cubicBezTo>
                  <a:cubicBezTo>
                    <a:pt x="414" y="144"/>
                    <a:pt x="414" y="144"/>
                    <a:pt x="414" y="144"/>
                  </a:cubicBezTo>
                  <a:cubicBezTo>
                    <a:pt x="417" y="141"/>
                    <a:pt x="417" y="141"/>
                    <a:pt x="417" y="141"/>
                  </a:cubicBezTo>
                  <a:cubicBezTo>
                    <a:pt x="415" y="142"/>
                    <a:pt x="415" y="142"/>
                    <a:pt x="415" y="142"/>
                  </a:cubicBezTo>
                  <a:cubicBezTo>
                    <a:pt x="413" y="144"/>
                    <a:pt x="413" y="144"/>
                    <a:pt x="413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3" y="148"/>
                    <a:pt x="413" y="148"/>
                    <a:pt x="413" y="148"/>
                  </a:cubicBezTo>
                  <a:cubicBezTo>
                    <a:pt x="413" y="150"/>
                    <a:pt x="413" y="150"/>
                    <a:pt x="413" y="150"/>
                  </a:cubicBezTo>
                  <a:cubicBezTo>
                    <a:pt x="414" y="151"/>
                    <a:pt x="414" y="151"/>
                    <a:pt x="414" y="151"/>
                  </a:cubicBezTo>
                  <a:cubicBezTo>
                    <a:pt x="415" y="154"/>
                    <a:pt x="415" y="154"/>
                    <a:pt x="415" y="154"/>
                  </a:cubicBezTo>
                  <a:cubicBezTo>
                    <a:pt x="415" y="156"/>
                    <a:pt x="415" y="156"/>
                    <a:pt x="415" y="156"/>
                  </a:cubicBezTo>
                  <a:cubicBezTo>
                    <a:pt x="414" y="160"/>
                    <a:pt x="414" y="160"/>
                    <a:pt x="414" y="160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1" y="164"/>
                    <a:pt x="411" y="164"/>
                    <a:pt x="411" y="164"/>
                  </a:cubicBezTo>
                  <a:cubicBezTo>
                    <a:pt x="410" y="166"/>
                    <a:pt x="410" y="166"/>
                    <a:pt x="410" y="166"/>
                  </a:cubicBezTo>
                  <a:cubicBezTo>
                    <a:pt x="410" y="167"/>
                    <a:pt x="410" y="167"/>
                    <a:pt x="410" y="167"/>
                  </a:cubicBezTo>
                  <a:cubicBezTo>
                    <a:pt x="409" y="168"/>
                    <a:pt x="409" y="168"/>
                    <a:pt x="409" y="168"/>
                  </a:cubicBezTo>
                  <a:cubicBezTo>
                    <a:pt x="409" y="167"/>
                    <a:pt x="409" y="167"/>
                    <a:pt x="409" y="167"/>
                  </a:cubicBezTo>
                  <a:cubicBezTo>
                    <a:pt x="409" y="166"/>
                    <a:pt x="409" y="166"/>
                    <a:pt x="409" y="166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6" y="171"/>
                    <a:pt x="406" y="171"/>
                    <a:pt x="406" y="171"/>
                  </a:cubicBezTo>
                  <a:cubicBezTo>
                    <a:pt x="406" y="169"/>
                    <a:pt x="406" y="169"/>
                    <a:pt x="406" y="169"/>
                  </a:cubicBezTo>
                  <a:cubicBezTo>
                    <a:pt x="407" y="168"/>
                    <a:pt x="407" y="168"/>
                    <a:pt x="407" y="168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5"/>
                    <a:pt x="407" y="165"/>
                    <a:pt x="407" y="165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10" y="162"/>
                    <a:pt x="410" y="162"/>
                    <a:pt x="410" y="162"/>
                  </a:cubicBezTo>
                  <a:cubicBezTo>
                    <a:pt x="408" y="162"/>
                    <a:pt x="408" y="162"/>
                    <a:pt x="408" y="162"/>
                  </a:cubicBezTo>
                  <a:cubicBezTo>
                    <a:pt x="407" y="161"/>
                    <a:pt x="407" y="161"/>
                    <a:pt x="407" y="161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6" y="159"/>
                    <a:pt x="406" y="159"/>
                    <a:pt x="406" y="159"/>
                  </a:cubicBezTo>
                  <a:cubicBezTo>
                    <a:pt x="406" y="160"/>
                    <a:pt x="406" y="160"/>
                    <a:pt x="406" y="160"/>
                  </a:cubicBezTo>
                  <a:cubicBezTo>
                    <a:pt x="404" y="158"/>
                    <a:pt x="404" y="158"/>
                    <a:pt x="404" y="158"/>
                  </a:cubicBezTo>
                  <a:cubicBezTo>
                    <a:pt x="404" y="156"/>
                    <a:pt x="404" y="156"/>
                    <a:pt x="404" y="156"/>
                  </a:cubicBezTo>
                  <a:cubicBezTo>
                    <a:pt x="406" y="154"/>
                    <a:pt x="406" y="154"/>
                    <a:pt x="406" y="154"/>
                  </a:cubicBezTo>
                  <a:cubicBezTo>
                    <a:pt x="406" y="152"/>
                    <a:pt x="406" y="152"/>
                    <a:pt x="406" y="152"/>
                  </a:cubicBezTo>
                  <a:cubicBezTo>
                    <a:pt x="405" y="150"/>
                    <a:pt x="405" y="150"/>
                    <a:pt x="405" y="150"/>
                  </a:cubicBezTo>
                  <a:cubicBezTo>
                    <a:pt x="406" y="148"/>
                    <a:pt x="406" y="148"/>
                    <a:pt x="406" y="148"/>
                  </a:cubicBezTo>
                  <a:cubicBezTo>
                    <a:pt x="407" y="147"/>
                    <a:pt x="407" y="147"/>
                    <a:pt x="407" y="147"/>
                  </a:cubicBezTo>
                  <a:cubicBezTo>
                    <a:pt x="407" y="146"/>
                    <a:pt x="407" y="146"/>
                    <a:pt x="407" y="146"/>
                  </a:cubicBezTo>
                  <a:cubicBezTo>
                    <a:pt x="407" y="145"/>
                    <a:pt x="407" y="145"/>
                    <a:pt x="407" y="145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6" y="146"/>
                    <a:pt x="406" y="146"/>
                    <a:pt x="406" y="146"/>
                  </a:cubicBezTo>
                  <a:cubicBezTo>
                    <a:pt x="404" y="147"/>
                    <a:pt x="404" y="147"/>
                    <a:pt x="404" y="147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3" y="150"/>
                    <a:pt x="403" y="150"/>
                    <a:pt x="403" y="150"/>
                  </a:cubicBezTo>
                  <a:cubicBezTo>
                    <a:pt x="403" y="153"/>
                    <a:pt x="403" y="153"/>
                    <a:pt x="403" y="153"/>
                  </a:cubicBezTo>
                  <a:cubicBezTo>
                    <a:pt x="403" y="154"/>
                    <a:pt x="403" y="154"/>
                    <a:pt x="403" y="154"/>
                  </a:cubicBezTo>
                  <a:cubicBezTo>
                    <a:pt x="403" y="155"/>
                    <a:pt x="403" y="155"/>
                    <a:pt x="403" y="155"/>
                  </a:cubicBezTo>
                  <a:cubicBezTo>
                    <a:pt x="403" y="157"/>
                    <a:pt x="403" y="157"/>
                    <a:pt x="403" y="157"/>
                  </a:cubicBezTo>
                  <a:cubicBezTo>
                    <a:pt x="403" y="160"/>
                    <a:pt x="403" y="160"/>
                    <a:pt x="403" y="160"/>
                  </a:cubicBezTo>
                  <a:cubicBezTo>
                    <a:pt x="402" y="161"/>
                    <a:pt x="402" y="161"/>
                    <a:pt x="402" y="161"/>
                  </a:cubicBezTo>
                  <a:cubicBezTo>
                    <a:pt x="400" y="158"/>
                    <a:pt x="400" y="158"/>
                    <a:pt x="400" y="158"/>
                  </a:cubicBezTo>
                  <a:cubicBezTo>
                    <a:pt x="399" y="158"/>
                    <a:pt x="399" y="158"/>
                    <a:pt x="399" y="158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7" y="153"/>
                    <a:pt x="397" y="153"/>
                    <a:pt x="397" y="153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6" y="156"/>
                    <a:pt x="396" y="156"/>
                    <a:pt x="396" y="156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8" y="158"/>
                    <a:pt x="398" y="158"/>
                    <a:pt x="398" y="158"/>
                  </a:cubicBezTo>
                  <a:cubicBezTo>
                    <a:pt x="400" y="159"/>
                    <a:pt x="400" y="159"/>
                    <a:pt x="400" y="159"/>
                  </a:cubicBezTo>
                  <a:cubicBezTo>
                    <a:pt x="402" y="162"/>
                    <a:pt x="402" y="162"/>
                    <a:pt x="402" y="162"/>
                  </a:cubicBezTo>
                  <a:cubicBezTo>
                    <a:pt x="403" y="162"/>
                    <a:pt x="403" y="162"/>
                    <a:pt x="403" y="162"/>
                  </a:cubicBezTo>
                  <a:cubicBezTo>
                    <a:pt x="404" y="164"/>
                    <a:pt x="404" y="164"/>
                    <a:pt x="404" y="164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2" y="166"/>
                    <a:pt x="402" y="166"/>
                    <a:pt x="402" y="166"/>
                  </a:cubicBezTo>
                  <a:cubicBezTo>
                    <a:pt x="401" y="164"/>
                    <a:pt x="401" y="164"/>
                    <a:pt x="401" y="164"/>
                  </a:cubicBezTo>
                  <a:cubicBezTo>
                    <a:pt x="400" y="164"/>
                    <a:pt x="400" y="164"/>
                    <a:pt x="400" y="164"/>
                  </a:cubicBezTo>
                  <a:cubicBezTo>
                    <a:pt x="401" y="166"/>
                    <a:pt x="401" y="166"/>
                    <a:pt x="401" y="166"/>
                  </a:cubicBezTo>
                  <a:cubicBezTo>
                    <a:pt x="403" y="167"/>
                    <a:pt x="403" y="167"/>
                    <a:pt x="403" y="167"/>
                  </a:cubicBezTo>
                  <a:cubicBezTo>
                    <a:pt x="404" y="168"/>
                    <a:pt x="404" y="168"/>
                    <a:pt x="404" y="168"/>
                  </a:cubicBezTo>
                  <a:cubicBezTo>
                    <a:pt x="403" y="169"/>
                    <a:pt x="403" y="169"/>
                    <a:pt x="403" y="169"/>
                  </a:cubicBezTo>
                  <a:cubicBezTo>
                    <a:pt x="403" y="170"/>
                    <a:pt x="403" y="170"/>
                    <a:pt x="403" y="170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71"/>
                    <a:pt x="403" y="171"/>
                    <a:pt x="403" y="171"/>
                  </a:cubicBezTo>
                  <a:cubicBezTo>
                    <a:pt x="403" y="172"/>
                    <a:pt x="403" y="172"/>
                    <a:pt x="403" y="172"/>
                  </a:cubicBezTo>
                  <a:cubicBezTo>
                    <a:pt x="401" y="172"/>
                    <a:pt x="401" y="172"/>
                    <a:pt x="401" y="172"/>
                  </a:cubicBezTo>
                  <a:cubicBezTo>
                    <a:pt x="401" y="170"/>
                    <a:pt x="401" y="170"/>
                    <a:pt x="401" y="170"/>
                  </a:cubicBezTo>
                  <a:cubicBezTo>
                    <a:pt x="398" y="170"/>
                    <a:pt x="398" y="170"/>
                    <a:pt x="398" y="170"/>
                  </a:cubicBezTo>
                  <a:cubicBezTo>
                    <a:pt x="397" y="169"/>
                    <a:pt x="397" y="169"/>
                    <a:pt x="397" y="169"/>
                  </a:cubicBezTo>
                  <a:cubicBezTo>
                    <a:pt x="398" y="171"/>
                    <a:pt x="398" y="171"/>
                    <a:pt x="398" y="171"/>
                  </a:cubicBezTo>
                  <a:cubicBezTo>
                    <a:pt x="400" y="171"/>
                    <a:pt x="400" y="171"/>
                    <a:pt x="400" y="171"/>
                  </a:cubicBezTo>
                  <a:cubicBezTo>
                    <a:pt x="401" y="171"/>
                    <a:pt x="401" y="171"/>
                    <a:pt x="401" y="171"/>
                  </a:cubicBezTo>
                  <a:cubicBezTo>
                    <a:pt x="401" y="174"/>
                    <a:pt x="401" y="174"/>
                    <a:pt x="401" y="174"/>
                  </a:cubicBezTo>
                  <a:cubicBezTo>
                    <a:pt x="403" y="174"/>
                    <a:pt x="403" y="174"/>
                    <a:pt x="403" y="174"/>
                  </a:cubicBezTo>
                  <a:cubicBezTo>
                    <a:pt x="404" y="174"/>
                    <a:pt x="404" y="174"/>
                    <a:pt x="404" y="174"/>
                  </a:cubicBezTo>
                  <a:cubicBezTo>
                    <a:pt x="405" y="174"/>
                    <a:pt x="405" y="174"/>
                    <a:pt x="405" y="174"/>
                  </a:cubicBezTo>
                  <a:cubicBezTo>
                    <a:pt x="405" y="176"/>
                    <a:pt x="405" y="176"/>
                    <a:pt x="405" y="176"/>
                  </a:cubicBezTo>
                  <a:cubicBezTo>
                    <a:pt x="405" y="178"/>
                    <a:pt x="405" y="178"/>
                    <a:pt x="405" y="178"/>
                  </a:cubicBezTo>
                  <a:cubicBezTo>
                    <a:pt x="404" y="177"/>
                    <a:pt x="404" y="177"/>
                    <a:pt x="404" y="177"/>
                  </a:cubicBezTo>
                  <a:cubicBezTo>
                    <a:pt x="404" y="178"/>
                    <a:pt x="404" y="178"/>
                    <a:pt x="404" y="178"/>
                  </a:cubicBezTo>
                  <a:cubicBezTo>
                    <a:pt x="404" y="179"/>
                    <a:pt x="404" y="179"/>
                    <a:pt x="404" y="179"/>
                  </a:cubicBezTo>
                  <a:cubicBezTo>
                    <a:pt x="405" y="181"/>
                    <a:pt x="405" y="181"/>
                    <a:pt x="405" y="181"/>
                  </a:cubicBezTo>
                  <a:cubicBezTo>
                    <a:pt x="404" y="182"/>
                    <a:pt x="404" y="182"/>
                    <a:pt x="404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0" y="183"/>
                    <a:pt x="400" y="183"/>
                    <a:pt x="400" y="183"/>
                  </a:cubicBezTo>
                  <a:cubicBezTo>
                    <a:pt x="399" y="184"/>
                    <a:pt x="399" y="184"/>
                    <a:pt x="399" y="184"/>
                  </a:cubicBezTo>
                  <a:cubicBezTo>
                    <a:pt x="398" y="183"/>
                    <a:pt x="398" y="183"/>
                    <a:pt x="398" y="183"/>
                  </a:cubicBezTo>
                  <a:cubicBezTo>
                    <a:pt x="397" y="181"/>
                    <a:pt x="397" y="181"/>
                    <a:pt x="397" y="181"/>
                  </a:cubicBezTo>
                  <a:cubicBezTo>
                    <a:pt x="397" y="182"/>
                    <a:pt x="397" y="182"/>
                    <a:pt x="397" y="182"/>
                  </a:cubicBezTo>
                  <a:cubicBezTo>
                    <a:pt x="397" y="184"/>
                    <a:pt x="397" y="184"/>
                    <a:pt x="397" y="184"/>
                  </a:cubicBezTo>
                  <a:cubicBezTo>
                    <a:pt x="396" y="185"/>
                    <a:pt x="396" y="185"/>
                    <a:pt x="396" y="185"/>
                  </a:cubicBezTo>
                  <a:cubicBezTo>
                    <a:pt x="398" y="185"/>
                    <a:pt x="398" y="185"/>
                    <a:pt x="398" y="185"/>
                  </a:cubicBezTo>
                  <a:cubicBezTo>
                    <a:pt x="402" y="184"/>
                    <a:pt x="402" y="184"/>
                    <a:pt x="402" y="184"/>
                  </a:cubicBezTo>
                  <a:cubicBezTo>
                    <a:pt x="402" y="185"/>
                    <a:pt x="402" y="185"/>
                    <a:pt x="402" y="185"/>
                  </a:cubicBezTo>
                  <a:cubicBezTo>
                    <a:pt x="403" y="187"/>
                    <a:pt x="403" y="187"/>
                    <a:pt x="403" y="187"/>
                  </a:cubicBezTo>
                  <a:cubicBezTo>
                    <a:pt x="404" y="188"/>
                    <a:pt x="404" y="188"/>
                    <a:pt x="404" y="188"/>
                  </a:cubicBezTo>
                  <a:cubicBezTo>
                    <a:pt x="404" y="187"/>
                    <a:pt x="404" y="187"/>
                    <a:pt x="404" y="187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3" y="190"/>
                    <a:pt x="403" y="190"/>
                    <a:pt x="403" y="190"/>
                  </a:cubicBezTo>
                  <a:cubicBezTo>
                    <a:pt x="402" y="191"/>
                    <a:pt x="402" y="191"/>
                    <a:pt x="402" y="191"/>
                  </a:cubicBezTo>
                  <a:cubicBezTo>
                    <a:pt x="401" y="192"/>
                    <a:pt x="401" y="192"/>
                    <a:pt x="401" y="192"/>
                  </a:cubicBezTo>
                  <a:cubicBezTo>
                    <a:pt x="400" y="191"/>
                    <a:pt x="400" y="191"/>
                    <a:pt x="400" y="191"/>
                  </a:cubicBezTo>
                  <a:cubicBezTo>
                    <a:pt x="399" y="191"/>
                    <a:pt x="399" y="191"/>
                    <a:pt x="399" y="191"/>
                  </a:cubicBezTo>
                  <a:cubicBezTo>
                    <a:pt x="398" y="189"/>
                    <a:pt x="398" y="189"/>
                    <a:pt x="398" y="189"/>
                  </a:cubicBezTo>
                  <a:cubicBezTo>
                    <a:pt x="398" y="190"/>
                    <a:pt x="398" y="190"/>
                    <a:pt x="398" y="190"/>
                  </a:cubicBezTo>
                  <a:cubicBezTo>
                    <a:pt x="397" y="191"/>
                    <a:pt x="397" y="191"/>
                    <a:pt x="397" y="191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395" y="190"/>
                    <a:pt x="395" y="190"/>
                    <a:pt x="395" y="190"/>
                  </a:cubicBezTo>
                  <a:cubicBezTo>
                    <a:pt x="395" y="191"/>
                    <a:pt x="395" y="191"/>
                    <a:pt x="395" y="191"/>
                  </a:cubicBezTo>
                  <a:cubicBezTo>
                    <a:pt x="398" y="192"/>
                    <a:pt x="398" y="192"/>
                    <a:pt x="398" y="192"/>
                  </a:cubicBezTo>
                  <a:cubicBezTo>
                    <a:pt x="398" y="193"/>
                    <a:pt x="398" y="193"/>
                    <a:pt x="398" y="193"/>
                  </a:cubicBezTo>
                  <a:cubicBezTo>
                    <a:pt x="397" y="193"/>
                    <a:pt x="397" y="193"/>
                    <a:pt x="397" y="193"/>
                  </a:cubicBezTo>
                  <a:cubicBezTo>
                    <a:pt x="398" y="194"/>
                    <a:pt x="398" y="194"/>
                    <a:pt x="398" y="194"/>
                  </a:cubicBezTo>
                  <a:cubicBezTo>
                    <a:pt x="395" y="195"/>
                    <a:pt x="395" y="195"/>
                    <a:pt x="395" y="195"/>
                  </a:cubicBezTo>
                  <a:cubicBezTo>
                    <a:pt x="394" y="194"/>
                    <a:pt x="394" y="194"/>
                    <a:pt x="394" y="194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7" y="196"/>
                    <a:pt x="397" y="196"/>
                    <a:pt x="397" y="196"/>
                  </a:cubicBezTo>
                  <a:cubicBezTo>
                    <a:pt x="399" y="194"/>
                    <a:pt x="399" y="194"/>
                    <a:pt x="399" y="194"/>
                  </a:cubicBezTo>
                  <a:cubicBezTo>
                    <a:pt x="399" y="195"/>
                    <a:pt x="399" y="195"/>
                    <a:pt x="399" y="195"/>
                  </a:cubicBezTo>
                  <a:cubicBezTo>
                    <a:pt x="400" y="195"/>
                    <a:pt x="400" y="195"/>
                    <a:pt x="400" y="195"/>
                  </a:cubicBezTo>
                  <a:cubicBezTo>
                    <a:pt x="398" y="197"/>
                    <a:pt x="398" y="197"/>
                    <a:pt x="398" y="197"/>
                  </a:cubicBezTo>
                  <a:cubicBezTo>
                    <a:pt x="397" y="197"/>
                    <a:pt x="397" y="197"/>
                    <a:pt x="397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89" y="200"/>
                    <a:pt x="389" y="200"/>
                    <a:pt x="389" y="200"/>
                  </a:cubicBezTo>
                  <a:cubicBezTo>
                    <a:pt x="384" y="203"/>
                    <a:pt x="384" y="203"/>
                    <a:pt x="384" y="203"/>
                  </a:cubicBezTo>
                  <a:cubicBezTo>
                    <a:pt x="383" y="206"/>
                    <a:pt x="383" y="206"/>
                    <a:pt x="383" y="206"/>
                  </a:cubicBezTo>
                  <a:cubicBezTo>
                    <a:pt x="382" y="206"/>
                    <a:pt x="382" y="206"/>
                    <a:pt x="382" y="206"/>
                  </a:cubicBezTo>
                  <a:cubicBezTo>
                    <a:pt x="381" y="206"/>
                    <a:pt x="381" y="206"/>
                    <a:pt x="381" y="206"/>
                  </a:cubicBezTo>
                  <a:cubicBezTo>
                    <a:pt x="379" y="206"/>
                    <a:pt x="379" y="206"/>
                    <a:pt x="379" y="206"/>
                  </a:cubicBezTo>
                  <a:cubicBezTo>
                    <a:pt x="377" y="208"/>
                    <a:pt x="377" y="208"/>
                    <a:pt x="377" y="208"/>
                  </a:cubicBezTo>
                  <a:cubicBezTo>
                    <a:pt x="374" y="212"/>
                    <a:pt x="374" y="212"/>
                    <a:pt x="374" y="212"/>
                  </a:cubicBezTo>
                  <a:cubicBezTo>
                    <a:pt x="374" y="213"/>
                    <a:pt x="374" y="213"/>
                    <a:pt x="374" y="213"/>
                  </a:cubicBezTo>
                  <a:cubicBezTo>
                    <a:pt x="372" y="214"/>
                    <a:pt x="372" y="214"/>
                    <a:pt x="372" y="214"/>
                  </a:cubicBezTo>
                  <a:cubicBezTo>
                    <a:pt x="371" y="214"/>
                    <a:pt x="371" y="214"/>
                    <a:pt x="371" y="214"/>
                  </a:cubicBezTo>
                  <a:cubicBezTo>
                    <a:pt x="371" y="215"/>
                    <a:pt x="371" y="215"/>
                    <a:pt x="371" y="215"/>
                  </a:cubicBezTo>
                  <a:cubicBezTo>
                    <a:pt x="370" y="217"/>
                    <a:pt x="370" y="217"/>
                    <a:pt x="370" y="217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68" y="217"/>
                    <a:pt x="368" y="217"/>
                    <a:pt x="368" y="217"/>
                  </a:cubicBezTo>
                  <a:cubicBezTo>
                    <a:pt x="367" y="218"/>
                    <a:pt x="367" y="218"/>
                    <a:pt x="367" y="218"/>
                  </a:cubicBezTo>
                  <a:cubicBezTo>
                    <a:pt x="365" y="217"/>
                    <a:pt x="365" y="217"/>
                    <a:pt x="365" y="217"/>
                  </a:cubicBezTo>
                  <a:cubicBezTo>
                    <a:pt x="364" y="219"/>
                    <a:pt x="364" y="219"/>
                    <a:pt x="364" y="219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0" y="220"/>
                    <a:pt x="360" y="220"/>
                    <a:pt x="360" y="220"/>
                  </a:cubicBezTo>
                  <a:cubicBezTo>
                    <a:pt x="359" y="221"/>
                    <a:pt x="359" y="221"/>
                    <a:pt x="359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2"/>
                    <a:pt x="357" y="222"/>
                    <a:pt x="357" y="222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6" y="225"/>
                    <a:pt x="356" y="225"/>
                    <a:pt x="356" y="225"/>
                  </a:cubicBezTo>
                  <a:cubicBezTo>
                    <a:pt x="355" y="225"/>
                    <a:pt x="355" y="225"/>
                    <a:pt x="355" y="225"/>
                  </a:cubicBezTo>
                  <a:cubicBezTo>
                    <a:pt x="354" y="226"/>
                    <a:pt x="354" y="226"/>
                    <a:pt x="354" y="226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1" y="229"/>
                    <a:pt x="351" y="229"/>
                    <a:pt x="351" y="229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350" y="234"/>
                    <a:pt x="350" y="234"/>
                    <a:pt x="350" y="234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49" y="246"/>
                    <a:pt x="349" y="246"/>
                    <a:pt x="349" y="246"/>
                  </a:cubicBezTo>
                  <a:cubicBezTo>
                    <a:pt x="350" y="249"/>
                    <a:pt x="350" y="249"/>
                    <a:pt x="350" y="249"/>
                  </a:cubicBezTo>
                  <a:cubicBezTo>
                    <a:pt x="351" y="252"/>
                    <a:pt x="351" y="252"/>
                    <a:pt x="351" y="252"/>
                  </a:cubicBezTo>
                  <a:cubicBezTo>
                    <a:pt x="352" y="254"/>
                    <a:pt x="352" y="254"/>
                    <a:pt x="352" y="254"/>
                  </a:cubicBezTo>
                  <a:cubicBezTo>
                    <a:pt x="352" y="258"/>
                    <a:pt x="352" y="258"/>
                    <a:pt x="352" y="258"/>
                  </a:cubicBezTo>
                  <a:cubicBezTo>
                    <a:pt x="354" y="260"/>
                    <a:pt x="354" y="260"/>
                    <a:pt x="354" y="260"/>
                  </a:cubicBezTo>
                  <a:cubicBezTo>
                    <a:pt x="354" y="261"/>
                    <a:pt x="354" y="261"/>
                    <a:pt x="354" y="261"/>
                  </a:cubicBezTo>
                  <a:cubicBezTo>
                    <a:pt x="353" y="263"/>
                    <a:pt x="353" y="263"/>
                    <a:pt x="353" y="263"/>
                  </a:cubicBezTo>
                  <a:cubicBezTo>
                    <a:pt x="353" y="266"/>
                    <a:pt x="353" y="266"/>
                    <a:pt x="353" y="266"/>
                  </a:cubicBezTo>
                  <a:cubicBezTo>
                    <a:pt x="354" y="267"/>
                    <a:pt x="354" y="267"/>
                    <a:pt x="354" y="267"/>
                  </a:cubicBezTo>
                  <a:cubicBezTo>
                    <a:pt x="355" y="273"/>
                    <a:pt x="355" y="273"/>
                    <a:pt x="355" y="273"/>
                  </a:cubicBezTo>
                  <a:cubicBezTo>
                    <a:pt x="357" y="274"/>
                    <a:pt x="357" y="274"/>
                    <a:pt x="357" y="274"/>
                  </a:cubicBezTo>
                  <a:cubicBezTo>
                    <a:pt x="357" y="276"/>
                    <a:pt x="357" y="276"/>
                    <a:pt x="357" y="276"/>
                  </a:cubicBezTo>
                  <a:cubicBezTo>
                    <a:pt x="356" y="277"/>
                    <a:pt x="356" y="277"/>
                    <a:pt x="356" y="277"/>
                  </a:cubicBezTo>
                  <a:cubicBezTo>
                    <a:pt x="357" y="278"/>
                    <a:pt x="357" y="278"/>
                    <a:pt x="357" y="278"/>
                  </a:cubicBezTo>
                  <a:cubicBezTo>
                    <a:pt x="356" y="281"/>
                    <a:pt x="356" y="281"/>
                    <a:pt x="356" y="281"/>
                  </a:cubicBezTo>
                  <a:cubicBezTo>
                    <a:pt x="356" y="282"/>
                    <a:pt x="356" y="282"/>
                    <a:pt x="356" y="282"/>
                  </a:cubicBezTo>
                  <a:cubicBezTo>
                    <a:pt x="356" y="283"/>
                    <a:pt x="356" y="283"/>
                    <a:pt x="356" y="283"/>
                  </a:cubicBezTo>
                  <a:cubicBezTo>
                    <a:pt x="354" y="286"/>
                    <a:pt x="354" y="286"/>
                    <a:pt x="354" y="286"/>
                  </a:cubicBezTo>
                  <a:cubicBezTo>
                    <a:pt x="354" y="289"/>
                    <a:pt x="354" y="289"/>
                    <a:pt x="354" y="289"/>
                  </a:cubicBezTo>
                  <a:cubicBezTo>
                    <a:pt x="353" y="290"/>
                    <a:pt x="353" y="290"/>
                    <a:pt x="353" y="290"/>
                  </a:cubicBezTo>
                  <a:cubicBezTo>
                    <a:pt x="352" y="292"/>
                    <a:pt x="352" y="292"/>
                    <a:pt x="352" y="292"/>
                  </a:cubicBezTo>
                  <a:cubicBezTo>
                    <a:pt x="351" y="293"/>
                    <a:pt x="351" y="293"/>
                    <a:pt x="351" y="293"/>
                  </a:cubicBezTo>
                  <a:cubicBezTo>
                    <a:pt x="349" y="293"/>
                    <a:pt x="349" y="293"/>
                    <a:pt x="349" y="293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347" y="292"/>
                    <a:pt x="347" y="292"/>
                    <a:pt x="347" y="292"/>
                  </a:cubicBezTo>
                  <a:cubicBezTo>
                    <a:pt x="345" y="291"/>
                    <a:pt x="345" y="291"/>
                    <a:pt x="345" y="291"/>
                  </a:cubicBezTo>
                  <a:cubicBezTo>
                    <a:pt x="346" y="291"/>
                    <a:pt x="346" y="291"/>
                    <a:pt x="346" y="291"/>
                  </a:cubicBezTo>
                  <a:cubicBezTo>
                    <a:pt x="344" y="289"/>
                    <a:pt x="344" y="289"/>
                    <a:pt x="344" y="289"/>
                  </a:cubicBezTo>
                  <a:cubicBezTo>
                    <a:pt x="344" y="288"/>
                    <a:pt x="344" y="288"/>
                    <a:pt x="344" y="288"/>
                  </a:cubicBezTo>
                  <a:cubicBezTo>
                    <a:pt x="343" y="287"/>
                    <a:pt x="343" y="287"/>
                    <a:pt x="343" y="287"/>
                  </a:cubicBezTo>
                  <a:cubicBezTo>
                    <a:pt x="342" y="286"/>
                    <a:pt x="342" y="286"/>
                    <a:pt x="342" y="286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4"/>
                    <a:pt x="341" y="284"/>
                    <a:pt x="341" y="284"/>
                  </a:cubicBezTo>
                  <a:cubicBezTo>
                    <a:pt x="341" y="282"/>
                    <a:pt x="341" y="282"/>
                    <a:pt x="341" y="282"/>
                  </a:cubicBezTo>
                  <a:cubicBezTo>
                    <a:pt x="339" y="280"/>
                    <a:pt x="339" y="280"/>
                    <a:pt x="339" y="280"/>
                  </a:cubicBezTo>
                  <a:cubicBezTo>
                    <a:pt x="339" y="279"/>
                    <a:pt x="339" y="279"/>
                    <a:pt x="339" y="279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40" y="277"/>
                    <a:pt x="340" y="277"/>
                    <a:pt x="340" y="277"/>
                  </a:cubicBezTo>
                  <a:cubicBezTo>
                    <a:pt x="341" y="276"/>
                    <a:pt x="341" y="276"/>
                    <a:pt x="341" y="276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9" y="275"/>
                    <a:pt x="339" y="275"/>
                    <a:pt x="339" y="275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8" y="277"/>
                    <a:pt x="338" y="277"/>
                    <a:pt x="338" y="277"/>
                  </a:cubicBezTo>
                  <a:cubicBezTo>
                    <a:pt x="338" y="275"/>
                    <a:pt x="338" y="275"/>
                    <a:pt x="338" y="275"/>
                  </a:cubicBezTo>
                  <a:cubicBezTo>
                    <a:pt x="337" y="276"/>
                    <a:pt x="337" y="276"/>
                    <a:pt x="337" y="276"/>
                  </a:cubicBezTo>
                  <a:cubicBezTo>
                    <a:pt x="337" y="275"/>
                    <a:pt x="337" y="275"/>
                    <a:pt x="337" y="275"/>
                  </a:cubicBezTo>
                  <a:cubicBezTo>
                    <a:pt x="336" y="273"/>
                    <a:pt x="336" y="273"/>
                    <a:pt x="336" y="273"/>
                  </a:cubicBezTo>
                  <a:cubicBezTo>
                    <a:pt x="335" y="272"/>
                    <a:pt x="335" y="272"/>
                    <a:pt x="335" y="272"/>
                  </a:cubicBezTo>
                  <a:cubicBezTo>
                    <a:pt x="335" y="271"/>
                    <a:pt x="335" y="271"/>
                    <a:pt x="335" y="271"/>
                  </a:cubicBezTo>
                  <a:cubicBezTo>
                    <a:pt x="337" y="268"/>
                    <a:pt x="337" y="268"/>
                    <a:pt x="337" y="268"/>
                  </a:cubicBezTo>
                  <a:cubicBezTo>
                    <a:pt x="337" y="266"/>
                    <a:pt x="337" y="266"/>
                    <a:pt x="337" y="266"/>
                  </a:cubicBezTo>
                  <a:cubicBezTo>
                    <a:pt x="336" y="265"/>
                    <a:pt x="336" y="265"/>
                    <a:pt x="336" y="265"/>
                  </a:cubicBezTo>
                  <a:cubicBezTo>
                    <a:pt x="335" y="266"/>
                    <a:pt x="335" y="266"/>
                    <a:pt x="335" y="266"/>
                  </a:cubicBezTo>
                  <a:cubicBezTo>
                    <a:pt x="335" y="267"/>
                    <a:pt x="335" y="267"/>
                    <a:pt x="335" y="267"/>
                  </a:cubicBezTo>
                  <a:cubicBezTo>
                    <a:pt x="334" y="268"/>
                    <a:pt x="334" y="268"/>
                    <a:pt x="334" y="268"/>
                  </a:cubicBezTo>
                  <a:cubicBezTo>
                    <a:pt x="334" y="269"/>
                    <a:pt x="334" y="269"/>
                    <a:pt x="334" y="269"/>
                  </a:cubicBezTo>
                  <a:cubicBezTo>
                    <a:pt x="333" y="267"/>
                    <a:pt x="333" y="267"/>
                    <a:pt x="333" y="267"/>
                  </a:cubicBezTo>
                  <a:cubicBezTo>
                    <a:pt x="333" y="265"/>
                    <a:pt x="333" y="265"/>
                    <a:pt x="333" y="265"/>
                  </a:cubicBezTo>
                  <a:cubicBezTo>
                    <a:pt x="335" y="262"/>
                    <a:pt x="335" y="262"/>
                    <a:pt x="335" y="262"/>
                  </a:cubicBezTo>
                  <a:cubicBezTo>
                    <a:pt x="336" y="258"/>
                    <a:pt x="336" y="258"/>
                    <a:pt x="336" y="258"/>
                  </a:cubicBezTo>
                  <a:cubicBezTo>
                    <a:pt x="336" y="256"/>
                    <a:pt x="336" y="256"/>
                    <a:pt x="336" y="256"/>
                  </a:cubicBezTo>
                  <a:cubicBezTo>
                    <a:pt x="335" y="254"/>
                    <a:pt x="335" y="254"/>
                    <a:pt x="335" y="254"/>
                  </a:cubicBezTo>
                  <a:cubicBezTo>
                    <a:pt x="334" y="254"/>
                    <a:pt x="334" y="254"/>
                    <a:pt x="334" y="254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2" y="252"/>
                    <a:pt x="332" y="252"/>
                    <a:pt x="332" y="252"/>
                  </a:cubicBezTo>
                  <a:cubicBezTo>
                    <a:pt x="331" y="251"/>
                    <a:pt x="331" y="251"/>
                    <a:pt x="331" y="251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0" y="249"/>
                    <a:pt x="330" y="249"/>
                    <a:pt x="330" y="249"/>
                  </a:cubicBezTo>
                  <a:cubicBezTo>
                    <a:pt x="329" y="248"/>
                    <a:pt x="329" y="248"/>
                    <a:pt x="329" y="248"/>
                  </a:cubicBezTo>
                  <a:cubicBezTo>
                    <a:pt x="328" y="245"/>
                    <a:pt x="328" y="245"/>
                    <a:pt x="328" y="245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5" y="244"/>
                    <a:pt x="325" y="244"/>
                    <a:pt x="325" y="244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19" y="247"/>
                    <a:pt x="319" y="247"/>
                    <a:pt x="319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5" y="248"/>
                    <a:pt x="315" y="248"/>
                    <a:pt x="315" y="248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6"/>
                    <a:pt x="315" y="246"/>
                    <a:pt x="315" y="246"/>
                  </a:cubicBezTo>
                  <a:cubicBezTo>
                    <a:pt x="314" y="245"/>
                    <a:pt x="314" y="245"/>
                    <a:pt x="314" y="245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3" y="244"/>
                    <a:pt x="313" y="244"/>
                    <a:pt x="313" y="244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3"/>
                    <a:pt x="311" y="243"/>
                    <a:pt x="311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09" y="241"/>
                    <a:pt x="309" y="241"/>
                    <a:pt x="309" y="241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4" y="241"/>
                    <a:pt x="304" y="241"/>
                    <a:pt x="304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5" y="240"/>
                    <a:pt x="305" y="240"/>
                    <a:pt x="305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0" y="241"/>
                    <a:pt x="300" y="241"/>
                    <a:pt x="300" y="241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5" y="241"/>
                    <a:pt x="295" y="241"/>
                    <a:pt x="295" y="241"/>
                  </a:cubicBezTo>
                  <a:cubicBezTo>
                    <a:pt x="294" y="241"/>
                    <a:pt x="294" y="241"/>
                    <a:pt x="294" y="241"/>
                  </a:cubicBezTo>
                  <a:cubicBezTo>
                    <a:pt x="292" y="240"/>
                    <a:pt x="292" y="240"/>
                    <a:pt x="292" y="240"/>
                  </a:cubicBezTo>
                  <a:cubicBezTo>
                    <a:pt x="292" y="239"/>
                    <a:pt x="292" y="239"/>
                    <a:pt x="292" y="239"/>
                  </a:cubicBezTo>
                  <a:cubicBezTo>
                    <a:pt x="292" y="238"/>
                    <a:pt x="292" y="238"/>
                    <a:pt x="292" y="238"/>
                  </a:cubicBezTo>
                  <a:cubicBezTo>
                    <a:pt x="291" y="237"/>
                    <a:pt x="291" y="237"/>
                    <a:pt x="291" y="237"/>
                  </a:cubicBezTo>
                  <a:cubicBezTo>
                    <a:pt x="290" y="239"/>
                    <a:pt x="290" y="239"/>
                    <a:pt x="290" y="239"/>
                  </a:cubicBezTo>
                  <a:cubicBezTo>
                    <a:pt x="290" y="240"/>
                    <a:pt x="290" y="240"/>
                    <a:pt x="290" y="240"/>
                  </a:cubicBezTo>
                  <a:cubicBezTo>
                    <a:pt x="288" y="240"/>
                    <a:pt x="288" y="240"/>
                    <a:pt x="288" y="240"/>
                  </a:cubicBezTo>
                  <a:cubicBezTo>
                    <a:pt x="287" y="240"/>
                    <a:pt x="287" y="240"/>
                    <a:pt x="287" y="240"/>
                  </a:cubicBezTo>
                  <a:cubicBezTo>
                    <a:pt x="285" y="240"/>
                    <a:pt x="285" y="240"/>
                    <a:pt x="285" y="240"/>
                  </a:cubicBezTo>
                  <a:cubicBezTo>
                    <a:pt x="280" y="241"/>
                    <a:pt x="280" y="241"/>
                    <a:pt x="280" y="241"/>
                  </a:cubicBezTo>
                  <a:cubicBezTo>
                    <a:pt x="279" y="242"/>
                    <a:pt x="279" y="242"/>
                    <a:pt x="279" y="242"/>
                  </a:cubicBezTo>
                  <a:cubicBezTo>
                    <a:pt x="276" y="244"/>
                    <a:pt x="276" y="244"/>
                    <a:pt x="276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4" y="246"/>
                    <a:pt x="274" y="246"/>
                    <a:pt x="274" y="246"/>
                  </a:cubicBezTo>
                  <a:cubicBezTo>
                    <a:pt x="275" y="246"/>
                    <a:pt x="275" y="246"/>
                    <a:pt x="275" y="246"/>
                  </a:cubicBezTo>
                  <a:cubicBezTo>
                    <a:pt x="276" y="245"/>
                    <a:pt x="276" y="245"/>
                    <a:pt x="276" y="245"/>
                  </a:cubicBezTo>
                  <a:cubicBezTo>
                    <a:pt x="277" y="245"/>
                    <a:pt x="277" y="245"/>
                    <a:pt x="277" y="245"/>
                  </a:cubicBezTo>
                  <a:cubicBezTo>
                    <a:pt x="277" y="246"/>
                    <a:pt x="277" y="246"/>
                    <a:pt x="277" y="246"/>
                  </a:cubicBezTo>
                  <a:cubicBezTo>
                    <a:pt x="279" y="246"/>
                    <a:pt x="279" y="246"/>
                    <a:pt x="279" y="246"/>
                  </a:cubicBezTo>
                  <a:cubicBezTo>
                    <a:pt x="278" y="247"/>
                    <a:pt x="278" y="247"/>
                    <a:pt x="278" y="247"/>
                  </a:cubicBezTo>
                  <a:cubicBezTo>
                    <a:pt x="276" y="248"/>
                    <a:pt x="276" y="248"/>
                    <a:pt x="276" y="248"/>
                  </a:cubicBezTo>
                  <a:cubicBezTo>
                    <a:pt x="276" y="250"/>
                    <a:pt x="276" y="250"/>
                    <a:pt x="276" y="250"/>
                  </a:cubicBezTo>
                  <a:cubicBezTo>
                    <a:pt x="276" y="251"/>
                    <a:pt x="276" y="251"/>
                    <a:pt x="276" y="251"/>
                  </a:cubicBezTo>
                  <a:cubicBezTo>
                    <a:pt x="279" y="252"/>
                    <a:pt x="279" y="252"/>
                    <a:pt x="279" y="252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0" y="254"/>
                    <a:pt x="280" y="254"/>
                    <a:pt x="280" y="254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78" y="253"/>
                    <a:pt x="278" y="253"/>
                    <a:pt x="278" y="253"/>
                  </a:cubicBezTo>
                  <a:cubicBezTo>
                    <a:pt x="277" y="253"/>
                    <a:pt x="277" y="253"/>
                    <a:pt x="277" y="253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0"/>
                    <a:pt x="274" y="250"/>
                    <a:pt x="274" y="250"/>
                  </a:cubicBezTo>
                  <a:cubicBezTo>
                    <a:pt x="272" y="250"/>
                    <a:pt x="272" y="250"/>
                    <a:pt x="272" y="250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73" y="254"/>
                    <a:pt x="273" y="254"/>
                    <a:pt x="273" y="254"/>
                  </a:cubicBezTo>
                  <a:cubicBezTo>
                    <a:pt x="271" y="254"/>
                    <a:pt x="271" y="254"/>
                    <a:pt x="271" y="254"/>
                  </a:cubicBezTo>
                  <a:cubicBezTo>
                    <a:pt x="271" y="253"/>
                    <a:pt x="271" y="253"/>
                    <a:pt x="271" y="253"/>
                  </a:cubicBezTo>
                  <a:cubicBezTo>
                    <a:pt x="269" y="252"/>
                    <a:pt x="269" y="252"/>
                    <a:pt x="269" y="252"/>
                  </a:cubicBezTo>
                  <a:cubicBezTo>
                    <a:pt x="268" y="253"/>
                    <a:pt x="268" y="253"/>
                    <a:pt x="268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3"/>
                    <a:pt x="265" y="253"/>
                    <a:pt x="265" y="253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2" y="253"/>
                    <a:pt x="262" y="253"/>
                    <a:pt x="262" y="253"/>
                  </a:cubicBezTo>
                  <a:cubicBezTo>
                    <a:pt x="261" y="253"/>
                    <a:pt x="261" y="253"/>
                    <a:pt x="261" y="253"/>
                  </a:cubicBezTo>
                  <a:cubicBezTo>
                    <a:pt x="262" y="252"/>
                    <a:pt x="262" y="252"/>
                    <a:pt x="262" y="252"/>
                  </a:cubicBezTo>
                  <a:cubicBezTo>
                    <a:pt x="263" y="251"/>
                    <a:pt x="263" y="251"/>
                    <a:pt x="263" y="251"/>
                  </a:cubicBezTo>
                  <a:cubicBezTo>
                    <a:pt x="263" y="250"/>
                    <a:pt x="263" y="250"/>
                    <a:pt x="263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0" y="249"/>
                    <a:pt x="260" y="249"/>
                    <a:pt x="260" y="249"/>
                  </a:cubicBezTo>
                  <a:cubicBezTo>
                    <a:pt x="260" y="248"/>
                    <a:pt x="260" y="248"/>
                    <a:pt x="260" y="248"/>
                  </a:cubicBezTo>
                  <a:cubicBezTo>
                    <a:pt x="260" y="247"/>
                    <a:pt x="260" y="247"/>
                    <a:pt x="260" y="247"/>
                  </a:cubicBezTo>
                  <a:cubicBezTo>
                    <a:pt x="258" y="248"/>
                    <a:pt x="258" y="248"/>
                    <a:pt x="258" y="248"/>
                  </a:cubicBezTo>
                  <a:cubicBezTo>
                    <a:pt x="258" y="247"/>
                    <a:pt x="258" y="247"/>
                    <a:pt x="258" y="247"/>
                  </a:cubicBezTo>
                  <a:cubicBezTo>
                    <a:pt x="258" y="246"/>
                    <a:pt x="258" y="246"/>
                    <a:pt x="258" y="246"/>
                  </a:cubicBezTo>
                  <a:cubicBezTo>
                    <a:pt x="257" y="246"/>
                    <a:pt x="257" y="246"/>
                    <a:pt x="257" y="246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55" y="248"/>
                    <a:pt x="255" y="248"/>
                    <a:pt x="255" y="248"/>
                  </a:cubicBezTo>
                  <a:cubicBezTo>
                    <a:pt x="256" y="249"/>
                    <a:pt x="256" y="249"/>
                    <a:pt x="256" y="249"/>
                  </a:cubicBezTo>
                  <a:cubicBezTo>
                    <a:pt x="254" y="249"/>
                    <a:pt x="254" y="249"/>
                    <a:pt x="254" y="249"/>
                  </a:cubicBezTo>
                  <a:cubicBezTo>
                    <a:pt x="249" y="248"/>
                    <a:pt x="249" y="248"/>
                    <a:pt x="249" y="248"/>
                  </a:cubicBezTo>
                  <a:cubicBezTo>
                    <a:pt x="248" y="248"/>
                    <a:pt x="248" y="248"/>
                    <a:pt x="248" y="248"/>
                  </a:cubicBezTo>
                  <a:cubicBezTo>
                    <a:pt x="244" y="247"/>
                    <a:pt x="244" y="247"/>
                    <a:pt x="244" y="247"/>
                  </a:cubicBezTo>
                  <a:cubicBezTo>
                    <a:pt x="242" y="247"/>
                    <a:pt x="242" y="247"/>
                    <a:pt x="242" y="247"/>
                  </a:cubicBezTo>
                  <a:cubicBezTo>
                    <a:pt x="239" y="247"/>
                    <a:pt x="239" y="247"/>
                    <a:pt x="239" y="247"/>
                  </a:cubicBezTo>
                  <a:cubicBezTo>
                    <a:pt x="238" y="248"/>
                    <a:pt x="238" y="248"/>
                    <a:pt x="238" y="248"/>
                  </a:cubicBezTo>
                  <a:cubicBezTo>
                    <a:pt x="236" y="248"/>
                    <a:pt x="236" y="248"/>
                    <a:pt x="236" y="248"/>
                  </a:cubicBezTo>
                  <a:cubicBezTo>
                    <a:pt x="235" y="250"/>
                    <a:pt x="235" y="250"/>
                    <a:pt x="235" y="250"/>
                  </a:cubicBezTo>
                  <a:cubicBezTo>
                    <a:pt x="233" y="250"/>
                    <a:pt x="233" y="250"/>
                    <a:pt x="233" y="250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33" y="248"/>
                    <a:pt x="233" y="248"/>
                    <a:pt x="233" y="248"/>
                  </a:cubicBezTo>
                  <a:cubicBezTo>
                    <a:pt x="234" y="246"/>
                    <a:pt x="234" y="246"/>
                    <a:pt x="234" y="246"/>
                  </a:cubicBezTo>
                  <a:cubicBezTo>
                    <a:pt x="233" y="244"/>
                    <a:pt x="233" y="244"/>
                    <a:pt x="233" y="244"/>
                  </a:cubicBezTo>
                  <a:cubicBezTo>
                    <a:pt x="233" y="245"/>
                    <a:pt x="233" y="245"/>
                    <a:pt x="233" y="245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0" y="246"/>
                    <a:pt x="230" y="246"/>
                    <a:pt x="230" y="246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31" y="250"/>
                    <a:pt x="231" y="250"/>
                    <a:pt x="231" y="250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3"/>
                    <a:pt x="230" y="253"/>
                    <a:pt x="230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6" y="255"/>
                    <a:pt x="226" y="255"/>
                    <a:pt x="226" y="255"/>
                  </a:cubicBezTo>
                  <a:cubicBezTo>
                    <a:pt x="222" y="257"/>
                    <a:pt x="222" y="257"/>
                    <a:pt x="222" y="257"/>
                  </a:cubicBezTo>
                  <a:cubicBezTo>
                    <a:pt x="221" y="257"/>
                    <a:pt x="221" y="257"/>
                    <a:pt x="221" y="257"/>
                  </a:cubicBezTo>
                  <a:cubicBezTo>
                    <a:pt x="219" y="258"/>
                    <a:pt x="219" y="258"/>
                    <a:pt x="219" y="258"/>
                  </a:cubicBezTo>
                  <a:cubicBezTo>
                    <a:pt x="218" y="259"/>
                    <a:pt x="218" y="259"/>
                    <a:pt x="218" y="259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18" y="256"/>
                    <a:pt x="218" y="256"/>
                    <a:pt x="218" y="256"/>
                  </a:cubicBezTo>
                  <a:cubicBezTo>
                    <a:pt x="218" y="257"/>
                    <a:pt x="218" y="257"/>
                    <a:pt x="218" y="257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5" y="257"/>
                    <a:pt x="215" y="257"/>
                    <a:pt x="215" y="257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14" y="259"/>
                    <a:pt x="214" y="259"/>
                    <a:pt x="214" y="259"/>
                  </a:cubicBezTo>
                  <a:cubicBezTo>
                    <a:pt x="213" y="258"/>
                    <a:pt x="213" y="258"/>
                    <a:pt x="213" y="258"/>
                  </a:cubicBezTo>
                  <a:cubicBezTo>
                    <a:pt x="214" y="260"/>
                    <a:pt x="214" y="260"/>
                    <a:pt x="214" y="260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1" y="260"/>
                    <a:pt x="211" y="260"/>
                    <a:pt x="211" y="260"/>
                  </a:cubicBezTo>
                  <a:cubicBezTo>
                    <a:pt x="209" y="262"/>
                    <a:pt x="209" y="262"/>
                    <a:pt x="209" y="262"/>
                  </a:cubicBezTo>
                  <a:cubicBezTo>
                    <a:pt x="210" y="264"/>
                    <a:pt x="210" y="264"/>
                    <a:pt x="210" y="264"/>
                  </a:cubicBezTo>
                  <a:cubicBezTo>
                    <a:pt x="209" y="265"/>
                    <a:pt x="209" y="265"/>
                    <a:pt x="209" y="265"/>
                  </a:cubicBezTo>
                  <a:cubicBezTo>
                    <a:pt x="207" y="265"/>
                    <a:pt x="207" y="265"/>
                    <a:pt x="207" y="265"/>
                  </a:cubicBezTo>
                  <a:cubicBezTo>
                    <a:pt x="208" y="269"/>
                    <a:pt x="208" y="269"/>
                    <a:pt x="208" y="269"/>
                  </a:cubicBezTo>
                  <a:cubicBezTo>
                    <a:pt x="207" y="271"/>
                    <a:pt x="207" y="271"/>
                    <a:pt x="207" y="271"/>
                  </a:cubicBezTo>
                  <a:cubicBezTo>
                    <a:pt x="206" y="273"/>
                    <a:pt x="206" y="273"/>
                    <a:pt x="206" y="273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206" y="277"/>
                    <a:pt x="206" y="277"/>
                    <a:pt x="206" y="277"/>
                  </a:cubicBezTo>
                  <a:cubicBezTo>
                    <a:pt x="206" y="280"/>
                    <a:pt x="206" y="280"/>
                    <a:pt x="206" y="280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5" y="283"/>
                    <a:pt x="205" y="283"/>
                    <a:pt x="205" y="283"/>
                  </a:cubicBezTo>
                  <a:cubicBezTo>
                    <a:pt x="205" y="286"/>
                    <a:pt x="205" y="286"/>
                    <a:pt x="205" y="286"/>
                  </a:cubicBezTo>
                  <a:cubicBezTo>
                    <a:pt x="204" y="286"/>
                    <a:pt x="204" y="286"/>
                    <a:pt x="204" y="286"/>
                  </a:cubicBezTo>
                  <a:cubicBezTo>
                    <a:pt x="203" y="285"/>
                    <a:pt x="203" y="285"/>
                    <a:pt x="203" y="285"/>
                  </a:cubicBezTo>
                  <a:cubicBezTo>
                    <a:pt x="202" y="284"/>
                    <a:pt x="202" y="284"/>
                    <a:pt x="202" y="284"/>
                  </a:cubicBezTo>
                  <a:cubicBezTo>
                    <a:pt x="200" y="283"/>
                    <a:pt x="200" y="283"/>
                    <a:pt x="200" y="283"/>
                  </a:cubicBezTo>
                  <a:cubicBezTo>
                    <a:pt x="197" y="282"/>
                    <a:pt x="197" y="282"/>
                    <a:pt x="197" y="282"/>
                  </a:cubicBezTo>
                  <a:cubicBezTo>
                    <a:pt x="196" y="281"/>
                    <a:pt x="196" y="281"/>
                    <a:pt x="196" y="281"/>
                  </a:cubicBezTo>
                  <a:cubicBezTo>
                    <a:pt x="195" y="280"/>
                    <a:pt x="195" y="280"/>
                    <a:pt x="195" y="280"/>
                  </a:cubicBezTo>
                  <a:cubicBezTo>
                    <a:pt x="194" y="281"/>
                    <a:pt x="194" y="281"/>
                    <a:pt x="194" y="281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79"/>
                    <a:pt x="192" y="279"/>
                    <a:pt x="192" y="279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69"/>
                    <a:pt x="190" y="269"/>
                    <a:pt x="190" y="269"/>
                  </a:cubicBezTo>
                  <a:cubicBezTo>
                    <a:pt x="190" y="267"/>
                    <a:pt x="190" y="267"/>
                    <a:pt x="190" y="267"/>
                  </a:cubicBezTo>
                  <a:cubicBezTo>
                    <a:pt x="189" y="266"/>
                    <a:pt x="189" y="266"/>
                    <a:pt x="189" y="266"/>
                  </a:cubicBezTo>
                  <a:cubicBezTo>
                    <a:pt x="188" y="264"/>
                    <a:pt x="188" y="264"/>
                    <a:pt x="188" y="264"/>
                  </a:cubicBezTo>
                  <a:cubicBezTo>
                    <a:pt x="187" y="263"/>
                    <a:pt x="187" y="263"/>
                    <a:pt x="187" y="263"/>
                  </a:cubicBezTo>
                  <a:cubicBezTo>
                    <a:pt x="186" y="262"/>
                    <a:pt x="186" y="262"/>
                    <a:pt x="186" y="262"/>
                  </a:cubicBezTo>
                  <a:cubicBezTo>
                    <a:pt x="186" y="261"/>
                    <a:pt x="186" y="261"/>
                    <a:pt x="186" y="261"/>
                  </a:cubicBezTo>
                  <a:cubicBezTo>
                    <a:pt x="185" y="260"/>
                    <a:pt x="185" y="260"/>
                    <a:pt x="185" y="260"/>
                  </a:cubicBezTo>
                  <a:cubicBezTo>
                    <a:pt x="184" y="257"/>
                    <a:pt x="184" y="257"/>
                    <a:pt x="184" y="257"/>
                  </a:cubicBezTo>
                  <a:cubicBezTo>
                    <a:pt x="183" y="256"/>
                    <a:pt x="183" y="256"/>
                    <a:pt x="183" y="256"/>
                  </a:cubicBezTo>
                  <a:cubicBezTo>
                    <a:pt x="182" y="256"/>
                    <a:pt x="182" y="256"/>
                    <a:pt x="182" y="256"/>
                  </a:cubicBezTo>
                  <a:cubicBezTo>
                    <a:pt x="182" y="253"/>
                    <a:pt x="182" y="253"/>
                    <a:pt x="182" y="253"/>
                  </a:cubicBezTo>
                  <a:cubicBezTo>
                    <a:pt x="182" y="252"/>
                    <a:pt x="182" y="252"/>
                    <a:pt x="182" y="252"/>
                  </a:cubicBezTo>
                  <a:cubicBezTo>
                    <a:pt x="181" y="251"/>
                    <a:pt x="181" y="251"/>
                    <a:pt x="181" y="251"/>
                  </a:cubicBezTo>
                  <a:cubicBezTo>
                    <a:pt x="181" y="250"/>
                    <a:pt x="181" y="250"/>
                    <a:pt x="181" y="250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8" y="246"/>
                    <a:pt x="178" y="246"/>
                    <a:pt x="178" y="246"/>
                  </a:cubicBezTo>
                  <a:cubicBezTo>
                    <a:pt x="177" y="245"/>
                    <a:pt x="177" y="245"/>
                    <a:pt x="177" y="245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5" y="244"/>
                    <a:pt x="175" y="244"/>
                    <a:pt x="175" y="244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4" y="243"/>
                    <a:pt x="174" y="243"/>
                    <a:pt x="174" y="243"/>
                  </a:cubicBezTo>
                  <a:cubicBezTo>
                    <a:pt x="172" y="244"/>
                    <a:pt x="172" y="244"/>
                    <a:pt x="172" y="244"/>
                  </a:cubicBezTo>
                  <a:cubicBezTo>
                    <a:pt x="170" y="243"/>
                    <a:pt x="170" y="243"/>
                    <a:pt x="170" y="243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8" y="245"/>
                    <a:pt x="168" y="245"/>
                    <a:pt x="168" y="245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7" y="244"/>
                    <a:pt x="167" y="244"/>
                    <a:pt x="167" y="244"/>
                  </a:cubicBezTo>
                  <a:cubicBezTo>
                    <a:pt x="166" y="244"/>
                    <a:pt x="166" y="244"/>
                    <a:pt x="166" y="244"/>
                  </a:cubicBezTo>
                  <a:cubicBezTo>
                    <a:pt x="165" y="245"/>
                    <a:pt x="165" y="245"/>
                    <a:pt x="165" y="245"/>
                  </a:cubicBezTo>
                  <a:cubicBezTo>
                    <a:pt x="164" y="248"/>
                    <a:pt x="164" y="248"/>
                    <a:pt x="164" y="248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50"/>
                    <a:pt x="163" y="250"/>
                    <a:pt x="163" y="250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61" y="251"/>
                    <a:pt x="161" y="251"/>
                    <a:pt x="161" y="251"/>
                  </a:cubicBezTo>
                  <a:cubicBezTo>
                    <a:pt x="161" y="252"/>
                    <a:pt x="161" y="252"/>
                    <a:pt x="161" y="252"/>
                  </a:cubicBezTo>
                  <a:cubicBezTo>
                    <a:pt x="160" y="252"/>
                    <a:pt x="160" y="252"/>
                    <a:pt x="160" y="252"/>
                  </a:cubicBezTo>
                  <a:cubicBezTo>
                    <a:pt x="159" y="252"/>
                    <a:pt x="159" y="252"/>
                    <a:pt x="159" y="252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50"/>
                    <a:pt x="157" y="250"/>
                    <a:pt x="157" y="250"/>
                  </a:cubicBezTo>
                  <a:cubicBezTo>
                    <a:pt x="155" y="250"/>
                    <a:pt x="155" y="250"/>
                    <a:pt x="155" y="250"/>
                  </a:cubicBezTo>
                  <a:cubicBezTo>
                    <a:pt x="155" y="249"/>
                    <a:pt x="155" y="249"/>
                    <a:pt x="155" y="249"/>
                  </a:cubicBezTo>
                  <a:cubicBezTo>
                    <a:pt x="153" y="248"/>
                    <a:pt x="153" y="248"/>
                    <a:pt x="153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4"/>
                    <a:pt x="148" y="244"/>
                    <a:pt x="148" y="244"/>
                  </a:cubicBezTo>
                  <a:cubicBezTo>
                    <a:pt x="147" y="242"/>
                    <a:pt x="147" y="242"/>
                    <a:pt x="147" y="242"/>
                  </a:cubicBezTo>
                  <a:cubicBezTo>
                    <a:pt x="145" y="241"/>
                    <a:pt x="145" y="241"/>
                    <a:pt x="145" y="241"/>
                  </a:cubicBezTo>
                  <a:cubicBezTo>
                    <a:pt x="145" y="240"/>
                    <a:pt x="145" y="240"/>
                    <a:pt x="145" y="240"/>
                  </a:cubicBezTo>
                  <a:cubicBezTo>
                    <a:pt x="147" y="240"/>
                    <a:pt x="147" y="240"/>
                    <a:pt x="147" y="240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6" y="237"/>
                    <a:pt x="146" y="237"/>
                    <a:pt x="146" y="237"/>
                  </a:cubicBezTo>
                  <a:cubicBezTo>
                    <a:pt x="146" y="236"/>
                    <a:pt x="146" y="236"/>
                    <a:pt x="146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2" y="231"/>
                    <a:pt x="142" y="231"/>
                    <a:pt x="142" y="231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0" y="229"/>
                    <a:pt x="140" y="229"/>
                    <a:pt x="140" y="229"/>
                  </a:cubicBezTo>
                  <a:cubicBezTo>
                    <a:pt x="139" y="228"/>
                    <a:pt x="139" y="228"/>
                    <a:pt x="139" y="228"/>
                  </a:cubicBezTo>
                  <a:cubicBezTo>
                    <a:pt x="139" y="227"/>
                    <a:pt x="139" y="227"/>
                    <a:pt x="139" y="227"/>
                  </a:cubicBezTo>
                  <a:cubicBezTo>
                    <a:pt x="139" y="226"/>
                    <a:pt x="139" y="226"/>
                    <a:pt x="139" y="226"/>
                  </a:cubicBezTo>
                  <a:cubicBezTo>
                    <a:pt x="138" y="226"/>
                    <a:pt x="138" y="226"/>
                    <a:pt x="138" y="226"/>
                  </a:cubicBezTo>
                  <a:cubicBezTo>
                    <a:pt x="138" y="225"/>
                    <a:pt x="138" y="225"/>
                    <a:pt x="138" y="225"/>
                  </a:cubicBezTo>
                  <a:cubicBezTo>
                    <a:pt x="137" y="224"/>
                    <a:pt x="137" y="224"/>
                    <a:pt x="137" y="224"/>
                  </a:cubicBezTo>
                  <a:cubicBezTo>
                    <a:pt x="135" y="222"/>
                    <a:pt x="135" y="222"/>
                    <a:pt x="135" y="222"/>
                  </a:cubicBezTo>
                  <a:cubicBezTo>
                    <a:pt x="134" y="221"/>
                    <a:pt x="134" y="221"/>
                    <a:pt x="134" y="221"/>
                  </a:cubicBezTo>
                  <a:cubicBezTo>
                    <a:pt x="120" y="221"/>
                    <a:pt x="120" y="221"/>
                    <a:pt x="120" y="221"/>
                  </a:cubicBezTo>
                  <a:cubicBezTo>
                    <a:pt x="119" y="224"/>
                    <a:pt x="119" y="224"/>
                    <a:pt x="119" y="224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64" y="210"/>
                    <a:pt x="64" y="210"/>
                    <a:pt x="64" y="210"/>
                  </a:cubicBezTo>
                  <a:cubicBezTo>
                    <a:pt x="65" y="209"/>
                    <a:pt x="65" y="209"/>
                    <a:pt x="65" y="209"/>
                  </a:cubicBezTo>
                  <a:cubicBezTo>
                    <a:pt x="64" y="208"/>
                    <a:pt x="64" y="208"/>
                    <a:pt x="64" y="208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3" y="202"/>
                    <a:pt x="43" y="202"/>
                    <a:pt x="43" y="202"/>
                  </a:cubicBezTo>
                  <a:cubicBezTo>
                    <a:pt x="40" y="198"/>
                    <a:pt x="40" y="198"/>
                    <a:pt x="40" y="198"/>
                  </a:cubicBezTo>
                  <a:cubicBezTo>
                    <a:pt x="38" y="196"/>
                    <a:pt x="38" y="196"/>
                    <a:pt x="38" y="196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5" y="193"/>
                    <a:pt x="35" y="193"/>
                    <a:pt x="35" y="193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29" y="191"/>
                    <a:pt x="29" y="191"/>
                    <a:pt x="29" y="191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28" y="189"/>
                    <a:pt x="28" y="189"/>
                    <a:pt x="28" y="189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1" y="187"/>
                    <a:pt x="21" y="187"/>
                    <a:pt x="21" y="187"/>
                  </a:cubicBezTo>
                  <a:cubicBezTo>
                    <a:pt x="18" y="187"/>
                    <a:pt x="18" y="187"/>
                    <a:pt x="18" y="187"/>
                  </a:cubicBezTo>
                  <a:cubicBezTo>
                    <a:pt x="17" y="186"/>
                    <a:pt x="17" y="186"/>
                    <a:pt x="17" y="186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8" y="183"/>
                    <a:pt x="18" y="183"/>
                    <a:pt x="18" y="183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1" y="166"/>
                    <a:pt x="11" y="166"/>
                    <a:pt x="11" y="166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2" y="159"/>
                    <a:pt x="12" y="159"/>
                    <a:pt x="12" y="159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3" y="145"/>
                    <a:pt x="13" y="145"/>
                    <a:pt x="13" y="145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0"/>
                    <a:pt x="44" y="0"/>
                    <a:pt x="44" y="0"/>
                  </a:cubicBezTo>
                  <a:close/>
                  <a:moveTo>
                    <a:pt x="457" y="125"/>
                  </a:moveTo>
                  <a:cubicBezTo>
                    <a:pt x="457" y="126"/>
                    <a:pt x="457" y="126"/>
                    <a:pt x="457" y="126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59" y="125"/>
                    <a:pt x="459" y="125"/>
                    <a:pt x="459" y="125"/>
                  </a:cubicBezTo>
                  <a:cubicBezTo>
                    <a:pt x="460" y="125"/>
                    <a:pt x="460" y="125"/>
                    <a:pt x="460" y="125"/>
                  </a:cubicBezTo>
                  <a:cubicBezTo>
                    <a:pt x="459" y="124"/>
                    <a:pt x="459" y="124"/>
                    <a:pt x="459" y="124"/>
                  </a:cubicBezTo>
                  <a:cubicBezTo>
                    <a:pt x="458" y="124"/>
                    <a:pt x="458" y="124"/>
                    <a:pt x="458" y="124"/>
                  </a:cubicBezTo>
                  <a:cubicBezTo>
                    <a:pt x="458" y="125"/>
                    <a:pt x="458" y="125"/>
                    <a:pt x="458" y="125"/>
                  </a:cubicBezTo>
                  <a:cubicBezTo>
                    <a:pt x="457" y="125"/>
                    <a:pt x="457" y="125"/>
                    <a:pt x="457" y="125"/>
                  </a:cubicBezTo>
                  <a:close/>
                  <a:moveTo>
                    <a:pt x="430" y="132"/>
                  </a:moveTo>
                  <a:cubicBezTo>
                    <a:pt x="430" y="133"/>
                    <a:pt x="430" y="133"/>
                    <a:pt x="430" y="133"/>
                  </a:cubicBezTo>
                  <a:cubicBezTo>
                    <a:pt x="431" y="133"/>
                    <a:pt x="431" y="133"/>
                    <a:pt x="431" y="133"/>
                  </a:cubicBezTo>
                  <a:cubicBezTo>
                    <a:pt x="431" y="132"/>
                    <a:pt x="431" y="132"/>
                    <a:pt x="431" y="132"/>
                  </a:cubicBezTo>
                  <a:cubicBezTo>
                    <a:pt x="433" y="132"/>
                    <a:pt x="433" y="132"/>
                    <a:pt x="433" y="132"/>
                  </a:cubicBezTo>
                  <a:cubicBezTo>
                    <a:pt x="435" y="131"/>
                    <a:pt x="435" y="131"/>
                    <a:pt x="435" y="131"/>
                  </a:cubicBezTo>
                  <a:cubicBezTo>
                    <a:pt x="438" y="131"/>
                    <a:pt x="438" y="131"/>
                    <a:pt x="438" y="131"/>
                  </a:cubicBezTo>
                  <a:cubicBezTo>
                    <a:pt x="439" y="131"/>
                    <a:pt x="439" y="131"/>
                    <a:pt x="439" y="131"/>
                  </a:cubicBezTo>
                  <a:cubicBezTo>
                    <a:pt x="442" y="131"/>
                    <a:pt x="442" y="131"/>
                    <a:pt x="442" y="131"/>
                  </a:cubicBezTo>
                  <a:cubicBezTo>
                    <a:pt x="442" y="130"/>
                    <a:pt x="442" y="130"/>
                    <a:pt x="442" y="130"/>
                  </a:cubicBezTo>
                  <a:cubicBezTo>
                    <a:pt x="443" y="130"/>
                    <a:pt x="443" y="130"/>
                    <a:pt x="443" y="130"/>
                  </a:cubicBezTo>
                  <a:cubicBezTo>
                    <a:pt x="446" y="129"/>
                    <a:pt x="446" y="129"/>
                    <a:pt x="446" y="129"/>
                  </a:cubicBezTo>
                  <a:cubicBezTo>
                    <a:pt x="447" y="129"/>
                    <a:pt x="447" y="129"/>
                    <a:pt x="447" y="129"/>
                  </a:cubicBezTo>
                  <a:cubicBezTo>
                    <a:pt x="445" y="129"/>
                    <a:pt x="445" y="129"/>
                    <a:pt x="445" y="129"/>
                  </a:cubicBezTo>
                  <a:cubicBezTo>
                    <a:pt x="444" y="129"/>
                    <a:pt x="444" y="129"/>
                    <a:pt x="444" y="129"/>
                  </a:cubicBezTo>
                  <a:cubicBezTo>
                    <a:pt x="442" y="129"/>
                    <a:pt x="442" y="129"/>
                    <a:pt x="442" y="129"/>
                  </a:cubicBezTo>
                  <a:cubicBezTo>
                    <a:pt x="443" y="128"/>
                    <a:pt x="443" y="128"/>
                    <a:pt x="443" y="128"/>
                  </a:cubicBezTo>
                  <a:cubicBezTo>
                    <a:pt x="444" y="128"/>
                    <a:pt x="444" y="128"/>
                    <a:pt x="444" y="128"/>
                  </a:cubicBezTo>
                  <a:cubicBezTo>
                    <a:pt x="444" y="127"/>
                    <a:pt x="444" y="127"/>
                    <a:pt x="444" y="127"/>
                  </a:cubicBezTo>
                  <a:cubicBezTo>
                    <a:pt x="441" y="129"/>
                    <a:pt x="441" y="129"/>
                    <a:pt x="441" y="129"/>
                  </a:cubicBezTo>
                  <a:cubicBezTo>
                    <a:pt x="438" y="129"/>
                    <a:pt x="438" y="129"/>
                    <a:pt x="438" y="129"/>
                  </a:cubicBezTo>
                  <a:cubicBezTo>
                    <a:pt x="436" y="129"/>
                    <a:pt x="436" y="129"/>
                    <a:pt x="436" y="129"/>
                  </a:cubicBezTo>
                  <a:cubicBezTo>
                    <a:pt x="434" y="129"/>
                    <a:pt x="434" y="129"/>
                    <a:pt x="434" y="129"/>
                  </a:cubicBezTo>
                  <a:cubicBezTo>
                    <a:pt x="432" y="130"/>
                    <a:pt x="432" y="130"/>
                    <a:pt x="432" y="130"/>
                  </a:cubicBezTo>
                  <a:cubicBezTo>
                    <a:pt x="430" y="130"/>
                    <a:pt x="430" y="130"/>
                    <a:pt x="430" y="130"/>
                  </a:cubicBezTo>
                  <a:cubicBezTo>
                    <a:pt x="429" y="131"/>
                    <a:pt x="429" y="131"/>
                    <a:pt x="429" y="131"/>
                  </a:cubicBezTo>
                  <a:cubicBezTo>
                    <a:pt x="429" y="132"/>
                    <a:pt x="429" y="132"/>
                    <a:pt x="429" y="132"/>
                  </a:cubicBezTo>
                  <a:cubicBezTo>
                    <a:pt x="430" y="132"/>
                    <a:pt x="430" y="132"/>
                    <a:pt x="430" y="132"/>
                  </a:cubicBezTo>
                  <a:close/>
                  <a:moveTo>
                    <a:pt x="44" y="9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9"/>
                    <a:pt x="44" y="9"/>
                    <a:pt x="44" y="9"/>
                  </a:cubicBezTo>
                  <a:close/>
                  <a:moveTo>
                    <a:pt x="211" y="265"/>
                  </a:moveTo>
                  <a:cubicBezTo>
                    <a:pt x="211" y="265"/>
                    <a:pt x="211" y="265"/>
                    <a:pt x="211" y="265"/>
                  </a:cubicBezTo>
                  <a:cubicBezTo>
                    <a:pt x="213" y="263"/>
                    <a:pt x="213" y="263"/>
                    <a:pt x="213" y="263"/>
                  </a:cubicBezTo>
                  <a:cubicBezTo>
                    <a:pt x="214" y="261"/>
                    <a:pt x="214" y="261"/>
                    <a:pt x="214" y="261"/>
                  </a:cubicBezTo>
                  <a:cubicBezTo>
                    <a:pt x="213" y="262"/>
                    <a:pt x="213" y="262"/>
                    <a:pt x="213" y="262"/>
                  </a:cubicBezTo>
                  <a:cubicBezTo>
                    <a:pt x="211" y="265"/>
                    <a:pt x="211" y="265"/>
                    <a:pt x="211" y="265"/>
                  </a:cubicBezTo>
                  <a:close/>
                  <a:moveTo>
                    <a:pt x="209" y="270"/>
                  </a:moveTo>
                  <a:cubicBezTo>
                    <a:pt x="209" y="269"/>
                    <a:pt x="209" y="269"/>
                    <a:pt x="209" y="269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0" y="266"/>
                    <a:pt x="210" y="266"/>
                    <a:pt x="210" y="266"/>
                  </a:cubicBezTo>
                  <a:cubicBezTo>
                    <a:pt x="209" y="270"/>
                    <a:pt x="209" y="270"/>
                    <a:pt x="209" y="270"/>
                  </a:cubicBezTo>
                  <a:close/>
                  <a:moveTo>
                    <a:pt x="208" y="282"/>
                  </a:moveTo>
                  <a:cubicBezTo>
                    <a:pt x="207" y="279"/>
                    <a:pt x="207" y="279"/>
                    <a:pt x="207" y="279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8" y="271"/>
                    <a:pt x="208" y="271"/>
                    <a:pt x="208" y="271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207" y="279"/>
                    <a:pt x="208" y="282"/>
                    <a:pt x="208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74"/>
            <p:cNvSpPr>
              <a:spLocks noEditPoints="1"/>
            </p:cNvSpPr>
            <p:nvPr/>
          </p:nvSpPr>
          <p:spPr bwMode="auto">
            <a:xfrm>
              <a:off x="2439730" y="5472911"/>
              <a:ext cx="451580" cy="80168"/>
            </a:xfrm>
            <a:custGeom>
              <a:avLst/>
              <a:gdLst>
                <a:gd name="T0" fmla="*/ 197 w 202"/>
                <a:gd name="T1" fmla="*/ 34 h 36"/>
                <a:gd name="T2" fmla="*/ 196 w 202"/>
                <a:gd name="T3" fmla="*/ 31 h 36"/>
                <a:gd name="T4" fmla="*/ 194 w 202"/>
                <a:gd name="T5" fmla="*/ 30 h 36"/>
                <a:gd name="T6" fmla="*/ 192 w 202"/>
                <a:gd name="T7" fmla="*/ 29 h 36"/>
                <a:gd name="T8" fmla="*/ 196 w 202"/>
                <a:gd name="T9" fmla="*/ 29 h 36"/>
                <a:gd name="T10" fmla="*/ 197 w 202"/>
                <a:gd name="T11" fmla="*/ 30 h 36"/>
                <a:gd name="T12" fmla="*/ 199 w 202"/>
                <a:gd name="T13" fmla="*/ 32 h 36"/>
                <a:gd name="T14" fmla="*/ 201 w 202"/>
                <a:gd name="T15" fmla="*/ 34 h 36"/>
                <a:gd name="T16" fmla="*/ 202 w 202"/>
                <a:gd name="T17" fmla="*/ 35 h 36"/>
                <a:gd name="T18" fmla="*/ 199 w 202"/>
                <a:gd name="T19" fmla="*/ 36 h 36"/>
                <a:gd name="T20" fmla="*/ 198 w 202"/>
                <a:gd name="T21" fmla="*/ 36 h 36"/>
                <a:gd name="T22" fmla="*/ 11 w 202"/>
                <a:gd name="T23" fmla="*/ 0 h 36"/>
                <a:gd name="T24" fmla="*/ 9 w 202"/>
                <a:gd name="T25" fmla="*/ 0 h 36"/>
                <a:gd name="T26" fmla="*/ 7 w 202"/>
                <a:gd name="T27" fmla="*/ 2 h 36"/>
                <a:gd name="T28" fmla="*/ 6 w 202"/>
                <a:gd name="T29" fmla="*/ 1 h 36"/>
                <a:gd name="T30" fmla="*/ 0 w 202"/>
                <a:gd name="T31" fmla="*/ 8 h 36"/>
                <a:gd name="T32" fmla="*/ 3 w 202"/>
                <a:gd name="T33" fmla="*/ 8 h 36"/>
                <a:gd name="T34" fmla="*/ 0 w 202"/>
                <a:gd name="T35" fmla="*/ 8 h 36"/>
                <a:gd name="T36" fmla="*/ 13 w 202"/>
                <a:gd name="T37" fmla="*/ 11 h 36"/>
                <a:gd name="T38" fmla="*/ 16 w 202"/>
                <a:gd name="T39" fmla="*/ 14 h 36"/>
                <a:gd name="T40" fmla="*/ 15 w 202"/>
                <a:gd name="T41" fmla="*/ 11 h 36"/>
                <a:gd name="T42" fmla="*/ 17 w 202"/>
                <a:gd name="T43" fmla="*/ 12 h 36"/>
                <a:gd name="T44" fmla="*/ 17 w 202"/>
                <a:gd name="T45" fmla="*/ 10 h 36"/>
                <a:gd name="T46" fmla="*/ 18 w 202"/>
                <a:gd name="T47" fmla="*/ 10 h 36"/>
                <a:gd name="T48" fmla="*/ 20 w 202"/>
                <a:gd name="T49" fmla="*/ 9 h 36"/>
                <a:gd name="T50" fmla="*/ 18 w 202"/>
                <a:gd name="T51" fmla="*/ 8 h 36"/>
                <a:gd name="T52" fmla="*/ 20 w 202"/>
                <a:gd name="T53" fmla="*/ 8 h 36"/>
                <a:gd name="T54" fmla="*/ 24 w 202"/>
                <a:gd name="T55" fmla="*/ 6 h 36"/>
                <a:gd name="T56" fmla="*/ 25 w 202"/>
                <a:gd name="T57" fmla="*/ 5 h 36"/>
                <a:gd name="T58" fmla="*/ 24 w 202"/>
                <a:gd name="T59" fmla="*/ 4 h 36"/>
                <a:gd name="T60" fmla="*/ 26 w 202"/>
                <a:gd name="T61" fmla="*/ 3 h 36"/>
                <a:gd name="T62" fmla="*/ 23 w 202"/>
                <a:gd name="T63" fmla="*/ 2 h 36"/>
                <a:gd name="T64" fmla="*/ 23 w 202"/>
                <a:gd name="T65" fmla="*/ 3 h 36"/>
                <a:gd name="T66" fmla="*/ 20 w 202"/>
                <a:gd name="T67" fmla="*/ 2 h 36"/>
                <a:gd name="T68" fmla="*/ 18 w 202"/>
                <a:gd name="T69" fmla="*/ 0 h 36"/>
                <a:gd name="T70" fmla="*/ 16 w 202"/>
                <a:gd name="T71" fmla="*/ 2 h 36"/>
                <a:gd name="T72" fmla="*/ 16 w 202"/>
                <a:gd name="T73" fmla="*/ 4 h 36"/>
                <a:gd name="T74" fmla="*/ 17 w 202"/>
                <a:gd name="T75" fmla="*/ 7 h 36"/>
                <a:gd name="T76" fmla="*/ 15 w 202"/>
                <a:gd name="T77" fmla="*/ 7 h 36"/>
                <a:gd name="T78" fmla="*/ 10 w 202"/>
                <a:gd name="T79" fmla="*/ 2 h 36"/>
                <a:gd name="T80" fmla="*/ 12 w 202"/>
                <a:gd name="T81" fmla="*/ 3 h 36"/>
                <a:gd name="T82" fmla="*/ 14 w 202"/>
                <a:gd name="T83" fmla="*/ 2 h 36"/>
                <a:gd name="T84" fmla="*/ 14 w 202"/>
                <a:gd name="T85" fmla="*/ 5 h 36"/>
                <a:gd name="T86" fmla="*/ 12 w 202"/>
                <a:gd name="T87" fmla="*/ 9 h 36"/>
                <a:gd name="T88" fmla="*/ 7 w 202"/>
                <a:gd name="T89" fmla="*/ 9 h 36"/>
                <a:gd name="T90" fmla="*/ 7 w 202"/>
                <a:gd name="T91" fmla="*/ 11 h 36"/>
                <a:gd name="T92" fmla="*/ 5 w 202"/>
                <a:gd name="T93" fmla="*/ 11 h 36"/>
                <a:gd name="T94" fmla="*/ 2 w 202"/>
                <a:gd name="T95" fmla="*/ 11 h 36"/>
                <a:gd name="T96" fmla="*/ 3 w 202"/>
                <a:gd name="T97" fmla="*/ 11 h 36"/>
                <a:gd name="T98" fmla="*/ 5 w 202"/>
                <a:gd name="T99" fmla="*/ 8 h 36"/>
                <a:gd name="T100" fmla="*/ 8 w 202"/>
                <a:gd name="T101" fmla="*/ 7 h 36"/>
                <a:gd name="T102" fmla="*/ 6 w 202"/>
                <a:gd name="T103" fmla="*/ 6 h 36"/>
                <a:gd name="T104" fmla="*/ 4 w 202"/>
                <a:gd name="T105" fmla="*/ 2 h 36"/>
                <a:gd name="T106" fmla="*/ 8 w 202"/>
                <a:gd name="T107" fmla="*/ 4 h 36"/>
                <a:gd name="T108" fmla="*/ 10 w 202"/>
                <a:gd name="T10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2" h="36">
                  <a:moveTo>
                    <a:pt x="198" y="36"/>
                  </a:moveTo>
                  <a:cubicBezTo>
                    <a:pt x="197" y="34"/>
                    <a:pt x="197" y="34"/>
                    <a:pt x="197" y="3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1"/>
                    <a:pt x="196" y="31"/>
                    <a:pt x="196" y="31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4" y="30"/>
                    <a:pt x="194" y="30"/>
                    <a:pt x="194" y="30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6" y="30"/>
                    <a:pt x="197" y="30"/>
                    <a:pt x="197" y="30"/>
                  </a:cubicBezTo>
                  <a:cubicBezTo>
                    <a:pt x="197" y="30"/>
                    <a:pt x="199" y="32"/>
                    <a:pt x="199" y="32"/>
                  </a:cubicBezTo>
                  <a:cubicBezTo>
                    <a:pt x="199" y="32"/>
                    <a:pt x="199" y="32"/>
                    <a:pt x="199" y="32"/>
                  </a:cubicBezTo>
                  <a:cubicBezTo>
                    <a:pt x="200" y="34"/>
                    <a:pt x="200" y="34"/>
                    <a:pt x="200" y="34"/>
                  </a:cubicBezTo>
                  <a:cubicBezTo>
                    <a:pt x="201" y="34"/>
                    <a:pt x="201" y="34"/>
                    <a:pt x="201" y="34"/>
                  </a:cubicBezTo>
                  <a:cubicBezTo>
                    <a:pt x="202" y="34"/>
                    <a:pt x="202" y="34"/>
                    <a:pt x="202" y="34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0" y="35"/>
                    <a:pt x="200" y="35"/>
                    <a:pt x="200" y="35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8" y="36"/>
                    <a:pt x="198" y="36"/>
                    <a:pt x="198" y="36"/>
                  </a:cubicBezTo>
                  <a:close/>
                  <a:moveTo>
                    <a:pt x="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9" y="0"/>
                    <a:pt x="9" y="0"/>
                    <a:pt x="9" y="0"/>
                  </a:cubicBezTo>
                  <a:close/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6" y="1"/>
                    <a:pt x="6" y="1"/>
                  </a:cubicBezTo>
                  <a:close/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lose/>
                  <a:moveTo>
                    <a:pt x="12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2" y="11"/>
                    <a:pt x="12" y="11"/>
                    <a:pt x="12" y="11"/>
                  </a:cubicBezTo>
                  <a:close/>
                  <a:moveTo>
                    <a:pt x="10" y="2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75"/>
            <p:cNvSpPr>
              <a:spLocks/>
            </p:cNvSpPr>
            <p:nvPr/>
          </p:nvSpPr>
          <p:spPr bwMode="auto">
            <a:xfrm>
              <a:off x="1907982" y="4135423"/>
              <a:ext cx="109597" cy="51754"/>
            </a:xfrm>
            <a:custGeom>
              <a:avLst/>
              <a:gdLst>
                <a:gd name="T0" fmla="*/ 93 w 108"/>
                <a:gd name="T1" fmla="*/ 44 h 51"/>
                <a:gd name="T2" fmla="*/ 86 w 108"/>
                <a:gd name="T3" fmla="*/ 33 h 51"/>
                <a:gd name="T4" fmla="*/ 91 w 108"/>
                <a:gd name="T5" fmla="*/ 27 h 51"/>
                <a:gd name="T6" fmla="*/ 95 w 108"/>
                <a:gd name="T7" fmla="*/ 25 h 51"/>
                <a:gd name="T8" fmla="*/ 91 w 108"/>
                <a:gd name="T9" fmla="*/ 22 h 51"/>
                <a:gd name="T10" fmla="*/ 88 w 108"/>
                <a:gd name="T11" fmla="*/ 27 h 51"/>
                <a:gd name="T12" fmla="*/ 84 w 108"/>
                <a:gd name="T13" fmla="*/ 22 h 51"/>
                <a:gd name="T14" fmla="*/ 80 w 108"/>
                <a:gd name="T15" fmla="*/ 16 h 51"/>
                <a:gd name="T16" fmla="*/ 73 w 108"/>
                <a:gd name="T17" fmla="*/ 11 h 51"/>
                <a:gd name="T18" fmla="*/ 62 w 108"/>
                <a:gd name="T19" fmla="*/ 16 h 51"/>
                <a:gd name="T20" fmla="*/ 62 w 108"/>
                <a:gd name="T21" fmla="*/ 20 h 51"/>
                <a:gd name="T22" fmla="*/ 58 w 108"/>
                <a:gd name="T23" fmla="*/ 27 h 51"/>
                <a:gd name="T24" fmla="*/ 49 w 108"/>
                <a:gd name="T25" fmla="*/ 29 h 51"/>
                <a:gd name="T26" fmla="*/ 49 w 108"/>
                <a:gd name="T27" fmla="*/ 36 h 51"/>
                <a:gd name="T28" fmla="*/ 55 w 108"/>
                <a:gd name="T29" fmla="*/ 40 h 51"/>
                <a:gd name="T30" fmla="*/ 53 w 108"/>
                <a:gd name="T31" fmla="*/ 44 h 51"/>
                <a:gd name="T32" fmla="*/ 47 w 108"/>
                <a:gd name="T33" fmla="*/ 47 h 51"/>
                <a:gd name="T34" fmla="*/ 40 w 108"/>
                <a:gd name="T35" fmla="*/ 49 h 51"/>
                <a:gd name="T36" fmla="*/ 38 w 108"/>
                <a:gd name="T37" fmla="*/ 44 h 51"/>
                <a:gd name="T38" fmla="*/ 38 w 108"/>
                <a:gd name="T39" fmla="*/ 38 h 51"/>
                <a:gd name="T40" fmla="*/ 36 w 108"/>
                <a:gd name="T41" fmla="*/ 36 h 51"/>
                <a:gd name="T42" fmla="*/ 36 w 108"/>
                <a:gd name="T43" fmla="*/ 40 h 51"/>
                <a:gd name="T44" fmla="*/ 31 w 108"/>
                <a:gd name="T45" fmla="*/ 42 h 51"/>
                <a:gd name="T46" fmla="*/ 25 w 108"/>
                <a:gd name="T47" fmla="*/ 36 h 51"/>
                <a:gd name="T48" fmla="*/ 18 w 108"/>
                <a:gd name="T49" fmla="*/ 29 h 51"/>
                <a:gd name="T50" fmla="*/ 16 w 108"/>
                <a:gd name="T51" fmla="*/ 27 h 51"/>
                <a:gd name="T52" fmla="*/ 11 w 108"/>
                <a:gd name="T53" fmla="*/ 27 h 51"/>
                <a:gd name="T54" fmla="*/ 5 w 108"/>
                <a:gd name="T55" fmla="*/ 27 h 51"/>
                <a:gd name="T56" fmla="*/ 0 w 108"/>
                <a:gd name="T57" fmla="*/ 27 h 51"/>
                <a:gd name="T58" fmla="*/ 0 w 108"/>
                <a:gd name="T59" fmla="*/ 20 h 51"/>
                <a:gd name="T60" fmla="*/ 3 w 108"/>
                <a:gd name="T61" fmla="*/ 16 h 51"/>
                <a:gd name="T62" fmla="*/ 0 w 108"/>
                <a:gd name="T63" fmla="*/ 11 h 51"/>
                <a:gd name="T64" fmla="*/ 3 w 108"/>
                <a:gd name="T65" fmla="*/ 5 h 51"/>
                <a:gd name="T66" fmla="*/ 7 w 108"/>
                <a:gd name="T67" fmla="*/ 5 h 51"/>
                <a:gd name="T68" fmla="*/ 11 w 108"/>
                <a:gd name="T69" fmla="*/ 9 h 51"/>
                <a:gd name="T70" fmla="*/ 14 w 108"/>
                <a:gd name="T71" fmla="*/ 9 h 51"/>
                <a:gd name="T72" fmla="*/ 14 w 108"/>
                <a:gd name="T73" fmla="*/ 11 h 51"/>
                <a:gd name="T74" fmla="*/ 14 w 108"/>
                <a:gd name="T75" fmla="*/ 14 h 51"/>
                <a:gd name="T76" fmla="*/ 20 w 108"/>
                <a:gd name="T77" fmla="*/ 14 h 51"/>
                <a:gd name="T78" fmla="*/ 18 w 108"/>
                <a:gd name="T79" fmla="*/ 11 h 51"/>
                <a:gd name="T80" fmla="*/ 25 w 108"/>
                <a:gd name="T81" fmla="*/ 11 h 51"/>
                <a:gd name="T82" fmla="*/ 38 w 108"/>
                <a:gd name="T83" fmla="*/ 16 h 51"/>
                <a:gd name="T84" fmla="*/ 44 w 108"/>
                <a:gd name="T85" fmla="*/ 14 h 51"/>
                <a:gd name="T86" fmla="*/ 62 w 108"/>
                <a:gd name="T87" fmla="*/ 5 h 51"/>
                <a:gd name="T88" fmla="*/ 69 w 108"/>
                <a:gd name="T89" fmla="*/ 0 h 51"/>
                <a:gd name="T90" fmla="*/ 73 w 108"/>
                <a:gd name="T91" fmla="*/ 5 h 51"/>
                <a:gd name="T92" fmla="*/ 84 w 108"/>
                <a:gd name="T93" fmla="*/ 5 h 51"/>
                <a:gd name="T94" fmla="*/ 97 w 108"/>
                <a:gd name="T95" fmla="*/ 11 h 51"/>
                <a:gd name="T96" fmla="*/ 102 w 108"/>
                <a:gd name="T97" fmla="*/ 18 h 51"/>
                <a:gd name="T98" fmla="*/ 106 w 108"/>
                <a:gd name="T99" fmla="*/ 20 h 51"/>
                <a:gd name="T100" fmla="*/ 106 w 108"/>
                <a:gd name="T101" fmla="*/ 27 h 51"/>
                <a:gd name="T102" fmla="*/ 104 w 108"/>
                <a:gd name="T103" fmla="*/ 36 h 51"/>
                <a:gd name="T104" fmla="*/ 102 w 108"/>
                <a:gd name="T105" fmla="*/ 42 h 51"/>
                <a:gd name="T106" fmla="*/ 97 w 108"/>
                <a:gd name="T107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" h="51">
                  <a:moveTo>
                    <a:pt x="97" y="49"/>
                  </a:moveTo>
                  <a:lnTo>
                    <a:pt x="93" y="44"/>
                  </a:lnTo>
                  <a:lnTo>
                    <a:pt x="88" y="38"/>
                  </a:lnTo>
                  <a:lnTo>
                    <a:pt x="86" y="33"/>
                  </a:lnTo>
                  <a:lnTo>
                    <a:pt x="88" y="31"/>
                  </a:lnTo>
                  <a:lnTo>
                    <a:pt x="91" y="27"/>
                  </a:lnTo>
                  <a:lnTo>
                    <a:pt x="93" y="27"/>
                  </a:lnTo>
                  <a:lnTo>
                    <a:pt x="95" y="25"/>
                  </a:lnTo>
                  <a:lnTo>
                    <a:pt x="93" y="22"/>
                  </a:lnTo>
                  <a:lnTo>
                    <a:pt x="91" y="22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6" y="25"/>
                  </a:lnTo>
                  <a:lnTo>
                    <a:pt x="84" y="22"/>
                  </a:lnTo>
                  <a:lnTo>
                    <a:pt x="82" y="18"/>
                  </a:lnTo>
                  <a:lnTo>
                    <a:pt x="80" y="16"/>
                  </a:lnTo>
                  <a:lnTo>
                    <a:pt x="75" y="14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58" y="27"/>
                  </a:lnTo>
                  <a:lnTo>
                    <a:pt x="51" y="29"/>
                  </a:lnTo>
                  <a:lnTo>
                    <a:pt x="49" y="29"/>
                  </a:lnTo>
                  <a:lnTo>
                    <a:pt x="49" y="31"/>
                  </a:lnTo>
                  <a:lnTo>
                    <a:pt x="49" y="36"/>
                  </a:lnTo>
                  <a:lnTo>
                    <a:pt x="53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49" y="44"/>
                  </a:lnTo>
                  <a:lnTo>
                    <a:pt x="47" y="47"/>
                  </a:lnTo>
                  <a:lnTo>
                    <a:pt x="44" y="51"/>
                  </a:lnTo>
                  <a:lnTo>
                    <a:pt x="40" y="49"/>
                  </a:lnTo>
                  <a:lnTo>
                    <a:pt x="38" y="47"/>
                  </a:lnTo>
                  <a:lnTo>
                    <a:pt x="38" y="44"/>
                  </a:lnTo>
                  <a:lnTo>
                    <a:pt x="38" y="40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6" y="36"/>
                  </a:lnTo>
                  <a:lnTo>
                    <a:pt x="33" y="38"/>
                  </a:lnTo>
                  <a:lnTo>
                    <a:pt x="36" y="40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7" y="40"/>
                  </a:lnTo>
                  <a:lnTo>
                    <a:pt x="25" y="36"/>
                  </a:lnTo>
                  <a:lnTo>
                    <a:pt x="25" y="31"/>
                  </a:lnTo>
                  <a:lnTo>
                    <a:pt x="18" y="29"/>
                  </a:lnTo>
                  <a:lnTo>
                    <a:pt x="16" y="29"/>
                  </a:lnTo>
                  <a:lnTo>
                    <a:pt x="16" y="27"/>
                  </a:lnTo>
                  <a:lnTo>
                    <a:pt x="14" y="27"/>
                  </a:lnTo>
                  <a:lnTo>
                    <a:pt x="11" y="27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8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3" y="9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4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1"/>
                  </a:lnTo>
                  <a:lnTo>
                    <a:pt x="18" y="11"/>
                  </a:lnTo>
                  <a:lnTo>
                    <a:pt x="20" y="9"/>
                  </a:lnTo>
                  <a:lnTo>
                    <a:pt x="25" y="11"/>
                  </a:lnTo>
                  <a:lnTo>
                    <a:pt x="31" y="16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44" y="14"/>
                  </a:lnTo>
                  <a:lnTo>
                    <a:pt x="55" y="7"/>
                  </a:lnTo>
                  <a:lnTo>
                    <a:pt x="62" y="5"/>
                  </a:lnTo>
                  <a:lnTo>
                    <a:pt x="66" y="3"/>
                  </a:lnTo>
                  <a:lnTo>
                    <a:pt x="69" y="0"/>
                  </a:lnTo>
                  <a:lnTo>
                    <a:pt x="73" y="3"/>
                  </a:lnTo>
                  <a:lnTo>
                    <a:pt x="73" y="5"/>
                  </a:lnTo>
                  <a:lnTo>
                    <a:pt x="75" y="5"/>
                  </a:lnTo>
                  <a:lnTo>
                    <a:pt x="84" y="5"/>
                  </a:lnTo>
                  <a:lnTo>
                    <a:pt x="88" y="7"/>
                  </a:lnTo>
                  <a:lnTo>
                    <a:pt x="97" y="11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4" y="18"/>
                  </a:lnTo>
                  <a:lnTo>
                    <a:pt x="106" y="20"/>
                  </a:lnTo>
                  <a:lnTo>
                    <a:pt x="104" y="25"/>
                  </a:lnTo>
                  <a:lnTo>
                    <a:pt x="106" y="27"/>
                  </a:lnTo>
                  <a:lnTo>
                    <a:pt x="108" y="31"/>
                  </a:lnTo>
                  <a:lnTo>
                    <a:pt x="104" y="36"/>
                  </a:lnTo>
                  <a:lnTo>
                    <a:pt x="104" y="40"/>
                  </a:lnTo>
                  <a:lnTo>
                    <a:pt x="102" y="42"/>
                  </a:lnTo>
                  <a:lnTo>
                    <a:pt x="99" y="42"/>
                  </a:lnTo>
                  <a:lnTo>
                    <a:pt x="97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76"/>
            <p:cNvSpPr>
              <a:spLocks/>
            </p:cNvSpPr>
            <p:nvPr/>
          </p:nvSpPr>
          <p:spPr bwMode="auto">
            <a:xfrm>
              <a:off x="1850140" y="4104979"/>
              <a:ext cx="64946" cy="61902"/>
            </a:xfrm>
            <a:custGeom>
              <a:avLst/>
              <a:gdLst>
                <a:gd name="T0" fmla="*/ 57 w 64"/>
                <a:gd name="T1" fmla="*/ 57 h 61"/>
                <a:gd name="T2" fmla="*/ 57 w 64"/>
                <a:gd name="T3" fmla="*/ 57 h 61"/>
                <a:gd name="T4" fmla="*/ 57 w 64"/>
                <a:gd name="T5" fmla="*/ 61 h 61"/>
                <a:gd name="T6" fmla="*/ 55 w 64"/>
                <a:gd name="T7" fmla="*/ 61 h 61"/>
                <a:gd name="T8" fmla="*/ 51 w 64"/>
                <a:gd name="T9" fmla="*/ 59 h 61"/>
                <a:gd name="T10" fmla="*/ 49 w 64"/>
                <a:gd name="T11" fmla="*/ 50 h 61"/>
                <a:gd name="T12" fmla="*/ 44 w 64"/>
                <a:gd name="T13" fmla="*/ 50 h 61"/>
                <a:gd name="T14" fmla="*/ 49 w 64"/>
                <a:gd name="T15" fmla="*/ 52 h 61"/>
                <a:gd name="T16" fmla="*/ 51 w 64"/>
                <a:gd name="T17" fmla="*/ 59 h 61"/>
                <a:gd name="T18" fmla="*/ 44 w 64"/>
                <a:gd name="T19" fmla="*/ 57 h 61"/>
                <a:gd name="T20" fmla="*/ 40 w 64"/>
                <a:gd name="T21" fmla="*/ 52 h 61"/>
                <a:gd name="T22" fmla="*/ 42 w 64"/>
                <a:gd name="T23" fmla="*/ 48 h 61"/>
                <a:gd name="T24" fmla="*/ 38 w 64"/>
                <a:gd name="T25" fmla="*/ 41 h 61"/>
                <a:gd name="T26" fmla="*/ 31 w 64"/>
                <a:gd name="T27" fmla="*/ 37 h 61"/>
                <a:gd name="T28" fmla="*/ 24 w 64"/>
                <a:gd name="T29" fmla="*/ 30 h 61"/>
                <a:gd name="T30" fmla="*/ 20 w 64"/>
                <a:gd name="T31" fmla="*/ 24 h 61"/>
                <a:gd name="T32" fmla="*/ 13 w 64"/>
                <a:gd name="T33" fmla="*/ 19 h 61"/>
                <a:gd name="T34" fmla="*/ 13 w 64"/>
                <a:gd name="T35" fmla="*/ 24 h 61"/>
                <a:gd name="T36" fmla="*/ 20 w 64"/>
                <a:gd name="T37" fmla="*/ 30 h 61"/>
                <a:gd name="T38" fmla="*/ 16 w 64"/>
                <a:gd name="T39" fmla="*/ 35 h 61"/>
                <a:gd name="T40" fmla="*/ 11 w 64"/>
                <a:gd name="T41" fmla="*/ 28 h 61"/>
                <a:gd name="T42" fmla="*/ 0 w 64"/>
                <a:gd name="T43" fmla="*/ 24 h 61"/>
                <a:gd name="T44" fmla="*/ 2 w 64"/>
                <a:gd name="T45" fmla="*/ 15 h 61"/>
                <a:gd name="T46" fmla="*/ 5 w 64"/>
                <a:gd name="T47" fmla="*/ 11 h 61"/>
                <a:gd name="T48" fmla="*/ 0 w 64"/>
                <a:gd name="T49" fmla="*/ 8 h 61"/>
                <a:gd name="T50" fmla="*/ 2 w 64"/>
                <a:gd name="T51" fmla="*/ 4 h 61"/>
                <a:gd name="T52" fmla="*/ 2 w 64"/>
                <a:gd name="T53" fmla="*/ 2 h 61"/>
                <a:gd name="T54" fmla="*/ 9 w 64"/>
                <a:gd name="T55" fmla="*/ 0 h 61"/>
                <a:gd name="T56" fmla="*/ 24 w 64"/>
                <a:gd name="T57" fmla="*/ 2 h 61"/>
                <a:gd name="T58" fmla="*/ 31 w 64"/>
                <a:gd name="T59" fmla="*/ 6 h 61"/>
                <a:gd name="T60" fmla="*/ 33 w 64"/>
                <a:gd name="T61" fmla="*/ 8 h 61"/>
                <a:gd name="T62" fmla="*/ 40 w 64"/>
                <a:gd name="T63" fmla="*/ 11 h 61"/>
                <a:gd name="T64" fmla="*/ 40 w 64"/>
                <a:gd name="T65" fmla="*/ 11 h 61"/>
                <a:gd name="T66" fmla="*/ 46 w 64"/>
                <a:gd name="T67" fmla="*/ 11 h 61"/>
                <a:gd name="T68" fmla="*/ 49 w 64"/>
                <a:gd name="T69" fmla="*/ 13 h 61"/>
                <a:gd name="T70" fmla="*/ 51 w 64"/>
                <a:gd name="T71" fmla="*/ 22 h 61"/>
                <a:gd name="T72" fmla="*/ 57 w 64"/>
                <a:gd name="T73" fmla="*/ 28 h 61"/>
                <a:gd name="T74" fmla="*/ 62 w 64"/>
                <a:gd name="T75" fmla="*/ 30 h 61"/>
                <a:gd name="T76" fmla="*/ 64 w 64"/>
                <a:gd name="T77" fmla="*/ 35 h 61"/>
                <a:gd name="T78" fmla="*/ 60 w 64"/>
                <a:gd name="T79" fmla="*/ 35 h 61"/>
                <a:gd name="T80" fmla="*/ 57 w 64"/>
                <a:gd name="T81" fmla="*/ 41 h 61"/>
                <a:gd name="T82" fmla="*/ 60 w 64"/>
                <a:gd name="T83" fmla="*/ 46 h 61"/>
                <a:gd name="T84" fmla="*/ 57 w 64"/>
                <a:gd name="T85" fmla="*/ 50 h 61"/>
                <a:gd name="T86" fmla="*/ 57 w 64"/>
                <a:gd name="T87" fmla="*/ 57 h 61"/>
                <a:gd name="T88" fmla="*/ 57 w 64"/>
                <a:gd name="T89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4" h="61">
                  <a:moveTo>
                    <a:pt x="57" y="57"/>
                  </a:moveTo>
                  <a:lnTo>
                    <a:pt x="57" y="57"/>
                  </a:lnTo>
                  <a:lnTo>
                    <a:pt x="60" y="57"/>
                  </a:lnTo>
                  <a:lnTo>
                    <a:pt x="57" y="57"/>
                  </a:lnTo>
                  <a:lnTo>
                    <a:pt x="60" y="59"/>
                  </a:lnTo>
                  <a:lnTo>
                    <a:pt x="57" y="61"/>
                  </a:lnTo>
                  <a:lnTo>
                    <a:pt x="55" y="61"/>
                  </a:lnTo>
                  <a:lnTo>
                    <a:pt x="55" y="61"/>
                  </a:lnTo>
                  <a:lnTo>
                    <a:pt x="53" y="59"/>
                  </a:lnTo>
                  <a:lnTo>
                    <a:pt x="51" y="59"/>
                  </a:lnTo>
                  <a:lnTo>
                    <a:pt x="53" y="55"/>
                  </a:lnTo>
                  <a:lnTo>
                    <a:pt x="49" y="50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4" y="52"/>
                  </a:lnTo>
                  <a:lnTo>
                    <a:pt x="49" y="52"/>
                  </a:lnTo>
                  <a:lnTo>
                    <a:pt x="51" y="55"/>
                  </a:lnTo>
                  <a:lnTo>
                    <a:pt x="51" y="59"/>
                  </a:lnTo>
                  <a:lnTo>
                    <a:pt x="49" y="59"/>
                  </a:lnTo>
                  <a:lnTo>
                    <a:pt x="44" y="57"/>
                  </a:lnTo>
                  <a:lnTo>
                    <a:pt x="40" y="57"/>
                  </a:lnTo>
                  <a:lnTo>
                    <a:pt x="40" y="52"/>
                  </a:lnTo>
                  <a:lnTo>
                    <a:pt x="40" y="50"/>
                  </a:lnTo>
                  <a:lnTo>
                    <a:pt x="42" y="48"/>
                  </a:lnTo>
                  <a:lnTo>
                    <a:pt x="40" y="46"/>
                  </a:lnTo>
                  <a:lnTo>
                    <a:pt x="38" y="41"/>
                  </a:lnTo>
                  <a:lnTo>
                    <a:pt x="33" y="39"/>
                  </a:lnTo>
                  <a:lnTo>
                    <a:pt x="31" y="37"/>
                  </a:lnTo>
                  <a:lnTo>
                    <a:pt x="27" y="33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20" y="24"/>
                  </a:lnTo>
                  <a:lnTo>
                    <a:pt x="18" y="22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3" y="24"/>
                  </a:lnTo>
                  <a:lnTo>
                    <a:pt x="18" y="26"/>
                  </a:lnTo>
                  <a:lnTo>
                    <a:pt x="20" y="30"/>
                  </a:lnTo>
                  <a:lnTo>
                    <a:pt x="18" y="35"/>
                  </a:lnTo>
                  <a:lnTo>
                    <a:pt x="16" y="35"/>
                  </a:lnTo>
                  <a:lnTo>
                    <a:pt x="13" y="3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9" y="0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9" y="2"/>
                  </a:lnTo>
                  <a:lnTo>
                    <a:pt x="31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8" y="11"/>
                  </a:lnTo>
                  <a:lnTo>
                    <a:pt x="40" y="11"/>
                  </a:lnTo>
                  <a:lnTo>
                    <a:pt x="42" y="11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9" y="13"/>
                  </a:lnTo>
                  <a:lnTo>
                    <a:pt x="49" y="17"/>
                  </a:lnTo>
                  <a:lnTo>
                    <a:pt x="51" y="22"/>
                  </a:lnTo>
                  <a:lnTo>
                    <a:pt x="55" y="24"/>
                  </a:lnTo>
                  <a:lnTo>
                    <a:pt x="57" y="28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4" y="33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0" y="35"/>
                  </a:lnTo>
                  <a:lnTo>
                    <a:pt x="60" y="39"/>
                  </a:lnTo>
                  <a:lnTo>
                    <a:pt x="57" y="41"/>
                  </a:lnTo>
                  <a:lnTo>
                    <a:pt x="57" y="44"/>
                  </a:lnTo>
                  <a:lnTo>
                    <a:pt x="60" y="46"/>
                  </a:lnTo>
                  <a:lnTo>
                    <a:pt x="62" y="48"/>
                  </a:lnTo>
                  <a:lnTo>
                    <a:pt x="57" y="50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7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377"/>
            <p:cNvSpPr>
              <a:spLocks/>
            </p:cNvSpPr>
            <p:nvPr/>
          </p:nvSpPr>
          <p:spPr bwMode="auto">
            <a:xfrm>
              <a:off x="1818681" y="4025826"/>
              <a:ext cx="89301" cy="90316"/>
            </a:xfrm>
            <a:custGeom>
              <a:avLst/>
              <a:gdLst>
                <a:gd name="T0" fmla="*/ 15 w 40"/>
                <a:gd name="T1" fmla="*/ 36 h 40"/>
                <a:gd name="T2" fmla="*/ 18 w 40"/>
                <a:gd name="T3" fmla="*/ 35 h 40"/>
                <a:gd name="T4" fmla="*/ 25 w 40"/>
                <a:gd name="T5" fmla="*/ 36 h 40"/>
                <a:gd name="T6" fmla="*/ 28 w 40"/>
                <a:gd name="T7" fmla="*/ 38 h 40"/>
                <a:gd name="T8" fmla="*/ 29 w 40"/>
                <a:gd name="T9" fmla="*/ 39 h 40"/>
                <a:gd name="T10" fmla="*/ 32 w 40"/>
                <a:gd name="T11" fmla="*/ 40 h 40"/>
                <a:gd name="T12" fmla="*/ 33 w 40"/>
                <a:gd name="T13" fmla="*/ 40 h 40"/>
                <a:gd name="T14" fmla="*/ 34 w 40"/>
                <a:gd name="T15" fmla="*/ 38 h 40"/>
                <a:gd name="T16" fmla="*/ 32 w 40"/>
                <a:gd name="T17" fmla="*/ 35 h 40"/>
                <a:gd name="T18" fmla="*/ 34 w 40"/>
                <a:gd name="T19" fmla="*/ 31 h 40"/>
                <a:gd name="T20" fmla="*/ 33 w 40"/>
                <a:gd name="T21" fmla="*/ 30 h 40"/>
                <a:gd name="T22" fmla="*/ 32 w 40"/>
                <a:gd name="T23" fmla="*/ 32 h 40"/>
                <a:gd name="T24" fmla="*/ 33 w 40"/>
                <a:gd name="T25" fmla="*/ 29 h 40"/>
                <a:gd name="T26" fmla="*/ 33 w 40"/>
                <a:gd name="T27" fmla="*/ 26 h 40"/>
                <a:gd name="T28" fmla="*/ 34 w 40"/>
                <a:gd name="T29" fmla="*/ 22 h 40"/>
                <a:gd name="T30" fmla="*/ 35 w 40"/>
                <a:gd name="T31" fmla="*/ 23 h 40"/>
                <a:gd name="T32" fmla="*/ 35 w 40"/>
                <a:gd name="T33" fmla="*/ 26 h 40"/>
                <a:gd name="T34" fmla="*/ 36 w 40"/>
                <a:gd name="T35" fmla="*/ 25 h 40"/>
                <a:gd name="T36" fmla="*/ 36 w 40"/>
                <a:gd name="T37" fmla="*/ 18 h 40"/>
                <a:gd name="T38" fmla="*/ 36 w 40"/>
                <a:gd name="T39" fmla="*/ 16 h 40"/>
                <a:gd name="T40" fmla="*/ 35 w 40"/>
                <a:gd name="T41" fmla="*/ 15 h 40"/>
                <a:gd name="T42" fmla="*/ 36 w 40"/>
                <a:gd name="T43" fmla="*/ 14 h 40"/>
                <a:gd name="T44" fmla="*/ 37 w 40"/>
                <a:gd name="T45" fmla="*/ 13 h 40"/>
                <a:gd name="T46" fmla="*/ 39 w 40"/>
                <a:gd name="T47" fmla="*/ 10 h 40"/>
                <a:gd name="T48" fmla="*/ 39 w 40"/>
                <a:gd name="T49" fmla="*/ 8 h 40"/>
                <a:gd name="T50" fmla="*/ 39 w 40"/>
                <a:gd name="T51" fmla="*/ 6 h 40"/>
                <a:gd name="T52" fmla="*/ 39 w 40"/>
                <a:gd name="T53" fmla="*/ 2 h 40"/>
                <a:gd name="T54" fmla="*/ 40 w 40"/>
                <a:gd name="T55" fmla="*/ 1 h 40"/>
                <a:gd name="T56" fmla="*/ 38 w 40"/>
                <a:gd name="T57" fmla="*/ 1 h 40"/>
                <a:gd name="T58" fmla="*/ 36 w 40"/>
                <a:gd name="T59" fmla="*/ 0 h 40"/>
                <a:gd name="T60" fmla="*/ 35 w 40"/>
                <a:gd name="T61" fmla="*/ 2 h 40"/>
                <a:gd name="T62" fmla="*/ 33 w 40"/>
                <a:gd name="T63" fmla="*/ 4 h 40"/>
                <a:gd name="T64" fmla="*/ 31 w 40"/>
                <a:gd name="T65" fmla="*/ 5 h 40"/>
                <a:gd name="T66" fmla="*/ 28 w 40"/>
                <a:gd name="T67" fmla="*/ 5 h 40"/>
                <a:gd name="T68" fmla="*/ 27 w 40"/>
                <a:gd name="T69" fmla="*/ 3 h 40"/>
                <a:gd name="T70" fmla="*/ 26 w 40"/>
                <a:gd name="T71" fmla="*/ 5 h 40"/>
                <a:gd name="T72" fmla="*/ 22 w 40"/>
                <a:gd name="T73" fmla="*/ 7 h 40"/>
                <a:gd name="T74" fmla="*/ 22 w 40"/>
                <a:gd name="T75" fmla="*/ 8 h 40"/>
                <a:gd name="T76" fmla="*/ 18 w 40"/>
                <a:gd name="T77" fmla="*/ 11 h 40"/>
                <a:gd name="T78" fmla="*/ 16 w 40"/>
                <a:gd name="T79" fmla="*/ 11 h 40"/>
                <a:gd name="T80" fmla="*/ 14 w 40"/>
                <a:gd name="T81" fmla="*/ 11 h 40"/>
                <a:gd name="T82" fmla="*/ 9 w 40"/>
                <a:gd name="T83" fmla="*/ 12 h 40"/>
                <a:gd name="T84" fmla="*/ 7 w 40"/>
                <a:gd name="T85" fmla="*/ 14 h 40"/>
                <a:gd name="T86" fmla="*/ 7 w 40"/>
                <a:gd name="T87" fmla="*/ 17 h 40"/>
                <a:gd name="T88" fmla="*/ 4 w 40"/>
                <a:gd name="T89" fmla="*/ 19 h 40"/>
                <a:gd name="T90" fmla="*/ 2 w 40"/>
                <a:gd name="T91" fmla="*/ 20 h 40"/>
                <a:gd name="T92" fmla="*/ 0 w 40"/>
                <a:gd name="T93" fmla="*/ 20 h 40"/>
                <a:gd name="T94" fmla="*/ 3 w 40"/>
                <a:gd name="T95" fmla="*/ 24 h 40"/>
                <a:gd name="T96" fmla="*/ 4 w 40"/>
                <a:gd name="T97" fmla="*/ 26 h 40"/>
                <a:gd name="T98" fmla="*/ 9 w 40"/>
                <a:gd name="T99" fmla="*/ 31 h 40"/>
                <a:gd name="T100" fmla="*/ 14 w 40"/>
                <a:gd name="T101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" h="40">
                  <a:moveTo>
                    <a:pt x="15" y="36"/>
                  </a:move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4"/>
                    <a:pt x="35" y="25"/>
                  </a:cubicBezTo>
                  <a:cubicBezTo>
                    <a:pt x="35" y="25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6"/>
                    <a:pt x="14" y="36"/>
                    <a:pt x="14" y="36"/>
                  </a:cubicBez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78"/>
            <p:cNvSpPr>
              <a:spLocks/>
            </p:cNvSpPr>
            <p:nvPr/>
          </p:nvSpPr>
          <p:spPr bwMode="auto">
            <a:xfrm>
              <a:off x="1779104" y="4006545"/>
              <a:ext cx="131922" cy="61902"/>
            </a:xfrm>
            <a:custGeom>
              <a:avLst/>
              <a:gdLst>
                <a:gd name="T0" fmla="*/ 48 w 130"/>
                <a:gd name="T1" fmla="*/ 61 h 61"/>
                <a:gd name="T2" fmla="*/ 55 w 130"/>
                <a:gd name="T3" fmla="*/ 57 h 61"/>
                <a:gd name="T4" fmla="*/ 55 w 130"/>
                <a:gd name="T5" fmla="*/ 50 h 61"/>
                <a:gd name="T6" fmla="*/ 59 w 130"/>
                <a:gd name="T7" fmla="*/ 46 h 61"/>
                <a:gd name="T8" fmla="*/ 70 w 130"/>
                <a:gd name="T9" fmla="*/ 44 h 61"/>
                <a:gd name="T10" fmla="*/ 75 w 130"/>
                <a:gd name="T11" fmla="*/ 44 h 61"/>
                <a:gd name="T12" fmla="*/ 79 w 130"/>
                <a:gd name="T13" fmla="*/ 44 h 61"/>
                <a:gd name="T14" fmla="*/ 88 w 130"/>
                <a:gd name="T15" fmla="*/ 37 h 61"/>
                <a:gd name="T16" fmla="*/ 88 w 130"/>
                <a:gd name="T17" fmla="*/ 35 h 61"/>
                <a:gd name="T18" fmla="*/ 97 w 130"/>
                <a:gd name="T19" fmla="*/ 30 h 61"/>
                <a:gd name="T20" fmla="*/ 99 w 130"/>
                <a:gd name="T21" fmla="*/ 26 h 61"/>
                <a:gd name="T22" fmla="*/ 101 w 130"/>
                <a:gd name="T23" fmla="*/ 30 h 61"/>
                <a:gd name="T24" fmla="*/ 108 w 130"/>
                <a:gd name="T25" fmla="*/ 30 h 61"/>
                <a:gd name="T26" fmla="*/ 112 w 130"/>
                <a:gd name="T27" fmla="*/ 28 h 61"/>
                <a:gd name="T28" fmla="*/ 116 w 130"/>
                <a:gd name="T29" fmla="*/ 24 h 61"/>
                <a:gd name="T30" fmla="*/ 119 w 130"/>
                <a:gd name="T31" fmla="*/ 19 h 61"/>
                <a:gd name="T32" fmla="*/ 123 w 130"/>
                <a:gd name="T33" fmla="*/ 22 h 61"/>
                <a:gd name="T34" fmla="*/ 127 w 130"/>
                <a:gd name="T35" fmla="*/ 22 h 61"/>
                <a:gd name="T36" fmla="*/ 127 w 130"/>
                <a:gd name="T37" fmla="*/ 17 h 61"/>
                <a:gd name="T38" fmla="*/ 119 w 130"/>
                <a:gd name="T39" fmla="*/ 13 h 61"/>
                <a:gd name="T40" fmla="*/ 121 w 130"/>
                <a:gd name="T41" fmla="*/ 17 h 61"/>
                <a:gd name="T42" fmla="*/ 112 w 130"/>
                <a:gd name="T43" fmla="*/ 15 h 61"/>
                <a:gd name="T44" fmla="*/ 105 w 130"/>
                <a:gd name="T45" fmla="*/ 15 h 61"/>
                <a:gd name="T46" fmla="*/ 103 w 130"/>
                <a:gd name="T47" fmla="*/ 13 h 61"/>
                <a:gd name="T48" fmla="*/ 105 w 130"/>
                <a:gd name="T49" fmla="*/ 11 h 61"/>
                <a:gd name="T50" fmla="*/ 110 w 130"/>
                <a:gd name="T51" fmla="*/ 11 h 61"/>
                <a:gd name="T52" fmla="*/ 116 w 130"/>
                <a:gd name="T53" fmla="*/ 11 h 61"/>
                <a:gd name="T54" fmla="*/ 108 w 130"/>
                <a:gd name="T55" fmla="*/ 6 h 61"/>
                <a:gd name="T56" fmla="*/ 101 w 130"/>
                <a:gd name="T57" fmla="*/ 6 h 61"/>
                <a:gd name="T58" fmla="*/ 99 w 130"/>
                <a:gd name="T59" fmla="*/ 8 h 61"/>
                <a:gd name="T60" fmla="*/ 88 w 130"/>
                <a:gd name="T61" fmla="*/ 4 h 61"/>
                <a:gd name="T62" fmla="*/ 75 w 130"/>
                <a:gd name="T63" fmla="*/ 0 h 61"/>
                <a:gd name="T64" fmla="*/ 70 w 130"/>
                <a:gd name="T65" fmla="*/ 2 h 61"/>
                <a:gd name="T66" fmla="*/ 68 w 130"/>
                <a:gd name="T67" fmla="*/ 4 h 61"/>
                <a:gd name="T68" fmla="*/ 64 w 130"/>
                <a:gd name="T69" fmla="*/ 4 h 61"/>
                <a:gd name="T70" fmla="*/ 48 w 130"/>
                <a:gd name="T71" fmla="*/ 4 h 61"/>
                <a:gd name="T72" fmla="*/ 33 w 130"/>
                <a:gd name="T73" fmla="*/ 8 h 61"/>
                <a:gd name="T74" fmla="*/ 28 w 130"/>
                <a:gd name="T75" fmla="*/ 8 h 61"/>
                <a:gd name="T76" fmla="*/ 26 w 130"/>
                <a:gd name="T77" fmla="*/ 13 h 61"/>
                <a:gd name="T78" fmla="*/ 17 w 130"/>
                <a:gd name="T79" fmla="*/ 15 h 61"/>
                <a:gd name="T80" fmla="*/ 9 w 130"/>
                <a:gd name="T81" fmla="*/ 24 h 61"/>
                <a:gd name="T82" fmla="*/ 6 w 130"/>
                <a:gd name="T83" fmla="*/ 33 h 61"/>
                <a:gd name="T84" fmla="*/ 2 w 130"/>
                <a:gd name="T85" fmla="*/ 37 h 61"/>
                <a:gd name="T86" fmla="*/ 2 w 130"/>
                <a:gd name="T87" fmla="*/ 39 h 61"/>
                <a:gd name="T88" fmla="*/ 2 w 130"/>
                <a:gd name="T89" fmla="*/ 52 h 61"/>
                <a:gd name="T90" fmla="*/ 11 w 130"/>
                <a:gd name="T91" fmla="*/ 57 h 61"/>
                <a:gd name="T92" fmla="*/ 17 w 130"/>
                <a:gd name="T93" fmla="*/ 57 h 61"/>
                <a:gd name="T94" fmla="*/ 17 w 130"/>
                <a:gd name="T95" fmla="*/ 55 h 61"/>
                <a:gd name="T96" fmla="*/ 22 w 130"/>
                <a:gd name="T97" fmla="*/ 59 h 61"/>
                <a:gd name="T98" fmla="*/ 33 w 130"/>
                <a:gd name="T99" fmla="*/ 61 h 61"/>
                <a:gd name="T100" fmla="*/ 35 w 130"/>
                <a:gd name="T101" fmla="*/ 57 h 61"/>
                <a:gd name="T102" fmla="*/ 39 w 130"/>
                <a:gd name="T103" fmla="*/ 57 h 61"/>
                <a:gd name="T104" fmla="*/ 42 w 130"/>
                <a:gd name="T105" fmla="*/ 57 h 61"/>
                <a:gd name="T106" fmla="*/ 44 w 130"/>
                <a:gd name="T107" fmla="*/ 57 h 61"/>
                <a:gd name="T108" fmla="*/ 44 w 130"/>
                <a:gd name="T10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" h="61">
                  <a:moveTo>
                    <a:pt x="44" y="61"/>
                  </a:moveTo>
                  <a:lnTo>
                    <a:pt x="48" y="61"/>
                  </a:lnTo>
                  <a:lnTo>
                    <a:pt x="53" y="61"/>
                  </a:lnTo>
                  <a:lnTo>
                    <a:pt x="55" y="57"/>
                  </a:lnTo>
                  <a:lnTo>
                    <a:pt x="55" y="52"/>
                  </a:lnTo>
                  <a:lnTo>
                    <a:pt x="55" y="50"/>
                  </a:lnTo>
                  <a:lnTo>
                    <a:pt x="55" y="46"/>
                  </a:lnTo>
                  <a:lnTo>
                    <a:pt x="59" y="46"/>
                  </a:lnTo>
                  <a:lnTo>
                    <a:pt x="66" y="41"/>
                  </a:lnTo>
                  <a:lnTo>
                    <a:pt x="70" y="44"/>
                  </a:lnTo>
                  <a:lnTo>
                    <a:pt x="72" y="46"/>
                  </a:lnTo>
                  <a:lnTo>
                    <a:pt x="75" y="44"/>
                  </a:lnTo>
                  <a:lnTo>
                    <a:pt x="77" y="46"/>
                  </a:lnTo>
                  <a:lnTo>
                    <a:pt x="79" y="44"/>
                  </a:lnTo>
                  <a:lnTo>
                    <a:pt x="83" y="41"/>
                  </a:lnTo>
                  <a:lnTo>
                    <a:pt x="88" y="37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92" y="30"/>
                  </a:lnTo>
                  <a:lnTo>
                    <a:pt x="97" y="30"/>
                  </a:lnTo>
                  <a:lnTo>
                    <a:pt x="97" y="26"/>
                  </a:lnTo>
                  <a:lnTo>
                    <a:pt x="99" y="26"/>
                  </a:lnTo>
                  <a:lnTo>
                    <a:pt x="101" y="28"/>
                  </a:lnTo>
                  <a:lnTo>
                    <a:pt x="101" y="30"/>
                  </a:lnTo>
                  <a:lnTo>
                    <a:pt x="105" y="30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12" y="28"/>
                  </a:lnTo>
                  <a:lnTo>
                    <a:pt x="114" y="26"/>
                  </a:lnTo>
                  <a:lnTo>
                    <a:pt x="116" y="24"/>
                  </a:lnTo>
                  <a:lnTo>
                    <a:pt x="119" y="22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22"/>
                  </a:lnTo>
                  <a:lnTo>
                    <a:pt x="125" y="22"/>
                  </a:lnTo>
                  <a:lnTo>
                    <a:pt x="127" y="22"/>
                  </a:lnTo>
                  <a:lnTo>
                    <a:pt x="130" y="19"/>
                  </a:lnTo>
                  <a:lnTo>
                    <a:pt x="127" y="17"/>
                  </a:lnTo>
                  <a:lnTo>
                    <a:pt x="123" y="15"/>
                  </a:lnTo>
                  <a:lnTo>
                    <a:pt x="119" y="13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6" y="17"/>
                  </a:lnTo>
                  <a:lnTo>
                    <a:pt x="112" y="15"/>
                  </a:lnTo>
                  <a:lnTo>
                    <a:pt x="110" y="15"/>
                  </a:lnTo>
                  <a:lnTo>
                    <a:pt x="105" y="15"/>
                  </a:lnTo>
                  <a:lnTo>
                    <a:pt x="103" y="15"/>
                  </a:lnTo>
                  <a:lnTo>
                    <a:pt x="103" y="13"/>
                  </a:lnTo>
                  <a:lnTo>
                    <a:pt x="105" y="11"/>
                  </a:lnTo>
                  <a:lnTo>
                    <a:pt x="105" y="11"/>
                  </a:lnTo>
                  <a:lnTo>
                    <a:pt x="108" y="8"/>
                  </a:lnTo>
                  <a:lnTo>
                    <a:pt x="110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2" y="8"/>
                  </a:lnTo>
                  <a:lnTo>
                    <a:pt x="108" y="6"/>
                  </a:lnTo>
                  <a:lnTo>
                    <a:pt x="105" y="6"/>
                  </a:lnTo>
                  <a:lnTo>
                    <a:pt x="101" y="6"/>
                  </a:lnTo>
                  <a:lnTo>
                    <a:pt x="99" y="6"/>
                  </a:lnTo>
                  <a:lnTo>
                    <a:pt x="99" y="8"/>
                  </a:lnTo>
                  <a:lnTo>
                    <a:pt x="97" y="6"/>
                  </a:lnTo>
                  <a:lnTo>
                    <a:pt x="88" y="4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57" y="6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6" y="13"/>
                  </a:lnTo>
                  <a:lnTo>
                    <a:pt x="20" y="15"/>
                  </a:lnTo>
                  <a:lnTo>
                    <a:pt x="17" y="15"/>
                  </a:lnTo>
                  <a:lnTo>
                    <a:pt x="13" y="22"/>
                  </a:lnTo>
                  <a:lnTo>
                    <a:pt x="9" y="24"/>
                  </a:lnTo>
                  <a:lnTo>
                    <a:pt x="11" y="28"/>
                  </a:lnTo>
                  <a:lnTo>
                    <a:pt x="6" y="33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11" y="57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7"/>
                  </a:lnTo>
                  <a:lnTo>
                    <a:pt x="17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4" y="61"/>
                  </a:lnTo>
                  <a:lnTo>
                    <a:pt x="33" y="61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7" y="55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42" y="57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4" y="59"/>
                  </a:lnTo>
                  <a:lnTo>
                    <a:pt x="44" y="61"/>
                  </a:lnTo>
                  <a:lnTo>
                    <a:pt x="44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79"/>
            <p:cNvSpPr>
              <a:spLocks/>
            </p:cNvSpPr>
            <p:nvPr/>
          </p:nvSpPr>
          <p:spPr bwMode="auto">
            <a:xfrm>
              <a:off x="1767942" y="4040033"/>
              <a:ext cx="48710" cy="28414"/>
            </a:xfrm>
            <a:custGeom>
              <a:avLst/>
              <a:gdLst>
                <a:gd name="T0" fmla="*/ 17 w 48"/>
                <a:gd name="T1" fmla="*/ 0 h 28"/>
                <a:gd name="T2" fmla="*/ 22 w 48"/>
                <a:gd name="T3" fmla="*/ 0 h 28"/>
                <a:gd name="T4" fmla="*/ 22 w 48"/>
                <a:gd name="T5" fmla="*/ 2 h 28"/>
                <a:gd name="T6" fmla="*/ 24 w 48"/>
                <a:gd name="T7" fmla="*/ 2 h 28"/>
                <a:gd name="T8" fmla="*/ 26 w 48"/>
                <a:gd name="T9" fmla="*/ 4 h 28"/>
                <a:gd name="T10" fmla="*/ 31 w 48"/>
                <a:gd name="T11" fmla="*/ 4 h 28"/>
                <a:gd name="T12" fmla="*/ 33 w 48"/>
                <a:gd name="T13" fmla="*/ 4 h 28"/>
                <a:gd name="T14" fmla="*/ 35 w 48"/>
                <a:gd name="T15" fmla="*/ 8 h 28"/>
                <a:gd name="T16" fmla="*/ 37 w 48"/>
                <a:gd name="T17" fmla="*/ 11 h 28"/>
                <a:gd name="T18" fmla="*/ 39 w 48"/>
                <a:gd name="T19" fmla="*/ 11 h 28"/>
                <a:gd name="T20" fmla="*/ 39 w 48"/>
                <a:gd name="T21" fmla="*/ 11 h 28"/>
                <a:gd name="T22" fmla="*/ 39 w 48"/>
                <a:gd name="T23" fmla="*/ 8 h 28"/>
                <a:gd name="T24" fmla="*/ 44 w 48"/>
                <a:gd name="T25" fmla="*/ 8 h 28"/>
                <a:gd name="T26" fmla="*/ 46 w 48"/>
                <a:gd name="T27" fmla="*/ 8 h 28"/>
                <a:gd name="T28" fmla="*/ 48 w 48"/>
                <a:gd name="T29" fmla="*/ 8 h 28"/>
                <a:gd name="T30" fmla="*/ 48 w 48"/>
                <a:gd name="T31" fmla="*/ 13 h 28"/>
                <a:gd name="T32" fmla="*/ 48 w 48"/>
                <a:gd name="T33" fmla="*/ 15 h 28"/>
                <a:gd name="T34" fmla="*/ 48 w 48"/>
                <a:gd name="T35" fmla="*/ 17 h 28"/>
                <a:gd name="T36" fmla="*/ 46 w 48"/>
                <a:gd name="T37" fmla="*/ 19 h 28"/>
                <a:gd name="T38" fmla="*/ 48 w 48"/>
                <a:gd name="T39" fmla="*/ 22 h 28"/>
                <a:gd name="T40" fmla="*/ 46 w 48"/>
                <a:gd name="T41" fmla="*/ 24 h 28"/>
                <a:gd name="T42" fmla="*/ 48 w 48"/>
                <a:gd name="T43" fmla="*/ 24 h 28"/>
                <a:gd name="T44" fmla="*/ 44 w 48"/>
                <a:gd name="T45" fmla="*/ 28 h 28"/>
                <a:gd name="T46" fmla="*/ 35 w 48"/>
                <a:gd name="T47" fmla="*/ 28 h 28"/>
                <a:gd name="T48" fmla="*/ 33 w 48"/>
                <a:gd name="T49" fmla="*/ 26 h 28"/>
                <a:gd name="T50" fmla="*/ 31 w 48"/>
                <a:gd name="T51" fmla="*/ 22 h 28"/>
                <a:gd name="T52" fmla="*/ 28 w 48"/>
                <a:gd name="T53" fmla="*/ 22 h 28"/>
                <a:gd name="T54" fmla="*/ 26 w 48"/>
                <a:gd name="T55" fmla="*/ 24 h 28"/>
                <a:gd name="T56" fmla="*/ 28 w 48"/>
                <a:gd name="T57" fmla="*/ 24 h 28"/>
                <a:gd name="T58" fmla="*/ 28 w 48"/>
                <a:gd name="T59" fmla="*/ 26 h 28"/>
                <a:gd name="T60" fmla="*/ 22 w 48"/>
                <a:gd name="T61" fmla="*/ 24 h 28"/>
                <a:gd name="T62" fmla="*/ 15 w 48"/>
                <a:gd name="T63" fmla="*/ 19 h 28"/>
                <a:gd name="T64" fmla="*/ 13 w 48"/>
                <a:gd name="T65" fmla="*/ 19 h 28"/>
                <a:gd name="T66" fmla="*/ 9 w 48"/>
                <a:gd name="T67" fmla="*/ 19 h 28"/>
                <a:gd name="T68" fmla="*/ 6 w 48"/>
                <a:gd name="T69" fmla="*/ 17 h 28"/>
                <a:gd name="T70" fmla="*/ 2 w 48"/>
                <a:gd name="T71" fmla="*/ 17 h 28"/>
                <a:gd name="T72" fmla="*/ 0 w 48"/>
                <a:gd name="T73" fmla="*/ 15 h 28"/>
                <a:gd name="T74" fmla="*/ 2 w 48"/>
                <a:gd name="T75" fmla="*/ 13 h 28"/>
                <a:gd name="T76" fmla="*/ 2 w 48"/>
                <a:gd name="T77" fmla="*/ 11 h 28"/>
                <a:gd name="T78" fmla="*/ 4 w 48"/>
                <a:gd name="T79" fmla="*/ 8 h 28"/>
                <a:gd name="T80" fmla="*/ 11 w 48"/>
                <a:gd name="T81" fmla="*/ 6 h 28"/>
                <a:gd name="T82" fmla="*/ 13 w 48"/>
                <a:gd name="T83" fmla="*/ 6 h 28"/>
                <a:gd name="T84" fmla="*/ 13 w 48"/>
                <a:gd name="T85" fmla="*/ 4 h 28"/>
                <a:gd name="T86" fmla="*/ 17 w 48"/>
                <a:gd name="T8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28">
                  <a:moveTo>
                    <a:pt x="17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39" y="8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48" y="13"/>
                  </a:lnTo>
                  <a:lnTo>
                    <a:pt x="48" y="15"/>
                  </a:lnTo>
                  <a:lnTo>
                    <a:pt x="48" y="17"/>
                  </a:lnTo>
                  <a:lnTo>
                    <a:pt x="46" y="19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44" y="28"/>
                  </a:lnTo>
                  <a:lnTo>
                    <a:pt x="35" y="28"/>
                  </a:lnTo>
                  <a:lnTo>
                    <a:pt x="33" y="26"/>
                  </a:lnTo>
                  <a:lnTo>
                    <a:pt x="31" y="22"/>
                  </a:lnTo>
                  <a:lnTo>
                    <a:pt x="28" y="22"/>
                  </a:lnTo>
                  <a:lnTo>
                    <a:pt x="26" y="24"/>
                  </a:lnTo>
                  <a:lnTo>
                    <a:pt x="28" y="24"/>
                  </a:lnTo>
                  <a:lnTo>
                    <a:pt x="28" y="26"/>
                  </a:lnTo>
                  <a:lnTo>
                    <a:pt x="22" y="24"/>
                  </a:lnTo>
                  <a:lnTo>
                    <a:pt x="15" y="19"/>
                  </a:lnTo>
                  <a:lnTo>
                    <a:pt x="13" y="19"/>
                  </a:lnTo>
                  <a:lnTo>
                    <a:pt x="9" y="19"/>
                  </a:lnTo>
                  <a:lnTo>
                    <a:pt x="6" y="17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4" y="8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80"/>
            <p:cNvSpPr>
              <a:spLocks/>
            </p:cNvSpPr>
            <p:nvPr/>
          </p:nvSpPr>
          <p:spPr bwMode="auto">
            <a:xfrm>
              <a:off x="1790267" y="3958850"/>
              <a:ext cx="22325" cy="49725"/>
            </a:xfrm>
            <a:custGeom>
              <a:avLst/>
              <a:gdLst>
                <a:gd name="T0" fmla="*/ 0 w 22"/>
                <a:gd name="T1" fmla="*/ 14 h 49"/>
                <a:gd name="T2" fmla="*/ 0 w 22"/>
                <a:gd name="T3" fmla="*/ 14 h 49"/>
                <a:gd name="T4" fmla="*/ 0 w 22"/>
                <a:gd name="T5" fmla="*/ 9 h 49"/>
                <a:gd name="T6" fmla="*/ 2 w 22"/>
                <a:gd name="T7" fmla="*/ 9 h 49"/>
                <a:gd name="T8" fmla="*/ 6 w 22"/>
                <a:gd name="T9" fmla="*/ 9 h 49"/>
                <a:gd name="T10" fmla="*/ 6 w 22"/>
                <a:gd name="T11" fmla="*/ 9 h 49"/>
                <a:gd name="T12" fmla="*/ 6 w 22"/>
                <a:gd name="T13" fmla="*/ 11 h 49"/>
                <a:gd name="T14" fmla="*/ 6 w 22"/>
                <a:gd name="T15" fmla="*/ 9 h 49"/>
                <a:gd name="T16" fmla="*/ 9 w 22"/>
                <a:gd name="T17" fmla="*/ 9 h 49"/>
                <a:gd name="T18" fmla="*/ 9 w 22"/>
                <a:gd name="T19" fmla="*/ 9 h 49"/>
                <a:gd name="T20" fmla="*/ 11 w 22"/>
                <a:gd name="T21" fmla="*/ 5 h 49"/>
                <a:gd name="T22" fmla="*/ 13 w 22"/>
                <a:gd name="T23" fmla="*/ 3 h 49"/>
                <a:gd name="T24" fmla="*/ 13 w 22"/>
                <a:gd name="T25" fmla="*/ 0 h 49"/>
                <a:gd name="T26" fmla="*/ 15 w 22"/>
                <a:gd name="T27" fmla="*/ 0 h 49"/>
                <a:gd name="T28" fmla="*/ 17 w 22"/>
                <a:gd name="T29" fmla="*/ 0 h 49"/>
                <a:gd name="T30" fmla="*/ 17 w 22"/>
                <a:gd name="T31" fmla="*/ 3 h 49"/>
                <a:gd name="T32" fmla="*/ 20 w 22"/>
                <a:gd name="T33" fmla="*/ 0 h 49"/>
                <a:gd name="T34" fmla="*/ 22 w 22"/>
                <a:gd name="T35" fmla="*/ 0 h 49"/>
                <a:gd name="T36" fmla="*/ 22 w 22"/>
                <a:gd name="T37" fmla="*/ 3 h 49"/>
                <a:gd name="T38" fmla="*/ 22 w 22"/>
                <a:gd name="T39" fmla="*/ 5 h 49"/>
                <a:gd name="T40" fmla="*/ 22 w 22"/>
                <a:gd name="T41" fmla="*/ 14 h 49"/>
                <a:gd name="T42" fmla="*/ 20 w 22"/>
                <a:gd name="T43" fmla="*/ 18 h 49"/>
                <a:gd name="T44" fmla="*/ 17 w 22"/>
                <a:gd name="T45" fmla="*/ 22 h 49"/>
                <a:gd name="T46" fmla="*/ 20 w 22"/>
                <a:gd name="T47" fmla="*/ 25 h 49"/>
                <a:gd name="T48" fmla="*/ 20 w 22"/>
                <a:gd name="T49" fmla="*/ 31 h 49"/>
                <a:gd name="T50" fmla="*/ 17 w 22"/>
                <a:gd name="T51" fmla="*/ 36 h 49"/>
                <a:gd name="T52" fmla="*/ 13 w 22"/>
                <a:gd name="T53" fmla="*/ 44 h 49"/>
                <a:gd name="T54" fmla="*/ 11 w 22"/>
                <a:gd name="T55" fmla="*/ 42 h 49"/>
                <a:gd name="T56" fmla="*/ 6 w 22"/>
                <a:gd name="T57" fmla="*/ 47 h 49"/>
                <a:gd name="T58" fmla="*/ 6 w 22"/>
                <a:gd name="T59" fmla="*/ 49 h 49"/>
                <a:gd name="T60" fmla="*/ 6 w 22"/>
                <a:gd name="T61" fmla="*/ 49 h 49"/>
                <a:gd name="T62" fmla="*/ 4 w 22"/>
                <a:gd name="T63" fmla="*/ 49 h 49"/>
                <a:gd name="T64" fmla="*/ 2 w 22"/>
                <a:gd name="T65" fmla="*/ 49 h 49"/>
                <a:gd name="T66" fmla="*/ 0 w 22"/>
                <a:gd name="T67" fmla="*/ 49 h 49"/>
                <a:gd name="T68" fmla="*/ 0 w 22"/>
                <a:gd name="T69" fmla="*/ 14 h 49"/>
                <a:gd name="T70" fmla="*/ 0 w 22"/>
                <a:gd name="T7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" h="49">
                  <a:moveTo>
                    <a:pt x="0" y="14"/>
                  </a:moveTo>
                  <a:lnTo>
                    <a:pt x="0" y="14"/>
                  </a:lnTo>
                  <a:lnTo>
                    <a:pt x="0" y="9"/>
                  </a:lnTo>
                  <a:lnTo>
                    <a:pt x="2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22" y="5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17" y="22"/>
                  </a:lnTo>
                  <a:lnTo>
                    <a:pt x="20" y="25"/>
                  </a:lnTo>
                  <a:lnTo>
                    <a:pt x="20" y="31"/>
                  </a:lnTo>
                  <a:lnTo>
                    <a:pt x="17" y="36"/>
                  </a:lnTo>
                  <a:lnTo>
                    <a:pt x="13" y="44"/>
                  </a:lnTo>
                  <a:lnTo>
                    <a:pt x="11" y="42"/>
                  </a:lnTo>
                  <a:lnTo>
                    <a:pt x="6" y="47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4" y="49"/>
                  </a:lnTo>
                  <a:lnTo>
                    <a:pt x="2" y="49"/>
                  </a:lnTo>
                  <a:lnTo>
                    <a:pt x="0" y="49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81"/>
            <p:cNvSpPr>
              <a:spLocks/>
            </p:cNvSpPr>
            <p:nvPr/>
          </p:nvSpPr>
          <p:spPr bwMode="auto">
            <a:xfrm>
              <a:off x="1727350" y="3970012"/>
              <a:ext cx="83212" cy="85242"/>
            </a:xfrm>
            <a:custGeom>
              <a:avLst/>
              <a:gdLst>
                <a:gd name="T0" fmla="*/ 40 w 82"/>
                <a:gd name="T1" fmla="*/ 84 h 84"/>
                <a:gd name="T2" fmla="*/ 42 w 82"/>
                <a:gd name="T3" fmla="*/ 82 h 84"/>
                <a:gd name="T4" fmla="*/ 42 w 82"/>
                <a:gd name="T5" fmla="*/ 80 h 84"/>
                <a:gd name="T6" fmla="*/ 44 w 82"/>
                <a:gd name="T7" fmla="*/ 77 h 84"/>
                <a:gd name="T8" fmla="*/ 51 w 82"/>
                <a:gd name="T9" fmla="*/ 75 h 84"/>
                <a:gd name="T10" fmla="*/ 53 w 82"/>
                <a:gd name="T11" fmla="*/ 75 h 84"/>
                <a:gd name="T12" fmla="*/ 53 w 82"/>
                <a:gd name="T13" fmla="*/ 73 h 84"/>
                <a:gd name="T14" fmla="*/ 57 w 82"/>
                <a:gd name="T15" fmla="*/ 69 h 84"/>
                <a:gd name="T16" fmla="*/ 62 w 82"/>
                <a:gd name="T17" fmla="*/ 64 h 84"/>
                <a:gd name="T18" fmla="*/ 60 w 82"/>
                <a:gd name="T19" fmla="*/ 60 h 84"/>
                <a:gd name="T20" fmla="*/ 64 w 82"/>
                <a:gd name="T21" fmla="*/ 58 h 84"/>
                <a:gd name="T22" fmla="*/ 68 w 82"/>
                <a:gd name="T23" fmla="*/ 51 h 84"/>
                <a:gd name="T24" fmla="*/ 71 w 82"/>
                <a:gd name="T25" fmla="*/ 51 h 84"/>
                <a:gd name="T26" fmla="*/ 77 w 82"/>
                <a:gd name="T27" fmla="*/ 49 h 84"/>
                <a:gd name="T28" fmla="*/ 77 w 82"/>
                <a:gd name="T29" fmla="*/ 44 h 84"/>
                <a:gd name="T30" fmla="*/ 79 w 82"/>
                <a:gd name="T31" fmla="*/ 44 h 84"/>
                <a:gd name="T32" fmla="*/ 82 w 82"/>
                <a:gd name="T33" fmla="*/ 42 h 84"/>
                <a:gd name="T34" fmla="*/ 79 w 82"/>
                <a:gd name="T35" fmla="*/ 40 h 84"/>
                <a:gd name="T36" fmla="*/ 75 w 82"/>
                <a:gd name="T37" fmla="*/ 40 h 84"/>
                <a:gd name="T38" fmla="*/ 75 w 82"/>
                <a:gd name="T39" fmla="*/ 42 h 84"/>
                <a:gd name="T40" fmla="*/ 71 w 82"/>
                <a:gd name="T41" fmla="*/ 40 h 84"/>
                <a:gd name="T42" fmla="*/ 68 w 82"/>
                <a:gd name="T43" fmla="*/ 40 h 84"/>
                <a:gd name="T44" fmla="*/ 68 w 82"/>
                <a:gd name="T45" fmla="*/ 38 h 84"/>
                <a:gd name="T46" fmla="*/ 66 w 82"/>
                <a:gd name="T47" fmla="*/ 38 h 84"/>
                <a:gd name="T48" fmla="*/ 64 w 82"/>
                <a:gd name="T49" fmla="*/ 38 h 84"/>
                <a:gd name="T50" fmla="*/ 62 w 82"/>
                <a:gd name="T51" fmla="*/ 38 h 84"/>
                <a:gd name="T52" fmla="*/ 62 w 82"/>
                <a:gd name="T53" fmla="*/ 3 h 84"/>
                <a:gd name="T54" fmla="*/ 62 w 82"/>
                <a:gd name="T55" fmla="*/ 3 h 84"/>
                <a:gd name="T56" fmla="*/ 29 w 82"/>
                <a:gd name="T57" fmla="*/ 0 h 84"/>
                <a:gd name="T58" fmla="*/ 29 w 82"/>
                <a:gd name="T59" fmla="*/ 11 h 84"/>
                <a:gd name="T60" fmla="*/ 20 w 82"/>
                <a:gd name="T61" fmla="*/ 11 h 84"/>
                <a:gd name="T62" fmla="*/ 22 w 82"/>
                <a:gd name="T63" fmla="*/ 14 h 84"/>
                <a:gd name="T64" fmla="*/ 24 w 82"/>
                <a:gd name="T65" fmla="*/ 16 h 84"/>
                <a:gd name="T66" fmla="*/ 27 w 82"/>
                <a:gd name="T67" fmla="*/ 20 h 84"/>
                <a:gd name="T68" fmla="*/ 29 w 82"/>
                <a:gd name="T69" fmla="*/ 22 h 84"/>
                <a:gd name="T70" fmla="*/ 31 w 82"/>
                <a:gd name="T71" fmla="*/ 22 h 84"/>
                <a:gd name="T72" fmla="*/ 33 w 82"/>
                <a:gd name="T73" fmla="*/ 25 h 84"/>
                <a:gd name="T74" fmla="*/ 33 w 82"/>
                <a:gd name="T75" fmla="*/ 27 h 84"/>
                <a:gd name="T76" fmla="*/ 35 w 82"/>
                <a:gd name="T77" fmla="*/ 29 h 84"/>
                <a:gd name="T78" fmla="*/ 38 w 82"/>
                <a:gd name="T79" fmla="*/ 29 h 84"/>
                <a:gd name="T80" fmla="*/ 40 w 82"/>
                <a:gd name="T81" fmla="*/ 31 h 84"/>
                <a:gd name="T82" fmla="*/ 40 w 82"/>
                <a:gd name="T83" fmla="*/ 33 h 84"/>
                <a:gd name="T84" fmla="*/ 38 w 82"/>
                <a:gd name="T85" fmla="*/ 36 h 84"/>
                <a:gd name="T86" fmla="*/ 13 w 82"/>
                <a:gd name="T87" fmla="*/ 36 h 84"/>
                <a:gd name="T88" fmla="*/ 2 w 82"/>
                <a:gd name="T89" fmla="*/ 53 h 84"/>
                <a:gd name="T90" fmla="*/ 2 w 82"/>
                <a:gd name="T91" fmla="*/ 58 h 84"/>
                <a:gd name="T92" fmla="*/ 2 w 82"/>
                <a:gd name="T93" fmla="*/ 58 h 84"/>
                <a:gd name="T94" fmla="*/ 2 w 82"/>
                <a:gd name="T95" fmla="*/ 60 h 84"/>
                <a:gd name="T96" fmla="*/ 5 w 82"/>
                <a:gd name="T97" fmla="*/ 62 h 84"/>
                <a:gd name="T98" fmla="*/ 5 w 82"/>
                <a:gd name="T99" fmla="*/ 62 h 84"/>
                <a:gd name="T100" fmla="*/ 5 w 82"/>
                <a:gd name="T101" fmla="*/ 64 h 84"/>
                <a:gd name="T102" fmla="*/ 2 w 82"/>
                <a:gd name="T103" fmla="*/ 64 h 84"/>
                <a:gd name="T104" fmla="*/ 2 w 82"/>
                <a:gd name="T105" fmla="*/ 66 h 84"/>
                <a:gd name="T106" fmla="*/ 0 w 82"/>
                <a:gd name="T107" fmla="*/ 66 h 84"/>
                <a:gd name="T108" fmla="*/ 5 w 82"/>
                <a:gd name="T109" fmla="*/ 71 h 84"/>
                <a:gd name="T110" fmla="*/ 7 w 82"/>
                <a:gd name="T111" fmla="*/ 75 h 84"/>
                <a:gd name="T112" fmla="*/ 9 w 82"/>
                <a:gd name="T113" fmla="*/ 75 h 84"/>
                <a:gd name="T114" fmla="*/ 11 w 82"/>
                <a:gd name="T115" fmla="*/ 80 h 84"/>
                <a:gd name="T116" fmla="*/ 22 w 82"/>
                <a:gd name="T117" fmla="*/ 82 h 84"/>
                <a:gd name="T118" fmla="*/ 29 w 82"/>
                <a:gd name="T119" fmla="*/ 82 h 84"/>
                <a:gd name="T120" fmla="*/ 33 w 82"/>
                <a:gd name="T121" fmla="*/ 82 h 84"/>
                <a:gd name="T122" fmla="*/ 40 w 82"/>
                <a:gd name="T12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" h="84">
                  <a:moveTo>
                    <a:pt x="40" y="84"/>
                  </a:moveTo>
                  <a:lnTo>
                    <a:pt x="42" y="82"/>
                  </a:lnTo>
                  <a:lnTo>
                    <a:pt x="42" y="80"/>
                  </a:lnTo>
                  <a:lnTo>
                    <a:pt x="44" y="77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3" y="73"/>
                  </a:lnTo>
                  <a:lnTo>
                    <a:pt x="57" y="69"/>
                  </a:lnTo>
                  <a:lnTo>
                    <a:pt x="62" y="64"/>
                  </a:lnTo>
                  <a:lnTo>
                    <a:pt x="60" y="60"/>
                  </a:lnTo>
                  <a:lnTo>
                    <a:pt x="64" y="58"/>
                  </a:lnTo>
                  <a:lnTo>
                    <a:pt x="68" y="51"/>
                  </a:lnTo>
                  <a:lnTo>
                    <a:pt x="71" y="51"/>
                  </a:lnTo>
                  <a:lnTo>
                    <a:pt x="77" y="49"/>
                  </a:lnTo>
                  <a:lnTo>
                    <a:pt x="77" y="44"/>
                  </a:lnTo>
                  <a:lnTo>
                    <a:pt x="79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5" y="40"/>
                  </a:lnTo>
                  <a:lnTo>
                    <a:pt x="75" y="42"/>
                  </a:lnTo>
                  <a:lnTo>
                    <a:pt x="71" y="40"/>
                  </a:lnTo>
                  <a:lnTo>
                    <a:pt x="68" y="40"/>
                  </a:lnTo>
                  <a:lnTo>
                    <a:pt x="68" y="38"/>
                  </a:lnTo>
                  <a:lnTo>
                    <a:pt x="66" y="38"/>
                  </a:lnTo>
                  <a:lnTo>
                    <a:pt x="64" y="38"/>
                  </a:lnTo>
                  <a:lnTo>
                    <a:pt x="62" y="38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29" y="0"/>
                  </a:lnTo>
                  <a:lnTo>
                    <a:pt x="29" y="11"/>
                  </a:lnTo>
                  <a:lnTo>
                    <a:pt x="20" y="11"/>
                  </a:lnTo>
                  <a:lnTo>
                    <a:pt x="22" y="14"/>
                  </a:lnTo>
                  <a:lnTo>
                    <a:pt x="24" y="16"/>
                  </a:lnTo>
                  <a:lnTo>
                    <a:pt x="27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5" y="29"/>
                  </a:lnTo>
                  <a:lnTo>
                    <a:pt x="38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6"/>
                  </a:lnTo>
                  <a:lnTo>
                    <a:pt x="13" y="36"/>
                  </a:lnTo>
                  <a:lnTo>
                    <a:pt x="2" y="53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5" y="62"/>
                  </a:lnTo>
                  <a:lnTo>
                    <a:pt x="5" y="62"/>
                  </a:lnTo>
                  <a:lnTo>
                    <a:pt x="5" y="64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5" y="71"/>
                  </a:lnTo>
                  <a:lnTo>
                    <a:pt x="7" y="75"/>
                  </a:lnTo>
                  <a:lnTo>
                    <a:pt x="9" y="75"/>
                  </a:lnTo>
                  <a:lnTo>
                    <a:pt x="11" y="80"/>
                  </a:lnTo>
                  <a:lnTo>
                    <a:pt x="22" y="82"/>
                  </a:lnTo>
                  <a:lnTo>
                    <a:pt x="29" y="82"/>
                  </a:lnTo>
                  <a:lnTo>
                    <a:pt x="33" y="82"/>
                  </a:lnTo>
                  <a:lnTo>
                    <a:pt x="4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82"/>
            <p:cNvSpPr>
              <a:spLocks noEditPoints="1"/>
            </p:cNvSpPr>
            <p:nvPr/>
          </p:nvSpPr>
          <p:spPr bwMode="auto">
            <a:xfrm>
              <a:off x="1284903" y="3621941"/>
              <a:ext cx="563207" cy="415048"/>
            </a:xfrm>
            <a:custGeom>
              <a:avLst/>
              <a:gdLst>
                <a:gd name="T0" fmla="*/ 209 w 555"/>
                <a:gd name="T1" fmla="*/ 37 h 409"/>
                <a:gd name="T2" fmla="*/ 223 w 555"/>
                <a:gd name="T3" fmla="*/ 57 h 409"/>
                <a:gd name="T4" fmla="*/ 231 w 555"/>
                <a:gd name="T5" fmla="*/ 79 h 409"/>
                <a:gd name="T6" fmla="*/ 247 w 555"/>
                <a:gd name="T7" fmla="*/ 90 h 409"/>
                <a:gd name="T8" fmla="*/ 264 w 555"/>
                <a:gd name="T9" fmla="*/ 90 h 409"/>
                <a:gd name="T10" fmla="*/ 289 w 555"/>
                <a:gd name="T11" fmla="*/ 77 h 409"/>
                <a:gd name="T12" fmla="*/ 306 w 555"/>
                <a:gd name="T13" fmla="*/ 105 h 409"/>
                <a:gd name="T14" fmla="*/ 324 w 555"/>
                <a:gd name="T15" fmla="*/ 138 h 409"/>
                <a:gd name="T16" fmla="*/ 346 w 555"/>
                <a:gd name="T17" fmla="*/ 165 h 409"/>
                <a:gd name="T18" fmla="*/ 359 w 555"/>
                <a:gd name="T19" fmla="*/ 174 h 409"/>
                <a:gd name="T20" fmla="*/ 350 w 555"/>
                <a:gd name="T21" fmla="*/ 191 h 409"/>
                <a:gd name="T22" fmla="*/ 344 w 555"/>
                <a:gd name="T23" fmla="*/ 242 h 409"/>
                <a:gd name="T24" fmla="*/ 348 w 555"/>
                <a:gd name="T25" fmla="*/ 275 h 409"/>
                <a:gd name="T26" fmla="*/ 379 w 555"/>
                <a:gd name="T27" fmla="*/ 324 h 409"/>
                <a:gd name="T28" fmla="*/ 421 w 555"/>
                <a:gd name="T29" fmla="*/ 330 h 409"/>
                <a:gd name="T30" fmla="*/ 454 w 555"/>
                <a:gd name="T31" fmla="*/ 335 h 409"/>
                <a:gd name="T32" fmla="*/ 474 w 555"/>
                <a:gd name="T33" fmla="*/ 304 h 409"/>
                <a:gd name="T34" fmla="*/ 522 w 555"/>
                <a:gd name="T35" fmla="*/ 266 h 409"/>
                <a:gd name="T36" fmla="*/ 546 w 555"/>
                <a:gd name="T37" fmla="*/ 286 h 409"/>
                <a:gd name="T38" fmla="*/ 533 w 555"/>
                <a:gd name="T39" fmla="*/ 317 h 409"/>
                <a:gd name="T40" fmla="*/ 524 w 555"/>
                <a:gd name="T41" fmla="*/ 324 h 409"/>
                <a:gd name="T42" fmla="*/ 504 w 555"/>
                <a:gd name="T43" fmla="*/ 341 h 409"/>
                <a:gd name="T44" fmla="*/ 460 w 555"/>
                <a:gd name="T45" fmla="*/ 359 h 409"/>
                <a:gd name="T46" fmla="*/ 449 w 555"/>
                <a:gd name="T47" fmla="*/ 379 h 409"/>
                <a:gd name="T48" fmla="*/ 434 w 555"/>
                <a:gd name="T49" fmla="*/ 407 h 409"/>
                <a:gd name="T50" fmla="*/ 397 w 555"/>
                <a:gd name="T51" fmla="*/ 376 h 409"/>
                <a:gd name="T52" fmla="*/ 394 w 555"/>
                <a:gd name="T53" fmla="*/ 376 h 409"/>
                <a:gd name="T54" fmla="*/ 388 w 555"/>
                <a:gd name="T55" fmla="*/ 379 h 409"/>
                <a:gd name="T56" fmla="*/ 324 w 555"/>
                <a:gd name="T57" fmla="*/ 376 h 409"/>
                <a:gd name="T58" fmla="*/ 280 w 555"/>
                <a:gd name="T59" fmla="*/ 361 h 409"/>
                <a:gd name="T60" fmla="*/ 234 w 555"/>
                <a:gd name="T61" fmla="*/ 337 h 409"/>
                <a:gd name="T62" fmla="*/ 201 w 555"/>
                <a:gd name="T63" fmla="*/ 315 h 409"/>
                <a:gd name="T64" fmla="*/ 192 w 555"/>
                <a:gd name="T65" fmla="*/ 286 h 409"/>
                <a:gd name="T66" fmla="*/ 190 w 555"/>
                <a:gd name="T67" fmla="*/ 244 h 409"/>
                <a:gd name="T68" fmla="*/ 150 w 555"/>
                <a:gd name="T69" fmla="*/ 194 h 409"/>
                <a:gd name="T70" fmla="*/ 128 w 555"/>
                <a:gd name="T71" fmla="*/ 171 h 409"/>
                <a:gd name="T72" fmla="*/ 130 w 555"/>
                <a:gd name="T73" fmla="*/ 152 h 409"/>
                <a:gd name="T74" fmla="*/ 108 w 555"/>
                <a:gd name="T75" fmla="*/ 123 h 409"/>
                <a:gd name="T76" fmla="*/ 91 w 555"/>
                <a:gd name="T77" fmla="*/ 103 h 409"/>
                <a:gd name="T78" fmla="*/ 75 w 555"/>
                <a:gd name="T79" fmla="*/ 68 h 409"/>
                <a:gd name="T80" fmla="*/ 64 w 555"/>
                <a:gd name="T81" fmla="*/ 35 h 409"/>
                <a:gd name="T82" fmla="*/ 40 w 555"/>
                <a:gd name="T83" fmla="*/ 37 h 409"/>
                <a:gd name="T84" fmla="*/ 55 w 555"/>
                <a:gd name="T85" fmla="*/ 88 h 409"/>
                <a:gd name="T86" fmla="*/ 75 w 555"/>
                <a:gd name="T87" fmla="*/ 121 h 409"/>
                <a:gd name="T88" fmla="*/ 86 w 555"/>
                <a:gd name="T89" fmla="*/ 141 h 409"/>
                <a:gd name="T90" fmla="*/ 95 w 555"/>
                <a:gd name="T91" fmla="*/ 178 h 409"/>
                <a:gd name="T92" fmla="*/ 106 w 555"/>
                <a:gd name="T93" fmla="*/ 200 h 409"/>
                <a:gd name="T94" fmla="*/ 110 w 555"/>
                <a:gd name="T95" fmla="*/ 231 h 409"/>
                <a:gd name="T96" fmla="*/ 82 w 555"/>
                <a:gd name="T97" fmla="*/ 196 h 409"/>
                <a:gd name="T98" fmla="*/ 69 w 555"/>
                <a:gd name="T99" fmla="*/ 154 h 409"/>
                <a:gd name="T100" fmla="*/ 49 w 555"/>
                <a:gd name="T101" fmla="*/ 138 h 409"/>
                <a:gd name="T102" fmla="*/ 31 w 555"/>
                <a:gd name="T103" fmla="*/ 116 h 409"/>
                <a:gd name="T104" fmla="*/ 44 w 555"/>
                <a:gd name="T105" fmla="*/ 108 h 409"/>
                <a:gd name="T106" fmla="*/ 20 w 555"/>
                <a:gd name="T107" fmla="*/ 72 h 409"/>
                <a:gd name="T108" fmla="*/ 13 w 555"/>
                <a:gd name="T109" fmla="*/ 37 h 409"/>
                <a:gd name="T110" fmla="*/ 104 w 555"/>
                <a:gd name="T111" fmla="*/ 185 h 409"/>
                <a:gd name="T112" fmla="*/ 104 w 555"/>
                <a:gd name="T113" fmla="*/ 196 h 409"/>
                <a:gd name="T114" fmla="*/ 352 w 555"/>
                <a:gd name="T115" fmla="*/ 19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5" h="409">
                  <a:moveTo>
                    <a:pt x="0" y="2"/>
                  </a:moveTo>
                  <a:lnTo>
                    <a:pt x="47" y="0"/>
                  </a:lnTo>
                  <a:lnTo>
                    <a:pt x="49" y="2"/>
                  </a:lnTo>
                  <a:lnTo>
                    <a:pt x="47" y="4"/>
                  </a:lnTo>
                  <a:lnTo>
                    <a:pt x="113" y="33"/>
                  </a:lnTo>
                  <a:lnTo>
                    <a:pt x="168" y="35"/>
                  </a:lnTo>
                  <a:lnTo>
                    <a:pt x="170" y="28"/>
                  </a:lnTo>
                  <a:lnTo>
                    <a:pt x="201" y="28"/>
                  </a:lnTo>
                  <a:lnTo>
                    <a:pt x="203" y="30"/>
                  </a:lnTo>
                  <a:lnTo>
                    <a:pt x="207" y="35"/>
                  </a:lnTo>
                  <a:lnTo>
                    <a:pt x="209" y="37"/>
                  </a:lnTo>
                  <a:lnTo>
                    <a:pt x="209" y="39"/>
                  </a:lnTo>
                  <a:lnTo>
                    <a:pt x="212" y="39"/>
                  </a:lnTo>
                  <a:lnTo>
                    <a:pt x="212" y="42"/>
                  </a:lnTo>
                  <a:lnTo>
                    <a:pt x="212" y="44"/>
                  </a:lnTo>
                  <a:lnTo>
                    <a:pt x="214" y="46"/>
                  </a:lnTo>
                  <a:lnTo>
                    <a:pt x="218" y="48"/>
                  </a:lnTo>
                  <a:lnTo>
                    <a:pt x="218" y="50"/>
                  </a:lnTo>
                  <a:lnTo>
                    <a:pt x="216" y="50"/>
                  </a:lnTo>
                  <a:lnTo>
                    <a:pt x="218" y="53"/>
                  </a:lnTo>
                  <a:lnTo>
                    <a:pt x="223" y="53"/>
                  </a:lnTo>
                  <a:lnTo>
                    <a:pt x="223" y="57"/>
                  </a:lnTo>
                  <a:lnTo>
                    <a:pt x="225" y="61"/>
                  </a:lnTo>
                  <a:lnTo>
                    <a:pt x="225" y="61"/>
                  </a:lnTo>
                  <a:lnTo>
                    <a:pt x="227" y="61"/>
                  </a:lnTo>
                  <a:lnTo>
                    <a:pt x="227" y="64"/>
                  </a:lnTo>
                  <a:lnTo>
                    <a:pt x="229" y="66"/>
                  </a:lnTo>
                  <a:lnTo>
                    <a:pt x="229" y="68"/>
                  </a:lnTo>
                  <a:lnTo>
                    <a:pt x="229" y="70"/>
                  </a:lnTo>
                  <a:lnTo>
                    <a:pt x="225" y="70"/>
                  </a:lnTo>
                  <a:lnTo>
                    <a:pt x="225" y="72"/>
                  </a:lnTo>
                  <a:lnTo>
                    <a:pt x="229" y="75"/>
                  </a:lnTo>
                  <a:lnTo>
                    <a:pt x="231" y="79"/>
                  </a:lnTo>
                  <a:lnTo>
                    <a:pt x="234" y="81"/>
                  </a:lnTo>
                  <a:lnTo>
                    <a:pt x="234" y="83"/>
                  </a:lnTo>
                  <a:lnTo>
                    <a:pt x="234" y="83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8" y="86"/>
                  </a:lnTo>
                  <a:lnTo>
                    <a:pt x="240" y="86"/>
                  </a:lnTo>
                  <a:lnTo>
                    <a:pt x="240" y="88"/>
                  </a:lnTo>
                  <a:lnTo>
                    <a:pt x="240" y="88"/>
                  </a:lnTo>
                  <a:lnTo>
                    <a:pt x="242" y="88"/>
                  </a:lnTo>
                  <a:lnTo>
                    <a:pt x="247" y="90"/>
                  </a:lnTo>
                  <a:lnTo>
                    <a:pt x="247" y="92"/>
                  </a:lnTo>
                  <a:lnTo>
                    <a:pt x="251" y="92"/>
                  </a:lnTo>
                  <a:lnTo>
                    <a:pt x="256" y="94"/>
                  </a:lnTo>
                  <a:lnTo>
                    <a:pt x="256" y="97"/>
                  </a:lnTo>
                  <a:lnTo>
                    <a:pt x="258" y="97"/>
                  </a:lnTo>
                  <a:lnTo>
                    <a:pt x="260" y="97"/>
                  </a:lnTo>
                  <a:lnTo>
                    <a:pt x="260" y="94"/>
                  </a:lnTo>
                  <a:lnTo>
                    <a:pt x="262" y="92"/>
                  </a:lnTo>
                  <a:lnTo>
                    <a:pt x="264" y="92"/>
                  </a:lnTo>
                  <a:lnTo>
                    <a:pt x="264" y="90"/>
                  </a:lnTo>
                  <a:lnTo>
                    <a:pt x="264" y="90"/>
                  </a:lnTo>
                  <a:lnTo>
                    <a:pt x="267" y="88"/>
                  </a:lnTo>
                  <a:lnTo>
                    <a:pt x="269" y="81"/>
                  </a:lnTo>
                  <a:lnTo>
                    <a:pt x="271" y="79"/>
                  </a:lnTo>
                  <a:lnTo>
                    <a:pt x="273" y="79"/>
                  </a:lnTo>
                  <a:lnTo>
                    <a:pt x="275" y="79"/>
                  </a:lnTo>
                  <a:lnTo>
                    <a:pt x="275" y="81"/>
                  </a:lnTo>
                  <a:lnTo>
                    <a:pt x="275" y="79"/>
                  </a:lnTo>
                  <a:lnTo>
                    <a:pt x="278" y="77"/>
                  </a:lnTo>
                  <a:lnTo>
                    <a:pt x="280" y="77"/>
                  </a:lnTo>
                  <a:lnTo>
                    <a:pt x="284" y="79"/>
                  </a:lnTo>
                  <a:lnTo>
                    <a:pt x="289" y="77"/>
                  </a:lnTo>
                  <a:lnTo>
                    <a:pt x="289" y="79"/>
                  </a:lnTo>
                  <a:lnTo>
                    <a:pt x="291" y="79"/>
                  </a:lnTo>
                  <a:lnTo>
                    <a:pt x="293" y="79"/>
                  </a:lnTo>
                  <a:lnTo>
                    <a:pt x="295" y="81"/>
                  </a:lnTo>
                  <a:lnTo>
                    <a:pt x="297" y="83"/>
                  </a:lnTo>
                  <a:lnTo>
                    <a:pt x="300" y="86"/>
                  </a:lnTo>
                  <a:lnTo>
                    <a:pt x="304" y="92"/>
                  </a:lnTo>
                  <a:lnTo>
                    <a:pt x="304" y="94"/>
                  </a:lnTo>
                  <a:lnTo>
                    <a:pt x="306" y="97"/>
                  </a:lnTo>
                  <a:lnTo>
                    <a:pt x="306" y="99"/>
                  </a:lnTo>
                  <a:lnTo>
                    <a:pt x="306" y="105"/>
                  </a:lnTo>
                  <a:lnTo>
                    <a:pt x="308" y="105"/>
                  </a:lnTo>
                  <a:lnTo>
                    <a:pt x="311" y="108"/>
                  </a:lnTo>
                  <a:lnTo>
                    <a:pt x="313" y="114"/>
                  </a:lnTo>
                  <a:lnTo>
                    <a:pt x="315" y="116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9" y="123"/>
                  </a:lnTo>
                  <a:lnTo>
                    <a:pt x="322" y="127"/>
                  </a:lnTo>
                  <a:lnTo>
                    <a:pt x="324" y="130"/>
                  </a:lnTo>
                  <a:lnTo>
                    <a:pt x="324" y="134"/>
                  </a:lnTo>
                  <a:lnTo>
                    <a:pt x="324" y="138"/>
                  </a:lnTo>
                  <a:lnTo>
                    <a:pt x="324" y="138"/>
                  </a:lnTo>
                  <a:lnTo>
                    <a:pt x="324" y="141"/>
                  </a:lnTo>
                  <a:lnTo>
                    <a:pt x="328" y="152"/>
                  </a:lnTo>
                  <a:lnTo>
                    <a:pt x="328" y="156"/>
                  </a:lnTo>
                  <a:lnTo>
                    <a:pt x="328" y="158"/>
                  </a:lnTo>
                  <a:lnTo>
                    <a:pt x="328" y="158"/>
                  </a:lnTo>
                  <a:lnTo>
                    <a:pt x="333" y="160"/>
                  </a:lnTo>
                  <a:lnTo>
                    <a:pt x="335" y="158"/>
                  </a:lnTo>
                  <a:lnTo>
                    <a:pt x="337" y="160"/>
                  </a:lnTo>
                  <a:lnTo>
                    <a:pt x="339" y="163"/>
                  </a:lnTo>
                  <a:lnTo>
                    <a:pt x="346" y="165"/>
                  </a:lnTo>
                  <a:lnTo>
                    <a:pt x="350" y="167"/>
                  </a:lnTo>
                  <a:lnTo>
                    <a:pt x="352" y="169"/>
                  </a:lnTo>
                  <a:lnTo>
                    <a:pt x="355" y="171"/>
                  </a:lnTo>
                  <a:lnTo>
                    <a:pt x="357" y="171"/>
                  </a:lnTo>
                  <a:lnTo>
                    <a:pt x="355" y="174"/>
                  </a:lnTo>
                  <a:lnTo>
                    <a:pt x="359" y="171"/>
                  </a:lnTo>
                  <a:lnTo>
                    <a:pt x="359" y="167"/>
                  </a:lnTo>
                  <a:lnTo>
                    <a:pt x="361" y="165"/>
                  </a:lnTo>
                  <a:lnTo>
                    <a:pt x="361" y="167"/>
                  </a:lnTo>
                  <a:lnTo>
                    <a:pt x="361" y="171"/>
                  </a:lnTo>
                  <a:lnTo>
                    <a:pt x="359" y="174"/>
                  </a:lnTo>
                  <a:lnTo>
                    <a:pt x="359" y="178"/>
                  </a:lnTo>
                  <a:lnTo>
                    <a:pt x="355" y="183"/>
                  </a:lnTo>
                  <a:lnTo>
                    <a:pt x="355" y="185"/>
                  </a:lnTo>
                  <a:lnTo>
                    <a:pt x="352" y="185"/>
                  </a:lnTo>
                  <a:lnTo>
                    <a:pt x="352" y="183"/>
                  </a:lnTo>
                  <a:lnTo>
                    <a:pt x="355" y="180"/>
                  </a:lnTo>
                  <a:lnTo>
                    <a:pt x="350" y="180"/>
                  </a:lnTo>
                  <a:lnTo>
                    <a:pt x="350" y="185"/>
                  </a:lnTo>
                  <a:lnTo>
                    <a:pt x="348" y="187"/>
                  </a:lnTo>
                  <a:lnTo>
                    <a:pt x="350" y="189"/>
                  </a:lnTo>
                  <a:lnTo>
                    <a:pt x="350" y="191"/>
                  </a:lnTo>
                  <a:lnTo>
                    <a:pt x="348" y="198"/>
                  </a:lnTo>
                  <a:lnTo>
                    <a:pt x="346" y="198"/>
                  </a:lnTo>
                  <a:lnTo>
                    <a:pt x="346" y="205"/>
                  </a:lnTo>
                  <a:lnTo>
                    <a:pt x="348" y="205"/>
                  </a:lnTo>
                  <a:lnTo>
                    <a:pt x="346" y="209"/>
                  </a:lnTo>
                  <a:lnTo>
                    <a:pt x="346" y="211"/>
                  </a:lnTo>
                  <a:lnTo>
                    <a:pt x="344" y="220"/>
                  </a:lnTo>
                  <a:lnTo>
                    <a:pt x="346" y="227"/>
                  </a:lnTo>
                  <a:lnTo>
                    <a:pt x="344" y="235"/>
                  </a:lnTo>
                  <a:lnTo>
                    <a:pt x="341" y="240"/>
                  </a:lnTo>
                  <a:lnTo>
                    <a:pt x="344" y="242"/>
                  </a:lnTo>
                  <a:lnTo>
                    <a:pt x="344" y="251"/>
                  </a:lnTo>
                  <a:lnTo>
                    <a:pt x="344" y="255"/>
                  </a:lnTo>
                  <a:lnTo>
                    <a:pt x="348" y="262"/>
                  </a:lnTo>
                  <a:lnTo>
                    <a:pt x="348" y="268"/>
                  </a:lnTo>
                  <a:lnTo>
                    <a:pt x="348" y="268"/>
                  </a:lnTo>
                  <a:lnTo>
                    <a:pt x="346" y="262"/>
                  </a:lnTo>
                  <a:lnTo>
                    <a:pt x="341" y="257"/>
                  </a:lnTo>
                  <a:lnTo>
                    <a:pt x="341" y="262"/>
                  </a:lnTo>
                  <a:lnTo>
                    <a:pt x="344" y="264"/>
                  </a:lnTo>
                  <a:lnTo>
                    <a:pt x="346" y="271"/>
                  </a:lnTo>
                  <a:lnTo>
                    <a:pt x="348" y="275"/>
                  </a:lnTo>
                  <a:lnTo>
                    <a:pt x="346" y="277"/>
                  </a:lnTo>
                  <a:lnTo>
                    <a:pt x="348" y="279"/>
                  </a:lnTo>
                  <a:lnTo>
                    <a:pt x="350" y="284"/>
                  </a:lnTo>
                  <a:lnTo>
                    <a:pt x="361" y="295"/>
                  </a:lnTo>
                  <a:lnTo>
                    <a:pt x="361" y="299"/>
                  </a:lnTo>
                  <a:lnTo>
                    <a:pt x="366" y="304"/>
                  </a:lnTo>
                  <a:lnTo>
                    <a:pt x="366" y="308"/>
                  </a:lnTo>
                  <a:lnTo>
                    <a:pt x="366" y="310"/>
                  </a:lnTo>
                  <a:lnTo>
                    <a:pt x="374" y="321"/>
                  </a:lnTo>
                  <a:lnTo>
                    <a:pt x="377" y="324"/>
                  </a:lnTo>
                  <a:lnTo>
                    <a:pt x="379" y="324"/>
                  </a:lnTo>
                  <a:lnTo>
                    <a:pt x="383" y="324"/>
                  </a:lnTo>
                  <a:lnTo>
                    <a:pt x="386" y="324"/>
                  </a:lnTo>
                  <a:lnTo>
                    <a:pt x="390" y="326"/>
                  </a:lnTo>
                  <a:lnTo>
                    <a:pt x="394" y="332"/>
                  </a:lnTo>
                  <a:lnTo>
                    <a:pt x="397" y="337"/>
                  </a:lnTo>
                  <a:lnTo>
                    <a:pt x="401" y="335"/>
                  </a:lnTo>
                  <a:lnTo>
                    <a:pt x="408" y="335"/>
                  </a:lnTo>
                  <a:lnTo>
                    <a:pt x="410" y="337"/>
                  </a:lnTo>
                  <a:lnTo>
                    <a:pt x="412" y="337"/>
                  </a:lnTo>
                  <a:lnTo>
                    <a:pt x="421" y="332"/>
                  </a:lnTo>
                  <a:lnTo>
                    <a:pt x="421" y="330"/>
                  </a:lnTo>
                  <a:lnTo>
                    <a:pt x="427" y="330"/>
                  </a:lnTo>
                  <a:lnTo>
                    <a:pt x="432" y="330"/>
                  </a:lnTo>
                  <a:lnTo>
                    <a:pt x="436" y="326"/>
                  </a:lnTo>
                  <a:lnTo>
                    <a:pt x="441" y="326"/>
                  </a:lnTo>
                  <a:lnTo>
                    <a:pt x="445" y="328"/>
                  </a:lnTo>
                  <a:lnTo>
                    <a:pt x="447" y="326"/>
                  </a:lnTo>
                  <a:lnTo>
                    <a:pt x="452" y="326"/>
                  </a:lnTo>
                  <a:lnTo>
                    <a:pt x="449" y="328"/>
                  </a:lnTo>
                  <a:lnTo>
                    <a:pt x="447" y="330"/>
                  </a:lnTo>
                  <a:lnTo>
                    <a:pt x="452" y="332"/>
                  </a:lnTo>
                  <a:lnTo>
                    <a:pt x="454" y="335"/>
                  </a:lnTo>
                  <a:lnTo>
                    <a:pt x="456" y="332"/>
                  </a:lnTo>
                  <a:lnTo>
                    <a:pt x="458" y="332"/>
                  </a:lnTo>
                  <a:lnTo>
                    <a:pt x="460" y="328"/>
                  </a:lnTo>
                  <a:lnTo>
                    <a:pt x="460" y="324"/>
                  </a:lnTo>
                  <a:lnTo>
                    <a:pt x="463" y="319"/>
                  </a:lnTo>
                  <a:lnTo>
                    <a:pt x="458" y="321"/>
                  </a:lnTo>
                  <a:lnTo>
                    <a:pt x="458" y="321"/>
                  </a:lnTo>
                  <a:lnTo>
                    <a:pt x="467" y="317"/>
                  </a:lnTo>
                  <a:lnTo>
                    <a:pt x="469" y="317"/>
                  </a:lnTo>
                  <a:lnTo>
                    <a:pt x="474" y="312"/>
                  </a:lnTo>
                  <a:lnTo>
                    <a:pt x="474" y="304"/>
                  </a:lnTo>
                  <a:lnTo>
                    <a:pt x="480" y="297"/>
                  </a:lnTo>
                  <a:lnTo>
                    <a:pt x="480" y="295"/>
                  </a:lnTo>
                  <a:lnTo>
                    <a:pt x="480" y="284"/>
                  </a:lnTo>
                  <a:lnTo>
                    <a:pt x="487" y="275"/>
                  </a:lnTo>
                  <a:lnTo>
                    <a:pt x="485" y="275"/>
                  </a:lnTo>
                  <a:lnTo>
                    <a:pt x="485" y="273"/>
                  </a:lnTo>
                  <a:lnTo>
                    <a:pt x="498" y="271"/>
                  </a:lnTo>
                  <a:lnTo>
                    <a:pt x="513" y="271"/>
                  </a:lnTo>
                  <a:lnTo>
                    <a:pt x="515" y="266"/>
                  </a:lnTo>
                  <a:lnTo>
                    <a:pt x="520" y="266"/>
                  </a:lnTo>
                  <a:lnTo>
                    <a:pt x="522" y="266"/>
                  </a:lnTo>
                  <a:lnTo>
                    <a:pt x="526" y="264"/>
                  </a:lnTo>
                  <a:lnTo>
                    <a:pt x="526" y="262"/>
                  </a:lnTo>
                  <a:lnTo>
                    <a:pt x="535" y="262"/>
                  </a:lnTo>
                  <a:lnTo>
                    <a:pt x="544" y="264"/>
                  </a:lnTo>
                  <a:lnTo>
                    <a:pt x="546" y="264"/>
                  </a:lnTo>
                  <a:lnTo>
                    <a:pt x="544" y="262"/>
                  </a:lnTo>
                  <a:lnTo>
                    <a:pt x="548" y="262"/>
                  </a:lnTo>
                  <a:lnTo>
                    <a:pt x="555" y="268"/>
                  </a:lnTo>
                  <a:lnTo>
                    <a:pt x="555" y="273"/>
                  </a:lnTo>
                  <a:lnTo>
                    <a:pt x="551" y="277"/>
                  </a:lnTo>
                  <a:lnTo>
                    <a:pt x="546" y="286"/>
                  </a:lnTo>
                  <a:lnTo>
                    <a:pt x="537" y="293"/>
                  </a:lnTo>
                  <a:lnTo>
                    <a:pt x="537" y="295"/>
                  </a:lnTo>
                  <a:lnTo>
                    <a:pt x="537" y="301"/>
                  </a:lnTo>
                  <a:lnTo>
                    <a:pt x="533" y="304"/>
                  </a:lnTo>
                  <a:lnTo>
                    <a:pt x="531" y="304"/>
                  </a:lnTo>
                  <a:lnTo>
                    <a:pt x="533" y="306"/>
                  </a:lnTo>
                  <a:lnTo>
                    <a:pt x="537" y="306"/>
                  </a:lnTo>
                  <a:lnTo>
                    <a:pt x="537" y="310"/>
                  </a:lnTo>
                  <a:lnTo>
                    <a:pt x="533" y="315"/>
                  </a:lnTo>
                  <a:lnTo>
                    <a:pt x="533" y="315"/>
                  </a:lnTo>
                  <a:lnTo>
                    <a:pt x="533" y="317"/>
                  </a:lnTo>
                  <a:lnTo>
                    <a:pt x="535" y="315"/>
                  </a:lnTo>
                  <a:lnTo>
                    <a:pt x="537" y="315"/>
                  </a:lnTo>
                  <a:lnTo>
                    <a:pt x="535" y="317"/>
                  </a:lnTo>
                  <a:lnTo>
                    <a:pt x="533" y="330"/>
                  </a:lnTo>
                  <a:lnTo>
                    <a:pt x="529" y="335"/>
                  </a:lnTo>
                  <a:lnTo>
                    <a:pt x="529" y="337"/>
                  </a:lnTo>
                  <a:lnTo>
                    <a:pt x="526" y="332"/>
                  </a:lnTo>
                  <a:lnTo>
                    <a:pt x="522" y="330"/>
                  </a:lnTo>
                  <a:lnTo>
                    <a:pt x="522" y="330"/>
                  </a:lnTo>
                  <a:lnTo>
                    <a:pt x="524" y="328"/>
                  </a:lnTo>
                  <a:lnTo>
                    <a:pt x="524" y="324"/>
                  </a:lnTo>
                  <a:lnTo>
                    <a:pt x="522" y="324"/>
                  </a:lnTo>
                  <a:lnTo>
                    <a:pt x="518" y="328"/>
                  </a:lnTo>
                  <a:lnTo>
                    <a:pt x="515" y="332"/>
                  </a:lnTo>
                  <a:lnTo>
                    <a:pt x="515" y="332"/>
                  </a:lnTo>
                  <a:lnTo>
                    <a:pt x="513" y="332"/>
                  </a:lnTo>
                  <a:lnTo>
                    <a:pt x="511" y="332"/>
                  </a:lnTo>
                  <a:lnTo>
                    <a:pt x="511" y="335"/>
                  </a:lnTo>
                  <a:lnTo>
                    <a:pt x="509" y="337"/>
                  </a:lnTo>
                  <a:lnTo>
                    <a:pt x="507" y="341"/>
                  </a:lnTo>
                  <a:lnTo>
                    <a:pt x="507" y="341"/>
                  </a:lnTo>
                  <a:lnTo>
                    <a:pt x="504" y="341"/>
                  </a:lnTo>
                  <a:lnTo>
                    <a:pt x="504" y="343"/>
                  </a:lnTo>
                  <a:lnTo>
                    <a:pt x="504" y="341"/>
                  </a:lnTo>
                  <a:lnTo>
                    <a:pt x="504" y="341"/>
                  </a:lnTo>
                  <a:lnTo>
                    <a:pt x="500" y="341"/>
                  </a:lnTo>
                  <a:lnTo>
                    <a:pt x="498" y="341"/>
                  </a:lnTo>
                  <a:lnTo>
                    <a:pt x="498" y="346"/>
                  </a:lnTo>
                  <a:lnTo>
                    <a:pt x="465" y="343"/>
                  </a:lnTo>
                  <a:lnTo>
                    <a:pt x="465" y="354"/>
                  </a:lnTo>
                  <a:lnTo>
                    <a:pt x="456" y="354"/>
                  </a:lnTo>
                  <a:lnTo>
                    <a:pt x="458" y="357"/>
                  </a:lnTo>
                  <a:lnTo>
                    <a:pt x="460" y="359"/>
                  </a:lnTo>
                  <a:lnTo>
                    <a:pt x="463" y="363"/>
                  </a:lnTo>
                  <a:lnTo>
                    <a:pt x="465" y="365"/>
                  </a:lnTo>
                  <a:lnTo>
                    <a:pt x="467" y="365"/>
                  </a:lnTo>
                  <a:lnTo>
                    <a:pt x="469" y="368"/>
                  </a:lnTo>
                  <a:lnTo>
                    <a:pt x="469" y="370"/>
                  </a:lnTo>
                  <a:lnTo>
                    <a:pt x="471" y="372"/>
                  </a:lnTo>
                  <a:lnTo>
                    <a:pt x="474" y="372"/>
                  </a:lnTo>
                  <a:lnTo>
                    <a:pt x="476" y="374"/>
                  </a:lnTo>
                  <a:lnTo>
                    <a:pt x="476" y="376"/>
                  </a:lnTo>
                  <a:lnTo>
                    <a:pt x="474" y="379"/>
                  </a:lnTo>
                  <a:lnTo>
                    <a:pt x="449" y="379"/>
                  </a:lnTo>
                  <a:lnTo>
                    <a:pt x="438" y="396"/>
                  </a:lnTo>
                  <a:lnTo>
                    <a:pt x="438" y="401"/>
                  </a:lnTo>
                  <a:lnTo>
                    <a:pt x="438" y="401"/>
                  </a:lnTo>
                  <a:lnTo>
                    <a:pt x="438" y="403"/>
                  </a:lnTo>
                  <a:lnTo>
                    <a:pt x="441" y="405"/>
                  </a:lnTo>
                  <a:lnTo>
                    <a:pt x="441" y="405"/>
                  </a:lnTo>
                  <a:lnTo>
                    <a:pt x="441" y="407"/>
                  </a:lnTo>
                  <a:lnTo>
                    <a:pt x="438" y="407"/>
                  </a:lnTo>
                  <a:lnTo>
                    <a:pt x="438" y="409"/>
                  </a:lnTo>
                  <a:lnTo>
                    <a:pt x="436" y="409"/>
                  </a:lnTo>
                  <a:lnTo>
                    <a:pt x="434" y="407"/>
                  </a:lnTo>
                  <a:lnTo>
                    <a:pt x="427" y="403"/>
                  </a:lnTo>
                  <a:lnTo>
                    <a:pt x="427" y="401"/>
                  </a:lnTo>
                  <a:lnTo>
                    <a:pt x="423" y="398"/>
                  </a:lnTo>
                  <a:lnTo>
                    <a:pt x="410" y="387"/>
                  </a:lnTo>
                  <a:lnTo>
                    <a:pt x="408" y="385"/>
                  </a:lnTo>
                  <a:lnTo>
                    <a:pt x="408" y="383"/>
                  </a:lnTo>
                  <a:lnTo>
                    <a:pt x="405" y="381"/>
                  </a:lnTo>
                  <a:lnTo>
                    <a:pt x="401" y="376"/>
                  </a:lnTo>
                  <a:lnTo>
                    <a:pt x="399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403" y="379"/>
                  </a:lnTo>
                  <a:lnTo>
                    <a:pt x="408" y="383"/>
                  </a:lnTo>
                  <a:lnTo>
                    <a:pt x="408" y="385"/>
                  </a:lnTo>
                  <a:lnTo>
                    <a:pt x="405" y="383"/>
                  </a:lnTo>
                  <a:lnTo>
                    <a:pt x="399" y="379"/>
                  </a:lnTo>
                  <a:lnTo>
                    <a:pt x="394" y="379"/>
                  </a:lnTo>
                  <a:lnTo>
                    <a:pt x="392" y="379"/>
                  </a:lnTo>
                  <a:lnTo>
                    <a:pt x="390" y="376"/>
                  </a:lnTo>
                  <a:lnTo>
                    <a:pt x="392" y="376"/>
                  </a:lnTo>
                  <a:lnTo>
                    <a:pt x="394" y="376"/>
                  </a:lnTo>
                  <a:lnTo>
                    <a:pt x="394" y="374"/>
                  </a:lnTo>
                  <a:lnTo>
                    <a:pt x="390" y="374"/>
                  </a:lnTo>
                  <a:lnTo>
                    <a:pt x="388" y="376"/>
                  </a:lnTo>
                  <a:lnTo>
                    <a:pt x="388" y="374"/>
                  </a:lnTo>
                  <a:lnTo>
                    <a:pt x="388" y="372"/>
                  </a:lnTo>
                  <a:lnTo>
                    <a:pt x="383" y="376"/>
                  </a:lnTo>
                  <a:lnTo>
                    <a:pt x="383" y="376"/>
                  </a:lnTo>
                  <a:lnTo>
                    <a:pt x="386" y="376"/>
                  </a:lnTo>
                  <a:lnTo>
                    <a:pt x="390" y="379"/>
                  </a:lnTo>
                  <a:lnTo>
                    <a:pt x="390" y="379"/>
                  </a:lnTo>
                  <a:lnTo>
                    <a:pt x="388" y="379"/>
                  </a:lnTo>
                  <a:lnTo>
                    <a:pt x="383" y="379"/>
                  </a:lnTo>
                  <a:lnTo>
                    <a:pt x="379" y="381"/>
                  </a:lnTo>
                  <a:lnTo>
                    <a:pt x="374" y="383"/>
                  </a:lnTo>
                  <a:lnTo>
                    <a:pt x="370" y="383"/>
                  </a:lnTo>
                  <a:lnTo>
                    <a:pt x="359" y="387"/>
                  </a:lnTo>
                  <a:lnTo>
                    <a:pt x="355" y="387"/>
                  </a:lnTo>
                  <a:lnTo>
                    <a:pt x="346" y="385"/>
                  </a:lnTo>
                  <a:lnTo>
                    <a:pt x="341" y="381"/>
                  </a:lnTo>
                  <a:lnTo>
                    <a:pt x="335" y="381"/>
                  </a:lnTo>
                  <a:lnTo>
                    <a:pt x="326" y="379"/>
                  </a:lnTo>
                  <a:lnTo>
                    <a:pt x="324" y="376"/>
                  </a:lnTo>
                  <a:lnTo>
                    <a:pt x="322" y="376"/>
                  </a:lnTo>
                  <a:lnTo>
                    <a:pt x="319" y="376"/>
                  </a:lnTo>
                  <a:lnTo>
                    <a:pt x="313" y="374"/>
                  </a:lnTo>
                  <a:lnTo>
                    <a:pt x="311" y="370"/>
                  </a:lnTo>
                  <a:lnTo>
                    <a:pt x="311" y="370"/>
                  </a:lnTo>
                  <a:lnTo>
                    <a:pt x="308" y="370"/>
                  </a:lnTo>
                  <a:lnTo>
                    <a:pt x="302" y="368"/>
                  </a:lnTo>
                  <a:lnTo>
                    <a:pt x="297" y="368"/>
                  </a:lnTo>
                  <a:lnTo>
                    <a:pt x="295" y="363"/>
                  </a:lnTo>
                  <a:lnTo>
                    <a:pt x="291" y="361"/>
                  </a:lnTo>
                  <a:lnTo>
                    <a:pt x="280" y="361"/>
                  </a:lnTo>
                  <a:lnTo>
                    <a:pt x="271" y="357"/>
                  </a:lnTo>
                  <a:lnTo>
                    <a:pt x="267" y="352"/>
                  </a:lnTo>
                  <a:lnTo>
                    <a:pt x="264" y="350"/>
                  </a:lnTo>
                  <a:lnTo>
                    <a:pt x="253" y="341"/>
                  </a:lnTo>
                  <a:lnTo>
                    <a:pt x="253" y="339"/>
                  </a:lnTo>
                  <a:lnTo>
                    <a:pt x="251" y="339"/>
                  </a:lnTo>
                  <a:lnTo>
                    <a:pt x="249" y="341"/>
                  </a:lnTo>
                  <a:lnTo>
                    <a:pt x="247" y="341"/>
                  </a:lnTo>
                  <a:lnTo>
                    <a:pt x="240" y="337"/>
                  </a:lnTo>
                  <a:lnTo>
                    <a:pt x="236" y="337"/>
                  </a:lnTo>
                  <a:lnTo>
                    <a:pt x="234" y="337"/>
                  </a:lnTo>
                  <a:lnTo>
                    <a:pt x="231" y="337"/>
                  </a:lnTo>
                  <a:lnTo>
                    <a:pt x="227" y="335"/>
                  </a:lnTo>
                  <a:lnTo>
                    <a:pt x="225" y="330"/>
                  </a:lnTo>
                  <a:lnTo>
                    <a:pt x="220" y="326"/>
                  </a:lnTo>
                  <a:lnTo>
                    <a:pt x="216" y="321"/>
                  </a:lnTo>
                  <a:lnTo>
                    <a:pt x="212" y="319"/>
                  </a:lnTo>
                  <a:lnTo>
                    <a:pt x="212" y="317"/>
                  </a:lnTo>
                  <a:lnTo>
                    <a:pt x="214" y="315"/>
                  </a:lnTo>
                  <a:lnTo>
                    <a:pt x="212" y="315"/>
                  </a:lnTo>
                  <a:lnTo>
                    <a:pt x="207" y="315"/>
                  </a:lnTo>
                  <a:lnTo>
                    <a:pt x="201" y="315"/>
                  </a:lnTo>
                  <a:lnTo>
                    <a:pt x="201" y="312"/>
                  </a:lnTo>
                  <a:lnTo>
                    <a:pt x="196" y="312"/>
                  </a:lnTo>
                  <a:lnTo>
                    <a:pt x="194" y="310"/>
                  </a:lnTo>
                  <a:lnTo>
                    <a:pt x="194" y="306"/>
                  </a:lnTo>
                  <a:lnTo>
                    <a:pt x="190" y="301"/>
                  </a:lnTo>
                  <a:lnTo>
                    <a:pt x="190" y="297"/>
                  </a:lnTo>
                  <a:lnTo>
                    <a:pt x="187" y="295"/>
                  </a:lnTo>
                  <a:lnTo>
                    <a:pt x="185" y="288"/>
                  </a:lnTo>
                  <a:lnTo>
                    <a:pt x="185" y="286"/>
                  </a:lnTo>
                  <a:lnTo>
                    <a:pt x="187" y="286"/>
                  </a:lnTo>
                  <a:lnTo>
                    <a:pt x="192" y="286"/>
                  </a:lnTo>
                  <a:lnTo>
                    <a:pt x="194" y="284"/>
                  </a:lnTo>
                  <a:lnTo>
                    <a:pt x="192" y="282"/>
                  </a:lnTo>
                  <a:lnTo>
                    <a:pt x="190" y="282"/>
                  </a:lnTo>
                  <a:lnTo>
                    <a:pt x="190" y="279"/>
                  </a:lnTo>
                  <a:lnTo>
                    <a:pt x="194" y="275"/>
                  </a:lnTo>
                  <a:lnTo>
                    <a:pt x="196" y="271"/>
                  </a:lnTo>
                  <a:lnTo>
                    <a:pt x="196" y="266"/>
                  </a:lnTo>
                  <a:lnTo>
                    <a:pt x="192" y="257"/>
                  </a:lnTo>
                  <a:lnTo>
                    <a:pt x="190" y="251"/>
                  </a:lnTo>
                  <a:lnTo>
                    <a:pt x="187" y="249"/>
                  </a:lnTo>
                  <a:lnTo>
                    <a:pt x="190" y="244"/>
                  </a:lnTo>
                  <a:lnTo>
                    <a:pt x="190" y="242"/>
                  </a:lnTo>
                  <a:lnTo>
                    <a:pt x="181" y="233"/>
                  </a:lnTo>
                  <a:lnTo>
                    <a:pt x="181" y="229"/>
                  </a:lnTo>
                  <a:lnTo>
                    <a:pt x="176" y="222"/>
                  </a:lnTo>
                  <a:lnTo>
                    <a:pt x="172" y="213"/>
                  </a:lnTo>
                  <a:lnTo>
                    <a:pt x="165" y="207"/>
                  </a:lnTo>
                  <a:lnTo>
                    <a:pt x="161" y="202"/>
                  </a:lnTo>
                  <a:lnTo>
                    <a:pt x="159" y="200"/>
                  </a:lnTo>
                  <a:lnTo>
                    <a:pt x="159" y="198"/>
                  </a:lnTo>
                  <a:lnTo>
                    <a:pt x="152" y="196"/>
                  </a:lnTo>
                  <a:lnTo>
                    <a:pt x="150" y="194"/>
                  </a:lnTo>
                  <a:lnTo>
                    <a:pt x="148" y="194"/>
                  </a:lnTo>
                  <a:lnTo>
                    <a:pt x="152" y="191"/>
                  </a:lnTo>
                  <a:lnTo>
                    <a:pt x="152" y="189"/>
                  </a:lnTo>
                  <a:lnTo>
                    <a:pt x="152" y="187"/>
                  </a:lnTo>
                  <a:lnTo>
                    <a:pt x="150" y="183"/>
                  </a:lnTo>
                  <a:lnTo>
                    <a:pt x="148" y="180"/>
                  </a:lnTo>
                  <a:lnTo>
                    <a:pt x="146" y="180"/>
                  </a:lnTo>
                  <a:lnTo>
                    <a:pt x="141" y="178"/>
                  </a:lnTo>
                  <a:lnTo>
                    <a:pt x="135" y="174"/>
                  </a:lnTo>
                  <a:lnTo>
                    <a:pt x="132" y="171"/>
                  </a:lnTo>
                  <a:lnTo>
                    <a:pt x="128" y="171"/>
                  </a:lnTo>
                  <a:lnTo>
                    <a:pt x="126" y="169"/>
                  </a:lnTo>
                  <a:lnTo>
                    <a:pt x="126" y="165"/>
                  </a:lnTo>
                  <a:lnTo>
                    <a:pt x="126" y="158"/>
                  </a:lnTo>
                  <a:lnTo>
                    <a:pt x="130" y="156"/>
                  </a:lnTo>
                  <a:lnTo>
                    <a:pt x="132" y="154"/>
                  </a:lnTo>
                  <a:lnTo>
                    <a:pt x="135" y="156"/>
                  </a:lnTo>
                  <a:lnTo>
                    <a:pt x="137" y="154"/>
                  </a:lnTo>
                  <a:lnTo>
                    <a:pt x="135" y="152"/>
                  </a:lnTo>
                  <a:lnTo>
                    <a:pt x="135" y="152"/>
                  </a:lnTo>
                  <a:lnTo>
                    <a:pt x="132" y="152"/>
                  </a:lnTo>
                  <a:lnTo>
                    <a:pt x="130" y="152"/>
                  </a:lnTo>
                  <a:lnTo>
                    <a:pt x="130" y="147"/>
                  </a:lnTo>
                  <a:lnTo>
                    <a:pt x="126" y="143"/>
                  </a:lnTo>
                  <a:lnTo>
                    <a:pt x="124" y="145"/>
                  </a:lnTo>
                  <a:lnTo>
                    <a:pt x="121" y="143"/>
                  </a:lnTo>
                  <a:lnTo>
                    <a:pt x="119" y="141"/>
                  </a:lnTo>
                  <a:lnTo>
                    <a:pt x="119" y="136"/>
                  </a:lnTo>
                  <a:lnTo>
                    <a:pt x="117" y="136"/>
                  </a:lnTo>
                  <a:lnTo>
                    <a:pt x="115" y="136"/>
                  </a:lnTo>
                  <a:lnTo>
                    <a:pt x="108" y="130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8" y="119"/>
                  </a:lnTo>
                  <a:lnTo>
                    <a:pt x="106" y="116"/>
                  </a:lnTo>
                  <a:lnTo>
                    <a:pt x="104" y="116"/>
                  </a:lnTo>
                  <a:lnTo>
                    <a:pt x="104" y="116"/>
                  </a:lnTo>
                  <a:lnTo>
                    <a:pt x="99" y="116"/>
                  </a:lnTo>
                  <a:lnTo>
                    <a:pt x="99" y="114"/>
                  </a:lnTo>
                  <a:lnTo>
                    <a:pt x="97" y="112"/>
                  </a:lnTo>
                  <a:lnTo>
                    <a:pt x="95" y="110"/>
                  </a:lnTo>
                  <a:lnTo>
                    <a:pt x="95" y="105"/>
                  </a:lnTo>
                  <a:lnTo>
                    <a:pt x="91" y="103"/>
                  </a:lnTo>
                  <a:lnTo>
                    <a:pt x="91" y="103"/>
                  </a:lnTo>
                  <a:lnTo>
                    <a:pt x="88" y="97"/>
                  </a:lnTo>
                  <a:lnTo>
                    <a:pt x="88" y="94"/>
                  </a:lnTo>
                  <a:lnTo>
                    <a:pt x="86" y="94"/>
                  </a:lnTo>
                  <a:lnTo>
                    <a:pt x="84" y="88"/>
                  </a:lnTo>
                  <a:lnTo>
                    <a:pt x="82" y="86"/>
                  </a:lnTo>
                  <a:lnTo>
                    <a:pt x="82" y="86"/>
                  </a:lnTo>
                  <a:lnTo>
                    <a:pt x="80" y="83"/>
                  </a:lnTo>
                  <a:lnTo>
                    <a:pt x="80" y="81"/>
                  </a:lnTo>
                  <a:lnTo>
                    <a:pt x="82" y="79"/>
                  </a:lnTo>
                  <a:lnTo>
                    <a:pt x="75" y="72"/>
                  </a:lnTo>
                  <a:lnTo>
                    <a:pt x="75" y="68"/>
                  </a:lnTo>
                  <a:lnTo>
                    <a:pt x="75" y="66"/>
                  </a:lnTo>
                  <a:lnTo>
                    <a:pt x="75" y="61"/>
                  </a:lnTo>
                  <a:lnTo>
                    <a:pt x="73" y="59"/>
                  </a:lnTo>
                  <a:lnTo>
                    <a:pt x="73" y="53"/>
                  </a:lnTo>
                  <a:lnTo>
                    <a:pt x="71" y="48"/>
                  </a:lnTo>
                  <a:lnTo>
                    <a:pt x="71" y="44"/>
                  </a:lnTo>
                  <a:lnTo>
                    <a:pt x="73" y="42"/>
                  </a:lnTo>
                  <a:lnTo>
                    <a:pt x="73" y="39"/>
                  </a:lnTo>
                  <a:lnTo>
                    <a:pt x="69" y="37"/>
                  </a:lnTo>
                  <a:lnTo>
                    <a:pt x="64" y="37"/>
                  </a:lnTo>
                  <a:lnTo>
                    <a:pt x="64" y="35"/>
                  </a:lnTo>
                  <a:lnTo>
                    <a:pt x="60" y="30"/>
                  </a:lnTo>
                  <a:lnTo>
                    <a:pt x="60" y="33"/>
                  </a:lnTo>
                  <a:lnTo>
                    <a:pt x="55" y="33"/>
                  </a:lnTo>
                  <a:lnTo>
                    <a:pt x="53" y="30"/>
                  </a:lnTo>
                  <a:lnTo>
                    <a:pt x="51" y="26"/>
                  </a:lnTo>
                  <a:lnTo>
                    <a:pt x="44" y="24"/>
                  </a:lnTo>
                  <a:lnTo>
                    <a:pt x="42" y="19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2" y="33"/>
                  </a:lnTo>
                  <a:lnTo>
                    <a:pt x="40" y="37"/>
                  </a:lnTo>
                  <a:lnTo>
                    <a:pt x="42" y="46"/>
                  </a:lnTo>
                  <a:lnTo>
                    <a:pt x="42" y="59"/>
                  </a:lnTo>
                  <a:lnTo>
                    <a:pt x="40" y="64"/>
                  </a:lnTo>
                  <a:lnTo>
                    <a:pt x="42" y="66"/>
                  </a:lnTo>
                  <a:lnTo>
                    <a:pt x="44" y="70"/>
                  </a:lnTo>
                  <a:lnTo>
                    <a:pt x="44" y="75"/>
                  </a:lnTo>
                  <a:lnTo>
                    <a:pt x="47" y="75"/>
                  </a:lnTo>
                  <a:lnTo>
                    <a:pt x="49" y="77"/>
                  </a:lnTo>
                  <a:lnTo>
                    <a:pt x="55" y="81"/>
                  </a:lnTo>
                  <a:lnTo>
                    <a:pt x="55" y="86"/>
                  </a:lnTo>
                  <a:lnTo>
                    <a:pt x="55" y="88"/>
                  </a:lnTo>
                  <a:lnTo>
                    <a:pt x="55" y="92"/>
                  </a:lnTo>
                  <a:lnTo>
                    <a:pt x="60" y="94"/>
                  </a:lnTo>
                  <a:lnTo>
                    <a:pt x="62" y="97"/>
                  </a:lnTo>
                  <a:lnTo>
                    <a:pt x="62" y="101"/>
                  </a:lnTo>
                  <a:lnTo>
                    <a:pt x="64" y="103"/>
                  </a:lnTo>
                  <a:lnTo>
                    <a:pt x="66" y="103"/>
                  </a:lnTo>
                  <a:lnTo>
                    <a:pt x="69" y="108"/>
                  </a:lnTo>
                  <a:lnTo>
                    <a:pt x="69" y="112"/>
                  </a:lnTo>
                  <a:lnTo>
                    <a:pt x="69" y="116"/>
                  </a:lnTo>
                  <a:lnTo>
                    <a:pt x="73" y="119"/>
                  </a:lnTo>
                  <a:lnTo>
                    <a:pt x="75" y="121"/>
                  </a:lnTo>
                  <a:lnTo>
                    <a:pt x="77" y="125"/>
                  </a:lnTo>
                  <a:lnTo>
                    <a:pt x="77" y="134"/>
                  </a:lnTo>
                  <a:lnTo>
                    <a:pt x="80" y="134"/>
                  </a:lnTo>
                  <a:lnTo>
                    <a:pt x="82" y="136"/>
                  </a:lnTo>
                  <a:lnTo>
                    <a:pt x="80" y="138"/>
                  </a:lnTo>
                  <a:lnTo>
                    <a:pt x="80" y="141"/>
                  </a:lnTo>
                  <a:lnTo>
                    <a:pt x="84" y="145"/>
                  </a:lnTo>
                  <a:lnTo>
                    <a:pt x="86" y="145"/>
                  </a:lnTo>
                  <a:lnTo>
                    <a:pt x="84" y="143"/>
                  </a:lnTo>
                  <a:lnTo>
                    <a:pt x="86" y="141"/>
                  </a:lnTo>
                  <a:lnTo>
                    <a:pt x="86" y="141"/>
                  </a:lnTo>
                  <a:lnTo>
                    <a:pt x="88" y="143"/>
                  </a:lnTo>
                  <a:lnTo>
                    <a:pt x="91" y="147"/>
                  </a:lnTo>
                  <a:lnTo>
                    <a:pt x="91" y="156"/>
                  </a:lnTo>
                  <a:lnTo>
                    <a:pt x="91" y="158"/>
                  </a:lnTo>
                  <a:lnTo>
                    <a:pt x="91" y="163"/>
                  </a:lnTo>
                  <a:lnTo>
                    <a:pt x="93" y="165"/>
                  </a:lnTo>
                  <a:lnTo>
                    <a:pt x="93" y="169"/>
                  </a:lnTo>
                  <a:lnTo>
                    <a:pt x="95" y="171"/>
                  </a:lnTo>
                  <a:lnTo>
                    <a:pt x="95" y="174"/>
                  </a:lnTo>
                  <a:lnTo>
                    <a:pt x="95" y="176"/>
                  </a:lnTo>
                  <a:lnTo>
                    <a:pt x="95" y="178"/>
                  </a:lnTo>
                  <a:lnTo>
                    <a:pt x="95" y="180"/>
                  </a:lnTo>
                  <a:lnTo>
                    <a:pt x="97" y="185"/>
                  </a:lnTo>
                  <a:lnTo>
                    <a:pt x="97" y="189"/>
                  </a:lnTo>
                  <a:lnTo>
                    <a:pt x="97" y="194"/>
                  </a:lnTo>
                  <a:lnTo>
                    <a:pt x="97" y="196"/>
                  </a:lnTo>
                  <a:lnTo>
                    <a:pt x="99" y="200"/>
                  </a:lnTo>
                  <a:lnTo>
                    <a:pt x="104" y="202"/>
                  </a:lnTo>
                  <a:lnTo>
                    <a:pt x="104" y="205"/>
                  </a:lnTo>
                  <a:lnTo>
                    <a:pt x="106" y="202"/>
                  </a:lnTo>
                  <a:lnTo>
                    <a:pt x="106" y="200"/>
                  </a:lnTo>
                  <a:lnTo>
                    <a:pt x="106" y="200"/>
                  </a:lnTo>
                  <a:lnTo>
                    <a:pt x="108" y="200"/>
                  </a:lnTo>
                  <a:lnTo>
                    <a:pt x="110" y="202"/>
                  </a:lnTo>
                  <a:lnTo>
                    <a:pt x="110" y="205"/>
                  </a:lnTo>
                  <a:lnTo>
                    <a:pt x="115" y="207"/>
                  </a:lnTo>
                  <a:lnTo>
                    <a:pt x="115" y="211"/>
                  </a:lnTo>
                  <a:lnTo>
                    <a:pt x="117" y="213"/>
                  </a:lnTo>
                  <a:lnTo>
                    <a:pt x="117" y="216"/>
                  </a:lnTo>
                  <a:lnTo>
                    <a:pt x="121" y="218"/>
                  </a:lnTo>
                  <a:lnTo>
                    <a:pt x="119" y="222"/>
                  </a:lnTo>
                  <a:lnTo>
                    <a:pt x="117" y="229"/>
                  </a:lnTo>
                  <a:lnTo>
                    <a:pt x="110" y="231"/>
                  </a:lnTo>
                  <a:lnTo>
                    <a:pt x="108" y="231"/>
                  </a:lnTo>
                  <a:lnTo>
                    <a:pt x="106" y="227"/>
                  </a:lnTo>
                  <a:lnTo>
                    <a:pt x="106" y="222"/>
                  </a:lnTo>
                  <a:lnTo>
                    <a:pt x="104" y="222"/>
                  </a:lnTo>
                  <a:lnTo>
                    <a:pt x="104" y="216"/>
                  </a:lnTo>
                  <a:lnTo>
                    <a:pt x="102" y="213"/>
                  </a:lnTo>
                  <a:lnTo>
                    <a:pt x="97" y="213"/>
                  </a:lnTo>
                  <a:lnTo>
                    <a:pt x="95" y="209"/>
                  </a:lnTo>
                  <a:lnTo>
                    <a:pt x="93" y="207"/>
                  </a:lnTo>
                  <a:lnTo>
                    <a:pt x="91" y="205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77" y="191"/>
                  </a:lnTo>
                  <a:lnTo>
                    <a:pt x="75" y="189"/>
                  </a:lnTo>
                  <a:lnTo>
                    <a:pt x="75" y="189"/>
                  </a:lnTo>
                  <a:lnTo>
                    <a:pt x="71" y="187"/>
                  </a:lnTo>
                  <a:lnTo>
                    <a:pt x="71" y="185"/>
                  </a:lnTo>
                  <a:lnTo>
                    <a:pt x="73" y="178"/>
                  </a:lnTo>
                  <a:lnTo>
                    <a:pt x="75" y="171"/>
                  </a:lnTo>
                  <a:lnTo>
                    <a:pt x="73" y="165"/>
                  </a:lnTo>
                  <a:lnTo>
                    <a:pt x="71" y="156"/>
                  </a:lnTo>
                  <a:lnTo>
                    <a:pt x="69" y="154"/>
                  </a:lnTo>
                  <a:lnTo>
                    <a:pt x="69" y="154"/>
                  </a:lnTo>
                  <a:lnTo>
                    <a:pt x="64" y="154"/>
                  </a:lnTo>
                  <a:lnTo>
                    <a:pt x="58" y="147"/>
                  </a:lnTo>
                  <a:lnTo>
                    <a:pt x="58" y="141"/>
                  </a:lnTo>
                  <a:lnTo>
                    <a:pt x="58" y="136"/>
                  </a:lnTo>
                  <a:lnTo>
                    <a:pt x="58" y="136"/>
                  </a:lnTo>
                  <a:lnTo>
                    <a:pt x="53" y="141"/>
                  </a:lnTo>
                  <a:lnTo>
                    <a:pt x="51" y="141"/>
                  </a:lnTo>
                  <a:lnTo>
                    <a:pt x="49" y="143"/>
                  </a:lnTo>
                  <a:lnTo>
                    <a:pt x="47" y="138"/>
                  </a:lnTo>
                  <a:lnTo>
                    <a:pt x="49" y="138"/>
                  </a:lnTo>
                  <a:lnTo>
                    <a:pt x="44" y="136"/>
                  </a:lnTo>
                  <a:lnTo>
                    <a:pt x="42" y="136"/>
                  </a:lnTo>
                  <a:lnTo>
                    <a:pt x="42" y="134"/>
                  </a:lnTo>
                  <a:lnTo>
                    <a:pt x="38" y="134"/>
                  </a:lnTo>
                  <a:lnTo>
                    <a:pt x="36" y="132"/>
                  </a:lnTo>
                  <a:lnTo>
                    <a:pt x="33" y="127"/>
                  </a:lnTo>
                  <a:lnTo>
                    <a:pt x="33" y="125"/>
                  </a:lnTo>
                  <a:lnTo>
                    <a:pt x="29" y="123"/>
                  </a:lnTo>
                  <a:lnTo>
                    <a:pt x="24" y="119"/>
                  </a:lnTo>
                  <a:lnTo>
                    <a:pt x="27" y="116"/>
                  </a:lnTo>
                  <a:lnTo>
                    <a:pt x="31" y="116"/>
                  </a:lnTo>
                  <a:lnTo>
                    <a:pt x="33" y="116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2" y="119"/>
                  </a:lnTo>
                  <a:lnTo>
                    <a:pt x="44" y="116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42" y="112"/>
                  </a:lnTo>
                  <a:lnTo>
                    <a:pt x="44" y="112"/>
                  </a:lnTo>
                  <a:lnTo>
                    <a:pt x="44" y="110"/>
                  </a:lnTo>
                  <a:lnTo>
                    <a:pt x="44" y="108"/>
                  </a:lnTo>
                  <a:lnTo>
                    <a:pt x="44" y="105"/>
                  </a:lnTo>
                  <a:lnTo>
                    <a:pt x="47" y="103"/>
                  </a:lnTo>
                  <a:lnTo>
                    <a:pt x="44" y="99"/>
                  </a:lnTo>
                  <a:lnTo>
                    <a:pt x="42" y="99"/>
                  </a:lnTo>
                  <a:lnTo>
                    <a:pt x="40" y="92"/>
                  </a:lnTo>
                  <a:lnTo>
                    <a:pt x="36" y="88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7" y="75"/>
                  </a:lnTo>
                  <a:lnTo>
                    <a:pt x="24" y="75"/>
                  </a:lnTo>
                  <a:lnTo>
                    <a:pt x="20" y="72"/>
                  </a:lnTo>
                  <a:lnTo>
                    <a:pt x="18" y="66"/>
                  </a:lnTo>
                  <a:lnTo>
                    <a:pt x="18" y="59"/>
                  </a:lnTo>
                  <a:lnTo>
                    <a:pt x="18" y="57"/>
                  </a:lnTo>
                  <a:lnTo>
                    <a:pt x="16" y="55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6" y="46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3" y="37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7" y="24"/>
                  </a:lnTo>
                  <a:lnTo>
                    <a:pt x="9" y="22"/>
                  </a:lnTo>
                  <a:lnTo>
                    <a:pt x="7" y="19"/>
                  </a:lnTo>
                  <a:lnTo>
                    <a:pt x="5" y="15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102" y="187"/>
                  </a:moveTo>
                  <a:lnTo>
                    <a:pt x="104" y="185"/>
                  </a:lnTo>
                  <a:lnTo>
                    <a:pt x="102" y="183"/>
                  </a:lnTo>
                  <a:lnTo>
                    <a:pt x="99" y="180"/>
                  </a:lnTo>
                  <a:lnTo>
                    <a:pt x="99" y="180"/>
                  </a:lnTo>
                  <a:lnTo>
                    <a:pt x="99" y="183"/>
                  </a:lnTo>
                  <a:lnTo>
                    <a:pt x="102" y="187"/>
                  </a:lnTo>
                  <a:lnTo>
                    <a:pt x="102" y="187"/>
                  </a:lnTo>
                  <a:close/>
                  <a:moveTo>
                    <a:pt x="104" y="196"/>
                  </a:moveTo>
                  <a:lnTo>
                    <a:pt x="104" y="198"/>
                  </a:lnTo>
                  <a:lnTo>
                    <a:pt x="106" y="198"/>
                  </a:lnTo>
                  <a:lnTo>
                    <a:pt x="106" y="196"/>
                  </a:lnTo>
                  <a:lnTo>
                    <a:pt x="104" y="196"/>
                  </a:lnTo>
                  <a:lnTo>
                    <a:pt x="104" y="196"/>
                  </a:lnTo>
                  <a:close/>
                  <a:moveTo>
                    <a:pt x="352" y="189"/>
                  </a:moveTo>
                  <a:lnTo>
                    <a:pt x="352" y="189"/>
                  </a:lnTo>
                  <a:lnTo>
                    <a:pt x="355" y="187"/>
                  </a:lnTo>
                  <a:lnTo>
                    <a:pt x="352" y="187"/>
                  </a:lnTo>
                  <a:lnTo>
                    <a:pt x="352" y="189"/>
                  </a:lnTo>
                  <a:lnTo>
                    <a:pt x="352" y="189"/>
                  </a:lnTo>
                  <a:close/>
                  <a:moveTo>
                    <a:pt x="350" y="194"/>
                  </a:moveTo>
                  <a:lnTo>
                    <a:pt x="352" y="196"/>
                  </a:lnTo>
                  <a:lnTo>
                    <a:pt x="352" y="191"/>
                  </a:lnTo>
                  <a:lnTo>
                    <a:pt x="352" y="191"/>
                  </a:lnTo>
                  <a:lnTo>
                    <a:pt x="350" y="194"/>
                  </a:lnTo>
                  <a:lnTo>
                    <a:pt x="350" y="194"/>
                  </a:lnTo>
                  <a:close/>
                  <a:moveTo>
                    <a:pt x="348" y="202"/>
                  </a:moveTo>
                  <a:lnTo>
                    <a:pt x="350" y="200"/>
                  </a:lnTo>
                  <a:lnTo>
                    <a:pt x="350" y="196"/>
                  </a:lnTo>
                  <a:lnTo>
                    <a:pt x="3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83"/>
            <p:cNvSpPr>
              <a:spLocks noEditPoints="1"/>
            </p:cNvSpPr>
            <p:nvPr/>
          </p:nvSpPr>
          <p:spPr bwMode="auto">
            <a:xfrm>
              <a:off x="2084555" y="4224724"/>
              <a:ext cx="769208" cy="807770"/>
            </a:xfrm>
            <a:custGeom>
              <a:avLst/>
              <a:gdLst>
                <a:gd name="T0" fmla="*/ 204 w 344"/>
                <a:gd name="T1" fmla="*/ 49 h 361"/>
                <a:gd name="T2" fmla="*/ 207 w 344"/>
                <a:gd name="T3" fmla="*/ 47 h 361"/>
                <a:gd name="T4" fmla="*/ 210 w 344"/>
                <a:gd name="T5" fmla="*/ 47 h 361"/>
                <a:gd name="T6" fmla="*/ 215 w 344"/>
                <a:gd name="T7" fmla="*/ 49 h 361"/>
                <a:gd name="T8" fmla="*/ 198 w 344"/>
                <a:gd name="T9" fmla="*/ 10 h 361"/>
                <a:gd name="T10" fmla="*/ 185 w 344"/>
                <a:gd name="T11" fmla="*/ 27 h 361"/>
                <a:gd name="T12" fmla="*/ 173 w 344"/>
                <a:gd name="T13" fmla="*/ 30 h 361"/>
                <a:gd name="T14" fmla="*/ 156 w 344"/>
                <a:gd name="T15" fmla="*/ 26 h 361"/>
                <a:gd name="T16" fmla="*/ 149 w 344"/>
                <a:gd name="T17" fmla="*/ 30 h 361"/>
                <a:gd name="T18" fmla="*/ 127 w 344"/>
                <a:gd name="T19" fmla="*/ 34 h 361"/>
                <a:gd name="T20" fmla="*/ 127 w 344"/>
                <a:gd name="T21" fmla="*/ 11 h 361"/>
                <a:gd name="T22" fmla="*/ 117 w 344"/>
                <a:gd name="T23" fmla="*/ 0 h 361"/>
                <a:gd name="T24" fmla="*/ 87 w 344"/>
                <a:gd name="T25" fmla="*/ 12 h 361"/>
                <a:gd name="T26" fmla="*/ 92 w 344"/>
                <a:gd name="T27" fmla="*/ 26 h 361"/>
                <a:gd name="T28" fmla="*/ 60 w 344"/>
                <a:gd name="T29" fmla="*/ 37 h 361"/>
                <a:gd name="T30" fmla="*/ 36 w 344"/>
                <a:gd name="T31" fmla="*/ 35 h 361"/>
                <a:gd name="T32" fmla="*/ 40 w 344"/>
                <a:gd name="T33" fmla="*/ 61 h 361"/>
                <a:gd name="T34" fmla="*/ 19 w 344"/>
                <a:gd name="T35" fmla="*/ 89 h 361"/>
                <a:gd name="T36" fmla="*/ 5 w 344"/>
                <a:gd name="T37" fmla="*/ 108 h 361"/>
                <a:gd name="T38" fmla="*/ 10 w 344"/>
                <a:gd name="T39" fmla="*/ 132 h 361"/>
                <a:gd name="T40" fmla="*/ 30 w 344"/>
                <a:gd name="T41" fmla="*/ 146 h 361"/>
                <a:gd name="T42" fmla="*/ 53 w 344"/>
                <a:gd name="T43" fmla="*/ 144 h 361"/>
                <a:gd name="T44" fmla="*/ 75 w 344"/>
                <a:gd name="T45" fmla="*/ 143 h 361"/>
                <a:gd name="T46" fmla="*/ 99 w 344"/>
                <a:gd name="T47" fmla="*/ 165 h 361"/>
                <a:gd name="T48" fmla="*/ 123 w 344"/>
                <a:gd name="T49" fmla="*/ 189 h 361"/>
                <a:gd name="T50" fmla="*/ 145 w 344"/>
                <a:gd name="T51" fmla="*/ 232 h 361"/>
                <a:gd name="T52" fmla="*/ 166 w 344"/>
                <a:gd name="T53" fmla="*/ 250 h 361"/>
                <a:gd name="T54" fmla="*/ 178 w 344"/>
                <a:gd name="T55" fmla="*/ 278 h 361"/>
                <a:gd name="T56" fmla="*/ 181 w 344"/>
                <a:gd name="T57" fmla="*/ 297 h 361"/>
                <a:gd name="T58" fmla="*/ 164 w 344"/>
                <a:gd name="T59" fmla="*/ 314 h 361"/>
                <a:gd name="T60" fmla="*/ 166 w 344"/>
                <a:gd name="T61" fmla="*/ 329 h 361"/>
                <a:gd name="T62" fmla="*/ 188 w 344"/>
                <a:gd name="T63" fmla="*/ 344 h 361"/>
                <a:gd name="T64" fmla="*/ 201 w 344"/>
                <a:gd name="T65" fmla="*/ 350 h 361"/>
                <a:gd name="T66" fmla="*/ 208 w 344"/>
                <a:gd name="T67" fmla="*/ 333 h 361"/>
                <a:gd name="T68" fmla="*/ 214 w 344"/>
                <a:gd name="T69" fmla="*/ 327 h 361"/>
                <a:gd name="T70" fmla="*/ 205 w 344"/>
                <a:gd name="T71" fmla="*/ 341 h 361"/>
                <a:gd name="T72" fmla="*/ 229 w 344"/>
                <a:gd name="T73" fmla="*/ 307 h 361"/>
                <a:gd name="T74" fmla="*/ 229 w 344"/>
                <a:gd name="T75" fmla="*/ 291 h 361"/>
                <a:gd name="T76" fmla="*/ 235 w 344"/>
                <a:gd name="T77" fmla="*/ 276 h 361"/>
                <a:gd name="T78" fmla="*/ 258 w 344"/>
                <a:gd name="T79" fmla="*/ 260 h 361"/>
                <a:gd name="T80" fmla="*/ 270 w 344"/>
                <a:gd name="T81" fmla="*/ 253 h 361"/>
                <a:gd name="T82" fmla="*/ 279 w 344"/>
                <a:gd name="T83" fmla="*/ 254 h 361"/>
                <a:gd name="T84" fmla="*/ 294 w 344"/>
                <a:gd name="T85" fmla="*/ 238 h 361"/>
                <a:gd name="T86" fmla="*/ 304 w 344"/>
                <a:gd name="T87" fmla="*/ 210 h 361"/>
                <a:gd name="T88" fmla="*/ 309 w 344"/>
                <a:gd name="T89" fmla="*/ 172 h 361"/>
                <a:gd name="T90" fmla="*/ 307 w 344"/>
                <a:gd name="T91" fmla="*/ 160 h 361"/>
                <a:gd name="T92" fmla="*/ 318 w 344"/>
                <a:gd name="T93" fmla="*/ 157 h 361"/>
                <a:gd name="T94" fmla="*/ 342 w 344"/>
                <a:gd name="T95" fmla="*/ 124 h 361"/>
                <a:gd name="T96" fmla="*/ 333 w 344"/>
                <a:gd name="T97" fmla="*/ 93 h 361"/>
                <a:gd name="T98" fmla="*/ 299 w 344"/>
                <a:gd name="T99" fmla="*/ 73 h 361"/>
                <a:gd name="T100" fmla="*/ 281 w 344"/>
                <a:gd name="T101" fmla="*/ 73 h 361"/>
                <a:gd name="T102" fmla="*/ 265 w 344"/>
                <a:gd name="T103" fmla="*/ 70 h 361"/>
                <a:gd name="T104" fmla="*/ 257 w 344"/>
                <a:gd name="T105" fmla="*/ 76 h 361"/>
                <a:gd name="T106" fmla="*/ 249 w 344"/>
                <a:gd name="T107" fmla="*/ 63 h 361"/>
                <a:gd name="T108" fmla="*/ 238 w 344"/>
                <a:gd name="T109" fmla="*/ 56 h 361"/>
                <a:gd name="T110" fmla="*/ 224 w 344"/>
                <a:gd name="T111" fmla="*/ 60 h 361"/>
                <a:gd name="T112" fmla="*/ 211 w 344"/>
                <a:gd name="T113" fmla="*/ 73 h 361"/>
                <a:gd name="T114" fmla="*/ 207 w 344"/>
                <a:gd name="T115" fmla="*/ 64 h 361"/>
                <a:gd name="T116" fmla="*/ 224 w 344"/>
                <a:gd name="T117" fmla="*/ 52 h 361"/>
                <a:gd name="T118" fmla="*/ 204 w 344"/>
                <a:gd name="T119" fmla="*/ 54 h 361"/>
                <a:gd name="T120" fmla="*/ 195 w 344"/>
                <a:gd name="T121" fmla="*/ 56 h 361"/>
                <a:gd name="T122" fmla="*/ 209 w 344"/>
                <a:gd name="T123" fmla="*/ 38 h 361"/>
                <a:gd name="T124" fmla="*/ 201 w 344"/>
                <a:gd name="T125" fmla="*/ 2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" h="361">
                  <a:moveTo>
                    <a:pt x="201" y="53"/>
                  </a:moveTo>
                  <a:cubicBezTo>
                    <a:pt x="201" y="52"/>
                    <a:pt x="201" y="52"/>
                    <a:pt x="201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1" y="53"/>
                    <a:pt x="201" y="53"/>
                    <a:pt x="201" y="53"/>
                  </a:cubicBezTo>
                  <a:close/>
                  <a:moveTo>
                    <a:pt x="199" y="53"/>
                  </a:moveTo>
                  <a:cubicBezTo>
                    <a:pt x="200" y="53"/>
                    <a:pt x="200" y="53"/>
                    <a:pt x="200" y="53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202" y="51"/>
                    <a:pt x="202" y="51"/>
                    <a:pt x="202" y="51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2" y="49"/>
                    <a:pt x="202" y="49"/>
                    <a:pt x="202" y="49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199" y="53"/>
                    <a:pt x="199" y="53"/>
                    <a:pt x="199" y="53"/>
                  </a:cubicBezTo>
                  <a:close/>
                  <a:moveTo>
                    <a:pt x="207" y="47"/>
                  </a:moveTo>
                  <a:cubicBezTo>
                    <a:pt x="206" y="46"/>
                    <a:pt x="206" y="46"/>
                    <a:pt x="206" y="46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6" y="47"/>
                    <a:pt x="206" y="47"/>
                    <a:pt x="206" y="47"/>
                  </a:cubicBezTo>
                  <a:cubicBezTo>
                    <a:pt x="207" y="48"/>
                    <a:pt x="207" y="48"/>
                    <a:pt x="207" y="48"/>
                  </a:cubicBezTo>
                  <a:cubicBezTo>
                    <a:pt x="207" y="47"/>
                    <a:pt x="207" y="47"/>
                    <a:pt x="207" y="47"/>
                  </a:cubicBezTo>
                  <a:close/>
                  <a:moveTo>
                    <a:pt x="207" y="45"/>
                  </a:moveTo>
                  <a:cubicBezTo>
                    <a:pt x="206" y="44"/>
                    <a:pt x="206" y="44"/>
                    <a:pt x="206" y="44"/>
                  </a:cubicBezTo>
                  <a:cubicBezTo>
                    <a:pt x="207" y="42"/>
                    <a:pt x="207" y="42"/>
                    <a:pt x="207" y="42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09" y="42"/>
                    <a:pt x="209" y="42"/>
                    <a:pt x="209" y="42"/>
                  </a:cubicBezTo>
                  <a:cubicBezTo>
                    <a:pt x="208" y="43"/>
                    <a:pt x="208" y="43"/>
                    <a:pt x="208" y="43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7" y="45"/>
                    <a:pt x="207" y="45"/>
                    <a:pt x="207" y="45"/>
                  </a:cubicBezTo>
                  <a:close/>
                  <a:moveTo>
                    <a:pt x="207" y="46"/>
                  </a:moveTo>
                  <a:cubicBezTo>
                    <a:pt x="208" y="47"/>
                    <a:pt x="208" y="47"/>
                    <a:pt x="208" y="47"/>
                  </a:cubicBezTo>
                  <a:cubicBezTo>
                    <a:pt x="210" y="47"/>
                    <a:pt x="210" y="47"/>
                    <a:pt x="210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12" y="47"/>
                    <a:pt x="212" y="47"/>
                    <a:pt x="212" y="47"/>
                  </a:cubicBezTo>
                  <a:cubicBezTo>
                    <a:pt x="212" y="46"/>
                    <a:pt x="212" y="46"/>
                    <a:pt x="212" y="46"/>
                  </a:cubicBezTo>
                  <a:cubicBezTo>
                    <a:pt x="211" y="45"/>
                    <a:pt x="211" y="45"/>
                    <a:pt x="211" y="45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8" y="46"/>
                    <a:pt x="208" y="46"/>
                    <a:pt x="208" y="46"/>
                  </a:cubicBezTo>
                  <a:cubicBezTo>
                    <a:pt x="207" y="46"/>
                    <a:pt x="207" y="46"/>
                    <a:pt x="207" y="46"/>
                  </a:cubicBezTo>
                  <a:close/>
                  <a:moveTo>
                    <a:pt x="212" y="48"/>
                  </a:moveTo>
                  <a:cubicBezTo>
                    <a:pt x="214" y="48"/>
                    <a:pt x="214" y="48"/>
                    <a:pt x="214" y="48"/>
                  </a:cubicBezTo>
                  <a:cubicBezTo>
                    <a:pt x="214" y="47"/>
                    <a:pt x="214" y="47"/>
                    <a:pt x="214" y="47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16" y="48"/>
                    <a:pt x="216" y="48"/>
                    <a:pt x="216" y="48"/>
                  </a:cubicBezTo>
                  <a:cubicBezTo>
                    <a:pt x="215" y="49"/>
                    <a:pt x="215" y="49"/>
                    <a:pt x="215" y="49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2" y="48"/>
                    <a:pt x="212" y="48"/>
                    <a:pt x="212" y="48"/>
                  </a:cubicBezTo>
                  <a:close/>
                  <a:moveTo>
                    <a:pt x="207" y="30"/>
                  </a:moveTo>
                  <a:cubicBezTo>
                    <a:pt x="206" y="29"/>
                    <a:pt x="206" y="29"/>
                    <a:pt x="206" y="29"/>
                  </a:cubicBezTo>
                  <a:cubicBezTo>
                    <a:pt x="205" y="27"/>
                    <a:pt x="205" y="27"/>
                    <a:pt x="205" y="27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8" y="30"/>
                    <a:pt x="208" y="30"/>
                    <a:pt x="208" y="30"/>
                  </a:cubicBezTo>
                  <a:cubicBezTo>
                    <a:pt x="208" y="30"/>
                    <a:pt x="207" y="30"/>
                    <a:pt x="207" y="30"/>
                  </a:cubicBezTo>
                  <a:close/>
                  <a:moveTo>
                    <a:pt x="199" y="13"/>
                  </a:moveTo>
                  <a:cubicBezTo>
                    <a:pt x="198" y="12"/>
                    <a:pt x="198" y="12"/>
                    <a:pt x="198" y="12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7" y="10"/>
                    <a:pt x="197" y="10"/>
                    <a:pt x="197" y="10"/>
                  </a:cubicBezTo>
                  <a:cubicBezTo>
                    <a:pt x="196" y="11"/>
                    <a:pt x="196" y="11"/>
                    <a:pt x="196" y="11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3" y="13"/>
                    <a:pt x="193" y="13"/>
                    <a:pt x="193" y="13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89" y="21"/>
                    <a:pt x="189" y="21"/>
                    <a:pt x="189" y="21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8" y="23"/>
                    <a:pt x="168" y="23"/>
                    <a:pt x="168" y="23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7" y="24"/>
                    <a:pt x="157" y="24"/>
                    <a:pt x="157" y="24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0" y="33"/>
                    <a:pt x="140" y="33"/>
                    <a:pt x="140" y="33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6" y="10"/>
                    <a:pt x="126" y="10"/>
                    <a:pt x="126" y="10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15" y="137"/>
                    <a:pt x="15" y="137"/>
                    <a:pt x="15" y="137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3" y="138"/>
                    <a:pt x="23" y="138"/>
                    <a:pt x="23" y="138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1" y="147"/>
                    <a:pt x="31" y="147"/>
                    <a:pt x="31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9" y="146"/>
                    <a:pt x="49" y="146"/>
                    <a:pt x="49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71" y="135"/>
                    <a:pt x="71" y="135"/>
                    <a:pt x="71" y="135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5" y="143"/>
                    <a:pt x="75" y="143"/>
                    <a:pt x="75" y="143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7" y="153"/>
                    <a:pt x="77" y="153"/>
                    <a:pt x="77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81" y="157"/>
                    <a:pt x="81" y="157"/>
                    <a:pt x="81" y="15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6" y="161"/>
                    <a:pt x="86" y="161"/>
                    <a:pt x="86" y="161"/>
                  </a:cubicBezTo>
                  <a:cubicBezTo>
                    <a:pt x="87" y="160"/>
                    <a:pt x="87" y="160"/>
                    <a:pt x="87" y="160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4" y="162"/>
                    <a:pt x="94" y="162"/>
                    <a:pt x="94" y="162"/>
                  </a:cubicBezTo>
                  <a:cubicBezTo>
                    <a:pt x="96" y="161"/>
                    <a:pt x="96" y="161"/>
                    <a:pt x="96" y="161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100" y="165"/>
                    <a:pt x="100" y="165"/>
                    <a:pt x="100" y="165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7" y="167"/>
                    <a:pt x="107" y="167"/>
                    <a:pt x="107" y="167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9" y="170"/>
                    <a:pt x="109" y="170"/>
                    <a:pt x="109" y="170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121" y="174"/>
                    <a:pt x="121" y="174"/>
                    <a:pt x="121" y="174"/>
                  </a:cubicBezTo>
                  <a:cubicBezTo>
                    <a:pt x="120" y="178"/>
                    <a:pt x="120" y="178"/>
                    <a:pt x="120" y="178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89"/>
                    <a:pt x="123" y="189"/>
                    <a:pt x="123" y="189"/>
                  </a:cubicBezTo>
                  <a:cubicBezTo>
                    <a:pt x="123" y="193"/>
                    <a:pt x="123" y="193"/>
                    <a:pt x="123" y="193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9" y="199"/>
                    <a:pt x="139" y="199"/>
                    <a:pt x="139" y="199"/>
                  </a:cubicBezTo>
                  <a:cubicBezTo>
                    <a:pt x="139" y="203"/>
                    <a:pt x="139" y="203"/>
                    <a:pt x="139" y="203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8" y="212"/>
                    <a:pt x="148" y="212"/>
                    <a:pt x="148" y="212"/>
                  </a:cubicBezTo>
                  <a:cubicBezTo>
                    <a:pt x="148" y="216"/>
                    <a:pt x="148" y="216"/>
                    <a:pt x="148" y="216"/>
                  </a:cubicBezTo>
                  <a:cubicBezTo>
                    <a:pt x="144" y="225"/>
                    <a:pt x="144" y="225"/>
                    <a:pt x="144" y="225"/>
                  </a:cubicBezTo>
                  <a:cubicBezTo>
                    <a:pt x="144" y="226"/>
                    <a:pt x="144" y="226"/>
                    <a:pt x="144" y="226"/>
                  </a:cubicBezTo>
                  <a:cubicBezTo>
                    <a:pt x="143" y="228"/>
                    <a:pt x="143" y="228"/>
                    <a:pt x="143" y="228"/>
                  </a:cubicBezTo>
                  <a:cubicBezTo>
                    <a:pt x="144" y="228"/>
                    <a:pt x="144" y="228"/>
                    <a:pt x="144" y="228"/>
                  </a:cubicBezTo>
                  <a:cubicBezTo>
                    <a:pt x="143" y="230"/>
                    <a:pt x="143" y="230"/>
                    <a:pt x="143" y="230"/>
                  </a:cubicBezTo>
                  <a:cubicBezTo>
                    <a:pt x="145" y="232"/>
                    <a:pt x="145" y="232"/>
                    <a:pt x="145" y="232"/>
                  </a:cubicBezTo>
                  <a:cubicBezTo>
                    <a:pt x="146" y="235"/>
                    <a:pt x="146" y="235"/>
                    <a:pt x="146" y="235"/>
                  </a:cubicBezTo>
                  <a:cubicBezTo>
                    <a:pt x="147" y="237"/>
                    <a:pt x="147" y="237"/>
                    <a:pt x="147" y="237"/>
                  </a:cubicBezTo>
                  <a:cubicBezTo>
                    <a:pt x="146" y="243"/>
                    <a:pt x="146" y="243"/>
                    <a:pt x="146" y="243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6" y="249"/>
                    <a:pt x="156" y="249"/>
                    <a:pt x="156" y="249"/>
                  </a:cubicBezTo>
                  <a:cubicBezTo>
                    <a:pt x="158" y="250"/>
                    <a:pt x="158" y="250"/>
                    <a:pt x="158" y="250"/>
                  </a:cubicBezTo>
                  <a:cubicBezTo>
                    <a:pt x="162" y="248"/>
                    <a:pt x="162" y="248"/>
                    <a:pt x="162" y="248"/>
                  </a:cubicBezTo>
                  <a:cubicBezTo>
                    <a:pt x="164" y="250"/>
                    <a:pt x="164" y="250"/>
                    <a:pt x="164" y="250"/>
                  </a:cubicBezTo>
                  <a:cubicBezTo>
                    <a:pt x="166" y="250"/>
                    <a:pt x="166" y="250"/>
                    <a:pt x="166" y="250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62"/>
                    <a:pt x="169" y="262"/>
                    <a:pt x="169" y="262"/>
                  </a:cubicBezTo>
                  <a:cubicBezTo>
                    <a:pt x="171" y="265"/>
                    <a:pt x="171" y="265"/>
                    <a:pt x="171" y="265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6" y="263"/>
                    <a:pt x="176" y="263"/>
                    <a:pt x="176" y="263"/>
                  </a:cubicBezTo>
                  <a:cubicBezTo>
                    <a:pt x="178" y="264"/>
                    <a:pt x="178" y="264"/>
                    <a:pt x="178" y="264"/>
                  </a:cubicBezTo>
                  <a:cubicBezTo>
                    <a:pt x="179" y="265"/>
                    <a:pt x="179" y="265"/>
                    <a:pt x="179" y="265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9" y="267"/>
                    <a:pt x="179" y="267"/>
                    <a:pt x="179" y="267"/>
                  </a:cubicBezTo>
                  <a:cubicBezTo>
                    <a:pt x="179" y="275"/>
                    <a:pt x="179" y="275"/>
                    <a:pt x="179" y="275"/>
                  </a:cubicBezTo>
                  <a:cubicBezTo>
                    <a:pt x="179" y="276"/>
                    <a:pt x="179" y="276"/>
                    <a:pt x="179" y="276"/>
                  </a:cubicBezTo>
                  <a:cubicBezTo>
                    <a:pt x="178" y="277"/>
                    <a:pt x="178" y="277"/>
                    <a:pt x="178" y="277"/>
                  </a:cubicBezTo>
                  <a:cubicBezTo>
                    <a:pt x="178" y="278"/>
                    <a:pt x="178" y="278"/>
                    <a:pt x="178" y="278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8" y="280"/>
                    <a:pt x="178" y="280"/>
                    <a:pt x="178" y="280"/>
                  </a:cubicBezTo>
                  <a:cubicBezTo>
                    <a:pt x="180" y="279"/>
                    <a:pt x="180" y="279"/>
                    <a:pt x="180" y="279"/>
                  </a:cubicBezTo>
                  <a:cubicBezTo>
                    <a:pt x="184" y="279"/>
                    <a:pt x="184" y="279"/>
                    <a:pt x="184" y="279"/>
                  </a:cubicBezTo>
                  <a:cubicBezTo>
                    <a:pt x="184" y="281"/>
                    <a:pt x="184" y="281"/>
                    <a:pt x="184" y="281"/>
                  </a:cubicBezTo>
                  <a:cubicBezTo>
                    <a:pt x="186" y="285"/>
                    <a:pt x="186" y="285"/>
                    <a:pt x="186" y="285"/>
                  </a:cubicBezTo>
                  <a:cubicBezTo>
                    <a:pt x="185" y="288"/>
                    <a:pt x="185" y="288"/>
                    <a:pt x="185" y="288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6" y="296"/>
                    <a:pt x="186" y="296"/>
                    <a:pt x="186" y="296"/>
                  </a:cubicBezTo>
                  <a:cubicBezTo>
                    <a:pt x="184" y="296"/>
                    <a:pt x="184" y="296"/>
                    <a:pt x="184" y="296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1" y="297"/>
                    <a:pt x="181" y="297"/>
                    <a:pt x="181" y="297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5" y="302"/>
                    <a:pt x="175" y="302"/>
                    <a:pt x="175" y="302"/>
                  </a:cubicBezTo>
                  <a:cubicBezTo>
                    <a:pt x="174" y="302"/>
                    <a:pt x="174" y="302"/>
                    <a:pt x="174" y="302"/>
                  </a:cubicBezTo>
                  <a:cubicBezTo>
                    <a:pt x="171" y="305"/>
                    <a:pt x="171" y="305"/>
                    <a:pt x="171" y="305"/>
                  </a:cubicBezTo>
                  <a:cubicBezTo>
                    <a:pt x="169" y="305"/>
                    <a:pt x="169" y="305"/>
                    <a:pt x="169" y="305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4" y="311"/>
                    <a:pt x="164" y="311"/>
                    <a:pt x="164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4" y="314"/>
                    <a:pt x="164" y="314"/>
                    <a:pt x="164" y="314"/>
                  </a:cubicBezTo>
                  <a:cubicBezTo>
                    <a:pt x="163" y="315"/>
                    <a:pt x="163" y="315"/>
                    <a:pt x="163" y="315"/>
                  </a:cubicBezTo>
                  <a:cubicBezTo>
                    <a:pt x="162" y="316"/>
                    <a:pt x="162" y="316"/>
                    <a:pt x="162" y="316"/>
                  </a:cubicBezTo>
                  <a:cubicBezTo>
                    <a:pt x="160" y="319"/>
                    <a:pt x="160" y="319"/>
                    <a:pt x="160" y="319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7" y="324"/>
                    <a:pt x="157" y="324"/>
                    <a:pt x="157" y="324"/>
                  </a:cubicBezTo>
                  <a:cubicBezTo>
                    <a:pt x="156" y="325"/>
                    <a:pt x="156" y="325"/>
                    <a:pt x="156" y="325"/>
                  </a:cubicBezTo>
                  <a:cubicBezTo>
                    <a:pt x="155" y="325"/>
                    <a:pt x="155" y="325"/>
                    <a:pt x="155" y="325"/>
                  </a:cubicBezTo>
                  <a:cubicBezTo>
                    <a:pt x="157" y="325"/>
                    <a:pt x="157" y="325"/>
                    <a:pt x="157" y="325"/>
                  </a:cubicBezTo>
                  <a:cubicBezTo>
                    <a:pt x="158" y="326"/>
                    <a:pt x="158" y="326"/>
                    <a:pt x="158" y="326"/>
                  </a:cubicBezTo>
                  <a:cubicBezTo>
                    <a:pt x="162" y="325"/>
                    <a:pt x="162" y="325"/>
                    <a:pt x="162" y="325"/>
                  </a:cubicBezTo>
                  <a:cubicBezTo>
                    <a:pt x="164" y="326"/>
                    <a:pt x="164" y="326"/>
                    <a:pt x="164" y="326"/>
                  </a:cubicBezTo>
                  <a:cubicBezTo>
                    <a:pt x="166" y="329"/>
                    <a:pt x="166" y="329"/>
                    <a:pt x="166" y="329"/>
                  </a:cubicBezTo>
                  <a:cubicBezTo>
                    <a:pt x="168" y="329"/>
                    <a:pt x="168" y="329"/>
                    <a:pt x="168" y="329"/>
                  </a:cubicBezTo>
                  <a:cubicBezTo>
                    <a:pt x="169" y="332"/>
                    <a:pt x="169" y="332"/>
                    <a:pt x="169" y="332"/>
                  </a:cubicBezTo>
                  <a:cubicBezTo>
                    <a:pt x="171" y="335"/>
                    <a:pt x="171" y="335"/>
                    <a:pt x="171" y="335"/>
                  </a:cubicBezTo>
                  <a:cubicBezTo>
                    <a:pt x="172" y="335"/>
                    <a:pt x="172" y="335"/>
                    <a:pt x="172" y="335"/>
                  </a:cubicBezTo>
                  <a:cubicBezTo>
                    <a:pt x="174" y="333"/>
                    <a:pt x="174" y="333"/>
                    <a:pt x="174" y="333"/>
                  </a:cubicBezTo>
                  <a:cubicBezTo>
                    <a:pt x="175" y="334"/>
                    <a:pt x="175" y="334"/>
                    <a:pt x="175" y="334"/>
                  </a:cubicBezTo>
                  <a:cubicBezTo>
                    <a:pt x="177" y="337"/>
                    <a:pt x="177" y="337"/>
                    <a:pt x="177" y="337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3" y="343"/>
                    <a:pt x="183" y="343"/>
                    <a:pt x="183" y="343"/>
                  </a:cubicBezTo>
                  <a:cubicBezTo>
                    <a:pt x="185" y="342"/>
                    <a:pt x="185" y="342"/>
                    <a:pt x="185" y="342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93" y="350"/>
                    <a:pt x="193" y="350"/>
                    <a:pt x="193" y="350"/>
                  </a:cubicBezTo>
                  <a:cubicBezTo>
                    <a:pt x="195" y="351"/>
                    <a:pt x="195" y="351"/>
                    <a:pt x="195" y="351"/>
                  </a:cubicBezTo>
                  <a:cubicBezTo>
                    <a:pt x="194" y="354"/>
                    <a:pt x="194" y="354"/>
                    <a:pt x="194" y="354"/>
                  </a:cubicBezTo>
                  <a:cubicBezTo>
                    <a:pt x="192" y="356"/>
                    <a:pt x="192" y="356"/>
                    <a:pt x="192" y="356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94" y="359"/>
                    <a:pt x="194" y="359"/>
                    <a:pt x="194" y="359"/>
                  </a:cubicBezTo>
                  <a:cubicBezTo>
                    <a:pt x="194" y="360"/>
                    <a:pt x="194" y="360"/>
                    <a:pt x="194" y="360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9" y="359"/>
                    <a:pt x="199" y="359"/>
                    <a:pt x="199" y="359"/>
                  </a:cubicBezTo>
                  <a:cubicBezTo>
                    <a:pt x="200" y="356"/>
                    <a:pt x="200" y="356"/>
                    <a:pt x="200" y="356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03" y="346"/>
                    <a:pt x="203" y="346"/>
                    <a:pt x="203" y="346"/>
                  </a:cubicBezTo>
                  <a:cubicBezTo>
                    <a:pt x="203" y="345"/>
                    <a:pt x="203" y="345"/>
                    <a:pt x="203" y="345"/>
                  </a:cubicBezTo>
                  <a:cubicBezTo>
                    <a:pt x="202" y="344"/>
                    <a:pt x="202" y="344"/>
                    <a:pt x="202" y="344"/>
                  </a:cubicBezTo>
                  <a:cubicBezTo>
                    <a:pt x="201" y="342"/>
                    <a:pt x="201" y="342"/>
                    <a:pt x="201" y="342"/>
                  </a:cubicBezTo>
                  <a:cubicBezTo>
                    <a:pt x="202" y="340"/>
                    <a:pt x="202" y="340"/>
                    <a:pt x="202" y="340"/>
                  </a:cubicBezTo>
                  <a:cubicBezTo>
                    <a:pt x="203" y="339"/>
                    <a:pt x="203" y="339"/>
                    <a:pt x="203" y="339"/>
                  </a:cubicBezTo>
                  <a:cubicBezTo>
                    <a:pt x="203" y="338"/>
                    <a:pt x="203" y="338"/>
                    <a:pt x="203" y="338"/>
                  </a:cubicBezTo>
                  <a:cubicBezTo>
                    <a:pt x="205" y="337"/>
                    <a:pt x="205" y="337"/>
                    <a:pt x="205" y="337"/>
                  </a:cubicBezTo>
                  <a:cubicBezTo>
                    <a:pt x="205" y="335"/>
                    <a:pt x="205" y="335"/>
                    <a:pt x="205" y="335"/>
                  </a:cubicBezTo>
                  <a:cubicBezTo>
                    <a:pt x="205" y="336"/>
                    <a:pt x="205" y="336"/>
                    <a:pt x="205" y="336"/>
                  </a:cubicBezTo>
                  <a:cubicBezTo>
                    <a:pt x="207" y="336"/>
                    <a:pt x="207" y="336"/>
                    <a:pt x="207" y="336"/>
                  </a:cubicBezTo>
                  <a:cubicBezTo>
                    <a:pt x="208" y="334"/>
                    <a:pt x="208" y="334"/>
                    <a:pt x="208" y="334"/>
                  </a:cubicBezTo>
                  <a:cubicBezTo>
                    <a:pt x="208" y="333"/>
                    <a:pt x="208" y="333"/>
                    <a:pt x="208" y="333"/>
                  </a:cubicBezTo>
                  <a:cubicBezTo>
                    <a:pt x="209" y="332"/>
                    <a:pt x="209" y="332"/>
                    <a:pt x="209" y="332"/>
                  </a:cubicBezTo>
                  <a:cubicBezTo>
                    <a:pt x="209" y="330"/>
                    <a:pt x="209" y="330"/>
                    <a:pt x="209" y="330"/>
                  </a:cubicBezTo>
                  <a:cubicBezTo>
                    <a:pt x="210" y="329"/>
                    <a:pt x="210" y="329"/>
                    <a:pt x="210" y="329"/>
                  </a:cubicBezTo>
                  <a:cubicBezTo>
                    <a:pt x="211" y="329"/>
                    <a:pt x="211" y="329"/>
                    <a:pt x="211" y="329"/>
                  </a:cubicBezTo>
                  <a:cubicBezTo>
                    <a:pt x="211" y="328"/>
                    <a:pt x="211" y="328"/>
                    <a:pt x="211" y="328"/>
                  </a:cubicBezTo>
                  <a:cubicBezTo>
                    <a:pt x="211" y="326"/>
                    <a:pt x="211" y="326"/>
                    <a:pt x="211" y="326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3"/>
                    <a:pt x="210" y="323"/>
                    <a:pt x="210" y="323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10" y="322"/>
                    <a:pt x="210" y="322"/>
                    <a:pt x="210" y="322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3" y="327"/>
                    <a:pt x="213" y="327"/>
                    <a:pt x="213" y="327"/>
                  </a:cubicBezTo>
                  <a:cubicBezTo>
                    <a:pt x="214" y="327"/>
                    <a:pt x="214" y="327"/>
                    <a:pt x="214" y="327"/>
                  </a:cubicBezTo>
                  <a:cubicBezTo>
                    <a:pt x="215" y="326"/>
                    <a:pt x="215" y="326"/>
                    <a:pt x="215" y="326"/>
                  </a:cubicBezTo>
                  <a:cubicBezTo>
                    <a:pt x="215" y="327"/>
                    <a:pt x="215" y="327"/>
                    <a:pt x="215" y="327"/>
                  </a:cubicBezTo>
                  <a:cubicBezTo>
                    <a:pt x="216" y="328"/>
                    <a:pt x="216" y="328"/>
                    <a:pt x="216" y="328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4" y="331"/>
                    <a:pt x="214" y="331"/>
                    <a:pt x="214" y="331"/>
                  </a:cubicBezTo>
                  <a:cubicBezTo>
                    <a:pt x="212" y="335"/>
                    <a:pt x="212" y="335"/>
                    <a:pt x="212" y="335"/>
                  </a:cubicBezTo>
                  <a:cubicBezTo>
                    <a:pt x="210" y="335"/>
                    <a:pt x="210" y="335"/>
                    <a:pt x="210" y="335"/>
                  </a:cubicBezTo>
                  <a:cubicBezTo>
                    <a:pt x="210" y="337"/>
                    <a:pt x="210" y="337"/>
                    <a:pt x="210" y="337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6" y="340"/>
                    <a:pt x="206" y="340"/>
                    <a:pt x="206" y="340"/>
                  </a:cubicBezTo>
                  <a:cubicBezTo>
                    <a:pt x="205" y="341"/>
                    <a:pt x="205" y="341"/>
                    <a:pt x="205" y="341"/>
                  </a:cubicBezTo>
                  <a:cubicBezTo>
                    <a:pt x="204" y="341"/>
                    <a:pt x="204" y="341"/>
                    <a:pt x="204" y="341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203" y="343"/>
                    <a:pt x="203" y="343"/>
                    <a:pt x="203" y="343"/>
                  </a:cubicBezTo>
                  <a:cubicBezTo>
                    <a:pt x="205" y="344"/>
                    <a:pt x="205" y="344"/>
                    <a:pt x="205" y="344"/>
                  </a:cubicBezTo>
                  <a:cubicBezTo>
                    <a:pt x="211" y="339"/>
                    <a:pt x="211" y="339"/>
                    <a:pt x="211" y="339"/>
                  </a:cubicBezTo>
                  <a:cubicBezTo>
                    <a:pt x="214" y="336"/>
                    <a:pt x="214" y="336"/>
                    <a:pt x="214" y="336"/>
                  </a:cubicBezTo>
                  <a:cubicBezTo>
                    <a:pt x="218" y="329"/>
                    <a:pt x="218" y="329"/>
                    <a:pt x="218" y="329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1" y="321"/>
                    <a:pt x="221" y="321"/>
                    <a:pt x="221" y="321"/>
                  </a:cubicBezTo>
                  <a:cubicBezTo>
                    <a:pt x="225" y="313"/>
                    <a:pt x="225" y="313"/>
                    <a:pt x="225" y="313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29" y="306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1" y="301"/>
                    <a:pt x="231" y="301"/>
                    <a:pt x="231" y="301"/>
                  </a:cubicBezTo>
                  <a:cubicBezTo>
                    <a:pt x="232" y="300"/>
                    <a:pt x="232" y="300"/>
                    <a:pt x="232" y="300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7"/>
                    <a:pt x="231" y="297"/>
                    <a:pt x="231" y="297"/>
                  </a:cubicBezTo>
                  <a:cubicBezTo>
                    <a:pt x="229" y="295"/>
                    <a:pt x="229" y="295"/>
                    <a:pt x="229" y="295"/>
                  </a:cubicBezTo>
                  <a:cubicBezTo>
                    <a:pt x="229" y="294"/>
                    <a:pt x="229" y="294"/>
                    <a:pt x="229" y="294"/>
                  </a:cubicBezTo>
                  <a:cubicBezTo>
                    <a:pt x="229" y="292"/>
                    <a:pt x="229" y="292"/>
                    <a:pt x="229" y="292"/>
                  </a:cubicBezTo>
                  <a:cubicBezTo>
                    <a:pt x="229" y="291"/>
                    <a:pt x="229" y="291"/>
                    <a:pt x="229" y="291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31" y="285"/>
                    <a:pt x="231" y="285"/>
                    <a:pt x="231" y="285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1" y="282"/>
                    <a:pt x="231" y="282"/>
                    <a:pt x="231" y="282"/>
                  </a:cubicBezTo>
                  <a:cubicBezTo>
                    <a:pt x="231" y="281"/>
                    <a:pt x="231" y="281"/>
                    <a:pt x="231" y="281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31" y="279"/>
                    <a:pt x="231" y="279"/>
                    <a:pt x="231" y="279"/>
                  </a:cubicBezTo>
                  <a:cubicBezTo>
                    <a:pt x="232" y="278"/>
                    <a:pt x="232" y="278"/>
                    <a:pt x="232" y="278"/>
                  </a:cubicBezTo>
                  <a:cubicBezTo>
                    <a:pt x="233" y="278"/>
                    <a:pt x="233" y="278"/>
                    <a:pt x="233" y="278"/>
                  </a:cubicBezTo>
                  <a:cubicBezTo>
                    <a:pt x="235" y="276"/>
                    <a:pt x="235" y="276"/>
                    <a:pt x="235" y="276"/>
                  </a:cubicBezTo>
                  <a:cubicBezTo>
                    <a:pt x="237" y="275"/>
                    <a:pt x="237" y="275"/>
                    <a:pt x="237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2" y="270"/>
                    <a:pt x="242" y="270"/>
                    <a:pt x="242" y="270"/>
                  </a:cubicBezTo>
                  <a:cubicBezTo>
                    <a:pt x="246" y="266"/>
                    <a:pt x="246" y="266"/>
                    <a:pt x="246" y="266"/>
                  </a:cubicBezTo>
                  <a:cubicBezTo>
                    <a:pt x="249" y="266"/>
                    <a:pt x="249" y="266"/>
                    <a:pt x="249" y="266"/>
                  </a:cubicBezTo>
                  <a:cubicBezTo>
                    <a:pt x="251" y="264"/>
                    <a:pt x="251" y="264"/>
                    <a:pt x="251" y="264"/>
                  </a:cubicBezTo>
                  <a:cubicBezTo>
                    <a:pt x="253" y="262"/>
                    <a:pt x="253" y="262"/>
                    <a:pt x="253" y="262"/>
                  </a:cubicBezTo>
                  <a:cubicBezTo>
                    <a:pt x="254" y="262"/>
                    <a:pt x="254" y="262"/>
                    <a:pt x="254" y="262"/>
                  </a:cubicBezTo>
                  <a:cubicBezTo>
                    <a:pt x="255" y="263"/>
                    <a:pt x="255" y="263"/>
                    <a:pt x="255" y="263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2" y="256"/>
                    <a:pt x="262" y="256"/>
                    <a:pt x="262" y="256"/>
                  </a:cubicBezTo>
                  <a:cubicBezTo>
                    <a:pt x="261" y="256"/>
                    <a:pt x="261" y="256"/>
                    <a:pt x="261" y="256"/>
                  </a:cubicBezTo>
                  <a:cubicBezTo>
                    <a:pt x="261" y="255"/>
                    <a:pt x="261" y="255"/>
                    <a:pt x="261" y="255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6" y="253"/>
                    <a:pt x="266" y="253"/>
                    <a:pt x="266" y="253"/>
                  </a:cubicBezTo>
                  <a:cubicBezTo>
                    <a:pt x="267" y="253"/>
                    <a:pt x="267" y="253"/>
                    <a:pt x="267" y="253"/>
                  </a:cubicBezTo>
                  <a:cubicBezTo>
                    <a:pt x="268" y="252"/>
                    <a:pt x="268" y="252"/>
                    <a:pt x="268" y="252"/>
                  </a:cubicBezTo>
                  <a:cubicBezTo>
                    <a:pt x="270" y="252"/>
                    <a:pt x="270" y="252"/>
                    <a:pt x="270" y="252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6" y="256"/>
                    <a:pt x="266" y="256"/>
                    <a:pt x="266" y="256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3" y="253"/>
                    <a:pt x="273" y="253"/>
                    <a:pt x="273" y="253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4" y="251"/>
                    <a:pt x="274" y="251"/>
                    <a:pt x="274" y="251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2"/>
                    <a:pt x="274" y="252"/>
                    <a:pt x="274" y="252"/>
                  </a:cubicBezTo>
                  <a:cubicBezTo>
                    <a:pt x="274" y="252"/>
                    <a:pt x="274" y="254"/>
                    <a:pt x="275" y="254"/>
                  </a:cubicBezTo>
                  <a:cubicBezTo>
                    <a:pt x="275" y="254"/>
                    <a:pt x="277" y="254"/>
                    <a:pt x="277" y="254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4" y="254"/>
                    <a:pt x="284" y="254"/>
                    <a:pt x="284" y="254"/>
                  </a:cubicBezTo>
                  <a:cubicBezTo>
                    <a:pt x="286" y="253"/>
                    <a:pt x="286" y="253"/>
                    <a:pt x="286" y="253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1"/>
                    <a:pt x="285" y="251"/>
                    <a:pt x="285" y="251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90" y="248"/>
                    <a:pt x="290" y="248"/>
                    <a:pt x="290" y="248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94" y="238"/>
                    <a:pt x="294" y="238"/>
                    <a:pt x="294" y="238"/>
                  </a:cubicBezTo>
                  <a:cubicBezTo>
                    <a:pt x="296" y="237"/>
                    <a:pt x="296" y="237"/>
                    <a:pt x="296" y="237"/>
                  </a:cubicBezTo>
                  <a:cubicBezTo>
                    <a:pt x="296" y="235"/>
                    <a:pt x="296" y="235"/>
                    <a:pt x="296" y="235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8" y="232"/>
                    <a:pt x="298" y="232"/>
                    <a:pt x="298" y="232"/>
                  </a:cubicBezTo>
                  <a:cubicBezTo>
                    <a:pt x="298" y="231"/>
                    <a:pt x="298" y="231"/>
                    <a:pt x="298" y="231"/>
                  </a:cubicBezTo>
                  <a:cubicBezTo>
                    <a:pt x="300" y="227"/>
                    <a:pt x="300" y="227"/>
                    <a:pt x="300" y="227"/>
                  </a:cubicBezTo>
                  <a:cubicBezTo>
                    <a:pt x="304" y="223"/>
                    <a:pt x="304" y="223"/>
                    <a:pt x="304" y="223"/>
                  </a:cubicBezTo>
                  <a:cubicBezTo>
                    <a:pt x="304" y="222"/>
                    <a:pt x="304" y="222"/>
                    <a:pt x="304" y="222"/>
                  </a:cubicBezTo>
                  <a:cubicBezTo>
                    <a:pt x="303" y="216"/>
                    <a:pt x="303" y="216"/>
                    <a:pt x="303" y="216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2"/>
                    <a:pt x="303" y="212"/>
                    <a:pt x="303" y="212"/>
                  </a:cubicBezTo>
                  <a:cubicBezTo>
                    <a:pt x="304" y="210"/>
                    <a:pt x="304" y="210"/>
                    <a:pt x="304" y="210"/>
                  </a:cubicBezTo>
                  <a:cubicBezTo>
                    <a:pt x="304" y="209"/>
                    <a:pt x="304" y="209"/>
                    <a:pt x="304" y="209"/>
                  </a:cubicBezTo>
                  <a:cubicBezTo>
                    <a:pt x="307" y="207"/>
                    <a:pt x="307" y="207"/>
                    <a:pt x="307" y="207"/>
                  </a:cubicBezTo>
                  <a:cubicBezTo>
                    <a:pt x="307" y="206"/>
                    <a:pt x="307" y="206"/>
                    <a:pt x="307" y="206"/>
                  </a:cubicBezTo>
                  <a:cubicBezTo>
                    <a:pt x="307" y="203"/>
                    <a:pt x="307" y="203"/>
                    <a:pt x="307" y="203"/>
                  </a:cubicBezTo>
                  <a:cubicBezTo>
                    <a:pt x="308" y="199"/>
                    <a:pt x="308" y="199"/>
                    <a:pt x="308" y="199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8" y="192"/>
                    <a:pt x="308" y="192"/>
                    <a:pt x="308" y="192"/>
                  </a:cubicBezTo>
                  <a:cubicBezTo>
                    <a:pt x="309" y="189"/>
                    <a:pt x="309" y="189"/>
                    <a:pt x="309" y="189"/>
                  </a:cubicBezTo>
                  <a:cubicBezTo>
                    <a:pt x="308" y="177"/>
                    <a:pt x="308" y="177"/>
                    <a:pt x="308" y="177"/>
                  </a:cubicBezTo>
                  <a:cubicBezTo>
                    <a:pt x="308" y="175"/>
                    <a:pt x="308" y="175"/>
                    <a:pt x="308" y="175"/>
                  </a:cubicBezTo>
                  <a:cubicBezTo>
                    <a:pt x="309" y="173"/>
                    <a:pt x="309" y="173"/>
                    <a:pt x="309" y="173"/>
                  </a:cubicBezTo>
                  <a:cubicBezTo>
                    <a:pt x="309" y="172"/>
                    <a:pt x="309" y="172"/>
                    <a:pt x="309" y="172"/>
                  </a:cubicBezTo>
                  <a:cubicBezTo>
                    <a:pt x="308" y="172"/>
                    <a:pt x="308" y="172"/>
                    <a:pt x="308" y="172"/>
                  </a:cubicBezTo>
                  <a:cubicBezTo>
                    <a:pt x="307" y="171"/>
                    <a:pt x="307" y="171"/>
                    <a:pt x="307" y="171"/>
                  </a:cubicBezTo>
                  <a:cubicBezTo>
                    <a:pt x="307" y="170"/>
                    <a:pt x="307" y="170"/>
                    <a:pt x="307" y="170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9" y="165"/>
                    <a:pt x="309" y="165"/>
                    <a:pt x="309" y="165"/>
                  </a:cubicBezTo>
                  <a:cubicBezTo>
                    <a:pt x="309" y="163"/>
                    <a:pt x="309" y="163"/>
                    <a:pt x="309" y="163"/>
                  </a:cubicBezTo>
                  <a:cubicBezTo>
                    <a:pt x="308" y="161"/>
                    <a:pt x="308" y="161"/>
                    <a:pt x="308" y="161"/>
                  </a:cubicBezTo>
                  <a:cubicBezTo>
                    <a:pt x="306" y="160"/>
                    <a:pt x="306" y="160"/>
                    <a:pt x="306" y="160"/>
                  </a:cubicBezTo>
                  <a:cubicBezTo>
                    <a:pt x="306" y="159"/>
                    <a:pt x="306" y="159"/>
                    <a:pt x="306" y="159"/>
                  </a:cubicBezTo>
                  <a:cubicBezTo>
                    <a:pt x="307" y="159"/>
                    <a:pt x="307" y="159"/>
                    <a:pt x="307" y="159"/>
                  </a:cubicBezTo>
                  <a:cubicBezTo>
                    <a:pt x="307" y="160"/>
                    <a:pt x="307" y="160"/>
                    <a:pt x="307" y="160"/>
                  </a:cubicBezTo>
                  <a:cubicBezTo>
                    <a:pt x="308" y="160"/>
                    <a:pt x="308" y="160"/>
                    <a:pt x="308" y="160"/>
                  </a:cubicBezTo>
                  <a:cubicBezTo>
                    <a:pt x="310" y="161"/>
                    <a:pt x="310" y="161"/>
                    <a:pt x="310" y="161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1" y="159"/>
                    <a:pt x="311" y="159"/>
                    <a:pt x="311" y="159"/>
                  </a:cubicBezTo>
                  <a:cubicBezTo>
                    <a:pt x="312" y="160"/>
                    <a:pt x="312" y="160"/>
                    <a:pt x="312" y="160"/>
                  </a:cubicBezTo>
                  <a:cubicBezTo>
                    <a:pt x="313" y="161"/>
                    <a:pt x="313" y="161"/>
                    <a:pt x="313" y="161"/>
                  </a:cubicBezTo>
                  <a:cubicBezTo>
                    <a:pt x="312" y="162"/>
                    <a:pt x="312" y="162"/>
                    <a:pt x="312" y="162"/>
                  </a:cubicBezTo>
                  <a:cubicBezTo>
                    <a:pt x="311" y="163"/>
                    <a:pt x="311" y="163"/>
                    <a:pt x="311" y="163"/>
                  </a:cubicBezTo>
                  <a:cubicBezTo>
                    <a:pt x="310" y="164"/>
                    <a:pt x="310" y="164"/>
                    <a:pt x="310" y="164"/>
                  </a:cubicBezTo>
                  <a:cubicBezTo>
                    <a:pt x="311" y="164"/>
                    <a:pt x="311" y="164"/>
                    <a:pt x="311" y="164"/>
                  </a:cubicBezTo>
                  <a:cubicBezTo>
                    <a:pt x="313" y="162"/>
                    <a:pt x="313" y="162"/>
                    <a:pt x="313" y="162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18" y="157"/>
                    <a:pt x="318" y="157"/>
                    <a:pt x="318" y="157"/>
                  </a:cubicBezTo>
                  <a:cubicBezTo>
                    <a:pt x="320" y="153"/>
                    <a:pt x="320" y="153"/>
                    <a:pt x="320" y="153"/>
                  </a:cubicBezTo>
                  <a:cubicBezTo>
                    <a:pt x="320" y="151"/>
                    <a:pt x="320" y="151"/>
                    <a:pt x="320" y="151"/>
                  </a:cubicBezTo>
                  <a:cubicBezTo>
                    <a:pt x="321" y="150"/>
                    <a:pt x="321" y="150"/>
                    <a:pt x="321" y="150"/>
                  </a:cubicBezTo>
                  <a:cubicBezTo>
                    <a:pt x="322" y="147"/>
                    <a:pt x="322" y="147"/>
                    <a:pt x="322" y="147"/>
                  </a:cubicBezTo>
                  <a:cubicBezTo>
                    <a:pt x="324" y="145"/>
                    <a:pt x="324" y="145"/>
                    <a:pt x="324" y="145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29" y="140"/>
                    <a:pt x="329" y="140"/>
                    <a:pt x="329" y="140"/>
                  </a:cubicBezTo>
                  <a:cubicBezTo>
                    <a:pt x="330" y="139"/>
                    <a:pt x="330" y="139"/>
                    <a:pt x="330" y="139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35" y="134"/>
                    <a:pt x="335" y="134"/>
                    <a:pt x="335" y="134"/>
                  </a:cubicBezTo>
                  <a:cubicBezTo>
                    <a:pt x="339" y="130"/>
                    <a:pt x="339" y="130"/>
                    <a:pt x="339" y="130"/>
                  </a:cubicBezTo>
                  <a:cubicBezTo>
                    <a:pt x="339" y="128"/>
                    <a:pt x="339" y="128"/>
                    <a:pt x="339" y="128"/>
                  </a:cubicBezTo>
                  <a:cubicBezTo>
                    <a:pt x="342" y="124"/>
                    <a:pt x="342" y="124"/>
                    <a:pt x="342" y="124"/>
                  </a:cubicBezTo>
                  <a:cubicBezTo>
                    <a:pt x="342" y="121"/>
                    <a:pt x="342" y="121"/>
                    <a:pt x="342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18"/>
                    <a:pt x="343" y="118"/>
                    <a:pt x="343" y="118"/>
                  </a:cubicBezTo>
                  <a:cubicBezTo>
                    <a:pt x="342" y="117"/>
                    <a:pt x="342" y="117"/>
                    <a:pt x="342" y="117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4" y="114"/>
                    <a:pt x="344" y="114"/>
                    <a:pt x="344" y="114"/>
                  </a:cubicBezTo>
                  <a:cubicBezTo>
                    <a:pt x="343" y="110"/>
                    <a:pt x="343" y="110"/>
                    <a:pt x="343" y="110"/>
                  </a:cubicBezTo>
                  <a:cubicBezTo>
                    <a:pt x="342" y="109"/>
                    <a:pt x="342" y="109"/>
                    <a:pt x="342" y="109"/>
                  </a:cubicBezTo>
                  <a:cubicBezTo>
                    <a:pt x="342" y="107"/>
                    <a:pt x="342" y="107"/>
                    <a:pt x="342" y="107"/>
                  </a:cubicBezTo>
                  <a:cubicBezTo>
                    <a:pt x="339" y="100"/>
                    <a:pt x="339" y="100"/>
                    <a:pt x="339" y="100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3" y="93"/>
                    <a:pt x="333" y="93"/>
                    <a:pt x="333" y="93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7" y="94"/>
                    <a:pt x="327" y="94"/>
                    <a:pt x="327" y="94"/>
                  </a:cubicBezTo>
                  <a:cubicBezTo>
                    <a:pt x="325" y="91"/>
                    <a:pt x="325" y="91"/>
                    <a:pt x="325" y="91"/>
                  </a:cubicBezTo>
                  <a:cubicBezTo>
                    <a:pt x="323" y="91"/>
                    <a:pt x="323" y="91"/>
                    <a:pt x="323" y="91"/>
                  </a:cubicBezTo>
                  <a:cubicBezTo>
                    <a:pt x="321" y="89"/>
                    <a:pt x="321" y="89"/>
                    <a:pt x="321" y="89"/>
                  </a:cubicBezTo>
                  <a:cubicBezTo>
                    <a:pt x="319" y="88"/>
                    <a:pt x="319" y="88"/>
                    <a:pt x="319" y="88"/>
                  </a:cubicBezTo>
                  <a:cubicBezTo>
                    <a:pt x="317" y="87"/>
                    <a:pt x="317" y="87"/>
                    <a:pt x="317" y="87"/>
                  </a:cubicBezTo>
                  <a:cubicBezTo>
                    <a:pt x="313" y="83"/>
                    <a:pt x="313" y="83"/>
                    <a:pt x="313" y="83"/>
                  </a:cubicBezTo>
                  <a:cubicBezTo>
                    <a:pt x="310" y="79"/>
                    <a:pt x="310" y="79"/>
                    <a:pt x="310" y="79"/>
                  </a:cubicBezTo>
                  <a:cubicBezTo>
                    <a:pt x="309" y="78"/>
                    <a:pt x="309" y="78"/>
                    <a:pt x="309" y="78"/>
                  </a:cubicBezTo>
                  <a:cubicBezTo>
                    <a:pt x="306" y="76"/>
                    <a:pt x="306" y="76"/>
                    <a:pt x="306" y="76"/>
                  </a:cubicBezTo>
                  <a:cubicBezTo>
                    <a:pt x="304" y="76"/>
                    <a:pt x="304" y="76"/>
                    <a:pt x="304" y="76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7" y="73"/>
                    <a:pt x="297" y="73"/>
                    <a:pt x="297" y="73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0" y="72"/>
                    <a:pt x="290" y="72"/>
                    <a:pt x="290" y="72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2"/>
                    <a:pt x="287" y="72"/>
                    <a:pt x="287" y="72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5" y="73"/>
                    <a:pt x="285" y="73"/>
                    <a:pt x="285" y="73"/>
                  </a:cubicBezTo>
                  <a:cubicBezTo>
                    <a:pt x="283" y="71"/>
                    <a:pt x="283" y="71"/>
                    <a:pt x="283" y="71"/>
                  </a:cubicBezTo>
                  <a:cubicBezTo>
                    <a:pt x="282" y="72"/>
                    <a:pt x="282" y="72"/>
                    <a:pt x="282" y="72"/>
                  </a:cubicBezTo>
                  <a:cubicBezTo>
                    <a:pt x="281" y="71"/>
                    <a:pt x="281" y="71"/>
                    <a:pt x="281" y="71"/>
                  </a:cubicBezTo>
                  <a:cubicBezTo>
                    <a:pt x="281" y="72"/>
                    <a:pt x="281" y="72"/>
                    <a:pt x="281" y="72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79" y="72"/>
                    <a:pt x="279" y="72"/>
                    <a:pt x="279" y="72"/>
                  </a:cubicBezTo>
                  <a:cubicBezTo>
                    <a:pt x="279" y="71"/>
                    <a:pt x="279" y="71"/>
                    <a:pt x="279" y="71"/>
                  </a:cubicBezTo>
                  <a:cubicBezTo>
                    <a:pt x="278" y="70"/>
                    <a:pt x="278" y="70"/>
                    <a:pt x="278" y="70"/>
                  </a:cubicBezTo>
                  <a:cubicBezTo>
                    <a:pt x="278" y="71"/>
                    <a:pt x="278" y="71"/>
                    <a:pt x="278" y="71"/>
                  </a:cubicBezTo>
                  <a:cubicBezTo>
                    <a:pt x="278" y="72"/>
                    <a:pt x="278" y="72"/>
                    <a:pt x="278" y="72"/>
                  </a:cubicBezTo>
                  <a:cubicBezTo>
                    <a:pt x="275" y="71"/>
                    <a:pt x="275" y="71"/>
                    <a:pt x="275" y="71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72" y="70"/>
                    <a:pt x="272" y="70"/>
                    <a:pt x="272" y="70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6" y="70"/>
                    <a:pt x="266" y="70"/>
                    <a:pt x="266" y="70"/>
                  </a:cubicBezTo>
                  <a:cubicBezTo>
                    <a:pt x="265" y="70"/>
                    <a:pt x="265" y="70"/>
                    <a:pt x="265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2" y="71"/>
                    <a:pt x="262" y="71"/>
                    <a:pt x="262" y="71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61" y="74"/>
                    <a:pt x="261" y="74"/>
                    <a:pt x="261" y="74"/>
                  </a:cubicBezTo>
                  <a:cubicBezTo>
                    <a:pt x="260" y="73"/>
                    <a:pt x="260" y="73"/>
                    <a:pt x="260" y="73"/>
                  </a:cubicBezTo>
                  <a:cubicBezTo>
                    <a:pt x="260" y="71"/>
                    <a:pt x="260" y="71"/>
                    <a:pt x="260" y="71"/>
                  </a:cubicBezTo>
                  <a:cubicBezTo>
                    <a:pt x="259" y="72"/>
                    <a:pt x="259" y="72"/>
                    <a:pt x="259" y="72"/>
                  </a:cubicBezTo>
                  <a:cubicBezTo>
                    <a:pt x="259" y="73"/>
                    <a:pt x="259" y="73"/>
                    <a:pt x="259" y="73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8" y="69"/>
                    <a:pt x="258" y="69"/>
                    <a:pt x="258" y="69"/>
                  </a:cubicBezTo>
                  <a:cubicBezTo>
                    <a:pt x="259" y="69"/>
                    <a:pt x="259" y="69"/>
                    <a:pt x="259" y="69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56" y="63"/>
                    <a:pt x="256" y="63"/>
                    <a:pt x="256" y="63"/>
                  </a:cubicBezTo>
                  <a:cubicBezTo>
                    <a:pt x="255" y="61"/>
                    <a:pt x="255" y="61"/>
                    <a:pt x="255" y="61"/>
                  </a:cubicBezTo>
                  <a:cubicBezTo>
                    <a:pt x="254" y="61"/>
                    <a:pt x="254" y="61"/>
                    <a:pt x="254" y="61"/>
                  </a:cubicBezTo>
                  <a:cubicBezTo>
                    <a:pt x="252" y="61"/>
                    <a:pt x="252" y="61"/>
                    <a:pt x="252" y="61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8" y="60"/>
                    <a:pt x="248" y="60"/>
                    <a:pt x="248" y="6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245" y="59"/>
                    <a:pt x="245" y="59"/>
                    <a:pt x="245" y="59"/>
                  </a:cubicBezTo>
                  <a:cubicBezTo>
                    <a:pt x="245" y="58"/>
                    <a:pt x="245" y="58"/>
                    <a:pt x="245" y="58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3" y="59"/>
                    <a:pt x="243" y="59"/>
                    <a:pt x="243" y="59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0" y="57"/>
                    <a:pt x="240" y="57"/>
                    <a:pt x="240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3" y="54"/>
                    <a:pt x="233" y="54"/>
                    <a:pt x="233" y="54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30" y="54"/>
                    <a:pt x="230" y="54"/>
                    <a:pt x="230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18" y="63"/>
                    <a:pt x="218" y="63"/>
                    <a:pt x="218" y="6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5" y="70"/>
                    <a:pt x="215" y="70"/>
                    <a:pt x="215" y="70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4"/>
                    <a:pt x="213" y="74"/>
                    <a:pt x="213" y="74"/>
                  </a:cubicBezTo>
                  <a:cubicBezTo>
                    <a:pt x="213" y="75"/>
                    <a:pt x="213" y="75"/>
                    <a:pt x="213" y="75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3"/>
                    <a:pt x="211" y="73"/>
                    <a:pt x="211" y="73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68"/>
                    <a:pt x="214" y="68"/>
                    <a:pt x="214" y="68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3" y="65"/>
                    <a:pt x="213" y="65"/>
                    <a:pt x="213" y="65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7" y="65"/>
                    <a:pt x="207" y="65"/>
                    <a:pt x="207" y="65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4" y="65"/>
                    <a:pt x="204" y="65"/>
                    <a:pt x="204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11" y="64"/>
                    <a:pt x="211" y="64"/>
                    <a:pt x="211" y="64"/>
                  </a:cubicBezTo>
                  <a:cubicBezTo>
                    <a:pt x="213" y="63"/>
                    <a:pt x="213" y="63"/>
                    <a:pt x="213" y="63"/>
                  </a:cubicBezTo>
                  <a:cubicBezTo>
                    <a:pt x="214" y="62"/>
                    <a:pt x="214" y="62"/>
                    <a:pt x="214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6" y="62"/>
                    <a:pt x="216" y="62"/>
                    <a:pt x="216" y="62"/>
                  </a:cubicBezTo>
                  <a:cubicBezTo>
                    <a:pt x="218" y="61"/>
                    <a:pt x="218" y="61"/>
                    <a:pt x="218" y="61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23" y="56"/>
                    <a:pt x="223" y="56"/>
                    <a:pt x="223" y="56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8" y="49"/>
                    <a:pt x="218" y="49"/>
                    <a:pt x="218" y="49"/>
                  </a:cubicBezTo>
                  <a:cubicBezTo>
                    <a:pt x="215" y="50"/>
                    <a:pt x="215" y="50"/>
                    <a:pt x="215" y="5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2"/>
                    <a:pt x="204" y="52"/>
                    <a:pt x="204" y="52"/>
                  </a:cubicBezTo>
                  <a:cubicBezTo>
                    <a:pt x="205" y="53"/>
                    <a:pt x="205" y="53"/>
                    <a:pt x="205" y="53"/>
                  </a:cubicBezTo>
                  <a:cubicBezTo>
                    <a:pt x="206" y="54"/>
                    <a:pt x="206" y="54"/>
                    <a:pt x="206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2" y="54"/>
                    <a:pt x="202" y="54"/>
                    <a:pt x="202" y="54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7" y="58"/>
                    <a:pt x="197" y="58"/>
                    <a:pt x="197" y="58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4" y="58"/>
                    <a:pt x="194" y="58"/>
                    <a:pt x="194" y="58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48"/>
                    <a:pt x="199" y="48"/>
                    <a:pt x="199" y="48"/>
                  </a:cubicBezTo>
                  <a:cubicBezTo>
                    <a:pt x="200" y="47"/>
                    <a:pt x="200" y="47"/>
                    <a:pt x="200" y="47"/>
                  </a:cubicBezTo>
                  <a:cubicBezTo>
                    <a:pt x="202" y="46"/>
                    <a:pt x="202" y="46"/>
                    <a:pt x="202" y="46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10" y="37"/>
                    <a:pt x="210" y="37"/>
                    <a:pt x="210" y="37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2"/>
                    <a:pt x="210" y="32"/>
                    <a:pt x="210" y="32"/>
                  </a:cubicBezTo>
                  <a:cubicBezTo>
                    <a:pt x="209" y="31"/>
                    <a:pt x="209" y="31"/>
                    <a:pt x="209" y="31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6" y="32"/>
                    <a:pt x="206" y="32"/>
                    <a:pt x="206" y="32"/>
                  </a:cubicBezTo>
                  <a:cubicBezTo>
                    <a:pt x="205" y="30"/>
                    <a:pt x="205" y="30"/>
                    <a:pt x="205" y="30"/>
                  </a:cubicBezTo>
                  <a:cubicBezTo>
                    <a:pt x="204" y="27"/>
                    <a:pt x="204" y="27"/>
                    <a:pt x="204" y="27"/>
                  </a:cubicBezTo>
                  <a:cubicBezTo>
                    <a:pt x="202" y="22"/>
                    <a:pt x="202" y="22"/>
                    <a:pt x="202" y="22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199" y="15"/>
                    <a:pt x="199" y="15"/>
                    <a:pt x="199" y="15"/>
                  </a:cubicBezTo>
                  <a:lnTo>
                    <a:pt x="199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84"/>
            <p:cNvSpPr>
              <a:spLocks/>
            </p:cNvSpPr>
            <p:nvPr/>
          </p:nvSpPr>
          <p:spPr bwMode="auto">
            <a:xfrm>
              <a:off x="2467130" y="4216606"/>
              <a:ext cx="53784" cy="80168"/>
            </a:xfrm>
            <a:custGeom>
              <a:avLst/>
              <a:gdLst>
                <a:gd name="T0" fmla="*/ 0 w 53"/>
                <a:gd name="T1" fmla="*/ 64 h 79"/>
                <a:gd name="T2" fmla="*/ 0 w 53"/>
                <a:gd name="T3" fmla="*/ 66 h 79"/>
                <a:gd name="T4" fmla="*/ 2 w 53"/>
                <a:gd name="T5" fmla="*/ 68 h 79"/>
                <a:gd name="T6" fmla="*/ 2 w 53"/>
                <a:gd name="T7" fmla="*/ 68 h 79"/>
                <a:gd name="T8" fmla="*/ 2 w 53"/>
                <a:gd name="T9" fmla="*/ 70 h 79"/>
                <a:gd name="T10" fmla="*/ 4 w 53"/>
                <a:gd name="T11" fmla="*/ 75 h 79"/>
                <a:gd name="T12" fmla="*/ 9 w 53"/>
                <a:gd name="T13" fmla="*/ 75 h 79"/>
                <a:gd name="T14" fmla="*/ 11 w 53"/>
                <a:gd name="T15" fmla="*/ 72 h 79"/>
                <a:gd name="T16" fmla="*/ 13 w 53"/>
                <a:gd name="T17" fmla="*/ 70 h 79"/>
                <a:gd name="T18" fmla="*/ 15 w 53"/>
                <a:gd name="T19" fmla="*/ 70 h 79"/>
                <a:gd name="T20" fmla="*/ 15 w 53"/>
                <a:gd name="T21" fmla="*/ 72 h 79"/>
                <a:gd name="T22" fmla="*/ 17 w 53"/>
                <a:gd name="T23" fmla="*/ 75 h 79"/>
                <a:gd name="T24" fmla="*/ 17 w 53"/>
                <a:gd name="T25" fmla="*/ 79 h 79"/>
                <a:gd name="T26" fmla="*/ 20 w 53"/>
                <a:gd name="T27" fmla="*/ 79 h 79"/>
                <a:gd name="T28" fmla="*/ 24 w 53"/>
                <a:gd name="T29" fmla="*/ 77 h 79"/>
                <a:gd name="T30" fmla="*/ 24 w 53"/>
                <a:gd name="T31" fmla="*/ 75 h 79"/>
                <a:gd name="T32" fmla="*/ 26 w 53"/>
                <a:gd name="T33" fmla="*/ 72 h 79"/>
                <a:gd name="T34" fmla="*/ 28 w 53"/>
                <a:gd name="T35" fmla="*/ 72 h 79"/>
                <a:gd name="T36" fmla="*/ 31 w 53"/>
                <a:gd name="T37" fmla="*/ 68 h 79"/>
                <a:gd name="T38" fmla="*/ 35 w 53"/>
                <a:gd name="T39" fmla="*/ 61 h 79"/>
                <a:gd name="T40" fmla="*/ 39 w 53"/>
                <a:gd name="T41" fmla="*/ 55 h 79"/>
                <a:gd name="T42" fmla="*/ 39 w 53"/>
                <a:gd name="T43" fmla="*/ 50 h 79"/>
                <a:gd name="T44" fmla="*/ 44 w 53"/>
                <a:gd name="T45" fmla="*/ 44 h 79"/>
                <a:gd name="T46" fmla="*/ 48 w 53"/>
                <a:gd name="T47" fmla="*/ 37 h 79"/>
                <a:gd name="T48" fmla="*/ 50 w 53"/>
                <a:gd name="T49" fmla="*/ 35 h 79"/>
                <a:gd name="T50" fmla="*/ 50 w 53"/>
                <a:gd name="T51" fmla="*/ 35 h 79"/>
                <a:gd name="T52" fmla="*/ 53 w 53"/>
                <a:gd name="T53" fmla="*/ 31 h 79"/>
                <a:gd name="T54" fmla="*/ 53 w 53"/>
                <a:gd name="T55" fmla="*/ 26 h 79"/>
                <a:gd name="T56" fmla="*/ 50 w 53"/>
                <a:gd name="T57" fmla="*/ 22 h 79"/>
                <a:gd name="T58" fmla="*/ 48 w 53"/>
                <a:gd name="T59" fmla="*/ 24 h 79"/>
                <a:gd name="T60" fmla="*/ 46 w 53"/>
                <a:gd name="T61" fmla="*/ 22 h 79"/>
                <a:gd name="T62" fmla="*/ 46 w 53"/>
                <a:gd name="T63" fmla="*/ 20 h 79"/>
                <a:gd name="T64" fmla="*/ 39 w 53"/>
                <a:gd name="T65" fmla="*/ 13 h 79"/>
                <a:gd name="T66" fmla="*/ 37 w 53"/>
                <a:gd name="T67" fmla="*/ 11 h 79"/>
                <a:gd name="T68" fmla="*/ 33 w 53"/>
                <a:gd name="T69" fmla="*/ 6 h 79"/>
                <a:gd name="T70" fmla="*/ 22 w 53"/>
                <a:gd name="T71" fmla="*/ 4 h 79"/>
                <a:gd name="T72" fmla="*/ 17 w 53"/>
                <a:gd name="T73" fmla="*/ 2 h 79"/>
                <a:gd name="T74" fmla="*/ 11 w 53"/>
                <a:gd name="T75" fmla="*/ 0 h 79"/>
                <a:gd name="T76" fmla="*/ 6 w 53"/>
                <a:gd name="T77" fmla="*/ 4 h 79"/>
                <a:gd name="T78" fmla="*/ 4 w 53"/>
                <a:gd name="T79" fmla="*/ 4 h 79"/>
                <a:gd name="T80" fmla="*/ 4 w 53"/>
                <a:gd name="T81" fmla="*/ 4 h 79"/>
                <a:gd name="T82" fmla="*/ 4 w 53"/>
                <a:gd name="T83" fmla="*/ 4 h 79"/>
                <a:gd name="T84" fmla="*/ 2 w 53"/>
                <a:gd name="T85" fmla="*/ 6 h 79"/>
                <a:gd name="T86" fmla="*/ 0 w 53"/>
                <a:gd name="T87" fmla="*/ 11 h 79"/>
                <a:gd name="T88" fmla="*/ 0 w 53"/>
                <a:gd name="T89" fmla="*/ 17 h 79"/>
                <a:gd name="T90" fmla="*/ 0 w 53"/>
                <a:gd name="T91" fmla="*/ 20 h 79"/>
                <a:gd name="T92" fmla="*/ 0 w 53"/>
                <a:gd name="T93" fmla="*/ 24 h 79"/>
                <a:gd name="T94" fmla="*/ 0 w 53"/>
                <a:gd name="T95" fmla="*/ 28 h 79"/>
                <a:gd name="T96" fmla="*/ 4 w 53"/>
                <a:gd name="T97" fmla="*/ 31 h 79"/>
                <a:gd name="T98" fmla="*/ 6 w 53"/>
                <a:gd name="T99" fmla="*/ 33 h 79"/>
                <a:gd name="T100" fmla="*/ 6 w 53"/>
                <a:gd name="T101" fmla="*/ 37 h 79"/>
                <a:gd name="T102" fmla="*/ 9 w 53"/>
                <a:gd name="T103" fmla="*/ 39 h 79"/>
                <a:gd name="T104" fmla="*/ 9 w 53"/>
                <a:gd name="T105" fmla="*/ 42 h 79"/>
                <a:gd name="T106" fmla="*/ 9 w 53"/>
                <a:gd name="T107" fmla="*/ 46 h 79"/>
                <a:gd name="T108" fmla="*/ 4 w 53"/>
                <a:gd name="T109" fmla="*/ 48 h 79"/>
                <a:gd name="T110" fmla="*/ 6 w 53"/>
                <a:gd name="T111" fmla="*/ 53 h 79"/>
                <a:gd name="T112" fmla="*/ 6 w 53"/>
                <a:gd name="T113" fmla="*/ 57 h 79"/>
                <a:gd name="T114" fmla="*/ 4 w 53"/>
                <a:gd name="T115" fmla="*/ 59 h 79"/>
                <a:gd name="T116" fmla="*/ 0 w 53"/>
                <a:gd name="T117" fmla="*/ 64 h 79"/>
                <a:gd name="T118" fmla="*/ 0 w 53"/>
                <a:gd name="T119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" h="79">
                  <a:moveTo>
                    <a:pt x="0" y="64"/>
                  </a:moveTo>
                  <a:lnTo>
                    <a:pt x="0" y="66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4" y="75"/>
                  </a:lnTo>
                  <a:lnTo>
                    <a:pt x="9" y="75"/>
                  </a:lnTo>
                  <a:lnTo>
                    <a:pt x="11" y="72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5" y="72"/>
                  </a:lnTo>
                  <a:lnTo>
                    <a:pt x="17" y="75"/>
                  </a:lnTo>
                  <a:lnTo>
                    <a:pt x="17" y="79"/>
                  </a:lnTo>
                  <a:lnTo>
                    <a:pt x="20" y="79"/>
                  </a:lnTo>
                  <a:lnTo>
                    <a:pt x="24" y="77"/>
                  </a:lnTo>
                  <a:lnTo>
                    <a:pt x="24" y="75"/>
                  </a:lnTo>
                  <a:lnTo>
                    <a:pt x="26" y="72"/>
                  </a:lnTo>
                  <a:lnTo>
                    <a:pt x="28" y="72"/>
                  </a:lnTo>
                  <a:lnTo>
                    <a:pt x="31" y="68"/>
                  </a:lnTo>
                  <a:lnTo>
                    <a:pt x="35" y="61"/>
                  </a:lnTo>
                  <a:lnTo>
                    <a:pt x="39" y="55"/>
                  </a:lnTo>
                  <a:lnTo>
                    <a:pt x="39" y="50"/>
                  </a:lnTo>
                  <a:lnTo>
                    <a:pt x="44" y="44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5"/>
                  </a:lnTo>
                  <a:lnTo>
                    <a:pt x="53" y="31"/>
                  </a:lnTo>
                  <a:lnTo>
                    <a:pt x="53" y="26"/>
                  </a:lnTo>
                  <a:lnTo>
                    <a:pt x="50" y="22"/>
                  </a:lnTo>
                  <a:lnTo>
                    <a:pt x="48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39" y="13"/>
                  </a:lnTo>
                  <a:lnTo>
                    <a:pt x="37" y="11"/>
                  </a:lnTo>
                  <a:lnTo>
                    <a:pt x="33" y="6"/>
                  </a:lnTo>
                  <a:lnTo>
                    <a:pt x="22" y="4"/>
                  </a:lnTo>
                  <a:lnTo>
                    <a:pt x="17" y="2"/>
                  </a:lnTo>
                  <a:lnTo>
                    <a:pt x="11" y="0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6" y="33"/>
                  </a:lnTo>
                  <a:lnTo>
                    <a:pt x="6" y="37"/>
                  </a:lnTo>
                  <a:lnTo>
                    <a:pt x="9" y="39"/>
                  </a:lnTo>
                  <a:lnTo>
                    <a:pt x="9" y="42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59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85"/>
            <p:cNvSpPr>
              <a:spLocks/>
            </p:cNvSpPr>
            <p:nvPr/>
          </p:nvSpPr>
          <p:spPr bwMode="auto">
            <a:xfrm>
              <a:off x="2398124" y="4207472"/>
              <a:ext cx="78139" cy="87272"/>
            </a:xfrm>
            <a:custGeom>
              <a:avLst/>
              <a:gdLst>
                <a:gd name="T0" fmla="*/ 30 w 77"/>
                <a:gd name="T1" fmla="*/ 84 h 86"/>
                <a:gd name="T2" fmla="*/ 33 w 77"/>
                <a:gd name="T3" fmla="*/ 86 h 86"/>
                <a:gd name="T4" fmla="*/ 41 w 77"/>
                <a:gd name="T5" fmla="*/ 86 h 86"/>
                <a:gd name="T6" fmla="*/ 39 w 77"/>
                <a:gd name="T7" fmla="*/ 81 h 86"/>
                <a:gd name="T8" fmla="*/ 35 w 77"/>
                <a:gd name="T9" fmla="*/ 75 h 86"/>
                <a:gd name="T10" fmla="*/ 39 w 77"/>
                <a:gd name="T11" fmla="*/ 68 h 86"/>
                <a:gd name="T12" fmla="*/ 52 w 77"/>
                <a:gd name="T13" fmla="*/ 70 h 86"/>
                <a:gd name="T14" fmla="*/ 61 w 77"/>
                <a:gd name="T15" fmla="*/ 68 h 86"/>
                <a:gd name="T16" fmla="*/ 68 w 77"/>
                <a:gd name="T17" fmla="*/ 73 h 86"/>
                <a:gd name="T18" fmla="*/ 74 w 77"/>
                <a:gd name="T19" fmla="*/ 66 h 86"/>
                <a:gd name="T20" fmla="*/ 72 w 77"/>
                <a:gd name="T21" fmla="*/ 57 h 86"/>
                <a:gd name="T22" fmla="*/ 77 w 77"/>
                <a:gd name="T23" fmla="*/ 51 h 86"/>
                <a:gd name="T24" fmla="*/ 74 w 77"/>
                <a:gd name="T25" fmla="*/ 46 h 86"/>
                <a:gd name="T26" fmla="*/ 72 w 77"/>
                <a:gd name="T27" fmla="*/ 40 h 86"/>
                <a:gd name="T28" fmla="*/ 68 w 77"/>
                <a:gd name="T29" fmla="*/ 33 h 86"/>
                <a:gd name="T30" fmla="*/ 68 w 77"/>
                <a:gd name="T31" fmla="*/ 26 h 86"/>
                <a:gd name="T32" fmla="*/ 70 w 77"/>
                <a:gd name="T33" fmla="*/ 15 h 86"/>
                <a:gd name="T34" fmla="*/ 72 w 77"/>
                <a:gd name="T35" fmla="*/ 13 h 86"/>
                <a:gd name="T36" fmla="*/ 74 w 77"/>
                <a:gd name="T37" fmla="*/ 6 h 86"/>
                <a:gd name="T38" fmla="*/ 63 w 77"/>
                <a:gd name="T39" fmla="*/ 4 h 86"/>
                <a:gd name="T40" fmla="*/ 55 w 77"/>
                <a:gd name="T41" fmla="*/ 2 h 86"/>
                <a:gd name="T42" fmla="*/ 46 w 77"/>
                <a:gd name="T43" fmla="*/ 2 h 86"/>
                <a:gd name="T44" fmla="*/ 30 w 77"/>
                <a:gd name="T45" fmla="*/ 2 h 86"/>
                <a:gd name="T46" fmla="*/ 17 w 77"/>
                <a:gd name="T47" fmla="*/ 4 h 86"/>
                <a:gd name="T48" fmla="*/ 17 w 77"/>
                <a:gd name="T49" fmla="*/ 9 h 86"/>
                <a:gd name="T50" fmla="*/ 15 w 77"/>
                <a:gd name="T51" fmla="*/ 15 h 86"/>
                <a:gd name="T52" fmla="*/ 11 w 77"/>
                <a:gd name="T53" fmla="*/ 20 h 86"/>
                <a:gd name="T54" fmla="*/ 2 w 77"/>
                <a:gd name="T55" fmla="*/ 24 h 86"/>
                <a:gd name="T56" fmla="*/ 0 w 77"/>
                <a:gd name="T57" fmla="*/ 37 h 86"/>
                <a:gd name="T58" fmla="*/ 4 w 77"/>
                <a:gd name="T59" fmla="*/ 42 h 86"/>
                <a:gd name="T60" fmla="*/ 6 w 77"/>
                <a:gd name="T61" fmla="*/ 46 h 86"/>
                <a:gd name="T62" fmla="*/ 8 w 77"/>
                <a:gd name="T63" fmla="*/ 53 h 86"/>
                <a:gd name="T64" fmla="*/ 13 w 77"/>
                <a:gd name="T65" fmla="*/ 55 h 86"/>
                <a:gd name="T66" fmla="*/ 15 w 77"/>
                <a:gd name="T67" fmla="*/ 57 h 86"/>
                <a:gd name="T68" fmla="*/ 17 w 77"/>
                <a:gd name="T69" fmla="*/ 68 h 86"/>
                <a:gd name="T70" fmla="*/ 22 w 77"/>
                <a:gd name="T71" fmla="*/ 73 h 86"/>
                <a:gd name="T72" fmla="*/ 26 w 77"/>
                <a:gd name="T73" fmla="*/ 77 h 86"/>
                <a:gd name="T74" fmla="*/ 28 w 77"/>
                <a:gd name="T75" fmla="*/ 8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86">
                  <a:moveTo>
                    <a:pt x="30" y="84"/>
                  </a:moveTo>
                  <a:lnTo>
                    <a:pt x="30" y="84"/>
                  </a:lnTo>
                  <a:lnTo>
                    <a:pt x="33" y="84"/>
                  </a:lnTo>
                  <a:lnTo>
                    <a:pt x="33" y="86"/>
                  </a:lnTo>
                  <a:lnTo>
                    <a:pt x="37" y="86"/>
                  </a:lnTo>
                  <a:lnTo>
                    <a:pt x="41" y="86"/>
                  </a:lnTo>
                  <a:lnTo>
                    <a:pt x="41" y="84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8"/>
                  </a:lnTo>
                  <a:lnTo>
                    <a:pt x="44" y="70"/>
                  </a:lnTo>
                  <a:lnTo>
                    <a:pt x="52" y="70"/>
                  </a:lnTo>
                  <a:lnTo>
                    <a:pt x="57" y="68"/>
                  </a:lnTo>
                  <a:lnTo>
                    <a:pt x="61" y="68"/>
                  </a:lnTo>
                  <a:lnTo>
                    <a:pt x="66" y="73"/>
                  </a:lnTo>
                  <a:lnTo>
                    <a:pt x="68" y="73"/>
                  </a:lnTo>
                  <a:lnTo>
                    <a:pt x="72" y="68"/>
                  </a:lnTo>
                  <a:lnTo>
                    <a:pt x="74" y="66"/>
                  </a:lnTo>
                  <a:lnTo>
                    <a:pt x="74" y="62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77" y="51"/>
                  </a:lnTo>
                  <a:lnTo>
                    <a:pt x="77" y="48"/>
                  </a:lnTo>
                  <a:lnTo>
                    <a:pt x="74" y="46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68" y="37"/>
                  </a:lnTo>
                  <a:lnTo>
                    <a:pt x="68" y="33"/>
                  </a:lnTo>
                  <a:lnTo>
                    <a:pt x="68" y="29"/>
                  </a:lnTo>
                  <a:lnTo>
                    <a:pt x="68" y="26"/>
                  </a:lnTo>
                  <a:lnTo>
                    <a:pt x="68" y="20"/>
                  </a:lnTo>
                  <a:lnTo>
                    <a:pt x="70" y="15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4" y="9"/>
                  </a:lnTo>
                  <a:lnTo>
                    <a:pt x="74" y="6"/>
                  </a:lnTo>
                  <a:lnTo>
                    <a:pt x="70" y="4"/>
                  </a:lnTo>
                  <a:lnTo>
                    <a:pt x="63" y="4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0" y="2"/>
                  </a:lnTo>
                  <a:lnTo>
                    <a:pt x="46" y="2"/>
                  </a:lnTo>
                  <a:lnTo>
                    <a:pt x="37" y="4"/>
                  </a:lnTo>
                  <a:lnTo>
                    <a:pt x="30" y="2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0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8" y="48"/>
                  </a:lnTo>
                  <a:lnTo>
                    <a:pt x="8" y="53"/>
                  </a:lnTo>
                  <a:lnTo>
                    <a:pt x="11" y="53"/>
                  </a:lnTo>
                  <a:lnTo>
                    <a:pt x="13" y="55"/>
                  </a:lnTo>
                  <a:lnTo>
                    <a:pt x="15" y="55"/>
                  </a:lnTo>
                  <a:lnTo>
                    <a:pt x="15" y="57"/>
                  </a:lnTo>
                  <a:lnTo>
                    <a:pt x="17" y="64"/>
                  </a:lnTo>
                  <a:lnTo>
                    <a:pt x="17" y="68"/>
                  </a:lnTo>
                  <a:lnTo>
                    <a:pt x="19" y="68"/>
                  </a:lnTo>
                  <a:lnTo>
                    <a:pt x="22" y="73"/>
                  </a:lnTo>
                  <a:lnTo>
                    <a:pt x="22" y="77"/>
                  </a:lnTo>
                  <a:lnTo>
                    <a:pt x="26" y="77"/>
                  </a:lnTo>
                  <a:lnTo>
                    <a:pt x="26" y="79"/>
                  </a:lnTo>
                  <a:lnTo>
                    <a:pt x="28" y="81"/>
                  </a:lnTo>
                  <a:lnTo>
                    <a:pt x="3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86"/>
            <p:cNvSpPr>
              <a:spLocks/>
            </p:cNvSpPr>
            <p:nvPr/>
          </p:nvSpPr>
          <p:spPr bwMode="auto">
            <a:xfrm>
              <a:off x="2330133" y="4160792"/>
              <a:ext cx="98435" cy="147144"/>
            </a:xfrm>
            <a:custGeom>
              <a:avLst/>
              <a:gdLst>
                <a:gd name="T0" fmla="*/ 16 w 97"/>
                <a:gd name="T1" fmla="*/ 63 h 145"/>
                <a:gd name="T2" fmla="*/ 18 w 97"/>
                <a:gd name="T3" fmla="*/ 63 h 145"/>
                <a:gd name="T4" fmla="*/ 27 w 97"/>
                <a:gd name="T5" fmla="*/ 68 h 145"/>
                <a:gd name="T6" fmla="*/ 25 w 97"/>
                <a:gd name="T7" fmla="*/ 77 h 145"/>
                <a:gd name="T8" fmla="*/ 27 w 97"/>
                <a:gd name="T9" fmla="*/ 81 h 145"/>
                <a:gd name="T10" fmla="*/ 31 w 97"/>
                <a:gd name="T11" fmla="*/ 83 h 145"/>
                <a:gd name="T12" fmla="*/ 36 w 97"/>
                <a:gd name="T13" fmla="*/ 86 h 145"/>
                <a:gd name="T14" fmla="*/ 34 w 97"/>
                <a:gd name="T15" fmla="*/ 92 h 145"/>
                <a:gd name="T16" fmla="*/ 29 w 97"/>
                <a:gd name="T17" fmla="*/ 105 h 145"/>
                <a:gd name="T18" fmla="*/ 27 w 97"/>
                <a:gd name="T19" fmla="*/ 112 h 145"/>
                <a:gd name="T20" fmla="*/ 27 w 97"/>
                <a:gd name="T21" fmla="*/ 116 h 145"/>
                <a:gd name="T22" fmla="*/ 27 w 97"/>
                <a:gd name="T23" fmla="*/ 123 h 145"/>
                <a:gd name="T24" fmla="*/ 36 w 97"/>
                <a:gd name="T25" fmla="*/ 132 h 145"/>
                <a:gd name="T26" fmla="*/ 38 w 97"/>
                <a:gd name="T27" fmla="*/ 138 h 145"/>
                <a:gd name="T28" fmla="*/ 49 w 97"/>
                <a:gd name="T29" fmla="*/ 145 h 145"/>
                <a:gd name="T30" fmla="*/ 53 w 97"/>
                <a:gd name="T31" fmla="*/ 143 h 145"/>
                <a:gd name="T32" fmla="*/ 58 w 97"/>
                <a:gd name="T33" fmla="*/ 143 h 145"/>
                <a:gd name="T34" fmla="*/ 62 w 97"/>
                <a:gd name="T35" fmla="*/ 138 h 145"/>
                <a:gd name="T36" fmla="*/ 73 w 97"/>
                <a:gd name="T37" fmla="*/ 136 h 145"/>
                <a:gd name="T38" fmla="*/ 80 w 97"/>
                <a:gd name="T39" fmla="*/ 130 h 145"/>
                <a:gd name="T40" fmla="*/ 86 w 97"/>
                <a:gd name="T41" fmla="*/ 130 h 145"/>
                <a:gd name="T42" fmla="*/ 97 w 97"/>
                <a:gd name="T43" fmla="*/ 130 h 145"/>
                <a:gd name="T44" fmla="*/ 93 w 97"/>
                <a:gd name="T45" fmla="*/ 125 h 145"/>
                <a:gd name="T46" fmla="*/ 89 w 97"/>
                <a:gd name="T47" fmla="*/ 123 h 145"/>
                <a:gd name="T48" fmla="*/ 86 w 97"/>
                <a:gd name="T49" fmla="*/ 114 h 145"/>
                <a:gd name="T50" fmla="*/ 84 w 97"/>
                <a:gd name="T51" fmla="*/ 110 h 145"/>
                <a:gd name="T52" fmla="*/ 82 w 97"/>
                <a:gd name="T53" fmla="*/ 101 h 145"/>
                <a:gd name="T54" fmla="*/ 78 w 97"/>
                <a:gd name="T55" fmla="*/ 99 h 145"/>
                <a:gd name="T56" fmla="*/ 75 w 97"/>
                <a:gd name="T57" fmla="*/ 94 h 145"/>
                <a:gd name="T58" fmla="*/ 73 w 97"/>
                <a:gd name="T59" fmla="*/ 90 h 145"/>
                <a:gd name="T60" fmla="*/ 67 w 97"/>
                <a:gd name="T61" fmla="*/ 86 h 145"/>
                <a:gd name="T62" fmla="*/ 69 w 97"/>
                <a:gd name="T63" fmla="*/ 75 h 145"/>
                <a:gd name="T64" fmla="*/ 71 w 97"/>
                <a:gd name="T65" fmla="*/ 66 h 145"/>
                <a:gd name="T66" fmla="*/ 80 w 97"/>
                <a:gd name="T67" fmla="*/ 63 h 145"/>
                <a:gd name="T68" fmla="*/ 82 w 97"/>
                <a:gd name="T69" fmla="*/ 59 h 145"/>
                <a:gd name="T70" fmla="*/ 84 w 97"/>
                <a:gd name="T71" fmla="*/ 55 h 145"/>
                <a:gd name="T72" fmla="*/ 82 w 97"/>
                <a:gd name="T73" fmla="*/ 50 h 145"/>
                <a:gd name="T74" fmla="*/ 82 w 97"/>
                <a:gd name="T75" fmla="*/ 44 h 145"/>
                <a:gd name="T76" fmla="*/ 69 w 97"/>
                <a:gd name="T77" fmla="*/ 35 h 145"/>
                <a:gd name="T78" fmla="*/ 62 w 97"/>
                <a:gd name="T79" fmla="*/ 33 h 145"/>
                <a:gd name="T80" fmla="*/ 56 w 97"/>
                <a:gd name="T81" fmla="*/ 37 h 145"/>
                <a:gd name="T82" fmla="*/ 53 w 97"/>
                <a:gd name="T83" fmla="*/ 37 h 145"/>
                <a:gd name="T84" fmla="*/ 56 w 97"/>
                <a:gd name="T85" fmla="*/ 26 h 145"/>
                <a:gd name="T86" fmla="*/ 51 w 97"/>
                <a:gd name="T87" fmla="*/ 17 h 145"/>
                <a:gd name="T88" fmla="*/ 38 w 97"/>
                <a:gd name="T89" fmla="*/ 8 h 145"/>
                <a:gd name="T90" fmla="*/ 34 w 97"/>
                <a:gd name="T91" fmla="*/ 2 h 145"/>
                <a:gd name="T92" fmla="*/ 29 w 97"/>
                <a:gd name="T93" fmla="*/ 0 h 145"/>
                <a:gd name="T94" fmla="*/ 22 w 97"/>
                <a:gd name="T95" fmla="*/ 8 h 145"/>
                <a:gd name="T96" fmla="*/ 16 w 97"/>
                <a:gd name="T97" fmla="*/ 11 h 145"/>
                <a:gd name="T98" fmla="*/ 11 w 97"/>
                <a:gd name="T99" fmla="*/ 19 h 145"/>
                <a:gd name="T100" fmla="*/ 18 w 97"/>
                <a:gd name="T101" fmla="*/ 24 h 145"/>
                <a:gd name="T102" fmla="*/ 22 w 97"/>
                <a:gd name="T103" fmla="*/ 30 h 145"/>
                <a:gd name="T104" fmla="*/ 11 w 97"/>
                <a:gd name="T105" fmla="*/ 33 h 145"/>
                <a:gd name="T106" fmla="*/ 7 w 97"/>
                <a:gd name="T107" fmla="*/ 33 h 145"/>
                <a:gd name="T108" fmla="*/ 3 w 97"/>
                <a:gd name="T109" fmla="*/ 41 h 145"/>
                <a:gd name="T110" fmla="*/ 0 w 97"/>
                <a:gd name="T111" fmla="*/ 50 h 145"/>
                <a:gd name="T112" fmla="*/ 14 w 97"/>
                <a:gd name="T113" fmla="*/ 6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7" h="145">
                  <a:moveTo>
                    <a:pt x="14" y="63"/>
                  </a:moveTo>
                  <a:lnTo>
                    <a:pt x="16" y="63"/>
                  </a:lnTo>
                  <a:lnTo>
                    <a:pt x="18" y="66"/>
                  </a:lnTo>
                  <a:lnTo>
                    <a:pt x="18" y="63"/>
                  </a:lnTo>
                  <a:lnTo>
                    <a:pt x="22" y="63"/>
                  </a:lnTo>
                  <a:lnTo>
                    <a:pt x="27" y="68"/>
                  </a:lnTo>
                  <a:lnTo>
                    <a:pt x="27" y="75"/>
                  </a:lnTo>
                  <a:lnTo>
                    <a:pt x="25" y="77"/>
                  </a:lnTo>
                  <a:lnTo>
                    <a:pt x="22" y="79"/>
                  </a:lnTo>
                  <a:lnTo>
                    <a:pt x="27" y="81"/>
                  </a:lnTo>
                  <a:lnTo>
                    <a:pt x="29" y="81"/>
                  </a:lnTo>
                  <a:lnTo>
                    <a:pt x="31" y="83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8"/>
                  </a:lnTo>
                  <a:lnTo>
                    <a:pt x="34" y="92"/>
                  </a:lnTo>
                  <a:lnTo>
                    <a:pt x="31" y="99"/>
                  </a:lnTo>
                  <a:lnTo>
                    <a:pt x="29" y="105"/>
                  </a:lnTo>
                  <a:lnTo>
                    <a:pt x="29" y="110"/>
                  </a:lnTo>
                  <a:lnTo>
                    <a:pt x="27" y="112"/>
                  </a:lnTo>
                  <a:lnTo>
                    <a:pt x="27" y="116"/>
                  </a:lnTo>
                  <a:lnTo>
                    <a:pt x="27" y="116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31" y="127"/>
                  </a:lnTo>
                  <a:lnTo>
                    <a:pt x="36" y="132"/>
                  </a:lnTo>
                  <a:lnTo>
                    <a:pt x="36" y="134"/>
                  </a:lnTo>
                  <a:lnTo>
                    <a:pt x="38" y="138"/>
                  </a:lnTo>
                  <a:lnTo>
                    <a:pt x="45" y="145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3" y="143"/>
                  </a:lnTo>
                  <a:lnTo>
                    <a:pt x="53" y="143"/>
                  </a:lnTo>
                  <a:lnTo>
                    <a:pt x="58" y="143"/>
                  </a:lnTo>
                  <a:lnTo>
                    <a:pt x="62" y="141"/>
                  </a:lnTo>
                  <a:lnTo>
                    <a:pt x="62" y="138"/>
                  </a:lnTo>
                  <a:lnTo>
                    <a:pt x="67" y="136"/>
                  </a:lnTo>
                  <a:lnTo>
                    <a:pt x="73" y="136"/>
                  </a:lnTo>
                  <a:lnTo>
                    <a:pt x="75" y="132"/>
                  </a:lnTo>
                  <a:lnTo>
                    <a:pt x="80" y="130"/>
                  </a:lnTo>
                  <a:lnTo>
                    <a:pt x="86" y="130"/>
                  </a:lnTo>
                  <a:lnTo>
                    <a:pt x="86" y="130"/>
                  </a:lnTo>
                  <a:lnTo>
                    <a:pt x="91" y="130"/>
                  </a:lnTo>
                  <a:lnTo>
                    <a:pt x="97" y="130"/>
                  </a:lnTo>
                  <a:lnTo>
                    <a:pt x="95" y="127"/>
                  </a:lnTo>
                  <a:lnTo>
                    <a:pt x="93" y="125"/>
                  </a:lnTo>
                  <a:lnTo>
                    <a:pt x="93" y="123"/>
                  </a:lnTo>
                  <a:lnTo>
                    <a:pt x="89" y="123"/>
                  </a:lnTo>
                  <a:lnTo>
                    <a:pt x="89" y="119"/>
                  </a:lnTo>
                  <a:lnTo>
                    <a:pt x="86" y="114"/>
                  </a:lnTo>
                  <a:lnTo>
                    <a:pt x="84" y="114"/>
                  </a:lnTo>
                  <a:lnTo>
                    <a:pt x="84" y="110"/>
                  </a:lnTo>
                  <a:lnTo>
                    <a:pt x="82" y="103"/>
                  </a:lnTo>
                  <a:lnTo>
                    <a:pt x="82" y="101"/>
                  </a:lnTo>
                  <a:lnTo>
                    <a:pt x="80" y="101"/>
                  </a:lnTo>
                  <a:lnTo>
                    <a:pt x="78" y="99"/>
                  </a:lnTo>
                  <a:lnTo>
                    <a:pt x="75" y="99"/>
                  </a:lnTo>
                  <a:lnTo>
                    <a:pt x="75" y="94"/>
                  </a:lnTo>
                  <a:lnTo>
                    <a:pt x="73" y="92"/>
                  </a:lnTo>
                  <a:lnTo>
                    <a:pt x="73" y="90"/>
                  </a:lnTo>
                  <a:lnTo>
                    <a:pt x="71" y="88"/>
                  </a:lnTo>
                  <a:lnTo>
                    <a:pt x="67" y="86"/>
                  </a:lnTo>
                  <a:lnTo>
                    <a:pt x="67" y="83"/>
                  </a:lnTo>
                  <a:lnTo>
                    <a:pt x="69" y="75"/>
                  </a:lnTo>
                  <a:lnTo>
                    <a:pt x="69" y="70"/>
                  </a:lnTo>
                  <a:lnTo>
                    <a:pt x="71" y="66"/>
                  </a:lnTo>
                  <a:lnTo>
                    <a:pt x="78" y="66"/>
                  </a:lnTo>
                  <a:lnTo>
                    <a:pt x="80" y="63"/>
                  </a:lnTo>
                  <a:lnTo>
                    <a:pt x="82" y="61"/>
                  </a:lnTo>
                  <a:lnTo>
                    <a:pt x="82" y="59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2" y="50"/>
                  </a:lnTo>
                  <a:lnTo>
                    <a:pt x="82" y="46"/>
                  </a:lnTo>
                  <a:lnTo>
                    <a:pt x="82" y="44"/>
                  </a:lnTo>
                  <a:lnTo>
                    <a:pt x="73" y="41"/>
                  </a:lnTo>
                  <a:lnTo>
                    <a:pt x="69" y="35"/>
                  </a:lnTo>
                  <a:lnTo>
                    <a:pt x="64" y="30"/>
                  </a:lnTo>
                  <a:lnTo>
                    <a:pt x="62" y="33"/>
                  </a:lnTo>
                  <a:lnTo>
                    <a:pt x="58" y="35"/>
                  </a:lnTo>
                  <a:lnTo>
                    <a:pt x="56" y="37"/>
                  </a:lnTo>
                  <a:lnTo>
                    <a:pt x="56" y="41"/>
                  </a:lnTo>
                  <a:lnTo>
                    <a:pt x="53" y="37"/>
                  </a:lnTo>
                  <a:lnTo>
                    <a:pt x="56" y="30"/>
                  </a:lnTo>
                  <a:lnTo>
                    <a:pt x="56" y="26"/>
                  </a:lnTo>
                  <a:lnTo>
                    <a:pt x="53" y="19"/>
                  </a:lnTo>
                  <a:lnTo>
                    <a:pt x="51" y="17"/>
                  </a:lnTo>
                  <a:lnTo>
                    <a:pt x="42" y="13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2" y="8"/>
                  </a:lnTo>
                  <a:lnTo>
                    <a:pt x="18" y="11"/>
                  </a:lnTo>
                  <a:lnTo>
                    <a:pt x="16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4" y="24"/>
                  </a:lnTo>
                  <a:lnTo>
                    <a:pt x="18" y="24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16" y="35"/>
                  </a:lnTo>
                  <a:lnTo>
                    <a:pt x="11" y="33"/>
                  </a:lnTo>
                  <a:lnTo>
                    <a:pt x="9" y="35"/>
                  </a:lnTo>
                  <a:lnTo>
                    <a:pt x="7" y="33"/>
                  </a:lnTo>
                  <a:lnTo>
                    <a:pt x="5" y="35"/>
                  </a:lnTo>
                  <a:lnTo>
                    <a:pt x="3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7" y="57"/>
                  </a:lnTo>
                  <a:lnTo>
                    <a:pt x="14" y="63"/>
                  </a:lnTo>
                  <a:lnTo>
                    <a:pt x="14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87"/>
            <p:cNvSpPr>
              <a:spLocks noEditPoints="1"/>
            </p:cNvSpPr>
            <p:nvPr/>
          </p:nvSpPr>
          <p:spPr bwMode="auto">
            <a:xfrm>
              <a:off x="2098762" y="4077580"/>
              <a:ext cx="260800" cy="241519"/>
            </a:xfrm>
            <a:custGeom>
              <a:avLst/>
              <a:gdLst>
                <a:gd name="T0" fmla="*/ 66 w 117"/>
                <a:gd name="T1" fmla="*/ 108 h 108"/>
                <a:gd name="T2" fmla="*/ 78 w 117"/>
                <a:gd name="T3" fmla="*/ 97 h 108"/>
                <a:gd name="T4" fmla="*/ 83 w 117"/>
                <a:gd name="T5" fmla="*/ 91 h 108"/>
                <a:gd name="T6" fmla="*/ 78 w 117"/>
                <a:gd name="T7" fmla="*/ 82 h 108"/>
                <a:gd name="T8" fmla="*/ 75 w 117"/>
                <a:gd name="T9" fmla="*/ 76 h 108"/>
                <a:gd name="T10" fmla="*/ 88 w 117"/>
                <a:gd name="T11" fmla="*/ 78 h 108"/>
                <a:gd name="T12" fmla="*/ 102 w 117"/>
                <a:gd name="T13" fmla="*/ 73 h 108"/>
                <a:gd name="T14" fmla="*/ 107 w 117"/>
                <a:gd name="T15" fmla="*/ 63 h 108"/>
                <a:gd name="T16" fmla="*/ 107 w 117"/>
                <a:gd name="T17" fmla="*/ 52 h 108"/>
                <a:gd name="T18" fmla="*/ 114 w 117"/>
                <a:gd name="T19" fmla="*/ 49 h 108"/>
                <a:gd name="T20" fmla="*/ 111 w 117"/>
                <a:gd name="T21" fmla="*/ 42 h 108"/>
                <a:gd name="T22" fmla="*/ 117 w 117"/>
                <a:gd name="T23" fmla="*/ 37 h 108"/>
                <a:gd name="T24" fmla="*/ 108 w 117"/>
                <a:gd name="T25" fmla="*/ 35 h 108"/>
                <a:gd name="T26" fmla="*/ 103 w 117"/>
                <a:gd name="T27" fmla="*/ 36 h 108"/>
                <a:gd name="T28" fmla="*/ 108 w 117"/>
                <a:gd name="T29" fmla="*/ 31 h 108"/>
                <a:gd name="T30" fmla="*/ 101 w 117"/>
                <a:gd name="T31" fmla="*/ 26 h 108"/>
                <a:gd name="T32" fmla="*/ 95 w 117"/>
                <a:gd name="T33" fmla="*/ 23 h 108"/>
                <a:gd name="T34" fmla="*/ 91 w 117"/>
                <a:gd name="T35" fmla="*/ 21 h 108"/>
                <a:gd name="T36" fmla="*/ 99 w 117"/>
                <a:gd name="T37" fmla="*/ 18 h 108"/>
                <a:gd name="T38" fmla="*/ 88 w 117"/>
                <a:gd name="T39" fmla="*/ 16 h 108"/>
                <a:gd name="T40" fmla="*/ 76 w 117"/>
                <a:gd name="T41" fmla="*/ 20 h 108"/>
                <a:gd name="T42" fmla="*/ 69 w 117"/>
                <a:gd name="T43" fmla="*/ 22 h 108"/>
                <a:gd name="T44" fmla="*/ 51 w 117"/>
                <a:gd name="T45" fmla="*/ 20 h 108"/>
                <a:gd name="T46" fmla="*/ 45 w 117"/>
                <a:gd name="T47" fmla="*/ 16 h 108"/>
                <a:gd name="T48" fmla="*/ 36 w 117"/>
                <a:gd name="T49" fmla="*/ 10 h 108"/>
                <a:gd name="T50" fmla="*/ 31 w 117"/>
                <a:gd name="T51" fmla="*/ 3 h 108"/>
                <a:gd name="T52" fmla="*/ 27 w 117"/>
                <a:gd name="T53" fmla="*/ 9 h 108"/>
                <a:gd name="T54" fmla="*/ 30 w 117"/>
                <a:gd name="T55" fmla="*/ 12 h 108"/>
                <a:gd name="T56" fmla="*/ 25 w 117"/>
                <a:gd name="T57" fmla="*/ 13 h 108"/>
                <a:gd name="T58" fmla="*/ 17 w 117"/>
                <a:gd name="T59" fmla="*/ 20 h 108"/>
                <a:gd name="T60" fmla="*/ 13 w 117"/>
                <a:gd name="T61" fmla="*/ 32 h 108"/>
                <a:gd name="T62" fmla="*/ 11 w 117"/>
                <a:gd name="T63" fmla="*/ 24 h 108"/>
                <a:gd name="T64" fmla="*/ 14 w 117"/>
                <a:gd name="T65" fmla="*/ 14 h 108"/>
                <a:gd name="T66" fmla="*/ 14 w 117"/>
                <a:gd name="T67" fmla="*/ 9 h 108"/>
                <a:gd name="T68" fmla="*/ 12 w 117"/>
                <a:gd name="T69" fmla="*/ 8 h 108"/>
                <a:gd name="T70" fmla="*/ 4 w 117"/>
                <a:gd name="T71" fmla="*/ 17 h 108"/>
                <a:gd name="T72" fmla="*/ 0 w 117"/>
                <a:gd name="T73" fmla="*/ 30 h 108"/>
                <a:gd name="T74" fmla="*/ 8 w 117"/>
                <a:gd name="T75" fmla="*/ 39 h 108"/>
                <a:gd name="T76" fmla="*/ 7 w 117"/>
                <a:gd name="T77" fmla="*/ 46 h 108"/>
                <a:gd name="T78" fmla="*/ 16 w 117"/>
                <a:gd name="T79" fmla="*/ 50 h 108"/>
                <a:gd name="T80" fmla="*/ 26 w 117"/>
                <a:gd name="T81" fmla="*/ 50 h 108"/>
                <a:gd name="T82" fmla="*/ 38 w 117"/>
                <a:gd name="T83" fmla="*/ 57 h 108"/>
                <a:gd name="T84" fmla="*/ 47 w 117"/>
                <a:gd name="T85" fmla="*/ 57 h 108"/>
                <a:gd name="T86" fmla="*/ 50 w 117"/>
                <a:gd name="T87" fmla="*/ 62 h 108"/>
                <a:gd name="T88" fmla="*/ 47 w 117"/>
                <a:gd name="T89" fmla="*/ 70 h 108"/>
                <a:gd name="T90" fmla="*/ 48 w 117"/>
                <a:gd name="T91" fmla="*/ 78 h 108"/>
                <a:gd name="T92" fmla="*/ 49 w 117"/>
                <a:gd name="T93" fmla="*/ 89 h 108"/>
                <a:gd name="T94" fmla="*/ 51 w 117"/>
                <a:gd name="T95" fmla="*/ 94 h 108"/>
                <a:gd name="T96" fmla="*/ 42 w 117"/>
                <a:gd name="T97" fmla="*/ 2 h 108"/>
                <a:gd name="T98" fmla="*/ 43 w 117"/>
                <a:gd name="T99" fmla="*/ 4 h 108"/>
                <a:gd name="T100" fmla="*/ 39 w 117"/>
                <a:gd name="T101" fmla="*/ 5 h 108"/>
                <a:gd name="T102" fmla="*/ 29 w 117"/>
                <a:gd name="T103" fmla="*/ 1 h 108"/>
                <a:gd name="T104" fmla="*/ 79 w 117"/>
                <a:gd name="T105" fmla="*/ 13 h 108"/>
                <a:gd name="T106" fmla="*/ 80 w 117"/>
                <a:gd name="T107" fmla="*/ 1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08">
                  <a:moveTo>
                    <a:pt x="54" y="103"/>
                  </a:moveTo>
                  <a:cubicBezTo>
                    <a:pt x="57" y="105"/>
                    <a:pt x="57" y="105"/>
                    <a:pt x="57" y="105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68"/>
                    <a:pt x="110" y="68"/>
                    <a:pt x="110" y="68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3"/>
                    <a:pt x="54" y="103"/>
                    <a:pt x="54" y="103"/>
                  </a:cubicBezTo>
                  <a:close/>
                  <a:moveTo>
                    <a:pt x="42" y="2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2"/>
                    <a:pt x="42" y="2"/>
                    <a:pt x="42" y="2"/>
                  </a:cubicBezTo>
                  <a:close/>
                  <a:moveTo>
                    <a:pt x="36" y="2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28" y="0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lose/>
                  <a:moveTo>
                    <a:pt x="77" y="15"/>
                  </a:moveTo>
                  <a:cubicBezTo>
                    <a:pt x="79" y="13"/>
                    <a:pt x="79" y="13"/>
                    <a:pt x="79" y="13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7" y="15"/>
                    <a:pt x="7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88"/>
            <p:cNvSpPr>
              <a:spLocks/>
            </p:cNvSpPr>
            <p:nvPr/>
          </p:nvSpPr>
          <p:spPr bwMode="auto">
            <a:xfrm>
              <a:off x="1982062" y="4079609"/>
              <a:ext cx="236446" cy="337924"/>
            </a:xfrm>
            <a:custGeom>
              <a:avLst/>
              <a:gdLst>
                <a:gd name="T0" fmla="*/ 189 w 233"/>
                <a:gd name="T1" fmla="*/ 271 h 333"/>
                <a:gd name="T2" fmla="*/ 187 w 233"/>
                <a:gd name="T3" fmla="*/ 238 h 333"/>
                <a:gd name="T4" fmla="*/ 189 w 233"/>
                <a:gd name="T5" fmla="*/ 227 h 333"/>
                <a:gd name="T6" fmla="*/ 205 w 233"/>
                <a:gd name="T7" fmla="*/ 212 h 333"/>
                <a:gd name="T8" fmla="*/ 222 w 233"/>
                <a:gd name="T9" fmla="*/ 207 h 333"/>
                <a:gd name="T10" fmla="*/ 233 w 233"/>
                <a:gd name="T11" fmla="*/ 225 h 333"/>
                <a:gd name="T12" fmla="*/ 227 w 233"/>
                <a:gd name="T13" fmla="*/ 201 h 333"/>
                <a:gd name="T14" fmla="*/ 218 w 233"/>
                <a:gd name="T15" fmla="*/ 196 h 333"/>
                <a:gd name="T16" fmla="*/ 218 w 233"/>
                <a:gd name="T17" fmla="*/ 166 h 333"/>
                <a:gd name="T18" fmla="*/ 220 w 233"/>
                <a:gd name="T19" fmla="*/ 143 h 333"/>
                <a:gd name="T20" fmla="*/ 225 w 233"/>
                <a:gd name="T21" fmla="*/ 124 h 333"/>
                <a:gd name="T22" fmla="*/ 209 w 233"/>
                <a:gd name="T23" fmla="*/ 124 h 333"/>
                <a:gd name="T24" fmla="*/ 196 w 233"/>
                <a:gd name="T25" fmla="*/ 124 h 333"/>
                <a:gd name="T26" fmla="*/ 161 w 233"/>
                <a:gd name="T27" fmla="*/ 108 h 333"/>
                <a:gd name="T28" fmla="*/ 143 w 233"/>
                <a:gd name="T29" fmla="*/ 106 h 333"/>
                <a:gd name="T30" fmla="*/ 130 w 233"/>
                <a:gd name="T31" fmla="*/ 95 h 333"/>
                <a:gd name="T32" fmla="*/ 121 w 233"/>
                <a:gd name="T33" fmla="*/ 66 h 333"/>
                <a:gd name="T34" fmla="*/ 119 w 233"/>
                <a:gd name="T35" fmla="*/ 51 h 333"/>
                <a:gd name="T36" fmla="*/ 130 w 233"/>
                <a:gd name="T37" fmla="*/ 29 h 333"/>
                <a:gd name="T38" fmla="*/ 152 w 233"/>
                <a:gd name="T39" fmla="*/ 11 h 333"/>
                <a:gd name="T40" fmla="*/ 156 w 233"/>
                <a:gd name="T41" fmla="*/ 5 h 333"/>
                <a:gd name="T42" fmla="*/ 141 w 233"/>
                <a:gd name="T43" fmla="*/ 5 h 333"/>
                <a:gd name="T44" fmla="*/ 134 w 233"/>
                <a:gd name="T45" fmla="*/ 9 h 333"/>
                <a:gd name="T46" fmla="*/ 112 w 233"/>
                <a:gd name="T47" fmla="*/ 22 h 333"/>
                <a:gd name="T48" fmla="*/ 97 w 233"/>
                <a:gd name="T49" fmla="*/ 29 h 333"/>
                <a:gd name="T50" fmla="*/ 93 w 233"/>
                <a:gd name="T51" fmla="*/ 31 h 333"/>
                <a:gd name="T52" fmla="*/ 77 w 233"/>
                <a:gd name="T53" fmla="*/ 31 h 333"/>
                <a:gd name="T54" fmla="*/ 66 w 233"/>
                <a:gd name="T55" fmla="*/ 51 h 333"/>
                <a:gd name="T56" fmla="*/ 62 w 233"/>
                <a:gd name="T57" fmla="*/ 60 h 333"/>
                <a:gd name="T58" fmla="*/ 46 w 233"/>
                <a:gd name="T59" fmla="*/ 73 h 333"/>
                <a:gd name="T60" fmla="*/ 44 w 233"/>
                <a:gd name="T61" fmla="*/ 91 h 333"/>
                <a:gd name="T62" fmla="*/ 38 w 233"/>
                <a:gd name="T63" fmla="*/ 82 h 333"/>
                <a:gd name="T64" fmla="*/ 35 w 233"/>
                <a:gd name="T65" fmla="*/ 86 h 333"/>
                <a:gd name="T66" fmla="*/ 24 w 233"/>
                <a:gd name="T67" fmla="*/ 104 h 333"/>
                <a:gd name="T68" fmla="*/ 31 w 233"/>
                <a:gd name="T69" fmla="*/ 117 h 333"/>
                <a:gd name="T70" fmla="*/ 31 w 233"/>
                <a:gd name="T71" fmla="*/ 126 h 333"/>
                <a:gd name="T72" fmla="*/ 31 w 233"/>
                <a:gd name="T73" fmla="*/ 139 h 333"/>
                <a:gd name="T74" fmla="*/ 29 w 233"/>
                <a:gd name="T75" fmla="*/ 166 h 333"/>
                <a:gd name="T76" fmla="*/ 40 w 233"/>
                <a:gd name="T77" fmla="*/ 172 h 333"/>
                <a:gd name="T78" fmla="*/ 26 w 233"/>
                <a:gd name="T79" fmla="*/ 192 h 333"/>
                <a:gd name="T80" fmla="*/ 2 w 233"/>
                <a:gd name="T81" fmla="*/ 216 h 333"/>
                <a:gd name="T82" fmla="*/ 24 w 233"/>
                <a:gd name="T83" fmla="*/ 234 h 333"/>
                <a:gd name="T84" fmla="*/ 42 w 233"/>
                <a:gd name="T85" fmla="*/ 247 h 333"/>
                <a:gd name="T86" fmla="*/ 55 w 233"/>
                <a:gd name="T87" fmla="*/ 243 h 333"/>
                <a:gd name="T88" fmla="*/ 71 w 233"/>
                <a:gd name="T89" fmla="*/ 249 h 333"/>
                <a:gd name="T90" fmla="*/ 84 w 233"/>
                <a:gd name="T91" fmla="*/ 254 h 333"/>
                <a:gd name="T92" fmla="*/ 97 w 233"/>
                <a:gd name="T93" fmla="*/ 271 h 333"/>
                <a:gd name="T94" fmla="*/ 115 w 233"/>
                <a:gd name="T95" fmla="*/ 287 h 333"/>
                <a:gd name="T96" fmla="*/ 123 w 233"/>
                <a:gd name="T97" fmla="*/ 298 h 333"/>
                <a:gd name="T98" fmla="*/ 145 w 233"/>
                <a:gd name="T99" fmla="*/ 293 h 333"/>
                <a:gd name="T100" fmla="*/ 163 w 233"/>
                <a:gd name="T101" fmla="*/ 296 h 333"/>
                <a:gd name="T102" fmla="*/ 161 w 233"/>
                <a:gd name="T103" fmla="*/ 322 h 333"/>
                <a:gd name="T104" fmla="*/ 174 w 233"/>
                <a:gd name="T10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333">
                  <a:moveTo>
                    <a:pt x="174" y="333"/>
                  </a:moveTo>
                  <a:lnTo>
                    <a:pt x="178" y="322"/>
                  </a:lnTo>
                  <a:lnTo>
                    <a:pt x="189" y="280"/>
                  </a:lnTo>
                  <a:lnTo>
                    <a:pt x="189" y="278"/>
                  </a:lnTo>
                  <a:lnTo>
                    <a:pt x="189" y="271"/>
                  </a:lnTo>
                  <a:lnTo>
                    <a:pt x="185" y="262"/>
                  </a:lnTo>
                  <a:lnTo>
                    <a:pt x="178" y="258"/>
                  </a:lnTo>
                  <a:lnTo>
                    <a:pt x="174" y="254"/>
                  </a:lnTo>
                  <a:lnTo>
                    <a:pt x="174" y="243"/>
                  </a:lnTo>
                  <a:lnTo>
                    <a:pt x="187" y="238"/>
                  </a:lnTo>
                  <a:lnTo>
                    <a:pt x="192" y="240"/>
                  </a:lnTo>
                  <a:lnTo>
                    <a:pt x="192" y="238"/>
                  </a:lnTo>
                  <a:lnTo>
                    <a:pt x="189" y="236"/>
                  </a:lnTo>
                  <a:lnTo>
                    <a:pt x="192" y="234"/>
                  </a:lnTo>
                  <a:lnTo>
                    <a:pt x="189" y="227"/>
                  </a:lnTo>
                  <a:lnTo>
                    <a:pt x="183" y="225"/>
                  </a:lnTo>
                  <a:lnTo>
                    <a:pt x="181" y="221"/>
                  </a:lnTo>
                  <a:lnTo>
                    <a:pt x="181" y="216"/>
                  </a:lnTo>
                  <a:lnTo>
                    <a:pt x="203" y="214"/>
                  </a:lnTo>
                  <a:lnTo>
                    <a:pt x="205" y="212"/>
                  </a:lnTo>
                  <a:lnTo>
                    <a:pt x="209" y="212"/>
                  </a:lnTo>
                  <a:lnTo>
                    <a:pt x="211" y="214"/>
                  </a:lnTo>
                  <a:lnTo>
                    <a:pt x="214" y="214"/>
                  </a:lnTo>
                  <a:lnTo>
                    <a:pt x="218" y="210"/>
                  </a:lnTo>
                  <a:lnTo>
                    <a:pt x="222" y="207"/>
                  </a:lnTo>
                  <a:lnTo>
                    <a:pt x="225" y="212"/>
                  </a:lnTo>
                  <a:lnTo>
                    <a:pt x="227" y="216"/>
                  </a:lnTo>
                  <a:lnTo>
                    <a:pt x="229" y="218"/>
                  </a:lnTo>
                  <a:lnTo>
                    <a:pt x="227" y="225"/>
                  </a:lnTo>
                  <a:lnTo>
                    <a:pt x="233" y="225"/>
                  </a:lnTo>
                  <a:lnTo>
                    <a:pt x="233" y="221"/>
                  </a:lnTo>
                  <a:lnTo>
                    <a:pt x="229" y="210"/>
                  </a:lnTo>
                  <a:lnTo>
                    <a:pt x="227" y="205"/>
                  </a:lnTo>
                  <a:lnTo>
                    <a:pt x="227" y="203"/>
                  </a:lnTo>
                  <a:lnTo>
                    <a:pt x="227" y="201"/>
                  </a:lnTo>
                  <a:lnTo>
                    <a:pt x="225" y="199"/>
                  </a:lnTo>
                  <a:lnTo>
                    <a:pt x="222" y="196"/>
                  </a:lnTo>
                  <a:lnTo>
                    <a:pt x="222" y="194"/>
                  </a:lnTo>
                  <a:lnTo>
                    <a:pt x="220" y="196"/>
                  </a:lnTo>
                  <a:lnTo>
                    <a:pt x="218" y="196"/>
                  </a:lnTo>
                  <a:lnTo>
                    <a:pt x="218" y="192"/>
                  </a:lnTo>
                  <a:lnTo>
                    <a:pt x="225" y="181"/>
                  </a:lnTo>
                  <a:lnTo>
                    <a:pt x="220" y="170"/>
                  </a:lnTo>
                  <a:lnTo>
                    <a:pt x="220" y="168"/>
                  </a:lnTo>
                  <a:lnTo>
                    <a:pt x="218" y="166"/>
                  </a:lnTo>
                  <a:lnTo>
                    <a:pt x="218" y="159"/>
                  </a:lnTo>
                  <a:lnTo>
                    <a:pt x="218" y="155"/>
                  </a:lnTo>
                  <a:lnTo>
                    <a:pt x="218" y="152"/>
                  </a:lnTo>
                  <a:lnTo>
                    <a:pt x="218" y="146"/>
                  </a:lnTo>
                  <a:lnTo>
                    <a:pt x="220" y="143"/>
                  </a:lnTo>
                  <a:lnTo>
                    <a:pt x="225" y="141"/>
                  </a:lnTo>
                  <a:lnTo>
                    <a:pt x="225" y="139"/>
                  </a:lnTo>
                  <a:lnTo>
                    <a:pt x="225" y="135"/>
                  </a:lnTo>
                  <a:lnTo>
                    <a:pt x="227" y="132"/>
                  </a:lnTo>
                  <a:lnTo>
                    <a:pt x="225" y="124"/>
                  </a:lnTo>
                  <a:lnTo>
                    <a:pt x="222" y="124"/>
                  </a:lnTo>
                  <a:lnTo>
                    <a:pt x="220" y="124"/>
                  </a:lnTo>
                  <a:lnTo>
                    <a:pt x="218" y="124"/>
                  </a:lnTo>
                  <a:lnTo>
                    <a:pt x="214" y="124"/>
                  </a:lnTo>
                  <a:lnTo>
                    <a:pt x="209" y="124"/>
                  </a:lnTo>
                  <a:lnTo>
                    <a:pt x="205" y="126"/>
                  </a:lnTo>
                  <a:lnTo>
                    <a:pt x="203" y="124"/>
                  </a:lnTo>
                  <a:lnTo>
                    <a:pt x="198" y="124"/>
                  </a:lnTo>
                  <a:lnTo>
                    <a:pt x="198" y="124"/>
                  </a:lnTo>
                  <a:lnTo>
                    <a:pt x="196" y="124"/>
                  </a:lnTo>
                  <a:lnTo>
                    <a:pt x="192" y="124"/>
                  </a:lnTo>
                  <a:lnTo>
                    <a:pt x="176" y="108"/>
                  </a:lnTo>
                  <a:lnTo>
                    <a:pt x="172" y="108"/>
                  </a:lnTo>
                  <a:lnTo>
                    <a:pt x="167" y="106"/>
                  </a:lnTo>
                  <a:lnTo>
                    <a:pt x="161" y="108"/>
                  </a:lnTo>
                  <a:lnTo>
                    <a:pt x="159" y="108"/>
                  </a:lnTo>
                  <a:lnTo>
                    <a:pt x="154" y="108"/>
                  </a:lnTo>
                  <a:lnTo>
                    <a:pt x="150" y="108"/>
                  </a:lnTo>
                  <a:lnTo>
                    <a:pt x="148" y="108"/>
                  </a:lnTo>
                  <a:lnTo>
                    <a:pt x="143" y="106"/>
                  </a:lnTo>
                  <a:lnTo>
                    <a:pt x="139" y="106"/>
                  </a:lnTo>
                  <a:lnTo>
                    <a:pt x="134" y="104"/>
                  </a:lnTo>
                  <a:lnTo>
                    <a:pt x="130" y="99"/>
                  </a:lnTo>
                  <a:lnTo>
                    <a:pt x="130" y="97"/>
                  </a:lnTo>
                  <a:lnTo>
                    <a:pt x="130" y="95"/>
                  </a:lnTo>
                  <a:lnTo>
                    <a:pt x="130" y="93"/>
                  </a:lnTo>
                  <a:lnTo>
                    <a:pt x="132" y="88"/>
                  </a:lnTo>
                  <a:lnTo>
                    <a:pt x="132" y="84"/>
                  </a:lnTo>
                  <a:lnTo>
                    <a:pt x="128" y="80"/>
                  </a:lnTo>
                  <a:lnTo>
                    <a:pt x="121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5" y="64"/>
                  </a:lnTo>
                  <a:lnTo>
                    <a:pt x="117" y="58"/>
                  </a:lnTo>
                  <a:lnTo>
                    <a:pt x="119" y="51"/>
                  </a:lnTo>
                  <a:lnTo>
                    <a:pt x="117" y="49"/>
                  </a:lnTo>
                  <a:lnTo>
                    <a:pt x="119" y="44"/>
                  </a:lnTo>
                  <a:lnTo>
                    <a:pt x="123" y="36"/>
                  </a:lnTo>
                  <a:lnTo>
                    <a:pt x="128" y="33"/>
                  </a:lnTo>
                  <a:lnTo>
                    <a:pt x="130" y="29"/>
                  </a:lnTo>
                  <a:lnTo>
                    <a:pt x="134" y="27"/>
                  </a:lnTo>
                  <a:lnTo>
                    <a:pt x="137" y="25"/>
                  </a:lnTo>
                  <a:lnTo>
                    <a:pt x="141" y="16"/>
                  </a:lnTo>
                  <a:lnTo>
                    <a:pt x="152" y="11"/>
                  </a:lnTo>
                  <a:lnTo>
                    <a:pt x="152" y="11"/>
                  </a:lnTo>
                  <a:lnTo>
                    <a:pt x="154" y="11"/>
                  </a:lnTo>
                  <a:lnTo>
                    <a:pt x="154" y="11"/>
                  </a:lnTo>
                  <a:lnTo>
                    <a:pt x="156" y="9"/>
                  </a:lnTo>
                  <a:lnTo>
                    <a:pt x="159" y="7"/>
                  </a:lnTo>
                  <a:lnTo>
                    <a:pt x="156" y="5"/>
                  </a:lnTo>
                  <a:lnTo>
                    <a:pt x="150" y="0"/>
                  </a:lnTo>
                  <a:lnTo>
                    <a:pt x="145" y="0"/>
                  </a:lnTo>
                  <a:lnTo>
                    <a:pt x="145" y="2"/>
                  </a:lnTo>
                  <a:lnTo>
                    <a:pt x="145" y="5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137" y="5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4" y="9"/>
                  </a:lnTo>
                  <a:lnTo>
                    <a:pt x="132" y="11"/>
                  </a:lnTo>
                  <a:lnTo>
                    <a:pt x="128" y="14"/>
                  </a:lnTo>
                  <a:lnTo>
                    <a:pt x="121" y="18"/>
                  </a:lnTo>
                  <a:lnTo>
                    <a:pt x="117" y="22"/>
                  </a:lnTo>
                  <a:lnTo>
                    <a:pt x="112" y="22"/>
                  </a:lnTo>
                  <a:lnTo>
                    <a:pt x="106" y="22"/>
                  </a:lnTo>
                  <a:lnTo>
                    <a:pt x="99" y="22"/>
                  </a:lnTo>
                  <a:lnTo>
                    <a:pt x="97" y="25"/>
                  </a:lnTo>
                  <a:lnTo>
                    <a:pt x="97" y="27"/>
                  </a:lnTo>
                  <a:lnTo>
                    <a:pt x="97" y="29"/>
                  </a:lnTo>
                  <a:lnTo>
                    <a:pt x="97" y="33"/>
                  </a:lnTo>
                  <a:lnTo>
                    <a:pt x="95" y="36"/>
                  </a:lnTo>
                  <a:lnTo>
                    <a:pt x="93" y="36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29"/>
                  </a:lnTo>
                  <a:lnTo>
                    <a:pt x="90" y="29"/>
                  </a:lnTo>
                  <a:lnTo>
                    <a:pt x="86" y="27"/>
                  </a:lnTo>
                  <a:lnTo>
                    <a:pt x="84" y="27"/>
                  </a:lnTo>
                  <a:lnTo>
                    <a:pt x="77" y="31"/>
                  </a:lnTo>
                  <a:lnTo>
                    <a:pt x="75" y="33"/>
                  </a:lnTo>
                  <a:lnTo>
                    <a:pt x="71" y="40"/>
                  </a:lnTo>
                  <a:lnTo>
                    <a:pt x="66" y="49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8" y="53"/>
                  </a:lnTo>
                  <a:lnTo>
                    <a:pt x="68" y="55"/>
                  </a:lnTo>
                  <a:lnTo>
                    <a:pt x="68" y="60"/>
                  </a:lnTo>
                  <a:lnTo>
                    <a:pt x="66" y="60"/>
                  </a:lnTo>
                  <a:lnTo>
                    <a:pt x="62" y="60"/>
                  </a:lnTo>
                  <a:lnTo>
                    <a:pt x="60" y="62"/>
                  </a:lnTo>
                  <a:lnTo>
                    <a:pt x="53" y="66"/>
                  </a:lnTo>
                  <a:lnTo>
                    <a:pt x="51" y="69"/>
                  </a:lnTo>
                  <a:lnTo>
                    <a:pt x="49" y="73"/>
                  </a:lnTo>
                  <a:lnTo>
                    <a:pt x="46" y="73"/>
                  </a:lnTo>
                  <a:lnTo>
                    <a:pt x="42" y="75"/>
                  </a:lnTo>
                  <a:lnTo>
                    <a:pt x="44" y="77"/>
                  </a:lnTo>
                  <a:lnTo>
                    <a:pt x="46" y="82"/>
                  </a:lnTo>
                  <a:lnTo>
                    <a:pt x="46" y="86"/>
                  </a:lnTo>
                  <a:lnTo>
                    <a:pt x="44" y="91"/>
                  </a:lnTo>
                  <a:lnTo>
                    <a:pt x="42" y="91"/>
                  </a:lnTo>
                  <a:lnTo>
                    <a:pt x="40" y="88"/>
                  </a:lnTo>
                  <a:lnTo>
                    <a:pt x="40" y="86"/>
                  </a:lnTo>
                  <a:lnTo>
                    <a:pt x="42" y="84"/>
                  </a:lnTo>
                  <a:lnTo>
                    <a:pt x="38" y="82"/>
                  </a:lnTo>
                  <a:lnTo>
                    <a:pt x="38" y="80"/>
                  </a:lnTo>
                  <a:lnTo>
                    <a:pt x="33" y="75"/>
                  </a:lnTo>
                  <a:lnTo>
                    <a:pt x="31" y="80"/>
                  </a:lnTo>
                  <a:lnTo>
                    <a:pt x="33" y="82"/>
                  </a:lnTo>
                  <a:lnTo>
                    <a:pt x="35" y="86"/>
                  </a:lnTo>
                  <a:lnTo>
                    <a:pt x="31" y="91"/>
                  </a:lnTo>
                  <a:lnTo>
                    <a:pt x="31" y="95"/>
                  </a:lnTo>
                  <a:lnTo>
                    <a:pt x="29" y="97"/>
                  </a:lnTo>
                  <a:lnTo>
                    <a:pt x="26" y="97"/>
                  </a:lnTo>
                  <a:lnTo>
                    <a:pt x="24" y="104"/>
                  </a:lnTo>
                  <a:lnTo>
                    <a:pt x="24" y="104"/>
                  </a:lnTo>
                  <a:lnTo>
                    <a:pt x="24" y="108"/>
                  </a:lnTo>
                  <a:lnTo>
                    <a:pt x="24" y="113"/>
                  </a:lnTo>
                  <a:lnTo>
                    <a:pt x="29" y="117"/>
                  </a:lnTo>
                  <a:lnTo>
                    <a:pt x="31" y="117"/>
                  </a:lnTo>
                  <a:lnTo>
                    <a:pt x="33" y="117"/>
                  </a:lnTo>
                  <a:lnTo>
                    <a:pt x="33" y="119"/>
                  </a:lnTo>
                  <a:lnTo>
                    <a:pt x="33" y="124"/>
                  </a:lnTo>
                  <a:lnTo>
                    <a:pt x="31" y="126"/>
                  </a:lnTo>
                  <a:lnTo>
                    <a:pt x="31" y="126"/>
                  </a:lnTo>
                  <a:lnTo>
                    <a:pt x="33" y="130"/>
                  </a:lnTo>
                  <a:lnTo>
                    <a:pt x="33" y="135"/>
                  </a:lnTo>
                  <a:lnTo>
                    <a:pt x="31" y="137"/>
                  </a:lnTo>
                  <a:lnTo>
                    <a:pt x="31" y="139"/>
                  </a:lnTo>
                  <a:lnTo>
                    <a:pt x="31" y="139"/>
                  </a:lnTo>
                  <a:lnTo>
                    <a:pt x="33" y="143"/>
                  </a:lnTo>
                  <a:lnTo>
                    <a:pt x="33" y="150"/>
                  </a:lnTo>
                  <a:lnTo>
                    <a:pt x="33" y="159"/>
                  </a:lnTo>
                  <a:lnTo>
                    <a:pt x="31" y="163"/>
                  </a:lnTo>
                  <a:lnTo>
                    <a:pt x="29" y="166"/>
                  </a:lnTo>
                  <a:lnTo>
                    <a:pt x="31" y="168"/>
                  </a:lnTo>
                  <a:lnTo>
                    <a:pt x="35" y="168"/>
                  </a:lnTo>
                  <a:lnTo>
                    <a:pt x="35" y="170"/>
                  </a:lnTo>
                  <a:lnTo>
                    <a:pt x="38" y="172"/>
                  </a:lnTo>
                  <a:lnTo>
                    <a:pt x="40" y="172"/>
                  </a:lnTo>
                  <a:lnTo>
                    <a:pt x="40" y="174"/>
                  </a:lnTo>
                  <a:lnTo>
                    <a:pt x="38" y="177"/>
                  </a:lnTo>
                  <a:lnTo>
                    <a:pt x="35" y="181"/>
                  </a:lnTo>
                  <a:lnTo>
                    <a:pt x="29" y="188"/>
                  </a:lnTo>
                  <a:lnTo>
                    <a:pt x="26" y="192"/>
                  </a:lnTo>
                  <a:lnTo>
                    <a:pt x="20" y="196"/>
                  </a:lnTo>
                  <a:lnTo>
                    <a:pt x="13" y="199"/>
                  </a:lnTo>
                  <a:lnTo>
                    <a:pt x="9" y="203"/>
                  </a:lnTo>
                  <a:lnTo>
                    <a:pt x="2" y="212"/>
                  </a:lnTo>
                  <a:lnTo>
                    <a:pt x="2" y="216"/>
                  </a:lnTo>
                  <a:lnTo>
                    <a:pt x="0" y="221"/>
                  </a:lnTo>
                  <a:lnTo>
                    <a:pt x="7" y="223"/>
                  </a:lnTo>
                  <a:lnTo>
                    <a:pt x="13" y="227"/>
                  </a:lnTo>
                  <a:lnTo>
                    <a:pt x="22" y="234"/>
                  </a:lnTo>
                  <a:lnTo>
                    <a:pt x="24" y="234"/>
                  </a:lnTo>
                  <a:lnTo>
                    <a:pt x="29" y="238"/>
                  </a:lnTo>
                  <a:lnTo>
                    <a:pt x="29" y="240"/>
                  </a:lnTo>
                  <a:lnTo>
                    <a:pt x="29" y="243"/>
                  </a:lnTo>
                  <a:lnTo>
                    <a:pt x="35" y="243"/>
                  </a:lnTo>
                  <a:lnTo>
                    <a:pt x="42" y="247"/>
                  </a:lnTo>
                  <a:lnTo>
                    <a:pt x="44" y="249"/>
                  </a:lnTo>
                  <a:lnTo>
                    <a:pt x="51" y="249"/>
                  </a:lnTo>
                  <a:lnTo>
                    <a:pt x="53" y="247"/>
                  </a:lnTo>
                  <a:lnTo>
                    <a:pt x="53" y="245"/>
                  </a:lnTo>
                  <a:lnTo>
                    <a:pt x="55" y="243"/>
                  </a:lnTo>
                  <a:lnTo>
                    <a:pt x="57" y="243"/>
                  </a:lnTo>
                  <a:lnTo>
                    <a:pt x="64" y="243"/>
                  </a:lnTo>
                  <a:lnTo>
                    <a:pt x="66" y="245"/>
                  </a:lnTo>
                  <a:lnTo>
                    <a:pt x="66" y="247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3" y="251"/>
                  </a:lnTo>
                  <a:lnTo>
                    <a:pt x="82" y="254"/>
                  </a:lnTo>
                  <a:lnTo>
                    <a:pt x="84" y="254"/>
                  </a:lnTo>
                  <a:lnTo>
                    <a:pt x="86" y="256"/>
                  </a:lnTo>
                  <a:lnTo>
                    <a:pt x="90" y="262"/>
                  </a:lnTo>
                  <a:lnTo>
                    <a:pt x="90" y="265"/>
                  </a:lnTo>
                  <a:lnTo>
                    <a:pt x="95" y="271"/>
                  </a:lnTo>
                  <a:lnTo>
                    <a:pt x="97" y="271"/>
                  </a:lnTo>
                  <a:lnTo>
                    <a:pt x="106" y="273"/>
                  </a:lnTo>
                  <a:lnTo>
                    <a:pt x="110" y="280"/>
                  </a:lnTo>
                  <a:lnTo>
                    <a:pt x="110" y="284"/>
                  </a:lnTo>
                  <a:lnTo>
                    <a:pt x="110" y="284"/>
                  </a:lnTo>
                  <a:lnTo>
                    <a:pt x="115" y="287"/>
                  </a:lnTo>
                  <a:lnTo>
                    <a:pt x="117" y="291"/>
                  </a:lnTo>
                  <a:lnTo>
                    <a:pt x="115" y="293"/>
                  </a:lnTo>
                  <a:lnTo>
                    <a:pt x="117" y="296"/>
                  </a:lnTo>
                  <a:lnTo>
                    <a:pt x="119" y="298"/>
                  </a:lnTo>
                  <a:lnTo>
                    <a:pt x="123" y="298"/>
                  </a:lnTo>
                  <a:lnTo>
                    <a:pt x="128" y="298"/>
                  </a:lnTo>
                  <a:lnTo>
                    <a:pt x="132" y="298"/>
                  </a:lnTo>
                  <a:lnTo>
                    <a:pt x="134" y="296"/>
                  </a:lnTo>
                  <a:lnTo>
                    <a:pt x="139" y="293"/>
                  </a:lnTo>
                  <a:lnTo>
                    <a:pt x="145" y="293"/>
                  </a:lnTo>
                  <a:lnTo>
                    <a:pt x="150" y="296"/>
                  </a:lnTo>
                  <a:lnTo>
                    <a:pt x="156" y="293"/>
                  </a:lnTo>
                  <a:lnTo>
                    <a:pt x="159" y="293"/>
                  </a:lnTo>
                  <a:lnTo>
                    <a:pt x="161" y="296"/>
                  </a:lnTo>
                  <a:lnTo>
                    <a:pt x="163" y="296"/>
                  </a:lnTo>
                  <a:lnTo>
                    <a:pt x="167" y="298"/>
                  </a:lnTo>
                  <a:lnTo>
                    <a:pt x="170" y="300"/>
                  </a:lnTo>
                  <a:lnTo>
                    <a:pt x="174" y="300"/>
                  </a:lnTo>
                  <a:lnTo>
                    <a:pt x="174" y="302"/>
                  </a:lnTo>
                  <a:lnTo>
                    <a:pt x="161" y="322"/>
                  </a:lnTo>
                  <a:lnTo>
                    <a:pt x="161" y="326"/>
                  </a:lnTo>
                  <a:lnTo>
                    <a:pt x="165" y="324"/>
                  </a:lnTo>
                  <a:lnTo>
                    <a:pt x="172" y="324"/>
                  </a:lnTo>
                  <a:lnTo>
                    <a:pt x="174" y="329"/>
                  </a:lnTo>
                  <a:lnTo>
                    <a:pt x="174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89"/>
            <p:cNvSpPr>
              <a:spLocks noEditPoints="1"/>
            </p:cNvSpPr>
            <p:nvPr/>
          </p:nvSpPr>
          <p:spPr bwMode="auto">
            <a:xfrm>
              <a:off x="1941470" y="4303877"/>
              <a:ext cx="116701" cy="126849"/>
            </a:xfrm>
            <a:custGeom>
              <a:avLst/>
              <a:gdLst>
                <a:gd name="T0" fmla="*/ 111 w 115"/>
                <a:gd name="T1" fmla="*/ 28 h 125"/>
                <a:gd name="T2" fmla="*/ 106 w 115"/>
                <a:gd name="T3" fmla="*/ 24 h 125"/>
                <a:gd name="T4" fmla="*/ 97 w 115"/>
                <a:gd name="T5" fmla="*/ 22 h 125"/>
                <a:gd name="T6" fmla="*/ 93 w 115"/>
                <a:gd name="T7" fmla="*/ 24 h 125"/>
                <a:gd name="T8" fmla="*/ 91 w 115"/>
                <a:gd name="T9" fmla="*/ 28 h 125"/>
                <a:gd name="T10" fmla="*/ 82 w 115"/>
                <a:gd name="T11" fmla="*/ 26 h 125"/>
                <a:gd name="T12" fmla="*/ 69 w 115"/>
                <a:gd name="T13" fmla="*/ 22 h 125"/>
                <a:gd name="T14" fmla="*/ 69 w 115"/>
                <a:gd name="T15" fmla="*/ 17 h 125"/>
                <a:gd name="T16" fmla="*/ 62 w 115"/>
                <a:gd name="T17" fmla="*/ 13 h 125"/>
                <a:gd name="T18" fmla="*/ 47 w 115"/>
                <a:gd name="T19" fmla="*/ 2 h 125"/>
                <a:gd name="T20" fmla="*/ 40 w 115"/>
                <a:gd name="T21" fmla="*/ 4 h 125"/>
                <a:gd name="T22" fmla="*/ 25 w 115"/>
                <a:gd name="T23" fmla="*/ 11 h 125"/>
                <a:gd name="T24" fmla="*/ 16 w 115"/>
                <a:gd name="T25" fmla="*/ 13 h 125"/>
                <a:gd name="T26" fmla="*/ 18 w 115"/>
                <a:gd name="T27" fmla="*/ 22 h 125"/>
                <a:gd name="T28" fmla="*/ 18 w 115"/>
                <a:gd name="T29" fmla="*/ 28 h 125"/>
                <a:gd name="T30" fmla="*/ 11 w 115"/>
                <a:gd name="T31" fmla="*/ 41 h 125"/>
                <a:gd name="T32" fmla="*/ 9 w 115"/>
                <a:gd name="T33" fmla="*/ 48 h 125"/>
                <a:gd name="T34" fmla="*/ 0 w 115"/>
                <a:gd name="T35" fmla="*/ 52 h 125"/>
                <a:gd name="T36" fmla="*/ 5 w 115"/>
                <a:gd name="T37" fmla="*/ 61 h 125"/>
                <a:gd name="T38" fmla="*/ 5 w 115"/>
                <a:gd name="T39" fmla="*/ 70 h 125"/>
                <a:gd name="T40" fmla="*/ 0 w 115"/>
                <a:gd name="T41" fmla="*/ 75 h 125"/>
                <a:gd name="T42" fmla="*/ 7 w 115"/>
                <a:gd name="T43" fmla="*/ 79 h 125"/>
                <a:gd name="T44" fmla="*/ 14 w 115"/>
                <a:gd name="T45" fmla="*/ 86 h 125"/>
                <a:gd name="T46" fmla="*/ 18 w 115"/>
                <a:gd name="T47" fmla="*/ 79 h 125"/>
                <a:gd name="T48" fmla="*/ 20 w 115"/>
                <a:gd name="T49" fmla="*/ 75 h 125"/>
                <a:gd name="T50" fmla="*/ 22 w 115"/>
                <a:gd name="T51" fmla="*/ 81 h 125"/>
                <a:gd name="T52" fmla="*/ 22 w 115"/>
                <a:gd name="T53" fmla="*/ 77 h 125"/>
                <a:gd name="T54" fmla="*/ 25 w 115"/>
                <a:gd name="T55" fmla="*/ 81 h 125"/>
                <a:gd name="T56" fmla="*/ 25 w 115"/>
                <a:gd name="T57" fmla="*/ 90 h 125"/>
                <a:gd name="T58" fmla="*/ 18 w 115"/>
                <a:gd name="T59" fmla="*/ 99 h 125"/>
                <a:gd name="T60" fmla="*/ 20 w 115"/>
                <a:gd name="T61" fmla="*/ 105 h 125"/>
                <a:gd name="T62" fmla="*/ 14 w 115"/>
                <a:gd name="T63" fmla="*/ 110 h 125"/>
                <a:gd name="T64" fmla="*/ 18 w 115"/>
                <a:gd name="T65" fmla="*/ 114 h 125"/>
                <a:gd name="T66" fmla="*/ 25 w 115"/>
                <a:gd name="T67" fmla="*/ 116 h 125"/>
                <a:gd name="T68" fmla="*/ 33 w 115"/>
                <a:gd name="T69" fmla="*/ 119 h 125"/>
                <a:gd name="T70" fmla="*/ 42 w 115"/>
                <a:gd name="T71" fmla="*/ 125 h 125"/>
                <a:gd name="T72" fmla="*/ 60 w 115"/>
                <a:gd name="T73" fmla="*/ 90 h 125"/>
                <a:gd name="T74" fmla="*/ 82 w 115"/>
                <a:gd name="T75" fmla="*/ 81 h 125"/>
                <a:gd name="T76" fmla="*/ 104 w 115"/>
                <a:gd name="T77" fmla="*/ 63 h 125"/>
                <a:gd name="T78" fmla="*/ 113 w 115"/>
                <a:gd name="T79" fmla="*/ 50 h 125"/>
                <a:gd name="T80" fmla="*/ 115 w 115"/>
                <a:gd name="T81" fmla="*/ 44 h 125"/>
                <a:gd name="T82" fmla="*/ 111 w 115"/>
                <a:gd name="T83" fmla="*/ 33 h 125"/>
                <a:gd name="T84" fmla="*/ 111 w 115"/>
                <a:gd name="T85" fmla="*/ 28 h 125"/>
                <a:gd name="T86" fmla="*/ 111 w 115"/>
                <a:gd name="T87" fmla="*/ 28 h 125"/>
                <a:gd name="T88" fmla="*/ 14 w 115"/>
                <a:gd name="T89" fmla="*/ 90 h 125"/>
                <a:gd name="T90" fmla="*/ 20 w 115"/>
                <a:gd name="T91" fmla="*/ 83 h 125"/>
                <a:gd name="T92" fmla="*/ 18 w 115"/>
                <a:gd name="T93" fmla="*/ 88 h 125"/>
                <a:gd name="T94" fmla="*/ 18 w 115"/>
                <a:gd name="T95" fmla="*/ 92 h 125"/>
                <a:gd name="T96" fmla="*/ 14 w 115"/>
                <a:gd name="T9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25">
                  <a:moveTo>
                    <a:pt x="111" y="28"/>
                  </a:moveTo>
                  <a:lnTo>
                    <a:pt x="111" y="28"/>
                  </a:lnTo>
                  <a:lnTo>
                    <a:pt x="106" y="26"/>
                  </a:lnTo>
                  <a:lnTo>
                    <a:pt x="106" y="24"/>
                  </a:lnTo>
                  <a:lnTo>
                    <a:pt x="104" y="22"/>
                  </a:lnTo>
                  <a:lnTo>
                    <a:pt x="97" y="22"/>
                  </a:lnTo>
                  <a:lnTo>
                    <a:pt x="95" y="22"/>
                  </a:lnTo>
                  <a:lnTo>
                    <a:pt x="93" y="24"/>
                  </a:lnTo>
                  <a:lnTo>
                    <a:pt x="93" y="26"/>
                  </a:lnTo>
                  <a:lnTo>
                    <a:pt x="91" y="28"/>
                  </a:lnTo>
                  <a:lnTo>
                    <a:pt x="84" y="28"/>
                  </a:lnTo>
                  <a:lnTo>
                    <a:pt x="82" y="26"/>
                  </a:lnTo>
                  <a:lnTo>
                    <a:pt x="75" y="22"/>
                  </a:lnTo>
                  <a:lnTo>
                    <a:pt x="69" y="22"/>
                  </a:lnTo>
                  <a:lnTo>
                    <a:pt x="69" y="19"/>
                  </a:lnTo>
                  <a:lnTo>
                    <a:pt x="69" y="17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53" y="6"/>
                  </a:lnTo>
                  <a:lnTo>
                    <a:pt x="47" y="2"/>
                  </a:lnTo>
                  <a:lnTo>
                    <a:pt x="40" y="0"/>
                  </a:lnTo>
                  <a:lnTo>
                    <a:pt x="40" y="4"/>
                  </a:lnTo>
                  <a:lnTo>
                    <a:pt x="33" y="4"/>
                  </a:lnTo>
                  <a:lnTo>
                    <a:pt x="25" y="11"/>
                  </a:lnTo>
                  <a:lnTo>
                    <a:pt x="20" y="11"/>
                  </a:lnTo>
                  <a:lnTo>
                    <a:pt x="16" y="13"/>
                  </a:lnTo>
                  <a:lnTo>
                    <a:pt x="18" y="17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18" y="28"/>
                  </a:lnTo>
                  <a:lnTo>
                    <a:pt x="11" y="37"/>
                  </a:lnTo>
                  <a:lnTo>
                    <a:pt x="11" y="41"/>
                  </a:lnTo>
                  <a:lnTo>
                    <a:pt x="11" y="44"/>
                  </a:lnTo>
                  <a:lnTo>
                    <a:pt x="9" y="48"/>
                  </a:lnTo>
                  <a:lnTo>
                    <a:pt x="5" y="48"/>
                  </a:lnTo>
                  <a:lnTo>
                    <a:pt x="0" y="52"/>
                  </a:lnTo>
                  <a:lnTo>
                    <a:pt x="3" y="57"/>
                  </a:lnTo>
                  <a:lnTo>
                    <a:pt x="5" y="61"/>
                  </a:lnTo>
                  <a:lnTo>
                    <a:pt x="3" y="63"/>
                  </a:lnTo>
                  <a:lnTo>
                    <a:pt x="5" y="70"/>
                  </a:lnTo>
                  <a:lnTo>
                    <a:pt x="3" y="72"/>
                  </a:lnTo>
                  <a:lnTo>
                    <a:pt x="0" y="75"/>
                  </a:lnTo>
                  <a:lnTo>
                    <a:pt x="3" y="77"/>
                  </a:lnTo>
                  <a:lnTo>
                    <a:pt x="7" y="79"/>
                  </a:lnTo>
                  <a:lnTo>
                    <a:pt x="11" y="83"/>
                  </a:lnTo>
                  <a:lnTo>
                    <a:pt x="14" y="86"/>
                  </a:lnTo>
                  <a:lnTo>
                    <a:pt x="16" y="83"/>
                  </a:lnTo>
                  <a:lnTo>
                    <a:pt x="18" y="79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7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81"/>
                  </a:lnTo>
                  <a:lnTo>
                    <a:pt x="25" y="86"/>
                  </a:lnTo>
                  <a:lnTo>
                    <a:pt x="25" y="90"/>
                  </a:lnTo>
                  <a:lnTo>
                    <a:pt x="22" y="94"/>
                  </a:lnTo>
                  <a:lnTo>
                    <a:pt x="18" y="99"/>
                  </a:lnTo>
                  <a:lnTo>
                    <a:pt x="18" y="99"/>
                  </a:lnTo>
                  <a:lnTo>
                    <a:pt x="20" y="105"/>
                  </a:lnTo>
                  <a:lnTo>
                    <a:pt x="16" y="108"/>
                  </a:lnTo>
                  <a:lnTo>
                    <a:pt x="14" y="110"/>
                  </a:lnTo>
                  <a:lnTo>
                    <a:pt x="14" y="114"/>
                  </a:lnTo>
                  <a:lnTo>
                    <a:pt x="18" y="114"/>
                  </a:lnTo>
                  <a:lnTo>
                    <a:pt x="22" y="112"/>
                  </a:lnTo>
                  <a:lnTo>
                    <a:pt x="25" y="116"/>
                  </a:lnTo>
                  <a:lnTo>
                    <a:pt x="29" y="116"/>
                  </a:lnTo>
                  <a:lnTo>
                    <a:pt x="33" y="119"/>
                  </a:lnTo>
                  <a:lnTo>
                    <a:pt x="38" y="125"/>
                  </a:lnTo>
                  <a:lnTo>
                    <a:pt x="42" y="125"/>
                  </a:lnTo>
                  <a:lnTo>
                    <a:pt x="44" y="123"/>
                  </a:lnTo>
                  <a:lnTo>
                    <a:pt x="60" y="90"/>
                  </a:lnTo>
                  <a:lnTo>
                    <a:pt x="62" y="88"/>
                  </a:lnTo>
                  <a:lnTo>
                    <a:pt x="82" y="81"/>
                  </a:lnTo>
                  <a:lnTo>
                    <a:pt x="91" y="77"/>
                  </a:lnTo>
                  <a:lnTo>
                    <a:pt x="104" y="63"/>
                  </a:lnTo>
                  <a:lnTo>
                    <a:pt x="111" y="50"/>
                  </a:lnTo>
                  <a:lnTo>
                    <a:pt x="113" y="50"/>
                  </a:lnTo>
                  <a:lnTo>
                    <a:pt x="115" y="48"/>
                  </a:lnTo>
                  <a:lnTo>
                    <a:pt x="115" y="44"/>
                  </a:lnTo>
                  <a:lnTo>
                    <a:pt x="115" y="41"/>
                  </a:lnTo>
                  <a:lnTo>
                    <a:pt x="111" y="33"/>
                  </a:lnTo>
                  <a:lnTo>
                    <a:pt x="111" y="30"/>
                  </a:lnTo>
                  <a:lnTo>
                    <a:pt x="111" y="28"/>
                  </a:lnTo>
                  <a:lnTo>
                    <a:pt x="111" y="28"/>
                  </a:lnTo>
                  <a:lnTo>
                    <a:pt x="111" y="28"/>
                  </a:lnTo>
                  <a:close/>
                  <a:moveTo>
                    <a:pt x="14" y="92"/>
                  </a:moveTo>
                  <a:lnTo>
                    <a:pt x="14" y="90"/>
                  </a:lnTo>
                  <a:lnTo>
                    <a:pt x="16" y="86"/>
                  </a:lnTo>
                  <a:lnTo>
                    <a:pt x="20" y="83"/>
                  </a:lnTo>
                  <a:lnTo>
                    <a:pt x="20" y="83"/>
                  </a:lnTo>
                  <a:lnTo>
                    <a:pt x="18" y="88"/>
                  </a:lnTo>
                  <a:lnTo>
                    <a:pt x="18" y="90"/>
                  </a:lnTo>
                  <a:lnTo>
                    <a:pt x="18" y="92"/>
                  </a:lnTo>
                  <a:lnTo>
                    <a:pt x="16" y="92"/>
                  </a:lnTo>
                  <a:lnTo>
                    <a:pt x="14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90"/>
            <p:cNvSpPr>
              <a:spLocks/>
            </p:cNvSpPr>
            <p:nvPr/>
          </p:nvSpPr>
          <p:spPr bwMode="auto">
            <a:xfrm>
              <a:off x="1935382" y="4332291"/>
              <a:ext cx="254712" cy="373441"/>
            </a:xfrm>
            <a:custGeom>
              <a:avLst/>
              <a:gdLst>
                <a:gd name="T0" fmla="*/ 229 w 251"/>
                <a:gd name="T1" fmla="*/ 218 h 368"/>
                <a:gd name="T2" fmla="*/ 213 w 251"/>
                <a:gd name="T3" fmla="*/ 216 h 368"/>
                <a:gd name="T4" fmla="*/ 213 w 251"/>
                <a:gd name="T5" fmla="*/ 192 h 368"/>
                <a:gd name="T6" fmla="*/ 198 w 251"/>
                <a:gd name="T7" fmla="*/ 199 h 368"/>
                <a:gd name="T8" fmla="*/ 174 w 251"/>
                <a:gd name="T9" fmla="*/ 185 h 368"/>
                <a:gd name="T10" fmla="*/ 152 w 251"/>
                <a:gd name="T11" fmla="*/ 163 h 368"/>
                <a:gd name="T12" fmla="*/ 147 w 251"/>
                <a:gd name="T13" fmla="*/ 148 h 368"/>
                <a:gd name="T14" fmla="*/ 150 w 251"/>
                <a:gd name="T15" fmla="*/ 137 h 368"/>
                <a:gd name="T16" fmla="*/ 158 w 251"/>
                <a:gd name="T17" fmla="*/ 126 h 368"/>
                <a:gd name="T18" fmla="*/ 163 w 251"/>
                <a:gd name="T19" fmla="*/ 108 h 368"/>
                <a:gd name="T20" fmla="*/ 176 w 251"/>
                <a:gd name="T21" fmla="*/ 95 h 368"/>
                <a:gd name="T22" fmla="*/ 202 w 251"/>
                <a:gd name="T23" fmla="*/ 86 h 368"/>
                <a:gd name="T24" fmla="*/ 211 w 251"/>
                <a:gd name="T25" fmla="*/ 82 h 368"/>
                <a:gd name="T26" fmla="*/ 222 w 251"/>
                <a:gd name="T27" fmla="*/ 84 h 368"/>
                <a:gd name="T28" fmla="*/ 207 w 251"/>
                <a:gd name="T29" fmla="*/ 77 h 368"/>
                <a:gd name="T30" fmla="*/ 216 w 251"/>
                <a:gd name="T31" fmla="*/ 51 h 368"/>
                <a:gd name="T32" fmla="*/ 205 w 251"/>
                <a:gd name="T33" fmla="*/ 44 h 368"/>
                <a:gd name="T34" fmla="*/ 185 w 251"/>
                <a:gd name="T35" fmla="*/ 44 h 368"/>
                <a:gd name="T36" fmla="*/ 169 w 251"/>
                <a:gd name="T37" fmla="*/ 49 h 368"/>
                <a:gd name="T38" fmla="*/ 163 w 251"/>
                <a:gd name="T39" fmla="*/ 42 h 368"/>
                <a:gd name="T40" fmla="*/ 156 w 251"/>
                <a:gd name="T41" fmla="*/ 31 h 368"/>
                <a:gd name="T42" fmla="*/ 136 w 251"/>
                <a:gd name="T43" fmla="*/ 16 h 368"/>
                <a:gd name="T44" fmla="*/ 128 w 251"/>
                <a:gd name="T45" fmla="*/ 5 h 368"/>
                <a:gd name="T46" fmla="*/ 117 w 251"/>
                <a:gd name="T47" fmla="*/ 2 h 368"/>
                <a:gd name="T48" fmla="*/ 121 w 251"/>
                <a:gd name="T49" fmla="*/ 20 h 368"/>
                <a:gd name="T50" fmla="*/ 97 w 251"/>
                <a:gd name="T51" fmla="*/ 49 h 368"/>
                <a:gd name="T52" fmla="*/ 50 w 251"/>
                <a:gd name="T53" fmla="*/ 95 h 368"/>
                <a:gd name="T54" fmla="*/ 35 w 251"/>
                <a:gd name="T55" fmla="*/ 88 h 368"/>
                <a:gd name="T56" fmla="*/ 20 w 251"/>
                <a:gd name="T57" fmla="*/ 86 h 368"/>
                <a:gd name="T58" fmla="*/ 24 w 251"/>
                <a:gd name="T59" fmla="*/ 71 h 368"/>
                <a:gd name="T60" fmla="*/ 11 w 251"/>
                <a:gd name="T61" fmla="*/ 77 h 368"/>
                <a:gd name="T62" fmla="*/ 0 w 251"/>
                <a:gd name="T63" fmla="*/ 95 h 368"/>
                <a:gd name="T64" fmla="*/ 2 w 251"/>
                <a:gd name="T65" fmla="*/ 104 h 368"/>
                <a:gd name="T66" fmla="*/ 4 w 251"/>
                <a:gd name="T67" fmla="*/ 117 h 368"/>
                <a:gd name="T68" fmla="*/ 9 w 251"/>
                <a:gd name="T69" fmla="*/ 126 h 368"/>
                <a:gd name="T70" fmla="*/ 31 w 251"/>
                <a:gd name="T71" fmla="*/ 137 h 368"/>
                <a:gd name="T72" fmla="*/ 39 w 251"/>
                <a:gd name="T73" fmla="*/ 157 h 368"/>
                <a:gd name="T74" fmla="*/ 55 w 251"/>
                <a:gd name="T75" fmla="*/ 174 h 368"/>
                <a:gd name="T76" fmla="*/ 64 w 251"/>
                <a:gd name="T77" fmla="*/ 194 h 368"/>
                <a:gd name="T78" fmla="*/ 72 w 251"/>
                <a:gd name="T79" fmla="*/ 214 h 368"/>
                <a:gd name="T80" fmla="*/ 77 w 251"/>
                <a:gd name="T81" fmla="*/ 225 h 368"/>
                <a:gd name="T82" fmla="*/ 88 w 251"/>
                <a:gd name="T83" fmla="*/ 243 h 368"/>
                <a:gd name="T84" fmla="*/ 101 w 251"/>
                <a:gd name="T85" fmla="*/ 262 h 368"/>
                <a:gd name="T86" fmla="*/ 103 w 251"/>
                <a:gd name="T87" fmla="*/ 273 h 368"/>
                <a:gd name="T88" fmla="*/ 106 w 251"/>
                <a:gd name="T89" fmla="*/ 282 h 368"/>
                <a:gd name="T90" fmla="*/ 114 w 251"/>
                <a:gd name="T91" fmla="*/ 293 h 368"/>
                <a:gd name="T92" fmla="*/ 128 w 251"/>
                <a:gd name="T93" fmla="*/ 302 h 368"/>
                <a:gd name="T94" fmla="*/ 139 w 251"/>
                <a:gd name="T95" fmla="*/ 309 h 368"/>
                <a:gd name="T96" fmla="*/ 150 w 251"/>
                <a:gd name="T97" fmla="*/ 317 h 368"/>
                <a:gd name="T98" fmla="*/ 161 w 251"/>
                <a:gd name="T99" fmla="*/ 326 h 368"/>
                <a:gd name="T100" fmla="*/ 178 w 251"/>
                <a:gd name="T101" fmla="*/ 333 h 368"/>
                <a:gd name="T102" fmla="*/ 189 w 251"/>
                <a:gd name="T103" fmla="*/ 340 h 368"/>
                <a:gd name="T104" fmla="*/ 200 w 251"/>
                <a:gd name="T105" fmla="*/ 351 h 368"/>
                <a:gd name="T106" fmla="*/ 209 w 251"/>
                <a:gd name="T107" fmla="*/ 357 h 368"/>
                <a:gd name="T108" fmla="*/ 224 w 251"/>
                <a:gd name="T109" fmla="*/ 368 h 368"/>
                <a:gd name="T110" fmla="*/ 240 w 251"/>
                <a:gd name="T111" fmla="*/ 362 h 368"/>
                <a:gd name="T112" fmla="*/ 240 w 251"/>
                <a:gd name="T113" fmla="*/ 348 h 368"/>
                <a:gd name="T114" fmla="*/ 238 w 251"/>
                <a:gd name="T115" fmla="*/ 344 h 368"/>
                <a:gd name="T116" fmla="*/ 251 w 251"/>
                <a:gd name="T117" fmla="*/ 326 h 368"/>
                <a:gd name="T118" fmla="*/ 244 w 251"/>
                <a:gd name="T119" fmla="*/ 302 h 368"/>
                <a:gd name="T120" fmla="*/ 246 w 251"/>
                <a:gd name="T121" fmla="*/ 278 h 368"/>
                <a:gd name="T122" fmla="*/ 251 w 251"/>
                <a:gd name="T123" fmla="*/ 24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1" h="368">
                  <a:moveTo>
                    <a:pt x="233" y="218"/>
                  </a:moveTo>
                  <a:lnTo>
                    <a:pt x="231" y="218"/>
                  </a:lnTo>
                  <a:lnTo>
                    <a:pt x="231" y="216"/>
                  </a:lnTo>
                  <a:lnTo>
                    <a:pt x="229" y="218"/>
                  </a:lnTo>
                  <a:lnTo>
                    <a:pt x="224" y="218"/>
                  </a:lnTo>
                  <a:lnTo>
                    <a:pt x="220" y="218"/>
                  </a:lnTo>
                  <a:lnTo>
                    <a:pt x="216" y="218"/>
                  </a:lnTo>
                  <a:lnTo>
                    <a:pt x="213" y="216"/>
                  </a:lnTo>
                  <a:lnTo>
                    <a:pt x="213" y="212"/>
                  </a:lnTo>
                  <a:lnTo>
                    <a:pt x="213" y="201"/>
                  </a:lnTo>
                  <a:lnTo>
                    <a:pt x="213" y="194"/>
                  </a:lnTo>
                  <a:lnTo>
                    <a:pt x="213" y="192"/>
                  </a:lnTo>
                  <a:lnTo>
                    <a:pt x="216" y="188"/>
                  </a:lnTo>
                  <a:lnTo>
                    <a:pt x="213" y="185"/>
                  </a:lnTo>
                  <a:lnTo>
                    <a:pt x="207" y="190"/>
                  </a:lnTo>
                  <a:lnTo>
                    <a:pt x="198" y="199"/>
                  </a:lnTo>
                  <a:lnTo>
                    <a:pt x="189" y="196"/>
                  </a:lnTo>
                  <a:lnTo>
                    <a:pt x="180" y="196"/>
                  </a:lnTo>
                  <a:lnTo>
                    <a:pt x="178" y="192"/>
                  </a:lnTo>
                  <a:lnTo>
                    <a:pt x="174" y="185"/>
                  </a:lnTo>
                  <a:lnTo>
                    <a:pt x="169" y="185"/>
                  </a:lnTo>
                  <a:lnTo>
                    <a:pt x="156" y="185"/>
                  </a:lnTo>
                  <a:lnTo>
                    <a:pt x="161" y="179"/>
                  </a:lnTo>
                  <a:lnTo>
                    <a:pt x="152" y="163"/>
                  </a:lnTo>
                  <a:lnTo>
                    <a:pt x="147" y="159"/>
                  </a:lnTo>
                  <a:lnTo>
                    <a:pt x="147" y="157"/>
                  </a:lnTo>
                  <a:lnTo>
                    <a:pt x="147" y="152"/>
                  </a:lnTo>
                  <a:lnTo>
                    <a:pt x="147" y="148"/>
                  </a:lnTo>
                  <a:lnTo>
                    <a:pt x="150" y="143"/>
                  </a:lnTo>
                  <a:lnTo>
                    <a:pt x="147" y="141"/>
                  </a:lnTo>
                  <a:lnTo>
                    <a:pt x="150" y="139"/>
                  </a:lnTo>
                  <a:lnTo>
                    <a:pt x="150" y="137"/>
                  </a:lnTo>
                  <a:lnTo>
                    <a:pt x="156" y="132"/>
                  </a:lnTo>
                  <a:lnTo>
                    <a:pt x="158" y="132"/>
                  </a:lnTo>
                  <a:lnTo>
                    <a:pt x="161" y="130"/>
                  </a:lnTo>
                  <a:lnTo>
                    <a:pt x="158" y="126"/>
                  </a:lnTo>
                  <a:lnTo>
                    <a:pt x="158" y="119"/>
                  </a:lnTo>
                  <a:lnTo>
                    <a:pt x="163" y="115"/>
                  </a:lnTo>
                  <a:lnTo>
                    <a:pt x="163" y="110"/>
                  </a:lnTo>
                  <a:lnTo>
                    <a:pt x="163" y="108"/>
                  </a:lnTo>
                  <a:lnTo>
                    <a:pt x="163" y="104"/>
                  </a:lnTo>
                  <a:lnTo>
                    <a:pt x="167" y="102"/>
                  </a:lnTo>
                  <a:lnTo>
                    <a:pt x="172" y="99"/>
                  </a:lnTo>
                  <a:lnTo>
                    <a:pt x="176" y="95"/>
                  </a:lnTo>
                  <a:lnTo>
                    <a:pt x="178" y="95"/>
                  </a:lnTo>
                  <a:lnTo>
                    <a:pt x="180" y="93"/>
                  </a:lnTo>
                  <a:lnTo>
                    <a:pt x="189" y="91"/>
                  </a:lnTo>
                  <a:lnTo>
                    <a:pt x="202" y="86"/>
                  </a:lnTo>
                  <a:lnTo>
                    <a:pt x="205" y="82"/>
                  </a:lnTo>
                  <a:lnTo>
                    <a:pt x="207" y="84"/>
                  </a:lnTo>
                  <a:lnTo>
                    <a:pt x="211" y="84"/>
                  </a:lnTo>
                  <a:lnTo>
                    <a:pt x="211" y="82"/>
                  </a:lnTo>
                  <a:lnTo>
                    <a:pt x="216" y="86"/>
                  </a:lnTo>
                  <a:lnTo>
                    <a:pt x="216" y="86"/>
                  </a:lnTo>
                  <a:lnTo>
                    <a:pt x="220" y="88"/>
                  </a:lnTo>
                  <a:lnTo>
                    <a:pt x="222" y="84"/>
                  </a:lnTo>
                  <a:lnTo>
                    <a:pt x="220" y="80"/>
                  </a:lnTo>
                  <a:lnTo>
                    <a:pt x="218" y="75"/>
                  </a:lnTo>
                  <a:lnTo>
                    <a:pt x="211" y="75"/>
                  </a:lnTo>
                  <a:lnTo>
                    <a:pt x="207" y="77"/>
                  </a:lnTo>
                  <a:lnTo>
                    <a:pt x="207" y="73"/>
                  </a:lnTo>
                  <a:lnTo>
                    <a:pt x="220" y="53"/>
                  </a:lnTo>
                  <a:lnTo>
                    <a:pt x="220" y="51"/>
                  </a:lnTo>
                  <a:lnTo>
                    <a:pt x="216" y="51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7" y="47"/>
                  </a:lnTo>
                  <a:lnTo>
                    <a:pt x="205" y="44"/>
                  </a:lnTo>
                  <a:lnTo>
                    <a:pt x="202" y="44"/>
                  </a:lnTo>
                  <a:lnTo>
                    <a:pt x="196" y="47"/>
                  </a:lnTo>
                  <a:lnTo>
                    <a:pt x="191" y="44"/>
                  </a:lnTo>
                  <a:lnTo>
                    <a:pt x="185" y="44"/>
                  </a:lnTo>
                  <a:lnTo>
                    <a:pt x="180" y="47"/>
                  </a:lnTo>
                  <a:lnTo>
                    <a:pt x="178" y="49"/>
                  </a:lnTo>
                  <a:lnTo>
                    <a:pt x="174" y="49"/>
                  </a:lnTo>
                  <a:lnTo>
                    <a:pt x="169" y="49"/>
                  </a:lnTo>
                  <a:lnTo>
                    <a:pt x="165" y="49"/>
                  </a:lnTo>
                  <a:lnTo>
                    <a:pt x="163" y="47"/>
                  </a:lnTo>
                  <a:lnTo>
                    <a:pt x="161" y="44"/>
                  </a:lnTo>
                  <a:lnTo>
                    <a:pt x="163" y="42"/>
                  </a:lnTo>
                  <a:lnTo>
                    <a:pt x="161" y="38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6" y="31"/>
                  </a:lnTo>
                  <a:lnTo>
                    <a:pt x="152" y="24"/>
                  </a:lnTo>
                  <a:lnTo>
                    <a:pt x="143" y="22"/>
                  </a:lnTo>
                  <a:lnTo>
                    <a:pt x="141" y="22"/>
                  </a:lnTo>
                  <a:lnTo>
                    <a:pt x="136" y="16"/>
                  </a:lnTo>
                  <a:lnTo>
                    <a:pt x="136" y="13"/>
                  </a:lnTo>
                  <a:lnTo>
                    <a:pt x="132" y="7"/>
                  </a:lnTo>
                  <a:lnTo>
                    <a:pt x="130" y="5"/>
                  </a:lnTo>
                  <a:lnTo>
                    <a:pt x="128" y="5"/>
                  </a:lnTo>
                  <a:lnTo>
                    <a:pt x="119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7" y="2"/>
                  </a:lnTo>
                  <a:lnTo>
                    <a:pt x="117" y="5"/>
                  </a:lnTo>
                  <a:lnTo>
                    <a:pt x="121" y="13"/>
                  </a:lnTo>
                  <a:lnTo>
                    <a:pt x="121" y="16"/>
                  </a:lnTo>
                  <a:lnTo>
                    <a:pt x="121" y="20"/>
                  </a:lnTo>
                  <a:lnTo>
                    <a:pt x="119" y="22"/>
                  </a:lnTo>
                  <a:lnTo>
                    <a:pt x="117" y="22"/>
                  </a:lnTo>
                  <a:lnTo>
                    <a:pt x="110" y="35"/>
                  </a:lnTo>
                  <a:lnTo>
                    <a:pt x="97" y="49"/>
                  </a:lnTo>
                  <a:lnTo>
                    <a:pt x="88" y="53"/>
                  </a:lnTo>
                  <a:lnTo>
                    <a:pt x="68" y="60"/>
                  </a:lnTo>
                  <a:lnTo>
                    <a:pt x="66" y="62"/>
                  </a:lnTo>
                  <a:lnTo>
                    <a:pt x="50" y="95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39" y="91"/>
                  </a:lnTo>
                  <a:lnTo>
                    <a:pt x="35" y="88"/>
                  </a:lnTo>
                  <a:lnTo>
                    <a:pt x="31" y="88"/>
                  </a:lnTo>
                  <a:lnTo>
                    <a:pt x="28" y="84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20" y="82"/>
                  </a:lnTo>
                  <a:lnTo>
                    <a:pt x="22" y="80"/>
                  </a:lnTo>
                  <a:lnTo>
                    <a:pt x="26" y="77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13" y="75"/>
                  </a:lnTo>
                  <a:lnTo>
                    <a:pt x="11" y="77"/>
                  </a:lnTo>
                  <a:lnTo>
                    <a:pt x="4" y="84"/>
                  </a:lnTo>
                  <a:lnTo>
                    <a:pt x="2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4" y="97"/>
                  </a:lnTo>
                  <a:lnTo>
                    <a:pt x="4" y="99"/>
                  </a:lnTo>
                  <a:lnTo>
                    <a:pt x="2" y="102"/>
                  </a:lnTo>
                  <a:lnTo>
                    <a:pt x="2" y="104"/>
                  </a:lnTo>
                  <a:lnTo>
                    <a:pt x="6" y="108"/>
                  </a:lnTo>
                  <a:lnTo>
                    <a:pt x="9" y="113"/>
                  </a:lnTo>
                  <a:lnTo>
                    <a:pt x="9" y="117"/>
                  </a:lnTo>
                  <a:lnTo>
                    <a:pt x="4" y="117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4" y="124"/>
                  </a:lnTo>
                  <a:lnTo>
                    <a:pt x="9" y="126"/>
                  </a:lnTo>
                  <a:lnTo>
                    <a:pt x="13" y="130"/>
                  </a:lnTo>
                  <a:lnTo>
                    <a:pt x="20" y="132"/>
                  </a:lnTo>
                  <a:lnTo>
                    <a:pt x="26" y="137"/>
                  </a:lnTo>
                  <a:lnTo>
                    <a:pt x="31" y="137"/>
                  </a:lnTo>
                  <a:lnTo>
                    <a:pt x="33" y="141"/>
                  </a:lnTo>
                  <a:lnTo>
                    <a:pt x="37" y="148"/>
                  </a:lnTo>
                  <a:lnTo>
                    <a:pt x="37" y="152"/>
                  </a:lnTo>
                  <a:lnTo>
                    <a:pt x="39" y="157"/>
                  </a:lnTo>
                  <a:lnTo>
                    <a:pt x="46" y="161"/>
                  </a:lnTo>
                  <a:lnTo>
                    <a:pt x="50" y="165"/>
                  </a:lnTo>
                  <a:lnTo>
                    <a:pt x="50" y="172"/>
                  </a:lnTo>
                  <a:lnTo>
                    <a:pt x="55" y="174"/>
                  </a:lnTo>
                  <a:lnTo>
                    <a:pt x="55" y="181"/>
                  </a:lnTo>
                  <a:lnTo>
                    <a:pt x="57" y="185"/>
                  </a:lnTo>
                  <a:lnTo>
                    <a:pt x="59" y="188"/>
                  </a:lnTo>
                  <a:lnTo>
                    <a:pt x="64" y="194"/>
                  </a:lnTo>
                  <a:lnTo>
                    <a:pt x="64" y="199"/>
                  </a:lnTo>
                  <a:lnTo>
                    <a:pt x="64" y="201"/>
                  </a:lnTo>
                  <a:lnTo>
                    <a:pt x="66" y="207"/>
                  </a:lnTo>
                  <a:lnTo>
                    <a:pt x="72" y="214"/>
                  </a:lnTo>
                  <a:lnTo>
                    <a:pt x="75" y="218"/>
                  </a:lnTo>
                  <a:lnTo>
                    <a:pt x="75" y="223"/>
                  </a:lnTo>
                  <a:lnTo>
                    <a:pt x="75" y="225"/>
                  </a:lnTo>
                  <a:lnTo>
                    <a:pt x="77" y="225"/>
                  </a:lnTo>
                  <a:lnTo>
                    <a:pt x="84" y="232"/>
                  </a:lnTo>
                  <a:lnTo>
                    <a:pt x="86" y="234"/>
                  </a:lnTo>
                  <a:lnTo>
                    <a:pt x="86" y="240"/>
                  </a:lnTo>
                  <a:lnTo>
                    <a:pt x="88" y="243"/>
                  </a:lnTo>
                  <a:lnTo>
                    <a:pt x="92" y="245"/>
                  </a:lnTo>
                  <a:lnTo>
                    <a:pt x="95" y="249"/>
                  </a:lnTo>
                  <a:lnTo>
                    <a:pt x="99" y="258"/>
                  </a:lnTo>
                  <a:lnTo>
                    <a:pt x="101" y="262"/>
                  </a:lnTo>
                  <a:lnTo>
                    <a:pt x="108" y="271"/>
                  </a:lnTo>
                  <a:lnTo>
                    <a:pt x="108" y="276"/>
                  </a:lnTo>
                  <a:lnTo>
                    <a:pt x="106" y="276"/>
                  </a:lnTo>
                  <a:lnTo>
                    <a:pt x="103" y="273"/>
                  </a:lnTo>
                  <a:lnTo>
                    <a:pt x="103" y="276"/>
                  </a:lnTo>
                  <a:lnTo>
                    <a:pt x="103" y="280"/>
                  </a:lnTo>
                  <a:lnTo>
                    <a:pt x="103" y="282"/>
                  </a:lnTo>
                  <a:lnTo>
                    <a:pt x="106" y="282"/>
                  </a:lnTo>
                  <a:lnTo>
                    <a:pt x="110" y="284"/>
                  </a:lnTo>
                  <a:lnTo>
                    <a:pt x="110" y="287"/>
                  </a:lnTo>
                  <a:lnTo>
                    <a:pt x="110" y="289"/>
                  </a:lnTo>
                  <a:lnTo>
                    <a:pt x="114" y="293"/>
                  </a:lnTo>
                  <a:lnTo>
                    <a:pt x="121" y="295"/>
                  </a:lnTo>
                  <a:lnTo>
                    <a:pt x="121" y="298"/>
                  </a:lnTo>
                  <a:lnTo>
                    <a:pt x="125" y="302"/>
                  </a:lnTo>
                  <a:lnTo>
                    <a:pt x="128" y="302"/>
                  </a:lnTo>
                  <a:lnTo>
                    <a:pt x="130" y="304"/>
                  </a:lnTo>
                  <a:lnTo>
                    <a:pt x="132" y="306"/>
                  </a:lnTo>
                  <a:lnTo>
                    <a:pt x="134" y="309"/>
                  </a:lnTo>
                  <a:lnTo>
                    <a:pt x="139" y="309"/>
                  </a:lnTo>
                  <a:lnTo>
                    <a:pt x="141" y="306"/>
                  </a:lnTo>
                  <a:lnTo>
                    <a:pt x="141" y="311"/>
                  </a:lnTo>
                  <a:lnTo>
                    <a:pt x="143" y="313"/>
                  </a:lnTo>
                  <a:lnTo>
                    <a:pt x="150" y="317"/>
                  </a:lnTo>
                  <a:lnTo>
                    <a:pt x="152" y="320"/>
                  </a:lnTo>
                  <a:lnTo>
                    <a:pt x="154" y="322"/>
                  </a:lnTo>
                  <a:lnTo>
                    <a:pt x="156" y="324"/>
                  </a:lnTo>
                  <a:lnTo>
                    <a:pt x="161" y="326"/>
                  </a:lnTo>
                  <a:lnTo>
                    <a:pt x="163" y="326"/>
                  </a:lnTo>
                  <a:lnTo>
                    <a:pt x="165" y="326"/>
                  </a:lnTo>
                  <a:lnTo>
                    <a:pt x="174" y="331"/>
                  </a:lnTo>
                  <a:lnTo>
                    <a:pt x="178" y="333"/>
                  </a:lnTo>
                  <a:lnTo>
                    <a:pt x="183" y="333"/>
                  </a:lnTo>
                  <a:lnTo>
                    <a:pt x="183" y="333"/>
                  </a:lnTo>
                  <a:lnTo>
                    <a:pt x="185" y="337"/>
                  </a:lnTo>
                  <a:lnTo>
                    <a:pt x="189" y="340"/>
                  </a:lnTo>
                  <a:lnTo>
                    <a:pt x="194" y="342"/>
                  </a:lnTo>
                  <a:lnTo>
                    <a:pt x="198" y="346"/>
                  </a:lnTo>
                  <a:lnTo>
                    <a:pt x="200" y="346"/>
                  </a:lnTo>
                  <a:lnTo>
                    <a:pt x="200" y="351"/>
                  </a:lnTo>
                  <a:lnTo>
                    <a:pt x="200" y="353"/>
                  </a:lnTo>
                  <a:lnTo>
                    <a:pt x="200" y="355"/>
                  </a:lnTo>
                  <a:lnTo>
                    <a:pt x="205" y="355"/>
                  </a:lnTo>
                  <a:lnTo>
                    <a:pt x="209" y="357"/>
                  </a:lnTo>
                  <a:lnTo>
                    <a:pt x="216" y="362"/>
                  </a:lnTo>
                  <a:lnTo>
                    <a:pt x="220" y="368"/>
                  </a:lnTo>
                  <a:lnTo>
                    <a:pt x="222" y="368"/>
                  </a:lnTo>
                  <a:lnTo>
                    <a:pt x="224" y="368"/>
                  </a:lnTo>
                  <a:lnTo>
                    <a:pt x="229" y="366"/>
                  </a:lnTo>
                  <a:lnTo>
                    <a:pt x="233" y="364"/>
                  </a:lnTo>
                  <a:lnTo>
                    <a:pt x="235" y="364"/>
                  </a:lnTo>
                  <a:lnTo>
                    <a:pt x="240" y="362"/>
                  </a:lnTo>
                  <a:lnTo>
                    <a:pt x="240" y="359"/>
                  </a:lnTo>
                  <a:lnTo>
                    <a:pt x="238" y="355"/>
                  </a:lnTo>
                  <a:lnTo>
                    <a:pt x="238" y="353"/>
                  </a:lnTo>
                  <a:lnTo>
                    <a:pt x="240" y="348"/>
                  </a:lnTo>
                  <a:lnTo>
                    <a:pt x="242" y="351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38" y="344"/>
                  </a:lnTo>
                  <a:lnTo>
                    <a:pt x="242" y="340"/>
                  </a:lnTo>
                  <a:lnTo>
                    <a:pt x="246" y="335"/>
                  </a:lnTo>
                  <a:lnTo>
                    <a:pt x="249" y="331"/>
                  </a:lnTo>
                  <a:lnTo>
                    <a:pt x="251" y="326"/>
                  </a:lnTo>
                  <a:lnTo>
                    <a:pt x="244" y="313"/>
                  </a:lnTo>
                  <a:lnTo>
                    <a:pt x="246" y="311"/>
                  </a:lnTo>
                  <a:lnTo>
                    <a:pt x="246" y="304"/>
                  </a:lnTo>
                  <a:lnTo>
                    <a:pt x="244" y="302"/>
                  </a:lnTo>
                  <a:lnTo>
                    <a:pt x="244" y="298"/>
                  </a:lnTo>
                  <a:lnTo>
                    <a:pt x="246" y="295"/>
                  </a:lnTo>
                  <a:lnTo>
                    <a:pt x="246" y="289"/>
                  </a:lnTo>
                  <a:lnTo>
                    <a:pt x="246" y="278"/>
                  </a:lnTo>
                  <a:lnTo>
                    <a:pt x="244" y="271"/>
                  </a:lnTo>
                  <a:lnTo>
                    <a:pt x="246" y="265"/>
                  </a:lnTo>
                  <a:lnTo>
                    <a:pt x="246" y="251"/>
                  </a:lnTo>
                  <a:lnTo>
                    <a:pt x="251" y="247"/>
                  </a:lnTo>
                  <a:lnTo>
                    <a:pt x="251" y="245"/>
                  </a:lnTo>
                  <a:lnTo>
                    <a:pt x="233" y="2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91"/>
            <p:cNvSpPr>
              <a:spLocks/>
            </p:cNvSpPr>
            <p:nvPr/>
          </p:nvSpPr>
          <p:spPr bwMode="auto">
            <a:xfrm>
              <a:off x="2171826" y="4527130"/>
              <a:ext cx="243549" cy="272978"/>
            </a:xfrm>
            <a:custGeom>
              <a:avLst/>
              <a:gdLst>
                <a:gd name="T0" fmla="*/ 231 w 240"/>
                <a:gd name="T1" fmla="*/ 198 h 269"/>
                <a:gd name="T2" fmla="*/ 229 w 240"/>
                <a:gd name="T3" fmla="*/ 152 h 269"/>
                <a:gd name="T4" fmla="*/ 218 w 240"/>
                <a:gd name="T5" fmla="*/ 128 h 269"/>
                <a:gd name="T6" fmla="*/ 178 w 240"/>
                <a:gd name="T7" fmla="*/ 108 h 269"/>
                <a:gd name="T8" fmla="*/ 181 w 240"/>
                <a:gd name="T9" fmla="*/ 86 h 269"/>
                <a:gd name="T10" fmla="*/ 159 w 240"/>
                <a:gd name="T11" fmla="*/ 79 h 269"/>
                <a:gd name="T12" fmla="*/ 150 w 240"/>
                <a:gd name="T13" fmla="*/ 70 h 269"/>
                <a:gd name="T14" fmla="*/ 132 w 240"/>
                <a:gd name="T15" fmla="*/ 66 h 269"/>
                <a:gd name="T16" fmla="*/ 115 w 240"/>
                <a:gd name="T17" fmla="*/ 53 h 269"/>
                <a:gd name="T18" fmla="*/ 99 w 240"/>
                <a:gd name="T19" fmla="*/ 53 h 269"/>
                <a:gd name="T20" fmla="*/ 88 w 240"/>
                <a:gd name="T21" fmla="*/ 42 h 269"/>
                <a:gd name="T22" fmla="*/ 82 w 240"/>
                <a:gd name="T23" fmla="*/ 29 h 269"/>
                <a:gd name="T24" fmla="*/ 79 w 240"/>
                <a:gd name="T25" fmla="*/ 7 h 269"/>
                <a:gd name="T26" fmla="*/ 73 w 240"/>
                <a:gd name="T27" fmla="*/ 2 h 269"/>
                <a:gd name="T28" fmla="*/ 60 w 240"/>
                <a:gd name="T29" fmla="*/ 2 h 269"/>
                <a:gd name="T30" fmla="*/ 40 w 240"/>
                <a:gd name="T31" fmla="*/ 18 h 269"/>
                <a:gd name="T32" fmla="*/ 27 w 240"/>
                <a:gd name="T33" fmla="*/ 24 h 269"/>
                <a:gd name="T34" fmla="*/ 11 w 240"/>
                <a:gd name="T35" fmla="*/ 26 h 269"/>
                <a:gd name="T36" fmla="*/ 18 w 240"/>
                <a:gd name="T37" fmla="*/ 55 h 269"/>
                <a:gd name="T38" fmla="*/ 11 w 240"/>
                <a:gd name="T39" fmla="*/ 79 h 269"/>
                <a:gd name="T40" fmla="*/ 13 w 240"/>
                <a:gd name="T41" fmla="*/ 103 h 269"/>
                <a:gd name="T42" fmla="*/ 13 w 240"/>
                <a:gd name="T43" fmla="*/ 112 h 269"/>
                <a:gd name="T44" fmla="*/ 18 w 240"/>
                <a:gd name="T45" fmla="*/ 134 h 269"/>
                <a:gd name="T46" fmla="*/ 9 w 240"/>
                <a:gd name="T47" fmla="*/ 148 h 269"/>
                <a:gd name="T48" fmla="*/ 9 w 240"/>
                <a:gd name="T49" fmla="*/ 154 h 269"/>
                <a:gd name="T50" fmla="*/ 11 w 240"/>
                <a:gd name="T51" fmla="*/ 163 h 269"/>
                <a:gd name="T52" fmla="*/ 18 w 240"/>
                <a:gd name="T53" fmla="*/ 172 h 269"/>
                <a:gd name="T54" fmla="*/ 18 w 240"/>
                <a:gd name="T55" fmla="*/ 185 h 269"/>
                <a:gd name="T56" fmla="*/ 31 w 240"/>
                <a:gd name="T57" fmla="*/ 198 h 269"/>
                <a:gd name="T58" fmla="*/ 24 w 240"/>
                <a:gd name="T59" fmla="*/ 218 h 269"/>
                <a:gd name="T60" fmla="*/ 53 w 240"/>
                <a:gd name="T61" fmla="*/ 269 h 269"/>
                <a:gd name="T62" fmla="*/ 62 w 240"/>
                <a:gd name="T63" fmla="*/ 266 h 269"/>
                <a:gd name="T64" fmla="*/ 68 w 240"/>
                <a:gd name="T65" fmla="*/ 255 h 269"/>
                <a:gd name="T66" fmla="*/ 86 w 240"/>
                <a:gd name="T67" fmla="*/ 251 h 269"/>
                <a:gd name="T68" fmla="*/ 97 w 240"/>
                <a:gd name="T69" fmla="*/ 251 h 269"/>
                <a:gd name="T70" fmla="*/ 110 w 240"/>
                <a:gd name="T71" fmla="*/ 255 h 269"/>
                <a:gd name="T72" fmla="*/ 115 w 240"/>
                <a:gd name="T73" fmla="*/ 262 h 269"/>
                <a:gd name="T74" fmla="*/ 117 w 240"/>
                <a:gd name="T75" fmla="*/ 253 h 269"/>
                <a:gd name="T76" fmla="*/ 141 w 240"/>
                <a:gd name="T77" fmla="*/ 249 h 269"/>
                <a:gd name="T78" fmla="*/ 152 w 240"/>
                <a:gd name="T79" fmla="*/ 233 h 269"/>
                <a:gd name="T80" fmla="*/ 150 w 240"/>
                <a:gd name="T81" fmla="*/ 220 h 269"/>
                <a:gd name="T82" fmla="*/ 159 w 240"/>
                <a:gd name="T83" fmla="*/ 200 h 269"/>
                <a:gd name="T84" fmla="*/ 212 w 240"/>
                <a:gd name="T85" fmla="*/ 192 h 269"/>
                <a:gd name="T86" fmla="*/ 229 w 240"/>
                <a:gd name="T87" fmla="*/ 20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69">
                  <a:moveTo>
                    <a:pt x="229" y="205"/>
                  </a:moveTo>
                  <a:lnTo>
                    <a:pt x="231" y="200"/>
                  </a:lnTo>
                  <a:lnTo>
                    <a:pt x="231" y="198"/>
                  </a:lnTo>
                  <a:lnTo>
                    <a:pt x="240" y="178"/>
                  </a:lnTo>
                  <a:lnTo>
                    <a:pt x="240" y="170"/>
                  </a:lnTo>
                  <a:lnTo>
                    <a:pt x="229" y="152"/>
                  </a:lnTo>
                  <a:lnTo>
                    <a:pt x="220" y="150"/>
                  </a:lnTo>
                  <a:lnTo>
                    <a:pt x="220" y="141"/>
                  </a:lnTo>
                  <a:lnTo>
                    <a:pt x="218" y="128"/>
                  </a:lnTo>
                  <a:lnTo>
                    <a:pt x="185" y="128"/>
                  </a:lnTo>
                  <a:lnTo>
                    <a:pt x="185" y="119"/>
                  </a:lnTo>
                  <a:lnTo>
                    <a:pt x="178" y="108"/>
                  </a:lnTo>
                  <a:lnTo>
                    <a:pt x="181" y="103"/>
                  </a:lnTo>
                  <a:lnTo>
                    <a:pt x="178" y="95"/>
                  </a:lnTo>
                  <a:lnTo>
                    <a:pt x="181" y="86"/>
                  </a:lnTo>
                  <a:lnTo>
                    <a:pt x="178" y="84"/>
                  </a:lnTo>
                  <a:lnTo>
                    <a:pt x="170" y="79"/>
                  </a:lnTo>
                  <a:lnTo>
                    <a:pt x="159" y="79"/>
                  </a:lnTo>
                  <a:lnTo>
                    <a:pt x="154" y="77"/>
                  </a:lnTo>
                  <a:lnTo>
                    <a:pt x="150" y="75"/>
                  </a:lnTo>
                  <a:lnTo>
                    <a:pt x="150" y="70"/>
                  </a:lnTo>
                  <a:lnTo>
                    <a:pt x="143" y="68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26" y="57"/>
                  </a:lnTo>
                  <a:lnTo>
                    <a:pt x="121" y="59"/>
                  </a:lnTo>
                  <a:lnTo>
                    <a:pt x="115" y="53"/>
                  </a:lnTo>
                  <a:lnTo>
                    <a:pt x="106" y="55"/>
                  </a:lnTo>
                  <a:lnTo>
                    <a:pt x="104" y="57"/>
                  </a:lnTo>
                  <a:lnTo>
                    <a:pt x="99" y="53"/>
                  </a:lnTo>
                  <a:lnTo>
                    <a:pt x="93" y="48"/>
                  </a:lnTo>
                  <a:lnTo>
                    <a:pt x="88" y="46"/>
                  </a:lnTo>
                  <a:lnTo>
                    <a:pt x="88" y="42"/>
                  </a:lnTo>
                  <a:lnTo>
                    <a:pt x="84" y="40"/>
                  </a:lnTo>
                  <a:lnTo>
                    <a:pt x="79" y="31"/>
                  </a:lnTo>
                  <a:lnTo>
                    <a:pt x="82" y="29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3" y="2"/>
                  </a:lnTo>
                  <a:lnTo>
                    <a:pt x="71" y="0"/>
                  </a:lnTo>
                  <a:lnTo>
                    <a:pt x="66" y="0"/>
                  </a:lnTo>
                  <a:lnTo>
                    <a:pt x="60" y="2"/>
                  </a:lnTo>
                  <a:lnTo>
                    <a:pt x="53" y="4"/>
                  </a:lnTo>
                  <a:lnTo>
                    <a:pt x="44" y="9"/>
                  </a:lnTo>
                  <a:lnTo>
                    <a:pt x="40" y="18"/>
                  </a:lnTo>
                  <a:lnTo>
                    <a:pt x="35" y="20"/>
                  </a:lnTo>
                  <a:lnTo>
                    <a:pt x="31" y="20"/>
                  </a:lnTo>
                  <a:lnTo>
                    <a:pt x="27" y="24"/>
                  </a:lnTo>
                  <a:lnTo>
                    <a:pt x="22" y="24"/>
                  </a:lnTo>
                  <a:lnTo>
                    <a:pt x="18" y="26"/>
                  </a:lnTo>
                  <a:lnTo>
                    <a:pt x="11" y="26"/>
                  </a:lnTo>
                  <a:lnTo>
                    <a:pt x="0" y="26"/>
                  </a:lnTo>
                  <a:lnTo>
                    <a:pt x="18" y="53"/>
                  </a:lnTo>
                  <a:lnTo>
                    <a:pt x="18" y="55"/>
                  </a:lnTo>
                  <a:lnTo>
                    <a:pt x="13" y="59"/>
                  </a:lnTo>
                  <a:lnTo>
                    <a:pt x="13" y="73"/>
                  </a:lnTo>
                  <a:lnTo>
                    <a:pt x="11" y="79"/>
                  </a:lnTo>
                  <a:lnTo>
                    <a:pt x="13" y="86"/>
                  </a:lnTo>
                  <a:lnTo>
                    <a:pt x="13" y="97"/>
                  </a:lnTo>
                  <a:lnTo>
                    <a:pt x="13" y="103"/>
                  </a:lnTo>
                  <a:lnTo>
                    <a:pt x="11" y="106"/>
                  </a:lnTo>
                  <a:lnTo>
                    <a:pt x="11" y="110"/>
                  </a:lnTo>
                  <a:lnTo>
                    <a:pt x="13" y="112"/>
                  </a:lnTo>
                  <a:lnTo>
                    <a:pt x="13" y="119"/>
                  </a:lnTo>
                  <a:lnTo>
                    <a:pt x="11" y="121"/>
                  </a:lnTo>
                  <a:lnTo>
                    <a:pt x="18" y="134"/>
                  </a:lnTo>
                  <a:lnTo>
                    <a:pt x="16" y="139"/>
                  </a:lnTo>
                  <a:lnTo>
                    <a:pt x="13" y="143"/>
                  </a:lnTo>
                  <a:lnTo>
                    <a:pt x="9" y="148"/>
                  </a:lnTo>
                  <a:lnTo>
                    <a:pt x="5" y="152"/>
                  </a:lnTo>
                  <a:lnTo>
                    <a:pt x="7" y="154"/>
                  </a:lnTo>
                  <a:lnTo>
                    <a:pt x="9" y="154"/>
                  </a:lnTo>
                  <a:lnTo>
                    <a:pt x="9" y="159"/>
                  </a:lnTo>
                  <a:lnTo>
                    <a:pt x="11" y="159"/>
                  </a:lnTo>
                  <a:lnTo>
                    <a:pt x="11" y="163"/>
                  </a:lnTo>
                  <a:lnTo>
                    <a:pt x="16" y="165"/>
                  </a:lnTo>
                  <a:lnTo>
                    <a:pt x="18" y="167"/>
                  </a:lnTo>
                  <a:lnTo>
                    <a:pt x="18" y="172"/>
                  </a:lnTo>
                  <a:lnTo>
                    <a:pt x="18" y="176"/>
                  </a:lnTo>
                  <a:lnTo>
                    <a:pt x="18" y="178"/>
                  </a:lnTo>
                  <a:lnTo>
                    <a:pt x="18" y="185"/>
                  </a:lnTo>
                  <a:lnTo>
                    <a:pt x="22" y="189"/>
                  </a:lnTo>
                  <a:lnTo>
                    <a:pt x="31" y="196"/>
                  </a:lnTo>
                  <a:lnTo>
                    <a:pt x="31" y="198"/>
                  </a:lnTo>
                  <a:lnTo>
                    <a:pt x="29" y="205"/>
                  </a:lnTo>
                  <a:lnTo>
                    <a:pt x="31" y="207"/>
                  </a:lnTo>
                  <a:lnTo>
                    <a:pt x="24" y="218"/>
                  </a:lnTo>
                  <a:lnTo>
                    <a:pt x="29" y="222"/>
                  </a:lnTo>
                  <a:lnTo>
                    <a:pt x="38" y="231"/>
                  </a:lnTo>
                  <a:lnTo>
                    <a:pt x="53" y="269"/>
                  </a:lnTo>
                  <a:lnTo>
                    <a:pt x="57" y="269"/>
                  </a:lnTo>
                  <a:lnTo>
                    <a:pt x="60" y="266"/>
                  </a:lnTo>
                  <a:lnTo>
                    <a:pt x="62" y="266"/>
                  </a:lnTo>
                  <a:lnTo>
                    <a:pt x="62" y="266"/>
                  </a:lnTo>
                  <a:lnTo>
                    <a:pt x="64" y="264"/>
                  </a:lnTo>
                  <a:lnTo>
                    <a:pt x="68" y="255"/>
                  </a:lnTo>
                  <a:lnTo>
                    <a:pt x="75" y="249"/>
                  </a:lnTo>
                  <a:lnTo>
                    <a:pt x="79" y="247"/>
                  </a:lnTo>
                  <a:lnTo>
                    <a:pt x="86" y="251"/>
                  </a:lnTo>
                  <a:lnTo>
                    <a:pt x="90" y="251"/>
                  </a:lnTo>
                  <a:lnTo>
                    <a:pt x="95" y="249"/>
                  </a:lnTo>
                  <a:lnTo>
                    <a:pt x="97" y="251"/>
                  </a:lnTo>
                  <a:lnTo>
                    <a:pt x="106" y="249"/>
                  </a:lnTo>
                  <a:lnTo>
                    <a:pt x="108" y="249"/>
                  </a:lnTo>
                  <a:lnTo>
                    <a:pt x="110" y="255"/>
                  </a:lnTo>
                  <a:lnTo>
                    <a:pt x="112" y="262"/>
                  </a:lnTo>
                  <a:lnTo>
                    <a:pt x="115" y="264"/>
                  </a:lnTo>
                  <a:lnTo>
                    <a:pt x="115" y="262"/>
                  </a:lnTo>
                  <a:lnTo>
                    <a:pt x="115" y="260"/>
                  </a:lnTo>
                  <a:lnTo>
                    <a:pt x="117" y="255"/>
                  </a:lnTo>
                  <a:lnTo>
                    <a:pt x="117" y="253"/>
                  </a:lnTo>
                  <a:lnTo>
                    <a:pt x="121" y="247"/>
                  </a:lnTo>
                  <a:lnTo>
                    <a:pt x="132" y="247"/>
                  </a:lnTo>
                  <a:lnTo>
                    <a:pt x="141" y="249"/>
                  </a:lnTo>
                  <a:lnTo>
                    <a:pt x="145" y="251"/>
                  </a:lnTo>
                  <a:lnTo>
                    <a:pt x="145" y="244"/>
                  </a:lnTo>
                  <a:lnTo>
                    <a:pt x="152" y="233"/>
                  </a:lnTo>
                  <a:lnTo>
                    <a:pt x="152" y="229"/>
                  </a:lnTo>
                  <a:lnTo>
                    <a:pt x="152" y="225"/>
                  </a:lnTo>
                  <a:lnTo>
                    <a:pt x="150" y="220"/>
                  </a:lnTo>
                  <a:lnTo>
                    <a:pt x="156" y="211"/>
                  </a:lnTo>
                  <a:lnTo>
                    <a:pt x="159" y="205"/>
                  </a:lnTo>
                  <a:lnTo>
                    <a:pt x="159" y="200"/>
                  </a:lnTo>
                  <a:lnTo>
                    <a:pt x="163" y="198"/>
                  </a:lnTo>
                  <a:lnTo>
                    <a:pt x="190" y="192"/>
                  </a:lnTo>
                  <a:lnTo>
                    <a:pt x="212" y="192"/>
                  </a:lnTo>
                  <a:lnTo>
                    <a:pt x="225" y="200"/>
                  </a:lnTo>
                  <a:lnTo>
                    <a:pt x="227" y="200"/>
                  </a:lnTo>
                  <a:lnTo>
                    <a:pt x="229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92"/>
            <p:cNvSpPr>
              <a:spLocks/>
            </p:cNvSpPr>
            <p:nvPr/>
          </p:nvSpPr>
          <p:spPr bwMode="auto">
            <a:xfrm>
              <a:off x="2318971" y="4721969"/>
              <a:ext cx="168455" cy="176573"/>
            </a:xfrm>
            <a:custGeom>
              <a:avLst/>
              <a:gdLst>
                <a:gd name="T0" fmla="*/ 0 w 166"/>
                <a:gd name="T1" fmla="*/ 52 h 174"/>
                <a:gd name="T2" fmla="*/ 7 w 166"/>
                <a:gd name="T3" fmla="*/ 37 h 174"/>
                <a:gd name="T4" fmla="*/ 5 w 166"/>
                <a:gd name="T5" fmla="*/ 28 h 174"/>
                <a:gd name="T6" fmla="*/ 14 w 166"/>
                <a:gd name="T7" fmla="*/ 13 h 174"/>
                <a:gd name="T8" fmla="*/ 18 w 166"/>
                <a:gd name="T9" fmla="*/ 6 h 174"/>
                <a:gd name="T10" fmla="*/ 67 w 166"/>
                <a:gd name="T11" fmla="*/ 0 h 174"/>
                <a:gd name="T12" fmla="*/ 82 w 166"/>
                <a:gd name="T13" fmla="*/ 8 h 174"/>
                <a:gd name="T14" fmla="*/ 84 w 166"/>
                <a:gd name="T15" fmla="*/ 17 h 174"/>
                <a:gd name="T16" fmla="*/ 91 w 166"/>
                <a:gd name="T17" fmla="*/ 28 h 174"/>
                <a:gd name="T18" fmla="*/ 91 w 166"/>
                <a:gd name="T19" fmla="*/ 46 h 174"/>
                <a:gd name="T20" fmla="*/ 91 w 166"/>
                <a:gd name="T21" fmla="*/ 55 h 174"/>
                <a:gd name="T22" fmla="*/ 100 w 166"/>
                <a:gd name="T23" fmla="*/ 57 h 174"/>
                <a:gd name="T24" fmla="*/ 113 w 166"/>
                <a:gd name="T25" fmla="*/ 59 h 174"/>
                <a:gd name="T26" fmla="*/ 126 w 166"/>
                <a:gd name="T27" fmla="*/ 57 h 174"/>
                <a:gd name="T28" fmla="*/ 135 w 166"/>
                <a:gd name="T29" fmla="*/ 61 h 174"/>
                <a:gd name="T30" fmla="*/ 141 w 166"/>
                <a:gd name="T31" fmla="*/ 88 h 174"/>
                <a:gd name="T32" fmla="*/ 148 w 166"/>
                <a:gd name="T33" fmla="*/ 94 h 174"/>
                <a:gd name="T34" fmla="*/ 161 w 166"/>
                <a:gd name="T35" fmla="*/ 92 h 174"/>
                <a:gd name="T36" fmla="*/ 166 w 166"/>
                <a:gd name="T37" fmla="*/ 97 h 174"/>
                <a:gd name="T38" fmla="*/ 163 w 166"/>
                <a:gd name="T39" fmla="*/ 116 h 174"/>
                <a:gd name="T40" fmla="*/ 161 w 166"/>
                <a:gd name="T41" fmla="*/ 121 h 174"/>
                <a:gd name="T42" fmla="*/ 161 w 166"/>
                <a:gd name="T43" fmla="*/ 125 h 174"/>
                <a:gd name="T44" fmla="*/ 161 w 166"/>
                <a:gd name="T45" fmla="*/ 127 h 174"/>
                <a:gd name="T46" fmla="*/ 161 w 166"/>
                <a:gd name="T47" fmla="*/ 134 h 174"/>
                <a:gd name="T48" fmla="*/ 157 w 166"/>
                <a:gd name="T49" fmla="*/ 145 h 174"/>
                <a:gd name="T50" fmla="*/ 152 w 166"/>
                <a:gd name="T51" fmla="*/ 154 h 174"/>
                <a:gd name="T52" fmla="*/ 144 w 166"/>
                <a:gd name="T53" fmla="*/ 165 h 174"/>
                <a:gd name="T54" fmla="*/ 135 w 166"/>
                <a:gd name="T55" fmla="*/ 167 h 174"/>
                <a:gd name="T56" fmla="*/ 128 w 166"/>
                <a:gd name="T57" fmla="*/ 174 h 174"/>
                <a:gd name="T58" fmla="*/ 124 w 166"/>
                <a:gd name="T59" fmla="*/ 171 h 174"/>
                <a:gd name="T60" fmla="*/ 113 w 166"/>
                <a:gd name="T61" fmla="*/ 169 h 174"/>
                <a:gd name="T62" fmla="*/ 86 w 166"/>
                <a:gd name="T63" fmla="*/ 167 h 174"/>
                <a:gd name="T64" fmla="*/ 84 w 166"/>
                <a:gd name="T65" fmla="*/ 163 h 174"/>
                <a:gd name="T66" fmla="*/ 93 w 166"/>
                <a:gd name="T67" fmla="*/ 149 h 174"/>
                <a:gd name="T68" fmla="*/ 95 w 166"/>
                <a:gd name="T69" fmla="*/ 143 h 174"/>
                <a:gd name="T70" fmla="*/ 102 w 166"/>
                <a:gd name="T71" fmla="*/ 136 h 174"/>
                <a:gd name="T72" fmla="*/ 100 w 166"/>
                <a:gd name="T73" fmla="*/ 127 h 174"/>
                <a:gd name="T74" fmla="*/ 89 w 166"/>
                <a:gd name="T75" fmla="*/ 116 h 174"/>
                <a:gd name="T76" fmla="*/ 69 w 166"/>
                <a:gd name="T77" fmla="*/ 110 h 174"/>
                <a:gd name="T78" fmla="*/ 58 w 166"/>
                <a:gd name="T79" fmla="*/ 103 h 174"/>
                <a:gd name="T80" fmla="*/ 38 w 166"/>
                <a:gd name="T81" fmla="*/ 97 h 174"/>
                <a:gd name="T82" fmla="*/ 29 w 166"/>
                <a:gd name="T83" fmla="*/ 88 h 174"/>
                <a:gd name="T84" fmla="*/ 14 w 166"/>
                <a:gd name="T85" fmla="*/ 74 h 174"/>
                <a:gd name="T86" fmla="*/ 5 w 166"/>
                <a:gd name="T87" fmla="*/ 66 h 174"/>
                <a:gd name="T88" fmla="*/ 0 w 166"/>
                <a:gd name="T89" fmla="*/ 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174">
                  <a:moveTo>
                    <a:pt x="0" y="59"/>
                  </a:moveTo>
                  <a:lnTo>
                    <a:pt x="0" y="52"/>
                  </a:lnTo>
                  <a:lnTo>
                    <a:pt x="7" y="41"/>
                  </a:lnTo>
                  <a:lnTo>
                    <a:pt x="7" y="37"/>
                  </a:lnTo>
                  <a:lnTo>
                    <a:pt x="7" y="33"/>
                  </a:lnTo>
                  <a:lnTo>
                    <a:pt x="5" y="28"/>
                  </a:lnTo>
                  <a:lnTo>
                    <a:pt x="11" y="19"/>
                  </a:lnTo>
                  <a:lnTo>
                    <a:pt x="14" y="13"/>
                  </a:lnTo>
                  <a:lnTo>
                    <a:pt x="14" y="8"/>
                  </a:lnTo>
                  <a:lnTo>
                    <a:pt x="18" y="6"/>
                  </a:lnTo>
                  <a:lnTo>
                    <a:pt x="45" y="0"/>
                  </a:lnTo>
                  <a:lnTo>
                    <a:pt x="67" y="0"/>
                  </a:lnTo>
                  <a:lnTo>
                    <a:pt x="80" y="8"/>
                  </a:lnTo>
                  <a:lnTo>
                    <a:pt x="82" y="8"/>
                  </a:lnTo>
                  <a:lnTo>
                    <a:pt x="86" y="13"/>
                  </a:lnTo>
                  <a:lnTo>
                    <a:pt x="84" y="17"/>
                  </a:lnTo>
                  <a:lnTo>
                    <a:pt x="89" y="22"/>
                  </a:lnTo>
                  <a:lnTo>
                    <a:pt x="91" y="28"/>
                  </a:lnTo>
                  <a:lnTo>
                    <a:pt x="93" y="33"/>
                  </a:lnTo>
                  <a:lnTo>
                    <a:pt x="91" y="46"/>
                  </a:lnTo>
                  <a:lnTo>
                    <a:pt x="93" y="50"/>
                  </a:lnTo>
                  <a:lnTo>
                    <a:pt x="91" y="55"/>
                  </a:lnTo>
                  <a:lnTo>
                    <a:pt x="93" y="59"/>
                  </a:lnTo>
                  <a:lnTo>
                    <a:pt x="100" y="57"/>
                  </a:lnTo>
                  <a:lnTo>
                    <a:pt x="104" y="59"/>
                  </a:lnTo>
                  <a:lnTo>
                    <a:pt x="113" y="59"/>
                  </a:lnTo>
                  <a:lnTo>
                    <a:pt x="117" y="61"/>
                  </a:lnTo>
                  <a:lnTo>
                    <a:pt x="126" y="57"/>
                  </a:lnTo>
                  <a:lnTo>
                    <a:pt x="130" y="61"/>
                  </a:lnTo>
                  <a:lnTo>
                    <a:pt x="135" y="61"/>
                  </a:lnTo>
                  <a:lnTo>
                    <a:pt x="137" y="66"/>
                  </a:lnTo>
                  <a:lnTo>
                    <a:pt x="141" y="88"/>
                  </a:lnTo>
                  <a:lnTo>
                    <a:pt x="146" y="94"/>
                  </a:lnTo>
                  <a:lnTo>
                    <a:pt x="148" y="94"/>
                  </a:lnTo>
                  <a:lnTo>
                    <a:pt x="157" y="90"/>
                  </a:lnTo>
                  <a:lnTo>
                    <a:pt x="161" y="92"/>
                  </a:lnTo>
                  <a:lnTo>
                    <a:pt x="163" y="94"/>
                  </a:lnTo>
                  <a:lnTo>
                    <a:pt x="166" y="97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3" y="119"/>
                  </a:lnTo>
                  <a:lnTo>
                    <a:pt x="161" y="121"/>
                  </a:lnTo>
                  <a:lnTo>
                    <a:pt x="161" y="123"/>
                  </a:lnTo>
                  <a:lnTo>
                    <a:pt x="161" y="125"/>
                  </a:lnTo>
                  <a:lnTo>
                    <a:pt x="161" y="127"/>
                  </a:lnTo>
                  <a:lnTo>
                    <a:pt x="161" y="127"/>
                  </a:lnTo>
                  <a:lnTo>
                    <a:pt x="159" y="134"/>
                  </a:lnTo>
                  <a:lnTo>
                    <a:pt x="161" y="134"/>
                  </a:lnTo>
                  <a:lnTo>
                    <a:pt x="161" y="143"/>
                  </a:lnTo>
                  <a:lnTo>
                    <a:pt x="157" y="145"/>
                  </a:lnTo>
                  <a:lnTo>
                    <a:pt x="155" y="149"/>
                  </a:lnTo>
                  <a:lnTo>
                    <a:pt x="152" y="154"/>
                  </a:lnTo>
                  <a:lnTo>
                    <a:pt x="144" y="160"/>
                  </a:lnTo>
                  <a:lnTo>
                    <a:pt x="144" y="165"/>
                  </a:lnTo>
                  <a:lnTo>
                    <a:pt x="139" y="169"/>
                  </a:lnTo>
                  <a:lnTo>
                    <a:pt x="135" y="167"/>
                  </a:lnTo>
                  <a:lnTo>
                    <a:pt x="133" y="169"/>
                  </a:lnTo>
                  <a:lnTo>
                    <a:pt x="128" y="174"/>
                  </a:lnTo>
                  <a:lnTo>
                    <a:pt x="128" y="171"/>
                  </a:lnTo>
                  <a:lnTo>
                    <a:pt x="124" y="171"/>
                  </a:lnTo>
                  <a:lnTo>
                    <a:pt x="119" y="174"/>
                  </a:lnTo>
                  <a:lnTo>
                    <a:pt x="113" y="169"/>
                  </a:lnTo>
                  <a:lnTo>
                    <a:pt x="102" y="165"/>
                  </a:lnTo>
                  <a:lnTo>
                    <a:pt x="86" y="167"/>
                  </a:lnTo>
                  <a:lnTo>
                    <a:pt x="84" y="167"/>
                  </a:lnTo>
                  <a:lnTo>
                    <a:pt x="84" y="163"/>
                  </a:lnTo>
                  <a:lnTo>
                    <a:pt x="91" y="158"/>
                  </a:lnTo>
                  <a:lnTo>
                    <a:pt x="93" y="149"/>
                  </a:lnTo>
                  <a:lnTo>
                    <a:pt x="93" y="145"/>
                  </a:lnTo>
                  <a:lnTo>
                    <a:pt x="95" y="143"/>
                  </a:lnTo>
                  <a:lnTo>
                    <a:pt x="97" y="141"/>
                  </a:lnTo>
                  <a:lnTo>
                    <a:pt x="102" y="136"/>
                  </a:lnTo>
                  <a:lnTo>
                    <a:pt x="102" y="132"/>
                  </a:lnTo>
                  <a:lnTo>
                    <a:pt x="100" y="127"/>
                  </a:lnTo>
                  <a:lnTo>
                    <a:pt x="93" y="121"/>
                  </a:lnTo>
                  <a:lnTo>
                    <a:pt x="89" y="116"/>
                  </a:lnTo>
                  <a:lnTo>
                    <a:pt x="78" y="114"/>
                  </a:lnTo>
                  <a:lnTo>
                    <a:pt x="69" y="110"/>
                  </a:lnTo>
                  <a:lnTo>
                    <a:pt x="60" y="103"/>
                  </a:lnTo>
                  <a:lnTo>
                    <a:pt x="58" y="103"/>
                  </a:lnTo>
                  <a:lnTo>
                    <a:pt x="49" y="99"/>
                  </a:lnTo>
                  <a:lnTo>
                    <a:pt x="38" y="97"/>
                  </a:lnTo>
                  <a:lnTo>
                    <a:pt x="36" y="90"/>
                  </a:lnTo>
                  <a:lnTo>
                    <a:pt x="29" y="88"/>
                  </a:lnTo>
                  <a:lnTo>
                    <a:pt x="25" y="86"/>
                  </a:lnTo>
                  <a:lnTo>
                    <a:pt x="14" y="74"/>
                  </a:lnTo>
                  <a:lnTo>
                    <a:pt x="9" y="66"/>
                  </a:lnTo>
                  <a:lnTo>
                    <a:pt x="5" y="66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93"/>
            <p:cNvSpPr>
              <a:spLocks/>
            </p:cNvSpPr>
            <p:nvPr/>
          </p:nvSpPr>
          <p:spPr bwMode="auto">
            <a:xfrm>
              <a:off x="2422479" y="4952325"/>
              <a:ext cx="98435" cy="111626"/>
            </a:xfrm>
            <a:custGeom>
              <a:avLst/>
              <a:gdLst>
                <a:gd name="T0" fmla="*/ 13 w 97"/>
                <a:gd name="T1" fmla="*/ 0 h 110"/>
                <a:gd name="T2" fmla="*/ 24 w 97"/>
                <a:gd name="T3" fmla="*/ 0 h 110"/>
                <a:gd name="T4" fmla="*/ 33 w 97"/>
                <a:gd name="T5" fmla="*/ 8 h 110"/>
                <a:gd name="T6" fmla="*/ 39 w 97"/>
                <a:gd name="T7" fmla="*/ 15 h 110"/>
                <a:gd name="T8" fmla="*/ 46 w 97"/>
                <a:gd name="T9" fmla="*/ 22 h 110"/>
                <a:gd name="T10" fmla="*/ 53 w 97"/>
                <a:gd name="T11" fmla="*/ 19 h 110"/>
                <a:gd name="T12" fmla="*/ 61 w 97"/>
                <a:gd name="T13" fmla="*/ 28 h 110"/>
                <a:gd name="T14" fmla="*/ 70 w 97"/>
                <a:gd name="T15" fmla="*/ 33 h 110"/>
                <a:gd name="T16" fmla="*/ 75 w 97"/>
                <a:gd name="T17" fmla="*/ 37 h 110"/>
                <a:gd name="T18" fmla="*/ 86 w 97"/>
                <a:gd name="T19" fmla="*/ 46 h 110"/>
                <a:gd name="T20" fmla="*/ 97 w 97"/>
                <a:gd name="T21" fmla="*/ 57 h 110"/>
                <a:gd name="T22" fmla="*/ 90 w 97"/>
                <a:gd name="T23" fmla="*/ 68 h 110"/>
                <a:gd name="T24" fmla="*/ 94 w 97"/>
                <a:gd name="T25" fmla="*/ 74 h 110"/>
                <a:gd name="T26" fmla="*/ 97 w 97"/>
                <a:gd name="T27" fmla="*/ 79 h 110"/>
                <a:gd name="T28" fmla="*/ 97 w 97"/>
                <a:gd name="T29" fmla="*/ 81 h 110"/>
                <a:gd name="T30" fmla="*/ 92 w 97"/>
                <a:gd name="T31" fmla="*/ 90 h 110"/>
                <a:gd name="T32" fmla="*/ 88 w 97"/>
                <a:gd name="T33" fmla="*/ 96 h 110"/>
                <a:gd name="T34" fmla="*/ 86 w 97"/>
                <a:gd name="T35" fmla="*/ 99 h 110"/>
                <a:gd name="T36" fmla="*/ 75 w 97"/>
                <a:gd name="T37" fmla="*/ 107 h 110"/>
                <a:gd name="T38" fmla="*/ 72 w 97"/>
                <a:gd name="T39" fmla="*/ 107 h 110"/>
                <a:gd name="T40" fmla="*/ 70 w 97"/>
                <a:gd name="T41" fmla="*/ 110 h 110"/>
                <a:gd name="T42" fmla="*/ 64 w 97"/>
                <a:gd name="T43" fmla="*/ 110 h 110"/>
                <a:gd name="T44" fmla="*/ 59 w 97"/>
                <a:gd name="T45" fmla="*/ 107 h 110"/>
                <a:gd name="T46" fmla="*/ 50 w 97"/>
                <a:gd name="T47" fmla="*/ 107 h 110"/>
                <a:gd name="T48" fmla="*/ 42 w 97"/>
                <a:gd name="T49" fmla="*/ 110 h 110"/>
                <a:gd name="T50" fmla="*/ 44 w 97"/>
                <a:gd name="T51" fmla="*/ 105 h 110"/>
                <a:gd name="T52" fmla="*/ 39 w 97"/>
                <a:gd name="T53" fmla="*/ 105 h 110"/>
                <a:gd name="T54" fmla="*/ 31 w 97"/>
                <a:gd name="T55" fmla="*/ 101 h 110"/>
                <a:gd name="T56" fmla="*/ 17 w 97"/>
                <a:gd name="T57" fmla="*/ 101 h 110"/>
                <a:gd name="T58" fmla="*/ 9 w 97"/>
                <a:gd name="T59" fmla="*/ 96 h 110"/>
                <a:gd name="T60" fmla="*/ 2 w 97"/>
                <a:gd name="T61" fmla="*/ 88 h 110"/>
                <a:gd name="T62" fmla="*/ 0 w 97"/>
                <a:gd name="T63" fmla="*/ 72 h 110"/>
                <a:gd name="T64" fmla="*/ 0 w 97"/>
                <a:gd name="T65" fmla="*/ 70 h 110"/>
                <a:gd name="T66" fmla="*/ 4 w 97"/>
                <a:gd name="T67" fmla="*/ 66 h 110"/>
                <a:gd name="T68" fmla="*/ 2 w 97"/>
                <a:gd name="T69" fmla="*/ 50 h 110"/>
                <a:gd name="T70" fmla="*/ 0 w 97"/>
                <a:gd name="T71" fmla="*/ 41 h 110"/>
                <a:gd name="T72" fmla="*/ 2 w 97"/>
                <a:gd name="T73" fmla="*/ 35 h 110"/>
                <a:gd name="T74" fmla="*/ 4 w 97"/>
                <a:gd name="T75" fmla="*/ 22 h 110"/>
                <a:gd name="T76" fmla="*/ 4 w 97"/>
                <a:gd name="T77" fmla="*/ 17 h 110"/>
                <a:gd name="T78" fmla="*/ 6 w 97"/>
                <a:gd name="T79" fmla="*/ 6 h 110"/>
                <a:gd name="T80" fmla="*/ 9 w 97"/>
                <a:gd name="T8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110">
                  <a:moveTo>
                    <a:pt x="9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3" y="8"/>
                  </a:lnTo>
                  <a:lnTo>
                    <a:pt x="37" y="8"/>
                  </a:lnTo>
                  <a:lnTo>
                    <a:pt x="39" y="15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17"/>
                  </a:lnTo>
                  <a:lnTo>
                    <a:pt x="53" y="19"/>
                  </a:lnTo>
                  <a:lnTo>
                    <a:pt x="57" y="26"/>
                  </a:lnTo>
                  <a:lnTo>
                    <a:pt x="61" y="28"/>
                  </a:lnTo>
                  <a:lnTo>
                    <a:pt x="66" y="28"/>
                  </a:lnTo>
                  <a:lnTo>
                    <a:pt x="70" y="33"/>
                  </a:lnTo>
                  <a:lnTo>
                    <a:pt x="70" y="39"/>
                  </a:lnTo>
                  <a:lnTo>
                    <a:pt x="75" y="37"/>
                  </a:lnTo>
                  <a:lnTo>
                    <a:pt x="81" y="41"/>
                  </a:lnTo>
                  <a:lnTo>
                    <a:pt x="86" y="46"/>
                  </a:lnTo>
                  <a:lnTo>
                    <a:pt x="92" y="55"/>
                  </a:lnTo>
                  <a:lnTo>
                    <a:pt x="97" y="57"/>
                  </a:lnTo>
                  <a:lnTo>
                    <a:pt x="94" y="63"/>
                  </a:lnTo>
                  <a:lnTo>
                    <a:pt x="90" y="68"/>
                  </a:lnTo>
                  <a:lnTo>
                    <a:pt x="92" y="72"/>
                  </a:lnTo>
                  <a:lnTo>
                    <a:pt x="94" y="74"/>
                  </a:lnTo>
                  <a:lnTo>
                    <a:pt x="94" y="77"/>
                  </a:lnTo>
                  <a:lnTo>
                    <a:pt x="97" y="79"/>
                  </a:lnTo>
                  <a:lnTo>
                    <a:pt x="97" y="79"/>
                  </a:lnTo>
                  <a:lnTo>
                    <a:pt x="97" y="81"/>
                  </a:lnTo>
                  <a:lnTo>
                    <a:pt x="92" y="85"/>
                  </a:lnTo>
                  <a:lnTo>
                    <a:pt x="92" y="90"/>
                  </a:lnTo>
                  <a:lnTo>
                    <a:pt x="90" y="94"/>
                  </a:lnTo>
                  <a:lnTo>
                    <a:pt x="88" y="96"/>
                  </a:lnTo>
                  <a:lnTo>
                    <a:pt x="88" y="96"/>
                  </a:lnTo>
                  <a:lnTo>
                    <a:pt x="86" y="99"/>
                  </a:lnTo>
                  <a:lnTo>
                    <a:pt x="81" y="105"/>
                  </a:lnTo>
                  <a:lnTo>
                    <a:pt x="75" y="107"/>
                  </a:lnTo>
                  <a:lnTo>
                    <a:pt x="72" y="105"/>
                  </a:lnTo>
                  <a:lnTo>
                    <a:pt x="72" y="107"/>
                  </a:lnTo>
                  <a:lnTo>
                    <a:pt x="72" y="110"/>
                  </a:lnTo>
                  <a:lnTo>
                    <a:pt x="70" y="110"/>
                  </a:lnTo>
                  <a:lnTo>
                    <a:pt x="68" y="110"/>
                  </a:lnTo>
                  <a:lnTo>
                    <a:pt x="64" y="110"/>
                  </a:lnTo>
                  <a:lnTo>
                    <a:pt x="61" y="110"/>
                  </a:lnTo>
                  <a:lnTo>
                    <a:pt x="59" y="107"/>
                  </a:lnTo>
                  <a:lnTo>
                    <a:pt x="55" y="105"/>
                  </a:lnTo>
                  <a:lnTo>
                    <a:pt x="50" y="107"/>
                  </a:lnTo>
                  <a:lnTo>
                    <a:pt x="46" y="110"/>
                  </a:lnTo>
                  <a:lnTo>
                    <a:pt x="42" y="110"/>
                  </a:lnTo>
                  <a:lnTo>
                    <a:pt x="42" y="107"/>
                  </a:lnTo>
                  <a:lnTo>
                    <a:pt x="44" y="105"/>
                  </a:lnTo>
                  <a:lnTo>
                    <a:pt x="42" y="105"/>
                  </a:lnTo>
                  <a:lnTo>
                    <a:pt x="39" y="105"/>
                  </a:lnTo>
                  <a:lnTo>
                    <a:pt x="35" y="105"/>
                  </a:lnTo>
                  <a:lnTo>
                    <a:pt x="31" y="101"/>
                  </a:lnTo>
                  <a:lnTo>
                    <a:pt x="26" y="101"/>
                  </a:lnTo>
                  <a:lnTo>
                    <a:pt x="17" y="101"/>
                  </a:lnTo>
                  <a:lnTo>
                    <a:pt x="15" y="101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2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2" y="59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2" y="35"/>
                  </a:lnTo>
                  <a:lnTo>
                    <a:pt x="4" y="30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6" y="6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94"/>
            <p:cNvSpPr>
              <a:spLocks noEditPoints="1"/>
            </p:cNvSpPr>
            <p:nvPr/>
          </p:nvSpPr>
          <p:spPr bwMode="auto">
            <a:xfrm>
              <a:off x="2185019" y="4777782"/>
              <a:ext cx="315599" cy="813859"/>
            </a:xfrm>
            <a:custGeom>
              <a:avLst/>
              <a:gdLst>
                <a:gd name="T0" fmla="*/ 82 w 311"/>
                <a:gd name="T1" fmla="*/ 2 h 802"/>
                <a:gd name="T2" fmla="*/ 102 w 311"/>
                <a:gd name="T3" fmla="*/ 13 h 802"/>
                <a:gd name="T4" fmla="*/ 141 w 311"/>
                <a:gd name="T5" fmla="*/ 11 h 802"/>
                <a:gd name="T6" fmla="*/ 192 w 311"/>
                <a:gd name="T7" fmla="*/ 48 h 802"/>
                <a:gd name="T8" fmla="*/ 229 w 311"/>
                <a:gd name="T9" fmla="*/ 86 h 802"/>
                <a:gd name="T10" fmla="*/ 234 w 311"/>
                <a:gd name="T11" fmla="*/ 110 h 802"/>
                <a:gd name="T12" fmla="*/ 271 w 311"/>
                <a:gd name="T13" fmla="*/ 114 h 802"/>
                <a:gd name="T14" fmla="*/ 291 w 311"/>
                <a:gd name="T15" fmla="*/ 79 h 802"/>
                <a:gd name="T16" fmla="*/ 311 w 311"/>
                <a:gd name="T17" fmla="*/ 103 h 802"/>
                <a:gd name="T18" fmla="*/ 287 w 311"/>
                <a:gd name="T19" fmla="*/ 121 h 802"/>
                <a:gd name="T20" fmla="*/ 262 w 311"/>
                <a:gd name="T21" fmla="*/ 143 h 802"/>
                <a:gd name="T22" fmla="*/ 245 w 311"/>
                <a:gd name="T23" fmla="*/ 172 h 802"/>
                <a:gd name="T24" fmla="*/ 236 w 311"/>
                <a:gd name="T25" fmla="*/ 207 h 802"/>
                <a:gd name="T26" fmla="*/ 234 w 311"/>
                <a:gd name="T27" fmla="*/ 242 h 802"/>
                <a:gd name="T28" fmla="*/ 236 w 311"/>
                <a:gd name="T29" fmla="*/ 266 h 802"/>
                <a:gd name="T30" fmla="*/ 260 w 311"/>
                <a:gd name="T31" fmla="*/ 306 h 802"/>
                <a:gd name="T32" fmla="*/ 276 w 311"/>
                <a:gd name="T33" fmla="*/ 326 h 802"/>
                <a:gd name="T34" fmla="*/ 265 w 311"/>
                <a:gd name="T35" fmla="*/ 354 h 802"/>
                <a:gd name="T36" fmla="*/ 210 w 311"/>
                <a:gd name="T37" fmla="*/ 376 h 802"/>
                <a:gd name="T38" fmla="*/ 179 w 311"/>
                <a:gd name="T39" fmla="*/ 370 h 802"/>
                <a:gd name="T40" fmla="*/ 183 w 311"/>
                <a:gd name="T41" fmla="*/ 394 h 802"/>
                <a:gd name="T42" fmla="*/ 183 w 311"/>
                <a:gd name="T43" fmla="*/ 412 h 802"/>
                <a:gd name="T44" fmla="*/ 161 w 311"/>
                <a:gd name="T45" fmla="*/ 431 h 802"/>
                <a:gd name="T46" fmla="*/ 130 w 311"/>
                <a:gd name="T47" fmla="*/ 425 h 802"/>
                <a:gd name="T48" fmla="*/ 148 w 311"/>
                <a:gd name="T49" fmla="*/ 458 h 802"/>
                <a:gd name="T50" fmla="*/ 152 w 311"/>
                <a:gd name="T51" fmla="*/ 456 h 802"/>
                <a:gd name="T52" fmla="*/ 165 w 311"/>
                <a:gd name="T53" fmla="*/ 469 h 802"/>
                <a:gd name="T54" fmla="*/ 143 w 311"/>
                <a:gd name="T55" fmla="*/ 467 h 802"/>
                <a:gd name="T56" fmla="*/ 141 w 311"/>
                <a:gd name="T57" fmla="*/ 484 h 802"/>
                <a:gd name="T58" fmla="*/ 137 w 311"/>
                <a:gd name="T59" fmla="*/ 509 h 802"/>
                <a:gd name="T60" fmla="*/ 139 w 311"/>
                <a:gd name="T61" fmla="*/ 528 h 802"/>
                <a:gd name="T62" fmla="*/ 113 w 311"/>
                <a:gd name="T63" fmla="*/ 542 h 802"/>
                <a:gd name="T64" fmla="*/ 110 w 311"/>
                <a:gd name="T65" fmla="*/ 568 h 802"/>
                <a:gd name="T66" fmla="*/ 143 w 311"/>
                <a:gd name="T67" fmla="*/ 584 h 802"/>
                <a:gd name="T68" fmla="*/ 148 w 311"/>
                <a:gd name="T69" fmla="*/ 603 h 802"/>
                <a:gd name="T70" fmla="*/ 135 w 311"/>
                <a:gd name="T71" fmla="*/ 623 h 802"/>
                <a:gd name="T72" fmla="*/ 121 w 311"/>
                <a:gd name="T73" fmla="*/ 645 h 802"/>
                <a:gd name="T74" fmla="*/ 110 w 311"/>
                <a:gd name="T75" fmla="*/ 661 h 802"/>
                <a:gd name="T76" fmla="*/ 104 w 311"/>
                <a:gd name="T77" fmla="*/ 685 h 802"/>
                <a:gd name="T78" fmla="*/ 113 w 311"/>
                <a:gd name="T79" fmla="*/ 709 h 802"/>
                <a:gd name="T80" fmla="*/ 115 w 311"/>
                <a:gd name="T81" fmla="*/ 720 h 802"/>
                <a:gd name="T82" fmla="*/ 53 w 311"/>
                <a:gd name="T83" fmla="*/ 702 h 802"/>
                <a:gd name="T84" fmla="*/ 22 w 311"/>
                <a:gd name="T85" fmla="*/ 672 h 802"/>
                <a:gd name="T86" fmla="*/ 33 w 311"/>
                <a:gd name="T87" fmla="*/ 599 h 802"/>
                <a:gd name="T88" fmla="*/ 31 w 311"/>
                <a:gd name="T89" fmla="*/ 550 h 802"/>
                <a:gd name="T90" fmla="*/ 20 w 311"/>
                <a:gd name="T91" fmla="*/ 526 h 802"/>
                <a:gd name="T92" fmla="*/ 18 w 311"/>
                <a:gd name="T93" fmla="*/ 500 h 802"/>
                <a:gd name="T94" fmla="*/ 11 w 311"/>
                <a:gd name="T95" fmla="*/ 454 h 802"/>
                <a:gd name="T96" fmla="*/ 11 w 311"/>
                <a:gd name="T97" fmla="*/ 383 h 802"/>
                <a:gd name="T98" fmla="*/ 18 w 311"/>
                <a:gd name="T99" fmla="*/ 315 h 802"/>
                <a:gd name="T100" fmla="*/ 20 w 311"/>
                <a:gd name="T101" fmla="*/ 266 h 802"/>
                <a:gd name="T102" fmla="*/ 0 w 311"/>
                <a:gd name="T103" fmla="*/ 207 h 802"/>
                <a:gd name="T104" fmla="*/ 9 w 311"/>
                <a:gd name="T105" fmla="*/ 154 h 802"/>
                <a:gd name="T106" fmla="*/ 29 w 311"/>
                <a:gd name="T107" fmla="*/ 103 h 802"/>
                <a:gd name="T108" fmla="*/ 27 w 311"/>
                <a:gd name="T109" fmla="*/ 70 h 802"/>
                <a:gd name="T110" fmla="*/ 207 w 311"/>
                <a:gd name="T111" fmla="*/ 793 h 802"/>
                <a:gd name="T112" fmla="*/ 207 w 311"/>
                <a:gd name="T113" fmla="*/ 793 h 802"/>
                <a:gd name="T114" fmla="*/ 128 w 311"/>
                <a:gd name="T115" fmla="*/ 751 h 802"/>
                <a:gd name="T116" fmla="*/ 139 w 311"/>
                <a:gd name="T117" fmla="*/ 764 h 802"/>
                <a:gd name="T118" fmla="*/ 181 w 311"/>
                <a:gd name="T119" fmla="*/ 788 h 802"/>
                <a:gd name="T120" fmla="*/ 185 w 311"/>
                <a:gd name="T121" fmla="*/ 797 h 802"/>
                <a:gd name="T122" fmla="*/ 141 w 311"/>
                <a:gd name="T123" fmla="*/ 799 h 802"/>
                <a:gd name="T124" fmla="*/ 143 w 311"/>
                <a:gd name="T125" fmla="*/ 788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1" h="802">
                  <a:moveTo>
                    <a:pt x="49" y="19"/>
                  </a:moveTo>
                  <a:lnTo>
                    <a:pt x="51" y="17"/>
                  </a:lnTo>
                  <a:lnTo>
                    <a:pt x="55" y="8"/>
                  </a:lnTo>
                  <a:lnTo>
                    <a:pt x="62" y="2"/>
                  </a:lnTo>
                  <a:lnTo>
                    <a:pt x="66" y="0"/>
                  </a:lnTo>
                  <a:lnTo>
                    <a:pt x="73" y="4"/>
                  </a:lnTo>
                  <a:lnTo>
                    <a:pt x="77" y="4"/>
                  </a:lnTo>
                  <a:lnTo>
                    <a:pt x="82" y="2"/>
                  </a:lnTo>
                  <a:lnTo>
                    <a:pt x="84" y="4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7" y="8"/>
                  </a:lnTo>
                  <a:lnTo>
                    <a:pt x="99" y="15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2" y="13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28" y="2"/>
                  </a:lnTo>
                  <a:lnTo>
                    <a:pt x="132" y="4"/>
                  </a:lnTo>
                  <a:lnTo>
                    <a:pt x="137" y="11"/>
                  </a:lnTo>
                  <a:lnTo>
                    <a:pt x="141" y="11"/>
                  </a:lnTo>
                  <a:lnTo>
                    <a:pt x="146" y="19"/>
                  </a:lnTo>
                  <a:lnTo>
                    <a:pt x="157" y="31"/>
                  </a:lnTo>
                  <a:lnTo>
                    <a:pt x="161" y="33"/>
                  </a:lnTo>
                  <a:lnTo>
                    <a:pt x="168" y="35"/>
                  </a:lnTo>
                  <a:lnTo>
                    <a:pt x="170" y="42"/>
                  </a:lnTo>
                  <a:lnTo>
                    <a:pt x="181" y="44"/>
                  </a:lnTo>
                  <a:lnTo>
                    <a:pt x="190" y="48"/>
                  </a:lnTo>
                  <a:lnTo>
                    <a:pt x="192" y="48"/>
                  </a:lnTo>
                  <a:lnTo>
                    <a:pt x="201" y="55"/>
                  </a:lnTo>
                  <a:lnTo>
                    <a:pt x="210" y="59"/>
                  </a:lnTo>
                  <a:lnTo>
                    <a:pt x="221" y="61"/>
                  </a:lnTo>
                  <a:lnTo>
                    <a:pt x="225" y="66"/>
                  </a:lnTo>
                  <a:lnTo>
                    <a:pt x="232" y="72"/>
                  </a:lnTo>
                  <a:lnTo>
                    <a:pt x="234" y="77"/>
                  </a:lnTo>
                  <a:lnTo>
                    <a:pt x="234" y="81"/>
                  </a:lnTo>
                  <a:lnTo>
                    <a:pt x="229" y="86"/>
                  </a:lnTo>
                  <a:lnTo>
                    <a:pt x="227" y="88"/>
                  </a:lnTo>
                  <a:lnTo>
                    <a:pt x="225" y="90"/>
                  </a:lnTo>
                  <a:lnTo>
                    <a:pt x="225" y="94"/>
                  </a:lnTo>
                  <a:lnTo>
                    <a:pt x="223" y="103"/>
                  </a:lnTo>
                  <a:lnTo>
                    <a:pt x="216" y="108"/>
                  </a:lnTo>
                  <a:lnTo>
                    <a:pt x="216" y="112"/>
                  </a:lnTo>
                  <a:lnTo>
                    <a:pt x="218" y="112"/>
                  </a:lnTo>
                  <a:lnTo>
                    <a:pt x="234" y="110"/>
                  </a:lnTo>
                  <a:lnTo>
                    <a:pt x="245" y="114"/>
                  </a:lnTo>
                  <a:lnTo>
                    <a:pt x="251" y="119"/>
                  </a:lnTo>
                  <a:lnTo>
                    <a:pt x="256" y="116"/>
                  </a:lnTo>
                  <a:lnTo>
                    <a:pt x="260" y="116"/>
                  </a:lnTo>
                  <a:lnTo>
                    <a:pt x="260" y="119"/>
                  </a:lnTo>
                  <a:lnTo>
                    <a:pt x="265" y="114"/>
                  </a:lnTo>
                  <a:lnTo>
                    <a:pt x="267" y="112"/>
                  </a:lnTo>
                  <a:lnTo>
                    <a:pt x="271" y="114"/>
                  </a:lnTo>
                  <a:lnTo>
                    <a:pt x="276" y="110"/>
                  </a:lnTo>
                  <a:lnTo>
                    <a:pt x="276" y="105"/>
                  </a:lnTo>
                  <a:lnTo>
                    <a:pt x="284" y="99"/>
                  </a:lnTo>
                  <a:lnTo>
                    <a:pt x="287" y="94"/>
                  </a:lnTo>
                  <a:lnTo>
                    <a:pt x="289" y="90"/>
                  </a:lnTo>
                  <a:lnTo>
                    <a:pt x="293" y="88"/>
                  </a:lnTo>
                  <a:lnTo>
                    <a:pt x="293" y="79"/>
                  </a:lnTo>
                  <a:lnTo>
                    <a:pt x="291" y="79"/>
                  </a:lnTo>
                  <a:lnTo>
                    <a:pt x="293" y="72"/>
                  </a:lnTo>
                  <a:lnTo>
                    <a:pt x="298" y="70"/>
                  </a:lnTo>
                  <a:lnTo>
                    <a:pt x="306" y="70"/>
                  </a:lnTo>
                  <a:lnTo>
                    <a:pt x="306" y="75"/>
                  </a:lnTo>
                  <a:lnTo>
                    <a:pt x="311" y="83"/>
                  </a:lnTo>
                  <a:lnTo>
                    <a:pt x="309" y="90"/>
                  </a:lnTo>
                  <a:lnTo>
                    <a:pt x="311" y="97"/>
                  </a:lnTo>
                  <a:lnTo>
                    <a:pt x="311" y="103"/>
                  </a:lnTo>
                  <a:lnTo>
                    <a:pt x="311" y="108"/>
                  </a:lnTo>
                  <a:lnTo>
                    <a:pt x="306" y="108"/>
                  </a:lnTo>
                  <a:lnTo>
                    <a:pt x="302" y="110"/>
                  </a:lnTo>
                  <a:lnTo>
                    <a:pt x="300" y="110"/>
                  </a:lnTo>
                  <a:lnTo>
                    <a:pt x="298" y="112"/>
                  </a:lnTo>
                  <a:lnTo>
                    <a:pt x="298" y="112"/>
                  </a:lnTo>
                  <a:lnTo>
                    <a:pt x="289" y="119"/>
                  </a:lnTo>
                  <a:lnTo>
                    <a:pt x="287" y="121"/>
                  </a:lnTo>
                  <a:lnTo>
                    <a:pt x="284" y="121"/>
                  </a:lnTo>
                  <a:lnTo>
                    <a:pt x="278" y="127"/>
                  </a:lnTo>
                  <a:lnTo>
                    <a:pt x="273" y="127"/>
                  </a:lnTo>
                  <a:lnTo>
                    <a:pt x="273" y="132"/>
                  </a:lnTo>
                  <a:lnTo>
                    <a:pt x="271" y="134"/>
                  </a:lnTo>
                  <a:lnTo>
                    <a:pt x="269" y="134"/>
                  </a:lnTo>
                  <a:lnTo>
                    <a:pt x="262" y="141"/>
                  </a:lnTo>
                  <a:lnTo>
                    <a:pt x="262" y="143"/>
                  </a:lnTo>
                  <a:lnTo>
                    <a:pt x="262" y="147"/>
                  </a:lnTo>
                  <a:lnTo>
                    <a:pt x="260" y="149"/>
                  </a:lnTo>
                  <a:lnTo>
                    <a:pt x="258" y="152"/>
                  </a:lnTo>
                  <a:lnTo>
                    <a:pt x="254" y="158"/>
                  </a:lnTo>
                  <a:lnTo>
                    <a:pt x="251" y="160"/>
                  </a:lnTo>
                  <a:lnTo>
                    <a:pt x="247" y="167"/>
                  </a:lnTo>
                  <a:lnTo>
                    <a:pt x="247" y="169"/>
                  </a:lnTo>
                  <a:lnTo>
                    <a:pt x="245" y="172"/>
                  </a:lnTo>
                  <a:lnTo>
                    <a:pt x="243" y="174"/>
                  </a:lnTo>
                  <a:lnTo>
                    <a:pt x="240" y="178"/>
                  </a:lnTo>
                  <a:lnTo>
                    <a:pt x="238" y="183"/>
                  </a:lnTo>
                  <a:lnTo>
                    <a:pt x="238" y="189"/>
                  </a:lnTo>
                  <a:lnTo>
                    <a:pt x="238" y="191"/>
                  </a:lnTo>
                  <a:lnTo>
                    <a:pt x="238" y="194"/>
                  </a:lnTo>
                  <a:lnTo>
                    <a:pt x="238" y="202"/>
                  </a:lnTo>
                  <a:lnTo>
                    <a:pt x="236" y="207"/>
                  </a:lnTo>
                  <a:lnTo>
                    <a:pt x="238" y="209"/>
                  </a:lnTo>
                  <a:lnTo>
                    <a:pt x="234" y="213"/>
                  </a:lnTo>
                  <a:lnTo>
                    <a:pt x="236" y="220"/>
                  </a:lnTo>
                  <a:lnTo>
                    <a:pt x="236" y="222"/>
                  </a:lnTo>
                  <a:lnTo>
                    <a:pt x="236" y="231"/>
                  </a:lnTo>
                  <a:lnTo>
                    <a:pt x="238" y="238"/>
                  </a:lnTo>
                  <a:lnTo>
                    <a:pt x="236" y="240"/>
                  </a:lnTo>
                  <a:lnTo>
                    <a:pt x="234" y="242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2" y="251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6" y="264"/>
                  </a:lnTo>
                  <a:lnTo>
                    <a:pt x="236" y="266"/>
                  </a:lnTo>
                  <a:lnTo>
                    <a:pt x="234" y="268"/>
                  </a:lnTo>
                  <a:lnTo>
                    <a:pt x="236" y="271"/>
                  </a:lnTo>
                  <a:lnTo>
                    <a:pt x="245" y="277"/>
                  </a:lnTo>
                  <a:lnTo>
                    <a:pt x="251" y="282"/>
                  </a:lnTo>
                  <a:lnTo>
                    <a:pt x="262" y="288"/>
                  </a:lnTo>
                  <a:lnTo>
                    <a:pt x="265" y="293"/>
                  </a:lnTo>
                  <a:lnTo>
                    <a:pt x="265" y="295"/>
                  </a:lnTo>
                  <a:lnTo>
                    <a:pt x="260" y="306"/>
                  </a:lnTo>
                  <a:lnTo>
                    <a:pt x="260" y="308"/>
                  </a:lnTo>
                  <a:lnTo>
                    <a:pt x="262" y="313"/>
                  </a:lnTo>
                  <a:lnTo>
                    <a:pt x="267" y="317"/>
                  </a:lnTo>
                  <a:lnTo>
                    <a:pt x="271" y="317"/>
                  </a:lnTo>
                  <a:lnTo>
                    <a:pt x="273" y="315"/>
                  </a:lnTo>
                  <a:lnTo>
                    <a:pt x="276" y="315"/>
                  </a:lnTo>
                  <a:lnTo>
                    <a:pt x="276" y="317"/>
                  </a:lnTo>
                  <a:lnTo>
                    <a:pt x="276" y="326"/>
                  </a:lnTo>
                  <a:lnTo>
                    <a:pt x="276" y="330"/>
                  </a:lnTo>
                  <a:lnTo>
                    <a:pt x="271" y="337"/>
                  </a:lnTo>
                  <a:lnTo>
                    <a:pt x="269" y="341"/>
                  </a:lnTo>
                  <a:lnTo>
                    <a:pt x="269" y="343"/>
                  </a:lnTo>
                  <a:lnTo>
                    <a:pt x="267" y="341"/>
                  </a:lnTo>
                  <a:lnTo>
                    <a:pt x="267" y="343"/>
                  </a:lnTo>
                  <a:lnTo>
                    <a:pt x="265" y="350"/>
                  </a:lnTo>
                  <a:lnTo>
                    <a:pt x="265" y="354"/>
                  </a:lnTo>
                  <a:lnTo>
                    <a:pt x="265" y="357"/>
                  </a:lnTo>
                  <a:lnTo>
                    <a:pt x="254" y="363"/>
                  </a:lnTo>
                  <a:lnTo>
                    <a:pt x="245" y="368"/>
                  </a:lnTo>
                  <a:lnTo>
                    <a:pt x="243" y="365"/>
                  </a:lnTo>
                  <a:lnTo>
                    <a:pt x="243" y="368"/>
                  </a:lnTo>
                  <a:lnTo>
                    <a:pt x="232" y="372"/>
                  </a:lnTo>
                  <a:lnTo>
                    <a:pt x="218" y="376"/>
                  </a:lnTo>
                  <a:lnTo>
                    <a:pt x="210" y="376"/>
                  </a:lnTo>
                  <a:lnTo>
                    <a:pt x="203" y="374"/>
                  </a:lnTo>
                  <a:lnTo>
                    <a:pt x="196" y="376"/>
                  </a:lnTo>
                  <a:lnTo>
                    <a:pt x="194" y="376"/>
                  </a:lnTo>
                  <a:lnTo>
                    <a:pt x="190" y="372"/>
                  </a:lnTo>
                  <a:lnTo>
                    <a:pt x="183" y="372"/>
                  </a:lnTo>
                  <a:lnTo>
                    <a:pt x="181" y="372"/>
                  </a:lnTo>
                  <a:lnTo>
                    <a:pt x="179" y="370"/>
                  </a:lnTo>
                  <a:lnTo>
                    <a:pt x="179" y="370"/>
                  </a:lnTo>
                  <a:lnTo>
                    <a:pt x="179" y="374"/>
                  </a:lnTo>
                  <a:lnTo>
                    <a:pt x="179" y="376"/>
                  </a:lnTo>
                  <a:lnTo>
                    <a:pt x="179" y="383"/>
                  </a:lnTo>
                  <a:lnTo>
                    <a:pt x="181" y="385"/>
                  </a:lnTo>
                  <a:lnTo>
                    <a:pt x="181" y="387"/>
                  </a:lnTo>
                  <a:lnTo>
                    <a:pt x="183" y="387"/>
                  </a:lnTo>
                  <a:lnTo>
                    <a:pt x="185" y="392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79" y="398"/>
                  </a:lnTo>
                  <a:lnTo>
                    <a:pt x="181" y="401"/>
                  </a:lnTo>
                  <a:lnTo>
                    <a:pt x="179" y="403"/>
                  </a:lnTo>
                  <a:lnTo>
                    <a:pt x="179" y="407"/>
                  </a:lnTo>
                  <a:lnTo>
                    <a:pt x="181" y="412"/>
                  </a:lnTo>
                  <a:lnTo>
                    <a:pt x="183" y="412"/>
                  </a:lnTo>
                  <a:lnTo>
                    <a:pt x="183" y="414"/>
                  </a:lnTo>
                  <a:lnTo>
                    <a:pt x="181" y="416"/>
                  </a:lnTo>
                  <a:lnTo>
                    <a:pt x="183" y="420"/>
                  </a:lnTo>
                  <a:lnTo>
                    <a:pt x="183" y="423"/>
                  </a:lnTo>
                  <a:lnTo>
                    <a:pt x="179" y="427"/>
                  </a:lnTo>
                  <a:lnTo>
                    <a:pt x="179" y="427"/>
                  </a:lnTo>
                  <a:lnTo>
                    <a:pt x="172" y="431"/>
                  </a:lnTo>
                  <a:lnTo>
                    <a:pt x="161" y="431"/>
                  </a:lnTo>
                  <a:lnTo>
                    <a:pt x="154" y="431"/>
                  </a:lnTo>
                  <a:lnTo>
                    <a:pt x="148" y="425"/>
                  </a:lnTo>
                  <a:lnTo>
                    <a:pt x="141" y="423"/>
                  </a:lnTo>
                  <a:lnTo>
                    <a:pt x="137" y="423"/>
                  </a:lnTo>
                  <a:lnTo>
                    <a:pt x="135" y="423"/>
                  </a:lnTo>
                  <a:lnTo>
                    <a:pt x="137" y="420"/>
                  </a:lnTo>
                  <a:lnTo>
                    <a:pt x="135" y="420"/>
                  </a:lnTo>
                  <a:lnTo>
                    <a:pt x="130" y="425"/>
                  </a:lnTo>
                  <a:lnTo>
                    <a:pt x="130" y="431"/>
                  </a:lnTo>
                  <a:lnTo>
                    <a:pt x="135" y="436"/>
                  </a:lnTo>
                  <a:lnTo>
                    <a:pt x="135" y="443"/>
                  </a:lnTo>
                  <a:lnTo>
                    <a:pt x="135" y="451"/>
                  </a:lnTo>
                  <a:lnTo>
                    <a:pt x="137" y="456"/>
                  </a:lnTo>
                  <a:lnTo>
                    <a:pt x="141" y="458"/>
                  </a:lnTo>
                  <a:lnTo>
                    <a:pt x="146" y="456"/>
                  </a:lnTo>
                  <a:lnTo>
                    <a:pt x="148" y="458"/>
                  </a:lnTo>
                  <a:lnTo>
                    <a:pt x="146" y="460"/>
                  </a:lnTo>
                  <a:lnTo>
                    <a:pt x="146" y="460"/>
                  </a:lnTo>
                  <a:lnTo>
                    <a:pt x="148" y="462"/>
                  </a:lnTo>
                  <a:lnTo>
                    <a:pt x="154" y="460"/>
                  </a:lnTo>
                  <a:lnTo>
                    <a:pt x="154" y="458"/>
                  </a:lnTo>
                  <a:lnTo>
                    <a:pt x="152" y="458"/>
                  </a:lnTo>
                  <a:lnTo>
                    <a:pt x="150" y="456"/>
                  </a:lnTo>
                  <a:lnTo>
                    <a:pt x="152" y="456"/>
                  </a:lnTo>
                  <a:lnTo>
                    <a:pt x="154" y="456"/>
                  </a:lnTo>
                  <a:lnTo>
                    <a:pt x="159" y="451"/>
                  </a:lnTo>
                  <a:lnTo>
                    <a:pt x="161" y="454"/>
                  </a:lnTo>
                  <a:lnTo>
                    <a:pt x="163" y="458"/>
                  </a:lnTo>
                  <a:lnTo>
                    <a:pt x="163" y="460"/>
                  </a:lnTo>
                  <a:lnTo>
                    <a:pt x="161" y="460"/>
                  </a:lnTo>
                  <a:lnTo>
                    <a:pt x="165" y="465"/>
                  </a:lnTo>
                  <a:lnTo>
                    <a:pt x="165" y="469"/>
                  </a:lnTo>
                  <a:lnTo>
                    <a:pt x="165" y="471"/>
                  </a:lnTo>
                  <a:lnTo>
                    <a:pt x="157" y="476"/>
                  </a:lnTo>
                  <a:lnTo>
                    <a:pt x="154" y="476"/>
                  </a:lnTo>
                  <a:lnTo>
                    <a:pt x="152" y="471"/>
                  </a:lnTo>
                  <a:lnTo>
                    <a:pt x="154" y="469"/>
                  </a:lnTo>
                  <a:lnTo>
                    <a:pt x="154" y="467"/>
                  </a:lnTo>
                  <a:lnTo>
                    <a:pt x="150" y="465"/>
                  </a:lnTo>
                  <a:lnTo>
                    <a:pt x="143" y="467"/>
                  </a:lnTo>
                  <a:lnTo>
                    <a:pt x="141" y="469"/>
                  </a:lnTo>
                  <a:lnTo>
                    <a:pt x="139" y="471"/>
                  </a:lnTo>
                  <a:lnTo>
                    <a:pt x="141" y="476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48" y="482"/>
                  </a:lnTo>
                  <a:lnTo>
                    <a:pt x="141" y="484"/>
                  </a:lnTo>
                  <a:lnTo>
                    <a:pt x="139" y="487"/>
                  </a:lnTo>
                  <a:lnTo>
                    <a:pt x="141" y="489"/>
                  </a:lnTo>
                  <a:lnTo>
                    <a:pt x="139" y="493"/>
                  </a:lnTo>
                  <a:lnTo>
                    <a:pt x="135" y="495"/>
                  </a:lnTo>
                  <a:lnTo>
                    <a:pt x="137" y="500"/>
                  </a:lnTo>
                  <a:lnTo>
                    <a:pt x="139" y="502"/>
                  </a:lnTo>
                  <a:lnTo>
                    <a:pt x="139" y="504"/>
                  </a:lnTo>
                  <a:lnTo>
                    <a:pt x="137" y="509"/>
                  </a:lnTo>
                  <a:lnTo>
                    <a:pt x="141" y="513"/>
                  </a:lnTo>
                  <a:lnTo>
                    <a:pt x="141" y="515"/>
                  </a:lnTo>
                  <a:lnTo>
                    <a:pt x="141" y="517"/>
                  </a:lnTo>
                  <a:lnTo>
                    <a:pt x="141" y="517"/>
                  </a:lnTo>
                  <a:lnTo>
                    <a:pt x="137" y="522"/>
                  </a:lnTo>
                  <a:lnTo>
                    <a:pt x="135" y="524"/>
                  </a:lnTo>
                  <a:lnTo>
                    <a:pt x="135" y="526"/>
                  </a:lnTo>
                  <a:lnTo>
                    <a:pt x="139" y="528"/>
                  </a:lnTo>
                  <a:lnTo>
                    <a:pt x="141" y="528"/>
                  </a:lnTo>
                  <a:lnTo>
                    <a:pt x="139" y="531"/>
                  </a:lnTo>
                  <a:lnTo>
                    <a:pt x="135" y="533"/>
                  </a:lnTo>
                  <a:lnTo>
                    <a:pt x="130" y="531"/>
                  </a:lnTo>
                  <a:lnTo>
                    <a:pt x="126" y="533"/>
                  </a:lnTo>
                  <a:lnTo>
                    <a:pt x="121" y="537"/>
                  </a:lnTo>
                  <a:lnTo>
                    <a:pt x="117" y="537"/>
                  </a:lnTo>
                  <a:lnTo>
                    <a:pt x="113" y="542"/>
                  </a:lnTo>
                  <a:lnTo>
                    <a:pt x="110" y="542"/>
                  </a:lnTo>
                  <a:lnTo>
                    <a:pt x="110" y="546"/>
                  </a:lnTo>
                  <a:lnTo>
                    <a:pt x="108" y="548"/>
                  </a:lnTo>
                  <a:lnTo>
                    <a:pt x="104" y="553"/>
                  </a:lnTo>
                  <a:lnTo>
                    <a:pt x="104" y="555"/>
                  </a:lnTo>
                  <a:lnTo>
                    <a:pt x="106" y="557"/>
                  </a:lnTo>
                  <a:lnTo>
                    <a:pt x="106" y="561"/>
                  </a:lnTo>
                  <a:lnTo>
                    <a:pt x="110" y="568"/>
                  </a:lnTo>
                  <a:lnTo>
                    <a:pt x="115" y="572"/>
                  </a:lnTo>
                  <a:lnTo>
                    <a:pt x="117" y="572"/>
                  </a:lnTo>
                  <a:lnTo>
                    <a:pt x="121" y="577"/>
                  </a:lnTo>
                  <a:lnTo>
                    <a:pt x="130" y="586"/>
                  </a:lnTo>
                  <a:lnTo>
                    <a:pt x="137" y="584"/>
                  </a:lnTo>
                  <a:lnTo>
                    <a:pt x="139" y="584"/>
                  </a:lnTo>
                  <a:lnTo>
                    <a:pt x="141" y="584"/>
                  </a:lnTo>
                  <a:lnTo>
                    <a:pt x="143" y="584"/>
                  </a:lnTo>
                  <a:lnTo>
                    <a:pt x="146" y="586"/>
                  </a:lnTo>
                  <a:lnTo>
                    <a:pt x="143" y="588"/>
                  </a:lnTo>
                  <a:lnTo>
                    <a:pt x="143" y="590"/>
                  </a:lnTo>
                  <a:lnTo>
                    <a:pt x="146" y="595"/>
                  </a:lnTo>
                  <a:lnTo>
                    <a:pt x="146" y="597"/>
                  </a:lnTo>
                  <a:lnTo>
                    <a:pt x="143" y="601"/>
                  </a:lnTo>
                  <a:lnTo>
                    <a:pt x="146" y="601"/>
                  </a:lnTo>
                  <a:lnTo>
                    <a:pt x="148" y="603"/>
                  </a:lnTo>
                  <a:lnTo>
                    <a:pt x="146" y="606"/>
                  </a:lnTo>
                  <a:lnTo>
                    <a:pt x="146" y="608"/>
                  </a:lnTo>
                  <a:lnTo>
                    <a:pt x="146" y="610"/>
                  </a:lnTo>
                  <a:lnTo>
                    <a:pt x="143" y="614"/>
                  </a:lnTo>
                  <a:lnTo>
                    <a:pt x="141" y="614"/>
                  </a:lnTo>
                  <a:lnTo>
                    <a:pt x="139" y="619"/>
                  </a:lnTo>
                  <a:lnTo>
                    <a:pt x="137" y="619"/>
                  </a:lnTo>
                  <a:lnTo>
                    <a:pt x="135" y="623"/>
                  </a:lnTo>
                  <a:lnTo>
                    <a:pt x="135" y="628"/>
                  </a:lnTo>
                  <a:lnTo>
                    <a:pt x="130" y="628"/>
                  </a:lnTo>
                  <a:lnTo>
                    <a:pt x="126" y="632"/>
                  </a:lnTo>
                  <a:lnTo>
                    <a:pt x="124" y="636"/>
                  </a:lnTo>
                  <a:lnTo>
                    <a:pt x="124" y="641"/>
                  </a:lnTo>
                  <a:lnTo>
                    <a:pt x="119" y="643"/>
                  </a:lnTo>
                  <a:lnTo>
                    <a:pt x="119" y="645"/>
                  </a:lnTo>
                  <a:lnTo>
                    <a:pt x="121" y="645"/>
                  </a:lnTo>
                  <a:lnTo>
                    <a:pt x="124" y="645"/>
                  </a:lnTo>
                  <a:lnTo>
                    <a:pt x="126" y="652"/>
                  </a:lnTo>
                  <a:lnTo>
                    <a:pt x="124" y="654"/>
                  </a:lnTo>
                  <a:lnTo>
                    <a:pt x="121" y="658"/>
                  </a:lnTo>
                  <a:lnTo>
                    <a:pt x="119" y="661"/>
                  </a:lnTo>
                  <a:lnTo>
                    <a:pt x="115" y="665"/>
                  </a:lnTo>
                  <a:lnTo>
                    <a:pt x="113" y="663"/>
                  </a:lnTo>
                  <a:lnTo>
                    <a:pt x="110" y="661"/>
                  </a:lnTo>
                  <a:lnTo>
                    <a:pt x="108" y="658"/>
                  </a:lnTo>
                  <a:lnTo>
                    <a:pt x="110" y="661"/>
                  </a:lnTo>
                  <a:lnTo>
                    <a:pt x="110" y="665"/>
                  </a:lnTo>
                  <a:lnTo>
                    <a:pt x="110" y="667"/>
                  </a:lnTo>
                  <a:lnTo>
                    <a:pt x="110" y="669"/>
                  </a:lnTo>
                  <a:lnTo>
                    <a:pt x="104" y="674"/>
                  </a:lnTo>
                  <a:lnTo>
                    <a:pt x="102" y="680"/>
                  </a:lnTo>
                  <a:lnTo>
                    <a:pt x="104" y="685"/>
                  </a:lnTo>
                  <a:lnTo>
                    <a:pt x="106" y="691"/>
                  </a:lnTo>
                  <a:lnTo>
                    <a:pt x="110" y="700"/>
                  </a:lnTo>
                  <a:lnTo>
                    <a:pt x="110" y="702"/>
                  </a:lnTo>
                  <a:lnTo>
                    <a:pt x="110" y="705"/>
                  </a:lnTo>
                  <a:lnTo>
                    <a:pt x="110" y="707"/>
                  </a:lnTo>
                  <a:lnTo>
                    <a:pt x="108" y="707"/>
                  </a:lnTo>
                  <a:lnTo>
                    <a:pt x="110" y="709"/>
                  </a:lnTo>
                  <a:lnTo>
                    <a:pt x="113" y="709"/>
                  </a:lnTo>
                  <a:lnTo>
                    <a:pt x="115" y="713"/>
                  </a:lnTo>
                  <a:lnTo>
                    <a:pt x="115" y="716"/>
                  </a:lnTo>
                  <a:lnTo>
                    <a:pt x="121" y="720"/>
                  </a:lnTo>
                  <a:lnTo>
                    <a:pt x="126" y="725"/>
                  </a:lnTo>
                  <a:lnTo>
                    <a:pt x="126" y="727"/>
                  </a:lnTo>
                  <a:lnTo>
                    <a:pt x="126" y="727"/>
                  </a:lnTo>
                  <a:lnTo>
                    <a:pt x="121" y="725"/>
                  </a:lnTo>
                  <a:lnTo>
                    <a:pt x="115" y="720"/>
                  </a:lnTo>
                  <a:lnTo>
                    <a:pt x="110" y="720"/>
                  </a:lnTo>
                  <a:lnTo>
                    <a:pt x="110" y="718"/>
                  </a:lnTo>
                  <a:lnTo>
                    <a:pt x="84" y="718"/>
                  </a:lnTo>
                  <a:lnTo>
                    <a:pt x="71" y="720"/>
                  </a:lnTo>
                  <a:lnTo>
                    <a:pt x="69" y="718"/>
                  </a:lnTo>
                  <a:lnTo>
                    <a:pt x="58" y="718"/>
                  </a:lnTo>
                  <a:lnTo>
                    <a:pt x="55" y="709"/>
                  </a:lnTo>
                  <a:lnTo>
                    <a:pt x="53" y="702"/>
                  </a:lnTo>
                  <a:lnTo>
                    <a:pt x="49" y="698"/>
                  </a:lnTo>
                  <a:lnTo>
                    <a:pt x="49" y="687"/>
                  </a:lnTo>
                  <a:lnTo>
                    <a:pt x="49" y="683"/>
                  </a:lnTo>
                  <a:lnTo>
                    <a:pt x="44" y="683"/>
                  </a:lnTo>
                  <a:lnTo>
                    <a:pt x="38" y="685"/>
                  </a:lnTo>
                  <a:lnTo>
                    <a:pt x="33" y="689"/>
                  </a:lnTo>
                  <a:lnTo>
                    <a:pt x="31" y="689"/>
                  </a:lnTo>
                  <a:lnTo>
                    <a:pt x="22" y="672"/>
                  </a:lnTo>
                  <a:lnTo>
                    <a:pt x="20" y="667"/>
                  </a:lnTo>
                  <a:lnTo>
                    <a:pt x="22" y="650"/>
                  </a:lnTo>
                  <a:lnTo>
                    <a:pt x="27" y="643"/>
                  </a:lnTo>
                  <a:lnTo>
                    <a:pt x="33" y="636"/>
                  </a:lnTo>
                  <a:lnTo>
                    <a:pt x="36" y="625"/>
                  </a:lnTo>
                  <a:lnTo>
                    <a:pt x="33" y="617"/>
                  </a:lnTo>
                  <a:lnTo>
                    <a:pt x="31" y="608"/>
                  </a:lnTo>
                  <a:lnTo>
                    <a:pt x="33" y="599"/>
                  </a:lnTo>
                  <a:lnTo>
                    <a:pt x="38" y="595"/>
                  </a:lnTo>
                  <a:lnTo>
                    <a:pt x="33" y="586"/>
                  </a:lnTo>
                  <a:lnTo>
                    <a:pt x="33" y="581"/>
                  </a:lnTo>
                  <a:lnTo>
                    <a:pt x="38" y="579"/>
                  </a:lnTo>
                  <a:lnTo>
                    <a:pt x="36" y="570"/>
                  </a:lnTo>
                  <a:lnTo>
                    <a:pt x="33" y="559"/>
                  </a:lnTo>
                  <a:lnTo>
                    <a:pt x="31" y="555"/>
                  </a:lnTo>
                  <a:lnTo>
                    <a:pt x="31" y="550"/>
                  </a:lnTo>
                  <a:lnTo>
                    <a:pt x="36" y="546"/>
                  </a:lnTo>
                  <a:lnTo>
                    <a:pt x="36" y="542"/>
                  </a:lnTo>
                  <a:lnTo>
                    <a:pt x="31" y="535"/>
                  </a:lnTo>
                  <a:lnTo>
                    <a:pt x="25" y="531"/>
                  </a:lnTo>
                  <a:lnTo>
                    <a:pt x="22" y="531"/>
                  </a:lnTo>
                  <a:lnTo>
                    <a:pt x="20" y="531"/>
                  </a:lnTo>
                  <a:lnTo>
                    <a:pt x="18" y="528"/>
                  </a:lnTo>
                  <a:lnTo>
                    <a:pt x="20" y="526"/>
                  </a:lnTo>
                  <a:lnTo>
                    <a:pt x="29" y="526"/>
                  </a:lnTo>
                  <a:lnTo>
                    <a:pt x="33" y="520"/>
                  </a:lnTo>
                  <a:lnTo>
                    <a:pt x="31" y="515"/>
                  </a:lnTo>
                  <a:lnTo>
                    <a:pt x="29" y="515"/>
                  </a:lnTo>
                  <a:lnTo>
                    <a:pt x="27" y="517"/>
                  </a:lnTo>
                  <a:lnTo>
                    <a:pt x="22" y="515"/>
                  </a:lnTo>
                  <a:lnTo>
                    <a:pt x="20" y="506"/>
                  </a:lnTo>
                  <a:lnTo>
                    <a:pt x="18" y="500"/>
                  </a:lnTo>
                  <a:lnTo>
                    <a:pt x="18" y="493"/>
                  </a:lnTo>
                  <a:lnTo>
                    <a:pt x="18" y="487"/>
                  </a:lnTo>
                  <a:lnTo>
                    <a:pt x="11" y="484"/>
                  </a:lnTo>
                  <a:lnTo>
                    <a:pt x="9" y="480"/>
                  </a:lnTo>
                  <a:lnTo>
                    <a:pt x="9" y="465"/>
                  </a:lnTo>
                  <a:lnTo>
                    <a:pt x="14" y="462"/>
                  </a:lnTo>
                  <a:lnTo>
                    <a:pt x="14" y="458"/>
                  </a:lnTo>
                  <a:lnTo>
                    <a:pt x="11" y="454"/>
                  </a:lnTo>
                  <a:lnTo>
                    <a:pt x="9" y="451"/>
                  </a:lnTo>
                  <a:lnTo>
                    <a:pt x="7" y="443"/>
                  </a:lnTo>
                  <a:lnTo>
                    <a:pt x="7" y="429"/>
                  </a:lnTo>
                  <a:lnTo>
                    <a:pt x="7" y="414"/>
                  </a:lnTo>
                  <a:lnTo>
                    <a:pt x="5" y="409"/>
                  </a:lnTo>
                  <a:lnTo>
                    <a:pt x="3" y="403"/>
                  </a:lnTo>
                  <a:lnTo>
                    <a:pt x="9" y="392"/>
                  </a:lnTo>
                  <a:lnTo>
                    <a:pt x="11" y="383"/>
                  </a:lnTo>
                  <a:lnTo>
                    <a:pt x="16" y="379"/>
                  </a:lnTo>
                  <a:lnTo>
                    <a:pt x="20" y="376"/>
                  </a:lnTo>
                  <a:lnTo>
                    <a:pt x="7" y="354"/>
                  </a:lnTo>
                  <a:lnTo>
                    <a:pt x="9" y="346"/>
                  </a:lnTo>
                  <a:lnTo>
                    <a:pt x="9" y="341"/>
                  </a:lnTo>
                  <a:lnTo>
                    <a:pt x="9" y="328"/>
                  </a:lnTo>
                  <a:lnTo>
                    <a:pt x="14" y="319"/>
                  </a:lnTo>
                  <a:lnTo>
                    <a:pt x="18" y="315"/>
                  </a:lnTo>
                  <a:lnTo>
                    <a:pt x="16" y="308"/>
                  </a:lnTo>
                  <a:lnTo>
                    <a:pt x="14" y="302"/>
                  </a:lnTo>
                  <a:lnTo>
                    <a:pt x="9" y="299"/>
                  </a:lnTo>
                  <a:lnTo>
                    <a:pt x="14" y="293"/>
                  </a:lnTo>
                  <a:lnTo>
                    <a:pt x="14" y="284"/>
                  </a:lnTo>
                  <a:lnTo>
                    <a:pt x="16" y="277"/>
                  </a:lnTo>
                  <a:lnTo>
                    <a:pt x="20" y="275"/>
                  </a:lnTo>
                  <a:lnTo>
                    <a:pt x="20" y="266"/>
                  </a:lnTo>
                  <a:lnTo>
                    <a:pt x="20" y="251"/>
                  </a:lnTo>
                  <a:lnTo>
                    <a:pt x="16" y="249"/>
                  </a:lnTo>
                  <a:lnTo>
                    <a:pt x="14" y="238"/>
                  </a:lnTo>
                  <a:lnTo>
                    <a:pt x="11" y="231"/>
                  </a:lnTo>
                  <a:lnTo>
                    <a:pt x="7" y="224"/>
                  </a:lnTo>
                  <a:lnTo>
                    <a:pt x="7" y="220"/>
                  </a:lnTo>
                  <a:lnTo>
                    <a:pt x="3" y="216"/>
                  </a:lnTo>
                  <a:lnTo>
                    <a:pt x="0" y="207"/>
                  </a:lnTo>
                  <a:lnTo>
                    <a:pt x="3" y="198"/>
                  </a:lnTo>
                  <a:lnTo>
                    <a:pt x="7" y="196"/>
                  </a:lnTo>
                  <a:lnTo>
                    <a:pt x="7" y="187"/>
                  </a:lnTo>
                  <a:lnTo>
                    <a:pt x="11" y="183"/>
                  </a:lnTo>
                  <a:lnTo>
                    <a:pt x="11" y="174"/>
                  </a:lnTo>
                  <a:lnTo>
                    <a:pt x="7" y="167"/>
                  </a:lnTo>
                  <a:lnTo>
                    <a:pt x="7" y="156"/>
                  </a:lnTo>
                  <a:lnTo>
                    <a:pt x="9" y="154"/>
                  </a:lnTo>
                  <a:lnTo>
                    <a:pt x="11" y="138"/>
                  </a:lnTo>
                  <a:lnTo>
                    <a:pt x="14" y="134"/>
                  </a:lnTo>
                  <a:lnTo>
                    <a:pt x="20" y="121"/>
                  </a:lnTo>
                  <a:lnTo>
                    <a:pt x="25" y="116"/>
                  </a:lnTo>
                  <a:lnTo>
                    <a:pt x="29" y="114"/>
                  </a:lnTo>
                  <a:lnTo>
                    <a:pt x="31" y="110"/>
                  </a:lnTo>
                  <a:lnTo>
                    <a:pt x="29" y="108"/>
                  </a:lnTo>
                  <a:lnTo>
                    <a:pt x="29" y="103"/>
                  </a:lnTo>
                  <a:lnTo>
                    <a:pt x="27" y="101"/>
                  </a:lnTo>
                  <a:lnTo>
                    <a:pt x="25" y="99"/>
                  </a:lnTo>
                  <a:lnTo>
                    <a:pt x="27" y="94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25" y="81"/>
                  </a:lnTo>
                  <a:lnTo>
                    <a:pt x="25" y="75"/>
                  </a:lnTo>
                  <a:lnTo>
                    <a:pt x="27" y="70"/>
                  </a:lnTo>
                  <a:lnTo>
                    <a:pt x="25" y="68"/>
                  </a:lnTo>
                  <a:lnTo>
                    <a:pt x="22" y="64"/>
                  </a:lnTo>
                  <a:lnTo>
                    <a:pt x="22" y="59"/>
                  </a:lnTo>
                  <a:lnTo>
                    <a:pt x="47" y="46"/>
                  </a:lnTo>
                  <a:lnTo>
                    <a:pt x="51" y="24"/>
                  </a:lnTo>
                  <a:lnTo>
                    <a:pt x="49" y="19"/>
                  </a:lnTo>
                  <a:lnTo>
                    <a:pt x="49" y="19"/>
                  </a:lnTo>
                  <a:close/>
                  <a:moveTo>
                    <a:pt x="207" y="793"/>
                  </a:moveTo>
                  <a:lnTo>
                    <a:pt x="212" y="795"/>
                  </a:lnTo>
                  <a:lnTo>
                    <a:pt x="214" y="793"/>
                  </a:lnTo>
                  <a:lnTo>
                    <a:pt x="218" y="793"/>
                  </a:lnTo>
                  <a:lnTo>
                    <a:pt x="223" y="788"/>
                  </a:lnTo>
                  <a:lnTo>
                    <a:pt x="218" y="788"/>
                  </a:lnTo>
                  <a:lnTo>
                    <a:pt x="216" y="791"/>
                  </a:lnTo>
                  <a:lnTo>
                    <a:pt x="210" y="791"/>
                  </a:lnTo>
                  <a:lnTo>
                    <a:pt x="207" y="793"/>
                  </a:lnTo>
                  <a:lnTo>
                    <a:pt x="207" y="793"/>
                  </a:lnTo>
                  <a:close/>
                  <a:moveTo>
                    <a:pt x="121" y="731"/>
                  </a:moveTo>
                  <a:lnTo>
                    <a:pt x="121" y="731"/>
                  </a:lnTo>
                  <a:lnTo>
                    <a:pt x="124" y="736"/>
                  </a:lnTo>
                  <a:lnTo>
                    <a:pt x="130" y="742"/>
                  </a:lnTo>
                  <a:lnTo>
                    <a:pt x="132" y="751"/>
                  </a:lnTo>
                  <a:lnTo>
                    <a:pt x="130" y="749"/>
                  </a:lnTo>
                  <a:lnTo>
                    <a:pt x="128" y="751"/>
                  </a:lnTo>
                  <a:lnTo>
                    <a:pt x="126" y="753"/>
                  </a:lnTo>
                  <a:lnTo>
                    <a:pt x="121" y="731"/>
                  </a:lnTo>
                  <a:lnTo>
                    <a:pt x="121" y="731"/>
                  </a:lnTo>
                  <a:close/>
                  <a:moveTo>
                    <a:pt x="126" y="753"/>
                  </a:moveTo>
                  <a:lnTo>
                    <a:pt x="130" y="755"/>
                  </a:lnTo>
                  <a:lnTo>
                    <a:pt x="135" y="755"/>
                  </a:lnTo>
                  <a:lnTo>
                    <a:pt x="137" y="760"/>
                  </a:lnTo>
                  <a:lnTo>
                    <a:pt x="139" y="764"/>
                  </a:lnTo>
                  <a:lnTo>
                    <a:pt x="146" y="766"/>
                  </a:lnTo>
                  <a:lnTo>
                    <a:pt x="150" y="771"/>
                  </a:lnTo>
                  <a:lnTo>
                    <a:pt x="150" y="775"/>
                  </a:lnTo>
                  <a:lnTo>
                    <a:pt x="154" y="775"/>
                  </a:lnTo>
                  <a:lnTo>
                    <a:pt x="170" y="780"/>
                  </a:lnTo>
                  <a:lnTo>
                    <a:pt x="172" y="782"/>
                  </a:lnTo>
                  <a:lnTo>
                    <a:pt x="177" y="784"/>
                  </a:lnTo>
                  <a:lnTo>
                    <a:pt x="181" y="788"/>
                  </a:lnTo>
                  <a:lnTo>
                    <a:pt x="185" y="788"/>
                  </a:lnTo>
                  <a:lnTo>
                    <a:pt x="192" y="788"/>
                  </a:lnTo>
                  <a:lnTo>
                    <a:pt x="196" y="788"/>
                  </a:lnTo>
                  <a:lnTo>
                    <a:pt x="196" y="793"/>
                  </a:lnTo>
                  <a:lnTo>
                    <a:pt x="192" y="795"/>
                  </a:lnTo>
                  <a:lnTo>
                    <a:pt x="190" y="793"/>
                  </a:lnTo>
                  <a:lnTo>
                    <a:pt x="185" y="795"/>
                  </a:lnTo>
                  <a:lnTo>
                    <a:pt x="185" y="797"/>
                  </a:lnTo>
                  <a:lnTo>
                    <a:pt x="181" y="802"/>
                  </a:lnTo>
                  <a:lnTo>
                    <a:pt x="177" y="802"/>
                  </a:lnTo>
                  <a:lnTo>
                    <a:pt x="172" y="802"/>
                  </a:lnTo>
                  <a:lnTo>
                    <a:pt x="168" y="799"/>
                  </a:lnTo>
                  <a:lnTo>
                    <a:pt x="161" y="797"/>
                  </a:lnTo>
                  <a:lnTo>
                    <a:pt x="154" y="797"/>
                  </a:lnTo>
                  <a:lnTo>
                    <a:pt x="148" y="797"/>
                  </a:lnTo>
                  <a:lnTo>
                    <a:pt x="141" y="799"/>
                  </a:lnTo>
                  <a:lnTo>
                    <a:pt x="139" y="799"/>
                  </a:lnTo>
                  <a:lnTo>
                    <a:pt x="137" y="793"/>
                  </a:lnTo>
                  <a:lnTo>
                    <a:pt x="146" y="793"/>
                  </a:lnTo>
                  <a:lnTo>
                    <a:pt x="150" y="791"/>
                  </a:lnTo>
                  <a:lnTo>
                    <a:pt x="154" y="791"/>
                  </a:lnTo>
                  <a:lnTo>
                    <a:pt x="154" y="788"/>
                  </a:lnTo>
                  <a:lnTo>
                    <a:pt x="150" y="788"/>
                  </a:lnTo>
                  <a:lnTo>
                    <a:pt x="143" y="788"/>
                  </a:lnTo>
                  <a:lnTo>
                    <a:pt x="137" y="791"/>
                  </a:lnTo>
                  <a:lnTo>
                    <a:pt x="137" y="791"/>
                  </a:lnTo>
                  <a:lnTo>
                    <a:pt x="126" y="7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95"/>
            <p:cNvSpPr>
              <a:spLocks noEditPoints="1"/>
            </p:cNvSpPr>
            <p:nvPr/>
          </p:nvSpPr>
          <p:spPr bwMode="auto">
            <a:xfrm>
              <a:off x="2143412" y="4685437"/>
              <a:ext cx="212091" cy="932589"/>
            </a:xfrm>
            <a:custGeom>
              <a:avLst/>
              <a:gdLst>
                <a:gd name="T0" fmla="*/ 65 w 95"/>
                <a:gd name="T1" fmla="*/ 401 h 417"/>
                <a:gd name="T2" fmla="*/ 64 w 95"/>
                <a:gd name="T3" fmla="*/ 405 h 417"/>
                <a:gd name="T4" fmla="*/ 79 w 95"/>
                <a:gd name="T5" fmla="*/ 406 h 417"/>
                <a:gd name="T6" fmla="*/ 65 w 95"/>
                <a:gd name="T7" fmla="*/ 388 h 417"/>
                <a:gd name="T8" fmla="*/ 76 w 95"/>
                <a:gd name="T9" fmla="*/ 383 h 417"/>
                <a:gd name="T10" fmla="*/ 28 w 95"/>
                <a:gd name="T11" fmla="*/ 344 h 417"/>
                <a:gd name="T12" fmla="*/ 28 w 95"/>
                <a:gd name="T13" fmla="*/ 282 h 417"/>
                <a:gd name="T14" fmla="*/ 22 w 95"/>
                <a:gd name="T15" fmla="*/ 236 h 417"/>
                <a:gd name="T16" fmla="*/ 28 w 95"/>
                <a:gd name="T17" fmla="*/ 162 h 417"/>
                <a:gd name="T18" fmla="*/ 32 w 95"/>
                <a:gd name="T19" fmla="*/ 93 h 417"/>
                <a:gd name="T20" fmla="*/ 30 w 95"/>
                <a:gd name="T21" fmla="*/ 34 h 417"/>
                <a:gd name="T22" fmla="*/ 14 w 95"/>
                <a:gd name="T23" fmla="*/ 7 h 417"/>
                <a:gd name="T24" fmla="*/ 10 w 95"/>
                <a:gd name="T25" fmla="*/ 54 h 417"/>
                <a:gd name="T26" fmla="*/ 9 w 95"/>
                <a:gd name="T27" fmla="*/ 103 h 417"/>
                <a:gd name="T28" fmla="*/ 11 w 95"/>
                <a:gd name="T29" fmla="*/ 147 h 417"/>
                <a:gd name="T30" fmla="*/ 7 w 95"/>
                <a:gd name="T31" fmla="*/ 180 h 417"/>
                <a:gd name="T32" fmla="*/ 3 w 95"/>
                <a:gd name="T33" fmla="*/ 206 h 417"/>
                <a:gd name="T34" fmla="*/ 4 w 95"/>
                <a:gd name="T35" fmla="*/ 240 h 417"/>
                <a:gd name="T36" fmla="*/ 20 w 95"/>
                <a:gd name="T37" fmla="*/ 256 h 417"/>
                <a:gd name="T38" fmla="*/ 16 w 95"/>
                <a:gd name="T39" fmla="*/ 274 h 417"/>
                <a:gd name="T40" fmla="*/ 16 w 95"/>
                <a:gd name="T41" fmla="*/ 302 h 417"/>
                <a:gd name="T42" fmla="*/ 5 w 95"/>
                <a:gd name="T43" fmla="*/ 296 h 417"/>
                <a:gd name="T44" fmla="*/ 11 w 95"/>
                <a:gd name="T45" fmla="*/ 306 h 417"/>
                <a:gd name="T46" fmla="*/ 19 w 95"/>
                <a:gd name="T47" fmla="*/ 317 h 417"/>
                <a:gd name="T48" fmla="*/ 19 w 95"/>
                <a:gd name="T49" fmla="*/ 329 h 417"/>
                <a:gd name="T50" fmla="*/ 21 w 95"/>
                <a:gd name="T51" fmla="*/ 344 h 417"/>
                <a:gd name="T52" fmla="*/ 30 w 95"/>
                <a:gd name="T53" fmla="*/ 361 h 417"/>
                <a:gd name="T54" fmla="*/ 38 w 95"/>
                <a:gd name="T55" fmla="*/ 367 h 417"/>
                <a:gd name="T56" fmla="*/ 41 w 95"/>
                <a:gd name="T57" fmla="*/ 374 h 417"/>
                <a:gd name="T58" fmla="*/ 36 w 95"/>
                <a:gd name="T59" fmla="*/ 378 h 417"/>
                <a:gd name="T60" fmla="*/ 44 w 95"/>
                <a:gd name="T61" fmla="*/ 375 h 417"/>
                <a:gd name="T62" fmla="*/ 42 w 95"/>
                <a:gd name="T63" fmla="*/ 384 h 417"/>
                <a:gd name="T64" fmla="*/ 55 w 95"/>
                <a:gd name="T65" fmla="*/ 380 h 417"/>
                <a:gd name="T66" fmla="*/ 57 w 95"/>
                <a:gd name="T67" fmla="*/ 393 h 417"/>
                <a:gd name="T68" fmla="*/ 74 w 95"/>
                <a:gd name="T69" fmla="*/ 370 h 417"/>
                <a:gd name="T70" fmla="*/ 5 w 95"/>
                <a:gd name="T71" fmla="*/ 258 h 417"/>
                <a:gd name="T72" fmla="*/ 14 w 95"/>
                <a:gd name="T73" fmla="*/ 253 h 417"/>
                <a:gd name="T74" fmla="*/ 12 w 95"/>
                <a:gd name="T75" fmla="*/ 271 h 417"/>
                <a:gd name="T76" fmla="*/ 5 w 95"/>
                <a:gd name="T77" fmla="*/ 281 h 417"/>
                <a:gd name="T78" fmla="*/ 8 w 95"/>
                <a:gd name="T79" fmla="*/ 280 h 417"/>
                <a:gd name="T80" fmla="*/ 18 w 95"/>
                <a:gd name="T81" fmla="*/ 277 h 417"/>
                <a:gd name="T82" fmla="*/ 10 w 95"/>
                <a:gd name="T83" fmla="*/ 286 h 417"/>
                <a:gd name="T84" fmla="*/ 13 w 95"/>
                <a:gd name="T85" fmla="*/ 326 h 417"/>
                <a:gd name="T86" fmla="*/ 11 w 95"/>
                <a:gd name="T87" fmla="*/ 325 h 417"/>
                <a:gd name="T88" fmla="*/ 9 w 95"/>
                <a:gd name="T89" fmla="*/ 334 h 417"/>
                <a:gd name="T90" fmla="*/ 12 w 95"/>
                <a:gd name="T91" fmla="*/ 337 h 417"/>
                <a:gd name="T92" fmla="*/ 17 w 95"/>
                <a:gd name="T93" fmla="*/ 343 h 417"/>
                <a:gd name="T94" fmla="*/ 18 w 95"/>
                <a:gd name="T95" fmla="*/ 355 h 417"/>
                <a:gd name="T96" fmla="*/ 19 w 95"/>
                <a:gd name="T97" fmla="*/ 354 h 417"/>
                <a:gd name="T98" fmla="*/ 21 w 95"/>
                <a:gd name="T99" fmla="*/ 366 h 417"/>
                <a:gd name="T100" fmla="*/ 28 w 95"/>
                <a:gd name="T101" fmla="*/ 370 h 417"/>
                <a:gd name="T102" fmla="*/ 29 w 95"/>
                <a:gd name="T103" fmla="*/ 371 h 417"/>
                <a:gd name="T104" fmla="*/ 34 w 95"/>
                <a:gd name="T105" fmla="*/ 378 h 417"/>
                <a:gd name="T106" fmla="*/ 41 w 95"/>
                <a:gd name="T107" fmla="*/ 388 h 417"/>
                <a:gd name="T108" fmla="*/ 42 w 95"/>
                <a:gd name="T109" fmla="*/ 396 h 417"/>
                <a:gd name="T110" fmla="*/ 50 w 95"/>
                <a:gd name="T111" fmla="*/ 396 h 417"/>
                <a:gd name="T112" fmla="*/ 53 w 95"/>
                <a:gd name="T113" fmla="*/ 397 h 417"/>
                <a:gd name="T114" fmla="*/ 61 w 95"/>
                <a:gd name="T115" fmla="*/ 393 h 417"/>
                <a:gd name="T116" fmla="*/ 95 w 95"/>
                <a:gd name="T117" fmla="*/ 413 h 417"/>
                <a:gd name="T118" fmla="*/ 89 w 95"/>
                <a:gd name="T119" fmla="*/ 409 h 417"/>
                <a:gd name="T120" fmla="*/ 80 w 95"/>
                <a:gd name="T121" fmla="*/ 41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" h="417">
                  <a:moveTo>
                    <a:pt x="82" y="404"/>
                  </a:moveTo>
                  <a:cubicBezTo>
                    <a:pt x="81" y="401"/>
                    <a:pt x="81" y="401"/>
                    <a:pt x="81" y="401"/>
                  </a:cubicBezTo>
                  <a:cubicBezTo>
                    <a:pt x="80" y="401"/>
                    <a:pt x="80" y="401"/>
                    <a:pt x="80" y="401"/>
                  </a:cubicBezTo>
                  <a:cubicBezTo>
                    <a:pt x="78" y="400"/>
                    <a:pt x="78" y="400"/>
                    <a:pt x="78" y="400"/>
                  </a:cubicBezTo>
                  <a:cubicBezTo>
                    <a:pt x="75" y="399"/>
                    <a:pt x="75" y="399"/>
                    <a:pt x="75" y="399"/>
                  </a:cubicBezTo>
                  <a:cubicBezTo>
                    <a:pt x="71" y="397"/>
                    <a:pt x="71" y="397"/>
                    <a:pt x="71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8"/>
                    <a:pt x="69" y="398"/>
                    <a:pt x="69" y="398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8"/>
                    <a:pt x="68" y="398"/>
                    <a:pt x="68" y="398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7" y="399"/>
                    <a:pt x="67" y="399"/>
                    <a:pt x="67" y="399"/>
                  </a:cubicBezTo>
                  <a:cubicBezTo>
                    <a:pt x="67" y="400"/>
                    <a:pt x="67" y="400"/>
                    <a:pt x="67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5" y="400"/>
                    <a:pt x="65" y="400"/>
                    <a:pt x="65" y="400"/>
                  </a:cubicBezTo>
                  <a:cubicBezTo>
                    <a:pt x="63" y="399"/>
                    <a:pt x="63" y="399"/>
                    <a:pt x="63" y="399"/>
                  </a:cubicBezTo>
                  <a:cubicBezTo>
                    <a:pt x="62" y="399"/>
                    <a:pt x="62" y="399"/>
                    <a:pt x="62" y="399"/>
                  </a:cubicBezTo>
                  <a:cubicBezTo>
                    <a:pt x="62" y="400"/>
                    <a:pt x="62" y="400"/>
                    <a:pt x="62" y="400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7" y="402"/>
                    <a:pt x="57" y="402"/>
                    <a:pt x="57" y="402"/>
                  </a:cubicBezTo>
                  <a:cubicBezTo>
                    <a:pt x="55" y="403"/>
                    <a:pt x="55" y="403"/>
                    <a:pt x="55" y="403"/>
                  </a:cubicBezTo>
                  <a:cubicBezTo>
                    <a:pt x="55" y="404"/>
                    <a:pt x="55" y="404"/>
                    <a:pt x="55" y="404"/>
                  </a:cubicBezTo>
                  <a:cubicBezTo>
                    <a:pt x="57" y="404"/>
                    <a:pt x="57" y="404"/>
                    <a:pt x="57" y="404"/>
                  </a:cubicBezTo>
                  <a:cubicBezTo>
                    <a:pt x="59" y="404"/>
                    <a:pt x="59" y="404"/>
                    <a:pt x="59" y="404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60" y="403"/>
                    <a:pt x="60" y="403"/>
                    <a:pt x="60" y="403"/>
                  </a:cubicBezTo>
                  <a:cubicBezTo>
                    <a:pt x="61" y="403"/>
                    <a:pt x="61" y="403"/>
                    <a:pt x="61" y="403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5" y="406"/>
                    <a:pt x="65" y="406"/>
                    <a:pt x="65" y="406"/>
                  </a:cubicBezTo>
                  <a:cubicBezTo>
                    <a:pt x="64" y="407"/>
                    <a:pt x="64" y="407"/>
                    <a:pt x="64" y="407"/>
                  </a:cubicBezTo>
                  <a:cubicBezTo>
                    <a:pt x="63" y="408"/>
                    <a:pt x="63" y="408"/>
                    <a:pt x="63" y="408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5" y="409"/>
                    <a:pt x="65" y="409"/>
                    <a:pt x="65" y="409"/>
                  </a:cubicBezTo>
                  <a:cubicBezTo>
                    <a:pt x="66" y="410"/>
                    <a:pt x="66" y="410"/>
                    <a:pt x="66" y="410"/>
                  </a:cubicBezTo>
                  <a:cubicBezTo>
                    <a:pt x="68" y="411"/>
                    <a:pt x="68" y="411"/>
                    <a:pt x="68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8" y="410"/>
                    <a:pt x="68" y="410"/>
                    <a:pt x="68" y="410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8" y="409"/>
                    <a:pt x="68" y="409"/>
                    <a:pt x="68" y="409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70" y="405"/>
                    <a:pt x="70" y="405"/>
                    <a:pt x="70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9" y="406"/>
                    <a:pt x="79" y="406"/>
                    <a:pt x="79" y="406"/>
                  </a:cubicBezTo>
                  <a:cubicBezTo>
                    <a:pt x="80" y="405"/>
                    <a:pt x="80" y="405"/>
                    <a:pt x="80" y="405"/>
                  </a:cubicBezTo>
                  <a:cubicBezTo>
                    <a:pt x="80" y="404"/>
                    <a:pt x="80" y="404"/>
                    <a:pt x="80" y="404"/>
                  </a:cubicBezTo>
                  <a:cubicBezTo>
                    <a:pt x="82" y="404"/>
                    <a:pt x="82" y="404"/>
                    <a:pt x="82" y="404"/>
                  </a:cubicBezTo>
                  <a:close/>
                  <a:moveTo>
                    <a:pt x="81" y="400"/>
                  </a:moveTo>
                  <a:cubicBezTo>
                    <a:pt x="79" y="399"/>
                    <a:pt x="79" y="399"/>
                    <a:pt x="79" y="399"/>
                  </a:cubicBezTo>
                  <a:cubicBezTo>
                    <a:pt x="74" y="397"/>
                    <a:pt x="74" y="397"/>
                    <a:pt x="74" y="397"/>
                  </a:cubicBezTo>
                  <a:cubicBezTo>
                    <a:pt x="71" y="396"/>
                    <a:pt x="71" y="396"/>
                    <a:pt x="71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68" y="394"/>
                    <a:pt x="68" y="394"/>
                    <a:pt x="68" y="394"/>
                  </a:cubicBezTo>
                  <a:cubicBezTo>
                    <a:pt x="66" y="393"/>
                    <a:pt x="66" y="393"/>
                    <a:pt x="66" y="393"/>
                  </a:cubicBezTo>
                  <a:cubicBezTo>
                    <a:pt x="66" y="392"/>
                    <a:pt x="66" y="392"/>
                    <a:pt x="66" y="392"/>
                  </a:cubicBezTo>
                  <a:cubicBezTo>
                    <a:pt x="66" y="391"/>
                    <a:pt x="66" y="391"/>
                    <a:pt x="66" y="391"/>
                  </a:cubicBezTo>
                  <a:cubicBezTo>
                    <a:pt x="69" y="390"/>
                    <a:pt x="69" y="390"/>
                    <a:pt x="69" y="390"/>
                  </a:cubicBezTo>
                  <a:cubicBezTo>
                    <a:pt x="69" y="389"/>
                    <a:pt x="69" y="389"/>
                    <a:pt x="69" y="389"/>
                  </a:cubicBezTo>
                  <a:cubicBezTo>
                    <a:pt x="71" y="389"/>
                    <a:pt x="71" y="389"/>
                    <a:pt x="71" y="389"/>
                  </a:cubicBezTo>
                  <a:cubicBezTo>
                    <a:pt x="72" y="387"/>
                    <a:pt x="72" y="387"/>
                    <a:pt x="72" y="387"/>
                  </a:cubicBezTo>
                  <a:cubicBezTo>
                    <a:pt x="72" y="385"/>
                    <a:pt x="72" y="385"/>
                    <a:pt x="72" y="385"/>
                  </a:cubicBezTo>
                  <a:cubicBezTo>
                    <a:pt x="70" y="385"/>
                    <a:pt x="70" y="385"/>
                    <a:pt x="70" y="385"/>
                  </a:cubicBezTo>
                  <a:cubicBezTo>
                    <a:pt x="67" y="386"/>
                    <a:pt x="67" y="386"/>
                    <a:pt x="67" y="386"/>
                  </a:cubicBezTo>
                  <a:cubicBezTo>
                    <a:pt x="66" y="388"/>
                    <a:pt x="66" y="388"/>
                    <a:pt x="66" y="388"/>
                  </a:cubicBezTo>
                  <a:cubicBezTo>
                    <a:pt x="65" y="388"/>
                    <a:pt x="65" y="388"/>
                    <a:pt x="65" y="388"/>
                  </a:cubicBezTo>
                  <a:cubicBezTo>
                    <a:pt x="63" y="386"/>
                    <a:pt x="63" y="386"/>
                    <a:pt x="63" y="386"/>
                  </a:cubicBezTo>
                  <a:cubicBezTo>
                    <a:pt x="63" y="384"/>
                    <a:pt x="63" y="384"/>
                    <a:pt x="63" y="384"/>
                  </a:cubicBezTo>
                  <a:cubicBezTo>
                    <a:pt x="62" y="383"/>
                    <a:pt x="62" y="383"/>
                    <a:pt x="62" y="383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4" y="380"/>
                    <a:pt x="64" y="380"/>
                    <a:pt x="64" y="380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2" y="379"/>
                    <a:pt x="62" y="379"/>
                    <a:pt x="62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4" y="378"/>
                    <a:pt x="64" y="378"/>
                    <a:pt x="64" y="378"/>
                  </a:cubicBezTo>
                  <a:cubicBezTo>
                    <a:pt x="66" y="379"/>
                    <a:pt x="66" y="379"/>
                    <a:pt x="66" y="379"/>
                  </a:cubicBezTo>
                  <a:cubicBezTo>
                    <a:pt x="66" y="378"/>
                    <a:pt x="66" y="378"/>
                    <a:pt x="66" y="378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8" y="376"/>
                    <a:pt x="68" y="376"/>
                    <a:pt x="68" y="376"/>
                  </a:cubicBezTo>
                  <a:cubicBezTo>
                    <a:pt x="67" y="374"/>
                    <a:pt x="67" y="374"/>
                    <a:pt x="67" y="374"/>
                  </a:cubicBezTo>
                  <a:cubicBezTo>
                    <a:pt x="68" y="373"/>
                    <a:pt x="68" y="373"/>
                    <a:pt x="68" y="373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71" y="374"/>
                    <a:pt x="71" y="374"/>
                    <a:pt x="71" y="374"/>
                  </a:cubicBezTo>
                  <a:cubicBezTo>
                    <a:pt x="74" y="373"/>
                    <a:pt x="74" y="373"/>
                    <a:pt x="74" y="37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81" y="400"/>
                    <a:pt x="81" y="400"/>
                    <a:pt x="81" y="400"/>
                  </a:cubicBezTo>
                  <a:close/>
                  <a:moveTo>
                    <a:pt x="74" y="370"/>
                  </a:moveTo>
                  <a:cubicBezTo>
                    <a:pt x="71" y="368"/>
                    <a:pt x="71" y="368"/>
                    <a:pt x="71" y="368"/>
                  </a:cubicBezTo>
                  <a:cubicBezTo>
                    <a:pt x="69" y="368"/>
                    <a:pt x="69" y="368"/>
                    <a:pt x="69" y="368"/>
                  </a:cubicBezTo>
                  <a:cubicBezTo>
                    <a:pt x="69" y="367"/>
                    <a:pt x="69" y="367"/>
                    <a:pt x="69" y="367"/>
                  </a:cubicBezTo>
                  <a:cubicBezTo>
                    <a:pt x="57" y="367"/>
                    <a:pt x="57" y="367"/>
                    <a:pt x="57" y="367"/>
                  </a:cubicBezTo>
                  <a:cubicBezTo>
                    <a:pt x="51" y="368"/>
                    <a:pt x="51" y="368"/>
                    <a:pt x="51" y="368"/>
                  </a:cubicBezTo>
                  <a:cubicBezTo>
                    <a:pt x="50" y="367"/>
                    <a:pt x="50" y="367"/>
                    <a:pt x="50" y="367"/>
                  </a:cubicBezTo>
                  <a:cubicBezTo>
                    <a:pt x="45" y="367"/>
                    <a:pt x="45" y="367"/>
                    <a:pt x="45" y="367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43" y="360"/>
                    <a:pt x="43" y="360"/>
                    <a:pt x="43" y="360"/>
                  </a:cubicBezTo>
                  <a:cubicBezTo>
                    <a:pt x="41" y="358"/>
                    <a:pt x="41" y="358"/>
                    <a:pt x="41" y="358"/>
                  </a:cubicBezTo>
                  <a:cubicBezTo>
                    <a:pt x="41" y="353"/>
                    <a:pt x="41" y="353"/>
                    <a:pt x="41" y="353"/>
                  </a:cubicBezTo>
                  <a:cubicBezTo>
                    <a:pt x="41" y="351"/>
                    <a:pt x="41" y="351"/>
                    <a:pt x="41" y="351"/>
                  </a:cubicBezTo>
                  <a:cubicBezTo>
                    <a:pt x="39" y="351"/>
                    <a:pt x="39" y="351"/>
                    <a:pt x="39" y="351"/>
                  </a:cubicBezTo>
                  <a:cubicBezTo>
                    <a:pt x="36" y="352"/>
                    <a:pt x="36" y="352"/>
                    <a:pt x="36" y="352"/>
                  </a:cubicBezTo>
                  <a:cubicBezTo>
                    <a:pt x="34" y="354"/>
                    <a:pt x="34" y="354"/>
                    <a:pt x="34" y="354"/>
                  </a:cubicBezTo>
                  <a:cubicBezTo>
                    <a:pt x="33" y="354"/>
                    <a:pt x="33" y="354"/>
                    <a:pt x="33" y="354"/>
                  </a:cubicBezTo>
                  <a:cubicBezTo>
                    <a:pt x="29" y="346"/>
                    <a:pt x="29" y="346"/>
                    <a:pt x="29" y="346"/>
                  </a:cubicBezTo>
                  <a:cubicBezTo>
                    <a:pt x="28" y="344"/>
                    <a:pt x="28" y="344"/>
                    <a:pt x="28" y="344"/>
                  </a:cubicBezTo>
                  <a:cubicBezTo>
                    <a:pt x="29" y="336"/>
                    <a:pt x="29" y="336"/>
                    <a:pt x="29" y="336"/>
                  </a:cubicBezTo>
                  <a:cubicBezTo>
                    <a:pt x="31" y="333"/>
                    <a:pt x="31" y="333"/>
                    <a:pt x="31" y="333"/>
                  </a:cubicBezTo>
                  <a:cubicBezTo>
                    <a:pt x="34" y="330"/>
                    <a:pt x="34" y="330"/>
                    <a:pt x="34" y="330"/>
                  </a:cubicBezTo>
                  <a:cubicBezTo>
                    <a:pt x="35" y="325"/>
                    <a:pt x="35" y="325"/>
                    <a:pt x="35" y="325"/>
                  </a:cubicBezTo>
                  <a:cubicBezTo>
                    <a:pt x="34" y="321"/>
                    <a:pt x="34" y="321"/>
                    <a:pt x="34" y="321"/>
                  </a:cubicBezTo>
                  <a:cubicBezTo>
                    <a:pt x="33" y="317"/>
                    <a:pt x="33" y="317"/>
                    <a:pt x="33" y="317"/>
                  </a:cubicBezTo>
                  <a:cubicBezTo>
                    <a:pt x="34" y="313"/>
                    <a:pt x="34" y="313"/>
                    <a:pt x="34" y="313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4" y="307"/>
                    <a:pt x="34" y="307"/>
                    <a:pt x="34" y="307"/>
                  </a:cubicBezTo>
                  <a:cubicBezTo>
                    <a:pt x="34" y="305"/>
                    <a:pt x="34" y="305"/>
                    <a:pt x="34" y="305"/>
                  </a:cubicBezTo>
                  <a:cubicBezTo>
                    <a:pt x="36" y="304"/>
                    <a:pt x="36" y="304"/>
                    <a:pt x="36" y="304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4" y="295"/>
                    <a:pt x="34" y="295"/>
                    <a:pt x="34" y="295"/>
                  </a:cubicBezTo>
                  <a:cubicBezTo>
                    <a:pt x="33" y="293"/>
                    <a:pt x="33" y="293"/>
                    <a:pt x="33" y="293"/>
                  </a:cubicBezTo>
                  <a:cubicBezTo>
                    <a:pt x="33" y="291"/>
                    <a:pt x="33" y="291"/>
                    <a:pt x="33" y="291"/>
                  </a:cubicBezTo>
                  <a:cubicBezTo>
                    <a:pt x="35" y="289"/>
                    <a:pt x="35" y="289"/>
                    <a:pt x="35" y="289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33" y="284"/>
                    <a:pt x="33" y="284"/>
                    <a:pt x="33" y="284"/>
                  </a:cubicBezTo>
                  <a:cubicBezTo>
                    <a:pt x="30" y="282"/>
                    <a:pt x="30" y="282"/>
                    <a:pt x="30" y="282"/>
                  </a:cubicBezTo>
                  <a:cubicBezTo>
                    <a:pt x="29" y="282"/>
                    <a:pt x="29" y="282"/>
                    <a:pt x="29" y="282"/>
                  </a:cubicBezTo>
                  <a:cubicBezTo>
                    <a:pt x="28" y="282"/>
                    <a:pt x="28" y="282"/>
                    <a:pt x="28" y="282"/>
                  </a:cubicBezTo>
                  <a:cubicBezTo>
                    <a:pt x="27" y="281"/>
                    <a:pt x="27" y="281"/>
                    <a:pt x="27" y="281"/>
                  </a:cubicBezTo>
                  <a:cubicBezTo>
                    <a:pt x="28" y="280"/>
                    <a:pt x="28" y="280"/>
                    <a:pt x="28" y="280"/>
                  </a:cubicBezTo>
                  <a:cubicBezTo>
                    <a:pt x="32" y="280"/>
                    <a:pt x="32" y="280"/>
                    <a:pt x="32" y="280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1" y="276"/>
                    <a:pt x="31" y="276"/>
                    <a:pt x="31" y="276"/>
                  </a:cubicBezTo>
                  <a:cubicBezTo>
                    <a:pt x="29" y="275"/>
                    <a:pt x="29" y="275"/>
                    <a:pt x="29" y="275"/>
                  </a:cubicBezTo>
                  <a:cubicBezTo>
                    <a:pt x="28" y="271"/>
                    <a:pt x="28" y="271"/>
                    <a:pt x="28" y="271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7" y="265"/>
                    <a:pt x="27" y="265"/>
                    <a:pt x="27" y="265"/>
                  </a:cubicBezTo>
                  <a:cubicBezTo>
                    <a:pt x="27" y="262"/>
                    <a:pt x="27" y="262"/>
                    <a:pt x="27" y="262"/>
                  </a:cubicBezTo>
                  <a:cubicBezTo>
                    <a:pt x="24" y="261"/>
                    <a:pt x="24" y="261"/>
                    <a:pt x="24" y="261"/>
                  </a:cubicBezTo>
                  <a:cubicBezTo>
                    <a:pt x="23" y="259"/>
                    <a:pt x="23" y="259"/>
                    <a:pt x="23" y="259"/>
                  </a:cubicBezTo>
                  <a:cubicBezTo>
                    <a:pt x="23" y="252"/>
                    <a:pt x="23" y="252"/>
                    <a:pt x="23" y="252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24" y="247"/>
                    <a:pt x="24" y="247"/>
                    <a:pt x="24" y="247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22" y="242"/>
                    <a:pt x="22" y="242"/>
                    <a:pt x="22" y="242"/>
                  </a:cubicBezTo>
                  <a:cubicBezTo>
                    <a:pt x="22" y="236"/>
                    <a:pt x="22" y="236"/>
                    <a:pt x="22" y="236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21" y="227"/>
                    <a:pt x="21" y="227"/>
                    <a:pt x="21" y="227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3" y="219"/>
                    <a:pt x="23" y="219"/>
                    <a:pt x="23" y="219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23" y="190"/>
                    <a:pt x="23" y="190"/>
                    <a:pt x="23" y="190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7" y="184"/>
                    <a:pt x="27" y="184"/>
                    <a:pt x="27" y="184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5" y="178"/>
                    <a:pt x="25" y="178"/>
                    <a:pt x="25" y="178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25" y="174"/>
                    <a:pt x="25" y="174"/>
                    <a:pt x="25" y="174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6" y="167"/>
                    <a:pt x="26" y="167"/>
                    <a:pt x="26" y="167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8" y="162"/>
                    <a:pt x="28" y="162"/>
                    <a:pt x="28" y="162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4" y="146"/>
                    <a:pt x="24" y="146"/>
                    <a:pt x="24" y="146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1"/>
                    <a:pt x="22" y="141"/>
                    <a:pt x="22" y="141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19" y="135"/>
                    <a:pt x="19" y="135"/>
                    <a:pt x="19" y="135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2" y="112"/>
                    <a:pt x="22" y="112"/>
                    <a:pt x="22" y="112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3" y="158"/>
                    <a:pt x="13" y="158"/>
                    <a:pt x="13" y="158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6"/>
                    <a:pt x="10" y="166"/>
                    <a:pt x="10" y="166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4" y="194"/>
                    <a:pt x="4" y="194"/>
                    <a:pt x="4" y="194"/>
                  </a:cubicBezTo>
                  <a:cubicBezTo>
                    <a:pt x="4" y="196"/>
                    <a:pt x="4" y="196"/>
                    <a:pt x="4" y="196"/>
                  </a:cubicBezTo>
                  <a:cubicBezTo>
                    <a:pt x="3" y="198"/>
                    <a:pt x="3" y="198"/>
                    <a:pt x="3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1" y="205"/>
                    <a:pt x="1" y="205"/>
                    <a:pt x="1" y="205"/>
                  </a:cubicBezTo>
                  <a:cubicBezTo>
                    <a:pt x="3" y="206"/>
                    <a:pt x="3" y="206"/>
                    <a:pt x="3" y="206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6" y="216"/>
                    <a:pt x="6" y="216"/>
                    <a:pt x="6" y="216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6"/>
                    <a:pt x="6" y="226"/>
                    <a:pt x="6" y="226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5" y="227"/>
                    <a:pt x="5" y="227"/>
                    <a:pt x="5" y="227"/>
                  </a:cubicBezTo>
                  <a:cubicBezTo>
                    <a:pt x="4" y="227"/>
                    <a:pt x="4" y="227"/>
                    <a:pt x="4" y="227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6" y="231"/>
                    <a:pt x="6" y="231"/>
                    <a:pt x="6" y="231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5" y="236"/>
                    <a:pt x="5" y="236"/>
                    <a:pt x="5" y="236"/>
                  </a:cubicBezTo>
                  <a:cubicBezTo>
                    <a:pt x="4" y="237"/>
                    <a:pt x="4" y="237"/>
                    <a:pt x="4" y="237"/>
                  </a:cubicBezTo>
                  <a:cubicBezTo>
                    <a:pt x="5" y="238"/>
                    <a:pt x="5" y="238"/>
                    <a:pt x="5" y="238"/>
                  </a:cubicBezTo>
                  <a:cubicBezTo>
                    <a:pt x="5" y="239"/>
                    <a:pt x="5" y="239"/>
                    <a:pt x="5" y="239"/>
                  </a:cubicBezTo>
                  <a:cubicBezTo>
                    <a:pt x="4" y="240"/>
                    <a:pt x="4" y="240"/>
                    <a:pt x="4" y="240"/>
                  </a:cubicBezTo>
                  <a:cubicBezTo>
                    <a:pt x="5" y="241"/>
                    <a:pt x="5" y="241"/>
                    <a:pt x="5" y="241"/>
                  </a:cubicBezTo>
                  <a:cubicBezTo>
                    <a:pt x="8" y="245"/>
                    <a:pt x="8" y="245"/>
                    <a:pt x="8" y="245"/>
                  </a:cubicBezTo>
                  <a:cubicBezTo>
                    <a:pt x="8" y="246"/>
                    <a:pt x="8" y="246"/>
                    <a:pt x="8" y="246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4" y="247"/>
                    <a:pt x="14" y="247"/>
                    <a:pt x="14" y="247"/>
                  </a:cubicBezTo>
                  <a:cubicBezTo>
                    <a:pt x="14" y="245"/>
                    <a:pt x="14" y="245"/>
                    <a:pt x="14" y="245"/>
                  </a:cubicBezTo>
                  <a:cubicBezTo>
                    <a:pt x="15" y="244"/>
                    <a:pt x="15" y="244"/>
                    <a:pt x="15" y="244"/>
                  </a:cubicBezTo>
                  <a:cubicBezTo>
                    <a:pt x="16" y="244"/>
                    <a:pt x="16" y="244"/>
                    <a:pt x="16" y="244"/>
                  </a:cubicBezTo>
                  <a:cubicBezTo>
                    <a:pt x="17" y="246"/>
                    <a:pt x="17" y="246"/>
                    <a:pt x="17" y="246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9" y="246"/>
                    <a:pt x="19" y="246"/>
                    <a:pt x="19" y="246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16" y="250"/>
                    <a:pt x="16" y="250"/>
                    <a:pt x="16" y="250"/>
                  </a:cubicBezTo>
                  <a:cubicBezTo>
                    <a:pt x="18" y="250"/>
                    <a:pt x="18" y="250"/>
                    <a:pt x="18" y="250"/>
                  </a:cubicBezTo>
                  <a:cubicBezTo>
                    <a:pt x="19" y="250"/>
                    <a:pt x="19" y="250"/>
                    <a:pt x="19" y="250"/>
                  </a:cubicBezTo>
                  <a:cubicBezTo>
                    <a:pt x="19" y="251"/>
                    <a:pt x="19" y="251"/>
                    <a:pt x="19" y="251"/>
                  </a:cubicBezTo>
                  <a:cubicBezTo>
                    <a:pt x="19" y="254"/>
                    <a:pt x="19" y="254"/>
                    <a:pt x="19" y="254"/>
                  </a:cubicBezTo>
                  <a:cubicBezTo>
                    <a:pt x="20" y="255"/>
                    <a:pt x="20" y="255"/>
                    <a:pt x="20" y="255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19" y="255"/>
                    <a:pt x="19" y="255"/>
                    <a:pt x="19" y="255"/>
                  </a:cubicBezTo>
                  <a:cubicBezTo>
                    <a:pt x="18" y="253"/>
                    <a:pt x="18" y="253"/>
                    <a:pt x="18" y="253"/>
                  </a:cubicBezTo>
                  <a:cubicBezTo>
                    <a:pt x="17" y="253"/>
                    <a:pt x="17" y="253"/>
                    <a:pt x="17" y="253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8" y="256"/>
                    <a:pt x="18" y="256"/>
                    <a:pt x="18" y="256"/>
                  </a:cubicBezTo>
                  <a:cubicBezTo>
                    <a:pt x="19" y="257"/>
                    <a:pt x="19" y="257"/>
                    <a:pt x="19" y="257"/>
                  </a:cubicBezTo>
                  <a:cubicBezTo>
                    <a:pt x="18" y="257"/>
                    <a:pt x="18" y="257"/>
                    <a:pt x="18" y="257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7" y="260"/>
                    <a:pt x="17" y="260"/>
                    <a:pt x="17" y="260"/>
                  </a:cubicBezTo>
                  <a:cubicBezTo>
                    <a:pt x="18" y="261"/>
                    <a:pt x="18" y="261"/>
                    <a:pt x="18" y="261"/>
                  </a:cubicBezTo>
                  <a:cubicBezTo>
                    <a:pt x="17" y="263"/>
                    <a:pt x="17" y="263"/>
                    <a:pt x="17" y="263"/>
                  </a:cubicBezTo>
                  <a:cubicBezTo>
                    <a:pt x="17" y="264"/>
                    <a:pt x="17" y="264"/>
                    <a:pt x="17" y="264"/>
                  </a:cubicBezTo>
                  <a:cubicBezTo>
                    <a:pt x="18" y="264"/>
                    <a:pt x="18" y="264"/>
                    <a:pt x="18" y="264"/>
                  </a:cubicBezTo>
                  <a:cubicBezTo>
                    <a:pt x="16" y="266"/>
                    <a:pt x="16" y="266"/>
                    <a:pt x="16" y="266"/>
                  </a:cubicBezTo>
                  <a:cubicBezTo>
                    <a:pt x="16" y="267"/>
                    <a:pt x="16" y="267"/>
                    <a:pt x="16" y="267"/>
                  </a:cubicBezTo>
                  <a:cubicBezTo>
                    <a:pt x="18" y="268"/>
                    <a:pt x="18" y="268"/>
                    <a:pt x="18" y="268"/>
                  </a:cubicBezTo>
                  <a:cubicBezTo>
                    <a:pt x="18" y="270"/>
                    <a:pt x="18" y="270"/>
                    <a:pt x="18" y="270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3"/>
                    <a:pt x="16" y="273"/>
                    <a:pt x="16" y="273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7" y="275"/>
                    <a:pt x="17" y="275"/>
                    <a:pt x="17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20" y="276"/>
                    <a:pt x="20" y="276"/>
                    <a:pt x="20" y="276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2" y="278"/>
                    <a:pt x="22" y="278"/>
                    <a:pt x="22" y="278"/>
                  </a:cubicBezTo>
                  <a:cubicBezTo>
                    <a:pt x="22" y="279"/>
                    <a:pt x="22" y="279"/>
                    <a:pt x="22" y="279"/>
                  </a:cubicBezTo>
                  <a:cubicBezTo>
                    <a:pt x="22" y="282"/>
                    <a:pt x="22" y="282"/>
                    <a:pt x="22" y="282"/>
                  </a:cubicBezTo>
                  <a:cubicBezTo>
                    <a:pt x="21" y="283"/>
                    <a:pt x="21" y="283"/>
                    <a:pt x="21" y="283"/>
                  </a:cubicBezTo>
                  <a:cubicBezTo>
                    <a:pt x="19" y="285"/>
                    <a:pt x="19" y="285"/>
                    <a:pt x="19" y="285"/>
                  </a:cubicBezTo>
                  <a:cubicBezTo>
                    <a:pt x="18" y="285"/>
                    <a:pt x="18" y="285"/>
                    <a:pt x="18" y="285"/>
                  </a:cubicBezTo>
                  <a:cubicBezTo>
                    <a:pt x="17" y="287"/>
                    <a:pt x="17" y="287"/>
                    <a:pt x="17" y="287"/>
                  </a:cubicBezTo>
                  <a:cubicBezTo>
                    <a:pt x="18" y="288"/>
                    <a:pt x="18" y="288"/>
                    <a:pt x="18" y="288"/>
                  </a:cubicBezTo>
                  <a:cubicBezTo>
                    <a:pt x="17" y="289"/>
                    <a:pt x="17" y="289"/>
                    <a:pt x="17" y="289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17" y="292"/>
                    <a:pt x="17" y="292"/>
                    <a:pt x="17" y="292"/>
                  </a:cubicBezTo>
                  <a:cubicBezTo>
                    <a:pt x="16" y="295"/>
                    <a:pt x="16" y="295"/>
                    <a:pt x="16" y="295"/>
                  </a:cubicBezTo>
                  <a:cubicBezTo>
                    <a:pt x="16" y="297"/>
                    <a:pt x="16" y="297"/>
                    <a:pt x="16" y="297"/>
                  </a:cubicBezTo>
                  <a:cubicBezTo>
                    <a:pt x="17" y="297"/>
                    <a:pt x="17" y="297"/>
                    <a:pt x="17" y="297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16" y="302"/>
                    <a:pt x="16" y="302"/>
                    <a:pt x="16" y="302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304"/>
                    <a:pt x="15" y="304"/>
                    <a:pt x="15" y="304"/>
                  </a:cubicBezTo>
                  <a:cubicBezTo>
                    <a:pt x="14" y="303"/>
                    <a:pt x="14" y="303"/>
                    <a:pt x="14" y="303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299"/>
                    <a:pt x="15" y="299"/>
                    <a:pt x="15" y="299"/>
                  </a:cubicBezTo>
                  <a:cubicBezTo>
                    <a:pt x="15" y="298"/>
                    <a:pt x="15" y="298"/>
                    <a:pt x="15" y="298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2" y="298"/>
                    <a:pt x="12" y="298"/>
                    <a:pt x="12" y="298"/>
                  </a:cubicBezTo>
                  <a:cubicBezTo>
                    <a:pt x="11" y="299"/>
                    <a:pt x="11" y="299"/>
                    <a:pt x="11" y="299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10" y="298"/>
                    <a:pt x="10" y="298"/>
                    <a:pt x="10" y="298"/>
                  </a:cubicBezTo>
                  <a:cubicBezTo>
                    <a:pt x="11" y="297"/>
                    <a:pt x="11" y="297"/>
                    <a:pt x="11" y="297"/>
                  </a:cubicBezTo>
                  <a:cubicBezTo>
                    <a:pt x="12" y="297"/>
                    <a:pt x="12" y="297"/>
                    <a:pt x="12" y="297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0" y="294"/>
                    <a:pt x="10" y="294"/>
                    <a:pt x="10" y="294"/>
                  </a:cubicBezTo>
                  <a:cubicBezTo>
                    <a:pt x="7" y="295"/>
                    <a:pt x="7" y="295"/>
                    <a:pt x="7" y="295"/>
                  </a:cubicBezTo>
                  <a:cubicBezTo>
                    <a:pt x="6" y="294"/>
                    <a:pt x="6" y="294"/>
                    <a:pt x="6" y="294"/>
                  </a:cubicBezTo>
                  <a:cubicBezTo>
                    <a:pt x="5" y="295"/>
                    <a:pt x="5" y="295"/>
                    <a:pt x="5" y="295"/>
                  </a:cubicBezTo>
                  <a:cubicBezTo>
                    <a:pt x="5" y="296"/>
                    <a:pt x="5" y="296"/>
                    <a:pt x="5" y="296"/>
                  </a:cubicBezTo>
                  <a:cubicBezTo>
                    <a:pt x="5" y="297"/>
                    <a:pt x="5" y="297"/>
                    <a:pt x="5" y="297"/>
                  </a:cubicBezTo>
                  <a:cubicBezTo>
                    <a:pt x="6" y="297"/>
                    <a:pt x="6" y="297"/>
                    <a:pt x="6" y="297"/>
                  </a:cubicBezTo>
                  <a:cubicBezTo>
                    <a:pt x="6" y="299"/>
                    <a:pt x="6" y="299"/>
                    <a:pt x="6" y="299"/>
                  </a:cubicBezTo>
                  <a:cubicBezTo>
                    <a:pt x="5" y="299"/>
                    <a:pt x="5" y="299"/>
                    <a:pt x="5" y="299"/>
                  </a:cubicBezTo>
                  <a:cubicBezTo>
                    <a:pt x="5" y="301"/>
                    <a:pt x="5" y="301"/>
                    <a:pt x="5" y="301"/>
                  </a:cubicBezTo>
                  <a:cubicBezTo>
                    <a:pt x="4" y="302"/>
                    <a:pt x="4" y="302"/>
                    <a:pt x="4" y="302"/>
                  </a:cubicBezTo>
                  <a:cubicBezTo>
                    <a:pt x="3" y="303"/>
                    <a:pt x="3" y="303"/>
                    <a:pt x="3" y="30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06"/>
                    <a:pt x="1" y="306"/>
                    <a:pt x="1" y="306"/>
                  </a:cubicBezTo>
                  <a:cubicBezTo>
                    <a:pt x="3" y="308"/>
                    <a:pt x="3" y="308"/>
                    <a:pt x="3" y="308"/>
                  </a:cubicBezTo>
                  <a:cubicBezTo>
                    <a:pt x="4" y="308"/>
                    <a:pt x="4" y="308"/>
                    <a:pt x="4" y="308"/>
                  </a:cubicBezTo>
                  <a:cubicBezTo>
                    <a:pt x="5" y="308"/>
                    <a:pt x="5" y="308"/>
                    <a:pt x="5" y="308"/>
                  </a:cubicBezTo>
                  <a:cubicBezTo>
                    <a:pt x="5" y="306"/>
                    <a:pt x="5" y="306"/>
                    <a:pt x="5" y="306"/>
                  </a:cubicBezTo>
                  <a:cubicBezTo>
                    <a:pt x="3" y="306"/>
                    <a:pt x="3" y="306"/>
                    <a:pt x="3" y="306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4" y="303"/>
                    <a:pt x="4" y="303"/>
                    <a:pt x="4" y="303"/>
                  </a:cubicBezTo>
                  <a:cubicBezTo>
                    <a:pt x="6" y="303"/>
                    <a:pt x="6" y="303"/>
                    <a:pt x="6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9" y="306"/>
                    <a:pt x="9" y="306"/>
                    <a:pt x="9" y="306"/>
                  </a:cubicBezTo>
                  <a:cubicBezTo>
                    <a:pt x="11" y="306"/>
                    <a:pt x="11" y="306"/>
                    <a:pt x="11" y="306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3" y="305"/>
                    <a:pt x="13" y="305"/>
                    <a:pt x="13" y="305"/>
                  </a:cubicBezTo>
                  <a:cubicBezTo>
                    <a:pt x="13" y="306"/>
                    <a:pt x="13" y="306"/>
                    <a:pt x="13" y="306"/>
                  </a:cubicBezTo>
                  <a:cubicBezTo>
                    <a:pt x="16" y="307"/>
                    <a:pt x="16" y="307"/>
                    <a:pt x="16" y="307"/>
                  </a:cubicBezTo>
                  <a:cubicBezTo>
                    <a:pt x="16" y="308"/>
                    <a:pt x="16" y="308"/>
                    <a:pt x="16" y="308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10"/>
                    <a:pt x="15" y="310"/>
                    <a:pt x="15" y="310"/>
                  </a:cubicBezTo>
                  <a:cubicBezTo>
                    <a:pt x="16" y="311"/>
                    <a:pt x="16" y="311"/>
                    <a:pt x="16" y="311"/>
                  </a:cubicBezTo>
                  <a:cubicBezTo>
                    <a:pt x="15" y="311"/>
                    <a:pt x="15" y="311"/>
                    <a:pt x="15" y="311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5" y="314"/>
                    <a:pt x="15" y="314"/>
                    <a:pt x="15" y="314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3" y="314"/>
                    <a:pt x="13" y="314"/>
                    <a:pt x="13" y="314"/>
                  </a:cubicBezTo>
                  <a:cubicBezTo>
                    <a:pt x="13" y="315"/>
                    <a:pt x="13" y="315"/>
                    <a:pt x="13" y="315"/>
                  </a:cubicBezTo>
                  <a:cubicBezTo>
                    <a:pt x="14" y="316"/>
                    <a:pt x="14" y="316"/>
                    <a:pt x="14" y="316"/>
                  </a:cubicBezTo>
                  <a:cubicBezTo>
                    <a:pt x="15" y="317"/>
                    <a:pt x="15" y="317"/>
                    <a:pt x="15" y="317"/>
                  </a:cubicBezTo>
                  <a:cubicBezTo>
                    <a:pt x="17" y="318"/>
                    <a:pt x="17" y="318"/>
                    <a:pt x="17" y="318"/>
                  </a:cubicBezTo>
                  <a:cubicBezTo>
                    <a:pt x="19" y="317"/>
                    <a:pt x="19" y="317"/>
                    <a:pt x="19" y="317"/>
                  </a:cubicBezTo>
                  <a:cubicBezTo>
                    <a:pt x="20" y="318"/>
                    <a:pt x="20" y="318"/>
                    <a:pt x="20" y="318"/>
                  </a:cubicBezTo>
                  <a:cubicBezTo>
                    <a:pt x="21" y="318"/>
                    <a:pt x="21" y="318"/>
                    <a:pt x="21" y="318"/>
                  </a:cubicBezTo>
                  <a:cubicBezTo>
                    <a:pt x="23" y="317"/>
                    <a:pt x="23" y="317"/>
                    <a:pt x="23" y="317"/>
                  </a:cubicBezTo>
                  <a:cubicBezTo>
                    <a:pt x="22" y="318"/>
                    <a:pt x="22" y="318"/>
                    <a:pt x="22" y="318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0" y="319"/>
                    <a:pt x="20" y="319"/>
                    <a:pt x="20" y="319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9" y="319"/>
                    <a:pt x="19" y="319"/>
                    <a:pt x="19" y="319"/>
                  </a:cubicBezTo>
                  <a:cubicBezTo>
                    <a:pt x="16" y="320"/>
                    <a:pt x="16" y="320"/>
                    <a:pt x="16" y="320"/>
                  </a:cubicBezTo>
                  <a:cubicBezTo>
                    <a:pt x="15" y="321"/>
                    <a:pt x="15" y="321"/>
                    <a:pt x="15" y="321"/>
                  </a:cubicBezTo>
                  <a:cubicBezTo>
                    <a:pt x="16" y="322"/>
                    <a:pt x="16" y="322"/>
                    <a:pt x="16" y="322"/>
                  </a:cubicBezTo>
                  <a:cubicBezTo>
                    <a:pt x="17" y="323"/>
                    <a:pt x="17" y="323"/>
                    <a:pt x="17" y="323"/>
                  </a:cubicBezTo>
                  <a:cubicBezTo>
                    <a:pt x="18" y="324"/>
                    <a:pt x="18" y="324"/>
                    <a:pt x="18" y="324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4"/>
                    <a:pt x="20" y="324"/>
                    <a:pt x="20" y="324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29"/>
                    <a:pt x="19" y="329"/>
                    <a:pt x="19" y="329"/>
                  </a:cubicBezTo>
                  <a:cubicBezTo>
                    <a:pt x="18" y="329"/>
                    <a:pt x="18" y="329"/>
                    <a:pt x="18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9" y="334"/>
                    <a:pt x="19" y="334"/>
                    <a:pt x="19" y="334"/>
                  </a:cubicBezTo>
                  <a:cubicBezTo>
                    <a:pt x="20" y="335"/>
                    <a:pt x="20" y="335"/>
                    <a:pt x="20" y="335"/>
                  </a:cubicBezTo>
                  <a:cubicBezTo>
                    <a:pt x="20" y="337"/>
                    <a:pt x="20" y="337"/>
                    <a:pt x="20" y="337"/>
                  </a:cubicBezTo>
                  <a:cubicBezTo>
                    <a:pt x="21" y="339"/>
                    <a:pt x="21" y="339"/>
                    <a:pt x="21" y="339"/>
                  </a:cubicBezTo>
                  <a:cubicBezTo>
                    <a:pt x="22" y="340"/>
                    <a:pt x="22" y="340"/>
                    <a:pt x="22" y="340"/>
                  </a:cubicBezTo>
                  <a:cubicBezTo>
                    <a:pt x="22" y="337"/>
                    <a:pt x="22" y="337"/>
                    <a:pt x="22" y="337"/>
                  </a:cubicBezTo>
                  <a:cubicBezTo>
                    <a:pt x="23" y="333"/>
                    <a:pt x="23" y="333"/>
                    <a:pt x="23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3" y="337"/>
                    <a:pt x="23" y="337"/>
                    <a:pt x="23" y="337"/>
                  </a:cubicBezTo>
                  <a:cubicBezTo>
                    <a:pt x="23" y="338"/>
                    <a:pt x="23" y="338"/>
                    <a:pt x="23" y="338"/>
                  </a:cubicBezTo>
                  <a:cubicBezTo>
                    <a:pt x="24" y="339"/>
                    <a:pt x="24" y="339"/>
                    <a:pt x="24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1" y="342"/>
                    <a:pt x="21" y="342"/>
                    <a:pt x="21" y="342"/>
                  </a:cubicBezTo>
                  <a:cubicBezTo>
                    <a:pt x="21" y="344"/>
                    <a:pt x="21" y="344"/>
                    <a:pt x="21" y="344"/>
                  </a:cubicBezTo>
                  <a:cubicBezTo>
                    <a:pt x="21" y="345"/>
                    <a:pt x="21" y="345"/>
                    <a:pt x="21" y="345"/>
                  </a:cubicBezTo>
                  <a:cubicBezTo>
                    <a:pt x="20" y="346"/>
                    <a:pt x="20" y="346"/>
                    <a:pt x="20" y="346"/>
                  </a:cubicBezTo>
                  <a:cubicBezTo>
                    <a:pt x="20" y="347"/>
                    <a:pt x="20" y="347"/>
                    <a:pt x="20" y="347"/>
                  </a:cubicBezTo>
                  <a:cubicBezTo>
                    <a:pt x="20" y="348"/>
                    <a:pt x="20" y="348"/>
                    <a:pt x="20" y="348"/>
                  </a:cubicBezTo>
                  <a:cubicBezTo>
                    <a:pt x="22" y="350"/>
                    <a:pt x="22" y="350"/>
                    <a:pt x="22" y="350"/>
                  </a:cubicBezTo>
                  <a:cubicBezTo>
                    <a:pt x="25" y="351"/>
                    <a:pt x="25" y="351"/>
                    <a:pt x="25" y="351"/>
                  </a:cubicBezTo>
                  <a:cubicBezTo>
                    <a:pt x="27" y="352"/>
                    <a:pt x="27" y="352"/>
                    <a:pt x="27" y="352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4"/>
                    <a:pt x="26" y="354"/>
                    <a:pt x="26" y="354"/>
                  </a:cubicBezTo>
                  <a:cubicBezTo>
                    <a:pt x="27" y="355"/>
                    <a:pt x="27" y="355"/>
                    <a:pt x="27" y="355"/>
                  </a:cubicBezTo>
                  <a:cubicBezTo>
                    <a:pt x="28" y="354"/>
                    <a:pt x="28" y="354"/>
                    <a:pt x="28" y="354"/>
                  </a:cubicBezTo>
                  <a:cubicBezTo>
                    <a:pt x="28" y="355"/>
                    <a:pt x="28" y="355"/>
                    <a:pt x="28" y="355"/>
                  </a:cubicBezTo>
                  <a:cubicBezTo>
                    <a:pt x="28" y="356"/>
                    <a:pt x="28" y="356"/>
                    <a:pt x="28" y="35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5" y="358"/>
                    <a:pt x="25" y="358"/>
                    <a:pt x="25" y="358"/>
                  </a:cubicBezTo>
                  <a:cubicBezTo>
                    <a:pt x="26" y="359"/>
                    <a:pt x="26" y="359"/>
                    <a:pt x="26" y="359"/>
                  </a:cubicBezTo>
                  <a:cubicBezTo>
                    <a:pt x="28" y="359"/>
                    <a:pt x="28" y="359"/>
                    <a:pt x="28" y="359"/>
                  </a:cubicBezTo>
                  <a:cubicBezTo>
                    <a:pt x="28" y="360"/>
                    <a:pt x="28" y="360"/>
                    <a:pt x="28" y="360"/>
                  </a:cubicBezTo>
                  <a:cubicBezTo>
                    <a:pt x="29" y="361"/>
                    <a:pt x="29" y="361"/>
                    <a:pt x="29" y="361"/>
                  </a:cubicBezTo>
                  <a:cubicBezTo>
                    <a:pt x="30" y="361"/>
                    <a:pt x="30" y="361"/>
                    <a:pt x="30" y="361"/>
                  </a:cubicBezTo>
                  <a:cubicBezTo>
                    <a:pt x="31" y="360"/>
                    <a:pt x="31" y="360"/>
                    <a:pt x="31" y="360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31" y="364"/>
                    <a:pt x="31" y="364"/>
                    <a:pt x="31" y="364"/>
                  </a:cubicBezTo>
                  <a:cubicBezTo>
                    <a:pt x="30" y="364"/>
                    <a:pt x="30" y="364"/>
                    <a:pt x="30" y="364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8" y="364"/>
                    <a:pt x="28" y="364"/>
                    <a:pt x="28" y="364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1" y="368"/>
                    <a:pt x="31" y="368"/>
                    <a:pt x="31" y="368"/>
                  </a:cubicBezTo>
                  <a:cubicBezTo>
                    <a:pt x="32" y="369"/>
                    <a:pt x="32" y="369"/>
                    <a:pt x="32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4" y="370"/>
                    <a:pt x="34" y="370"/>
                    <a:pt x="34" y="370"/>
                  </a:cubicBezTo>
                  <a:cubicBezTo>
                    <a:pt x="34" y="368"/>
                    <a:pt x="34" y="368"/>
                    <a:pt x="34" y="368"/>
                  </a:cubicBezTo>
                  <a:cubicBezTo>
                    <a:pt x="34" y="367"/>
                    <a:pt x="34" y="367"/>
                    <a:pt x="34" y="367"/>
                  </a:cubicBezTo>
                  <a:cubicBezTo>
                    <a:pt x="34" y="366"/>
                    <a:pt x="34" y="366"/>
                    <a:pt x="34" y="366"/>
                  </a:cubicBezTo>
                  <a:cubicBezTo>
                    <a:pt x="35" y="367"/>
                    <a:pt x="35" y="367"/>
                    <a:pt x="35" y="367"/>
                  </a:cubicBezTo>
                  <a:cubicBezTo>
                    <a:pt x="35" y="368"/>
                    <a:pt x="35" y="368"/>
                    <a:pt x="35" y="368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7" y="368"/>
                    <a:pt x="37" y="368"/>
                    <a:pt x="37" y="368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38" y="365"/>
                    <a:pt x="38" y="365"/>
                    <a:pt x="38" y="365"/>
                  </a:cubicBezTo>
                  <a:cubicBezTo>
                    <a:pt x="37" y="365"/>
                    <a:pt x="37" y="365"/>
                    <a:pt x="37" y="365"/>
                  </a:cubicBezTo>
                  <a:cubicBezTo>
                    <a:pt x="35" y="365"/>
                    <a:pt x="35" y="365"/>
                    <a:pt x="35" y="365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36" y="364"/>
                    <a:pt x="36" y="364"/>
                    <a:pt x="36" y="364"/>
                  </a:cubicBezTo>
                  <a:cubicBezTo>
                    <a:pt x="39" y="365"/>
                    <a:pt x="39" y="365"/>
                    <a:pt x="39" y="365"/>
                  </a:cubicBezTo>
                  <a:cubicBezTo>
                    <a:pt x="39" y="366"/>
                    <a:pt x="39" y="366"/>
                    <a:pt x="39" y="366"/>
                  </a:cubicBezTo>
                  <a:cubicBezTo>
                    <a:pt x="41" y="366"/>
                    <a:pt x="41" y="366"/>
                    <a:pt x="41" y="366"/>
                  </a:cubicBezTo>
                  <a:cubicBezTo>
                    <a:pt x="41" y="364"/>
                    <a:pt x="41" y="364"/>
                    <a:pt x="41" y="364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36" y="363"/>
                    <a:pt x="36" y="363"/>
                    <a:pt x="36" y="363"/>
                  </a:cubicBezTo>
                  <a:cubicBezTo>
                    <a:pt x="36" y="362"/>
                    <a:pt x="36" y="362"/>
                    <a:pt x="36" y="362"/>
                  </a:cubicBezTo>
                  <a:cubicBezTo>
                    <a:pt x="37" y="362"/>
                    <a:pt x="37" y="362"/>
                    <a:pt x="37" y="362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42" y="365"/>
                    <a:pt x="42" y="365"/>
                    <a:pt x="42" y="365"/>
                  </a:cubicBezTo>
                  <a:cubicBezTo>
                    <a:pt x="43" y="367"/>
                    <a:pt x="43" y="367"/>
                    <a:pt x="43" y="367"/>
                  </a:cubicBezTo>
                  <a:cubicBezTo>
                    <a:pt x="41" y="368"/>
                    <a:pt x="41" y="368"/>
                    <a:pt x="41" y="368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2" y="373"/>
                    <a:pt x="42" y="373"/>
                    <a:pt x="42" y="373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39" y="368"/>
                    <a:pt x="39" y="368"/>
                    <a:pt x="39" y="368"/>
                  </a:cubicBezTo>
                  <a:cubicBezTo>
                    <a:pt x="39" y="369"/>
                    <a:pt x="39" y="369"/>
                    <a:pt x="39" y="369"/>
                  </a:cubicBezTo>
                  <a:cubicBezTo>
                    <a:pt x="38" y="370"/>
                    <a:pt x="38" y="370"/>
                    <a:pt x="38" y="370"/>
                  </a:cubicBezTo>
                  <a:cubicBezTo>
                    <a:pt x="39" y="371"/>
                    <a:pt x="39" y="371"/>
                    <a:pt x="39" y="371"/>
                  </a:cubicBezTo>
                  <a:cubicBezTo>
                    <a:pt x="39" y="373"/>
                    <a:pt x="39" y="373"/>
                    <a:pt x="39" y="373"/>
                  </a:cubicBezTo>
                  <a:cubicBezTo>
                    <a:pt x="38" y="372"/>
                    <a:pt x="38" y="372"/>
                    <a:pt x="38" y="372"/>
                  </a:cubicBezTo>
                  <a:cubicBezTo>
                    <a:pt x="38" y="371"/>
                    <a:pt x="38" y="371"/>
                    <a:pt x="38" y="371"/>
                  </a:cubicBezTo>
                  <a:cubicBezTo>
                    <a:pt x="37" y="371"/>
                    <a:pt x="37" y="371"/>
                    <a:pt x="37" y="371"/>
                  </a:cubicBezTo>
                  <a:cubicBezTo>
                    <a:pt x="35" y="372"/>
                    <a:pt x="35" y="372"/>
                    <a:pt x="35" y="372"/>
                  </a:cubicBezTo>
                  <a:cubicBezTo>
                    <a:pt x="33" y="372"/>
                    <a:pt x="33" y="372"/>
                    <a:pt x="33" y="372"/>
                  </a:cubicBezTo>
                  <a:cubicBezTo>
                    <a:pt x="32" y="372"/>
                    <a:pt x="32" y="372"/>
                    <a:pt x="32" y="372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3" y="375"/>
                    <a:pt x="33" y="375"/>
                    <a:pt x="33" y="375"/>
                  </a:cubicBezTo>
                  <a:cubicBezTo>
                    <a:pt x="34" y="377"/>
                    <a:pt x="34" y="377"/>
                    <a:pt x="34" y="377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5" y="380"/>
                    <a:pt x="35" y="380"/>
                    <a:pt x="35" y="380"/>
                  </a:cubicBezTo>
                  <a:cubicBezTo>
                    <a:pt x="36" y="378"/>
                    <a:pt x="36" y="378"/>
                    <a:pt x="36" y="378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38" y="379"/>
                    <a:pt x="38" y="379"/>
                    <a:pt x="38" y="379"/>
                  </a:cubicBezTo>
                  <a:cubicBezTo>
                    <a:pt x="38" y="380"/>
                    <a:pt x="38" y="380"/>
                    <a:pt x="38" y="380"/>
                  </a:cubicBezTo>
                  <a:cubicBezTo>
                    <a:pt x="37" y="380"/>
                    <a:pt x="37" y="380"/>
                    <a:pt x="37" y="380"/>
                  </a:cubicBezTo>
                  <a:cubicBezTo>
                    <a:pt x="36" y="381"/>
                    <a:pt x="36" y="381"/>
                    <a:pt x="36" y="381"/>
                  </a:cubicBezTo>
                  <a:cubicBezTo>
                    <a:pt x="36" y="382"/>
                    <a:pt x="36" y="382"/>
                    <a:pt x="36" y="382"/>
                  </a:cubicBezTo>
                  <a:cubicBezTo>
                    <a:pt x="38" y="382"/>
                    <a:pt x="38" y="382"/>
                    <a:pt x="38" y="382"/>
                  </a:cubicBezTo>
                  <a:cubicBezTo>
                    <a:pt x="40" y="384"/>
                    <a:pt x="40" y="384"/>
                    <a:pt x="40" y="384"/>
                  </a:cubicBezTo>
                  <a:cubicBezTo>
                    <a:pt x="41" y="383"/>
                    <a:pt x="41" y="383"/>
                    <a:pt x="41" y="383"/>
                  </a:cubicBezTo>
                  <a:cubicBezTo>
                    <a:pt x="42" y="382"/>
                    <a:pt x="42" y="382"/>
                    <a:pt x="42" y="382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39" y="378"/>
                    <a:pt x="39" y="378"/>
                    <a:pt x="39" y="378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41" y="377"/>
                    <a:pt x="41" y="377"/>
                    <a:pt x="41" y="377"/>
                  </a:cubicBezTo>
                  <a:cubicBezTo>
                    <a:pt x="41" y="376"/>
                    <a:pt x="41" y="376"/>
                    <a:pt x="41" y="376"/>
                  </a:cubicBezTo>
                  <a:cubicBezTo>
                    <a:pt x="42" y="375"/>
                    <a:pt x="42" y="375"/>
                    <a:pt x="42" y="375"/>
                  </a:cubicBezTo>
                  <a:cubicBezTo>
                    <a:pt x="43" y="376"/>
                    <a:pt x="43" y="376"/>
                    <a:pt x="43" y="376"/>
                  </a:cubicBezTo>
                  <a:cubicBezTo>
                    <a:pt x="44" y="375"/>
                    <a:pt x="44" y="375"/>
                    <a:pt x="44" y="375"/>
                  </a:cubicBezTo>
                  <a:cubicBezTo>
                    <a:pt x="45" y="376"/>
                    <a:pt x="45" y="376"/>
                    <a:pt x="45" y="376"/>
                  </a:cubicBezTo>
                  <a:cubicBezTo>
                    <a:pt x="46" y="377"/>
                    <a:pt x="46" y="377"/>
                    <a:pt x="46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8" y="375"/>
                    <a:pt x="48" y="375"/>
                    <a:pt x="48" y="375"/>
                  </a:cubicBezTo>
                  <a:cubicBezTo>
                    <a:pt x="49" y="376"/>
                    <a:pt x="49" y="376"/>
                    <a:pt x="49" y="376"/>
                  </a:cubicBezTo>
                  <a:cubicBezTo>
                    <a:pt x="51" y="376"/>
                    <a:pt x="51" y="376"/>
                    <a:pt x="51" y="376"/>
                  </a:cubicBezTo>
                  <a:cubicBezTo>
                    <a:pt x="52" y="376"/>
                    <a:pt x="52" y="376"/>
                    <a:pt x="52" y="376"/>
                  </a:cubicBezTo>
                  <a:cubicBezTo>
                    <a:pt x="53" y="377"/>
                    <a:pt x="53" y="377"/>
                    <a:pt x="53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1" y="378"/>
                    <a:pt x="51" y="378"/>
                    <a:pt x="51" y="378"/>
                  </a:cubicBezTo>
                  <a:cubicBezTo>
                    <a:pt x="50" y="378"/>
                    <a:pt x="50" y="378"/>
                    <a:pt x="50" y="378"/>
                  </a:cubicBezTo>
                  <a:cubicBezTo>
                    <a:pt x="49" y="377"/>
                    <a:pt x="49" y="377"/>
                    <a:pt x="49" y="377"/>
                  </a:cubicBezTo>
                  <a:cubicBezTo>
                    <a:pt x="48" y="377"/>
                    <a:pt x="48" y="377"/>
                    <a:pt x="48" y="377"/>
                  </a:cubicBezTo>
                  <a:cubicBezTo>
                    <a:pt x="45" y="380"/>
                    <a:pt x="45" y="380"/>
                    <a:pt x="45" y="380"/>
                  </a:cubicBezTo>
                  <a:cubicBezTo>
                    <a:pt x="44" y="380"/>
                    <a:pt x="44" y="380"/>
                    <a:pt x="44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5"/>
                    <a:pt x="42" y="385"/>
                    <a:pt x="42" y="385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4" y="387"/>
                    <a:pt x="44" y="387"/>
                    <a:pt x="44" y="387"/>
                  </a:cubicBezTo>
                  <a:cubicBezTo>
                    <a:pt x="46" y="389"/>
                    <a:pt x="46" y="389"/>
                    <a:pt x="46" y="389"/>
                  </a:cubicBezTo>
                  <a:cubicBezTo>
                    <a:pt x="47" y="389"/>
                    <a:pt x="47" y="389"/>
                    <a:pt x="47" y="389"/>
                  </a:cubicBezTo>
                  <a:cubicBezTo>
                    <a:pt x="47" y="388"/>
                    <a:pt x="47" y="388"/>
                    <a:pt x="47" y="388"/>
                  </a:cubicBezTo>
                  <a:cubicBezTo>
                    <a:pt x="47" y="387"/>
                    <a:pt x="47" y="387"/>
                    <a:pt x="47" y="387"/>
                  </a:cubicBezTo>
                  <a:cubicBezTo>
                    <a:pt x="48" y="385"/>
                    <a:pt x="48" y="385"/>
                    <a:pt x="48" y="385"/>
                  </a:cubicBezTo>
                  <a:cubicBezTo>
                    <a:pt x="49" y="385"/>
                    <a:pt x="49" y="385"/>
                    <a:pt x="49" y="385"/>
                  </a:cubicBezTo>
                  <a:cubicBezTo>
                    <a:pt x="49" y="384"/>
                    <a:pt x="49" y="384"/>
                    <a:pt x="49" y="384"/>
                  </a:cubicBezTo>
                  <a:cubicBezTo>
                    <a:pt x="48" y="383"/>
                    <a:pt x="48" y="383"/>
                    <a:pt x="48" y="383"/>
                  </a:cubicBezTo>
                  <a:cubicBezTo>
                    <a:pt x="50" y="382"/>
                    <a:pt x="50" y="382"/>
                    <a:pt x="50" y="382"/>
                  </a:cubicBezTo>
                  <a:cubicBezTo>
                    <a:pt x="51" y="381"/>
                    <a:pt x="51" y="381"/>
                    <a:pt x="51" y="381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5" y="379"/>
                    <a:pt x="55" y="379"/>
                    <a:pt x="55" y="379"/>
                  </a:cubicBezTo>
                  <a:cubicBezTo>
                    <a:pt x="56" y="379"/>
                    <a:pt x="56" y="379"/>
                    <a:pt x="56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5" y="382"/>
                    <a:pt x="55" y="382"/>
                    <a:pt x="55" y="382"/>
                  </a:cubicBezTo>
                  <a:cubicBezTo>
                    <a:pt x="54" y="383"/>
                    <a:pt x="54" y="383"/>
                    <a:pt x="54" y="383"/>
                  </a:cubicBezTo>
                  <a:cubicBezTo>
                    <a:pt x="53" y="384"/>
                    <a:pt x="53" y="384"/>
                    <a:pt x="53" y="384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8"/>
                    <a:pt x="51" y="388"/>
                    <a:pt x="51" y="388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6"/>
                    <a:pt x="52" y="386"/>
                    <a:pt x="52" y="386"/>
                  </a:cubicBezTo>
                  <a:cubicBezTo>
                    <a:pt x="51" y="385"/>
                    <a:pt x="51" y="385"/>
                    <a:pt x="51" y="385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49" y="387"/>
                    <a:pt x="49" y="387"/>
                    <a:pt x="49" y="387"/>
                  </a:cubicBezTo>
                  <a:cubicBezTo>
                    <a:pt x="48" y="388"/>
                    <a:pt x="48" y="388"/>
                    <a:pt x="48" y="388"/>
                  </a:cubicBezTo>
                  <a:cubicBezTo>
                    <a:pt x="49" y="389"/>
                    <a:pt x="49" y="389"/>
                    <a:pt x="49" y="389"/>
                  </a:cubicBezTo>
                  <a:cubicBezTo>
                    <a:pt x="52" y="392"/>
                    <a:pt x="52" y="392"/>
                    <a:pt x="52" y="392"/>
                  </a:cubicBezTo>
                  <a:cubicBezTo>
                    <a:pt x="54" y="392"/>
                    <a:pt x="54" y="392"/>
                    <a:pt x="54" y="392"/>
                  </a:cubicBezTo>
                  <a:cubicBezTo>
                    <a:pt x="56" y="393"/>
                    <a:pt x="56" y="393"/>
                    <a:pt x="56" y="393"/>
                  </a:cubicBezTo>
                  <a:cubicBezTo>
                    <a:pt x="57" y="393"/>
                    <a:pt x="57" y="393"/>
                    <a:pt x="57" y="393"/>
                  </a:cubicBezTo>
                  <a:cubicBezTo>
                    <a:pt x="58" y="394"/>
                    <a:pt x="58" y="394"/>
                    <a:pt x="58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60" y="391"/>
                    <a:pt x="60" y="391"/>
                    <a:pt x="60" y="391"/>
                  </a:cubicBezTo>
                  <a:cubicBezTo>
                    <a:pt x="59" y="388"/>
                    <a:pt x="59" y="388"/>
                    <a:pt x="59" y="388"/>
                  </a:cubicBezTo>
                  <a:cubicBezTo>
                    <a:pt x="59" y="387"/>
                    <a:pt x="59" y="387"/>
                    <a:pt x="59" y="387"/>
                  </a:cubicBezTo>
                  <a:cubicBezTo>
                    <a:pt x="59" y="386"/>
                    <a:pt x="59" y="386"/>
                    <a:pt x="59" y="386"/>
                  </a:cubicBezTo>
                  <a:cubicBezTo>
                    <a:pt x="59" y="383"/>
                    <a:pt x="59" y="383"/>
                    <a:pt x="59" y="383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9" y="378"/>
                    <a:pt x="59" y="378"/>
                    <a:pt x="59" y="378"/>
                  </a:cubicBezTo>
                  <a:cubicBezTo>
                    <a:pt x="61" y="377"/>
                    <a:pt x="61" y="377"/>
                    <a:pt x="61" y="377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5" y="374"/>
                    <a:pt x="65" y="374"/>
                    <a:pt x="65" y="374"/>
                  </a:cubicBezTo>
                  <a:cubicBezTo>
                    <a:pt x="66" y="374"/>
                    <a:pt x="66" y="374"/>
                    <a:pt x="66" y="374"/>
                  </a:cubicBezTo>
                  <a:cubicBezTo>
                    <a:pt x="67" y="373"/>
                    <a:pt x="67" y="373"/>
                    <a:pt x="67" y="373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0" y="369"/>
                    <a:pt x="70" y="369"/>
                    <a:pt x="70" y="369"/>
                  </a:cubicBezTo>
                  <a:cubicBezTo>
                    <a:pt x="72" y="371"/>
                    <a:pt x="72" y="371"/>
                    <a:pt x="72" y="371"/>
                  </a:cubicBezTo>
                  <a:cubicBezTo>
                    <a:pt x="73" y="370"/>
                    <a:pt x="73" y="370"/>
                    <a:pt x="73" y="370"/>
                  </a:cubicBezTo>
                  <a:cubicBezTo>
                    <a:pt x="74" y="370"/>
                    <a:pt x="74" y="370"/>
                    <a:pt x="74" y="370"/>
                  </a:cubicBezTo>
                  <a:close/>
                  <a:moveTo>
                    <a:pt x="91" y="417"/>
                  </a:moveTo>
                  <a:cubicBezTo>
                    <a:pt x="92" y="417"/>
                    <a:pt x="92" y="417"/>
                    <a:pt x="92" y="417"/>
                  </a:cubicBezTo>
                  <a:cubicBezTo>
                    <a:pt x="93" y="416"/>
                    <a:pt x="93" y="416"/>
                    <a:pt x="93" y="416"/>
                  </a:cubicBezTo>
                  <a:cubicBezTo>
                    <a:pt x="92" y="416"/>
                    <a:pt x="92" y="416"/>
                    <a:pt x="92" y="416"/>
                  </a:cubicBezTo>
                  <a:cubicBezTo>
                    <a:pt x="92" y="416"/>
                    <a:pt x="91" y="417"/>
                    <a:pt x="91" y="417"/>
                  </a:cubicBezTo>
                  <a:close/>
                  <a:moveTo>
                    <a:pt x="12" y="257"/>
                  </a:moveTo>
                  <a:cubicBezTo>
                    <a:pt x="10" y="256"/>
                    <a:pt x="10" y="256"/>
                    <a:pt x="10" y="256"/>
                  </a:cubicBezTo>
                  <a:cubicBezTo>
                    <a:pt x="9" y="257"/>
                    <a:pt x="9" y="257"/>
                    <a:pt x="9" y="257"/>
                  </a:cubicBezTo>
                  <a:cubicBezTo>
                    <a:pt x="9" y="258"/>
                    <a:pt x="9" y="258"/>
                    <a:pt x="9" y="258"/>
                  </a:cubicBezTo>
                  <a:cubicBezTo>
                    <a:pt x="11" y="259"/>
                    <a:pt x="11" y="259"/>
                    <a:pt x="11" y="259"/>
                  </a:cubicBezTo>
                  <a:cubicBezTo>
                    <a:pt x="10" y="260"/>
                    <a:pt x="10" y="260"/>
                    <a:pt x="10" y="260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0" y="262"/>
                    <a:pt x="10" y="262"/>
                    <a:pt x="10" y="262"/>
                  </a:cubicBezTo>
                  <a:cubicBezTo>
                    <a:pt x="9" y="263"/>
                    <a:pt x="9" y="263"/>
                    <a:pt x="9" y="263"/>
                  </a:cubicBezTo>
                  <a:cubicBezTo>
                    <a:pt x="10" y="265"/>
                    <a:pt x="10" y="265"/>
                    <a:pt x="10" y="265"/>
                  </a:cubicBezTo>
                  <a:cubicBezTo>
                    <a:pt x="9" y="266"/>
                    <a:pt x="9" y="266"/>
                    <a:pt x="9" y="266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5" y="265"/>
                    <a:pt x="5" y="265"/>
                    <a:pt x="5" y="265"/>
                  </a:cubicBezTo>
                  <a:cubicBezTo>
                    <a:pt x="5" y="263"/>
                    <a:pt x="5" y="263"/>
                    <a:pt x="5" y="263"/>
                  </a:cubicBezTo>
                  <a:cubicBezTo>
                    <a:pt x="5" y="258"/>
                    <a:pt x="5" y="258"/>
                    <a:pt x="5" y="258"/>
                  </a:cubicBezTo>
                  <a:cubicBezTo>
                    <a:pt x="4" y="256"/>
                    <a:pt x="4" y="256"/>
                    <a:pt x="4" y="256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3" y="254"/>
                    <a:pt x="3" y="254"/>
                    <a:pt x="3" y="254"/>
                  </a:cubicBezTo>
                  <a:cubicBezTo>
                    <a:pt x="4" y="253"/>
                    <a:pt x="4" y="253"/>
                    <a:pt x="4" y="253"/>
                  </a:cubicBezTo>
                  <a:cubicBezTo>
                    <a:pt x="5" y="252"/>
                    <a:pt x="5" y="252"/>
                    <a:pt x="5" y="252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4" y="250"/>
                    <a:pt x="4" y="250"/>
                    <a:pt x="4" y="250"/>
                  </a:cubicBezTo>
                  <a:cubicBezTo>
                    <a:pt x="4" y="249"/>
                    <a:pt x="4" y="249"/>
                    <a:pt x="4" y="249"/>
                  </a:cubicBezTo>
                  <a:cubicBezTo>
                    <a:pt x="6" y="248"/>
                    <a:pt x="6" y="248"/>
                    <a:pt x="6" y="248"/>
                  </a:cubicBezTo>
                  <a:cubicBezTo>
                    <a:pt x="8" y="248"/>
                    <a:pt x="8" y="248"/>
                    <a:pt x="8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11" y="251"/>
                    <a:pt x="11" y="251"/>
                    <a:pt x="11" y="251"/>
                  </a:cubicBezTo>
                  <a:cubicBezTo>
                    <a:pt x="11" y="253"/>
                    <a:pt x="11" y="253"/>
                    <a:pt x="11" y="253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5"/>
                    <a:pt x="11" y="255"/>
                    <a:pt x="11" y="255"/>
                  </a:cubicBezTo>
                  <a:cubicBezTo>
                    <a:pt x="9" y="255"/>
                    <a:pt x="9" y="255"/>
                    <a:pt x="9" y="255"/>
                  </a:cubicBezTo>
                  <a:cubicBezTo>
                    <a:pt x="11" y="256"/>
                    <a:pt x="11" y="256"/>
                    <a:pt x="11" y="256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lose/>
                  <a:moveTo>
                    <a:pt x="13" y="253"/>
                  </a:moveTo>
                  <a:cubicBezTo>
                    <a:pt x="14" y="253"/>
                    <a:pt x="14" y="253"/>
                    <a:pt x="14" y="253"/>
                  </a:cubicBezTo>
                  <a:cubicBezTo>
                    <a:pt x="15" y="253"/>
                    <a:pt x="15" y="253"/>
                    <a:pt x="15" y="253"/>
                  </a:cubicBezTo>
                  <a:cubicBezTo>
                    <a:pt x="14" y="254"/>
                    <a:pt x="14" y="254"/>
                    <a:pt x="14" y="254"/>
                  </a:cubicBezTo>
                  <a:cubicBezTo>
                    <a:pt x="13" y="253"/>
                    <a:pt x="13" y="253"/>
                    <a:pt x="13" y="253"/>
                  </a:cubicBezTo>
                  <a:close/>
                  <a:moveTo>
                    <a:pt x="3" y="270"/>
                  </a:moveTo>
                  <a:cubicBezTo>
                    <a:pt x="3" y="269"/>
                    <a:pt x="3" y="269"/>
                    <a:pt x="3" y="269"/>
                  </a:cubicBezTo>
                  <a:cubicBezTo>
                    <a:pt x="5" y="269"/>
                    <a:pt x="5" y="269"/>
                    <a:pt x="5" y="269"/>
                  </a:cubicBezTo>
                  <a:cubicBezTo>
                    <a:pt x="6" y="270"/>
                    <a:pt x="6" y="270"/>
                    <a:pt x="6" y="270"/>
                  </a:cubicBezTo>
                  <a:cubicBezTo>
                    <a:pt x="3" y="271"/>
                    <a:pt x="3" y="271"/>
                    <a:pt x="3" y="271"/>
                  </a:cubicBezTo>
                  <a:cubicBezTo>
                    <a:pt x="3" y="270"/>
                    <a:pt x="3" y="270"/>
                    <a:pt x="3" y="270"/>
                  </a:cubicBezTo>
                  <a:close/>
                  <a:moveTo>
                    <a:pt x="15" y="271"/>
                  </a:moveTo>
                  <a:cubicBezTo>
                    <a:pt x="16" y="270"/>
                    <a:pt x="16" y="270"/>
                    <a:pt x="16" y="270"/>
                  </a:cubicBezTo>
                  <a:cubicBezTo>
                    <a:pt x="16" y="272"/>
                    <a:pt x="16" y="272"/>
                    <a:pt x="16" y="272"/>
                  </a:cubicBezTo>
                  <a:cubicBezTo>
                    <a:pt x="15" y="273"/>
                    <a:pt x="15" y="273"/>
                    <a:pt x="15" y="273"/>
                  </a:cubicBezTo>
                  <a:cubicBezTo>
                    <a:pt x="15" y="271"/>
                    <a:pt x="15" y="271"/>
                    <a:pt x="15" y="271"/>
                  </a:cubicBezTo>
                  <a:close/>
                  <a:moveTo>
                    <a:pt x="12" y="271"/>
                  </a:moveTo>
                  <a:cubicBezTo>
                    <a:pt x="13" y="272"/>
                    <a:pt x="13" y="272"/>
                    <a:pt x="13" y="272"/>
                  </a:cubicBezTo>
                  <a:cubicBezTo>
                    <a:pt x="14" y="273"/>
                    <a:pt x="14" y="273"/>
                    <a:pt x="14" y="273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12" y="273"/>
                    <a:pt x="12" y="273"/>
                    <a:pt x="12" y="273"/>
                  </a:cubicBezTo>
                  <a:cubicBezTo>
                    <a:pt x="11" y="272"/>
                    <a:pt x="11" y="272"/>
                    <a:pt x="11" y="272"/>
                  </a:cubicBezTo>
                  <a:cubicBezTo>
                    <a:pt x="12" y="271"/>
                    <a:pt x="12" y="271"/>
                    <a:pt x="12" y="271"/>
                  </a:cubicBezTo>
                  <a:close/>
                  <a:moveTo>
                    <a:pt x="8" y="271"/>
                  </a:moveTo>
                  <a:cubicBezTo>
                    <a:pt x="8" y="270"/>
                    <a:pt x="8" y="270"/>
                    <a:pt x="8" y="270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8" y="271"/>
                    <a:pt x="8" y="271"/>
                    <a:pt x="8" y="271"/>
                  </a:cubicBezTo>
                  <a:close/>
                  <a:moveTo>
                    <a:pt x="9" y="274"/>
                  </a:moveTo>
                  <a:cubicBezTo>
                    <a:pt x="9" y="274"/>
                    <a:pt x="9" y="274"/>
                    <a:pt x="9" y="274"/>
                  </a:cubicBezTo>
                  <a:cubicBezTo>
                    <a:pt x="10" y="274"/>
                    <a:pt x="10" y="274"/>
                    <a:pt x="10" y="274"/>
                  </a:cubicBezTo>
                  <a:cubicBezTo>
                    <a:pt x="9" y="275"/>
                    <a:pt x="9" y="275"/>
                    <a:pt x="9" y="275"/>
                  </a:cubicBezTo>
                  <a:cubicBezTo>
                    <a:pt x="9" y="274"/>
                    <a:pt x="9" y="274"/>
                    <a:pt x="9" y="274"/>
                  </a:cubicBezTo>
                  <a:close/>
                  <a:moveTo>
                    <a:pt x="6" y="276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8" y="275"/>
                    <a:pt x="8" y="275"/>
                    <a:pt x="8" y="275"/>
                  </a:cubicBezTo>
                  <a:cubicBezTo>
                    <a:pt x="9" y="276"/>
                    <a:pt x="9" y="276"/>
                    <a:pt x="9" y="276"/>
                  </a:cubicBezTo>
                  <a:cubicBezTo>
                    <a:pt x="9" y="277"/>
                    <a:pt x="9" y="277"/>
                    <a:pt x="9" y="277"/>
                  </a:cubicBezTo>
                  <a:cubicBezTo>
                    <a:pt x="8" y="277"/>
                    <a:pt x="8" y="277"/>
                    <a:pt x="8" y="277"/>
                  </a:cubicBezTo>
                  <a:cubicBezTo>
                    <a:pt x="7" y="277"/>
                    <a:pt x="7" y="277"/>
                    <a:pt x="7" y="277"/>
                  </a:cubicBezTo>
                  <a:cubicBezTo>
                    <a:pt x="6" y="276"/>
                    <a:pt x="6" y="276"/>
                    <a:pt x="6" y="276"/>
                  </a:cubicBezTo>
                  <a:close/>
                  <a:moveTo>
                    <a:pt x="5" y="279"/>
                  </a:moveTo>
                  <a:cubicBezTo>
                    <a:pt x="6" y="280"/>
                    <a:pt x="6" y="280"/>
                    <a:pt x="6" y="280"/>
                  </a:cubicBezTo>
                  <a:cubicBezTo>
                    <a:pt x="5" y="281"/>
                    <a:pt x="5" y="281"/>
                    <a:pt x="5" y="281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5" y="279"/>
                    <a:pt x="5" y="279"/>
                    <a:pt x="5" y="279"/>
                  </a:cubicBezTo>
                  <a:close/>
                  <a:moveTo>
                    <a:pt x="13" y="279"/>
                  </a:moveTo>
                  <a:cubicBezTo>
                    <a:pt x="14" y="281"/>
                    <a:pt x="14" y="281"/>
                    <a:pt x="14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13" y="279"/>
                    <a:pt x="13" y="279"/>
                    <a:pt x="13" y="279"/>
                  </a:cubicBezTo>
                  <a:close/>
                  <a:moveTo>
                    <a:pt x="10" y="278"/>
                  </a:moveTo>
                  <a:cubicBezTo>
                    <a:pt x="12" y="277"/>
                    <a:pt x="12" y="277"/>
                    <a:pt x="12" y="277"/>
                  </a:cubicBezTo>
                  <a:cubicBezTo>
                    <a:pt x="12" y="280"/>
                    <a:pt x="12" y="280"/>
                    <a:pt x="12" y="280"/>
                  </a:cubicBezTo>
                  <a:cubicBezTo>
                    <a:pt x="10" y="278"/>
                    <a:pt x="10" y="278"/>
                    <a:pt x="10" y="278"/>
                  </a:cubicBezTo>
                  <a:close/>
                  <a:moveTo>
                    <a:pt x="7" y="292"/>
                  </a:moveTo>
                  <a:cubicBezTo>
                    <a:pt x="7" y="292"/>
                    <a:pt x="7" y="292"/>
                    <a:pt x="7" y="292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7" y="293"/>
                    <a:pt x="7" y="293"/>
                    <a:pt x="7" y="293"/>
                  </a:cubicBezTo>
                  <a:cubicBezTo>
                    <a:pt x="7" y="292"/>
                    <a:pt x="7" y="292"/>
                    <a:pt x="7" y="292"/>
                  </a:cubicBezTo>
                  <a:close/>
                  <a:moveTo>
                    <a:pt x="7" y="280"/>
                  </a:moveTo>
                  <a:cubicBezTo>
                    <a:pt x="7" y="279"/>
                    <a:pt x="7" y="279"/>
                    <a:pt x="7" y="279"/>
                  </a:cubicBezTo>
                  <a:cubicBezTo>
                    <a:pt x="7" y="278"/>
                    <a:pt x="7" y="278"/>
                    <a:pt x="7" y="278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9" y="280"/>
                    <a:pt x="9" y="280"/>
                    <a:pt x="9" y="280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7" y="280"/>
                    <a:pt x="7" y="280"/>
                    <a:pt x="7" y="280"/>
                  </a:cubicBezTo>
                  <a:close/>
                  <a:moveTo>
                    <a:pt x="3" y="283"/>
                  </a:moveTo>
                  <a:cubicBezTo>
                    <a:pt x="1" y="282"/>
                    <a:pt x="1" y="282"/>
                    <a:pt x="1" y="282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3" y="281"/>
                    <a:pt x="3" y="281"/>
                    <a:pt x="3" y="281"/>
                  </a:cubicBezTo>
                  <a:cubicBezTo>
                    <a:pt x="4" y="282"/>
                    <a:pt x="4" y="282"/>
                    <a:pt x="4" y="282"/>
                  </a:cubicBezTo>
                  <a:cubicBezTo>
                    <a:pt x="3" y="283"/>
                    <a:pt x="3" y="283"/>
                    <a:pt x="3" y="283"/>
                  </a:cubicBezTo>
                  <a:close/>
                  <a:moveTo>
                    <a:pt x="9" y="289"/>
                  </a:moveTo>
                  <a:cubicBezTo>
                    <a:pt x="11" y="289"/>
                    <a:pt x="11" y="289"/>
                    <a:pt x="11" y="289"/>
                  </a:cubicBezTo>
                  <a:cubicBezTo>
                    <a:pt x="11" y="291"/>
                    <a:pt x="11" y="291"/>
                    <a:pt x="11" y="291"/>
                  </a:cubicBezTo>
                  <a:cubicBezTo>
                    <a:pt x="9" y="289"/>
                    <a:pt x="9" y="289"/>
                    <a:pt x="9" y="289"/>
                  </a:cubicBezTo>
                  <a:close/>
                  <a:moveTo>
                    <a:pt x="12" y="291"/>
                  </a:moveTo>
                  <a:cubicBezTo>
                    <a:pt x="13" y="291"/>
                    <a:pt x="13" y="291"/>
                    <a:pt x="13" y="291"/>
                  </a:cubicBezTo>
                  <a:cubicBezTo>
                    <a:pt x="13" y="292"/>
                    <a:pt x="13" y="292"/>
                    <a:pt x="13" y="292"/>
                  </a:cubicBezTo>
                  <a:cubicBezTo>
                    <a:pt x="12" y="291"/>
                    <a:pt x="12" y="291"/>
                    <a:pt x="12" y="291"/>
                  </a:cubicBezTo>
                  <a:close/>
                  <a:moveTo>
                    <a:pt x="15" y="276"/>
                  </a:moveTo>
                  <a:cubicBezTo>
                    <a:pt x="16" y="275"/>
                    <a:pt x="16" y="275"/>
                    <a:pt x="16" y="275"/>
                  </a:cubicBezTo>
                  <a:cubicBezTo>
                    <a:pt x="17" y="277"/>
                    <a:pt x="17" y="277"/>
                    <a:pt x="17" y="277"/>
                  </a:cubicBezTo>
                  <a:cubicBezTo>
                    <a:pt x="15" y="277"/>
                    <a:pt x="15" y="277"/>
                    <a:pt x="15" y="277"/>
                  </a:cubicBezTo>
                  <a:cubicBezTo>
                    <a:pt x="15" y="276"/>
                    <a:pt x="15" y="276"/>
                    <a:pt x="15" y="276"/>
                  </a:cubicBezTo>
                  <a:close/>
                  <a:moveTo>
                    <a:pt x="18" y="277"/>
                  </a:moveTo>
                  <a:cubicBezTo>
                    <a:pt x="19" y="277"/>
                    <a:pt x="19" y="277"/>
                    <a:pt x="19" y="277"/>
                  </a:cubicBezTo>
                  <a:cubicBezTo>
                    <a:pt x="20" y="279"/>
                    <a:pt x="20" y="279"/>
                    <a:pt x="20" y="279"/>
                  </a:cubicBezTo>
                  <a:cubicBezTo>
                    <a:pt x="21" y="280"/>
                    <a:pt x="21" y="280"/>
                    <a:pt x="21" y="280"/>
                  </a:cubicBezTo>
                  <a:cubicBezTo>
                    <a:pt x="20" y="282"/>
                    <a:pt x="20" y="282"/>
                    <a:pt x="20" y="282"/>
                  </a:cubicBezTo>
                  <a:cubicBezTo>
                    <a:pt x="20" y="283"/>
                    <a:pt x="20" y="283"/>
                    <a:pt x="20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18" y="283"/>
                    <a:pt x="18" y="283"/>
                    <a:pt x="18" y="283"/>
                  </a:cubicBezTo>
                  <a:cubicBezTo>
                    <a:pt x="17" y="282"/>
                    <a:pt x="17" y="282"/>
                    <a:pt x="17" y="282"/>
                  </a:cubicBezTo>
                  <a:cubicBezTo>
                    <a:pt x="16" y="284"/>
                    <a:pt x="16" y="284"/>
                    <a:pt x="16" y="284"/>
                  </a:cubicBezTo>
                  <a:cubicBezTo>
                    <a:pt x="15" y="282"/>
                    <a:pt x="15" y="282"/>
                    <a:pt x="15" y="282"/>
                  </a:cubicBezTo>
                  <a:cubicBezTo>
                    <a:pt x="15" y="280"/>
                    <a:pt x="15" y="280"/>
                    <a:pt x="15" y="280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7"/>
                    <a:pt x="18" y="277"/>
                    <a:pt x="18" y="277"/>
                  </a:cubicBezTo>
                  <a:close/>
                  <a:moveTo>
                    <a:pt x="8" y="282"/>
                  </a:moveTo>
                  <a:cubicBezTo>
                    <a:pt x="8" y="281"/>
                    <a:pt x="8" y="281"/>
                    <a:pt x="8" y="281"/>
                  </a:cubicBezTo>
                  <a:cubicBezTo>
                    <a:pt x="12" y="281"/>
                    <a:pt x="12" y="281"/>
                    <a:pt x="12" y="281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9" y="282"/>
                    <a:pt x="9" y="282"/>
                    <a:pt x="9" y="282"/>
                  </a:cubicBezTo>
                  <a:cubicBezTo>
                    <a:pt x="9" y="283"/>
                    <a:pt x="9" y="283"/>
                    <a:pt x="9" y="283"/>
                  </a:cubicBezTo>
                  <a:cubicBezTo>
                    <a:pt x="9" y="283"/>
                    <a:pt x="8" y="282"/>
                    <a:pt x="8" y="282"/>
                  </a:cubicBezTo>
                  <a:close/>
                  <a:moveTo>
                    <a:pt x="10" y="286"/>
                  </a:moveTo>
                  <a:cubicBezTo>
                    <a:pt x="9" y="285"/>
                    <a:pt x="9" y="285"/>
                    <a:pt x="9" y="285"/>
                  </a:cubicBezTo>
                  <a:cubicBezTo>
                    <a:pt x="11" y="284"/>
                    <a:pt x="11" y="284"/>
                    <a:pt x="11" y="284"/>
                  </a:cubicBezTo>
                  <a:cubicBezTo>
                    <a:pt x="12" y="284"/>
                    <a:pt x="12" y="284"/>
                    <a:pt x="12" y="284"/>
                  </a:cubicBezTo>
                  <a:cubicBezTo>
                    <a:pt x="12" y="286"/>
                    <a:pt x="12" y="286"/>
                    <a:pt x="12" y="286"/>
                  </a:cubicBezTo>
                  <a:cubicBezTo>
                    <a:pt x="10" y="286"/>
                    <a:pt x="10" y="286"/>
                    <a:pt x="10" y="286"/>
                  </a:cubicBezTo>
                  <a:close/>
                  <a:moveTo>
                    <a:pt x="11" y="287"/>
                  </a:moveTo>
                  <a:cubicBezTo>
                    <a:pt x="12" y="286"/>
                    <a:pt x="12" y="286"/>
                    <a:pt x="12" y="286"/>
                  </a:cubicBezTo>
                  <a:cubicBezTo>
                    <a:pt x="14" y="286"/>
                    <a:pt x="14" y="286"/>
                    <a:pt x="14" y="286"/>
                  </a:cubicBezTo>
                  <a:cubicBezTo>
                    <a:pt x="14" y="289"/>
                    <a:pt x="14" y="289"/>
                    <a:pt x="14" y="289"/>
                  </a:cubicBezTo>
                  <a:cubicBezTo>
                    <a:pt x="13" y="290"/>
                    <a:pt x="13" y="290"/>
                    <a:pt x="13" y="290"/>
                  </a:cubicBezTo>
                  <a:cubicBezTo>
                    <a:pt x="12" y="290"/>
                    <a:pt x="12" y="290"/>
                    <a:pt x="12" y="290"/>
                  </a:cubicBezTo>
                  <a:cubicBezTo>
                    <a:pt x="12" y="288"/>
                    <a:pt x="12" y="288"/>
                    <a:pt x="12" y="288"/>
                  </a:cubicBezTo>
                  <a:cubicBezTo>
                    <a:pt x="11" y="287"/>
                    <a:pt x="11" y="287"/>
                    <a:pt x="11" y="287"/>
                  </a:cubicBezTo>
                  <a:close/>
                  <a:moveTo>
                    <a:pt x="8" y="292"/>
                  </a:moveTo>
                  <a:cubicBezTo>
                    <a:pt x="9" y="291"/>
                    <a:pt x="9" y="291"/>
                    <a:pt x="9" y="291"/>
                  </a:cubicBezTo>
                  <a:cubicBezTo>
                    <a:pt x="9" y="291"/>
                    <a:pt x="9" y="291"/>
                    <a:pt x="9" y="291"/>
                  </a:cubicBezTo>
                  <a:cubicBezTo>
                    <a:pt x="11" y="292"/>
                    <a:pt x="11" y="292"/>
                    <a:pt x="11" y="292"/>
                  </a:cubicBezTo>
                  <a:cubicBezTo>
                    <a:pt x="12" y="293"/>
                    <a:pt x="12" y="293"/>
                    <a:pt x="12" y="293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8" y="292"/>
                    <a:pt x="8" y="292"/>
                    <a:pt x="8" y="292"/>
                  </a:cubicBezTo>
                  <a:close/>
                  <a:moveTo>
                    <a:pt x="13" y="326"/>
                  </a:moveTo>
                  <a:cubicBezTo>
                    <a:pt x="14" y="325"/>
                    <a:pt x="14" y="325"/>
                    <a:pt x="14" y="325"/>
                  </a:cubicBezTo>
                  <a:cubicBezTo>
                    <a:pt x="13" y="324"/>
                    <a:pt x="13" y="324"/>
                    <a:pt x="13" y="324"/>
                  </a:cubicBezTo>
                  <a:cubicBezTo>
                    <a:pt x="13" y="325"/>
                    <a:pt x="13" y="325"/>
                    <a:pt x="13" y="325"/>
                  </a:cubicBezTo>
                  <a:cubicBezTo>
                    <a:pt x="11" y="322"/>
                    <a:pt x="11" y="322"/>
                    <a:pt x="11" y="322"/>
                  </a:cubicBezTo>
                  <a:cubicBezTo>
                    <a:pt x="9" y="320"/>
                    <a:pt x="9" y="320"/>
                    <a:pt x="9" y="320"/>
                  </a:cubicBezTo>
                  <a:cubicBezTo>
                    <a:pt x="10" y="319"/>
                    <a:pt x="10" y="319"/>
                    <a:pt x="10" y="319"/>
                  </a:cubicBezTo>
                  <a:cubicBezTo>
                    <a:pt x="11" y="319"/>
                    <a:pt x="11" y="319"/>
                    <a:pt x="11" y="319"/>
                  </a:cubicBezTo>
                  <a:cubicBezTo>
                    <a:pt x="13" y="318"/>
                    <a:pt x="13" y="318"/>
                    <a:pt x="13" y="318"/>
                  </a:cubicBezTo>
                  <a:cubicBezTo>
                    <a:pt x="13" y="321"/>
                    <a:pt x="13" y="321"/>
                    <a:pt x="13" y="321"/>
                  </a:cubicBezTo>
                  <a:cubicBezTo>
                    <a:pt x="14" y="322"/>
                    <a:pt x="14" y="322"/>
                    <a:pt x="14" y="322"/>
                  </a:cubicBezTo>
                  <a:cubicBezTo>
                    <a:pt x="15" y="323"/>
                    <a:pt x="15" y="323"/>
                    <a:pt x="15" y="323"/>
                  </a:cubicBezTo>
                  <a:cubicBezTo>
                    <a:pt x="16" y="325"/>
                    <a:pt x="16" y="325"/>
                    <a:pt x="16" y="325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5" y="327"/>
                    <a:pt x="15" y="327"/>
                    <a:pt x="15" y="327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13" y="326"/>
                    <a:pt x="13" y="326"/>
                    <a:pt x="13" y="326"/>
                  </a:cubicBezTo>
                  <a:close/>
                  <a:moveTo>
                    <a:pt x="6" y="322"/>
                  </a:moveTo>
                  <a:cubicBezTo>
                    <a:pt x="6" y="321"/>
                    <a:pt x="6" y="321"/>
                    <a:pt x="6" y="321"/>
                  </a:cubicBezTo>
                  <a:cubicBezTo>
                    <a:pt x="7" y="321"/>
                    <a:pt x="7" y="321"/>
                    <a:pt x="7" y="321"/>
                  </a:cubicBezTo>
                  <a:cubicBezTo>
                    <a:pt x="8" y="321"/>
                    <a:pt x="8" y="321"/>
                    <a:pt x="8" y="321"/>
                  </a:cubicBezTo>
                  <a:cubicBezTo>
                    <a:pt x="11" y="325"/>
                    <a:pt x="11" y="325"/>
                    <a:pt x="11" y="325"/>
                  </a:cubicBezTo>
                  <a:cubicBezTo>
                    <a:pt x="12" y="327"/>
                    <a:pt x="12" y="327"/>
                    <a:pt x="12" y="327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10" y="326"/>
                    <a:pt x="10" y="326"/>
                    <a:pt x="10" y="326"/>
                  </a:cubicBezTo>
                  <a:cubicBezTo>
                    <a:pt x="9" y="325"/>
                    <a:pt x="9" y="325"/>
                    <a:pt x="9" y="325"/>
                  </a:cubicBezTo>
                  <a:cubicBezTo>
                    <a:pt x="7" y="324"/>
                    <a:pt x="7" y="324"/>
                    <a:pt x="7" y="324"/>
                  </a:cubicBezTo>
                  <a:cubicBezTo>
                    <a:pt x="6" y="322"/>
                    <a:pt x="6" y="322"/>
                    <a:pt x="6" y="322"/>
                  </a:cubicBezTo>
                  <a:close/>
                  <a:moveTo>
                    <a:pt x="7" y="325"/>
                  </a:moveTo>
                  <a:cubicBezTo>
                    <a:pt x="7" y="325"/>
                    <a:pt x="7" y="325"/>
                    <a:pt x="7" y="325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9" y="328"/>
                    <a:pt x="9" y="328"/>
                    <a:pt x="9" y="328"/>
                  </a:cubicBezTo>
                  <a:cubicBezTo>
                    <a:pt x="9" y="329"/>
                    <a:pt x="9" y="329"/>
                    <a:pt x="9" y="329"/>
                  </a:cubicBezTo>
                  <a:cubicBezTo>
                    <a:pt x="8" y="329"/>
                    <a:pt x="8" y="329"/>
                    <a:pt x="8" y="329"/>
                  </a:cubicBezTo>
                  <a:cubicBezTo>
                    <a:pt x="8" y="328"/>
                    <a:pt x="8" y="328"/>
                    <a:pt x="8" y="328"/>
                  </a:cubicBezTo>
                  <a:cubicBezTo>
                    <a:pt x="7" y="328"/>
                    <a:pt x="7" y="328"/>
                    <a:pt x="7" y="328"/>
                  </a:cubicBezTo>
                  <a:cubicBezTo>
                    <a:pt x="7" y="325"/>
                    <a:pt x="7" y="325"/>
                    <a:pt x="7" y="325"/>
                  </a:cubicBezTo>
                  <a:close/>
                  <a:moveTo>
                    <a:pt x="10" y="336"/>
                  </a:moveTo>
                  <a:cubicBezTo>
                    <a:pt x="9" y="335"/>
                    <a:pt x="9" y="335"/>
                    <a:pt x="9" y="335"/>
                  </a:cubicBezTo>
                  <a:cubicBezTo>
                    <a:pt x="9" y="334"/>
                    <a:pt x="9" y="334"/>
                    <a:pt x="9" y="334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9" y="330"/>
                    <a:pt x="9" y="330"/>
                    <a:pt x="9" y="330"/>
                  </a:cubicBezTo>
                  <a:cubicBezTo>
                    <a:pt x="10" y="331"/>
                    <a:pt x="10" y="331"/>
                    <a:pt x="10" y="331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3"/>
                    <a:pt x="12" y="333"/>
                    <a:pt x="12" y="333"/>
                  </a:cubicBezTo>
                  <a:cubicBezTo>
                    <a:pt x="11" y="333"/>
                    <a:pt x="11" y="333"/>
                    <a:pt x="11" y="333"/>
                  </a:cubicBezTo>
                  <a:cubicBezTo>
                    <a:pt x="10" y="336"/>
                    <a:pt x="10" y="336"/>
                    <a:pt x="10" y="336"/>
                  </a:cubicBezTo>
                  <a:close/>
                  <a:moveTo>
                    <a:pt x="12" y="342"/>
                  </a:moveTo>
                  <a:cubicBezTo>
                    <a:pt x="11" y="343"/>
                    <a:pt x="11" y="343"/>
                    <a:pt x="11" y="343"/>
                  </a:cubicBezTo>
                  <a:cubicBezTo>
                    <a:pt x="10" y="342"/>
                    <a:pt x="10" y="342"/>
                    <a:pt x="10" y="342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0" y="340"/>
                    <a:pt x="10" y="340"/>
                    <a:pt x="10" y="340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3" y="341"/>
                    <a:pt x="13" y="341"/>
                    <a:pt x="13" y="341"/>
                  </a:cubicBezTo>
                  <a:cubicBezTo>
                    <a:pt x="12" y="342"/>
                    <a:pt x="12" y="342"/>
                    <a:pt x="12" y="342"/>
                  </a:cubicBezTo>
                  <a:close/>
                  <a:moveTo>
                    <a:pt x="17" y="342"/>
                  </a:moveTo>
                  <a:cubicBezTo>
                    <a:pt x="16" y="343"/>
                    <a:pt x="16" y="343"/>
                    <a:pt x="16" y="343"/>
                  </a:cubicBezTo>
                  <a:cubicBezTo>
                    <a:pt x="15" y="344"/>
                    <a:pt x="15" y="344"/>
                    <a:pt x="15" y="344"/>
                  </a:cubicBezTo>
                  <a:cubicBezTo>
                    <a:pt x="14" y="342"/>
                    <a:pt x="14" y="342"/>
                    <a:pt x="14" y="342"/>
                  </a:cubicBezTo>
                  <a:cubicBezTo>
                    <a:pt x="13" y="340"/>
                    <a:pt x="13" y="340"/>
                    <a:pt x="13" y="340"/>
                  </a:cubicBezTo>
                  <a:cubicBezTo>
                    <a:pt x="12" y="337"/>
                    <a:pt x="12" y="337"/>
                    <a:pt x="12" y="337"/>
                  </a:cubicBezTo>
                  <a:cubicBezTo>
                    <a:pt x="13" y="337"/>
                    <a:pt x="13" y="337"/>
                    <a:pt x="13" y="337"/>
                  </a:cubicBezTo>
                  <a:cubicBezTo>
                    <a:pt x="15" y="336"/>
                    <a:pt x="15" y="336"/>
                    <a:pt x="15" y="336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14" y="335"/>
                    <a:pt x="14" y="335"/>
                    <a:pt x="14" y="335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13" y="334"/>
                    <a:pt x="13" y="334"/>
                    <a:pt x="13" y="334"/>
                  </a:cubicBezTo>
                  <a:cubicBezTo>
                    <a:pt x="13" y="333"/>
                    <a:pt x="13" y="333"/>
                    <a:pt x="13" y="333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3" y="329"/>
                    <a:pt x="13" y="329"/>
                    <a:pt x="13" y="329"/>
                  </a:cubicBezTo>
                  <a:cubicBezTo>
                    <a:pt x="16" y="329"/>
                    <a:pt x="16" y="329"/>
                    <a:pt x="16" y="329"/>
                  </a:cubicBezTo>
                  <a:cubicBezTo>
                    <a:pt x="17" y="330"/>
                    <a:pt x="17" y="330"/>
                    <a:pt x="17" y="330"/>
                  </a:cubicBezTo>
                  <a:cubicBezTo>
                    <a:pt x="18" y="334"/>
                    <a:pt x="18" y="334"/>
                    <a:pt x="18" y="334"/>
                  </a:cubicBezTo>
                  <a:cubicBezTo>
                    <a:pt x="19" y="336"/>
                    <a:pt x="19" y="336"/>
                    <a:pt x="19" y="336"/>
                  </a:cubicBezTo>
                  <a:cubicBezTo>
                    <a:pt x="19" y="339"/>
                    <a:pt x="19" y="339"/>
                    <a:pt x="19" y="339"/>
                  </a:cubicBezTo>
                  <a:cubicBezTo>
                    <a:pt x="19" y="340"/>
                    <a:pt x="19" y="340"/>
                    <a:pt x="19" y="340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18" y="346"/>
                    <a:pt x="18" y="346"/>
                    <a:pt x="18" y="346"/>
                  </a:cubicBezTo>
                  <a:cubicBezTo>
                    <a:pt x="17" y="345"/>
                    <a:pt x="17" y="345"/>
                    <a:pt x="17" y="345"/>
                  </a:cubicBezTo>
                  <a:cubicBezTo>
                    <a:pt x="17" y="343"/>
                    <a:pt x="17" y="343"/>
                    <a:pt x="17" y="343"/>
                  </a:cubicBezTo>
                  <a:cubicBezTo>
                    <a:pt x="17" y="342"/>
                    <a:pt x="17" y="342"/>
                    <a:pt x="17" y="342"/>
                  </a:cubicBezTo>
                  <a:close/>
                  <a:moveTo>
                    <a:pt x="15" y="350"/>
                  </a:moveTo>
                  <a:cubicBezTo>
                    <a:pt x="15" y="349"/>
                    <a:pt x="15" y="349"/>
                    <a:pt x="15" y="349"/>
                  </a:cubicBezTo>
                  <a:cubicBezTo>
                    <a:pt x="14" y="348"/>
                    <a:pt x="14" y="348"/>
                    <a:pt x="14" y="348"/>
                  </a:cubicBezTo>
                  <a:cubicBezTo>
                    <a:pt x="14" y="347"/>
                    <a:pt x="14" y="347"/>
                    <a:pt x="14" y="347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6" y="346"/>
                    <a:pt x="16" y="346"/>
                    <a:pt x="16" y="346"/>
                  </a:cubicBezTo>
                  <a:cubicBezTo>
                    <a:pt x="18" y="347"/>
                    <a:pt x="18" y="347"/>
                    <a:pt x="18" y="347"/>
                  </a:cubicBezTo>
                  <a:cubicBezTo>
                    <a:pt x="17" y="348"/>
                    <a:pt x="17" y="348"/>
                    <a:pt x="17" y="348"/>
                  </a:cubicBezTo>
                  <a:cubicBezTo>
                    <a:pt x="17" y="350"/>
                    <a:pt x="17" y="350"/>
                    <a:pt x="17" y="350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5" y="350"/>
                    <a:pt x="15" y="350"/>
                    <a:pt x="15" y="350"/>
                  </a:cubicBezTo>
                  <a:close/>
                  <a:moveTo>
                    <a:pt x="14" y="353"/>
                  </a:moveTo>
                  <a:cubicBezTo>
                    <a:pt x="14" y="352"/>
                    <a:pt x="14" y="352"/>
                    <a:pt x="14" y="352"/>
                  </a:cubicBezTo>
                  <a:cubicBezTo>
                    <a:pt x="16" y="352"/>
                    <a:pt x="16" y="352"/>
                    <a:pt x="16" y="352"/>
                  </a:cubicBezTo>
                  <a:cubicBezTo>
                    <a:pt x="15" y="352"/>
                    <a:pt x="15" y="352"/>
                    <a:pt x="15" y="352"/>
                  </a:cubicBezTo>
                  <a:cubicBezTo>
                    <a:pt x="14" y="353"/>
                    <a:pt x="14" y="353"/>
                    <a:pt x="14" y="353"/>
                  </a:cubicBezTo>
                  <a:close/>
                  <a:moveTo>
                    <a:pt x="18" y="352"/>
                  </a:moveTo>
                  <a:cubicBezTo>
                    <a:pt x="18" y="353"/>
                    <a:pt x="18" y="353"/>
                    <a:pt x="18" y="353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7" y="353"/>
                    <a:pt x="17" y="353"/>
                    <a:pt x="17" y="353"/>
                  </a:cubicBezTo>
                  <a:cubicBezTo>
                    <a:pt x="18" y="352"/>
                    <a:pt x="18" y="352"/>
                    <a:pt x="18" y="352"/>
                  </a:cubicBezTo>
                  <a:close/>
                  <a:moveTo>
                    <a:pt x="19" y="351"/>
                  </a:moveTo>
                  <a:cubicBezTo>
                    <a:pt x="19" y="351"/>
                    <a:pt x="19" y="351"/>
                    <a:pt x="19" y="351"/>
                  </a:cubicBezTo>
                  <a:cubicBezTo>
                    <a:pt x="20" y="351"/>
                    <a:pt x="20" y="351"/>
                    <a:pt x="20" y="351"/>
                  </a:cubicBezTo>
                  <a:cubicBezTo>
                    <a:pt x="21" y="352"/>
                    <a:pt x="21" y="352"/>
                    <a:pt x="21" y="352"/>
                  </a:cubicBezTo>
                  <a:cubicBezTo>
                    <a:pt x="22" y="352"/>
                    <a:pt x="22" y="352"/>
                    <a:pt x="22" y="352"/>
                  </a:cubicBezTo>
                  <a:cubicBezTo>
                    <a:pt x="24" y="354"/>
                    <a:pt x="24" y="354"/>
                    <a:pt x="24" y="354"/>
                  </a:cubicBezTo>
                  <a:cubicBezTo>
                    <a:pt x="24" y="356"/>
                    <a:pt x="24" y="356"/>
                    <a:pt x="24" y="356"/>
                  </a:cubicBezTo>
                  <a:cubicBezTo>
                    <a:pt x="22" y="354"/>
                    <a:pt x="22" y="354"/>
                    <a:pt x="22" y="354"/>
                  </a:cubicBezTo>
                  <a:cubicBezTo>
                    <a:pt x="20" y="353"/>
                    <a:pt x="20" y="353"/>
                    <a:pt x="20" y="353"/>
                  </a:cubicBezTo>
                  <a:cubicBezTo>
                    <a:pt x="19" y="351"/>
                    <a:pt x="19" y="351"/>
                    <a:pt x="19" y="351"/>
                  </a:cubicBezTo>
                  <a:close/>
                  <a:moveTo>
                    <a:pt x="19" y="354"/>
                  </a:moveTo>
                  <a:cubicBezTo>
                    <a:pt x="20" y="354"/>
                    <a:pt x="20" y="354"/>
                    <a:pt x="20" y="354"/>
                  </a:cubicBezTo>
                  <a:cubicBezTo>
                    <a:pt x="22" y="355"/>
                    <a:pt x="22" y="355"/>
                    <a:pt x="22" y="355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23" y="359"/>
                    <a:pt x="23" y="359"/>
                    <a:pt x="23" y="359"/>
                  </a:cubicBezTo>
                  <a:cubicBezTo>
                    <a:pt x="21" y="359"/>
                    <a:pt x="21" y="359"/>
                    <a:pt x="21" y="359"/>
                  </a:cubicBezTo>
                  <a:cubicBezTo>
                    <a:pt x="19" y="356"/>
                    <a:pt x="19" y="356"/>
                    <a:pt x="19" y="356"/>
                  </a:cubicBezTo>
                  <a:cubicBezTo>
                    <a:pt x="19" y="354"/>
                    <a:pt x="19" y="354"/>
                    <a:pt x="19" y="354"/>
                  </a:cubicBezTo>
                  <a:close/>
                  <a:moveTo>
                    <a:pt x="21" y="363"/>
                  </a:moveTo>
                  <a:cubicBezTo>
                    <a:pt x="18" y="363"/>
                    <a:pt x="18" y="363"/>
                    <a:pt x="18" y="363"/>
                  </a:cubicBezTo>
                  <a:cubicBezTo>
                    <a:pt x="17" y="363"/>
                    <a:pt x="17" y="363"/>
                    <a:pt x="17" y="363"/>
                  </a:cubicBezTo>
                  <a:cubicBezTo>
                    <a:pt x="18" y="362"/>
                    <a:pt x="18" y="362"/>
                    <a:pt x="18" y="362"/>
                  </a:cubicBezTo>
                  <a:cubicBezTo>
                    <a:pt x="19" y="360"/>
                    <a:pt x="19" y="360"/>
                    <a:pt x="19" y="360"/>
                  </a:cubicBezTo>
                  <a:cubicBezTo>
                    <a:pt x="18" y="359"/>
                    <a:pt x="18" y="359"/>
                    <a:pt x="18" y="359"/>
                  </a:cubicBezTo>
                  <a:cubicBezTo>
                    <a:pt x="19" y="358"/>
                    <a:pt x="19" y="358"/>
                    <a:pt x="19" y="358"/>
                  </a:cubicBezTo>
                  <a:cubicBezTo>
                    <a:pt x="20" y="360"/>
                    <a:pt x="20" y="360"/>
                    <a:pt x="20" y="360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24" y="361"/>
                    <a:pt x="24" y="361"/>
                    <a:pt x="24" y="361"/>
                  </a:cubicBezTo>
                  <a:cubicBezTo>
                    <a:pt x="24" y="362"/>
                    <a:pt x="24" y="362"/>
                    <a:pt x="24" y="362"/>
                  </a:cubicBezTo>
                  <a:cubicBezTo>
                    <a:pt x="23" y="362"/>
                    <a:pt x="23" y="362"/>
                    <a:pt x="23" y="362"/>
                  </a:cubicBezTo>
                  <a:cubicBezTo>
                    <a:pt x="22" y="363"/>
                    <a:pt x="22" y="363"/>
                    <a:pt x="22" y="363"/>
                  </a:cubicBezTo>
                  <a:cubicBezTo>
                    <a:pt x="21" y="363"/>
                    <a:pt x="21" y="363"/>
                    <a:pt x="21" y="363"/>
                  </a:cubicBezTo>
                  <a:close/>
                  <a:moveTo>
                    <a:pt x="23" y="370"/>
                  </a:moveTo>
                  <a:cubicBezTo>
                    <a:pt x="22" y="370"/>
                    <a:pt x="22" y="370"/>
                    <a:pt x="22" y="370"/>
                  </a:cubicBezTo>
                  <a:cubicBezTo>
                    <a:pt x="21" y="369"/>
                    <a:pt x="21" y="369"/>
                    <a:pt x="21" y="369"/>
                  </a:cubicBezTo>
                  <a:cubicBezTo>
                    <a:pt x="20" y="368"/>
                    <a:pt x="20" y="368"/>
                    <a:pt x="20" y="368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2" y="365"/>
                    <a:pt x="22" y="365"/>
                    <a:pt x="22" y="365"/>
                  </a:cubicBezTo>
                  <a:cubicBezTo>
                    <a:pt x="23" y="367"/>
                    <a:pt x="23" y="367"/>
                    <a:pt x="23" y="367"/>
                  </a:cubicBezTo>
                  <a:cubicBezTo>
                    <a:pt x="23" y="368"/>
                    <a:pt x="23" y="368"/>
                    <a:pt x="23" y="36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23" y="370"/>
                    <a:pt x="23" y="370"/>
                    <a:pt x="23" y="370"/>
                  </a:cubicBezTo>
                  <a:close/>
                  <a:moveTo>
                    <a:pt x="23" y="367"/>
                  </a:moveTo>
                  <a:cubicBezTo>
                    <a:pt x="23" y="366"/>
                    <a:pt x="23" y="366"/>
                    <a:pt x="23" y="366"/>
                  </a:cubicBezTo>
                  <a:cubicBezTo>
                    <a:pt x="24" y="366"/>
                    <a:pt x="24" y="366"/>
                    <a:pt x="24" y="366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8"/>
                    <a:pt x="26" y="368"/>
                    <a:pt x="26" y="368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5" y="370"/>
                    <a:pt x="25" y="370"/>
                    <a:pt x="25" y="370"/>
                  </a:cubicBezTo>
                  <a:cubicBezTo>
                    <a:pt x="24" y="370"/>
                    <a:pt x="24" y="370"/>
                    <a:pt x="24" y="370"/>
                  </a:cubicBezTo>
                  <a:cubicBezTo>
                    <a:pt x="24" y="369"/>
                    <a:pt x="24" y="369"/>
                    <a:pt x="24" y="369"/>
                  </a:cubicBezTo>
                  <a:cubicBezTo>
                    <a:pt x="23" y="369"/>
                    <a:pt x="23" y="369"/>
                    <a:pt x="23" y="369"/>
                  </a:cubicBezTo>
                  <a:cubicBezTo>
                    <a:pt x="23" y="367"/>
                    <a:pt x="23" y="367"/>
                    <a:pt x="23" y="367"/>
                  </a:cubicBezTo>
                  <a:close/>
                  <a:moveTo>
                    <a:pt x="26" y="368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6" y="368"/>
                    <a:pt x="26" y="368"/>
                    <a:pt x="26" y="368"/>
                  </a:cubicBezTo>
                  <a:close/>
                  <a:moveTo>
                    <a:pt x="25" y="374"/>
                  </a:moveTo>
                  <a:cubicBezTo>
                    <a:pt x="25" y="374"/>
                    <a:pt x="25" y="374"/>
                    <a:pt x="25" y="374"/>
                  </a:cubicBezTo>
                  <a:cubicBezTo>
                    <a:pt x="24" y="374"/>
                    <a:pt x="24" y="374"/>
                    <a:pt x="24" y="374"/>
                  </a:cubicBezTo>
                  <a:cubicBezTo>
                    <a:pt x="25" y="373"/>
                    <a:pt x="25" y="373"/>
                    <a:pt x="25" y="373"/>
                  </a:cubicBezTo>
                  <a:cubicBezTo>
                    <a:pt x="25" y="371"/>
                    <a:pt x="25" y="371"/>
                    <a:pt x="25" y="371"/>
                  </a:cubicBezTo>
                  <a:cubicBezTo>
                    <a:pt x="26" y="371"/>
                    <a:pt x="26" y="371"/>
                    <a:pt x="26" y="371"/>
                  </a:cubicBezTo>
                  <a:cubicBezTo>
                    <a:pt x="26" y="372"/>
                    <a:pt x="26" y="372"/>
                    <a:pt x="26" y="372"/>
                  </a:cubicBezTo>
                  <a:cubicBezTo>
                    <a:pt x="25" y="374"/>
                    <a:pt x="25" y="374"/>
                    <a:pt x="25" y="374"/>
                  </a:cubicBezTo>
                  <a:close/>
                  <a:moveTo>
                    <a:pt x="30" y="369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7" y="367"/>
                    <a:pt x="27" y="367"/>
                    <a:pt x="27" y="367"/>
                  </a:cubicBezTo>
                  <a:cubicBezTo>
                    <a:pt x="27" y="365"/>
                    <a:pt x="27" y="365"/>
                    <a:pt x="27" y="365"/>
                  </a:cubicBezTo>
                  <a:cubicBezTo>
                    <a:pt x="28" y="365"/>
                    <a:pt x="28" y="365"/>
                    <a:pt x="28" y="365"/>
                  </a:cubicBezTo>
                  <a:cubicBezTo>
                    <a:pt x="29" y="367"/>
                    <a:pt x="29" y="367"/>
                    <a:pt x="29" y="367"/>
                  </a:cubicBezTo>
                  <a:cubicBezTo>
                    <a:pt x="30" y="368"/>
                    <a:pt x="30" y="368"/>
                    <a:pt x="30" y="368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0" y="369"/>
                    <a:pt x="30" y="369"/>
                    <a:pt x="30" y="369"/>
                  </a:cubicBezTo>
                  <a:close/>
                  <a:moveTo>
                    <a:pt x="30" y="372"/>
                  </a:moveTo>
                  <a:cubicBezTo>
                    <a:pt x="29" y="371"/>
                    <a:pt x="29" y="371"/>
                    <a:pt x="29" y="371"/>
                  </a:cubicBezTo>
                  <a:cubicBezTo>
                    <a:pt x="29" y="370"/>
                    <a:pt x="29" y="370"/>
                    <a:pt x="29" y="370"/>
                  </a:cubicBezTo>
                  <a:cubicBezTo>
                    <a:pt x="30" y="371"/>
                    <a:pt x="30" y="371"/>
                    <a:pt x="30" y="371"/>
                  </a:cubicBezTo>
                  <a:cubicBezTo>
                    <a:pt x="31" y="372"/>
                    <a:pt x="31" y="372"/>
                    <a:pt x="31" y="372"/>
                  </a:cubicBezTo>
                  <a:cubicBezTo>
                    <a:pt x="30" y="372"/>
                    <a:pt x="30" y="372"/>
                    <a:pt x="30" y="372"/>
                  </a:cubicBezTo>
                  <a:close/>
                  <a:moveTo>
                    <a:pt x="31" y="375"/>
                  </a:moveTo>
                  <a:cubicBezTo>
                    <a:pt x="29" y="373"/>
                    <a:pt x="29" y="373"/>
                    <a:pt x="29" y="373"/>
                  </a:cubicBezTo>
                  <a:cubicBezTo>
                    <a:pt x="28" y="372"/>
                    <a:pt x="28" y="372"/>
                    <a:pt x="28" y="372"/>
                  </a:cubicBezTo>
                  <a:cubicBezTo>
                    <a:pt x="29" y="372"/>
                    <a:pt x="29" y="372"/>
                    <a:pt x="29" y="372"/>
                  </a:cubicBezTo>
                  <a:cubicBezTo>
                    <a:pt x="32" y="374"/>
                    <a:pt x="32" y="374"/>
                    <a:pt x="32" y="374"/>
                  </a:cubicBezTo>
                  <a:cubicBezTo>
                    <a:pt x="32" y="375"/>
                    <a:pt x="32" y="375"/>
                    <a:pt x="32" y="375"/>
                  </a:cubicBezTo>
                  <a:cubicBezTo>
                    <a:pt x="31" y="375"/>
                    <a:pt x="31" y="375"/>
                    <a:pt x="31" y="375"/>
                  </a:cubicBezTo>
                  <a:close/>
                  <a:moveTo>
                    <a:pt x="33" y="380"/>
                  </a:moveTo>
                  <a:cubicBezTo>
                    <a:pt x="32" y="379"/>
                    <a:pt x="32" y="379"/>
                    <a:pt x="32" y="379"/>
                  </a:cubicBezTo>
                  <a:cubicBezTo>
                    <a:pt x="31" y="378"/>
                    <a:pt x="31" y="378"/>
                    <a:pt x="31" y="378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29" y="377"/>
                    <a:pt x="29" y="377"/>
                    <a:pt x="29" y="377"/>
                  </a:cubicBezTo>
                  <a:cubicBezTo>
                    <a:pt x="30" y="376"/>
                    <a:pt x="30" y="376"/>
                    <a:pt x="30" y="376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33" y="376"/>
                    <a:pt x="33" y="376"/>
                    <a:pt x="33" y="376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3" y="380"/>
                    <a:pt x="33" y="380"/>
                    <a:pt x="33" y="380"/>
                  </a:cubicBezTo>
                  <a:close/>
                  <a:moveTo>
                    <a:pt x="38" y="388"/>
                  </a:moveTo>
                  <a:cubicBezTo>
                    <a:pt x="36" y="387"/>
                    <a:pt x="36" y="387"/>
                    <a:pt x="36" y="387"/>
                  </a:cubicBezTo>
                  <a:cubicBezTo>
                    <a:pt x="35" y="388"/>
                    <a:pt x="35" y="388"/>
                    <a:pt x="35" y="388"/>
                  </a:cubicBezTo>
                  <a:cubicBezTo>
                    <a:pt x="34" y="388"/>
                    <a:pt x="34" y="388"/>
                    <a:pt x="34" y="388"/>
                  </a:cubicBezTo>
                  <a:cubicBezTo>
                    <a:pt x="33" y="387"/>
                    <a:pt x="33" y="387"/>
                    <a:pt x="33" y="387"/>
                  </a:cubicBezTo>
                  <a:cubicBezTo>
                    <a:pt x="30" y="386"/>
                    <a:pt x="30" y="386"/>
                    <a:pt x="30" y="386"/>
                  </a:cubicBezTo>
                  <a:cubicBezTo>
                    <a:pt x="29" y="385"/>
                    <a:pt x="29" y="385"/>
                    <a:pt x="29" y="385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27" y="381"/>
                    <a:pt x="27" y="381"/>
                    <a:pt x="27" y="381"/>
                  </a:cubicBezTo>
                  <a:cubicBezTo>
                    <a:pt x="28" y="381"/>
                    <a:pt x="28" y="381"/>
                    <a:pt x="28" y="381"/>
                  </a:cubicBezTo>
                  <a:cubicBezTo>
                    <a:pt x="29" y="381"/>
                    <a:pt x="29" y="381"/>
                    <a:pt x="29" y="381"/>
                  </a:cubicBezTo>
                  <a:cubicBezTo>
                    <a:pt x="30" y="384"/>
                    <a:pt x="30" y="384"/>
                    <a:pt x="30" y="384"/>
                  </a:cubicBezTo>
                  <a:cubicBezTo>
                    <a:pt x="32" y="384"/>
                    <a:pt x="32" y="384"/>
                    <a:pt x="32" y="384"/>
                  </a:cubicBezTo>
                  <a:cubicBezTo>
                    <a:pt x="33" y="384"/>
                    <a:pt x="33" y="384"/>
                    <a:pt x="33" y="384"/>
                  </a:cubicBezTo>
                  <a:cubicBezTo>
                    <a:pt x="35" y="385"/>
                    <a:pt x="35" y="385"/>
                    <a:pt x="35" y="385"/>
                  </a:cubicBezTo>
                  <a:cubicBezTo>
                    <a:pt x="36" y="386"/>
                    <a:pt x="36" y="386"/>
                    <a:pt x="36" y="386"/>
                  </a:cubicBezTo>
                  <a:cubicBezTo>
                    <a:pt x="38" y="386"/>
                    <a:pt x="38" y="386"/>
                    <a:pt x="38" y="386"/>
                  </a:cubicBezTo>
                  <a:cubicBezTo>
                    <a:pt x="39" y="386"/>
                    <a:pt x="39" y="386"/>
                    <a:pt x="39" y="386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2" y="388"/>
                    <a:pt x="42" y="388"/>
                    <a:pt x="42" y="388"/>
                  </a:cubicBezTo>
                  <a:cubicBezTo>
                    <a:pt x="41" y="389"/>
                    <a:pt x="41" y="389"/>
                    <a:pt x="41" y="389"/>
                  </a:cubicBezTo>
                  <a:cubicBezTo>
                    <a:pt x="40" y="389"/>
                    <a:pt x="40" y="389"/>
                    <a:pt x="40" y="389"/>
                  </a:cubicBezTo>
                  <a:cubicBezTo>
                    <a:pt x="38" y="388"/>
                    <a:pt x="38" y="388"/>
                    <a:pt x="38" y="388"/>
                  </a:cubicBezTo>
                  <a:close/>
                  <a:moveTo>
                    <a:pt x="32" y="389"/>
                  </a:moveTo>
                  <a:cubicBezTo>
                    <a:pt x="32" y="389"/>
                    <a:pt x="34" y="390"/>
                    <a:pt x="34" y="390"/>
                  </a:cubicBezTo>
                  <a:cubicBezTo>
                    <a:pt x="32" y="390"/>
                    <a:pt x="32" y="390"/>
                    <a:pt x="32" y="390"/>
                  </a:cubicBezTo>
                  <a:cubicBezTo>
                    <a:pt x="32" y="389"/>
                    <a:pt x="32" y="389"/>
                    <a:pt x="32" y="389"/>
                  </a:cubicBezTo>
                  <a:close/>
                  <a:moveTo>
                    <a:pt x="45" y="397"/>
                  </a:moveTo>
                  <a:cubicBezTo>
                    <a:pt x="45" y="398"/>
                    <a:pt x="45" y="398"/>
                    <a:pt x="45" y="398"/>
                  </a:cubicBezTo>
                  <a:cubicBezTo>
                    <a:pt x="46" y="397"/>
                    <a:pt x="46" y="397"/>
                    <a:pt x="46" y="397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44" y="397"/>
                    <a:pt x="44" y="397"/>
                    <a:pt x="44" y="397"/>
                  </a:cubicBezTo>
                  <a:cubicBezTo>
                    <a:pt x="45" y="397"/>
                    <a:pt x="45" y="397"/>
                    <a:pt x="45" y="397"/>
                  </a:cubicBezTo>
                  <a:close/>
                  <a:moveTo>
                    <a:pt x="49" y="398"/>
                  </a:moveTo>
                  <a:cubicBezTo>
                    <a:pt x="48" y="398"/>
                    <a:pt x="48" y="398"/>
                    <a:pt x="48" y="398"/>
                  </a:cubicBezTo>
                  <a:cubicBezTo>
                    <a:pt x="47" y="397"/>
                    <a:pt x="47" y="397"/>
                    <a:pt x="47" y="397"/>
                  </a:cubicBezTo>
                  <a:cubicBezTo>
                    <a:pt x="47" y="396"/>
                    <a:pt x="47" y="396"/>
                    <a:pt x="47" y="396"/>
                  </a:cubicBezTo>
                  <a:cubicBezTo>
                    <a:pt x="46" y="395"/>
                    <a:pt x="46" y="395"/>
                    <a:pt x="46" y="395"/>
                  </a:cubicBezTo>
                  <a:cubicBezTo>
                    <a:pt x="44" y="396"/>
                    <a:pt x="44" y="396"/>
                    <a:pt x="44" y="396"/>
                  </a:cubicBezTo>
                  <a:cubicBezTo>
                    <a:pt x="42" y="396"/>
                    <a:pt x="42" y="396"/>
                    <a:pt x="42" y="396"/>
                  </a:cubicBezTo>
                  <a:cubicBezTo>
                    <a:pt x="41" y="394"/>
                    <a:pt x="41" y="394"/>
                    <a:pt x="41" y="394"/>
                  </a:cubicBezTo>
                  <a:cubicBezTo>
                    <a:pt x="39" y="393"/>
                    <a:pt x="39" y="393"/>
                    <a:pt x="39" y="393"/>
                  </a:cubicBezTo>
                  <a:cubicBezTo>
                    <a:pt x="38" y="392"/>
                    <a:pt x="38" y="392"/>
                    <a:pt x="38" y="392"/>
                  </a:cubicBezTo>
                  <a:cubicBezTo>
                    <a:pt x="37" y="391"/>
                    <a:pt x="37" y="391"/>
                    <a:pt x="37" y="391"/>
                  </a:cubicBezTo>
                  <a:cubicBezTo>
                    <a:pt x="37" y="390"/>
                    <a:pt x="37" y="390"/>
                    <a:pt x="37" y="390"/>
                  </a:cubicBezTo>
                  <a:cubicBezTo>
                    <a:pt x="37" y="389"/>
                    <a:pt x="37" y="389"/>
                    <a:pt x="37" y="389"/>
                  </a:cubicBezTo>
                  <a:cubicBezTo>
                    <a:pt x="39" y="389"/>
                    <a:pt x="39" y="389"/>
                    <a:pt x="39" y="389"/>
                  </a:cubicBezTo>
                  <a:cubicBezTo>
                    <a:pt x="39" y="390"/>
                    <a:pt x="39" y="390"/>
                    <a:pt x="39" y="390"/>
                  </a:cubicBezTo>
                  <a:cubicBezTo>
                    <a:pt x="40" y="390"/>
                    <a:pt x="40" y="390"/>
                    <a:pt x="40" y="390"/>
                  </a:cubicBezTo>
                  <a:cubicBezTo>
                    <a:pt x="42" y="390"/>
                    <a:pt x="42" y="390"/>
                    <a:pt x="42" y="390"/>
                  </a:cubicBezTo>
                  <a:cubicBezTo>
                    <a:pt x="44" y="390"/>
                    <a:pt x="44" y="390"/>
                    <a:pt x="44" y="390"/>
                  </a:cubicBezTo>
                  <a:cubicBezTo>
                    <a:pt x="46" y="391"/>
                    <a:pt x="46" y="391"/>
                    <a:pt x="46" y="391"/>
                  </a:cubicBezTo>
                  <a:cubicBezTo>
                    <a:pt x="47" y="392"/>
                    <a:pt x="47" y="392"/>
                    <a:pt x="47" y="392"/>
                  </a:cubicBezTo>
                  <a:cubicBezTo>
                    <a:pt x="48" y="393"/>
                    <a:pt x="48" y="393"/>
                    <a:pt x="48" y="393"/>
                  </a:cubicBezTo>
                  <a:cubicBezTo>
                    <a:pt x="49" y="392"/>
                    <a:pt x="49" y="392"/>
                    <a:pt x="49" y="392"/>
                  </a:cubicBezTo>
                  <a:cubicBezTo>
                    <a:pt x="51" y="393"/>
                    <a:pt x="51" y="393"/>
                    <a:pt x="51" y="393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0" y="394"/>
                    <a:pt x="50" y="394"/>
                    <a:pt x="50" y="394"/>
                  </a:cubicBezTo>
                  <a:cubicBezTo>
                    <a:pt x="49" y="394"/>
                    <a:pt x="49" y="394"/>
                    <a:pt x="49" y="394"/>
                  </a:cubicBezTo>
                  <a:cubicBezTo>
                    <a:pt x="50" y="395"/>
                    <a:pt x="50" y="395"/>
                    <a:pt x="50" y="395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9" y="397"/>
                    <a:pt x="49" y="397"/>
                    <a:pt x="49" y="397"/>
                  </a:cubicBezTo>
                  <a:cubicBezTo>
                    <a:pt x="49" y="398"/>
                    <a:pt x="49" y="398"/>
                    <a:pt x="49" y="398"/>
                  </a:cubicBezTo>
                  <a:close/>
                  <a:moveTo>
                    <a:pt x="51" y="397"/>
                  </a:moveTo>
                  <a:cubicBezTo>
                    <a:pt x="50" y="398"/>
                    <a:pt x="50" y="398"/>
                    <a:pt x="50" y="398"/>
                  </a:cubicBezTo>
                  <a:cubicBezTo>
                    <a:pt x="50" y="400"/>
                    <a:pt x="50" y="400"/>
                    <a:pt x="50" y="400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1" y="397"/>
                    <a:pt x="51" y="397"/>
                    <a:pt x="51" y="397"/>
                  </a:cubicBezTo>
                  <a:close/>
                  <a:moveTo>
                    <a:pt x="61" y="396"/>
                  </a:moveTo>
                  <a:cubicBezTo>
                    <a:pt x="60" y="397"/>
                    <a:pt x="60" y="397"/>
                    <a:pt x="60" y="397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0" y="399"/>
                    <a:pt x="60" y="399"/>
                    <a:pt x="60" y="399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7" y="398"/>
                    <a:pt x="57" y="398"/>
                    <a:pt x="57" y="398"/>
                  </a:cubicBezTo>
                  <a:cubicBezTo>
                    <a:pt x="56" y="397"/>
                    <a:pt x="56" y="397"/>
                    <a:pt x="56" y="397"/>
                  </a:cubicBezTo>
                  <a:cubicBezTo>
                    <a:pt x="54" y="397"/>
                    <a:pt x="54" y="397"/>
                    <a:pt x="54" y="397"/>
                  </a:cubicBezTo>
                  <a:cubicBezTo>
                    <a:pt x="54" y="398"/>
                    <a:pt x="54" y="398"/>
                    <a:pt x="54" y="398"/>
                  </a:cubicBezTo>
                  <a:cubicBezTo>
                    <a:pt x="53" y="397"/>
                    <a:pt x="53" y="397"/>
                    <a:pt x="53" y="397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4" y="395"/>
                    <a:pt x="54" y="395"/>
                    <a:pt x="54" y="395"/>
                  </a:cubicBezTo>
                  <a:cubicBezTo>
                    <a:pt x="55" y="394"/>
                    <a:pt x="55" y="394"/>
                    <a:pt x="55" y="394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60" y="395"/>
                    <a:pt x="60" y="395"/>
                    <a:pt x="60" y="395"/>
                  </a:cubicBezTo>
                  <a:cubicBezTo>
                    <a:pt x="61" y="396"/>
                    <a:pt x="61" y="396"/>
                    <a:pt x="61" y="396"/>
                  </a:cubicBezTo>
                  <a:close/>
                  <a:moveTo>
                    <a:pt x="66" y="395"/>
                  </a:moveTo>
                  <a:cubicBezTo>
                    <a:pt x="64" y="394"/>
                    <a:pt x="64" y="394"/>
                    <a:pt x="64" y="394"/>
                  </a:cubicBezTo>
                  <a:cubicBezTo>
                    <a:pt x="65" y="393"/>
                    <a:pt x="65" y="393"/>
                    <a:pt x="65" y="393"/>
                  </a:cubicBezTo>
                  <a:cubicBezTo>
                    <a:pt x="64" y="392"/>
                    <a:pt x="64" y="392"/>
                    <a:pt x="64" y="392"/>
                  </a:cubicBezTo>
                  <a:cubicBezTo>
                    <a:pt x="65" y="391"/>
                    <a:pt x="65" y="391"/>
                    <a:pt x="65" y="391"/>
                  </a:cubicBezTo>
                  <a:cubicBezTo>
                    <a:pt x="63" y="389"/>
                    <a:pt x="63" y="389"/>
                    <a:pt x="63" y="389"/>
                  </a:cubicBezTo>
                  <a:cubicBezTo>
                    <a:pt x="63" y="388"/>
                    <a:pt x="63" y="388"/>
                    <a:pt x="63" y="388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2" y="389"/>
                    <a:pt x="62" y="389"/>
                    <a:pt x="62" y="389"/>
                  </a:cubicBezTo>
                  <a:cubicBezTo>
                    <a:pt x="61" y="390"/>
                    <a:pt x="61" y="390"/>
                    <a:pt x="61" y="390"/>
                  </a:cubicBezTo>
                  <a:cubicBezTo>
                    <a:pt x="62" y="392"/>
                    <a:pt x="62" y="392"/>
                    <a:pt x="62" y="392"/>
                  </a:cubicBezTo>
                  <a:cubicBezTo>
                    <a:pt x="61" y="393"/>
                    <a:pt x="61" y="393"/>
                    <a:pt x="61" y="393"/>
                  </a:cubicBezTo>
                  <a:cubicBezTo>
                    <a:pt x="61" y="394"/>
                    <a:pt x="61" y="394"/>
                    <a:pt x="61" y="394"/>
                  </a:cubicBezTo>
                  <a:cubicBezTo>
                    <a:pt x="63" y="395"/>
                    <a:pt x="63" y="395"/>
                    <a:pt x="63" y="395"/>
                  </a:cubicBezTo>
                  <a:cubicBezTo>
                    <a:pt x="65" y="395"/>
                    <a:pt x="65" y="395"/>
                    <a:pt x="65" y="395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6" y="395"/>
                    <a:pt x="66" y="395"/>
                    <a:pt x="66" y="395"/>
                  </a:cubicBezTo>
                  <a:close/>
                  <a:moveTo>
                    <a:pt x="59" y="408"/>
                  </a:moveTo>
                  <a:cubicBezTo>
                    <a:pt x="61" y="408"/>
                    <a:pt x="61" y="408"/>
                    <a:pt x="61" y="408"/>
                  </a:cubicBezTo>
                  <a:cubicBezTo>
                    <a:pt x="62" y="408"/>
                    <a:pt x="62" y="408"/>
                    <a:pt x="62" y="408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59" y="408"/>
                    <a:pt x="59" y="408"/>
                    <a:pt x="59" y="408"/>
                  </a:cubicBezTo>
                  <a:close/>
                  <a:moveTo>
                    <a:pt x="60" y="407"/>
                  </a:moveTo>
                  <a:cubicBezTo>
                    <a:pt x="59" y="406"/>
                    <a:pt x="59" y="406"/>
                    <a:pt x="59" y="406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61" y="406"/>
                    <a:pt x="61" y="406"/>
                    <a:pt x="61" y="406"/>
                  </a:cubicBezTo>
                  <a:cubicBezTo>
                    <a:pt x="61" y="407"/>
                    <a:pt x="61" y="407"/>
                    <a:pt x="61" y="407"/>
                  </a:cubicBezTo>
                  <a:cubicBezTo>
                    <a:pt x="60" y="407"/>
                    <a:pt x="60" y="407"/>
                    <a:pt x="60" y="407"/>
                  </a:cubicBezTo>
                  <a:close/>
                  <a:moveTo>
                    <a:pt x="94" y="416"/>
                  </a:moveTo>
                  <a:cubicBezTo>
                    <a:pt x="93" y="415"/>
                    <a:pt x="93" y="415"/>
                    <a:pt x="93" y="415"/>
                  </a:cubicBezTo>
                  <a:cubicBezTo>
                    <a:pt x="94" y="414"/>
                    <a:pt x="94" y="414"/>
                    <a:pt x="94" y="414"/>
                  </a:cubicBezTo>
                  <a:cubicBezTo>
                    <a:pt x="94" y="413"/>
                    <a:pt x="94" y="413"/>
                    <a:pt x="94" y="413"/>
                  </a:cubicBezTo>
                  <a:cubicBezTo>
                    <a:pt x="95" y="413"/>
                    <a:pt x="95" y="413"/>
                    <a:pt x="95" y="413"/>
                  </a:cubicBezTo>
                  <a:cubicBezTo>
                    <a:pt x="95" y="415"/>
                    <a:pt x="95" y="415"/>
                    <a:pt x="95" y="415"/>
                  </a:cubicBezTo>
                  <a:cubicBezTo>
                    <a:pt x="95" y="416"/>
                    <a:pt x="95" y="416"/>
                    <a:pt x="95" y="416"/>
                  </a:cubicBezTo>
                  <a:cubicBezTo>
                    <a:pt x="94" y="416"/>
                    <a:pt x="94" y="416"/>
                    <a:pt x="94" y="416"/>
                  </a:cubicBezTo>
                  <a:close/>
                  <a:moveTo>
                    <a:pt x="72" y="407"/>
                  </a:moveTo>
                  <a:cubicBezTo>
                    <a:pt x="74" y="406"/>
                    <a:pt x="74" y="406"/>
                    <a:pt x="74" y="406"/>
                  </a:cubicBezTo>
                  <a:cubicBezTo>
                    <a:pt x="75" y="406"/>
                    <a:pt x="75" y="406"/>
                    <a:pt x="75" y="406"/>
                  </a:cubicBezTo>
                  <a:cubicBezTo>
                    <a:pt x="76" y="406"/>
                    <a:pt x="76" y="406"/>
                    <a:pt x="76" y="406"/>
                  </a:cubicBezTo>
                  <a:cubicBezTo>
                    <a:pt x="78" y="407"/>
                    <a:pt x="78" y="407"/>
                    <a:pt x="78" y="407"/>
                  </a:cubicBezTo>
                  <a:cubicBezTo>
                    <a:pt x="82" y="406"/>
                    <a:pt x="82" y="406"/>
                    <a:pt x="82" y="406"/>
                  </a:cubicBezTo>
                  <a:cubicBezTo>
                    <a:pt x="85" y="405"/>
                    <a:pt x="85" y="405"/>
                    <a:pt x="85" y="405"/>
                  </a:cubicBezTo>
                  <a:cubicBezTo>
                    <a:pt x="87" y="405"/>
                    <a:pt x="87" y="405"/>
                    <a:pt x="87" y="405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2" y="405"/>
                    <a:pt x="92" y="405"/>
                    <a:pt x="92" y="405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4" y="407"/>
                    <a:pt x="94" y="407"/>
                    <a:pt x="94" y="407"/>
                  </a:cubicBezTo>
                  <a:cubicBezTo>
                    <a:pt x="95" y="408"/>
                    <a:pt x="95" y="408"/>
                    <a:pt x="95" y="408"/>
                  </a:cubicBezTo>
                  <a:cubicBezTo>
                    <a:pt x="94" y="408"/>
                    <a:pt x="94" y="408"/>
                    <a:pt x="94" y="408"/>
                  </a:cubicBezTo>
                  <a:cubicBezTo>
                    <a:pt x="93" y="409"/>
                    <a:pt x="93" y="409"/>
                    <a:pt x="93" y="409"/>
                  </a:cubicBezTo>
                  <a:cubicBezTo>
                    <a:pt x="92" y="408"/>
                    <a:pt x="92" y="408"/>
                    <a:pt x="92" y="408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89" y="409"/>
                    <a:pt x="89" y="409"/>
                    <a:pt x="89" y="409"/>
                  </a:cubicBezTo>
                  <a:cubicBezTo>
                    <a:pt x="87" y="409"/>
                    <a:pt x="87" y="409"/>
                    <a:pt x="87" y="409"/>
                  </a:cubicBezTo>
                  <a:cubicBezTo>
                    <a:pt x="86" y="408"/>
                    <a:pt x="86" y="408"/>
                    <a:pt x="86" y="408"/>
                  </a:cubicBezTo>
                  <a:cubicBezTo>
                    <a:pt x="86" y="406"/>
                    <a:pt x="86" y="406"/>
                    <a:pt x="86" y="406"/>
                  </a:cubicBezTo>
                  <a:cubicBezTo>
                    <a:pt x="84" y="406"/>
                    <a:pt x="84" y="406"/>
                    <a:pt x="84" y="406"/>
                  </a:cubicBezTo>
                  <a:cubicBezTo>
                    <a:pt x="83" y="408"/>
                    <a:pt x="83" y="408"/>
                    <a:pt x="83" y="408"/>
                  </a:cubicBezTo>
                  <a:cubicBezTo>
                    <a:pt x="82" y="408"/>
                    <a:pt x="82" y="408"/>
                    <a:pt x="82" y="408"/>
                  </a:cubicBezTo>
                  <a:cubicBezTo>
                    <a:pt x="80" y="408"/>
                    <a:pt x="80" y="408"/>
                    <a:pt x="80" y="408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4" y="409"/>
                    <a:pt x="84" y="409"/>
                    <a:pt x="84" y="409"/>
                  </a:cubicBezTo>
                  <a:cubicBezTo>
                    <a:pt x="85" y="410"/>
                    <a:pt x="85" y="410"/>
                    <a:pt x="85" y="410"/>
                  </a:cubicBezTo>
                  <a:cubicBezTo>
                    <a:pt x="84" y="411"/>
                    <a:pt x="84" y="411"/>
                    <a:pt x="84" y="411"/>
                  </a:cubicBezTo>
                  <a:cubicBezTo>
                    <a:pt x="86" y="411"/>
                    <a:pt x="86" y="411"/>
                    <a:pt x="86" y="411"/>
                  </a:cubicBezTo>
                  <a:cubicBezTo>
                    <a:pt x="88" y="413"/>
                    <a:pt x="88" y="413"/>
                    <a:pt x="88" y="413"/>
                  </a:cubicBezTo>
                  <a:cubicBezTo>
                    <a:pt x="88" y="414"/>
                    <a:pt x="88" y="414"/>
                    <a:pt x="88" y="414"/>
                  </a:cubicBezTo>
                  <a:cubicBezTo>
                    <a:pt x="87" y="414"/>
                    <a:pt x="87" y="414"/>
                    <a:pt x="87" y="414"/>
                  </a:cubicBezTo>
                  <a:cubicBezTo>
                    <a:pt x="85" y="413"/>
                    <a:pt x="85" y="413"/>
                    <a:pt x="85" y="413"/>
                  </a:cubicBezTo>
                  <a:cubicBezTo>
                    <a:pt x="84" y="412"/>
                    <a:pt x="84" y="412"/>
                    <a:pt x="84" y="412"/>
                  </a:cubicBezTo>
                  <a:cubicBezTo>
                    <a:pt x="82" y="413"/>
                    <a:pt x="82" y="413"/>
                    <a:pt x="82" y="413"/>
                  </a:cubicBezTo>
                  <a:cubicBezTo>
                    <a:pt x="81" y="412"/>
                    <a:pt x="81" y="412"/>
                    <a:pt x="81" y="412"/>
                  </a:cubicBezTo>
                  <a:cubicBezTo>
                    <a:pt x="80" y="410"/>
                    <a:pt x="80" y="410"/>
                    <a:pt x="80" y="410"/>
                  </a:cubicBezTo>
                  <a:cubicBezTo>
                    <a:pt x="79" y="411"/>
                    <a:pt x="79" y="411"/>
                    <a:pt x="79" y="411"/>
                  </a:cubicBezTo>
                  <a:cubicBezTo>
                    <a:pt x="78" y="411"/>
                    <a:pt x="78" y="411"/>
                    <a:pt x="78" y="411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80" y="414"/>
                    <a:pt x="80" y="414"/>
                    <a:pt x="80" y="414"/>
                  </a:cubicBezTo>
                  <a:cubicBezTo>
                    <a:pt x="79" y="414"/>
                    <a:pt x="79" y="414"/>
                    <a:pt x="79" y="414"/>
                  </a:cubicBezTo>
                  <a:cubicBezTo>
                    <a:pt x="77" y="413"/>
                    <a:pt x="77" y="413"/>
                    <a:pt x="77" y="413"/>
                  </a:cubicBezTo>
                  <a:cubicBezTo>
                    <a:pt x="76" y="413"/>
                    <a:pt x="76" y="413"/>
                    <a:pt x="76" y="413"/>
                  </a:cubicBezTo>
                  <a:cubicBezTo>
                    <a:pt x="75" y="412"/>
                    <a:pt x="75" y="412"/>
                    <a:pt x="75" y="412"/>
                  </a:cubicBezTo>
                  <a:cubicBezTo>
                    <a:pt x="74" y="412"/>
                    <a:pt x="74" y="412"/>
                    <a:pt x="74" y="412"/>
                  </a:cubicBezTo>
                  <a:cubicBezTo>
                    <a:pt x="75" y="411"/>
                    <a:pt x="75" y="411"/>
                    <a:pt x="75" y="411"/>
                  </a:cubicBezTo>
                  <a:cubicBezTo>
                    <a:pt x="73" y="412"/>
                    <a:pt x="73" y="412"/>
                    <a:pt x="73" y="412"/>
                  </a:cubicBezTo>
                  <a:cubicBezTo>
                    <a:pt x="72" y="411"/>
                    <a:pt x="72" y="411"/>
                    <a:pt x="72" y="411"/>
                  </a:cubicBezTo>
                  <a:cubicBezTo>
                    <a:pt x="72" y="410"/>
                    <a:pt x="72" y="410"/>
                    <a:pt x="72" y="410"/>
                  </a:cubicBezTo>
                  <a:cubicBezTo>
                    <a:pt x="73" y="409"/>
                    <a:pt x="73" y="409"/>
                    <a:pt x="73" y="409"/>
                  </a:cubicBezTo>
                  <a:cubicBezTo>
                    <a:pt x="76" y="408"/>
                    <a:pt x="76" y="408"/>
                    <a:pt x="76" y="408"/>
                  </a:cubicBezTo>
                  <a:cubicBezTo>
                    <a:pt x="75" y="408"/>
                    <a:pt x="75" y="408"/>
                    <a:pt x="75" y="408"/>
                  </a:cubicBezTo>
                  <a:cubicBezTo>
                    <a:pt x="73" y="408"/>
                    <a:pt x="73" y="408"/>
                    <a:pt x="73" y="408"/>
                  </a:cubicBezTo>
                  <a:lnTo>
                    <a:pt x="72" y="4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96"/>
            <p:cNvSpPr>
              <a:spLocks/>
            </p:cNvSpPr>
            <p:nvPr/>
          </p:nvSpPr>
          <p:spPr bwMode="auto">
            <a:xfrm>
              <a:off x="2316941" y="3990308"/>
              <a:ext cx="2030" cy="5074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5 h 5"/>
                <a:gd name="T4" fmla="*/ 2 w 2"/>
                <a:gd name="T5" fmla="*/ 2 h 5"/>
                <a:gd name="T6" fmla="*/ 0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97"/>
            <p:cNvSpPr>
              <a:spLocks noEditPoints="1"/>
            </p:cNvSpPr>
            <p:nvPr/>
          </p:nvSpPr>
          <p:spPr bwMode="auto">
            <a:xfrm>
              <a:off x="2324044" y="3995382"/>
              <a:ext cx="15222" cy="15222"/>
            </a:xfrm>
            <a:custGeom>
              <a:avLst/>
              <a:gdLst>
                <a:gd name="T0" fmla="*/ 13 w 15"/>
                <a:gd name="T1" fmla="*/ 13 h 15"/>
                <a:gd name="T2" fmla="*/ 11 w 15"/>
                <a:gd name="T3" fmla="*/ 15 h 15"/>
                <a:gd name="T4" fmla="*/ 13 w 15"/>
                <a:gd name="T5" fmla="*/ 15 h 15"/>
                <a:gd name="T6" fmla="*/ 13 w 15"/>
                <a:gd name="T7" fmla="*/ 13 h 15"/>
                <a:gd name="T8" fmla="*/ 13 w 15"/>
                <a:gd name="T9" fmla="*/ 13 h 15"/>
                <a:gd name="T10" fmla="*/ 11 w 15"/>
                <a:gd name="T11" fmla="*/ 0 h 15"/>
                <a:gd name="T12" fmla="*/ 9 w 15"/>
                <a:gd name="T13" fmla="*/ 2 h 15"/>
                <a:gd name="T14" fmla="*/ 11 w 15"/>
                <a:gd name="T15" fmla="*/ 6 h 15"/>
                <a:gd name="T16" fmla="*/ 15 w 15"/>
                <a:gd name="T17" fmla="*/ 6 h 15"/>
                <a:gd name="T18" fmla="*/ 11 w 15"/>
                <a:gd name="T19" fmla="*/ 0 h 15"/>
                <a:gd name="T20" fmla="*/ 11 w 15"/>
                <a:gd name="T21" fmla="*/ 0 h 15"/>
                <a:gd name="T22" fmla="*/ 4 w 15"/>
                <a:gd name="T23" fmla="*/ 4 h 15"/>
                <a:gd name="T24" fmla="*/ 9 w 15"/>
                <a:gd name="T25" fmla="*/ 6 h 15"/>
                <a:gd name="T26" fmla="*/ 6 w 15"/>
                <a:gd name="T27" fmla="*/ 15 h 15"/>
                <a:gd name="T28" fmla="*/ 0 w 15"/>
                <a:gd name="T29" fmla="*/ 6 h 15"/>
                <a:gd name="T30" fmla="*/ 2 w 15"/>
                <a:gd name="T31" fmla="*/ 4 h 15"/>
                <a:gd name="T32" fmla="*/ 4 w 15"/>
                <a:gd name="T33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5">
                  <a:moveTo>
                    <a:pt x="13" y="13"/>
                  </a:moveTo>
                  <a:lnTo>
                    <a:pt x="11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close/>
                  <a:moveTo>
                    <a:pt x="11" y="0"/>
                  </a:moveTo>
                  <a:lnTo>
                    <a:pt x="9" y="2"/>
                  </a:lnTo>
                  <a:lnTo>
                    <a:pt x="11" y="6"/>
                  </a:lnTo>
                  <a:lnTo>
                    <a:pt x="15" y="6"/>
                  </a:lnTo>
                  <a:lnTo>
                    <a:pt x="11" y="0"/>
                  </a:lnTo>
                  <a:lnTo>
                    <a:pt x="11" y="0"/>
                  </a:lnTo>
                  <a:close/>
                  <a:moveTo>
                    <a:pt x="4" y="4"/>
                  </a:moveTo>
                  <a:lnTo>
                    <a:pt x="9" y="6"/>
                  </a:lnTo>
                  <a:lnTo>
                    <a:pt x="6" y="15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98"/>
            <p:cNvSpPr>
              <a:spLocks/>
            </p:cNvSpPr>
            <p:nvPr/>
          </p:nvSpPr>
          <p:spPr bwMode="auto">
            <a:xfrm>
              <a:off x="2330133" y="4014663"/>
              <a:ext cx="7104" cy="9133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1 h 4"/>
                <a:gd name="T4" fmla="*/ 3 w 3"/>
                <a:gd name="T5" fmla="*/ 4 h 4"/>
                <a:gd name="T6" fmla="*/ 1 w 3"/>
                <a:gd name="T7" fmla="*/ 4 h 4"/>
                <a:gd name="T8" fmla="*/ 0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99"/>
            <p:cNvSpPr>
              <a:spLocks noEditPoints="1"/>
            </p:cNvSpPr>
            <p:nvPr/>
          </p:nvSpPr>
          <p:spPr bwMode="auto">
            <a:xfrm>
              <a:off x="2333178" y="4030899"/>
              <a:ext cx="11163" cy="26384"/>
            </a:xfrm>
            <a:custGeom>
              <a:avLst/>
              <a:gdLst>
                <a:gd name="T0" fmla="*/ 8 w 11"/>
                <a:gd name="T1" fmla="*/ 15 h 26"/>
                <a:gd name="T2" fmla="*/ 4 w 11"/>
                <a:gd name="T3" fmla="*/ 22 h 26"/>
                <a:gd name="T4" fmla="*/ 4 w 11"/>
                <a:gd name="T5" fmla="*/ 26 h 26"/>
                <a:gd name="T6" fmla="*/ 6 w 11"/>
                <a:gd name="T7" fmla="*/ 26 h 26"/>
                <a:gd name="T8" fmla="*/ 8 w 11"/>
                <a:gd name="T9" fmla="*/ 22 h 26"/>
                <a:gd name="T10" fmla="*/ 8 w 11"/>
                <a:gd name="T11" fmla="*/ 15 h 26"/>
                <a:gd name="T12" fmla="*/ 8 w 11"/>
                <a:gd name="T13" fmla="*/ 15 h 26"/>
                <a:gd name="T14" fmla="*/ 0 w 11"/>
                <a:gd name="T15" fmla="*/ 0 h 26"/>
                <a:gd name="T16" fmla="*/ 8 w 11"/>
                <a:gd name="T17" fmla="*/ 2 h 26"/>
                <a:gd name="T18" fmla="*/ 11 w 11"/>
                <a:gd name="T19" fmla="*/ 9 h 26"/>
                <a:gd name="T20" fmla="*/ 8 w 11"/>
                <a:gd name="T21" fmla="*/ 11 h 26"/>
                <a:gd name="T22" fmla="*/ 6 w 11"/>
                <a:gd name="T23" fmla="*/ 11 h 26"/>
                <a:gd name="T24" fmla="*/ 4 w 11"/>
                <a:gd name="T25" fmla="*/ 11 h 26"/>
                <a:gd name="T26" fmla="*/ 4 w 11"/>
                <a:gd name="T27" fmla="*/ 6 h 26"/>
                <a:gd name="T28" fmla="*/ 0 w 11"/>
                <a:gd name="T29" fmla="*/ 2 h 26"/>
                <a:gd name="T30" fmla="*/ 0 w 11"/>
                <a:gd name="T3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26">
                  <a:moveTo>
                    <a:pt x="8" y="15"/>
                  </a:moveTo>
                  <a:lnTo>
                    <a:pt x="4" y="22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2"/>
                  </a:lnTo>
                  <a:lnTo>
                    <a:pt x="8" y="15"/>
                  </a:lnTo>
                  <a:lnTo>
                    <a:pt x="8" y="15"/>
                  </a:lnTo>
                  <a:close/>
                  <a:moveTo>
                    <a:pt x="0" y="0"/>
                  </a:moveTo>
                  <a:lnTo>
                    <a:pt x="8" y="2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00"/>
            <p:cNvSpPr>
              <a:spLocks/>
            </p:cNvSpPr>
            <p:nvPr/>
          </p:nvSpPr>
          <p:spPr bwMode="auto">
            <a:xfrm>
              <a:off x="2366665" y="4062358"/>
              <a:ext cx="6089" cy="6089"/>
            </a:xfrm>
            <a:custGeom>
              <a:avLst/>
              <a:gdLst>
                <a:gd name="T0" fmla="*/ 2 w 6"/>
                <a:gd name="T1" fmla="*/ 0 h 6"/>
                <a:gd name="T2" fmla="*/ 0 w 6"/>
                <a:gd name="T3" fmla="*/ 4 h 6"/>
                <a:gd name="T4" fmla="*/ 2 w 6"/>
                <a:gd name="T5" fmla="*/ 6 h 6"/>
                <a:gd name="T6" fmla="*/ 6 w 6"/>
                <a:gd name="T7" fmla="*/ 6 h 6"/>
                <a:gd name="T8" fmla="*/ 6 w 6"/>
                <a:gd name="T9" fmla="*/ 2 h 6"/>
                <a:gd name="T10" fmla="*/ 2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01"/>
            <p:cNvSpPr>
              <a:spLocks noEditPoints="1"/>
            </p:cNvSpPr>
            <p:nvPr/>
          </p:nvSpPr>
          <p:spPr bwMode="auto">
            <a:xfrm>
              <a:off x="2324044" y="4059313"/>
              <a:ext cx="13193" cy="31459"/>
            </a:xfrm>
            <a:custGeom>
              <a:avLst/>
              <a:gdLst>
                <a:gd name="T0" fmla="*/ 3 w 6"/>
                <a:gd name="T1" fmla="*/ 12 h 14"/>
                <a:gd name="T2" fmla="*/ 2 w 6"/>
                <a:gd name="T3" fmla="*/ 11 h 14"/>
                <a:gd name="T4" fmla="*/ 0 w 6"/>
                <a:gd name="T5" fmla="*/ 12 h 14"/>
                <a:gd name="T6" fmla="*/ 0 w 6"/>
                <a:gd name="T7" fmla="*/ 14 h 14"/>
                <a:gd name="T8" fmla="*/ 2 w 6"/>
                <a:gd name="T9" fmla="*/ 14 h 14"/>
                <a:gd name="T10" fmla="*/ 3 w 6"/>
                <a:gd name="T11" fmla="*/ 12 h 14"/>
                <a:gd name="T12" fmla="*/ 4 w 6"/>
                <a:gd name="T13" fmla="*/ 8 h 14"/>
                <a:gd name="T14" fmla="*/ 5 w 6"/>
                <a:gd name="T15" fmla="*/ 10 h 14"/>
                <a:gd name="T16" fmla="*/ 3 w 6"/>
                <a:gd name="T17" fmla="*/ 10 h 14"/>
                <a:gd name="T18" fmla="*/ 4 w 6"/>
                <a:gd name="T19" fmla="*/ 8 h 14"/>
                <a:gd name="T20" fmla="*/ 5 w 6"/>
                <a:gd name="T21" fmla="*/ 0 h 14"/>
                <a:gd name="T22" fmla="*/ 6 w 6"/>
                <a:gd name="T23" fmla="*/ 2 h 14"/>
                <a:gd name="T24" fmla="*/ 5 w 6"/>
                <a:gd name="T25" fmla="*/ 5 h 14"/>
                <a:gd name="T26" fmla="*/ 5 w 6"/>
                <a:gd name="T2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14">
                  <a:moveTo>
                    <a:pt x="3" y="12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4" y="8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8"/>
                    <a:pt x="4" y="8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02"/>
            <p:cNvSpPr>
              <a:spLocks noEditPoints="1"/>
            </p:cNvSpPr>
            <p:nvPr/>
          </p:nvSpPr>
          <p:spPr bwMode="auto">
            <a:xfrm>
              <a:off x="2318971" y="4107009"/>
              <a:ext cx="27400" cy="24355"/>
            </a:xfrm>
            <a:custGeom>
              <a:avLst/>
              <a:gdLst>
                <a:gd name="T0" fmla="*/ 22 w 27"/>
                <a:gd name="T1" fmla="*/ 2 h 24"/>
                <a:gd name="T2" fmla="*/ 27 w 27"/>
                <a:gd name="T3" fmla="*/ 0 h 24"/>
                <a:gd name="T4" fmla="*/ 27 w 27"/>
                <a:gd name="T5" fmla="*/ 2 h 24"/>
                <a:gd name="T6" fmla="*/ 22 w 27"/>
                <a:gd name="T7" fmla="*/ 2 h 24"/>
                <a:gd name="T8" fmla="*/ 22 w 27"/>
                <a:gd name="T9" fmla="*/ 2 h 24"/>
                <a:gd name="T10" fmla="*/ 20 w 27"/>
                <a:gd name="T11" fmla="*/ 4 h 24"/>
                <a:gd name="T12" fmla="*/ 14 w 27"/>
                <a:gd name="T13" fmla="*/ 9 h 24"/>
                <a:gd name="T14" fmla="*/ 11 w 27"/>
                <a:gd name="T15" fmla="*/ 6 h 24"/>
                <a:gd name="T16" fmla="*/ 7 w 27"/>
                <a:gd name="T17" fmla="*/ 6 h 24"/>
                <a:gd name="T18" fmla="*/ 5 w 27"/>
                <a:gd name="T19" fmla="*/ 11 h 24"/>
                <a:gd name="T20" fmla="*/ 9 w 27"/>
                <a:gd name="T21" fmla="*/ 13 h 24"/>
                <a:gd name="T22" fmla="*/ 9 w 27"/>
                <a:gd name="T23" fmla="*/ 17 h 24"/>
                <a:gd name="T24" fmla="*/ 5 w 27"/>
                <a:gd name="T25" fmla="*/ 20 h 24"/>
                <a:gd name="T26" fmla="*/ 0 w 27"/>
                <a:gd name="T27" fmla="*/ 22 h 24"/>
                <a:gd name="T28" fmla="*/ 5 w 27"/>
                <a:gd name="T29" fmla="*/ 24 h 24"/>
                <a:gd name="T30" fmla="*/ 16 w 27"/>
                <a:gd name="T31" fmla="*/ 22 h 24"/>
                <a:gd name="T32" fmla="*/ 18 w 27"/>
                <a:gd name="T33" fmla="*/ 17 h 24"/>
                <a:gd name="T34" fmla="*/ 18 w 27"/>
                <a:gd name="T35" fmla="*/ 13 h 24"/>
                <a:gd name="T36" fmla="*/ 16 w 27"/>
                <a:gd name="T37" fmla="*/ 11 h 24"/>
                <a:gd name="T38" fmla="*/ 20 w 27"/>
                <a:gd name="T39" fmla="*/ 6 h 24"/>
                <a:gd name="T40" fmla="*/ 20 w 27"/>
                <a:gd name="T4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4">
                  <a:moveTo>
                    <a:pt x="22" y="2"/>
                  </a:moveTo>
                  <a:lnTo>
                    <a:pt x="27" y="0"/>
                  </a:lnTo>
                  <a:lnTo>
                    <a:pt x="27" y="2"/>
                  </a:lnTo>
                  <a:lnTo>
                    <a:pt x="22" y="2"/>
                  </a:lnTo>
                  <a:lnTo>
                    <a:pt x="22" y="2"/>
                  </a:lnTo>
                  <a:close/>
                  <a:moveTo>
                    <a:pt x="20" y="4"/>
                  </a:moveTo>
                  <a:lnTo>
                    <a:pt x="14" y="9"/>
                  </a:lnTo>
                  <a:lnTo>
                    <a:pt x="11" y="6"/>
                  </a:lnTo>
                  <a:lnTo>
                    <a:pt x="7" y="6"/>
                  </a:lnTo>
                  <a:lnTo>
                    <a:pt x="5" y="11"/>
                  </a:lnTo>
                  <a:lnTo>
                    <a:pt x="9" y="13"/>
                  </a:lnTo>
                  <a:lnTo>
                    <a:pt x="9" y="17"/>
                  </a:lnTo>
                  <a:lnTo>
                    <a:pt x="5" y="20"/>
                  </a:lnTo>
                  <a:lnTo>
                    <a:pt x="0" y="22"/>
                  </a:lnTo>
                  <a:lnTo>
                    <a:pt x="5" y="24"/>
                  </a:lnTo>
                  <a:lnTo>
                    <a:pt x="16" y="22"/>
                  </a:lnTo>
                  <a:lnTo>
                    <a:pt x="18" y="17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20" y="6"/>
                  </a:lnTo>
                  <a:lnTo>
                    <a:pt x="2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03"/>
            <p:cNvSpPr>
              <a:spLocks noEditPoints="1"/>
            </p:cNvSpPr>
            <p:nvPr/>
          </p:nvSpPr>
          <p:spPr bwMode="auto">
            <a:xfrm>
              <a:off x="5770259" y="4231827"/>
              <a:ext cx="14207" cy="5074"/>
            </a:xfrm>
            <a:custGeom>
              <a:avLst/>
              <a:gdLst>
                <a:gd name="T0" fmla="*/ 0 w 6"/>
                <a:gd name="T1" fmla="*/ 0 h 2"/>
                <a:gd name="T2" fmla="*/ 0 w 6"/>
                <a:gd name="T3" fmla="*/ 0 h 2"/>
                <a:gd name="T4" fmla="*/ 0 w 6"/>
                <a:gd name="T5" fmla="*/ 1 h 2"/>
                <a:gd name="T6" fmla="*/ 0 w 6"/>
                <a:gd name="T7" fmla="*/ 1 h 2"/>
                <a:gd name="T8" fmla="*/ 1 w 6"/>
                <a:gd name="T9" fmla="*/ 1 h 2"/>
                <a:gd name="T10" fmla="*/ 0 w 6"/>
                <a:gd name="T11" fmla="*/ 2 h 2"/>
                <a:gd name="T12" fmla="*/ 0 w 6"/>
                <a:gd name="T13" fmla="*/ 2 h 2"/>
                <a:gd name="T14" fmla="*/ 0 w 6"/>
                <a:gd name="T15" fmla="*/ 1 h 2"/>
                <a:gd name="T16" fmla="*/ 0 w 6"/>
                <a:gd name="T17" fmla="*/ 1 h 2"/>
                <a:gd name="T18" fmla="*/ 0 w 6"/>
                <a:gd name="T19" fmla="*/ 1 h 2"/>
                <a:gd name="T20" fmla="*/ 0 w 6"/>
                <a:gd name="T21" fmla="*/ 1 h 2"/>
                <a:gd name="T22" fmla="*/ 0 w 6"/>
                <a:gd name="T23" fmla="*/ 1 h 2"/>
                <a:gd name="T24" fmla="*/ 0 w 6"/>
                <a:gd name="T25" fmla="*/ 1 h 2"/>
                <a:gd name="T26" fmla="*/ 0 w 6"/>
                <a:gd name="T27" fmla="*/ 1 h 2"/>
                <a:gd name="T28" fmla="*/ 0 w 6"/>
                <a:gd name="T29" fmla="*/ 1 h 2"/>
                <a:gd name="T30" fmla="*/ 0 w 6"/>
                <a:gd name="T31" fmla="*/ 1 h 2"/>
                <a:gd name="T32" fmla="*/ 0 w 6"/>
                <a:gd name="T33" fmla="*/ 1 h 2"/>
                <a:gd name="T34" fmla="*/ 0 w 6"/>
                <a:gd name="T35" fmla="*/ 1 h 2"/>
                <a:gd name="T36" fmla="*/ 1 w 6"/>
                <a:gd name="T37" fmla="*/ 0 h 2"/>
                <a:gd name="T38" fmla="*/ 2 w 6"/>
                <a:gd name="T39" fmla="*/ 0 h 2"/>
                <a:gd name="T40" fmla="*/ 2 w 6"/>
                <a:gd name="T41" fmla="*/ 1 h 2"/>
                <a:gd name="T42" fmla="*/ 1 w 6"/>
                <a:gd name="T43" fmla="*/ 1 h 2"/>
                <a:gd name="T44" fmla="*/ 2 w 6"/>
                <a:gd name="T45" fmla="*/ 1 h 2"/>
                <a:gd name="T46" fmla="*/ 2 w 6"/>
                <a:gd name="T47" fmla="*/ 2 h 2"/>
                <a:gd name="T48" fmla="*/ 1 w 6"/>
                <a:gd name="T49" fmla="*/ 1 h 2"/>
                <a:gd name="T50" fmla="*/ 1 w 6"/>
                <a:gd name="T51" fmla="*/ 1 h 2"/>
                <a:gd name="T52" fmla="*/ 1 w 6"/>
                <a:gd name="T53" fmla="*/ 1 h 2"/>
                <a:gd name="T54" fmla="*/ 1 w 6"/>
                <a:gd name="T55" fmla="*/ 2 h 2"/>
                <a:gd name="T56" fmla="*/ 1 w 6"/>
                <a:gd name="T57" fmla="*/ 1 h 2"/>
                <a:gd name="T58" fmla="*/ 2 w 6"/>
                <a:gd name="T59" fmla="*/ 1 h 2"/>
                <a:gd name="T60" fmla="*/ 1 w 6"/>
                <a:gd name="T61" fmla="*/ 1 h 2"/>
                <a:gd name="T62" fmla="*/ 1 w 6"/>
                <a:gd name="T63" fmla="*/ 1 h 2"/>
                <a:gd name="T64" fmla="*/ 3 w 6"/>
                <a:gd name="T65" fmla="*/ 0 h 2"/>
                <a:gd name="T66" fmla="*/ 3 w 6"/>
                <a:gd name="T67" fmla="*/ 1 h 2"/>
                <a:gd name="T68" fmla="*/ 3 w 6"/>
                <a:gd name="T69" fmla="*/ 2 h 2"/>
                <a:gd name="T70" fmla="*/ 2 w 6"/>
                <a:gd name="T71" fmla="*/ 2 h 2"/>
                <a:gd name="T72" fmla="*/ 2 w 6"/>
                <a:gd name="T73" fmla="*/ 1 h 2"/>
                <a:gd name="T74" fmla="*/ 2 w 6"/>
                <a:gd name="T75" fmla="*/ 0 h 2"/>
                <a:gd name="T76" fmla="*/ 2 w 6"/>
                <a:gd name="T77" fmla="*/ 1 h 2"/>
                <a:gd name="T78" fmla="*/ 2 w 6"/>
                <a:gd name="T79" fmla="*/ 1 h 2"/>
                <a:gd name="T80" fmla="*/ 3 w 6"/>
                <a:gd name="T81" fmla="*/ 1 h 2"/>
                <a:gd name="T82" fmla="*/ 3 w 6"/>
                <a:gd name="T83" fmla="*/ 2 h 2"/>
                <a:gd name="T84" fmla="*/ 3 w 6"/>
                <a:gd name="T85" fmla="*/ 0 h 2"/>
                <a:gd name="T86" fmla="*/ 4 w 6"/>
                <a:gd name="T87" fmla="*/ 0 h 2"/>
                <a:gd name="T88" fmla="*/ 4 w 6"/>
                <a:gd name="T89" fmla="*/ 2 h 2"/>
                <a:gd name="T90" fmla="*/ 3 w 6"/>
                <a:gd name="T91" fmla="*/ 1 h 2"/>
                <a:gd name="T92" fmla="*/ 3 w 6"/>
                <a:gd name="T93" fmla="*/ 2 h 2"/>
                <a:gd name="T94" fmla="*/ 4 w 6"/>
                <a:gd name="T95" fmla="*/ 0 h 2"/>
                <a:gd name="T96" fmla="*/ 5 w 6"/>
                <a:gd name="T97" fmla="*/ 1 h 2"/>
                <a:gd name="T98" fmla="*/ 5 w 6"/>
                <a:gd name="T99" fmla="*/ 1 h 2"/>
                <a:gd name="T100" fmla="*/ 5 w 6"/>
                <a:gd name="T101" fmla="*/ 1 h 2"/>
                <a:gd name="T102" fmla="*/ 5 w 6"/>
                <a:gd name="T103" fmla="*/ 1 h 2"/>
                <a:gd name="T104" fmla="*/ 5 w 6"/>
                <a:gd name="T105" fmla="*/ 2 h 2"/>
                <a:gd name="T106" fmla="*/ 6 w 6"/>
                <a:gd name="T107" fmla="*/ 2 h 2"/>
                <a:gd name="T108" fmla="*/ 6 w 6"/>
                <a:gd name="T10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3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lose/>
                  <a:moveTo>
                    <a:pt x="6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1653798" cy="624997"/>
            <a:chOff x="709468" y="346724"/>
            <a:chExt cx="1653798" cy="624997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16498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GOODTOUR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86103" y="694722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PROJECT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219156" y="1597998"/>
            <a:ext cx="5141024" cy="2943392"/>
            <a:chOff x="6219156" y="2622838"/>
            <a:chExt cx="5141024" cy="282479"/>
          </a:xfrm>
        </p:grpSpPr>
        <p:sp>
          <p:nvSpPr>
            <p:cNvPr id="255" name="TextBox 254"/>
            <p:cNvSpPr txBox="1"/>
            <p:nvPr/>
          </p:nvSpPr>
          <p:spPr>
            <a:xfrm>
              <a:off x="6219156" y="2666063"/>
              <a:ext cx="5040560" cy="23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우리 팀 프로젝트 소개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492087" y="2622838"/>
              <a:ext cx="2868093" cy="5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구트투어</a:t>
              </a:r>
              <a:r>
                <a:rPr lang="en-US" altLang="ko-KR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(GOODTOUR)</a:t>
              </a:r>
              <a:endParaRPr lang="ko-KR" altLang="en-US" sz="2000" dirty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E2BF0224-2AE8-4850-9564-D853ED97E321}"/>
                </a:ext>
              </a:extLst>
            </p:cNvPr>
            <p:cNvCxnSpPr/>
            <p:nvPr/>
          </p:nvCxnSpPr>
          <p:spPr>
            <a:xfrm>
              <a:off x="8613456" y="2666063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TextBox 253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3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71842" y="1788785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상세정보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5440" y="2460345"/>
            <a:ext cx="10081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김혜진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최천진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김강일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김동욱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44926-01CD-4C22-959E-7BBB82E55223}"/>
              </a:ext>
            </a:extLst>
          </p:cNvPr>
          <p:cNvSpPr txBox="1"/>
          <p:nvPr/>
        </p:nvSpPr>
        <p:spPr>
          <a:xfrm>
            <a:off x="709468" y="346724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GOODTOUR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11D52-AC5C-4B7F-AE66-3B8A740B2631}"/>
              </a:ext>
            </a:extLst>
          </p:cNvPr>
          <p:cNvSpPr txBox="1"/>
          <p:nvPr/>
        </p:nvSpPr>
        <p:spPr>
          <a:xfrm>
            <a:off x="1486103" y="69472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0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53718"/>
            <a:ext cx="7533735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30323"/>
              </p:ext>
            </p:extLst>
          </p:nvPr>
        </p:nvGraphicFramePr>
        <p:xfrm>
          <a:off x="1476602" y="1711621"/>
          <a:ext cx="5312566" cy="38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867">
                  <a:extLst>
                    <a:ext uri="{9D8B030D-6E8A-4147-A177-3AD203B41FA5}">
                      <a16:colId xmlns:a16="http://schemas.microsoft.com/office/drawing/2014/main" val="986216100"/>
                    </a:ext>
                  </a:extLst>
                </a:gridCol>
                <a:gridCol w="2701699">
                  <a:extLst>
                    <a:ext uri="{9D8B030D-6E8A-4147-A177-3AD203B41FA5}">
                      <a16:colId xmlns:a16="http://schemas.microsoft.com/office/drawing/2014/main" val="685509724"/>
                    </a:ext>
                  </a:extLst>
                </a:gridCol>
              </a:tblGrid>
              <a:tr h="3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○○상품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○○상품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66912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43189" y="2350101"/>
            <a:ext cx="2041762" cy="17732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3188" y="3630863"/>
            <a:ext cx="2041763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13152" y="3744844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상품제목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794557" y="2901857"/>
            <a:ext cx="158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이미지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15584" y="2350100"/>
            <a:ext cx="2041762" cy="17704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75447" y="2353093"/>
            <a:ext cx="2041762" cy="17675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12363" y="3630863"/>
            <a:ext cx="2041763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70551" y="3640887"/>
            <a:ext cx="2046658" cy="48973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979516" y="3744844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상품제목</a:t>
            </a:r>
            <a:r>
              <a:rPr lang="ko-KR" altLang="en-US" sz="1050" dirty="0" smtClean="0"/>
              <a:t> 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5244672" y="3744844"/>
            <a:ext cx="1493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상품제목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443189" y="4438178"/>
            <a:ext cx="2041762" cy="1137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12364" y="4447409"/>
            <a:ext cx="2041762" cy="1137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81539" y="4453353"/>
            <a:ext cx="2041762" cy="1137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58" y="3866469"/>
            <a:ext cx="845893" cy="25910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33" y="3866469"/>
            <a:ext cx="845893" cy="25910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47" y="3876927"/>
            <a:ext cx="845893" cy="2591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78427" y="1715888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8303" y="0"/>
            <a:ext cx="299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12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15428" y="1905810"/>
            <a:ext cx="3729852" cy="23207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8" y="4306755"/>
            <a:ext cx="6706732" cy="48772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5428" y="4784516"/>
            <a:ext cx="6706732" cy="79937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072" y="5025939"/>
            <a:ext cx="59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상품 이벤트 및 옵션 설명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7062" y="2822430"/>
            <a:ext cx="146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이미지</a:t>
            </a:r>
            <a:endParaRPr lang="ko-KR" altLang="en-US" dirty="0"/>
          </a:p>
        </p:txBody>
      </p:sp>
      <p:sp>
        <p:nvSpPr>
          <p:cNvPr id="13" name="실행 단추: 뒤로 또는 이전 12">
            <a:hlinkClick r:id="" action="ppaction://noaction" highlightClick="1"/>
          </p:cNvPr>
          <p:cNvSpPr/>
          <p:nvPr/>
        </p:nvSpPr>
        <p:spPr>
          <a:xfrm>
            <a:off x="676816" y="2888427"/>
            <a:ext cx="300109" cy="303335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실행 단추: 앞으로 또는 다음 13">
            <a:hlinkClick r:id="" action="ppaction://noaction" highlightClick="1"/>
          </p:cNvPr>
          <p:cNvSpPr/>
          <p:nvPr/>
        </p:nvSpPr>
        <p:spPr>
          <a:xfrm>
            <a:off x="3468685" y="2888427"/>
            <a:ext cx="300109" cy="30333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1327255" y="3836264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1735219" y="3844936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149953" y="3844936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2561375" y="3844936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2962192" y="3836264"/>
            <a:ext cx="219807" cy="202490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18739" y="1920254"/>
            <a:ext cx="405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상품제목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및 상품소개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37699" y="2337399"/>
            <a:ext cx="2816638" cy="330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실행 단추: 앞으로 또는 다음 21">
            <a:hlinkClick r:id="" action="ppaction://noaction" highlightClick="1"/>
          </p:cNvPr>
          <p:cNvSpPr/>
          <p:nvPr/>
        </p:nvSpPr>
        <p:spPr>
          <a:xfrm rot="5400000">
            <a:off x="7043891" y="2345310"/>
            <a:ext cx="332543" cy="31165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194" y="3059167"/>
            <a:ext cx="3037121" cy="11624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240068" y="2334864"/>
            <a:ext cx="118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옵션선택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406668" y="3429001"/>
            <a:ext cx="1092294" cy="29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99736" y="3429000"/>
            <a:ext cx="304344" cy="295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194618" y="3429000"/>
            <a:ext cx="304344" cy="295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76914" y="3095956"/>
            <a:ext cx="1388046" cy="247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27147" y="3724606"/>
            <a:ext cx="1288627" cy="3834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992872" y="3736517"/>
            <a:ext cx="149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예약하기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76914" y="3084893"/>
            <a:ext cx="1480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옵션을선택해 주세요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409346" y="3387815"/>
            <a:ext cx="3463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75694" y="3398300"/>
            <a:ext cx="34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98908" y="3387815"/>
            <a:ext cx="47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787" y="3439778"/>
            <a:ext cx="845893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0"/>
            <a:ext cx="8952389" cy="6858000"/>
            <a:chOff x="0" y="0"/>
            <a:chExt cx="8952389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1444045"/>
              <a:ext cx="8265771" cy="5044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230" y="1826982"/>
              <a:ext cx="621155" cy="336515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3895"/>
              <a:ext cx="8265771" cy="127410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" y="0"/>
              <a:ext cx="8265771" cy="170743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07437"/>
              <a:ext cx="7295844" cy="107566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83100"/>
              <a:ext cx="5161280" cy="2740928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0" y="2800612"/>
              <a:ext cx="2266644" cy="2783283"/>
            </a:xfrm>
            <a:prstGeom prst="rect">
              <a:avLst/>
            </a:prstGeom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83875" y="2846242"/>
              <a:ext cx="4917440" cy="729933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231823" y="2808030"/>
              <a:ext cx="2024721" cy="75418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83666" y="3966399"/>
              <a:ext cx="791078" cy="26074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842727" y="3820947"/>
              <a:ext cx="791078" cy="26074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86786" y="3059711"/>
              <a:ext cx="2338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숙소 이미지 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36045" y="3013551"/>
              <a:ext cx="1011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렌트카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13288" y="3942883"/>
              <a:ext cx="903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선택</a:t>
              </a:r>
              <a:endPara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43907" y="3806576"/>
              <a:ext cx="903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선택</a:t>
              </a:r>
              <a:endPara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650645" y="2093019"/>
              <a:ext cx="2234795" cy="22814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실행 단추: 앞으로 또는 다음 21">
              <a:hlinkClick r:id="" action="ppaction://noaction" highlightClick="1"/>
            </p:cNvPr>
            <p:cNvSpPr/>
            <p:nvPr/>
          </p:nvSpPr>
          <p:spPr>
            <a:xfrm rot="5400000">
              <a:off x="2648452" y="2084676"/>
              <a:ext cx="228642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530758" y="2105296"/>
              <a:ext cx="1071722" cy="22749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실행 단추: 앞으로 또는 다음 24">
              <a:hlinkClick r:id="" action="ppaction://noaction" highlightClick="1"/>
            </p:cNvPr>
            <p:cNvSpPr/>
            <p:nvPr/>
          </p:nvSpPr>
          <p:spPr>
            <a:xfrm rot="5400000">
              <a:off x="4370922" y="2101305"/>
              <a:ext cx="247312" cy="230746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166544" y="2105296"/>
              <a:ext cx="1071696" cy="26338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실행 단추: 앞으로 또는 다음 26">
              <a:hlinkClick r:id="" action="ppaction://noaction" highlightClick="1"/>
            </p:cNvPr>
            <p:cNvSpPr/>
            <p:nvPr/>
          </p:nvSpPr>
          <p:spPr>
            <a:xfrm rot="5400000">
              <a:off x="5993054" y="2113187"/>
              <a:ext cx="267883" cy="243115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7942" y="3642395"/>
              <a:ext cx="4605396" cy="23529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3443" y="3966399"/>
              <a:ext cx="3435767" cy="26074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50645" y="2443359"/>
              <a:ext cx="2234795" cy="20669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55912" y="1826982"/>
              <a:ext cx="3211017" cy="143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05914" y="2466691"/>
              <a:ext cx="1994269" cy="135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81083" y="2093020"/>
              <a:ext cx="925284" cy="58315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15208" y="2232696"/>
              <a:ext cx="2637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선택버튼</a:t>
              </a:r>
              <a:endPara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6" name="오각형 15"/>
            <p:cNvSpPr/>
            <p:nvPr/>
          </p:nvSpPr>
          <p:spPr>
            <a:xfrm>
              <a:off x="62166" y="2085422"/>
              <a:ext cx="558168" cy="218951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F612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오각형 35"/>
            <p:cNvSpPr/>
            <p:nvPr/>
          </p:nvSpPr>
          <p:spPr>
            <a:xfrm>
              <a:off x="2945645" y="2074595"/>
              <a:ext cx="558168" cy="218951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F612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오각형 36"/>
            <p:cNvSpPr/>
            <p:nvPr/>
          </p:nvSpPr>
          <p:spPr>
            <a:xfrm>
              <a:off x="4667381" y="2074875"/>
              <a:ext cx="486631" cy="233993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F612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오각형 37"/>
            <p:cNvSpPr/>
            <p:nvPr/>
          </p:nvSpPr>
          <p:spPr>
            <a:xfrm>
              <a:off x="72003" y="2432053"/>
              <a:ext cx="558168" cy="218951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F612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19" y="2084913"/>
              <a:ext cx="5911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출발지역</a:t>
              </a:r>
              <a:endParaRPr lang="ko-KR" altLang="en-US" sz="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91706" y="2084913"/>
              <a:ext cx="5911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출발일자</a:t>
              </a:r>
              <a:endParaRPr lang="ko-KR" alt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87751" y="2096294"/>
              <a:ext cx="5911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리턴일자</a:t>
              </a:r>
              <a:endParaRPr lang="ko-KR" altLang="en-US" sz="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160" y="2421128"/>
              <a:ext cx="5911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출발인원</a:t>
              </a:r>
              <a:endParaRPr lang="ko-KR" altLang="en-US" sz="800" dirty="0"/>
            </a:p>
          </p:txBody>
        </p:sp>
        <p:sp>
          <p:nvSpPr>
            <p:cNvPr id="43" name="실행 단추: 앞으로 또는 다음 42">
              <a:hlinkClick r:id="" action="ppaction://noaction" highlightClick="1"/>
            </p:cNvPr>
            <p:cNvSpPr/>
            <p:nvPr/>
          </p:nvSpPr>
          <p:spPr>
            <a:xfrm rot="5400000">
              <a:off x="1239787" y="2424933"/>
              <a:ext cx="233586" cy="233592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5645" y="2445635"/>
              <a:ext cx="23537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성인 소아 유아 선택</a:t>
              </a:r>
              <a:endParaRPr lang="ko-KR" altLang="en-US" sz="11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6085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3875" y="1784386"/>
            <a:ext cx="267212" cy="247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0" y="1707437"/>
            <a:ext cx="7295844" cy="76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실행 단추: 앞으로 또는 다음 46">
            <a:hlinkClick r:id="" action="ppaction://noaction" highlightClick="1"/>
          </p:cNvPr>
          <p:cNvSpPr/>
          <p:nvPr/>
        </p:nvSpPr>
        <p:spPr>
          <a:xfrm rot="5400000">
            <a:off x="2660220" y="2432966"/>
            <a:ext cx="233586" cy="23359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실행 단추: 앞으로 또는 다음 47">
            <a:hlinkClick r:id="" action="ppaction://noaction" highlightClick="1"/>
          </p:cNvPr>
          <p:cNvSpPr/>
          <p:nvPr/>
        </p:nvSpPr>
        <p:spPr>
          <a:xfrm rot="5400000">
            <a:off x="1929616" y="2426877"/>
            <a:ext cx="233586" cy="233592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31" y="0"/>
            <a:ext cx="8959691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78303" y="0"/>
            <a:ext cx="77216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843483" y="1014748"/>
            <a:ext cx="6847638" cy="4428410"/>
            <a:chOff x="325322" y="1861674"/>
            <a:chExt cx="8151221" cy="4428410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6643" y="2482017"/>
              <a:ext cx="951127" cy="3041935"/>
            </a:xfrm>
            <a:prstGeom prst="rect">
              <a:avLst/>
            </a:prstGeom>
          </p:spPr>
        </p:pic>
        <p:sp>
          <p:nvSpPr>
            <p:cNvPr id="55" name="모서리가 둥근 직사각형 54"/>
            <p:cNvSpPr/>
            <p:nvPr/>
          </p:nvSpPr>
          <p:spPr>
            <a:xfrm>
              <a:off x="3351057" y="2798043"/>
              <a:ext cx="1058112" cy="21101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4896290" y="2798044"/>
              <a:ext cx="959795" cy="2019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81125" y="2770853"/>
              <a:ext cx="2088451" cy="23820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781246" y="4141176"/>
              <a:ext cx="2303804" cy="21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624750" y="4303675"/>
              <a:ext cx="763988" cy="260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259623" y="4388465"/>
              <a:ext cx="606669" cy="228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82628" y="4271340"/>
              <a:ext cx="903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선택</a:t>
              </a:r>
              <a:endPara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2" name="실행 단추: 앞으로 또는 다음 61">
              <a:hlinkClick r:id="" action="ppaction://noaction" highlightClick="1"/>
            </p:cNvPr>
            <p:cNvSpPr/>
            <p:nvPr/>
          </p:nvSpPr>
          <p:spPr>
            <a:xfrm rot="5400000">
              <a:off x="2521530" y="2771820"/>
              <a:ext cx="211016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실행 단추: 앞으로 또는 다음 62">
              <a:hlinkClick r:id="" action="ppaction://noaction" highlightClick="1"/>
            </p:cNvPr>
            <p:cNvSpPr/>
            <p:nvPr/>
          </p:nvSpPr>
          <p:spPr>
            <a:xfrm rot="5400000">
              <a:off x="4183279" y="2787656"/>
              <a:ext cx="211017" cy="213662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실행 단추: 앞으로 또는 다음 63">
              <a:hlinkClick r:id="" action="ppaction://noaction" highlightClick="1"/>
            </p:cNvPr>
            <p:cNvSpPr/>
            <p:nvPr/>
          </p:nvSpPr>
          <p:spPr>
            <a:xfrm rot="5400000">
              <a:off x="5670820" y="2771821"/>
              <a:ext cx="211016" cy="245333"/>
            </a:xfrm>
            <a:prstGeom prst="actionButtonForwardNex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934111" y="2766502"/>
              <a:ext cx="846068" cy="60674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175925" y="3937136"/>
              <a:ext cx="328446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88773" y="3937136"/>
              <a:ext cx="625323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12226" y="3860612"/>
              <a:ext cx="973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렌트카</a:t>
              </a:r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851585" y="4783015"/>
              <a:ext cx="2303804" cy="211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329962" y="5030304"/>
              <a:ext cx="606669" cy="228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246264" y="4578975"/>
              <a:ext cx="328446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759112" y="4578975"/>
              <a:ext cx="625323" cy="20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62" y="1868188"/>
              <a:ext cx="4075814" cy="1142444"/>
            </a:xfrm>
            <a:prstGeom prst="rect">
              <a:avLst/>
            </a:prstGeom>
          </p:spPr>
        </p:pic>
        <p:sp>
          <p:nvSpPr>
            <p:cNvPr id="74" name="직사각형 73"/>
            <p:cNvSpPr/>
            <p:nvPr/>
          </p:nvSpPr>
          <p:spPr>
            <a:xfrm>
              <a:off x="325322" y="2935501"/>
              <a:ext cx="4083847" cy="335458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955" y="1861674"/>
              <a:ext cx="4024615" cy="1135373"/>
            </a:xfrm>
            <a:prstGeom prst="rect">
              <a:avLst/>
            </a:prstGeom>
          </p:spPr>
        </p:pic>
        <p:sp>
          <p:nvSpPr>
            <p:cNvPr id="76" name="직사각형 75"/>
            <p:cNvSpPr/>
            <p:nvPr/>
          </p:nvSpPr>
          <p:spPr>
            <a:xfrm>
              <a:off x="4460396" y="2951209"/>
              <a:ext cx="4016147" cy="3338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69606" y="2662025"/>
              <a:ext cx="435836" cy="269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763750" y="2197085"/>
              <a:ext cx="529582" cy="693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30091" y="2664071"/>
              <a:ext cx="1331657" cy="2698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25322" y="2428945"/>
              <a:ext cx="1846379" cy="23355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25322" y="2178054"/>
              <a:ext cx="3042133" cy="22591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60396" y="2216127"/>
              <a:ext cx="1280981" cy="2488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67511" y="2230073"/>
              <a:ext cx="1297970" cy="2489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96076" y="2602798"/>
              <a:ext cx="3019966" cy="2593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843483" y="1014748"/>
            <a:ext cx="3428811" cy="295008"/>
          </a:xfrm>
          <a:prstGeom prst="rect">
            <a:avLst/>
          </a:prstGeom>
          <a:solidFill>
            <a:srgbClr val="F612CB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4309325" y="1014747"/>
            <a:ext cx="3380979" cy="306712"/>
          </a:xfrm>
          <a:prstGeom prst="rect">
            <a:avLst/>
          </a:prstGeom>
          <a:solidFill>
            <a:srgbClr val="F612CB"/>
          </a:solidFill>
          <a:ln>
            <a:solidFill>
              <a:srgbClr val="F61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147414" y="3459964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조건에 맞는 상품들 출력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599800" y="3453697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조건에 맞는 상품들 출력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186658" y="1457087"/>
            <a:ext cx="293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선택버튼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07747" y="1523229"/>
            <a:ext cx="342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내용에 따라 </a:t>
            </a:r>
            <a:r>
              <a:rPr lang="ko-KR" altLang="en-US" dirty="0" err="1" smtClean="0"/>
              <a:t>바뀔수</a:t>
            </a:r>
            <a:r>
              <a:rPr lang="ko-KR" altLang="en-US" dirty="0" smtClean="0"/>
              <a:t> 있음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251317" y="1514167"/>
            <a:ext cx="342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내용에 따라 </a:t>
            </a:r>
            <a:r>
              <a:rPr lang="ko-KR" altLang="en-US" dirty="0" err="1" smtClean="0"/>
              <a:t>바뀔수</a:t>
            </a:r>
            <a:r>
              <a:rPr lang="ko-KR" altLang="en-US" dirty="0" smtClean="0"/>
              <a:t> 있음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853040" y="1352825"/>
            <a:ext cx="236604" cy="679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28167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174</Words>
  <Application>Microsoft Office PowerPoint</Application>
  <PresentationFormat>와이드스크린</PresentationFormat>
  <Paragraphs>77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HY견고딕</vt:lpstr>
      <vt:lpstr>나눔고딕</vt:lpstr>
      <vt:lpstr>나눔고딕 ExtraBold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천진 최</dc:creator>
  <cp:lastModifiedBy>Windows 사용자</cp:lastModifiedBy>
  <cp:revision>42</cp:revision>
  <dcterms:created xsi:type="dcterms:W3CDTF">2019-09-06T08:48:19Z</dcterms:created>
  <dcterms:modified xsi:type="dcterms:W3CDTF">2019-09-09T08:14:26Z</dcterms:modified>
</cp:coreProperties>
</file>