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9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ED8"/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05270" y="149054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입력해주세요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096000" y="4154884"/>
            <a:ext cx="5040560" cy="2154436"/>
            <a:chOff x="6096000" y="3959484"/>
            <a:chExt cx="5040560" cy="2154436"/>
          </a:xfrm>
        </p:grpSpPr>
        <p:sp>
          <p:nvSpPr>
            <p:cNvPr id="50" name="TextBox 49"/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popularised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in the 1960s with the release of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Letraset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sheets containing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passages, and more recently with desktop publishing software like Aldus PageMaker including versions of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0" y="395948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</p:grpSp>
      <p:pic>
        <p:nvPicPr>
          <p:cNvPr id="84" name="그림 개체 틀 8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>
          <a:xfrm>
            <a:off x="1055920" y="1989320"/>
            <a:ext cx="4320000" cy="4320000"/>
          </a:xfrm>
        </p:spPr>
      </p:pic>
      <p:cxnSp>
        <p:nvCxnSpPr>
          <p:cNvPr id="87" name="직선 연결선 86"/>
          <p:cNvCxnSpPr/>
          <p:nvPr/>
        </p:nvCxnSpPr>
        <p:spPr>
          <a:xfrm>
            <a:off x="6096000" y="4005064"/>
            <a:ext cx="504000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B01E-5ABF-4A4C-81BC-FBC940D598DC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6A2A-D35B-4055-A1A4-2A5901616296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53718"/>
            <a:ext cx="7533735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30323"/>
              </p:ext>
            </p:extLst>
          </p:nvPr>
        </p:nvGraphicFramePr>
        <p:xfrm>
          <a:off x="1476602" y="1711621"/>
          <a:ext cx="5312566" cy="3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67">
                  <a:extLst>
                    <a:ext uri="{9D8B030D-6E8A-4147-A177-3AD203B41FA5}">
                      <a16:colId xmlns:a16="http://schemas.microsoft.com/office/drawing/2014/main" val="986216100"/>
                    </a:ext>
                  </a:extLst>
                </a:gridCol>
                <a:gridCol w="2701699">
                  <a:extLst>
                    <a:ext uri="{9D8B030D-6E8A-4147-A177-3AD203B41FA5}">
                      <a16:colId xmlns:a16="http://schemas.microsoft.com/office/drawing/2014/main" val="685509724"/>
                    </a:ext>
                  </a:extLst>
                </a:gridCol>
              </a:tblGrid>
              <a:tr h="3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○○상품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○○상품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6912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189" y="2350101"/>
            <a:ext cx="2041762" cy="1773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3188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315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94557" y="2901857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15584" y="2350100"/>
            <a:ext cx="2041762" cy="1770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5447" y="2353093"/>
            <a:ext cx="2041762" cy="1767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2363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70551" y="3640887"/>
            <a:ext cx="2046658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79516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524467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443189" y="4438178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2364" y="4447409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81539" y="4453353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8" y="3866469"/>
            <a:ext cx="845893" cy="2591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33" y="3866469"/>
            <a:ext cx="845893" cy="2591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47" y="3876927"/>
            <a:ext cx="845893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5428" y="1905810"/>
            <a:ext cx="3729852" cy="23207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" y="4306755"/>
            <a:ext cx="6706732" cy="4877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428" y="4784516"/>
            <a:ext cx="6706732" cy="79937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072" y="5025939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 이벤트 및 옵션 설명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7062" y="2822430"/>
            <a:ext cx="146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sp>
        <p:nvSpPr>
          <p:cNvPr id="13" name="실행 단추: 뒤로 또는 이전 12">
            <a:hlinkClick r:id="" action="ppaction://noaction" highlightClick="1"/>
          </p:cNvPr>
          <p:cNvSpPr/>
          <p:nvPr/>
        </p:nvSpPr>
        <p:spPr>
          <a:xfrm>
            <a:off x="676816" y="2888427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앞으로 또는 다음 13">
            <a:hlinkClick r:id="" action="ppaction://noaction" highlightClick="1"/>
          </p:cNvPr>
          <p:cNvSpPr/>
          <p:nvPr/>
        </p:nvSpPr>
        <p:spPr>
          <a:xfrm>
            <a:off x="3468685" y="2888427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327255" y="3836264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735219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149953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61375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962192" y="3836264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8739" y="1920254"/>
            <a:ext cx="40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상품제목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 상품소개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37699" y="2337399"/>
            <a:ext cx="2816638" cy="330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7043891" y="2345310"/>
            <a:ext cx="332543" cy="31165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4" y="3059167"/>
            <a:ext cx="3037121" cy="11624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0068" y="2334864"/>
            <a:ext cx="11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옵션선택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06668" y="3429001"/>
            <a:ext cx="1092294" cy="29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9736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94618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76914" y="3095956"/>
            <a:ext cx="1388046" cy="247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7147" y="3724606"/>
            <a:ext cx="1288627" cy="383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92872" y="3736517"/>
            <a:ext cx="14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76914" y="3084893"/>
            <a:ext cx="148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옵션을선택해 주세요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09346" y="3387815"/>
            <a:ext cx="346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75694" y="3398300"/>
            <a:ext cx="3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8908" y="3387815"/>
            <a:ext cx="4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87" y="3439778"/>
            <a:ext cx="845893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0"/>
            <a:ext cx="8952389" cy="6858000"/>
            <a:chOff x="0" y="0"/>
            <a:chExt cx="8952389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1444045"/>
              <a:ext cx="8265771" cy="504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" y="0"/>
              <a:ext cx="8265771" cy="170743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7437"/>
              <a:ext cx="7295844" cy="107566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83100"/>
              <a:ext cx="5161280" cy="274092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800612"/>
              <a:ext cx="2266644" cy="2783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83875" y="2846242"/>
              <a:ext cx="4917440" cy="72993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231823" y="2808030"/>
              <a:ext cx="2024721" cy="75418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83666" y="3966399"/>
              <a:ext cx="791078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42727" y="3820947"/>
              <a:ext cx="791078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6786" y="3059711"/>
              <a:ext cx="233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숙소 이미지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6045" y="3013551"/>
              <a:ext cx="1011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렌트카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3288" y="3942883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43907" y="3806576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50645" y="2093020"/>
              <a:ext cx="2234795" cy="18203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실행 단추: 앞으로 또는 다음 21">
              <a:hlinkClick r:id="" action="ppaction://noaction" highlightClick="1"/>
            </p:cNvPr>
            <p:cNvSpPr/>
            <p:nvPr/>
          </p:nvSpPr>
          <p:spPr>
            <a:xfrm rot="5400000">
              <a:off x="2671758" y="2061370"/>
              <a:ext cx="182030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530758" y="2105297"/>
              <a:ext cx="1071722" cy="1697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실행 단추: 앞으로 또는 다음 24">
              <a:hlinkClick r:id="" action="ppaction://noaction" highlightClick="1"/>
            </p:cNvPr>
            <p:cNvSpPr/>
            <p:nvPr/>
          </p:nvSpPr>
          <p:spPr>
            <a:xfrm rot="5400000">
              <a:off x="4410856" y="2061370"/>
              <a:ext cx="182030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166544" y="2105297"/>
              <a:ext cx="1071696" cy="19907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앞으로 또는 다음 26">
              <a:hlinkClick r:id="" action="ppaction://noaction" highlightClick="1"/>
            </p:cNvPr>
            <p:cNvSpPr/>
            <p:nvPr/>
          </p:nvSpPr>
          <p:spPr>
            <a:xfrm rot="5400000">
              <a:off x="6024073" y="2082169"/>
              <a:ext cx="208064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7942" y="3642395"/>
              <a:ext cx="4605396" cy="2352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443" y="3966399"/>
              <a:ext cx="3435767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0645" y="2473721"/>
              <a:ext cx="2234795" cy="17633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실행 단추: 앞으로 또는 다음 29">
              <a:hlinkClick r:id="" action="ppaction://noaction" highlightClick="1"/>
            </p:cNvPr>
            <p:cNvSpPr/>
            <p:nvPr/>
          </p:nvSpPr>
          <p:spPr>
            <a:xfrm rot="5400000">
              <a:off x="2677262" y="2437143"/>
              <a:ext cx="182030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55912" y="1826982"/>
              <a:ext cx="3211017" cy="143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05914" y="2466691"/>
              <a:ext cx="1994269" cy="135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81083" y="2093020"/>
              <a:ext cx="925284" cy="5831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15208" y="2232696"/>
              <a:ext cx="2637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선택버튼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오각형 15"/>
            <p:cNvSpPr/>
            <p:nvPr/>
          </p:nvSpPr>
          <p:spPr>
            <a:xfrm>
              <a:off x="62166" y="2085422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각형 35"/>
            <p:cNvSpPr/>
            <p:nvPr/>
          </p:nvSpPr>
          <p:spPr>
            <a:xfrm>
              <a:off x="2945645" y="2074595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각형 36"/>
            <p:cNvSpPr/>
            <p:nvPr/>
          </p:nvSpPr>
          <p:spPr>
            <a:xfrm>
              <a:off x="4667381" y="2074875"/>
              <a:ext cx="486631" cy="233993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각형 37"/>
            <p:cNvSpPr/>
            <p:nvPr/>
          </p:nvSpPr>
          <p:spPr>
            <a:xfrm>
              <a:off x="72003" y="2432053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19" y="2084913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출발지역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1706" y="2084913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출발일자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87751" y="2096294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리턴일자</a:t>
              </a:r>
              <a:endParaRPr lang="ko-KR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160" y="2421128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출발인원</a:t>
              </a:r>
              <a:endParaRPr lang="ko-KR" altLang="en-US" sz="800" dirty="0"/>
            </a:p>
          </p:txBody>
        </p:sp>
        <p:sp>
          <p:nvSpPr>
            <p:cNvPr id="43" name="실행 단추: 앞으로 또는 다음 42">
              <a:hlinkClick r:id="" action="ppaction://noaction" highlightClick="1"/>
            </p:cNvPr>
            <p:cNvSpPr/>
            <p:nvPr/>
          </p:nvSpPr>
          <p:spPr>
            <a:xfrm rot="5400000">
              <a:off x="1219191" y="2437143"/>
              <a:ext cx="182030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실행 단추: 앞으로 또는 다음 43">
              <a:hlinkClick r:id="" action="ppaction://noaction" highlightClick="1"/>
            </p:cNvPr>
            <p:cNvSpPr/>
            <p:nvPr/>
          </p:nvSpPr>
          <p:spPr>
            <a:xfrm rot="5400000">
              <a:off x="1967638" y="2437144"/>
              <a:ext cx="182030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5645" y="2445635"/>
              <a:ext cx="23537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성인 소아 유아 선택</a:t>
              </a:r>
              <a:endParaRPr lang="ko-KR" altLang="en-US" sz="11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6085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3875" y="1784386"/>
            <a:ext cx="267212" cy="24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1707437"/>
            <a:ext cx="7295844" cy="7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1" y="0"/>
            <a:ext cx="895969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8303" y="0"/>
            <a:ext cx="7721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843483" y="1014748"/>
            <a:ext cx="6847638" cy="4428410"/>
            <a:chOff x="325322" y="1861674"/>
            <a:chExt cx="8151221" cy="442841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3" y="2482017"/>
              <a:ext cx="951127" cy="3041935"/>
            </a:xfrm>
            <a:prstGeom prst="rect">
              <a:avLst/>
            </a:prstGeom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3351057" y="2798043"/>
              <a:ext cx="1058112" cy="2110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896290" y="2798044"/>
              <a:ext cx="959795" cy="2019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81125" y="2770853"/>
              <a:ext cx="2088451" cy="23820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1246" y="4141176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24750" y="4303675"/>
              <a:ext cx="763988" cy="260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59623" y="4388465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628" y="4271340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2" name="실행 단추: 앞으로 또는 다음 61">
              <a:hlinkClick r:id="" action="ppaction://noaction" highlightClick="1"/>
            </p:cNvPr>
            <p:cNvSpPr/>
            <p:nvPr/>
          </p:nvSpPr>
          <p:spPr>
            <a:xfrm rot="5400000">
              <a:off x="2521530" y="2771820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실행 단추: 앞으로 또는 다음 62">
              <a:hlinkClick r:id="" action="ppaction://noaction" highlightClick="1"/>
            </p:cNvPr>
            <p:cNvSpPr/>
            <p:nvPr/>
          </p:nvSpPr>
          <p:spPr>
            <a:xfrm rot="5400000">
              <a:off x="4183279" y="2787656"/>
              <a:ext cx="211017" cy="21366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실행 단추: 앞으로 또는 다음 63">
              <a:hlinkClick r:id="" action="ppaction://noaction" highlightClick="1"/>
            </p:cNvPr>
            <p:cNvSpPr/>
            <p:nvPr/>
          </p:nvSpPr>
          <p:spPr>
            <a:xfrm rot="5400000">
              <a:off x="5670820" y="2771821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34111" y="2766502"/>
              <a:ext cx="846068" cy="60674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75925" y="3937136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88773" y="3937136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12226" y="3860612"/>
              <a:ext cx="97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렌트카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585" y="4783015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29962" y="5030304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46264" y="4578975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59112" y="4578975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62" y="1868188"/>
              <a:ext cx="4075814" cy="1142444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25322" y="2935501"/>
              <a:ext cx="4083847" cy="33545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55" y="1861674"/>
              <a:ext cx="4024615" cy="1135373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4460396" y="2951209"/>
              <a:ext cx="4016147" cy="3338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69606" y="2662025"/>
              <a:ext cx="435836" cy="269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763750" y="2197085"/>
              <a:ext cx="529582" cy="693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30091" y="2664071"/>
              <a:ext cx="1331657" cy="2698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5322" y="2428945"/>
              <a:ext cx="1846379" cy="2335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5322" y="2178054"/>
              <a:ext cx="3042133" cy="2259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60396" y="2216127"/>
              <a:ext cx="1280981" cy="2488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67511" y="2230073"/>
              <a:ext cx="1297970" cy="248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6076" y="2602798"/>
              <a:ext cx="3019966" cy="2593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3483" y="1014748"/>
            <a:ext cx="3428811" cy="295008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309325" y="1014747"/>
            <a:ext cx="3380979" cy="306712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147414" y="3459964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조건에 맞는 상품들 출력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599800" y="3453697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조건에 맞는 상품들 출력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86658" y="1457087"/>
            <a:ext cx="293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선택버튼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07747" y="1523229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내용에 따라 </a:t>
            </a:r>
            <a:r>
              <a:rPr lang="ko-KR" altLang="en-US" dirty="0" err="1" smtClean="0"/>
              <a:t>바뀔수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51317" y="1514167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내용에 따라 </a:t>
            </a:r>
            <a:r>
              <a:rPr lang="ko-KR" altLang="en-US" dirty="0" err="1" smtClean="0"/>
              <a:t>바뀔수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853040" y="1352825"/>
            <a:ext cx="236604" cy="67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292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Windows 사용자</cp:lastModifiedBy>
  <cp:revision>40</cp:revision>
  <dcterms:created xsi:type="dcterms:W3CDTF">2019-09-06T08:48:19Z</dcterms:created>
  <dcterms:modified xsi:type="dcterms:W3CDTF">2019-09-09T07:57:09Z</dcterms:modified>
</cp:coreProperties>
</file>