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9" r:id="rId6"/>
    <p:sldId id="257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98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87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39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8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37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23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27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59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55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56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(33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일용직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회피함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68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05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81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7998"/>
            <a:ext cx="5141024" cy="2943392"/>
            <a:chOff x="6219156" y="2622838"/>
            <a:chExt cx="5141024" cy="282479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23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소개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1842" y="17887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2460345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05270" y="1490540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입력해주세요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096000" y="4154884"/>
            <a:ext cx="5040560" cy="2154436"/>
            <a:chOff x="6096000" y="3959484"/>
            <a:chExt cx="5040560" cy="2154436"/>
          </a:xfrm>
        </p:grpSpPr>
        <p:sp>
          <p:nvSpPr>
            <p:cNvPr id="50" name="TextBox 49"/>
            <p:cNvSpPr txBox="1"/>
            <p:nvPr/>
          </p:nvSpPr>
          <p:spPr>
            <a:xfrm>
              <a:off x="6096000" y="4359594"/>
              <a:ext cx="5040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is simply dummy text of the printing and typesetting industry.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popularised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in the 1960s with the release of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Letraset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sheets containing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passages, and more recently with desktop publishing software like Aldus PageMaker including versions of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6000" y="395948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내용을 입력해주세요</a:t>
              </a:r>
            </a:p>
          </p:txBody>
        </p:sp>
      </p:grpSp>
      <p:pic>
        <p:nvPicPr>
          <p:cNvPr id="84" name="그림 개체 틀 8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25455"/>
          <a:stretch>
            <a:fillRect/>
          </a:stretch>
        </p:blipFill>
        <p:spPr>
          <a:xfrm>
            <a:off x="1055920" y="1989320"/>
            <a:ext cx="4320000" cy="4320000"/>
          </a:xfrm>
        </p:spPr>
      </p:pic>
      <p:cxnSp>
        <p:nvCxnSpPr>
          <p:cNvPr id="87" name="직선 연결선 86"/>
          <p:cNvCxnSpPr/>
          <p:nvPr/>
        </p:nvCxnSpPr>
        <p:spPr>
          <a:xfrm>
            <a:off x="6096000" y="4005064"/>
            <a:ext cx="504000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6B01E-5ABF-4A4C-81BC-FBC940D598DC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B6A2A-D35B-4055-A1A4-2A5901616296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F18FD89F-CE0F-4EF2-A58B-DC6A5E5C8B70}"/>
              </a:ext>
            </a:extLst>
          </p:cNvPr>
          <p:cNvSpPr>
            <a:spLocks/>
          </p:cNvSpPr>
          <p:nvPr/>
        </p:nvSpPr>
        <p:spPr bwMode="auto">
          <a:xfrm>
            <a:off x="8078915" y="214135"/>
            <a:ext cx="667631" cy="4543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4E80B982-776A-4FC3-8C9E-D9313880B831}"/>
              </a:ext>
            </a:extLst>
          </p:cNvPr>
          <p:cNvSpPr>
            <a:spLocks/>
          </p:cNvSpPr>
          <p:nvPr/>
        </p:nvSpPr>
        <p:spPr bwMode="auto">
          <a:xfrm>
            <a:off x="2987349" y="496602"/>
            <a:ext cx="484442" cy="32969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B2672EE-0247-4D1B-A186-835CAE7B7CB8}"/>
              </a:ext>
            </a:extLst>
          </p:cNvPr>
          <p:cNvSpPr>
            <a:spLocks/>
          </p:cNvSpPr>
          <p:nvPr/>
        </p:nvSpPr>
        <p:spPr bwMode="auto">
          <a:xfrm>
            <a:off x="6437980" y="73841"/>
            <a:ext cx="522545" cy="355621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59B31096-299E-4DFB-8C62-1A6AB88EC5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29587" y="20407"/>
            <a:ext cx="1245765" cy="976313"/>
            <a:chOff x="3324" y="608"/>
            <a:chExt cx="1387" cy="1087"/>
          </a:xfrm>
        </p:grpSpPr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7F0300E0-B63B-4ED0-BFB2-7C3A3F0A5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839"/>
              <a:ext cx="344" cy="428"/>
            </a:xfrm>
            <a:custGeom>
              <a:avLst/>
              <a:gdLst>
                <a:gd name="T0" fmla="*/ 2393 w 2405"/>
                <a:gd name="T1" fmla="*/ 1744 h 2997"/>
                <a:gd name="T2" fmla="*/ 973 w 2405"/>
                <a:gd name="T3" fmla="*/ 318 h 2997"/>
                <a:gd name="T4" fmla="*/ 973 w 2405"/>
                <a:gd name="T5" fmla="*/ 307 h 2997"/>
                <a:gd name="T6" fmla="*/ 968 w 2405"/>
                <a:gd name="T7" fmla="*/ 234 h 2997"/>
                <a:gd name="T8" fmla="*/ 955 w 2405"/>
                <a:gd name="T9" fmla="*/ 171 h 2997"/>
                <a:gd name="T10" fmla="*/ 931 w 2405"/>
                <a:gd name="T11" fmla="*/ 107 h 2997"/>
                <a:gd name="T12" fmla="*/ 903 w 2405"/>
                <a:gd name="T13" fmla="*/ 63 h 2997"/>
                <a:gd name="T14" fmla="*/ 879 w 2405"/>
                <a:gd name="T15" fmla="*/ 40 h 2997"/>
                <a:gd name="T16" fmla="*/ 850 w 2405"/>
                <a:gd name="T17" fmla="*/ 20 h 2997"/>
                <a:gd name="T18" fmla="*/ 816 w 2405"/>
                <a:gd name="T19" fmla="*/ 7 h 2997"/>
                <a:gd name="T20" fmla="*/ 776 w 2405"/>
                <a:gd name="T21" fmla="*/ 0 h 2997"/>
                <a:gd name="T22" fmla="*/ 731 w 2405"/>
                <a:gd name="T23" fmla="*/ 2 h 2997"/>
                <a:gd name="T24" fmla="*/ 705 w 2405"/>
                <a:gd name="T25" fmla="*/ 8 h 2997"/>
                <a:gd name="T26" fmla="*/ 679 w 2405"/>
                <a:gd name="T27" fmla="*/ 15 h 2997"/>
                <a:gd name="T28" fmla="*/ 624 w 2405"/>
                <a:gd name="T29" fmla="*/ 34 h 2997"/>
                <a:gd name="T30" fmla="*/ 540 w 2405"/>
                <a:gd name="T31" fmla="*/ 77 h 2997"/>
                <a:gd name="T32" fmla="*/ 426 w 2405"/>
                <a:gd name="T33" fmla="*/ 153 h 2997"/>
                <a:gd name="T34" fmla="*/ 314 w 2405"/>
                <a:gd name="T35" fmla="*/ 245 h 2997"/>
                <a:gd name="T36" fmla="*/ 213 w 2405"/>
                <a:gd name="T37" fmla="*/ 343 h 2997"/>
                <a:gd name="T38" fmla="*/ 126 w 2405"/>
                <a:gd name="T39" fmla="*/ 440 h 2997"/>
                <a:gd name="T40" fmla="*/ 58 w 2405"/>
                <a:gd name="T41" fmla="*/ 527 h 2997"/>
                <a:gd name="T42" fmla="*/ 15 w 2405"/>
                <a:gd name="T43" fmla="*/ 599 h 2997"/>
                <a:gd name="T44" fmla="*/ 7 w 2405"/>
                <a:gd name="T45" fmla="*/ 624 h 2997"/>
                <a:gd name="T46" fmla="*/ 4 w 2405"/>
                <a:gd name="T47" fmla="*/ 640 h 2997"/>
                <a:gd name="T48" fmla="*/ 0 w 2405"/>
                <a:gd name="T49" fmla="*/ 678 h 2997"/>
                <a:gd name="T50" fmla="*/ 5 w 2405"/>
                <a:gd name="T51" fmla="*/ 753 h 2997"/>
                <a:gd name="T52" fmla="*/ 25 w 2405"/>
                <a:gd name="T53" fmla="*/ 883 h 2997"/>
                <a:gd name="T54" fmla="*/ 62 w 2405"/>
                <a:gd name="T55" fmla="*/ 1040 h 2997"/>
                <a:gd name="T56" fmla="*/ 136 w 2405"/>
                <a:gd name="T57" fmla="*/ 1312 h 2997"/>
                <a:gd name="T58" fmla="*/ 263 w 2405"/>
                <a:gd name="T59" fmla="*/ 1719 h 2997"/>
                <a:gd name="T60" fmla="*/ 477 w 2405"/>
                <a:gd name="T61" fmla="*/ 2338 h 2997"/>
                <a:gd name="T62" fmla="*/ 698 w 2405"/>
                <a:gd name="T63" fmla="*/ 2932 h 2997"/>
                <a:gd name="T64" fmla="*/ 723 w 2405"/>
                <a:gd name="T65" fmla="*/ 2997 h 2997"/>
                <a:gd name="T66" fmla="*/ 2405 w 2405"/>
                <a:gd name="T67" fmla="*/ 1752 h 2997"/>
                <a:gd name="T68" fmla="*/ 2393 w 2405"/>
                <a:gd name="T69" fmla="*/ 174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997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127FE6E5-6440-418E-9045-32B9CF5EE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839"/>
              <a:ext cx="211" cy="160"/>
            </a:xfrm>
            <a:custGeom>
              <a:avLst/>
              <a:gdLst>
                <a:gd name="T0" fmla="*/ 533 w 1473"/>
                <a:gd name="T1" fmla="*/ 357 h 1118"/>
                <a:gd name="T2" fmla="*/ 481 w 1473"/>
                <a:gd name="T3" fmla="*/ 399 h 1118"/>
                <a:gd name="T4" fmla="*/ 314 w 1473"/>
                <a:gd name="T5" fmla="*/ 512 h 1118"/>
                <a:gd name="T6" fmla="*/ 53 w 1473"/>
                <a:gd name="T7" fmla="*/ 680 h 1118"/>
                <a:gd name="T8" fmla="*/ 0 w 1473"/>
                <a:gd name="T9" fmla="*/ 711 h 1118"/>
                <a:gd name="T10" fmla="*/ 54 w 1473"/>
                <a:gd name="T11" fmla="*/ 685 h 1118"/>
                <a:gd name="T12" fmla="*/ 334 w 1473"/>
                <a:gd name="T13" fmla="*/ 568 h 1118"/>
                <a:gd name="T14" fmla="*/ 478 w 1473"/>
                <a:gd name="T15" fmla="*/ 519 h 1118"/>
                <a:gd name="T16" fmla="*/ 561 w 1473"/>
                <a:gd name="T17" fmla="*/ 500 h 1118"/>
                <a:gd name="T18" fmla="*/ 594 w 1473"/>
                <a:gd name="T19" fmla="*/ 495 h 1118"/>
                <a:gd name="T20" fmla="*/ 611 w 1473"/>
                <a:gd name="T21" fmla="*/ 497 h 1118"/>
                <a:gd name="T22" fmla="*/ 654 w 1473"/>
                <a:gd name="T23" fmla="*/ 508 h 1118"/>
                <a:gd name="T24" fmla="*/ 735 w 1473"/>
                <a:gd name="T25" fmla="*/ 548 h 1118"/>
                <a:gd name="T26" fmla="*/ 871 w 1473"/>
                <a:gd name="T27" fmla="*/ 634 h 1118"/>
                <a:gd name="T28" fmla="*/ 1021 w 1473"/>
                <a:gd name="T29" fmla="*/ 744 h 1118"/>
                <a:gd name="T30" fmla="*/ 1243 w 1473"/>
                <a:gd name="T31" fmla="*/ 921 h 1118"/>
                <a:gd name="T32" fmla="*/ 1451 w 1473"/>
                <a:gd name="T33" fmla="*/ 1098 h 1118"/>
                <a:gd name="T34" fmla="*/ 1473 w 1473"/>
                <a:gd name="T35" fmla="*/ 1118 h 1118"/>
                <a:gd name="T36" fmla="*/ 676 w 1473"/>
                <a:gd name="T37" fmla="*/ 318 h 1118"/>
                <a:gd name="T38" fmla="*/ 676 w 1473"/>
                <a:gd name="T39" fmla="*/ 307 h 1118"/>
                <a:gd name="T40" fmla="*/ 671 w 1473"/>
                <a:gd name="T41" fmla="*/ 234 h 1118"/>
                <a:gd name="T42" fmla="*/ 658 w 1473"/>
                <a:gd name="T43" fmla="*/ 171 h 1118"/>
                <a:gd name="T44" fmla="*/ 634 w 1473"/>
                <a:gd name="T45" fmla="*/ 107 h 1118"/>
                <a:gd name="T46" fmla="*/ 606 w 1473"/>
                <a:gd name="T47" fmla="*/ 63 h 1118"/>
                <a:gd name="T48" fmla="*/ 582 w 1473"/>
                <a:gd name="T49" fmla="*/ 40 h 1118"/>
                <a:gd name="T50" fmla="*/ 553 w 1473"/>
                <a:gd name="T51" fmla="*/ 20 h 1118"/>
                <a:gd name="T52" fmla="*/ 519 w 1473"/>
                <a:gd name="T53" fmla="*/ 7 h 1118"/>
                <a:gd name="T54" fmla="*/ 479 w 1473"/>
                <a:gd name="T55" fmla="*/ 0 h 1118"/>
                <a:gd name="T56" fmla="*/ 434 w 1473"/>
                <a:gd name="T57" fmla="*/ 2 h 1118"/>
                <a:gd name="T58" fmla="*/ 408 w 1473"/>
                <a:gd name="T59" fmla="*/ 8 h 1118"/>
                <a:gd name="T60" fmla="*/ 367 w 1473"/>
                <a:gd name="T61" fmla="*/ 19 h 1118"/>
                <a:gd name="T62" fmla="*/ 279 w 1473"/>
                <a:gd name="T63" fmla="*/ 58 h 1118"/>
                <a:gd name="T64" fmla="*/ 190 w 1473"/>
                <a:gd name="T65" fmla="*/ 111 h 1118"/>
                <a:gd name="T66" fmla="*/ 102 w 1473"/>
                <a:gd name="T67" fmla="*/ 177 h 1118"/>
                <a:gd name="T68" fmla="*/ 60 w 1473"/>
                <a:gd name="T69" fmla="*/ 213 h 1118"/>
                <a:gd name="T70" fmla="*/ 88 w 1473"/>
                <a:gd name="T71" fmla="*/ 198 h 1118"/>
                <a:gd name="T72" fmla="*/ 240 w 1473"/>
                <a:gd name="T73" fmla="*/ 127 h 1118"/>
                <a:gd name="T74" fmla="*/ 328 w 1473"/>
                <a:gd name="T75" fmla="*/ 98 h 1118"/>
                <a:gd name="T76" fmla="*/ 383 w 1473"/>
                <a:gd name="T77" fmla="*/ 85 h 1118"/>
                <a:gd name="T78" fmla="*/ 408 w 1473"/>
                <a:gd name="T79" fmla="*/ 83 h 1118"/>
                <a:gd name="T80" fmla="*/ 433 w 1473"/>
                <a:gd name="T81" fmla="*/ 83 h 1118"/>
                <a:gd name="T82" fmla="*/ 478 w 1473"/>
                <a:gd name="T83" fmla="*/ 96 h 1118"/>
                <a:gd name="T84" fmla="*/ 519 w 1473"/>
                <a:gd name="T85" fmla="*/ 123 h 1118"/>
                <a:gd name="T86" fmla="*/ 551 w 1473"/>
                <a:gd name="T87" fmla="*/ 159 h 1118"/>
                <a:gd name="T88" fmla="*/ 574 w 1473"/>
                <a:gd name="T89" fmla="*/ 201 h 1118"/>
                <a:gd name="T90" fmla="*/ 583 w 1473"/>
                <a:gd name="T91" fmla="*/ 248 h 1118"/>
                <a:gd name="T92" fmla="*/ 577 w 1473"/>
                <a:gd name="T93" fmla="*/ 294 h 1118"/>
                <a:gd name="T94" fmla="*/ 553 w 1473"/>
                <a:gd name="T95" fmla="*/ 337 h 1118"/>
                <a:gd name="T96" fmla="*/ 533 w 1473"/>
                <a:gd name="T97" fmla="*/ 35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3" h="1118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5DCDA29-C770-4FCC-B826-5AFFF2B1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707"/>
              <a:ext cx="142" cy="204"/>
            </a:xfrm>
            <a:custGeom>
              <a:avLst/>
              <a:gdLst>
                <a:gd name="T0" fmla="*/ 13 w 993"/>
                <a:gd name="T1" fmla="*/ 1425 h 1425"/>
                <a:gd name="T2" fmla="*/ 0 w 993"/>
                <a:gd name="T3" fmla="*/ 347 h 1425"/>
                <a:gd name="T4" fmla="*/ 0 w 993"/>
                <a:gd name="T5" fmla="*/ 333 h 1425"/>
                <a:gd name="T6" fmla="*/ 9 w 993"/>
                <a:gd name="T7" fmla="*/ 308 h 1425"/>
                <a:gd name="T8" fmla="*/ 18 w 993"/>
                <a:gd name="T9" fmla="*/ 298 h 1425"/>
                <a:gd name="T10" fmla="*/ 62 w 993"/>
                <a:gd name="T11" fmla="*/ 249 h 1425"/>
                <a:gd name="T12" fmla="*/ 155 w 993"/>
                <a:gd name="T13" fmla="*/ 162 h 1425"/>
                <a:gd name="T14" fmla="*/ 254 w 993"/>
                <a:gd name="T15" fmla="*/ 88 h 1425"/>
                <a:gd name="T16" fmla="*/ 359 w 993"/>
                <a:gd name="T17" fmla="*/ 29 h 1425"/>
                <a:gd name="T18" fmla="*/ 415 w 993"/>
                <a:gd name="T19" fmla="*/ 5 h 1425"/>
                <a:gd name="T20" fmla="*/ 433 w 993"/>
                <a:gd name="T21" fmla="*/ 0 h 1425"/>
                <a:gd name="T22" fmla="*/ 472 w 993"/>
                <a:gd name="T23" fmla="*/ 4 h 1425"/>
                <a:gd name="T24" fmla="*/ 488 w 993"/>
                <a:gd name="T25" fmla="*/ 16 h 1425"/>
                <a:gd name="T26" fmla="*/ 500 w 993"/>
                <a:gd name="T27" fmla="*/ 26 h 1425"/>
                <a:gd name="T28" fmla="*/ 526 w 993"/>
                <a:gd name="T29" fmla="*/ 54 h 1425"/>
                <a:gd name="T30" fmla="*/ 548 w 993"/>
                <a:gd name="T31" fmla="*/ 93 h 1425"/>
                <a:gd name="T32" fmla="*/ 562 w 993"/>
                <a:gd name="T33" fmla="*/ 142 h 1425"/>
                <a:gd name="T34" fmla="*/ 563 w 993"/>
                <a:gd name="T35" fmla="*/ 171 h 1425"/>
                <a:gd name="T36" fmla="*/ 993 w 993"/>
                <a:gd name="T37" fmla="*/ 708 h 1425"/>
                <a:gd name="T38" fmla="*/ 983 w 993"/>
                <a:gd name="T39" fmla="*/ 723 h 1425"/>
                <a:gd name="T40" fmla="*/ 899 w 993"/>
                <a:gd name="T41" fmla="*/ 824 h 1425"/>
                <a:gd name="T42" fmla="*/ 808 w 993"/>
                <a:gd name="T43" fmla="*/ 921 h 1425"/>
                <a:gd name="T44" fmla="*/ 686 w 993"/>
                <a:gd name="T45" fmla="*/ 1032 h 1425"/>
                <a:gd name="T46" fmla="*/ 532 w 993"/>
                <a:gd name="T47" fmla="*/ 1150 h 1425"/>
                <a:gd name="T48" fmla="*/ 397 w 993"/>
                <a:gd name="T49" fmla="*/ 1240 h 1425"/>
                <a:gd name="T50" fmla="*/ 297 w 993"/>
                <a:gd name="T51" fmla="*/ 1297 h 1425"/>
                <a:gd name="T52" fmla="*/ 190 w 993"/>
                <a:gd name="T53" fmla="*/ 1351 h 1425"/>
                <a:gd name="T54" fmla="*/ 75 w 993"/>
                <a:gd name="T55" fmla="*/ 1403 h 1425"/>
                <a:gd name="T56" fmla="*/ 13 w 993"/>
                <a:gd name="T57" fmla="*/ 1425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3" h="1425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07A03904-0FFD-4A23-80AF-0119D8E9B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732"/>
              <a:ext cx="140" cy="179"/>
            </a:xfrm>
            <a:custGeom>
              <a:avLst/>
              <a:gdLst>
                <a:gd name="T0" fmla="*/ 550 w 980"/>
                <a:gd name="T1" fmla="*/ 0 h 1254"/>
                <a:gd name="T2" fmla="*/ 550 w 980"/>
                <a:gd name="T3" fmla="*/ 0 h 1254"/>
                <a:gd name="T4" fmla="*/ 546 w 980"/>
                <a:gd name="T5" fmla="*/ 13 h 1254"/>
                <a:gd name="T6" fmla="*/ 526 w 980"/>
                <a:gd name="T7" fmla="*/ 41 h 1254"/>
                <a:gd name="T8" fmla="*/ 470 w 980"/>
                <a:gd name="T9" fmla="*/ 89 h 1254"/>
                <a:gd name="T10" fmla="*/ 353 w 980"/>
                <a:gd name="T11" fmla="*/ 161 h 1254"/>
                <a:gd name="T12" fmla="*/ 210 w 980"/>
                <a:gd name="T13" fmla="*/ 238 h 1254"/>
                <a:gd name="T14" fmla="*/ 134 w 980"/>
                <a:gd name="T15" fmla="*/ 277 h 1254"/>
                <a:gd name="T16" fmla="*/ 164 w 980"/>
                <a:gd name="T17" fmla="*/ 265 h 1254"/>
                <a:gd name="T18" fmla="*/ 323 w 980"/>
                <a:gd name="T19" fmla="*/ 211 h 1254"/>
                <a:gd name="T20" fmla="*/ 437 w 980"/>
                <a:gd name="T21" fmla="*/ 182 h 1254"/>
                <a:gd name="T22" fmla="*/ 484 w 980"/>
                <a:gd name="T23" fmla="*/ 178 h 1254"/>
                <a:gd name="T24" fmla="*/ 493 w 980"/>
                <a:gd name="T25" fmla="*/ 179 h 1254"/>
                <a:gd name="T26" fmla="*/ 505 w 980"/>
                <a:gd name="T27" fmla="*/ 196 h 1254"/>
                <a:gd name="T28" fmla="*/ 511 w 980"/>
                <a:gd name="T29" fmla="*/ 228 h 1254"/>
                <a:gd name="T30" fmla="*/ 509 w 980"/>
                <a:gd name="T31" fmla="*/ 273 h 1254"/>
                <a:gd name="T32" fmla="*/ 493 w 980"/>
                <a:gd name="T33" fmla="*/ 362 h 1254"/>
                <a:gd name="T34" fmla="*/ 447 w 980"/>
                <a:gd name="T35" fmla="*/ 510 h 1254"/>
                <a:gd name="T36" fmla="*/ 379 w 980"/>
                <a:gd name="T37" fmla="*/ 676 h 1254"/>
                <a:gd name="T38" fmla="*/ 313 w 980"/>
                <a:gd name="T39" fmla="*/ 803 h 1254"/>
                <a:gd name="T40" fmla="*/ 265 w 980"/>
                <a:gd name="T41" fmla="*/ 885 h 1254"/>
                <a:gd name="T42" fmla="*/ 212 w 980"/>
                <a:gd name="T43" fmla="*/ 962 h 1254"/>
                <a:gd name="T44" fmla="*/ 155 w 980"/>
                <a:gd name="T45" fmla="*/ 1034 h 1254"/>
                <a:gd name="T46" fmla="*/ 96 w 980"/>
                <a:gd name="T47" fmla="*/ 1096 h 1254"/>
                <a:gd name="T48" fmla="*/ 32 w 980"/>
                <a:gd name="T49" fmla="*/ 1150 h 1254"/>
                <a:gd name="T50" fmla="*/ 0 w 980"/>
                <a:gd name="T51" fmla="*/ 1171 h 1254"/>
                <a:gd name="T52" fmla="*/ 1 w 980"/>
                <a:gd name="T53" fmla="*/ 1254 h 1254"/>
                <a:gd name="T54" fmla="*/ 62 w 980"/>
                <a:gd name="T55" fmla="*/ 1232 h 1254"/>
                <a:gd name="T56" fmla="*/ 177 w 980"/>
                <a:gd name="T57" fmla="*/ 1180 h 1254"/>
                <a:gd name="T58" fmla="*/ 285 w 980"/>
                <a:gd name="T59" fmla="*/ 1126 h 1254"/>
                <a:gd name="T60" fmla="*/ 384 w 980"/>
                <a:gd name="T61" fmla="*/ 1069 h 1254"/>
                <a:gd name="T62" fmla="*/ 520 w 980"/>
                <a:gd name="T63" fmla="*/ 979 h 1254"/>
                <a:gd name="T64" fmla="*/ 673 w 980"/>
                <a:gd name="T65" fmla="*/ 861 h 1254"/>
                <a:gd name="T66" fmla="*/ 795 w 980"/>
                <a:gd name="T67" fmla="*/ 750 h 1254"/>
                <a:gd name="T68" fmla="*/ 887 w 980"/>
                <a:gd name="T69" fmla="*/ 653 h 1254"/>
                <a:gd name="T70" fmla="*/ 970 w 980"/>
                <a:gd name="T71" fmla="*/ 552 h 1254"/>
                <a:gd name="T72" fmla="*/ 980 w 980"/>
                <a:gd name="T73" fmla="*/ 537 h 1254"/>
                <a:gd name="T74" fmla="*/ 550 w 980"/>
                <a:gd name="T7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254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D23D0A0A-E0E4-4442-8519-793F57F39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827"/>
              <a:ext cx="1150" cy="868"/>
            </a:xfrm>
            <a:custGeom>
              <a:avLst/>
              <a:gdLst>
                <a:gd name="T0" fmla="*/ 0 w 8049"/>
                <a:gd name="T1" fmla="*/ 5441 h 6079"/>
                <a:gd name="T2" fmla="*/ 13 w 8049"/>
                <a:gd name="T3" fmla="*/ 5561 h 6079"/>
                <a:gd name="T4" fmla="*/ 56 w 8049"/>
                <a:gd name="T5" fmla="*/ 5701 h 6079"/>
                <a:gd name="T6" fmla="*/ 185 w 8049"/>
                <a:gd name="T7" fmla="*/ 5889 h 6079"/>
                <a:gd name="T8" fmla="*/ 298 w 8049"/>
                <a:gd name="T9" fmla="*/ 5979 h 6079"/>
                <a:gd name="T10" fmla="*/ 402 w 8049"/>
                <a:gd name="T11" fmla="*/ 6030 h 6079"/>
                <a:gd name="T12" fmla="*/ 517 w 8049"/>
                <a:gd name="T13" fmla="*/ 6062 h 6079"/>
                <a:gd name="T14" fmla="*/ 561 w 8049"/>
                <a:gd name="T15" fmla="*/ 6068 h 6079"/>
                <a:gd name="T16" fmla="*/ 665 w 8049"/>
                <a:gd name="T17" fmla="*/ 6076 h 6079"/>
                <a:gd name="T18" fmla="*/ 1022 w 8049"/>
                <a:gd name="T19" fmla="*/ 6068 h 6079"/>
                <a:gd name="T20" fmla="*/ 1262 w 8049"/>
                <a:gd name="T21" fmla="*/ 6031 h 6079"/>
                <a:gd name="T22" fmla="*/ 1533 w 8049"/>
                <a:gd name="T23" fmla="*/ 5965 h 6079"/>
                <a:gd name="T24" fmla="*/ 1838 w 8049"/>
                <a:gd name="T25" fmla="*/ 5861 h 6079"/>
                <a:gd name="T26" fmla="*/ 2181 w 8049"/>
                <a:gd name="T27" fmla="*/ 5712 h 6079"/>
                <a:gd name="T28" fmla="*/ 2567 w 8049"/>
                <a:gd name="T29" fmla="*/ 5513 h 6079"/>
                <a:gd name="T30" fmla="*/ 2886 w 8049"/>
                <a:gd name="T31" fmla="*/ 5325 h 6079"/>
                <a:gd name="T32" fmla="*/ 3236 w 8049"/>
                <a:gd name="T33" fmla="*/ 5101 h 6079"/>
                <a:gd name="T34" fmla="*/ 4154 w 8049"/>
                <a:gd name="T35" fmla="*/ 4460 h 6079"/>
                <a:gd name="T36" fmla="*/ 5232 w 8049"/>
                <a:gd name="T37" fmla="*/ 3639 h 6079"/>
                <a:gd name="T38" fmla="*/ 6149 w 8049"/>
                <a:gd name="T39" fmla="*/ 2887 h 6079"/>
                <a:gd name="T40" fmla="*/ 6606 w 8049"/>
                <a:gd name="T41" fmla="*/ 2470 h 6079"/>
                <a:gd name="T42" fmla="*/ 6946 w 8049"/>
                <a:gd name="T43" fmla="*/ 2118 h 6079"/>
                <a:gd name="T44" fmla="*/ 7397 w 8049"/>
                <a:gd name="T45" fmla="*/ 1609 h 6079"/>
                <a:gd name="T46" fmla="*/ 7732 w 8049"/>
                <a:gd name="T47" fmla="*/ 1164 h 6079"/>
                <a:gd name="T48" fmla="*/ 7881 w 8049"/>
                <a:gd name="T49" fmla="*/ 926 h 6079"/>
                <a:gd name="T50" fmla="*/ 7986 w 8049"/>
                <a:gd name="T51" fmla="*/ 705 h 6079"/>
                <a:gd name="T52" fmla="*/ 8032 w 8049"/>
                <a:gd name="T53" fmla="*/ 557 h 6079"/>
                <a:gd name="T54" fmla="*/ 8049 w 8049"/>
                <a:gd name="T55" fmla="*/ 422 h 6079"/>
                <a:gd name="T56" fmla="*/ 8031 w 8049"/>
                <a:gd name="T57" fmla="*/ 263 h 6079"/>
                <a:gd name="T58" fmla="*/ 7960 w 8049"/>
                <a:gd name="T59" fmla="*/ 134 h 6079"/>
                <a:gd name="T60" fmla="*/ 7834 w 8049"/>
                <a:gd name="T61" fmla="*/ 46 h 6079"/>
                <a:gd name="T62" fmla="*/ 7647 w 8049"/>
                <a:gd name="T63" fmla="*/ 3 h 6079"/>
                <a:gd name="T64" fmla="*/ 7394 w 8049"/>
                <a:gd name="T65" fmla="*/ 13 h 6079"/>
                <a:gd name="T66" fmla="*/ 7070 w 8049"/>
                <a:gd name="T67" fmla="*/ 84 h 6079"/>
                <a:gd name="T68" fmla="*/ 6672 w 8049"/>
                <a:gd name="T69" fmla="*/ 224 h 6079"/>
                <a:gd name="T70" fmla="*/ 6114 w 8049"/>
                <a:gd name="T71" fmla="*/ 462 h 6079"/>
                <a:gd name="T72" fmla="*/ 5073 w 8049"/>
                <a:gd name="T73" fmla="*/ 942 h 6079"/>
                <a:gd name="T74" fmla="*/ 4131 w 8049"/>
                <a:gd name="T75" fmla="*/ 1436 h 6079"/>
                <a:gd name="T76" fmla="*/ 2926 w 8049"/>
                <a:gd name="T77" fmla="*/ 2141 h 6079"/>
                <a:gd name="T78" fmla="*/ 2203 w 8049"/>
                <a:gd name="T79" fmla="*/ 2587 h 6079"/>
                <a:gd name="T80" fmla="*/ 1546 w 8049"/>
                <a:gd name="T81" fmla="*/ 3018 h 6079"/>
                <a:gd name="T82" fmla="*/ 1197 w 8049"/>
                <a:gd name="T83" fmla="*/ 3273 h 6079"/>
                <a:gd name="T84" fmla="*/ 971 w 8049"/>
                <a:gd name="T85" fmla="*/ 3468 h 6079"/>
                <a:gd name="T86" fmla="*/ 834 w 8049"/>
                <a:gd name="T87" fmla="*/ 3620 h 6079"/>
                <a:gd name="T88" fmla="*/ 752 w 8049"/>
                <a:gd name="T89" fmla="*/ 3751 h 6079"/>
                <a:gd name="T90" fmla="*/ 641 w 8049"/>
                <a:gd name="T91" fmla="*/ 3983 h 6079"/>
                <a:gd name="T92" fmla="*/ 576 w 8049"/>
                <a:gd name="T93" fmla="*/ 4078 h 6079"/>
                <a:gd name="T94" fmla="*/ 363 w 8049"/>
                <a:gd name="T95" fmla="*/ 4333 h 6079"/>
                <a:gd name="T96" fmla="*/ 228 w 8049"/>
                <a:gd name="T97" fmla="*/ 4556 h 6079"/>
                <a:gd name="T98" fmla="*/ 129 w 8049"/>
                <a:gd name="T99" fmla="*/ 4777 h 6079"/>
                <a:gd name="T100" fmla="*/ 50 w 8049"/>
                <a:gd name="T101" fmla="*/ 5037 h 6079"/>
                <a:gd name="T102" fmla="*/ 5 w 8049"/>
                <a:gd name="T103" fmla="*/ 5331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9" h="6079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5789AB06-4C70-4D8B-9AC3-77E344D2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684"/>
              <a:ext cx="6" cy="2"/>
            </a:xfrm>
            <a:custGeom>
              <a:avLst/>
              <a:gdLst>
                <a:gd name="T0" fmla="*/ 40 w 40"/>
                <a:gd name="T1" fmla="*/ 20 h 20"/>
                <a:gd name="T2" fmla="*/ 40 w 40"/>
                <a:gd name="T3" fmla="*/ 20 h 20"/>
                <a:gd name="T4" fmla="*/ 21 w 40"/>
                <a:gd name="T5" fmla="*/ 11 h 20"/>
                <a:gd name="T6" fmla="*/ 0 w 40"/>
                <a:gd name="T7" fmla="*/ 0 h 20"/>
                <a:gd name="T8" fmla="*/ 21 w 40"/>
                <a:gd name="T9" fmla="*/ 11 h 20"/>
                <a:gd name="T10" fmla="*/ 40 w 4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0F580713-42B9-419A-BAE9-688A75599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E5ABF555-150D-4AC9-99BD-494B041BD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683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30">
              <a:extLst>
                <a:ext uri="{FF2B5EF4-FFF2-40B4-BE49-F238E27FC236}">
                  <a16:creationId xmlns:a16="http://schemas.microsoft.com/office/drawing/2014/main" id="{DAC186D6-02E4-4B94-98B7-327D0B958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8CE80E10-3708-45F9-B4CF-275BD65A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BE288663-5795-4B43-AF07-029AB8D13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1681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33">
              <a:extLst>
                <a:ext uri="{FF2B5EF4-FFF2-40B4-BE49-F238E27FC236}">
                  <a16:creationId xmlns:a16="http://schemas.microsoft.com/office/drawing/2014/main" id="{516D7774-70E7-41DF-B819-99AB135FC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34">
              <a:extLst>
                <a:ext uri="{FF2B5EF4-FFF2-40B4-BE49-F238E27FC236}">
                  <a16:creationId xmlns:a16="http://schemas.microsoft.com/office/drawing/2014/main" id="{F4ED4EC7-1FA7-46B4-8B67-8883A2AF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F2A56016-4941-4F5A-86AE-63394C190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1681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36">
              <a:extLst>
                <a:ext uri="{FF2B5EF4-FFF2-40B4-BE49-F238E27FC236}">
                  <a16:creationId xmlns:a16="http://schemas.microsoft.com/office/drawing/2014/main" id="{44D6382B-B911-4916-BD9E-BD1444E9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43329A41-289D-431C-B665-57B4993D7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458"/>
              <a:ext cx="44" cy="223"/>
            </a:xfrm>
            <a:custGeom>
              <a:avLst/>
              <a:gdLst>
                <a:gd name="T0" fmla="*/ 297 w 308"/>
                <a:gd name="T1" fmla="*/ 1562 h 1562"/>
                <a:gd name="T2" fmla="*/ 262 w 308"/>
                <a:gd name="T3" fmla="*/ 1538 h 1562"/>
                <a:gd name="T4" fmla="*/ 199 w 308"/>
                <a:gd name="T5" fmla="*/ 1486 h 1562"/>
                <a:gd name="T6" fmla="*/ 143 w 308"/>
                <a:gd name="T7" fmla="*/ 1426 h 1562"/>
                <a:gd name="T8" fmla="*/ 96 w 308"/>
                <a:gd name="T9" fmla="*/ 1358 h 1562"/>
                <a:gd name="T10" fmla="*/ 57 w 308"/>
                <a:gd name="T11" fmla="*/ 1285 h 1562"/>
                <a:gd name="T12" fmla="*/ 27 w 308"/>
                <a:gd name="T13" fmla="*/ 1206 h 1562"/>
                <a:gd name="T14" fmla="*/ 8 w 308"/>
                <a:gd name="T15" fmla="*/ 1124 h 1562"/>
                <a:gd name="T16" fmla="*/ 0 w 308"/>
                <a:gd name="T17" fmla="*/ 1039 h 1562"/>
                <a:gd name="T18" fmla="*/ 0 w 308"/>
                <a:gd name="T19" fmla="*/ 995 h 1562"/>
                <a:gd name="T20" fmla="*/ 5 w 308"/>
                <a:gd name="T21" fmla="*/ 915 h 1562"/>
                <a:gd name="T22" fmla="*/ 22 w 308"/>
                <a:gd name="T23" fmla="*/ 764 h 1562"/>
                <a:gd name="T24" fmla="*/ 50 w 308"/>
                <a:gd name="T25" fmla="*/ 621 h 1562"/>
                <a:gd name="T26" fmla="*/ 85 w 308"/>
                <a:gd name="T27" fmla="*/ 486 h 1562"/>
                <a:gd name="T28" fmla="*/ 129 w 308"/>
                <a:gd name="T29" fmla="*/ 361 h 1562"/>
                <a:gd name="T30" fmla="*/ 176 w 308"/>
                <a:gd name="T31" fmla="*/ 245 h 1562"/>
                <a:gd name="T32" fmla="*/ 228 w 308"/>
                <a:gd name="T33" fmla="*/ 140 h 1562"/>
                <a:gd name="T34" fmla="*/ 282 w 308"/>
                <a:gd name="T35" fmla="*/ 44 h 1562"/>
                <a:gd name="T36" fmla="*/ 308 w 308"/>
                <a:gd name="T37" fmla="*/ 0 h 1562"/>
                <a:gd name="T38" fmla="*/ 282 w 308"/>
                <a:gd name="T39" fmla="*/ 44 h 1562"/>
                <a:gd name="T40" fmla="*/ 228 w 308"/>
                <a:gd name="T41" fmla="*/ 140 h 1562"/>
                <a:gd name="T42" fmla="*/ 176 w 308"/>
                <a:gd name="T43" fmla="*/ 245 h 1562"/>
                <a:gd name="T44" fmla="*/ 129 w 308"/>
                <a:gd name="T45" fmla="*/ 361 h 1562"/>
                <a:gd name="T46" fmla="*/ 85 w 308"/>
                <a:gd name="T47" fmla="*/ 486 h 1562"/>
                <a:gd name="T48" fmla="*/ 50 w 308"/>
                <a:gd name="T49" fmla="*/ 621 h 1562"/>
                <a:gd name="T50" fmla="*/ 23 w 308"/>
                <a:gd name="T51" fmla="*/ 764 h 1562"/>
                <a:gd name="T52" fmla="*/ 5 w 308"/>
                <a:gd name="T53" fmla="*/ 915 h 1562"/>
                <a:gd name="T54" fmla="*/ 1 w 308"/>
                <a:gd name="T55" fmla="*/ 995 h 1562"/>
                <a:gd name="T56" fmla="*/ 0 w 308"/>
                <a:gd name="T57" fmla="*/ 1039 h 1562"/>
                <a:gd name="T58" fmla="*/ 8 w 308"/>
                <a:gd name="T59" fmla="*/ 1124 h 1562"/>
                <a:gd name="T60" fmla="*/ 27 w 308"/>
                <a:gd name="T61" fmla="*/ 1206 h 1562"/>
                <a:gd name="T62" fmla="*/ 57 w 308"/>
                <a:gd name="T63" fmla="*/ 1285 h 1562"/>
                <a:gd name="T64" fmla="*/ 96 w 308"/>
                <a:gd name="T65" fmla="*/ 1358 h 1562"/>
                <a:gd name="T66" fmla="*/ 143 w 308"/>
                <a:gd name="T67" fmla="*/ 1426 h 1562"/>
                <a:gd name="T68" fmla="*/ 199 w 308"/>
                <a:gd name="T69" fmla="*/ 1486 h 1562"/>
                <a:gd name="T70" fmla="*/ 262 w 308"/>
                <a:gd name="T71" fmla="*/ 1538 h 1562"/>
                <a:gd name="T72" fmla="*/ 297 w 308"/>
                <a:gd name="T73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1562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6ADA739B-9D3C-416E-95F1-3093756B0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407"/>
              <a:ext cx="296" cy="281"/>
            </a:xfrm>
            <a:custGeom>
              <a:avLst/>
              <a:gdLst>
                <a:gd name="T0" fmla="*/ 443 w 2074"/>
                <a:gd name="T1" fmla="*/ 1962 h 1968"/>
                <a:gd name="T2" fmla="*/ 332 w 2074"/>
                <a:gd name="T3" fmla="*/ 1935 h 1968"/>
                <a:gd name="T4" fmla="*/ 332 w 2074"/>
                <a:gd name="T5" fmla="*/ 1935 h 1968"/>
                <a:gd name="T6" fmla="*/ 331 w 2074"/>
                <a:gd name="T7" fmla="*/ 1935 h 1968"/>
                <a:gd name="T8" fmla="*/ 331 w 2074"/>
                <a:gd name="T9" fmla="*/ 1934 h 1968"/>
                <a:gd name="T10" fmla="*/ 330 w 2074"/>
                <a:gd name="T11" fmla="*/ 1934 h 1968"/>
                <a:gd name="T12" fmla="*/ 330 w 2074"/>
                <a:gd name="T13" fmla="*/ 1934 h 1968"/>
                <a:gd name="T14" fmla="*/ 300 w 2074"/>
                <a:gd name="T15" fmla="*/ 1916 h 1968"/>
                <a:gd name="T16" fmla="*/ 299 w 2074"/>
                <a:gd name="T17" fmla="*/ 1916 h 1968"/>
                <a:gd name="T18" fmla="*/ 299 w 2074"/>
                <a:gd name="T19" fmla="*/ 1916 h 1968"/>
                <a:gd name="T20" fmla="*/ 298 w 2074"/>
                <a:gd name="T21" fmla="*/ 1916 h 1968"/>
                <a:gd name="T22" fmla="*/ 298 w 2074"/>
                <a:gd name="T23" fmla="*/ 1915 h 1968"/>
                <a:gd name="T24" fmla="*/ 297 w 2074"/>
                <a:gd name="T25" fmla="*/ 1915 h 1968"/>
                <a:gd name="T26" fmla="*/ 297 w 2074"/>
                <a:gd name="T27" fmla="*/ 1915 h 1968"/>
                <a:gd name="T28" fmla="*/ 262 w 2074"/>
                <a:gd name="T29" fmla="*/ 1891 h 1968"/>
                <a:gd name="T30" fmla="*/ 96 w 2074"/>
                <a:gd name="T31" fmla="*/ 1711 h 1968"/>
                <a:gd name="T32" fmla="*/ 8 w 2074"/>
                <a:gd name="T33" fmla="*/ 1477 h 1968"/>
                <a:gd name="T34" fmla="*/ 5 w 2074"/>
                <a:gd name="T35" fmla="*/ 1268 h 1968"/>
                <a:gd name="T36" fmla="*/ 85 w 2074"/>
                <a:gd name="T37" fmla="*/ 839 h 1968"/>
                <a:gd name="T38" fmla="*/ 228 w 2074"/>
                <a:gd name="T39" fmla="*/ 493 h 1968"/>
                <a:gd name="T40" fmla="*/ 363 w 2074"/>
                <a:gd name="T41" fmla="*/ 270 h 1968"/>
                <a:gd name="T42" fmla="*/ 593 w 2074"/>
                <a:gd name="T43" fmla="*/ 0 h 1968"/>
                <a:gd name="T44" fmla="*/ 619 w 2074"/>
                <a:gd name="T45" fmla="*/ 137 h 1968"/>
                <a:gd name="T46" fmla="*/ 786 w 2074"/>
                <a:gd name="T47" fmla="*/ 398 h 1968"/>
                <a:gd name="T48" fmla="*/ 964 w 2074"/>
                <a:gd name="T49" fmla="*/ 546 h 1968"/>
                <a:gd name="T50" fmla="*/ 1181 w 2074"/>
                <a:gd name="T51" fmla="*/ 650 h 1968"/>
                <a:gd name="T52" fmla="*/ 1477 w 2074"/>
                <a:gd name="T53" fmla="*/ 708 h 1968"/>
                <a:gd name="T54" fmla="*/ 1790 w 2074"/>
                <a:gd name="T55" fmla="*/ 719 h 1968"/>
                <a:gd name="T56" fmla="*/ 2074 w 2074"/>
                <a:gd name="T57" fmla="*/ 695 h 1968"/>
                <a:gd name="T58" fmla="*/ 1986 w 2074"/>
                <a:gd name="T59" fmla="*/ 780 h 1968"/>
                <a:gd name="T60" fmla="*/ 1730 w 2074"/>
                <a:gd name="T61" fmla="*/ 886 h 1968"/>
                <a:gd name="T62" fmla="*/ 1463 w 2074"/>
                <a:gd name="T63" fmla="*/ 903 h 1968"/>
                <a:gd name="T64" fmla="*/ 1295 w 2074"/>
                <a:gd name="T65" fmla="*/ 894 h 1968"/>
                <a:gd name="T66" fmla="*/ 1165 w 2074"/>
                <a:gd name="T67" fmla="*/ 909 h 1968"/>
                <a:gd name="T68" fmla="*/ 1107 w 2074"/>
                <a:gd name="T69" fmla="*/ 958 h 1968"/>
                <a:gd name="T70" fmla="*/ 1140 w 2074"/>
                <a:gd name="T71" fmla="*/ 1038 h 1968"/>
                <a:gd name="T72" fmla="*/ 1339 w 2074"/>
                <a:gd name="T73" fmla="*/ 1170 h 1968"/>
                <a:gd name="T74" fmla="*/ 1432 w 2074"/>
                <a:gd name="T75" fmla="*/ 1218 h 1968"/>
                <a:gd name="T76" fmla="*/ 1502 w 2074"/>
                <a:gd name="T77" fmla="*/ 1364 h 1968"/>
                <a:gd name="T78" fmla="*/ 1487 w 2074"/>
                <a:gd name="T79" fmla="*/ 1566 h 1968"/>
                <a:gd name="T80" fmla="*/ 1348 w 2074"/>
                <a:gd name="T81" fmla="*/ 1769 h 1968"/>
                <a:gd name="T82" fmla="*/ 1045 w 2074"/>
                <a:gd name="T83" fmla="*/ 1922 h 1968"/>
                <a:gd name="T84" fmla="*/ 635 w 2074"/>
                <a:gd name="T85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4" h="1968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F78CFF60-3C7E-41D3-BE39-3BA819FA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932"/>
              <a:ext cx="596" cy="369"/>
            </a:xfrm>
            <a:custGeom>
              <a:avLst/>
              <a:gdLst>
                <a:gd name="T0" fmla="*/ 75 w 4175"/>
                <a:gd name="T1" fmla="*/ 2580 h 2580"/>
                <a:gd name="T2" fmla="*/ 51 w 4175"/>
                <a:gd name="T3" fmla="*/ 2579 h 2580"/>
                <a:gd name="T4" fmla="*/ 25 w 4175"/>
                <a:gd name="T5" fmla="*/ 2566 h 2580"/>
                <a:gd name="T6" fmla="*/ 13 w 4175"/>
                <a:gd name="T7" fmla="*/ 2554 h 2580"/>
                <a:gd name="T8" fmla="*/ 0 w 4175"/>
                <a:gd name="T9" fmla="*/ 2528 h 2580"/>
                <a:gd name="T10" fmla="*/ 0 w 4175"/>
                <a:gd name="T11" fmla="*/ 2481 h 2580"/>
                <a:gd name="T12" fmla="*/ 21 w 4175"/>
                <a:gd name="T13" fmla="*/ 2422 h 2580"/>
                <a:gd name="T14" fmla="*/ 63 w 4175"/>
                <a:gd name="T15" fmla="*/ 2351 h 2580"/>
                <a:gd name="T16" fmla="*/ 127 w 4175"/>
                <a:gd name="T17" fmla="*/ 2273 h 2580"/>
                <a:gd name="T18" fmla="*/ 216 w 4175"/>
                <a:gd name="T19" fmla="*/ 2186 h 2580"/>
                <a:gd name="T20" fmla="*/ 272 w 4175"/>
                <a:gd name="T21" fmla="*/ 2141 h 2580"/>
                <a:gd name="T22" fmla="*/ 329 w 4175"/>
                <a:gd name="T23" fmla="*/ 2094 h 2580"/>
                <a:gd name="T24" fmla="*/ 488 w 4175"/>
                <a:gd name="T25" fmla="*/ 1992 h 2580"/>
                <a:gd name="T26" fmla="*/ 701 w 4175"/>
                <a:gd name="T27" fmla="*/ 1859 h 2580"/>
                <a:gd name="T28" fmla="*/ 968 w 4175"/>
                <a:gd name="T29" fmla="*/ 1677 h 2580"/>
                <a:gd name="T30" fmla="*/ 1127 w 4175"/>
                <a:gd name="T31" fmla="*/ 1560 h 2580"/>
                <a:gd name="T32" fmla="*/ 1172 w 4175"/>
                <a:gd name="T33" fmla="*/ 1526 h 2580"/>
                <a:gd name="T34" fmla="*/ 1293 w 4175"/>
                <a:gd name="T35" fmla="*/ 1444 h 2580"/>
                <a:gd name="T36" fmla="*/ 1531 w 4175"/>
                <a:gd name="T37" fmla="*/ 1294 h 2580"/>
                <a:gd name="T38" fmla="*/ 1938 w 4175"/>
                <a:gd name="T39" fmla="*/ 1055 h 2580"/>
                <a:gd name="T40" fmla="*/ 2406 w 4175"/>
                <a:gd name="T41" fmla="*/ 795 h 2580"/>
                <a:gd name="T42" fmla="*/ 2893 w 4175"/>
                <a:gd name="T43" fmla="*/ 538 h 2580"/>
                <a:gd name="T44" fmla="*/ 3360 w 4175"/>
                <a:gd name="T45" fmla="*/ 307 h 2580"/>
                <a:gd name="T46" fmla="*/ 3671 w 4175"/>
                <a:gd name="T47" fmla="*/ 166 h 2580"/>
                <a:gd name="T48" fmla="*/ 3853 w 4175"/>
                <a:gd name="T49" fmla="*/ 92 h 2580"/>
                <a:gd name="T50" fmla="*/ 4007 w 4175"/>
                <a:gd name="T51" fmla="*/ 38 h 2580"/>
                <a:gd name="T52" fmla="*/ 4130 w 4175"/>
                <a:gd name="T53" fmla="*/ 6 h 2580"/>
                <a:gd name="T54" fmla="*/ 4175 w 4175"/>
                <a:gd name="T55" fmla="*/ 0 h 2580"/>
                <a:gd name="T56" fmla="*/ 4130 w 4175"/>
                <a:gd name="T57" fmla="*/ 21 h 2580"/>
                <a:gd name="T58" fmla="*/ 4030 w 4175"/>
                <a:gd name="T59" fmla="*/ 70 h 2580"/>
                <a:gd name="T60" fmla="*/ 3935 w 4175"/>
                <a:gd name="T61" fmla="*/ 119 h 2580"/>
                <a:gd name="T62" fmla="*/ 3712 w 4175"/>
                <a:gd name="T63" fmla="*/ 244 h 2580"/>
                <a:gd name="T64" fmla="*/ 3324 w 4175"/>
                <a:gd name="T65" fmla="*/ 474 h 2580"/>
                <a:gd name="T66" fmla="*/ 2729 w 4175"/>
                <a:gd name="T67" fmla="*/ 848 h 2580"/>
                <a:gd name="T68" fmla="*/ 2100 w 4175"/>
                <a:gd name="T69" fmla="*/ 1259 h 2580"/>
                <a:gd name="T70" fmla="*/ 1194 w 4175"/>
                <a:gd name="T71" fmla="*/ 1862 h 2580"/>
                <a:gd name="T72" fmla="*/ 364 w 4175"/>
                <a:gd name="T73" fmla="*/ 2430 h 2580"/>
                <a:gd name="T74" fmla="*/ 272 w 4175"/>
                <a:gd name="T75" fmla="*/ 2495 h 2580"/>
                <a:gd name="T76" fmla="*/ 241 w 4175"/>
                <a:gd name="T77" fmla="*/ 2515 h 2580"/>
                <a:gd name="T78" fmla="*/ 187 w 4175"/>
                <a:gd name="T79" fmla="*/ 2548 h 2580"/>
                <a:gd name="T80" fmla="*/ 137 w 4175"/>
                <a:gd name="T81" fmla="*/ 2568 h 2580"/>
                <a:gd name="T82" fmla="*/ 93 w 4175"/>
                <a:gd name="T83" fmla="*/ 2579 h 2580"/>
                <a:gd name="T84" fmla="*/ 75 w 4175"/>
                <a:gd name="T8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5" h="2580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335C4D40-9F89-47BE-ACA5-E3D89D005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608"/>
              <a:ext cx="190" cy="290"/>
            </a:xfrm>
            <a:custGeom>
              <a:avLst/>
              <a:gdLst>
                <a:gd name="T0" fmla="*/ 0 w 1330"/>
                <a:gd name="T1" fmla="*/ 1934 h 2028"/>
                <a:gd name="T2" fmla="*/ 200 w 1330"/>
                <a:gd name="T3" fmla="*/ 2028 h 2028"/>
                <a:gd name="T4" fmla="*/ 223 w 1330"/>
                <a:gd name="T5" fmla="*/ 2015 h 2028"/>
                <a:gd name="T6" fmla="*/ 440 w 1330"/>
                <a:gd name="T7" fmla="*/ 1891 h 2028"/>
                <a:gd name="T8" fmla="*/ 693 w 1330"/>
                <a:gd name="T9" fmla="*/ 1762 h 2028"/>
                <a:gd name="T10" fmla="*/ 878 w 1330"/>
                <a:gd name="T11" fmla="*/ 1679 h 2028"/>
                <a:gd name="T12" fmla="*/ 1067 w 1330"/>
                <a:gd name="T13" fmla="*/ 1608 h 2028"/>
                <a:gd name="T14" fmla="*/ 1204 w 1330"/>
                <a:gd name="T15" fmla="*/ 1569 h 2028"/>
                <a:gd name="T16" fmla="*/ 1289 w 1330"/>
                <a:gd name="T17" fmla="*/ 1552 h 2028"/>
                <a:gd name="T18" fmla="*/ 1330 w 1330"/>
                <a:gd name="T19" fmla="*/ 1547 h 2028"/>
                <a:gd name="T20" fmla="*/ 1186 w 1330"/>
                <a:gd name="T21" fmla="*/ 74 h 2028"/>
                <a:gd name="T22" fmla="*/ 1183 w 1330"/>
                <a:gd name="T23" fmla="*/ 61 h 2028"/>
                <a:gd name="T24" fmla="*/ 1175 w 1330"/>
                <a:gd name="T25" fmla="*/ 40 h 2028"/>
                <a:gd name="T26" fmla="*/ 1162 w 1330"/>
                <a:gd name="T27" fmla="*/ 23 h 2028"/>
                <a:gd name="T28" fmla="*/ 1143 w 1330"/>
                <a:gd name="T29" fmla="*/ 10 h 2028"/>
                <a:gd name="T30" fmla="*/ 1124 w 1330"/>
                <a:gd name="T31" fmla="*/ 2 h 2028"/>
                <a:gd name="T32" fmla="*/ 1102 w 1330"/>
                <a:gd name="T33" fmla="*/ 0 h 2028"/>
                <a:gd name="T34" fmla="*/ 1081 w 1330"/>
                <a:gd name="T35" fmla="*/ 3 h 2028"/>
                <a:gd name="T36" fmla="*/ 1059 w 1330"/>
                <a:gd name="T37" fmla="*/ 13 h 2028"/>
                <a:gd name="T38" fmla="*/ 1050 w 1330"/>
                <a:gd name="T39" fmla="*/ 20 h 2028"/>
                <a:gd name="T40" fmla="*/ 666 w 1330"/>
                <a:gd name="T41" fmla="*/ 356 h 2028"/>
                <a:gd name="T42" fmla="*/ 648 w 1330"/>
                <a:gd name="T43" fmla="*/ 372 h 2028"/>
                <a:gd name="T44" fmla="*/ 619 w 1330"/>
                <a:gd name="T45" fmla="*/ 405 h 2028"/>
                <a:gd name="T46" fmla="*/ 581 w 1330"/>
                <a:gd name="T47" fmla="*/ 460 h 2028"/>
                <a:gd name="T48" fmla="*/ 563 w 1330"/>
                <a:gd name="T49" fmla="*/ 501 h 2028"/>
                <a:gd name="T50" fmla="*/ 0 w 1330"/>
                <a:gd name="T51" fmla="*/ 1934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0" h="2028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D8030226-4B98-4764-8EE6-260E009E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609"/>
              <a:ext cx="153" cy="289"/>
            </a:xfrm>
            <a:custGeom>
              <a:avLst/>
              <a:gdLst>
                <a:gd name="T0" fmla="*/ 671 w 1071"/>
                <a:gd name="T1" fmla="*/ 423 h 2021"/>
                <a:gd name="T2" fmla="*/ 1071 w 1071"/>
                <a:gd name="T3" fmla="*/ 0 h 2021"/>
                <a:gd name="T4" fmla="*/ 1060 w 1071"/>
                <a:gd name="T5" fmla="*/ 6 h 2021"/>
                <a:gd name="T6" fmla="*/ 1050 w 1071"/>
                <a:gd name="T7" fmla="*/ 13 h 2021"/>
                <a:gd name="T8" fmla="*/ 666 w 1071"/>
                <a:gd name="T9" fmla="*/ 349 h 2021"/>
                <a:gd name="T10" fmla="*/ 648 w 1071"/>
                <a:gd name="T11" fmla="*/ 364 h 2021"/>
                <a:gd name="T12" fmla="*/ 619 w 1071"/>
                <a:gd name="T13" fmla="*/ 398 h 2021"/>
                <a:gd name="T14" fmla="*/ 581 w 1071"/>
                <a:gd name="T15" fmla="*/ 452 h 2021"/>
                <a:gd name="T16" fmla="*/ 563 w 1071"/>
                <a:gd name="T17" fmla="*/ 493 h 2021"/>
                <a:gd name="T18" fmla="*/ 0 w 1071"/>
                <a:gd name="T19" fmla="*/ 1927 h 2021"/>
                <a:gd name="T20" fmla="*/ 201 w 1071"/>
                <a:gd name="T21" fmla="*/ 2021 h 2021"/>
                <a:gd name="T22" fmla="*/ 633 w 1071"/>
                <a:gd name="T23" fmla="*/ 492 h 2021"/>
                <a:gd name="T24" fmla="*/ 638 w 1071"/>
                <a:gd name="T25" fmla="*/ 473 h 2021"/>
                <a:gd name="T26" fmla="*/ 658 w 1071"/>
                <a:gd name="T27" fmla="*/ 438 h 2021"/>
                <a:gd name="T28" fmla="*/ 671 w 1071"/>
                <a:gd name="T29" fmla="*/ 423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1" h="2021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099631DF-ABBE-46B5-B9A9-2D6684AA6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917"/>
              <a:ext cx="1136" cy="778"/>
            </a:xfrm>
            <a:custGeom>
              <a:avLst/>
              <a:gdLst>
                <a:gd name="T0" fmla="*/ 7877 w 7955"/>
                <a:gd name="T1" fmla="*/ 48 h 5448"/>
                <a:gd name="T2" fmla="*/ 7784 w 7955"/>
                <a:gd name="T3" fmla="*/ 217 h 5448"/>
                <a:gd name="T4" fmla="*/ 7652 w 7955"/>
                <a:gd name="T5" fmla="*/ 390 h 5448"/>
                <a:gd name="T6" fmla="*/ 7437 w 7955"/>
                <a:gd name="T7" fmla="*/ 581 h 5448"/>
                <a:gd name="T8" fmla="*/ 7251 w 7955"/>
                <a:gd name="T9" fmla="*/ 694 h 5448"/>
                <a:gd name="T10" fmla="*/ 6934 w 7955"/>
                <a:gd name="T11" fmla="*/ 1298 h 5448"/>
                <a:gd name="T12" fmla="*/ 5205 w 7955"/>
                <a:gd name="T13" fmla="*/ 2662 h 5448"/>
                <a:gd name="T14" fmla="*/ 4018 w 7955"/>
                <a:gd name="T15" fmla="*/ 3568 h 5448"/>
                <a:gd name="T16" fmla="*/ 3676 w 7955"/>
                <a:gd name="T17" fmla="*/ 3813 h 5448"/>
                <a:gd name="T18" fmla="*/ 2931 w 7955"/>
                <a:gd name="T19" fmla="*/ 4302 h 5448"/>
                <a:gd name="T20" fmla="*/ 2226 w 7955"/>
                <a:gd name="T21" fmla="*/ 4698 h 5448"/>
                <a:gd name="T22" fmla="*/ 1820 w 7955"/>
                <a:gd name="T23" fmla="*/ 4891 h 5448"/>
                <a:gd name="T24" fmla="*/ 1426 w 7955"/>
                <a:gd name="T25" fmla="*/ 5048 h 5448"/>
                <a:gd name="T26" fmla="*/ 1048 w 7955"/>
                <a:gd name="T27" fmla="*/ 5159 h 5448"/>
                <a:gd name="T28" fmla="*/ 782 w 7955"/>
                <a:gd name="T29" fmla="*/ 5207 h 5448"/>
                <a:gd name="T30" fmla="*/ 562 w 7955"/>
                <a:gd name="T31" fmla="*/ 5222 h 5448"/>
                <a:gd name="T32" fmla="*/ 327 w 7955"/>
                <a:gd name="T33" fmla="*/ 5206 h 5448"/>
                <a:gd name="T34" fmla="*/ 151 w 7955"/>
                <a:gd name="T35" fmla="*/ 5157 h 5448"/>
                <a:gd name="T36" fmla="*/ 25 w 7955"/>
                <a:gd name="T37" fmla="*/ 5088 h 5448"/>
                <a:gd name="T38" fmla="*/ 17 w 7955"/>
                <a:gd name="T39" fmla="*/ 5105 h 5448"/>
                <a:gd name="T40" fmla="*/ 107 w 7955"/>
                <a:gd name="T41" fmla="*/ 5234 h 5448"/>
                <a:gd name="T42" fmla="*/ 226 w 7955"/>
                <a:gd name="T43" fmla="*/ 5339 h 5448"/>
                <a:gd name="T44" fmla="*/ 370 w 7955"/>
                <a:gd name="T45" fmla="*/ 5409 h 5448"/>
                <a:gd name="T46" fmla="*/ 491 w 7955"/>
                <a:gd name="T47" fmla="*/ 5435 h 5448"/>
                <a:gd name="T48" fmla="*/ 520 w 7955"/>
                <a:gd name="T49" fmla="*/ 5439 h 5448"/>
                <a:gd name="T50" fmla="*/ 803 w 7955"/>
                <a:gd name="T51" fmla="*/ 5448 h 5448"/>
                <a:gd name="T52" fmla="*/ 1082 w 7955"/>
                <a:gd name="T53" fmla="*/ 5423 h 5448"/>
                <a:gd name="T54" fmla="*/ 1337 w 7955"/>
                <a:gd name="T55" fmla="*/ 5373 h 5448"/>
                <a:gd name="T56" fmla="*/ 1625 w 7955"/>
                <a:gd name="T57" fmla="*/ 5288 h 5448"/>
                <a:gd name="T58" fmla="*/ 1949 w 7955"/>
                <a:gd name="T59" fmla="*/ 5163 h 5448"/>
                <a:gd name="T60" fmla="*/ 2313 w 7955"/>
                <a:gd name="T61" fmla="*/ 4989 h 5448"/>
                <a:gd name="T62" fmla="*/ 2721 w 7955"/>
                <a:gd name="T63" fmla="*/ 4761 h 5448"/>
                <a:gd name="T64" fmla="*/ 2943 w 7955"/>
                <a:gd name="T65" fmla="*/ 4625 h 5448"/>
                <a:gd name="T66" fmla="*/ 3560 w 7955"/>
                <a:gd name="T67" fmla="*/ 4213 h 5448"/>
                <a:gd name="T68" fmla="*/ 4645 w 7955"/>
                <a:gd name="T69" fmla="*/ 3421 h 5448"/>
                <a:gd name="T70" fmla="*/ 5667 w 7955"/>
                <a:gd name="T71" fmla="*/ 2614 h 5448"/>
                <a:gd name="T72" fmla="*/ 6428 w 7955"/>
                <a:gd name="T73" fmla="*/ 1957 h 5448"/>
                <a:gd name="T74" fmla="*/ 6656 w 7955"/>
                <a:gd name="T75" fmla="*/ 1733 h 5448"/>
                <a:gd name="T76" fmla="*/ 7093 w 7955"/>
                <a:gd name="T77" fmla="*/ 1267 h 5448"/>
                <a:gd name="T78" fmla="*/ 7501 w 7955"/>
                <a:gd name="T79" fmla="*/ 778 h 5448"/>
                <a:gd name="T80" fmla="*/ 7784 w 7955"/>
                <a:gd name="T81" fmla="*/ 365 h 5448"/>
                <a:gd name="T82" fmla="*/ 7898 w 7955"/>
                <a:gd name="T83" fmla="*/ 149 h 5448"/>
                <a:gd name="T84" fmla="*/ 7955 w 7955"/>
                <a:gd name="T85" fmla="*/ 0 h 5448"/>
                <a:gd name="T86" fmla="*/ 7897 w 7955"/>
                <a:gd name="T87" fmla="*/ 1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55" h="5448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7C756DEB-7174-45BD-9ABA-FC9913DF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638"/>
              <a:ext cx="201" cy="50"/>
            </a:xfrm>
            <a:custGeom>
              <a:avLst/>
              <a:gdLst>
                <a:gd name="T0" fmla="*/ 1408 w 1408"/>
                <a:gd name="T1" fmla="*/ 0 h 350"/>
                <a:gd name="T2" fmla="*/ 1387 w 1408"/>
                <a:gd name="T3" fmla="*/ 40 h 350"/>
                <a:gd name="T4" fmla="*/ 1330 w 1408"/>
                <a:gd name="T5" fmla="*/ 115 h 350"/>
                <a:gd name="T6" fmla="*/ 1250 w 1408"/>
                <a:gd name="T7" fmla="*/ 186 h 350"/>
                <a:gd name="T8" fmla="*/ 1173 w 1408"/>
                <a:gd name="T9" fmla="*/ 231 h 350"/>
                <a:gd name="T10" fmla="*/ 1115 w 1408"/>
                <a:gd name="T11" fmla="*/ 259 h 350"/>
                <a:gd name="T12" fmla="*/ 1049 w 1408"/>
                <a:gd name="T13" fmla="*/ 284 h 350"/>
                <a:gd name="T14" fmla="*/ 978 w 1408"/>
                <a:gd name="T15" fmla="*/ 306 h 350"/>
                <a:gd name="T16" fmla="*/ 898 w 1408"/>
                <a:gd name="T17" fmla="*/ 323 h 350"/>
                <a:gd name="T18" fmla="*/ 810 w 1408"/>
                <a:gd name="T19" fmla="*/ 337 h 350"/>
                <a:gd name="T20" fmla="*/ 716 w 1408"/>
                <a:gd name="T21" fmla="*/ 346 h 350"/>
                <a:gd name="T22" fmla="*/ 613 w 1408"/>
                <a:gd name="T23" fmla="*/ 350 h 350"/>
                <a:gd name="T24" fmla="*/ 444 w 1408"/>
                <a:gd name="T25" fmla="*/ 347 h 350"/>
                <a:gd name="T26" fmla="*/ 319 w 1408"/>
                <a:gd name="T27" fmla="*/ 337 h 350"/>
                <a:gd name="T28" fmla="*/ 315 w 1408"/>
                <a:gd name="T29" fmla="*/ 337 h 350"/>
                <a:gd name="T30" fmla="*/ 307 w 1408"/>
                <a:gd name="T31" fmla="*/ 332 h 350"/>
                <a:gd name="T32" fmla="*/ 300 w 1408"/>
                <a:gd name="T33" fmla="*/ 328 h 350"/>
                <a:gd name="T34" fmla="*/ 273 w 1408"/>
                <a:gd name="T35" fmla="*/ 317 h 350"/>
                <a:gd name="T36" fmla="*/ 246 w 1408"/>
                <a:gd name="T37" fmla="*/ 300 h 350"/>
                <a:gd name="T38" fmla="*/ 205 w 1408"/>
                <a:gd name="T39" fmla="*/ 274 h 350"/>
                <a:gd name="T40" fmla="*/ 132 w 1408"/>
                <a:gd name="T41" fmla="*/ 212 h 350"/>
                <a:gd name="T42" fmla="*/ 100 w 1408"/>
                <a:gd name="T43" fmla="*/ 176 h 350"/>
                <a:gd name="T44" fmla="*/ 69 w 1408"/>
                <a:gd name="T45" fmla="*/ 140 h 350"/>
                <a:gd name="T46" fmla="*/ 46 w 1408"/>
                <a:gd name="T47" fmla="*/ 104 h 350"/>
                <a:gd name="T48" fmla="*/ 21 w 1408"/>
                <a:gd name="T49" fmla="*/ 63 h 350"/>
                <a:gd name="T50" fmla="*/ 0 w 1408"/>
                <a:gd name="T51" fmla="*/ 22 h 350"/>
                <a:gd name="T52" fmla="*/ 24 w 1408"/>
                <a:gd name="T53" fmla="*/ 40 h 350"/>
                <a:gd name="T54" fmla="*/ 82 w 1408"/>
                <a:gd name="T55" fmla="*/ 75 h 350"/>
                <a:gd name="T56" fmla="*/ 151 w 1408"/>
                <a:gd name="T57" fmla="*/ 107 h 350"/>
                <a:gd name="T58" fmla="*/ 233 w 1408"/>
                <a:gd name="T59" fmla="*/ 134 h 350"/>
                <a:gd name="T60" fmla="*/ 328 w 1408"/>
                <a:gd name="T61" fmla="*/ 155 h 350"/>
                <a:gd name="T62" fmla="*/ 437 w 1408"/>
                <a:gd name="T63" fmla="*/ 167 h 350"/>
                <a:gd name="T64" fmla="*/ 561 w 1408"/>
                <a:gd name="T65" fmla="*/ 171 h 350"/>
                <a:gd name="T66" fmla="*/ 702 w 1408"/>
                <a:gd name="T67" fmla="*/ 164 h 350"/>
                <a:gd name="T68" fmla="*/ 780 w 1408"/>
                <a:gd name="T69" fmla="*/ 155 h 350"/>
                <a:gd name="T70" fmla="*/ 853 w 1408"/>
                <a:gd name="T71" fmla="*/ 145 h 350"/>
                <a:gd name="T72" fmla="*/ 1006 w 1408"/>
                <a:gd name="T73" fmla="*/ 116 h 350"/>
                <a:gd name="T74" fmla="*/ 1163 w 1408"/>
                <a:gd name="T75" fmla="*/ 78 h 350"/>
                <a:gd name="T76" fmla="*/ 1325 w 1408"/>
                <a:gd name="T77" fmla="*/ 29 h 350"/>
                <a:gd name="T78" fmla="*/ 1408 w 1408"/>
                <a:gd name="T7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8" h="350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A195E4CA-9AB1-4F88-A68C-C6C8EA228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1332"/>
              <a:ext cx="66" cy="122"/>
            </a:xfrm>
            <a:custGeom>
              <a:avLst/>
              <a:gdLst>
                <a:gd name="T0" fmla="*/ 324 w 458"/>
                <a:gd name="T1" fmla="*/ 0 h 853"/>
                <a:gd name="T2" fmla="*/ 322 w 458"/>
                <a:gd name="T3" fmla="*/ 5 h 853"/>
                <a:gd name="T4" fmla="*/ 324 w 458"/>
                <a:gd name="T5" fmla="*/ 54 h 853"/>
                <a:gd name="T6" fmla="*/ 337 w 458"/>
                <a:gd name="T7" fmla="*/ 109 h 853"/>
                <a:gd name="T8" fmla="*/ 357 w 458"/>
                <a:gd name="T9" fmla="*/ 149 h 853"/>
                <a:gd name="T10" fmla="*/ 386 w 458"/>
                <a:gd name="T11" fmla="*/ 190 h 853"/>
                <a:gd name="T12" fmla="*/ 429 w 458"/>
                <a:gd name="T13" fmla="*/ 229 h 853"/>
                <a:gd name="T14" fmla="*/ 458 w 458"/>
                <a:gd name="T15" fmla="*/ 246 h 853"/>
                <a:gd name="T16" fmla="*/ 454 w 458"/>
                <a:gd name="T17" fmla="*/ 249 h 853"/>
                <a:gd name="T18" fmla="*/ 412 w 458"/>
                <a:gd name="T19" fmla="*/ 304 h 853"/>
                <a:gd name="T20" fmla="*/ 359 w 458"/>
                <a:gd name="T21" fmla="*/ 399 h 853"/>
                <a:gd name="T22" fmla="*/ 316 w 458"/>
                <a:gd name="T23" fmla="*/ 491 h 853"/>
                <a:gd name="T24" fmla="*/ 269 w 458"/>
                <a:gd name="T25" fmla="*/ 612 h 853"/>
                <a:gd name="T26" fmla="*/ 219 w 458"/>
                <a:gd name="T27" fmla="*/ 763 h 853"/>
                <a:gd name="T28" fmla="*/ 193 w 458"/>
                <a:gd name="T29" fmla="*/ 853 h 853"/>
                <a:gd name="T30" fmla="*/ 171 w 458"/>
                <a:gd name="T31" fmla="*/ 834 h 853"/>
                <a:gd name="T32" fmla="*/ 85 w 458"/>
                <a:gd name="T33" fmla="*/ 732 h 853"/>
                <a:gd name="T34" fmla="*/ 50 w 458"/>
                <a:gd name="T35" fmla="*/ 681 h 853"/>
                <a:gd name="T36" fmla="*/ 23 w 458"/>
                <a:gd name="T37" fmla="*/ 623 h 853"/>
                <a:gd name="T38" fmla="*/ 4 w 458"/>
                <a:gd name="T39" fmla="*/ 562 h 853"/>
                <a:gd name="T40" fmla="*/ 0 w 458"/>
                <a:gd name="T41" fmla="*/ 530 h 853"/>
                <a:gd name="T42" fmla="*/ 0 w 458"/>
                <a:gd name="T43" fmla="*/ 514 h 853"/>
                <a:gd name="T44" fmla="*/ 5 w 458"/>
                <a:gd name="T45" fmla="*/ 478 h 853"/>
                <a:gd name="T46" fmla="*/ 24 w 458"/>
                <a:gd name="T47" fmla="*/ 417 h 853"/>
                <a:gd name="T48" fmla="*/ 69 w 458"/>
                <a:gd name="T49" fmla="*/ 331 h 853"/>
                <a:gd name="T50" fmla="*/ 126 w 458"/>
                <a:gd name="T51" fmla="*/ 242 h 853"/>
                <a:gd name="T52" fmla="*/ 219 w 458"/>
                <a:gd name="T53" fmla="*/ 120 h 853"/>
                <a:gd name="T54" fmla="*/ 313 w 458"/>
                <a:gd name="T55" fmla="*/ 10 h 853"/>
                <a:gd name="T56" fmla="*/ 324 w 458"/>
                <a:gd name="T5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853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A29C879F-A85F-4E3E-92D0-C9AEA687F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" y="1383"/>
              <a:ext cx="126" cy="99"/>
            </a:xfrm>
            <a:custGeom>
              <a:avLst/>
              <a:gdLst>
                <a:gd name="T0" fmla="*/ 0 w 884"/>
                <a:gd name="T1" fmla="*/ 603 h 689"/>
                <a:gd name="T2" fmla="*/ 10 w 884"/>
                <a:gd name="T3" fmla="*/ 552 h 689"/>
                <a:gd name="T4" fmla="*/ 79 w 884"/>
                <a:gd name="T5" fmla="*/ 325 h 689"/>
                <a:gd name="T6" fmla="*/ 116 w 884"/>
                <a:gd name="T7" fmla="*/ 225 h 689"/>
                <a:gd name="T8" fmla="*/ 160 w 884"/>
                <a:gd name="T9" fmla="*/ 126 h 689"/>
                <a:gd name="T10" fmla="*/ 211 w 884"/>
                <a:gd name="T11" fmla="*/ 38 h 689"/>
                <a:gd name="T12" fmla="*/ 238 w 884"/>
                <a:gd name="T13" fmla="*/ 0 h 689"/>
                <a:gd name="T14" fmla="*/ 250 w 884"/>
                <a:gd name="T15" fmla="*/ 5 h 689"/>
                <a:gd name="T16" fmla="*/ 371 w 884"/>
                <a:gd name="T17" fmla="*/ 43 h 689"/>
                <a:gd name="T18" fmla="*/ 514 w 884"/>
                <a:gd name="T19" fmla="*/ 79 h 689"/>
                <a:gd name="T20" fmla="*/ 620 w 884"/>
                <a:gd name="T21" fmla="*/ 97 h 689"/>
                <a:gd name="T22" fmla="*/ 729 w 884"/>
                <a:gd name="T23" fmla="*/ 108 h 689"/>
                <a:gd name="T24" fmla="*/ 835 w 884"/>
                <a:gd name="T25" fmla="*/ 107 h 689"/>
                <a:gd name="T26" fmla="*/ 884 w 884"/>
                <a:gd name="T27" fmla="*/ 100 h 689"/>
                <a:gd name="T28" fmla="*/ 880 w 884"/>
                <a:gd name="T29" fmla="*/ 147 h 689"/>
                <a:gd name="T30" fmla="*/ 867 w 884"/>
                <a:gd name="T31" fmla="*/ 402 h 689"/>
                <a:gd name="T32" fmla="*/ 869 w 884"/>
                <a:gd name="T33" fmla="*/ 538 h 689"/>
                <a:gd name="T34" fmla="*/ 877 w 884"/>
                <a:gd name="T35" fmla="*/ 619 h 689"/>
                <a:gd name="T36" fmla="*/ 884 w 884"/>
                <a:gd name="T37" fmla="*/ 653 h 689"/>
                <a:gd name="T38" fmla="*/ 868 w 884"/>
                <a:gd name="T39" fmla="*/ 656 h 689"/>
                <a:gd name="T40" fmla="*/ 707 w 884"/>
                <a:gd name="T41" fmla="*/ 679 h 689"/>
                <a:gd name="T42" fmla="*/ 514 w 884"/>
                <a:gd name="T43" fmla="*/ 689 h 689"/>
                <a:gd name="T44" fmla="*/ 370 w 884"/>
                <a:gd name="T45" fmla="*/ 685 h 689"/>
                <a:gd name="T46" fmla="*/ 220 w 884"/>
                <a:gd name="T47" fmla="*/ 666 h 689"/>
                <a:gd name="T48" fmla="*/ 107 w 884"/>
                <a:gd name="T49" fmla="*/ 640 h 689"/>
                <a:gd name="T50" fmla="*/ 35 w 884"/>
                <a:gd name="T51" fmla="*/ 618 h 689"/>
                <a:gd name="T52" fmla="*/ 0 w 884"/>
                <a:gd name="T53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689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8D14A071-373F-4381-BADE-2E356800F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863"/>
              <a:ext cx="357" cy="166"/>
            </a:xfrm>
            <a:custGeom>
              <a:avLst/>
              <a:gdLst>
                <a:gd name="T0" fmla="*/ 6 w 2503"/>
                <a:gd name="T1" fmla="*/ 1160 h 1160"/>
                <a:gd name="T2" fmla="*/ 2 w 2503"/>
                <a:gd name="T3" fmla="*/ 1144 h 1160"/>
                <a:gd name="T4" fmla="*/ 0 w 2503"/>
                <a:gd name="T5" fmla="*/ 1043 h 1160"/>
                <a:gd name="T6" fmla="*/ 14 w 2503"/>
                <a:gd name="T7" fmla="*/ 978 h 1160"/>
                <a:gd name="T8" fmla="*/ 33 w 2503"/>
                <a:gd name="T9" fmla="*/ 934 h 1160"/>
                <a:gd name="T10" fmla="*/ 46 w 2503"/>
                <a:gd name="T11" fmla="*/ 912 h 1160"/>
                <a:gd name="T12" fmla="*/ 90 w 2503"/>
                <a:gd name="T13" fmla="*/ 852 h 1160"/>
                <a:gd name="T14" fmla="*/ 282 w 2503"/>
                <a:gd name="T15" fmla="*/ 627 h 1160"/>
                <a:gd name="T16" fmla="*/ 621 w 2503"/>
                <a:gd name="T17" fmla="*/ 248 h 1160"/>
                <a:gd name="T18" fmla="*/ 692 w 2503"/>
                <a:gd name="T19" fmla="*/ 171 h 1160"/>
                <a:gd name="T20" fmla="*/ 2220 w 2503"/>
                <a:gd name="T21" fmla="*/ 83 h 1160"/>
                <a:gd name="T22" fmla="*/ 2269 w 2503"/>
                <a:gd name="T23" fmla="*/ 37 h 1160"/>
                <a:gd name="T24" fmla="*/ 2288 w 2503"/>
                <a:gd name="T25" fmla="*/ 21 h 1160"/>
                <a:gd name="T26" fmla="*/ 2335 w 2503"/>
                <a:gd name="T27" fmla="*/ 1 h 1160"/>
                <a:gd name="T28" fmla="*/ 2360 w 2503"/>
                <a:gd name="T29" fmla="*/ 0 h 1160"/>
                <a:gd name="T30" fmla="*/ 2371 w 2503"/>
                <a:gd name="T31" fmla="*/ 0 h 1160"/>
                <a:gd name="T32" fmla="*/ 2397 w 2503"/>
                <a:gd name="T33" fmla="*/ 2 h 1160"/>
                <a:gd name="T34" fmla="*/ 2445 w 2503"/>
                <a:gd name="T35" fmla="*/ 22 h 1160"/>
                <a:gd name="T36" fmla="*/ 2482 w 2503"/>
                <a:gd name="T37" fmla="*/ 58 h 1160"/>
                <a:gd name="T38" fmla="*/ 2502 w 2503"/>
                <a:gd name="T39" fmla="*/ 106 h 1160"/>
                <a:gd name="T40" fmla="*/ 2503 w 2503"/>
                <a:gd name="T41" fmla="*/ 133 h 1160"/>
                <a:gd name="T42" fmla="*/ 2502 w 2503"/>
                <a:gd name="T43" fmla="*/ 159 h 1160"/>
                <a:gd name="T44" fmla="*/ 2483 w 2503"/>
                <a:gd name="T45" fmla="*/ 207 h 1160"/>
                <a:gd name="T46" fmla="*/ 2464 w 2503"/>
                <a:gd name="T47" fmla="*/ 226 h 1160"/>
                <a:gd name="T48" fmla="*/ 2161 w 2503"/>
                <a:gd name="T49" fmla="*/ 530 h 1160"/>
                <a:gd name="T50" fmla="*/ 2137 w 2503"/>
                <a:gd name="T51" fmla="*/ 553 h 1160"/>
                <a:gd name="T52" fmla="*/ 2080 w 2503"/>
                <a:gd name="T53" fmla="*/ 586 h 1160"/>
                <a:gd name="T54" fmla="*/ 2048 w 2503"/>
                <a:gd name="T55" fmla="*/ 596 h 1160"/>
                <a:gd name="T56" fmla="*/ 6 w 2503"/>
                <a:gd name="T5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3" h="1160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F64E29C-554E-4341-AD84-25222B38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863"/>
              <a:ext cx="259" cy="69"/>
            </a:xfrm>
            <a:custGeom>
              <a:avLst/>
              <a:gdLst>
                <a:gd name="T0" fmla="*/ 1809 w 1809"/>
                <a:gd name="T1" fmla="*/ 105 h 483"/>
                <a:gd name="T2" fmla="*/ 1802 w 1809"/>
                <a:gd name="T3" fmla="*/ 83 h 483"/>
                <a:gd name="T4" fmla="*/ 1779 w 1809"/>
                <a:gd name="T5" fmla="*/ 44 h 483"/>
                <a:gd name="T6" fmla="*/ 1745 w 1809"/>
                <a:gd name="T7" fmla="*/ 17 h 483"/>
                <a:gd name="T8" fmla="*/ 1703 w 1809"/>
                <a:gd name="T9" fmla="*/ 1 h 483"/>
                <a:gd name="T10" fmla="*/ 1679 w 1809"/>
                <a:gd name="T11" fmla="*/ 0 h 483"/>
                <a:gd name="T12" fmla="*/ 1669 w 1809"/>
                <a:gd name="T13" fmla="*/ 0 h 483"/>
                <a:gd name="T14" fmla="*/ 1643 w 1809"/>
                <a:gd name="T15" fmla="*/ 1 h 483"/>
                <a:gd name="T16" fmla="*/ 1596 w 1809"/>
                <a:gd name="T17" fmla="*/ 21 h 483"/>
                <a:gd name="T18" fmla="*/ 1577 w 1809"/>
                <a:gd name="T19" fmla="*/ 37 h 483"/>
                <a:gd name="T20" fmla="*/ 1528 w 1809"/>
                <a:gd name="T21" fmla="*/ 83 h 483"/>
                <a:gd name="T22" fmla="*/ 0 w 1809"/>
                <a:gd name="T23" fmla="*/ 170 h 483"/>
                <a:gd name="T24" fmla="*/ 1413 w 1809"/>
                <a:gd name="T25" fmla="*/ 143 h 483"/>
                <a:gd name="T26" fmla="*/ 1392 w 1809"/>
                <a:gd name="T27" fmla="*/ 160 h 483"/>
                <a:gd name="T28" fmla="*/ 1288 w 1809"/>
                <a:gd name="T29" fmla="*/ 285 h 483"/>
                <a:gd name="T30" fmla="*/ 1232 w 1809"/>
                <a:gd name="T31" fmla="*/ 376 h 483"/>
                <a:gd name="T32" fmla="*/ 1200 w 1809"/>
                <a:gd name="T33" fmla="*/ 446 h 483"/>
                <a:gd name="T34" fmla="*/ 1186 w 1809"/>
                <a:gd name="T35" fmla="*/ 483 h 483"/>
                <a:gd name="T36" fmla="*/ 1205 w 1809"/>
                <a:gd name="T37" fmla="*/ 456 h 483"/>
                <a:gd name="T38" fmla="*/ 1325 w 1809"/>
                <a:gd name="T39" fmla="*/ 309 h 483"/>
                <a:gd name="T40" fmla="*/ 1403 w 1809"/>
                <a:gd name="T41" fmla="*/ 230 h 483"/>
                <a:gd name="T42" fmla="*/ 1457 w 1809"/>
                <a:gd name="T43" fmla="*/ 181 h 483"/>
                <a:gd name="T44" fmla="*/ 1486 w 1809"/>
                <a:gd name="T45" fmla="*/ 160 h 483"/>
                <a:gd name="T46" fmla="*/ 1539 w 1809"/>
                <a:gd name="T47" fmla="*/ 121 h 483"/>
                <a:gd name="T48" fmla="*/ 1609 w 1809"/>
                <a:gd name="T49" fmla="*/ 73 h 483"/>
                <a:gd name="T50" fmla="*/ 1651 w 1809"/>
                <a:gd name="T51" fmla="*/ 50 h 483"/>
                <a:gd name="T52" fmla="*/ 1689 w 1809"/>
                <a:gd name="T53" fmla="*/ 38 h 483"/>
                <a:gd name="T54" fmla="*/ 1725 w 1809"/>
                <a:gd name="T55" fmla="*/ 38 h 483"/>
                <a:gd name="T56" fmla="*/ 1759 w 1809"/>
                <a:gd name="T57" fmla="*/ 51 h 483"/>
                <a:gd name="T58" fmla="*/ 1792 w 1809"/>
                <a:gd name="T59" fmla="*/ 82 h 483"/>
                <a:gd name="T60" fmla="*/ 1809 w 1809"/>
                <a:gd name="T61" fmla="*/ 10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9" h="483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D3C15242-BC23-4CE4-80E2-69BCF626E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185"/>
              <a:ext cx="764" cy="244"/>
            </a:xfrm>
            <a:custGeom>
              <a:avLst/>
              <a:gdLst>
                <a:gd name="T0" fmla="*/ 0 w 5351"/>
                <a:gd name="T1" fmla="*/ 1685 h 1705"/>
                <a:gd name="T2" fmla="*/ 4374 w 5351"/>
                <a:gd name="T3" fmla="*/ 1705 h 1705"/>
                <a:gd name="T4" fmla="*/ 4405 w 5351"/>
                <a:gd name="T5" fmla="*/ 1705 h 1705"/>
                <a:gd name="T6" fmla="*/ 4465 w 5351"/>
                <a:gd name="T7" fmla="*/ 1695 h 1705"/>
                <a:gd name="T8" fmla="*/ 4523 w 5351"/>
                <a:gd name="T9" fmla="*/ 1675 h 1705"/>
                <a:gd name="T10" fmla="*/ 4577 w 5351"/>
                <a:gd name="T11" fmla="*/ 1646 h 1705"/>
                <a:gd name="T12" fmla="*/ 4602 w 5351"/>
                <a:gd name="T13" fmla="*/ 1628 h 1705"/>
                <a:gd name="T14" fmla="*/ 5345 w 5351"/>
                <a:gd name="T15" fmla="*/ 1052 h 1705"/>
                <a:gd name="T16" fmla="*/ 5347 w 5351"/>
                <a:gd name="T17" fmla="*/ 1042 h 1705"/>
                <a:gd name="T18" fmla="*/ 5351 w 5351"/>
                <a:gd name="T19" fmla="*/ 977 h 1705"/>
                <a:gd name="T20" fmla="*/ 5347 w 5351"/>
                <a:gd name="T21" fmla="*/ 919 h 1705"/>
                <a:gd name="T22" fmla="*/ 5332 w 5351"/>
                <a:gd name="T23" fmla="*/ 853 h 1705"/>
                <a:gd name="T24" fmla="*/ 5304 w 5351"/>
                <a:gd name="T25" fmla="*/ 787 h 1705"/>
                <a:gd name="T26" fmla="*/ 5269 w 5351"/>
                <a:gd name="T27" fmla="*/ 743 h 1705"/>
                <a:gd name="T28" fmla="*/ 5239 w 5351"/>
                <a:gd name="T29" fmla="*/ 717 h 1705"/>
                <a:gd name="T30" fmla="*/ 5203 w 5351"/>
                <a:gd name="T31" fmla="*/ 694 h 1705"/>
                <a:gd name="T32" fmla="*/ 5159 w 5351"/>
                <a:gd name="T33" fmla="*/ 675 h 1705"/>
                <a:gd name="T34" fmla="*/ 5136 w 5351"/>
                <a:gd name="T35" fmla="*/ 668 h 1705"/>
                <a:gd name="T36" fmla="*/ 5087 w 5351"/>
                <a:gd name="T37" fmla="*/ 657 h 1705"/>
                <a:gd name="T38" fmla="*/ 5000 w 5351"/>
                <a:gd name="T39" fmla="*/ 651 h 1705"/>
                <a:gd name="T40" fmla="*/ 4927 w 5351"/>
                <a:gd name="T41" fmla="*/ 661 h 1705"/>
                <a:gd name="T42" fmla="*/ 4868 w 5351"/>
                <a:gd name="T43" fmla="*/ 682 h 1705"/>
                <a:gd name="T44" fmla="*/ 4820 w 5351"/>
                <a:gd name="T45" fmla="*/ 708 h 1705"/>
                <a:gd name="T46" fmla="*/ 4786 w 5351"/>
                <a:gd name="T47" fmla="*/ 735 h 1705"/>
                <a:gd name="T48" fmla="*/ 4755 w 5351"/>
                <a:gd name="T49" fmla="*/ 767 h 1705"/>
                <a:gd name="T50" fmla="*/ 4751 w 5351"/>
                <a:gd name="T51" fmla="*/ 773 h 1705"/>
                <a:gd name="T52" fmla="*/ 2511 w 5351"/>
                <a:gd name="T53" fmla="*/ 474 h 1705"/>
                <a:gd name="T54" fmla="*/ 2452 w 5351"/>
                <a:gd name="T55" fmla="*/ 465 h 1705"/>
                <a:gd name="T56" fmla="*/ 2337 w 5351"/>
                <a:gd name="T57" fmla="*/ 435 h 1705"/>
                <a:gd name="T58" fmla="*/ 2227 w 5351"/>
                <a:gd name="T59" fmla="*/ 392 h 1705"/>
                <a:gd name="T60" fmla="*/ 2122 w 5351"/>
                <a:gd name="T61" fmla="*/ 337 h 1705"/>
                <a:gd name="T62" fmla="*/ 2073 w 5351"/>
                <a:gd name="T63" fmla="*/ 304 h 1705"/>
                <a:gd name="T64" fmla="*/ 1632 w 5351"/>
                <a:gd name="T65" fmla="*/ 0 h 1705"/>
                <a:gd name="T66" fmla="*/ 0 w 5351"/>
                <a:gd name="T67" fmla="*/ 168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1" h="1705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9A0D98BD-0FE8-400C-96A5-5D110C50C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1253"/>
              <a:ext cx="405" cy="123"/>
            </a:xfrm>
            <a:custGeom>
              <a:avLst/>
              <a:gdLst>
                <a:gd name="T0" fmla="*/ 2625 w 2840"/>
                <a:gd name="T1" fmla="*/ 194 h 860"/>
                <a:gd name="T2" fmla="*/ 2576 w 2840"/>
                <a:gd name="T3" fmla="*/ 183 h 860"/>
                <a:gd name="T4" fmla="*/ 2489 w 2840"/>
                <a:gd name="T5" fmla="*/ 177 h 860"/>
                <a:gd name="T6" fmla="*/ 2416 w 2840"/>
                <a:gd name="T7" fmla="*/ 187 h 860"/>
                <a:gd name="T8" fmla="*/ 2357 w 2840"/>
                <a:gd name="T9" fmla="*/ 208 h 860"/>
                <a:gd name="T10" fmla="*/ 2309 w 2840"/>
                <a:gd name="T11" fmla="*/ 234 h 860"/>
                <a:gd name="T12" fmla="*/ 2275 w 2840"/>
                <a:gd name="T13" fmla="*/ 261 h 860"/>
                <a:gd name="T14" fmla="*/ 2244 w 2840"/>
                <a:gd name="T15" fmla="*/ 293 h 860"/>
                <a:gd name="T16" fmla="*/ 2240 w 2840"/>
                <a:gd name="T17" fmla="*/ 299 h 860"/>
                <a:gd name="T18" fmla="*/ 0 w 2840"/>
                <a:gd name="T19" fmla="*/ 0 h 860"/>
                <a:gd name="T20" fmla="*/ 2139 w 2840"/>
                <a:gd name="T21" fmla="*/ 428 h 860"/>
                <a:gd name="T22" fmla="*/ 2122 w 2840"/>
                <a:gd name="T23" fmla="*/ 443 h 860"/>
                <a:gd name="T24" fmla="*/ 2004 w 2840"/>
                <a:gd name="T25" fmla="*/ 583 h 860"/>
                <a:gd name="T26" fmla="*/ 1927 w 2840"/>
                <a:gd name="T27" fmla="*/ 702 h 860"/>
                <a:gd name="T28" fmla="*/ 1870 w 2840"/>
                <a:gd name="T29" fmla="*/ 802 h 860"/>
                <a:gd name="T30" fmla="*/ 1842 w 2840"/>
                <a:gd name="T31" fmla="*/ 860 h 860"/>
                <a:gd name="T32" fmla="*/ 1889 w 2840"/>
                <a:gd name="T33" fmla="*/ 802 h 860"/>
                <a:gd name="T34" fmla="*/ 2148 w 2840"/>
                <a:gd name="T35" fmla="*/ 525 h 860"/>
                <a:gd name="T36" fmla="*/ 2288 w 2840"/>
                <a:gd name="T37" fmla="*/ 396 h 860"/>
                <a:gd name="T38" fmla="*/ 2371 w 2840"/>
                <a:gd name="T39" fmla="*/ 333 h 860"/>
                <a:gd name="T40" fmla="*/ 2406 w 2840"/>
                <a:gd name="T41" fmla="*/ 313 h 860"/>
                <a:gd name="T42" fmla="*/ 2441 w 2840"/>
                <a:gd name="T43" fmla="*/ 297 h 860"/>
                <a:gd name="T44" fmla="*/ 2515 w 2840"/>
                <a:gd name="T45" fmla="*/ 276 h 860"/>
                <a:gd name="T46" fmla="*/ 2593 w 2840"/>
                <a:gd name="T47" fmla="*/ 269 h 860"/>
                <a:gd name="T48" fmla="*/ 2667 w 2840"/>
                <a:gd name="T49" fmla="*/ 279 h 860"/>
                <a:gd name="T50" fmla="*/ 2718 w 2840"/>
                <a:gd name="T51" fmla="*/ 299 h 860"/>
                <a:gd name="T52" fmla="*/ 2747 w 2840"/>
                <a:gd name="T53" fmla="*/ 318 h 860"/>
                <a:gd name="T54" fmla="*/ 2775 w 2840"/>
                <a:gd name="T55" fmla="*/ 342 h 860"/>
                <a:gd name="T56" fmla="*/ 2797 w 2840"/>
                <a:gd name="T57" fmla="*/ 371 h 860"/>
                <a:gd name="T58" fmla="*/ 2816 w 2840"/>
                <a:gd name="T59" fmla="*/ 407 h 860"/>
                <a:gd name="T60" fmla="*/ 2829 w 2840"/>
                <a:gd name="T61" fmla="*/ 448 h 860"/>
                <a:gd name="T62" fmla="*/ 2836 w 2840"/>
                <a:gd name="T63" fmla="*/ 495 h 860"/>
                <a:gd name="T64" fmla="*/ 2837 w 2840"/>
                <a:gd name="T65" fmla="*/ 549 h 860"/>
                <a:gd name="T66" fmla="*/ 2834 w 2840"/>
                <a:gd name="T67" fmla="*/ 578 h 860"/>
                <a:gd name="T68" fmla="*/ 2836 w 2840"/>
                <a:gd name="T69" fmla="*/ 568 h 860"/>
                <a:gd name="T70" fmla="*/ 2840 w 2840"/>
                <a:gd name="T71" fmla="*/ 503 h 860"/>
                <a:gd name="T72" fmla="*/ 2836 w 2840"/>
                <a:gd name="T73" fmla="*/ 444 h 860"/>
                <a:gd name="T74" fmla="*/ 2821 w 2840"/>
                <a:gd name="T75" fmla="*/ 379 h 860"/>
                <a:gd name="T76" fmla="*/ 2793 w 2840"/>
                <a:gd name="T77" fmla="*/ 313 h 860"/>
                <a:gd name="T78" fmla="*/ 2758 w 2840"/>
                <a:gd name="T79" fmla="*/ 269 h 860"/>
                <a:gd name="T80" fmla="*/ 2728 w 2840"/>
                <a:gd name="T81" fmla="*/ 243 h 860"/>
                <a:gd name="T82" fmla="*/ 2692 w 2840"/>
                <a:gd name="T83" fmla="*/ 220 h 860"/>
                <a:gd name="T84" fmla="*/ 2648 w 2840"/>
                <a:gd name="T85" fmla="*/ 201 h 860"/>
                <a:gd name="T86" fmla="*/ 2625 w 2840"/>
                <a:gd name="T87" fmla="*/ 19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0" h="860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5" name="자유형 3">
            <a:extLst>
              <a:ext uri="{FF2B5EF4-FFF2-40B4-BE49-F238E27FC236}">
                <a16:creationId xmlns:a16="http://schemas.microsoft.com/office/drawing/2014/main" id="{FDD6A7C2-E61D-48E9-8DEB-C7DA6D89ED4B}"/>
              </a:ext>
            </a:extLst>
          </p:cNvPr>
          <p:cNvSpPr/>
          <p:nvPr/>
        </p:nvSpPr>
        <p:spPr>
          <a:xfrm>
            <a:off x="260722" y="716903"/>
            <a:ext cx="11670556" cy="5984656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65F7AF-F4CF-4919-8E23-C3B81D01F2C7}"/>
              </a:ext>
            </a:extLst>
          </p:cNvPr>
          <p:cNvSpPr/>
          <p:nvPr/>
        </p:nvSpPr>
        <p:spPr>
          <a:xfrm>
            <a:off x="878676" y="1125295"/>
            <a:ext cx="5260662" cy="5334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11608F6-FB85-45D0-A851-B943C798D867}"/>
              </a:ext>
            </a:extLst>
          </p:cNvPr>
          <p:cNvCxnSpPr/>
          <p:nvPr/>
        </p:nvCxnSpPr>
        <p:spPr>
          <a:xfrm>
            <a:off x="2201662" y="2008895"/>
            <a:ext cx="3092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81D38F-8AD1-4E71-857F-10CC644D1D09}"/>
              </a:ext>
            </a:extLst>
          </p:cNvPr>
          <p:cNvSpPr txBox="1"/>
          <p:nvPr/>
        </p:nvSpPr>
        <p:spPr>
          <a:xfrm>
            <a:off x="6369261" y="1131732"/>
            <a:ext cx="4163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en-US" altLang="ko-KR" dirty="0"/>
          </a:p>
          <a:p>
            <a:r>
              <a:rPr lang="ko-KR" altLang="en-US" dirty="0" err="1"/>
              <a:t>로그인페이지</a:t>
            </a:r>
            <a:endParaRPr lang="en-US" altLang="ko-KR" dirty="0"/>
          </a:p>
          <a:p>
            <a:r>
              <a:rPr lang="ko-KR" altLang="en-US" dirty="0"/>
              <a:t>회원가입창</a:t>
            </a:r>
            <a:endParaRPr lang="en-US" altLang="ko-KR" dirty="0"/>
          </a:p>
          <a:p>
            <a:r>
              <a:rPr lang="ko-KR" altLang="en-US" dirty="0"/>
              <a:t>마이페이지</a:t>
            </a:r>
            <a:endParaRPr lang="en-US" altLang="ko-KR" dirty="0"/>
          </a:p>
          <a:p>
            <a:r>
              <a:rPr lang="ko-KR" altLang="en-US" dirty="0"/>
              <a:t>여행상품창</a:t>
            </a:r>
            <a:endParaRPr lang="en-US" altLang="ko-KR" dirty="0"/>
          </a:p>
          <a:p>
            <a:r>
              <a:rPr lang="ko-KR" altLang="en-US" dirty="0"/>
              <a:t>커뮤니티창</a:t>
            </a:r>
            <a:endParaRPr lang="en-US" altLang="ko-KR" dirty="0"/>
          </a:p>
          <a:p>
            <a:r>
              <a:rPr lang="ko-KR" altLang="en-US" dirty="0" err="1"/>
              <a:t>결제창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79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34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30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8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234</Words>
  <Application>Microsoft Office PowerPoint</Application>
  <PresentationFormat>와이드스크린</PresentationFormat>
  <Paragraphs>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나눔고딕</vt:lpstr>
      <vt:lpstr>나눔고딕 ExtraBold</vt:lpstr>
      <vt:lpstr>나눔바른고딕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천진 최</cp:lastModifiedBy>
  <cp:revision>6</cp:revision>
  <dcterms:created xsi:type="dcterms:W3CDTF">2019-09-06T08:48:19Z</dcterms:created>
  <dcterms:modified xsi:type="dcterms:W3CDTF">2019-09-06T09:19:40Z</dcterms:modified>
</cp:coreProperties>
</file>