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연결자 29"/>
          <p:cNvSpPr/>
          <p:nvPr/>
        </p:nvSpPr>
        <p:spPr>
          <a:xfrm>
            <a:off x="1001109" y="168158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39893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30323"/>
              </p:ext>
            </p:extLst>
          </p:nvPr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65771" y="0"/>
            <a:ext cx="392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상품리스트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/>
              <a:t>원하는 </a:t>
            </a:r>
            <a:r>
              <a:rPr lang="ko-KR" altLang="en-US" dirty="0" err="1"/>
              <a:t>상품메뉴</a:t>
            </a:r>
            <a:r>
              <a:rPr lang="ko-KR" altLang="en-US" dirty="0"/>
              <a:t> </a:t>
            </a:r>
            <a:r>
              <a:rPr lang="ko-KR" altLang="en-US" dirty="0" err="1" smtClean="0"/>
              <a:t>클릭시</a:t>
            </a:r>
            <a:endParaRPr lang="en-US" altLang="ko-KR" dirty="0"/>
          </a:p>
          <a:p>
            <a:r>
              <a:rPr lang="ko-KR" altLang="en-US" dirty="0"/>
              <a:t>하단에 조건에 맞는 상품들이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클릭시</a:t>
            </a:r>
            <a:r>
              <a:rPr lang="ko-KR" altLang="en-US" dirty="0"/>
              <a:t> 해당 상품의 상세페이지 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33767" y="1655797"/>
            <a:ext cx="4878841" cy="44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96309" y="1769695"/>
            <a:ext cx="442749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46850" y="1769695"/>
            <a:ext cx="3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2702" y="2286902"/>
            <a:ext cx="2251029" cy="1942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6992" y="2757021"/>
            <a:ext cx="442749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2603" y="2735845"/>
            <a:ext cx="3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해당상품 상세페이지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 이벤트 및 옵션 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상품제목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상품소개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옵션선택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옵션을선택해 주세요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70607" y="1868677"/>
            <a:ext cx="3807081" cy="238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60722" y="1826982"/>
            <a:ext cx="416094" cy="3535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696" y="1814691"/>
            <a:ext cx="3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235486" y="2260101"/>
            <a:ext cx="3145514" cy="473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858880" y="1962545"/>
            <a:ext cx="383027" cy="37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07439" y="1964660"/>
            <a:ext cx="38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241178" y="3010594"/>
            <a:ext cx="3145514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054336" y="2888427"/>
            <a:ext cx="415894" cy="413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2160" y="2935188"/>
            <a:ext cx="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53163" y="4306755"/>
            <a:ext cx="7012825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336" y="4958862"/>
            <a:ext cx="590480" cy="436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1038" y="4992400"/>
            <a:ext cx="3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94301" y="0"/>
            <a:ext cx="3891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 해당 </a:t>
            </a:r>
            <a:r>
              <a:rPr lang="ko-KR" altLang="en-US" dirty="0"/>
              <a:t>상품의 이미지를 슬라이드 식 으로 표현           버튼 </a:t>
            </a:r>
            <a:r>
              <a:rPr lang="ko-KR" altLang="en-US" dirty="0" err="1"/>
              <a:t>클릭시</a:t>
            </a:r>
            <a:r>
              <a:rPr lang="ko-KR" altLang="en-US" dirty="0"/>
              <a:t> 이미지 </a:t>
            </a:r>
            <a:r>
              <a:rPr lang="ko-KR" altLang="en-US" dirty="0" smtClean="0"/>
              <a:t>슬라이드    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맞는 순서에 관한 이미지 출력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해당상품의 </a:t>
            </a:r>
            <a:r>
              <a:rPr lang="ko-KR" altLang="en-US" dirty="0"/>
              <a:t>옵션 선택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해당상품의 인원수 결정 및 예약하기 버튼 </a:t>
            </a:r>
            <a:r>
              <a:rPr lang="ko-KR" altLang="en-US" dirty="0" smtClean="0"/>
              <a:t>클릭 시 </a:t>
            </a:r>
            <a:r>
              <a:rPr lang="ko-KR" altLang="en-US" dirty="0"/>
              <a:t>조건에 맞는 결제페이지로 이동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해당 상품의 소개 및 이벤트 옵션 설명</a:t>
            </a:r>
          </a:p>
          <a:p>
            <a:endParaRPr lang="ko-KR" altLang="en-US" dirty="0"/>
          </a:p>
        </p:txBody>
      </p:sp>
      <p:sp>
        <p:nvSpPr>
          <p:cNvPr id="50" name="실행 단추: 뒤로 또는 이전 49">
            <a:hlinkClick r:id="" action="ppaction://noaction" highlightClick="1"/>
          </p:cNvPr>
          <p:cNvSpPr/>
          <p:nvPr/>
        </p:nvSpPr>
        <p:spPr>
          <a:xfrm>
            <a:off x="9767013" y="56791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실행 단추: 뒤로 또는 이전 50">
            <a:hlinkClick r:id="" action="ppaction://noaction" highlightClick="1"/>
          </p:cNvPr>
          <p:cNvSpPr/>
          <p:nvPr/>
        </p:nvSpPr>
        <p:spPr>
          <a:xfrm rot="10800000">
            <a:off x="10232018" y="550383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10122114" y="88591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0"/>
            <a:ext cx="8952389" cy="6858000"/>
            <a:chOff x="0" y="0"/>
            <a:chExt cx="8952389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" y="0"/>
              <a:ext cx="8265771" cy="170743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7437"/>
              <a:ext cx="7295844" cy="10756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83100"/>
              <a:ext cx="5161280" cy="27409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800612"/>
              <a:ext cx="2266644" cy="2783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83875" y="2846242"/>
              <a:ext cx="4917440" cy="72993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31823" y="2808030"/>
              <a:ext cx="2024721" cy="7541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3666" y="3966399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42727" y="3820947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6786" y="3059711"/>
              <a:ext cx="233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숙소 이미지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6045" y="3013551"/>
              <a:ext cx="1011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렌트카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3288" y="3942883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907" y="3806576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0645" y="2093019"/>
              <a:ext cx="2234795" cy="2281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2648452" y="2084676"/>
              <a:ext cx="228642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30758" y="2105296"/>
              <a:ext cx="1071722" cy="22749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실행 단추: 앞으로 또는 다음 24">
              <a:hlinkClick r:id="" action="ppaction://noaction" highlightClick="1"/>
            </p:cNvPr>
            <p:cNvSpPr/>
            <p:nvPr/>
          </p:nvSpPr>
          <p:spPr>
            <a:xfrm rot="5400000">
              <a:off x="4370922" y="2101305"/>
              <a:ext cx="247312" cy="230746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166544" y="2105296"/>
              <a:ext cx="1071696" cy="26338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앞으로 또는 다음 26">
              <a:hlinkClick r:id="" action="ppaction://noaction" highlightClick="1"/>
            </p:cNvPr>
            <p:cNvSpPr/>
            <p:nvPr/>
          </p:nvSpPr>
          <p:spPr>
            <a:xfrm rot="5400000">
              <a:off x="5993054" y="2113187"/>
              <a:ext cx="267883" cy="243115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42" y="3642395"/>
              <a:ext cx="4605396" cy="2352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443" y="3966399"/>
              <a:ext cx="343576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0645" y="2443359"/>
              <a:ext cx="2234795" cy="2066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912" y="1826982"/>
              <a:ext cx="3211017" cy="143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05914" y="2466691"/>
              <a:ext cx="1994269" cy="135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81083" y="2093020"/>
              <a:ext cx="925284" cy="5831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5208" y="2232696"/>
              <a:ext cx="263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선택버튼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62166" y="2085422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945645" y="2074595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667381" y="2074875"/>
              <a:ext cx="486631" cy="2339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각형 37"/>
            <p:cNvSpPr/>
            <p:nvPr/>
          </p:nvSpPr>
          <p:spPr>
            <a:xfrm>
              <a:off x="72003" y="2432053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19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출발지역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706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출발일자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7751" y="2096294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리턴일자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60" y="2421128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출발인원</a:t>
              </a:r>
              <a:endParaRPr lang="ko-KR" altLang="en-US" sz="800" dirty="0"/>
            </a:p>
          </p:txBody>
        </p:sp>
        <p:sp>
          <p:nvSpPr>
            <p:cNvPr id="43" name="실행 단추: 앞으로 또는 다음 42">
              <a:hlinkClick r:id="" action="ppaction://noaction" highlightClick="1"/>
            </p:cNvPr>
            <p:cNvSpPr/>
            <p:nvPr/>
          </p:nvSpPr>
          <p:spPr>
            <a:xfrm rot="5400000">
              <a:off x="1239787" y="2424933"/>
              <a:ext cx="233586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5645" y="2445635"/>
              <a:ext cx="23537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성인 소아 유아 선택</a:t>
              </a:r>
              <a:endParaRPr lang="ko-KR" altLang="en-US" sz="11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여행만들기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</a:p>
          <a:p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0314" y="1710134"/>
            <a:ext cx="7266858" cy="108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78869" y="1556238"/>
            <a:ext cx="544860" cy="4145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04158" y="1583322"/>
            <a:ext cx="41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84142" y="0"/>
            <a:ext cx="3907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원하는 조건을 설정하여 </a:t>
            </a:r>
            <a:r>
              <a:rPr lang="ko-KR" altLang="en-US" dirty="0" err="1"/>
              <a:t>선택버튼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smtClean="0"/>
              <a:t>     에서 </a:t>
            </a:r>
            <a:r>
              <a:rPr lang="ko-KR" altLang="en-US" dirty="0"/>
              <a:t>설정한 조건에 맞는 숙소 및 렌터카 설정 가능 그 후 결제페이지로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설정한 조건에 맞는 숙소 및 </a:t>
            </a:r>
            <a:r>
              <a:rPr lang="ko-KR" altLang="en-US" dirty="0" smtClean="0"/>
              <a:t>렌터카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설정 후 </a:t>
            </a:r>
            <a:r>
              <a:rPr lang="ko-KR" altLang="en-US" dirty="0" err="1" smtClean="0"/>
              <a:t>여행만들기</a:t>
            </a:r>
            <a:r>
              <a:rPr lang="ko-KR" altLang="en-US" dirty="0" smtClean="0"/>
              <a:t> 설정 페이지에서 선택 한 상품들의 이름 가격이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-9267" y="2795379"/>
            <a:ext cx="7332995" cy="278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951247" y="3647592"/>
            <a:ext cx="544860" cy="4145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080652" y="3670221"/>
            <a:ext cx="4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73950" y="4279023"/>
            <a:ext cx="4481301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33532" y="4272186"/>
            <a:ext cx="1765145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3950" y="4272186"/>
            <a:ext cx="6724727" cy="1234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1996" y="4497534"/>
            <a:ext cx="553916" cy="383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5131" y="4504411"/>
            <a:ext cx="4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981089" y="4343400"/>
            <a:ext cx="1065320" cy="65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55675" y="4343400"/>
            <a:ext cx="2554275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63205" y="4413738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상품이름</a:t>
            </a:r>
            <a:r>
              <a:rPr lang="ko-KR" altLang="en-US" dirty="0" smtClean="0"/>
              <a:t> 및 설명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4" y="4710859"/>
            <a:ext cx="845893" cy="25910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59960" y="4337208"/>
            <a:ext cx="1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9124668" y="558325"/>
            <a:ext cx="407458" cy="312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169503" y="530148"/>
            <a:ext cx="3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여행만들기</a:t>
            </a:r>
            <a:r>
              <a:rPr lang="ko-KR" altLang="en-US" dirty="0" smtClean="0">
                <a:solidFill>
                  <a:schemeClr val="tx1"/>
                </a:solidFill>
              </a:rPr>
              <a:t> 선택 페이지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35836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0091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60396" y="2216127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30073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6076" y="2602798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587839" y="376089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8856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24025" y="223001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907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2152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3008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733695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956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574805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7051" y="2596140"/>
            <a:ext cx="143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상품이미지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108612" y="3196810"/>
            <a:ext cx="143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상품제목</a:t>
            </a:r>
            <a:r>
              <a:rPr lang="ko-KR" altLang="en-US" sz="1000" dirty="0" smtClean="0"/>
              <a:t> 및 가격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870873" y="1193815"/>
            <a:ext cx="6809255" cy="85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7505" y="983104"/>
            <a:ext cx="444480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8029" y="988977"/>
            <a:ext cx="3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875961" y="2138170"/>
            <a:ext cx="6809255" cy="3304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70787" y="3032542"/>
            <a:ext cx="444480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8831" y="3058136"/>
            <a:ext cx="559295" cy="36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1082944" y="2222568"/>
            <a:ext cx="1367528" cy="1347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2278209" y="2834235"/>
            <a:ext cx="444480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6445" y="2848560"/>
            <a:ext cx="4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84892" y="0"/>
            <a:ext cx="3909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조건을 설정 하여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에서 설정한 조건들에 맞는 상품들을 출력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해당상품 </a:t>
            </a:r>
            <a:r>
              <a:rPr lang="ko-KR" altLang="en-US" dirty="0" err="1"/>
              <a:t>클릭시</a:t>
            </a:r>
            <a:r>
              <a:rPr lang="ko-KR" altLang="en-US" dirty="0"/>
              <a:t> 해당상품 </a:t>
            </a:r>
            <a:r>
              <a:rPr lang="ko-KR" altLang="en-US" dirty="0" smtClean="0"/>
              <a:t>선택하여 </a:t>
            </a:r>
            <a:r>
              <a:rPr lang="ko-KR" altLang="en-US" dirty="0" err="1" smtClean="0"/>
              <a:t>여행만들기</a:t>
            </a:r>
            <a:r>
              <a:rPr lang="ko-KR" altLang="en-US" dirty="0" smtClean="0"/>
              <a:t> 페이지에 출력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328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47</cp:revision>
  <dcterms:created xsi:type="dcterms:W3CDTF">2019-09-06T08:48:19Z</dcterms:created>
  <dcterms:modified xsi:type="dcterms:W3CDTF">2019-09-09T09:04:44Z</dcterms:modified>
</cp:coreProperties>
</file>