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56" r:id="rId4"/>
    <p:sldId id="260" r:id="rId5"/>
    <p:sldId id="262" r:id="rId6"/>
    <p:sldId id="263" r:id="rId7"/>
    <p:sldId id="25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ott7" initials="g" lastIdx="1" clrIdx="0">
    <p:extLst>
      <p:ext uri="{19B8F6BF-5375-455C-9EA6-DF929625EA0E}">
        <p15:presenceInfo xmlns:p15="http://schemas.microsoft.com/office/powerpoint/2012/main" userId="goott7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89" autoAdjust="0"/>
    <p:restoredTop sz="94660"/>
  </p:normalViewPr>
  <p:slideViewPr>
    <p:cSldViewPr snapToGrid="0">
      <p:cViewPr>
        <p:scale>
          <a:sx n="66" d="100"/>
          <a:sy n="66" d="100"/>
        </p:scale>
        <p:origin x="2184" y="15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FD790-7765-4F37-8CF0-A6BED3026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417F11-E4A1-4BB0-91EB-8032C452C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33A931-715B-4BA3-8E67-F3440A13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A44D-677C-4D64-AEBD-3E0F9A79D9B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E60B6A-0030-4223-AC0A-0C40B53D0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0B3343-7DE5-48FF-BE8D-5BEC0F502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DE05-E87D-4BB5-B9E9-860510FDA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943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C54BD-0ECA-4ECE-BD67-39354BBE8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C1D89E-E8FD-4A98-8546-2BD0345BD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C36DB7-E3C0-4D36-8326-C1731A369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A44D-677C-4D64-AEBD-3E0F9A79D9B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94C910-D52A-4171-A93A-EED11576A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4D9A7B-7419-4D46-BE37-5962BAC2B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DE05-E87D-4BB5-B9E9-860510FDA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461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DB9BD4-4593-4F71-8620-7E86D1C243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503EDD-A18A-47D6-9F04-ACBD2A058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C0097F-678E-4D60-AFD5-252662A5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A44D-677C-4D64-AEBD-3E0F9A79D9B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AA97CA-F58C-492F-B4A9-B2591F5B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169F0D-035F-497D-80CF-9E3E70A05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DE05-E87D-4BB5-B9E9-860510FDA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968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D121A-C425-45D7-9338-2C0912355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A18F49-AA9E-46E1-907D-6B96A635E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127E80-2931-475E-AA4D-FE6A535D0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A44D-677C-4D64-AEBD-3E0F9A79D9B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5D34FC-8FE8-4036-97FB-13D1042F9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77FE11-0756-4394-A04A-4B7108E19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DE05-E87D-4BB5-B9E9-860510FDA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38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864A86-41BD-4396-859F-9610D72E1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CC8C67-94E8-4D57-B20A-9E6C42EB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B48510-5AAB-4102-B566-36791E670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A44D-677C-4D64-AEBD-3E0F9A79D9B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36E104-6F9C-41AB-88B0-87FDE019D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1E12FB-BF01-48F4-A210-EFCFFB79E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DE05-E87D-4BB5-B9E9-860510FDA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059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4219C-5282-4008-BA12-0D890C0FC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771679-D4C0-4B9A-982C-ECF237F655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0A6259-C328-40AB-A3CE-DF5C47F9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F9B5D1-DE28-4A15-84C6-12E74EDA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A44D-677C-4D64-AEBD-3E0F9A79D9B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0CF99E-F9DD-4C30-A76A-F0341821A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B45A97-E4D7-4054-BD63-D5FC4CA50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DE05-E87D-4BB5-B9E9-860510FDA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22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A861B-9EE7-4D15-ABE8-C0D0FC616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1B4640-35C1-4550-95AB-0900C80D5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5E45A6-60FB-4325-8536-E1F8A538C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DFB194-F7C1-49D1-9176-A337196A85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44D123-6A68-454F-82E1-3FBDFBAAED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56553F-28A2-44A3-A8BF-97501D019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A44D-677C-4D64-AEBD-3E0F9A79D9B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E222EA-F578-471A-9C7D-942839F5B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EC4D27-15DA-46FF-BA6C-BE799F029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DE05-E87D-4BB5-B9E9-860510FDA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766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C8CEEA-3707-43BB-A9E4-816C4FE91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0EF62E-C7F7-49B9-97AA-D07EE9D5E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A44D-677C-4D64-AEBD-3E0F9A79D9B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D0F8844-F08D-4467-82A4-6DFCE0576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86FCB2-B677-4F7D-81BD-B9315EE5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DE05-E87D-4BB5-B9E9-860510FDA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522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10EF01-A82F-45F6-B2BB-C011EDA39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A44D-677C-4D64-AEBD-3E0F9A79D9B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1C9872-1486-471C-A463-BAB363AC4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1924B8-E433-45B7-B400-D8CB19DBA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DE05-E87D-4BB5-B9E9-860510FDA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46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734728-F9E6-4505-96AE-207C7411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003454-D57B-4A24-9FFA-0892073C0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04E60C-34A9-4623-98D3-E9FC13685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949B60-6F21-49AB-9E75-7B234D296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A44D-677C-4D64-AEBD-3E0F9A79D9B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B1E565-1D25-4A45-8A0C-C951B3E25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78750B-2231-4CCC-A0C1-2F31E6FFC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DE05-E87D-4BB5-B9E9-860510FDA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184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93B5C-7603-4F61-BF1A-1A93B25E1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A51B34-8CE3-4CC6-AC63-B825568A95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A8EE20-0AEA-4F12-9FE4-28F2E750E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104CFD-AD1A-426F-9AE2-B0F079D0B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A44D-677C-4D64-AEBD-3E0F9A79D9B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936529-AE18-42F2-9846-BF5A1FF7E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ED9B09-DAC7-4229-9799-9EB164BA2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DE05-E87D-4BB5-B9E9-860510FDA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32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CCADEC-BCE6-4986-8322-86EBC32FC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161F88-8F1F-474C-AD14-0C400125F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C82247-AAA0-40FB-8DBD-FF99F4D302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CA44D-677C-4D64-AEBD-3E0F9A79D9B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5C5023-5D32-4F29-90A4-73B82F9F8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24A061-14BB-4EE8-82F6-6413B1B81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3DE05-E87D-4BB5-B9E9-860510FDA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411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hanatourjeju.com/special/view_theme.php?no=2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3B6C24-E5DB-4DDC-B379-62DCC2E67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886" y="103869"/>
            <a:ext cx="10515600" cy="1325563"/>
          </a:xfrm>
        </p:spPr>
        <p:txBody>
          <a:bodyPr/>
          <a:lstStyle/>
          <a:p>
            <a:r>
              <a:rPr lang="ko-KR" altLang="en-US" dirty="0"/>
              <a:t>전체 레이아웃 참고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3A1E51-33FB-4757-8010-96BCF51B8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886" y="1564369"/>
            <a:ext cx="10515600" cy="4351338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http://www.hanatourjeju.com/special/view_theme.php?no=20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0A53D3-987A-4C39-BB98-0FCEF4630E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722"/>
          <a:stretch/>
        </p:blipFill>
        <p:spPr>
          <a:xfrm>
            <a:off x="188686" y="2119994"/>
            <a:ext cx="11910603" cy="44767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6DBE241-C201-4485-9E36-D16B78998B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1875" y="1277256"/>
            <a:ext cx="100012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603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D93C6B44-3AD0-46D1-8B64-51ACE034AA5C}"/>
              </a:ext>
            </a:extLst>
          </p:cNvPr>
          <p:cNvGrpSpPr/>
          <p:nvPr/>
        </p:nvGrpSpPr>
        <p:grpSpPr>
          <a:xfrm>
            <a:off x="1799771" y="257740"/>
            <a:ext cx="7965098" cy="6114031"/>
            <a:chOff x="0" y="170655"/>
            <a:chExt cx="11391900" cy="874445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305ABE4-A489-4A7C-B2BC-1645E6845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8766" y="342901"/>
              <a:ext cx="10682073" cy="701266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D36B66F-6C81-4534-9085-563463C23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8766" y="1143291"/>
              <a:ext cx="10682068" cy="3885909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76A6DE3-E6C4-4B10-91A3-A52E04444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8766" y="5029200"/>
              <a:ext cx="10682068" cy="169545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94DDB2C-232B-428E-808C-60F3BFD776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-6335" t="1" b="-1"/>
            <a:stretch/>
          </p:blipFill>
          <p:spPr>
            <a:xfrm>
              <a:off x="0" y="170655"/>
              <a:ext cx="11391900" cy="172245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AF18599-3603-40F2-AD9F-F1B150234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8766" y="7251409"/>
              <a:ext cx="10682068" cy="166370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A366B9E-9792-4A20-A47B-0750C21623E2}"/>
                </a:ext>
              </a:extLst>
            </p:cNvPr>
            <p:cNvSpPr/>
            <p:nvPr/>
          </p:nvSpPr>
          <p:spPr>
            <a:xfrm>
              <a:off x="678766" y="6724650"/>
              <a:ext cx="10682068" cy="5267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대충 내용들</a:t>
              </a:r>
              <a:r>
                <a:rPr lang="en-US" altLang="ko-KR" dirty="0"/>
                <a:t>…………….</a:t>
              </a:r>
              <a:endParaRPr lang="ko-KR" alt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C6869A4-3E85-4348-B5AE-630B24CC22D1}"/>
              </a:ext>
            </a:extLst>
          </p:cNvPr>
          <p:cNvSpPr txBox="1"/>
          <p:nvPr/>
        </p:nvSpPr>
        <p:spPr>
          <a:xfrm>
            <a:off x="130817" y="105803"/>
            <a:ext cx="2597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/>
              <a:t>메인모델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5522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C5B74B69-4968-466D-9871-068E0AC51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169642"/>
              </p:ext>
            </p:extLst>
          </p:nvPr>
        </p:nvGraphicFramePr>
        <p:xfrm>
          <a:off x="2032000" y="240912"/>
          <a:ext cx="8128001" cy="6235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98936792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54622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560567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5236117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2578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22802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54245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64086189"/>
                    </a:ext>
                  </a:extLst>
                </a:gridCol>
                <a:gridCol w="1625601">
                  <a:extLst>
                    <a:ext uri="{9D8B030D-6E8A-4147-A177-3AD203B41FA5}">
                      <a16:colId xmlns:a16="http://schemas.microsoft.com/office/drawing/2014/main" val="2975543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로고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수학여행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현장학습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박</a:t>
                      </a: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기업단체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여행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출발지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커뮤니티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미니검색창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8158627"/>
                  </a:ext>
                </a:extLst>
              </a:tr>
              <a:tr h="3096483">
                <a:tc gridSpan="9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이미지 배너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754819"/>
                  </a:ext>
                </a:extLst>
              </a:tr>
              <a:tr h="1483360">
                <a:tc gridSpan="9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움직이는 광고 배너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32745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85004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002767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3BAD594-C5A9-4454-B70C-BEA5ABADA15A}"/>
              </a:ext>
            </a:extLst>
          </p:cNvPr>
          <p:cNvSpPr/>
          <p:nvPr/>
        </p:nvSpPr>
        <p:spPr>
          <a:xfrm>
            <a:off x="2960773" y="1911008"/>
            <a:ext cx="5494421" cy="4892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검색창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86B18F-7FDE-47A2-B97B-1BE70F61FB4B}"/>
              </a:ext>
            </a:extLst>
          </p:cNvPr>
          <p:cNvSpPr/>
          <p:nvPr/>
        </p:nvSpPr>
        <p:spPr>
          <a:xfrm>
            <a:off x="8455194" y="1911008"/>
            <a:ext cx="898358" cy="489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5DC768-2B04-4642-AE08-2B0EC37A1E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6335" t="1" b="-1"/>
          <a:stretch/>
        </p:blipFill>
        <p:spPr>
          <a:xfrm>
            <a:off x="1545330" y="110658"/>
            <a:ext cx="8614670" cy="130254"/>
          </a:xfrm>
          <a:prstGeom prst="rect">
            <a:avLst/>
          </a:prstGeom>
        </p:spPr>
      </p:pic>
      <p:sp>
        <p:nvSpPr>
          <p:cNvPr id="3" name="설명선: 굽은 선 2">
            <a:extLst>
              <a:ext uri="{FF2B5EF4-FFF2-40B4-BE49-F238E27FC236}">
                <a16:creationId xmlns:a16="http://schemas.microsoft.com/office/drawing/2014/main" id="{A7EAAD87-9258-4D3A-BC1B-210713CF3F14}"/>
              </a:ext>
            </a:extLst>
          </p:cNvPr>
          <p:cNvSpPr/>
          <p:nvPr/>
        </p:nvSpPr>
        <p:spPr>
          <a:xfrm>
            <a:off x="130817" y="818985"/>
            <a:ext cx="1105232" cy="413468"/>
          </a:xfrm>
          <a:prstGeom prst="borderCallout2">
            <a:avLst>
              <a:gd name="adj1" fmla="val -10096"/>
              <a:gd name="adj2" fmla="val 88789"/>
              <a:gd name="adj3" fmla="val -113943"/>
              <a:gd name="adj4" fmla="val 119304"/>
              <a:gd name="adj5" fmla="val -100961"/>
              <a:gd name="adj6" fmla="val 18426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홈으로 돌아가기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41FF7B-E41E-4E14-8C51-C541323D565A}"/>
              </a:ext>
            </a:extLst>
          </p:cNvPr>
          <p:cNvSpPr txBox="1"/>
          <p:nvPr/>
        </p:nvSpPr>
        <p:spPr>
          <a:xfrm>
            <a:off x="10508343" y="1911008"/>
            <a:ext cx="294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메인에는</a:t>
            </a:r>
            <a:endParaRPr lang="en-US" altLang="ko-KR" dirty="0"/>
          </a:p>
          <a:p>
            <a:r>
              <a:rPr lang="ko-KR" altLang="en-US" dirty="0"/>
              <a:t>사이드 배너</a:t>
            </a:r>
            <a:endParaRPr lang="en-US" altLang="ko-KR" dirty="0"/>
          </a:p>
          <a:p>
            <a:r>
              <a:rPr lang="ko-KR" altLang="en-US" dirty="0"/>
              <a:t>없음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189663-1906-405C-BCAA-64E6635E8D0F}"/>
              </a:ext>
            </a:extLst>
          </p:cNvPr>
          <p:cNvSpPr txBox="1"/>
          <p:nvPr/>
        </p:nvSpPr>
        <p:spPr>
          <a:xfrm>
            <a:off x="130817" y="105803"/>
            <a:ext cx="2597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메인</a:t>
            </a:r>
          </a:p>
        </p:txBody>
      </p:sp>
    </p:spTree>
    <p:extLst>
      <p:ext uri="{BB962C8B-B14F-4D97-AF65-F5344CB8AC3E}">
        <p14:creationId xmlns:p14="http://schemas.microsoft.com/office/powerpoint/2010/main" val="1635254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039A64BD-0F54-483B-99E2-E322E571F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192193"/>
              </p:ext>
            </p:extLst>
          </p:nvPr>
        </p:nvGraphicFramePr>
        <p:xfrm>
          <a:off x="1813836" y="139588"/>
          <a:ext cx="8128001" cy="4320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98936792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54622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560567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5236117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2578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22802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54245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64086189"/>
                    </a:ext>
                  </a:extLst>
                </a:gridCol>
                <a:gridCol w="1625601">
                  <a:extLst>
                    <a:ext uri="{9D8B030D-6E8A-4147-A177-3AD203B41FA5}">
                      <a16:colId xmlns:a16="http://schemas.microsoft.com/office/drawing/2014/main" val="2975543019"/>
                    </a:ext>
                  </a:extLst>
                </a:gridCol>
              </a:tblGrid>
              <a:tr h="4147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로고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수학여행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현장학습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박</a:t>
                      </a: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기업단체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여행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출발지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trike="sngStrike" dirty="0"/>
                        <a:t>커뮤니티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미니검색창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8158627"/>
                  </a:ext>
                </a:extLst>
              </a:tr>
              <a:tr h="1417350">
                <a:tc gridSpan="9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고객센터 </a:t>
                      </a:r>
                      <a:endParaRPr lang="en-US" altLang="ko-K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754819"/>
                  </a:ext>
                </a:extLst>
              </a:tr>
              <a:tr h="1658948">
                <a:tc gridSpan="9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327458"/>
                  </a:ext>
                </a:extLst>
              </a:tr>
              <a:tr h="414737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850048"/>
                  </a:ext>
                </a:extLst>
              </a:tr>
              <a:tr h="414737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002767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85E616FA-184D-4D4D-8C4B-00F0318C7A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6335" t="1" b="-1"/>
          <a:stretch/>
        </p:blipFill>
        <p:spPr>
          <a:xfrm>
            <a:off x="1327166" y="9334"/>
            <a:ext cx="8614670" cy="13025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040DB84-DC18-49EF-87B4-674A95E1B5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46" t="1148" r="25225" b="3342"/>
          <a:stretch/>
        </p:blipFill>
        <p:spPr>
          <a:xfrm>
            <a:off x="1813836" y="1868144"/>
            <a:ext cx="1895944" cy="49898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06DCA3F-0537-4C48-BD36-A1D8F97AAE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9781" y="1868143"/>
            <a:ext cx="6232056" cy="4989857"/>
          </a:xfrm>
          <a:prstGeom prst="rect">
            <a:avLst/>
          </a:prstGeom>
        </p:spPr>
      </p:pic>
      <p:sp>
        <p:nvSpPr>
          <p:cNvPr id="9" name="설명선: 굽은 선 8">
            <a:extLst>
              <a:ext uri="{FF2B5EF4-FFF2-40B4-BE49-F238E27FC236}">
                <a16:creationId xmlns:a16="http://schemas.microsoft.com/office/drawing/2014/main" id="{357E8310-BD63-490E-9ADE-679F58AF7C02}"/>
              </a:ext>
            </a:extLst>
          </p:cNvPr>
          <p:cNvSpPr/>
          <p:nvPr/>
        </p:nvSpPr>
        <p:spPr>
          <a:xfrm>
            <a:off x="9346358" y="1087048"/>
            <a:ext cx="2491424" cy="1830323"/>
          </a:xfrm>
          <a:prstGeom prst="border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=</a:t>
            </a:r>
            <a:r>
              <a:rPr lang="ko-KR" altLang="en-US" dirty="0"/>
              <a:t>커뮤니티</a:t>
            </a:r>
            <a:r>
              <a:rPr lang="en-US" altLang="ko-KR" dirty="0"/>
              <a:t> </a:t>
            </a:r>
            <a:r>
              <a:rPr lang="ko-KR" altLang="en-US" dirty="0"/>
              <a:t>양식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5868F89-D46C-4A0E-81B6-94D0ACA65B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6688" y="2917371"/>
            <a:ext cx="663638" cy="36342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DC175D-1D60-4DF7-B582-5529250674F6}"/>
              </a:ext>
            </a:extLst>
          </p:cNvPr>
          <p:cNvSpPr txBox="1"/>
          <p:nvPr/>
        </p:nvSpPr>
        <p:spPr>
          <a:xfrm>
            <a:off x="130817" y="105803"/>
            <a:ext cx="25978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고객센터</a:t>
            </a:r>
            <a:endParaRPr lang="en-US" altLang="ko-KR" sz="3200" dirty="0"/>
          </a:p>
          <a:p>
            <a:r>
              <a:rPr lang="ko-KR" altLang="en-US" sz="3200" dirty="0"/>
              <a:t>커뮤니티</a:t>
            </a:r>
          </a:p>
        </p:txBody>
      </p:sp>
    </p:spTree>
    <p:extLst>
      <p:ext uri="{BB962C8B-B14F-4D97-AF65-F5344CB8AC3E}">
        <p14:creationId xmlns:p14="http://schemas.microsoft.com/office/powerpoint/2010/main" val="3362482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F71E0AEE-F44A-41DF-B282-41BBB4FD5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252792"/>
              </p:ext>
            </p:extLst>
          </p:nvPr>
        </p:nvGraphicFramePr>
        <p:xfrm>
          <a:off x="2278294" y="270216"/>
          <a:ext cx="8128001" cy="4320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98936792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54622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560567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5236117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2578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22802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54245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64086189"/>
                    </a:ext>
                  </a:extLst>
                </a:gridCol>
                <a:gridCol w="1625601">
                  <a:extLst>
                    <a:ext uri="{9D8B030D-6E8A-4147-A177-3AD203B41FA5}">
                      <a16:colId xmlns:a16="http://schemas.microsoft.com/office/drawing/2014/main" val="2975543019"/>
                    </a:ext>
                  </a:extLst>
                </a:gridCol>
              </a:tblGrid>
              <a:tr h="4147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로고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수학여행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현장학습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박</a:t>
                      </a: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기업단체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여행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출발지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커뮤니티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미니검색창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8158627"/>
                  </a:ext>
                </a:extLst>
              </a:tr>
              <a:tr h="1417350">
                <a:tc gridSpan="9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출발지</a:t>
                      </a:r>
                      <a:endParaRPr lang="en-US" altLang="ko-K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754819"/>
                  </a:ext>
                </a:extLst>
              </a:tr>
              <a:tr h="1658948">
                <a:tc gridSpan="9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327458"/>
                  </a:ext>
                </a:extLst>
              </a:tr>
              <a:tr h="414737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850048"/>
                  </a:ext>
                </a:extLst>
              </a:tr>
              <a:tr h="414737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002767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2F90F11F-C4AE-4CAC-9F58-C09144DA34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09" t="40748" r="21146"/>
          <a:stretch/>
        </p:blipFill>
        <p:spPr>
          <a:xfrm>
            <a:off x="2278293" y="2080291"/>
            <a:ext cx="8128001" cy="432050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7D4FCA8-C256-49BF-94E5-FB15CD55A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6295" y="2670629"/>
            <a:ext cx="681162" cy="37301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6A1B57-6565-4507-AE86-F0427079ED99}"/>
              </a:ext>
            </a:extLst>
          </p:cNvPr>
          <p:cNvSpPr txBox="1"/>
          <p:nvPr/>
        </p:nvSpPr>
        <p:spPr>
          <a:xfrm>
            <a:off x="130817" y="105803"/>
            <a:ext cx="2597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출발지</a:t>
            </a:r>
          </a:p>
        </p:txBody>
      </p:sp>
    </p:spTree>
    <p:extLst>
      <p:ext uri="{BB962C8B-B14F-4D97-AF65-F5344CB8AC3E}">
        <p14:creationId xmlns:p14="http://schemas.microsoft.com/office/powerpoint/2010/main" val="3640134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30BBB3D-B840-426B-A2F9-E127E1F24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6035297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7487F12-6315-4771-BB11-5C95112C1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04" y="3263900"/>
            <a:ext cx="5048250" cy="2971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EACC33-A65E-4770-A756-570592D59638}"/>
              </a:ext>
            </a:extLst>
          </p:cNvPr>
          <p:cNvSpPr txBox="1"/>
          <p:nvPr/>
        </p:nvSpPr>
        <p:spPr>
          <a:xfrm>
            <a:off x="261258" y="143562"/>
            <a:ext cx="42381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로그인</a:t>
            </a:r>
            <a:endParaRPr lang="en-US" altLang="ko-KR" sz="3200" dirty="0"/>
          </a:p>
          <a:p>
            <a:r>
              <a:rPr lang="ko-KR" altLang="en-US" sz="3200" dirty="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1032510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75CC56-AD0C-4BC0-A9DB-99C57C67E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1950"/>
            <a:ext cx="10515600" cy="5815013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dirty="0"/>
              <a:t>광고 </a:t>
            </a:r>
            <a:r>
              <a:rPr lang="en-US" altLang="ko-KR" dirty="0"/>
              <a:t>(</a:t>
            </a:r>
            <a:r>
              <a:rPr lang="ko-KR" altLang="en-US" dirty="0"/>
              <a:t>쿠키</a:t>
            </a:r>
            <a:r>
              <a:rPr lang="en-US" altLang="ko-KR" dirty="0"/>
              <a:t>. 7</a:t>
            </a:r>
            <a:r>
              <a:rPr lang="ko-KR" altLang="en-US" dirty="0"/>
              <a:t>일간 보지 않기</a:t>
            </a:r>
            <a:r>
              <a:rPr lang="en-US" altLang="ko-KR" dirty="0"/>
              <a:t>.)</a:t>
            </a:r>
          </a:p>
          <a:p>
            <a:r>
              <a:rPr lang="ko-KR" altLang="en-US" dirty="0"/>
              <a:t>사이드 패널 </a:t>
            </a:r>
            <a:r>
              <a:rPr lang="en-US" altLang="ko-KR" dirty="0"/>
              <a:t>(</a:t>
            </a:r>
            <a:r>
              <a:rPr lang="ko-KR" altLang="en-US" dirty="0"/>
              <a:t>따라 움직여야 함</a:t>
            </a:r>
            <a:r>
              <a:rPr lang="en-US" altLang="ko-KR" dirty="0"/>
              <a:t>.)</a:t>
            </a:r>
          </a:p>
          <a:p>
            <a:pPr lvl="1"/>
            <a:r>
              <a:rPr lang="ko-KR" altLang="en-US" dirty="0"/>
              <a:t>최근 본 상품</a:t>
            </a:r>
            <a:r>
              <a:rPr lang="en-US" altLang="ko-KR" dirty="0"/>
              <a:t>(</a:t>
            </a:r>
            <a:r>
              <a:rPr lang="ko-KR" altLang="en-US" dirty="0"/>
              <a:t>못하면 못 만듦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회원가입창</a:t>
            </a:r>
            <a:endParaRPr lang="en-US" altLang="ko-KR" dirty="0"/>
          </a:p>
          <a:p>
            <a:r>
              <a:rPr lang="ko-KR" altLang="en-US" dirty="0"/>
              <a:t>여행 상품</a:t>
            </a:r>
            <a:r>
              <a:rPr lang="en-US" altLang="ko-KR" dirty="0"/>
              <a:t>(</a:t>
            </a:r>
            <a:r>
              <a:rPr lang="ko-KR" altLang="en-US" dirty="0"/>
              <a:t>몇인 이상 출발 설정</a:t>
            </a:r>
            <a:r>
              <a:rPr lang="en-US" altLang="ko-KR" dirty="0"/>
              <a:t>) -&gt; </a:t>
            </a:r>
            <a:r>
              <a:rPr lang="ko-KR" altLang="en-US" dirty="0"/>
              <a:t>좀 개인에 가까운 느낌</a:t>
            </a:r>
            <a:endParaRPr lang="en-US" altLang="ko-KR" dirty="0"/>
          </a:p>
          <a:p>
            <a:pPr lvl="1"/>
            <a:r>
              <a:rPr lang="ko-KR" altLang="en-US" dirty="0"/>
              <a:t>경로 설정해서 원하는 여행 상품 신청</a:t>
            </a:r>
            <a:r>
              <a:rPr lang="en-US" altLang="ko-KR" dirty="0"/>
              <a:t>-&gt;</a:t>
            </a:r>
            <a:r>
              <a:rPr lang="ko-KR" altLang="en-US" dirty="0"/>
              <a:t>내부회의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여행 테마 상품</a:t>
            </a:r>
            <a:r>
              <a:rPr lang="en-US" altLang="ko-KR" dirty="0"/>
              <a:t>(</a:t>
            </a:r>
            <a:r>
              <a:rPr lang="ko-KR" altLang="en-US" dirty="0" err="1"/>
              <a:t>쏙쏙체험</a:t>
            </a:r>
            <a:r>
              <a:rPr lang="en-US" altLang="ko-KR" dirty="0"/>
              <a:t>) -&gt; </a:t>
            </a:r>
            <a:r>
              <a:rPr lang="ko-KR" altLang="en-US" dirty="0"/>
              <a:t>학교</a:t>
            </a:r>
            <a:r>
              <a:rPr lang="en-US" altLang="ko-KR" dirty="0"/>
              <a:t>, </a:t>
            </a:r>
            <a:r>
              <a:rPr lang="ko-KR" altLang="en-US" dirty="0"/>
              <a:t>가족</a:t>
            </a:r>
            <a:r>
              <a:rPr lang="en-US" altLang="ko-KR" dirty="0"/>
              <a:t>, </a:t>
            </a:r>
            <a:r>
              <a:rPr lang="ko-KR" altLang="en-US" dirty="0"/>
              <a:t>기업</a:t>
            </a:r>
            <a:endParaRPr lang="en-US" altLang="ko-KR" dirty="0"/>
          </a:p>
          <a:p>
            <a:pPr lvl="1"/>
            <a:r>
              <a:rPr lang="ko-KR" altLang="en-US" dirty="0"/>
              <a:t>만들어진 상품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여행 후기</a:t>
            </a:r>
            <a:endParaRPr lang="en-US" altLang="ko-KR" dirty="0"/>
          </a:p>
          <a:p>
            <a:pPr lvl="1"/>
            <a:r>
              <a:rPr lang="ko-KR" altLang="en-US" dirty="0"/>
              <a:t>포인트 추가 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strike="sngStrike" dirty="0"/>
              <a:t>장바구니</a:t>
            </a:r>
            <a:r>
              <a:rPr lang="en-US" altLang="ko-KR" strike="sngStrike" dirty="0"/>
              <a:t>(</a:t>
            </a:r>
            <a:r>
              <a:rPr lang="ko-KR" altLang="en-US" strike="sngStrike" dirty="0"/>
              <a:t>위시리스트</a:t>
            </a:r>
            <a:r>
              <a:rPr lang="en-US" altLang="ko-KR" strike="sngStrike" dirty="0"/>
              <a:t>)</a:t>
            </a:r>
          </a:p>
          <a:p>
            <a:r>
              <a:rPr lang="ko-KR" altLang="en-US" dirty="0"/>
              <a:t>내가 본 상품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내정보창</a:t>
            </a:r>
            <a:r>
              <a:rPr lang="en-US" altLang="ko-KR" dirty="0"/>
              <a:t>(</a:t>
            </a:r>
            <a:r>
              <a:rPr lang="ko-KR" altLang="en-US" dirty="0"/>
              <a:t>포인트 시스템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탑버튼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로그인</a:t>
            </a:r>
            <a:endParaRPr lang="en-US" altLang="ko-KR" dirty="0"/>
          </a:p>
          <a:p>
            <a:pPr lvl="1"/>
            <a:r>
              <a:rPr lang="ko-KR" altLang="en-US" dirty="0"/>
              <a:t>손님</a:t>
            </a:r>
            <a:r>
              <a:rPr lang="en-US" altLang="ko-KR" dirty="0"/>
              <a:t>, </a:t>
            </a:r>
            <a:r>
              <a:rPr lang="ko-KR" altLang="en-US" dirty="0"/>
              <a:t>관리자</a:t>
            </a:r>
            <a:r>
              <a:rPr lang="en-US" altLang="ko-KR" dirty="0"/>
              <a:t>, </a:t>
            </a:r>
            <a:r>
              <a:rPr lang="ko-KR" altLang="en-US" dirty="0"/>
              <a:t>직원</a:t>
            </a:r>
            <a:r>
              <a:rPr lang="en-US" altLang="ko-KR" dirty="0"/>
              <a:t>(</a:t>
            </a:r>
            <a:r>
              <a:rPr lang="ko-KR" altLang="en-US" dirty="0"/>
              <a:t>여행상품관리</a:t>
            </a:r>
            <a:r>
              <a:rPr lang="en-US" altLang="ko-KR" dirty="0"/>
              <a:t>,</a:t>
            </a:r>
            <a:r>
              <a:rPr lang="ko-KR" altLang="en-US" dirty="0"/>
              <a:t>검수</a:t>
            </a:r>
            <a:r>
              <a:rPr lang="en-US" altLang="ko-KR" dirty="0"/>
              <a:t>,</a:t>
            </a:r>
            <a:r>
              <a:rPr lang="ko-KR" altLang="en-US" dirty="0"/>
              <a:t>여행매니저</a:t>
            </a:r>
            <a:r>
              <a:rPr lang="en-US" altLang="ko-KR" dirty="0"/>
              <a:t>), </a:t>
            </a:r>
            <a:r>
              <a:rPr lang="ko-KR" altLang="en-US" dirty="0"/>
              <a:t>담당가이드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7DE75D7-8E0C-4B6F-83C9-F340AC6E9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242" y="3933144"/>
            <a:ext cx="11430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976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184</Words>
  <Application>Microsoft Office PowerPoint</Application>
  <PresentationFormat>와이드스크린</PresentationFormat>
  <Paragraphs>76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전체 레이아웃 참고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goott7</dc:creator>
  <cp:lastModifiedBy>goott7</cp:lastModifiedBy>
  <cp:revision>12</cp:revision>
  <dcterms:created xsi:type="dcterms:W3CDTF">2019-09-02T08:37:11Z</dcterms:created>
  <dcterms:modified xsi:type="dcterms:W3CDTF">2019-09-03T09:20:03Z</dcterms:modified>
</cp:coreProperties>
</file>