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89" r:id="rId6"/>
    <p:sldId id="290" r:id="rId7"/>
    <p:sldId id="291" r:id="rId8"/>
    <p:sldId id="286" r:id="rId9"/>
    <p:sldId id="287" r:id="rId10"/>
    <p:sldId id="288" r:id="rId11"/>
    <p:sldId id="292" r:id="rId12"/>
    <p:sldId id="293" r:id="rId13"/>
    <p:sldId id="294" r:id="rId14"/>
    <p:sldId id="295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758137" y="908720"/>
                <a:ext cx="26757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GOOTTOUR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로그인 버튼을 누르게 되면 메인 페이지로 넘어간다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아이디와 비밀번호 찾기를 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245E-29F9-47D6-884E-CD6E333240A6}"/>
              </a:ext>
            </a:extLst>
          </p:cNvPr>
          <p:cNvSpPr txBox="1"/>
          <p:nvPr/>
        </p:nvSpPr>
        <p:spPr>
          <a:xfrm>
            <a:off x="5616429" y="295292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C4BD-D85A-4094-BC96-CE8CDC8882E7}"/>
              </a:ext>
            </a:extLst>
          </p:cNvPr>
          <p:cNvSpPr txBox="1"/>
          <p:nvPr/>
        </p:nvSpPr>
        <p:spPr>
          <a:xfrm flipH="1">
            <a:off x="1624576" y="1968518"/>
            <a:ext cx="5016617" cy="2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75AD0-BA96-4B31-B758-9E41F95B49BE}"/>
              </a:ext>
            </a:extLst>
          </p:cNvPr>
          <p:cNvCxnSpPr/>
          <p:nvPr/>
        </p:nvCxnSpPr>
        <p:spPr>
          <a:xfrm>
            <a:off x="1912690" y="2869035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85607B-FEE3-4E77-B1C3-BE08819BF49E}"/>
              </a:ext>
            </a:extLst>
          </p:cNvPr>
          <p:cNvSpPr txBox="1"/>
          <p:nvPr/>
        </p:nvSpPr>
        <p:spPr>
          <a:xfrm>
            <a:off x="2360365" y="223857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1438B0-0EE3-4BF4-B196-7C6D022A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90" y="2036454"/>
            <a:ext cx="447675" cy="571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4F705-EAB8-4E44-98A2-4797C4CBC2E2}"/>
              </a:ext>
            </a:extLst>
          </p:cNvPr>
          <p:cNvCxnSpPr/>
          <p:nvPr/>
        </p:nvCxnSpPr>
        <p:spPr>
          <a:xfrm>
            <a:off x="1912689" y="4170726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E030A-FC77-4EAC-B997-0863935007F1}"/>
              </a:ext>
            </a:extLst>
          </p:cNvPr>
          <p:cNvSpPr txBox="1"/>
          <p:nvPr/>
        </p:nvSpPr>
        <p:spPr>
          <a:xfrm>
            <a:off x="2420402" y="3195865"/>
            <a:ext cx="58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36531-4AAC-418F-ACE6-12634E8E651C}"/>
              </a:ext>
            </a:extLst>
          </p:cNvPr>
          <p:cNvSpPr txBox="1"/>
          <p:nvPr/>
        </p:nvSpPr>
        <p:spPr>
          <a:xfrm>
            <a:off x="2339612" y="3552496"/>
            <a:ext cx="70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패스워드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13B7-F08D-4AEB-8A00-6282F2F9C8F0}"/>
              </a:ext>
            </a:extLst>
          </p:cNvPr>
          <p:cNvSpPr txBox="1"/>
          <p:nvPr/>
        </p:nvSpPr>
        <p:spPr>
          <a:xfrm>
            <a:off x="2966901" y="3151482"/>
            <a:ext cx="2220294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C698-CF81-43F7-967C-3B3F8A3A575D}"/>
              </a:ext>
            </a:extLst>
          </p:cNvPr>
          <p:cNvSpPr txBox="1"/>
          <p:nvPr/>
        </p:nvSpPr>
        <p:spPr>
          <a:xfrm>
            <a:off x="2966901" y="3554239"/>
            <a:ext cx="2213378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B9376-EE87-4ACE-80F4-26AEF3885A14}"/>
              </a:ext>
            </a:extLst>
          </p:cNvPr>
          <p:cNvSpPr txBox="1"/>
          <p:nvPr/>
        </p:nvSpPr>
        <p:spPr>
          <a:xfrm>
            <a:off x="5294055" y="3098091"/>
            <a:ext cx="949248" cy="788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AC3DB-8190-4E92-AEF6-B7ABF6F9FBDF}"/>
              </a:ext>
            </a:extLst>
          </p:cNvPr>
          <p:cNvSpPr txBox="1"/>
          <p:nvPr/>
        </p:nvSpPr>
        <p:spPr>
          <a:xfrm>
            <a:off x="5491461" y="3377729"/>
            <a:ext cx="6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D1952-7862-4C40-893D-2ADBE05F9814}"/>
              </a:ext>
            </a:extLst>
          </p:cNvPr>
          <p:cNvSpPr txBox="1"/>
          <p:nvPr/>
        </p:nvSpPr>
        <p:spPr>
          <a:xfrm>
            <a:off x="3455518" y="4460335"/>
            <a:ext cx="69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5D948-4B69-405A-8715-63E6A5D5A4CC}"/>
              </a:ext>
            </a:extLst>
          </p:cNvPr>
          <p:cNvSpPr txBox="1"/>
          <p:nvPr/>
        </p:nvSpPr>
        <p:spPr>
          <a:xfrm>
            <a:off x="4159653" y="4460335"/>
            <a:ext cx="145676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5CB6AD-2290-4150-84BE-15E1720753BC}"/>
              </a:ext>
            </a:extLst>
          </p:cNvPr>
          <p:cNvCxnSpPr/>
          <p:nvPr/>
        </p:nvCxnSpPr>
        <p:spPr>
          <a:xfrm>
            <a:off x="4142285" y="4460336"/>
            <a:ext cx="0" cy="2462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076711A-36AF-415A-880C-19CE9930E7FE}"/>
              </a:ext>
            </a:extLst>
          </p:cNvPr>
          <p:cNvSpPr/>
          <p:nvPr/>
        </p:nvSpPr>
        <p:spPr>
          <a:xfrm>
            <a:off x="6348268" y="3365153"/>
            <a:ext cx="406701" cy="43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706F58-E5D9-4FF0-917E-E31BC21432A9}"/>
              </a:ext>
            </a:extLst>
          </p:cNvPr>
          <p:cNvSpPr/>
          <p:nvPr/>
        </p:nvSpPr>
        <p:spPr>
          <a:xfrm>
            <a:off x="3065249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79D6D7-3564-4E90-957F-38E467397691}"/>
              </a:ext>
            </a:extLst>
          </p:cNvPr>
          <p:cNvSpPr/>
          <p:nvPr/>
        </p:nvSpPr>
        <p:spPr>
          <a:xfrm>
            <a:off x="5526572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연결자 29"/>
          <p:cNvSpPr/>
          <p:nvPr/>
        </p:nvSpPr>
        <p:spPr>
          <a:xfrm>
            <a:off x="1001109" y="168158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39893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○○상품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r>
              <a:rPr lang="ko-KR" altLang="en-US" sz="105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265771" y="0"/>
            <a:ext cx="3926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리스트 페이지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원하는 상품메뉴 클릭 시</a:t>
            </a:r>
            <a:r>
              <a:rPr lang="en-US" altLang="ko-KR" dirty="0"/>
              <a:t> </a:t>
            </a:r>
            <a:r>
              <a:rPr lang="ko-KR" altLang="en-US" dirty="0"/>
              <a:t>하단에 조건에 맞는 상품들이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 시 해당 상품의 상세페이지 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471866" y="1691110"/>
            <a:ext cx="5312565" cy="41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89684" y="1492208"/>
            <a:ext cx="328930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02" y="2286902"/>
            <a:ext cx="2251029" cy="1942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7980" y="2195481"/>
            <a:ext cx="309931" cy="329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7386" y="1444045"/>
            <a:ext cx="8280544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해당상품 상세페이지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상품의 이미지를 슬라이드 식 으로 표현           버튼 클릭 시 이미지 슬라이드     버튼 클릭 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맞는 순서에 관한 이미지 출력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옵션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해당상품의 인원수 결정 및 예약하기 버튼 클릭 시 조건에 맞는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해당 상품의 소개 및 이벤트 옵션 설명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이벤트 및 옵션 설명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이미지</a:t>
            </a:r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191713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제목 및 상품소개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 선택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옵션을선택해 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70607" y="1868677"/>
            <a:ext cx="3807081" cy="238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0393" y="1752079"/>
            <a:ext cx="416095" cy="433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35486" y="2260101"/>
            <a:ext cx="3145514" cy="473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833854" y="1971553"/>
            <a:ext cx="381919" cy="37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41178" y="2987347"/>
            <a:ext cx="3145514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08188" y="2842253"/>
            <a:ext cx="395846" cy="413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2395" y="4306755"/>
            <a:ext cx="7025358" cy="1259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6336" y="4958862"/>
            <a:ext cx="416095" cy="436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실행 단추: 뒤로 또는 이전 49">
            <a:hlinkClick r:id="" action="ppaction://noaction" highlightClick="1"/>
          </p:cNvPr>
          <p:cNvSpPr/>
          <p:nvPr/>
        </p:nvSpPr>
        <p:spPr>
          <a:xfrm>
            <a:off x="10035085" y="842105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실행 단추: 뒤로 또는 이전 50">
            <a:hlinkClick r:id="" action="ppaction://noaction" highlightClick="1"/>
          </p:cNvPr>
          <p:cNvSpPr/>
          <p:nvPr/>
        </p:nvSpPr>
        <p:spPr>
          <a:xfrm rot="10800000">
            <a:off x="10500090" y="842106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>
            <a:off x="10800199" y="1145440"/>
            <a:ext cx="184259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37"/>
            <a:ext cx="7295844" cy="10756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100"/>
            <a:ext cx="5161280" cy="2740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00612"/>
            <a:ext cx="2266644" cy="27832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83875" y="2846242"/>
            <a:ext cx="4917440" cy="7299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 이미지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31823" y="2808030"/>
            <a:ext cx="2024721" cy="75418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3666" y="3966399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42727" y="3820947"/>
            <a:ext cx="791078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6045" y="3013551"/>
            <a:ext cx="101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렌트카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0645" y="2093019"/>
            <a:ext cx="2234795" cy="228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2648452" y="2084676"/>
            <a:ext cx="228642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758" y="2105296"/>
            <a:ext cx="1071722" cy="2274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실행 단추: 앞으로 또는 다음 24">
            <a:hlinkClick r:id="" action="ppaction://noaction" highlightClick="1"/>
          </p:cNvPr>
          <p:cNvSpPr/>
          <p:nvPr/>
        </p:nvSpPr>
        <p:spPr>
          <a:xfrm rot="5400000">
            <a:off x="4370922" y="2101305"/>
            <a:ext cx="247312" cy="230746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66544" y="2105296"/>
            <a:ext cx="1071696" cy="26338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앞으로 또는 다음 26">
            <a:hlinkClick r:id="" action="ppaction://noaction" highlightClick="1"/>
          </p:cNvPr>
          <p:cNvSpPr/>
          <p:nvPr/>
        </p:nvSpPr>
        <p:spPr>
          <a:xfrm rot="5400000">
            <a:off x="5993054" y="2113187"/>
            <a:ext cx="267883" cy="243115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942" y="3642395"/>
            <a:ext cx="4605396" cy="2352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7942" y="3966399"/>
            <a:ext cx="3435767" cy="2607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0645" y="2443359"/>
            <a:ext cx="2234795" cy="2066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5912" y="1826982"/>
            <a:ext cx="3211017" cy="143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05914" y="2466691"/>
            <a:ext cx="1994269" cy="135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81083" y="2093020"/>
            <a:ext cx="925284" cy="58315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15209" y="2232696"/>
            <a:ext cx="90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선택버튼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50581" y="2085422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35"/>
          <p:cNvSpPr/>
          <p:nvPr/>
        </p:nvSpPr>
        <p:spPr>
          <a:xfrm>
            <a:off x="2945645" y="2074595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4667381" y="2074875"/>
            <a:ext cx="486631" cy="233993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각형 37"/>
          <p:cNvSpPr/>
          <p:nvPr/>
        </p:nvSpPr>
        <p:spPr>
          <a:xfrm>
            <a:off x="50581" y="2432053"/>
            <a:ext cx="558168" cy="218951"/>
          </a:xfrm>
          <a:prstGeom prst="homePlate">
            <a:avLst/>
          </a:prstGeom>
          <a:solidFill>
            <a:schemeClr val="bg1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472" y="2084913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출발지역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1706" y="2077164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출발일자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587751" y="208079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리턴일자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580" y="2436626"/>
            <a:ext cx="59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출발인원</a:t>
            </a:r>
            <a:endParaRPr lang="ko-KR" altLang="en-US" sz="800" dirty="0"/>
          </a:p>
        </p:txBody>
      </p:sp>
      <p:sp>
        <p:nvSpPr>
          <p:cNvPr id="43" name="실행 단추: 앞으로 또는 다음 42">
            <a:hlinkClick r:id="" action="ppaction://noaction" highlightClick="1"/>
          </p:cNvPr>
          <p:cNvSpPr/>
          <p:nvPr/>
        </p:nvSpPr>
        <p:spPr>
          <a:xfrm rot="5400000">
            <a:off x="1239787" y="2424933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45645" y="2445635"/>
            <a:ext cx="2353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성인 소아 유아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원하는 조건을 설정하여 선택버튼 클릭 시      에서 설정한 조건에 맞는 숙소 및 렌터카 설정 가능 그 후 결제페이지로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설정한 조건에 맞는 숙소 및 렌터카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설정 후 여행 만들기 설정 페이지에서 선택 한 상품들의 이름 가격이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33" y="1710134"/>
            <a:ext cx="7334042" cy="108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926882" y="1556239"/>
            <a:ext cx="388318" cy="405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980" y="2795379"/>
            <a:ext cx="7332995" cy="278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975183" y="3647592"/>
            <a:ext cx="409759" cy="434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3950" y="4279023"/>
            <a:ext cx="4481301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33532" y="4272186"/>
            <a:ext cx="1765145" cy="1273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3950" y="4272186"/>
            <a:ext cx="6724727" cy="1234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1997" y="4497534"/>
            <a:ext cx="383578" cy="383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81089" y="4343400"/>
            <a:ext cx="1065320" cy="65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55675" y="4343400"/>
            <a:ext cx="2554275" cy="650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63205" y="4413738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상품이름</a:t>
            </a:r>
            <a:r>
              <a:rPr lang="ko-KR" altLang="en-US" dirty="0"/>
              <a:t> 및 설명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4" y="4710859"/>
            <a:ext cx="845893" cy="25910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59960" y="4337208"/>
            <a:ext cx="1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3" name="타원 62"/>
          <p:cNvSpPr/>
          <p:nvPr/>
        </p:nvSpPr>
        <p:spPr>
          <a:xfrm>
            <a:off x="9883342" y="575601"/>
            <a:ext cx="317883" cy="325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여행 만들기 선택 페이지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조건을 설정 하여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에서 설정한 조건들에 맞는 상품들을 출력 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해당상품 클릭 시 해당상품 선택하여 여행 만들기 페이지에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26013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29479" y="2197085"/>
              <a:ext cx="563854" cy="693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5322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83073" y="2213748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13748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83073" y="2579551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587839" y="376089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내용에 따라 바뀔 수 있음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08856" y="2251649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24025" y="223001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39072" y="4595166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22152" y="3157332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30082" y="3682354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08612" y="3176055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733695" y="3683526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9564" y="4589807"/>
            <a:ext cx="1225499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59891" y="500513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상품들 출력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574805" y="2224587"/>
            <a:ext cx="1225499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570801" y="3151398"/>
            <a:ext cx="1229503" cy="3092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7051" y="2596140"/>
            <a:ext cx="143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상품이미지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8612" y="3196810"/>
            <a:ext cx="143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제목 및 가격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70873" y="1193815"/>
            <a:ext cx="6809255" cy="85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7505" y="983104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36" y="2138170"/>
            <a:ext cx="6809255" cy="3304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028701" y="2191572"/>
            <a:ext cx="1367528" cy="1347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067050" y="2231740"/>
            <a:ext cx="419825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47195" y="1949645"/>
            <a:ext cx="414879" cy="424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20700E3D-022E-476E-B665-BAB9C6F6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1" r="13149" b="26815"/>
          <a:stretch/>
        </p:blipFill>
        <p:spPr>
          <a:xfrm>
            <a:off x="0" y="1669337"/>
            <a:ext cx="7283312" cy="393743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커뮤니티창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무슨 항목을 선택 하는지에 따라 바뀜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검색은 항목선택해서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글쓰기를 누르면 글쓰기 폼으로 돌아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DF0C7-0B84-43AE-AEDA-A014D48D790F}"/>
              </a:ext>
            </a:extLst>
          </p:cNvPr>
          <p:cNvSpPr/>
          <p:nvPr/>
        </p:nvSpPr>
        <p:spPr>
          <a:xfrm>
            <a:off x="1828799" y="5252845"/>
            <a:ext cx="438151" cy="2621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작성자▼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83C140-A6A7-4D78-9844-84A4DCA7D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2" r="13012" b="27233"/>
          <a:stretch/>
        </p:blipFill>
        <p:spPr>
          <a:xfrm>
            <a:off x="0" y="1707437"/>
            <a:ext cx="7283312" cy="387021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68778" y="-9525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커뮤니티 작성 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작성자 이름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대분류 소분류 만들어는 놨는데 </a:t>
            </a:r>
            <a:r>
              <a:rPr lang="en-US" altLang="ko-KR" dirty="0"/>
              <a:t>.. </a:t>
            </a:r>
            <a:r>
              <a:rPr lang="ko-KR" altLang="en-US" dirty="0"/>
              <a:t>필요 없을 듯</a:t>
            </a:r>
            <a:r>
              <a:rPr lang="en-US" altLang="ko-KR" dirty="0"/>
              <a:t>..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https://kmoonki.tistory.com/236 </a:t>
            </a:r>
            <a:r>
              <a:rPr lang="ko-KR" altLang="en-US" dirty="0"/>
              <a:t>에서 에디터 골라서 쓰면 좋을 듯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80397F-F34C-44A8-8750-D2EE3B12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9" r="13012" b="27269"/>
          <a:stretch/>
        </p:blipFill>
        <p:spPr>
          <a:xfrm>
            <a:off x="0" y="1688386"/>
            <a:ext cx="7283312" cy="390655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오시는 길 이미지 첨부</a:t>
            </a: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C43CA3-DF7E-4FFB-9BEA-E10B8E3E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1" r="13994" b="27280"/>
          <a:stretch/>
        </p:blipFill>
        <p:spPr>
          <a:xfrm>
            <a:off x="-1" y="1568006"/>
            <a:ext cx="7381875" cy="402327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선택한 메뉴에 따라 바뀌는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클릭한 부분 색 변경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풋터에서</a:t>
            </a:r>
            <a:r>
              <a:rPr lang="ko-KR" altLang="en-US" dirty="0">
                <a:solidFill>
                  <a:schemeClr val="tx1"/>
                </a:solidFill>
              </a:rPr>
              <a:t> 선택한 것에 따라 페이지 변경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064282" y="204400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8891960" y="3695792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8791587" y="204400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064282" y="3695792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2" y="912034"/>
            <a:ext cx="4105275" cy="461843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578" y="311535"/>
            <a:ext cx="893661" cy="86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19975" y="105653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멤버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8000"/>
            <a:ext cx="5040560" cy="4882382"/>
            <a:chOff x="6219156" y="2622838"/>
            <a:chExt cx="5040560" cy="468565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42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</a:t>
              </a:r>
              <a:r>
                <a:rPr lang="ko-KR" altLang="en-US" sz="2400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목적</a:t>
              </a:r>
              <a:endPara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테마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수학여행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체험학습 등</a:t>
              </a:r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여행을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사용자가 원하는 여행을 제공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정해져 있는 여행이 아닌 사용자가 원하는 여행을 직접 만들어 여행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단체여행을 중점으로 다른 여행에 비해 저렴한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가격으로 사용자가 이용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해외여행 을 추구하는 최근 경향 과 다르게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국내의 다양한 장소를 사용자가 경험 </a:t>
              </a:r>
              <a:endPara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01892" y="2622838"/>
              <a:ext cx="2648482" cy="3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en-US" altLang="ko-KR" sz="2000" dirty="0" smtClean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그림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3" y="1998112"/>
            <a:ext cx="5651892" cy="37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66" y="2301965"/>
            <a:ext cx="7216422" cy="3308260"/>
          </a:xfrm>
          <a:prstGeom prst="rect">
            <a:avLst/>
          </a:prstGeom>
          <a:effectLst>
            <a:outerShdw blurRad="50800" dist="50800" dir="5400000" sx="86000" sy="86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9468" y="2207968"/>
            <a:ext cx="11108237" cy="2677656"/>
          </a:xfrm>
          <a:prstGeom prst="rect">
            <a:avLst/>
          </a:prstGeom>
          <a:noFill/>
          <a:effectLst>
            <a:outerShdw blurRad="50800" dist="50800" sx="5000" sy="5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예약확인 페이지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상담 페이지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페이지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마일리지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리스트 페이지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페이지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페이지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468" y="153830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담당 페이지</a:t>
            </a:r>
            <a:endParaRPr lang="ko-KR" altLang="en-US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GOOTTOUR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27D753-C01E-491B-822F-F757E5A2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0734" cy="3929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5B4E63-0191-4718-BE2B-795A6009F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848"/>
            <a:ext cx="8280734" cy="2428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7E4E1E-98F3-4100-89C9-EB997C6F4E4B}"/>
              </a:ext>
            </a:extLst>
          </p:cNvPr>
          <p:cNvSpPr/>
          <p:nvPr/>
        </p:nvSpPr>
        <p:spPr>
          <a:xfrm>
            <a:off x="5810249" y="4105998"/>
            <a:ext cx="2449003" cy="3238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여행바구니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58FA4-D4EC-42CD-8FD8-341A78758EA8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메인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로고를 클릭하면 메인 페이지로 이동합니다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나머지 누르면 이동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작은 검색 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시간에 따라 이미지가 바뀝니다</a:t>
            </a:r>
            <a:r>
              <a:rPr lang="en-US" altLang="ko-KR" dirty="0"/>
              <a:t>. </a:t>
            </a:r>
            <a:r>
              <a:rPr lang="ko-KR" altLang="en-US" dirty="0"/>
              <a:t>사용자의 이미지 이동기능은 없음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버튼 누르면 메뉴가 뭐 </a:t>
            </a:r>
            <a:r>
              <a:rPr lang="ko-KR" altLang="en-US" dirty="0" err="1"/>
              <a:t>뭐</a:t>
            </a:r>
            <a:r>
              <a:rPr lang="ko-KR" altLang="en-US" dirty="0"/>
              <a:t> 나와야 할지 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그림 위에 있는 큰 검색 창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메인 외 페이지 </a:t>
            </a:r>
            <a:r>
              <a:rPr lang="en-US" altLang="ko-KR" dirty="0"/>
              <a:t>- </a:t>
            </a:r>
            <a:r>
              <a:rPr lang="ko-KR" altLang="en-US" dirty="0"/>
              <a:t>헤더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메인 페이지와 모두 같음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페이지에 따라 이미지가 바뀜</a:t>
            </a:r>
            <a:r>
              <a:rPr lang="en-US" altLang="ko-KR" dirty="0"/>
              <a:t>. </a:t>
            </a:r>
            <a:r>
              <a:rPr lang="ko-KR" altLang="en-US" dirty="0"/>
              <a:t>클릭은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헤더의 흰색 줄이 로그인 유</a:t>
            </a:r>
            <a:r>
              <a:rPr lang="en-US" altLang="ko-KR" dirty="0"/>
              <a:t>/</a:t>
            </a:r>
            <a:r>
              <a:rPr lang="ko-KR" altLang="en-US" dirty="0"/>
              <a:t>무에 따라 바뀔지</a:t>
            </a:r>
            <a:r>
              <a:rPr lang="en-US" altLang="ko-KR" dirty="0"/>
              <a:t>, </a:t>
            </a:r>
            <a:r>
              <a:rPr lang="ko-KR" altLang="en-US" dirty="0"/>
              <a:t>바뀌지 않을 지 고민 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바뀌지 않을 시 모든 메뉴 한 줄에 표시</a:t>
            </a:r>
          </a:p>
        </p:txBody>
      </p:sp>
    </p:spTree>
    <p:extLst>
      <p:ext uri="{BB962C8B-B14F-4D97-AF65-F5344CB8AC3E}">
        <p14:creationId xmlns:p14="http://schemas.microsoft.com/office/powerpoint/2010/main" val="18813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BF0145-5FBF-4D2A-997A-B0D370214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19"/>
          <a:stretch/>
        </p:blipFill>
        <p:spPr>
          <a:xfrm>
            <a:off x="5211251" y="0"/>
            <a:ext cx="1347788" cy="4492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1B43CE-5215-436E-B1A4-6ED21171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923"/>
            <a:ext cx="8278304" cy="2367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13F00-702A-4E39-8A52-58CA4EDA920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[</a:t>
            </a:r>
            <a:r>
              <a:rPr lang="ko-KR" altLang="en-US" dirty="0"/>
              <a:t>사이드바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고객센터의 영업시간 및 전화번호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장바구니</a:t>
            </a:r>
            <a:r>
              <a:rPr lang="en-US" altLang="ko-KR" dirty="0"/>
              <a:t>(</a:t>
            </a:r>
            <a:r>
              <a:rPr lang="ko-KR" altLang="en-US" dirty="0"/>
              <a:t>여행바구니</a:t>
            </a:r>
            <a:r>
              <a:rPr lang="en-US" altLang="ko-KR" dirty="0"/>
              <a:t>)</a:t>
            </a:r>
            <a:r>
              <a:rPr lang="ko-KR" altLang="en-US" dirty="0"/>
              <a:t>에 몇개가 담겨있는지 표시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내가 본 상품들을 히스토리에 저장해서 표시</a:t>
            </a:r>
            <a:r>
              <a:rPr lang="en-US" altLang="ko-KR" dirty="0"/>
              <a:t>. </a:t>
            </a:r>
            <a:r>
              <a:rPr lang="ko-KR" altLang="en-US" dirty="0"/>
              <a:t>세로 최대 몇개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클릭하면 페이지 이동하는 광고들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+</a:t>
            </a:r>
            <a:r>
              <a:rPr lang="ko-KR" altLang="en-US" dirty="0"/>
              <a:t>탑 버튼 추가해야 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사이드바는 스크롤바를 따라 이동함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풋터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회사로고</a:t>
            </a:r>
            <a:r>
              <a:rPr lang="en-US" altLang="ko-KR" dirty="0"/>
              <a:t>, </a:t>
            </a:r>
            <a:r>
              <a:rPr lang="ko-KR" altLang="en-US" dirty="0"/>
              <a:t>자랑거리는 클릭해도 아무 기능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페이지 이동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2EED8F-8F2A-4C4A-AE6D-BEC2E1835788}"/>
              </a:ext>
            </a:extLst>
          </p:cNvPr>
          <p:cNvGrpSpPr/>
          <p:nvPr/>
        </p:nvGrpSpPr>
        <p:grpSpPr>
          <a:xfrm>
            <a:off x="6744777" y="787820"/>
            <a:ext cx="1347788" cy="3158514"/>
            <a:chOff x="5788817" y="952500"/>
            <a:chExt cx="1220280" cy="31149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035EDD-A444-46D2-98E3-95980351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81" b="-120"/>
            <a:stretch/>
          </p:blipFill>
          <p:spPr>
            <a:xfrm>
              <a:off x="5788817" y="1276966"/>
              <a:ext cx="1220280" cy="279051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7CEDF2-DF64-4088-8D1B-8FF12CFF5014}"/>
                </a:ext>
              </a:extLst>
            </p:cNvPr>
            <p:cNvSpPr/>
            <p:nvPr/>
          </p:nvSpPr>
          <p:spPr>
            <a:xfrm>
              <a:off x="5788817" y="952500"/>
              <a:ext cx="1220280" cy="324466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</a:t>
              </a:r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2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 찾기와 비밀번호 찾기 에 선택 버튼을 넣어서 선택 할 수 있는 기능을 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번에 올바른 입력 값을 넣었을 시에 검색하기로 넘어가서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87A9-4B62-4215-AF74-5F37E467B31C}"/>
              </a:ext>
            </a:extLst>
          </p:cNvPr>
          <p:cNvSpPr txBox="1"/>
          <p:nvPr/>
        </p:nvSpPr>
        <p:spPr>
          <a:xfrm>
            <a:off x="260722" y="2131715"/>
            <a:ext cx="6758949" cy="30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59EC1-03E9-4783-853F-A49459202D7F}"/>
              </a:ext>
            </a:extLst>
          </p:cNvPr>
          <p:cNvSpPr txBox="1"/>
          <p:nvPr/>
        </p:nvSpPr>
        <p:spPr>
          <a:xfrm>
            <a:off x="511065" y="2674946"/>
            <a:ext cx="2751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아이디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비밀번호 찾기</a:t>
            </a:r>
            <a:r>
              <a:rPr lang="ko-KR" altLang="en-US" sz="1500" dirty="0"/>
              <a:t> </a:t>
            </a:r>
            <a:r>
              <a:rPr lang="en-US" altLang="ko-KR" sz="1200" b="1" dirty="0">
                <a:solidFill>
                  <a:srgbClr val="F612CB"/>
                </a:solidFill>
              </a:rPr>
              <a:t>SEARCH</a:t>
            </a:r>
            <a:endParaRPr lang="ko-KR" altLang="en-US" sz="1200" b="1" dirty="0">
              <a:solidFill>
                <a:srgbClr val="F612C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48B0-BD5D-4540-8B18-A1446BD7E6A1}"/>
              </a:ext>
            </a:extLst>
          </p:cNvPr>
          <p:cNvSpPr txBox="1"/>
          <p:nvPr/>
        </p:nvSpPr>
        <p:spPr>
          <a:xfrm>
            <a:off x="570451" y="2998111"/>
            <a:ext cx="4504888" cy="16694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8449-8B04-4E38-9FB6-75912AC4139D}"/>
              </a:ext>
            </a:extLst>
          </p:cNvPr>
          <p:cNvSpPr txBox="1"/>
          <p:nvPr/>
        </p:nvSpPr>
        <p:spPr>
          <a:xfrm>
            <a:off x="570451" y="3004685"/>
            <a:ext cx="4496499" cy="2769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아이디 찾기     비밀번호 찾기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3010D47-E7CB-42EE-8113-6DCB5DC74288}"/>
              </a:ext>
            </a:extLst>
          </p:cNvPr>
          <p:cNvSpPr/>
          <p:nvPr/>
        </p:nvSpPr>
        <p:spPr>
          <a:xfrm>
            <a:off x="817926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A402797-B8C9-4A42-A8C7-B425DE13BF68}"/>
              </a:ext>
            </a:extLst>
          </p:cNvPr>
          <p:cNvSpPr/>
          <p:nvPr/>
        </p:nvSpPr>
        <p:spPr>
          <a:xfrm>
            <a:off x="1886859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33CC-571C-474A-BA7C-A720816D70C4}"/>
              </a:ext>
            </a:extLst>
          </p:cNvPr>
          <p:cNvSpPr txBox="1"/>
          <p:nvPr/>
        </p:nvSpPr>
        <p:spPr>
          <a:xfrm>
            <a:off x="4748168" y="2580280"/>
            <a:ext cx="31878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EDCE-3FC5-4CF7-B57C-D8E1AAC7493B}"/>
              </a:ext>
            </a:extLst>
          </p:cNvPr>
          <p:cNvSpPr txBox="1"/>
          <p:nvPr/>
        </p:nvSpPr>
        <p:spPr>
          <a:xfrm>
            <a:off x="817926" y="3525284"/>
            <a:ext cx="84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B468E-A0CA-4997-9947-6A799711C882}"/>
              </a:ext>
            </a:extLst>
          </p:cNvPr>
          <p:cNvSpPr txBox="1"/>
          <p:nvPr/>
        </p:nvSpPr>
        <p:spPr>
          <a:xfrm>
            <a:off x="731624" y="4045883"/>
            <a:ext cx="75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B7F1-0EBF-4BEC-B1A9-10C5B2D2A724}"/>
              </a:ext>
            </a:extLst>
          </p:cNvPr>
          <p:cNvSpPr txBox="1"/>
          <p:nvPr/>
        </p:nvSpPr>
        <p:spPr>
          <a:xfrm>
            <a:off x="1761688" y="3525284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554C5-1665-4DDC-A6F2-5E6AE38BD1BC}"/>
              </a:ext>
            </a:extLst>
          </p:cNvPr>
          <p:cNvSpPr txBox="1"/>
          <p:nvPr/>
        </p:nvSpPr>
        <p:spPr>
          <a:xfrm>
            <a:off x="1761688" y="3993908"/>
            <a:ext cx="79807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88030-42EB-49DA-87CA-206A49E26E5A}"/>
              </a:ext>
            </a:extLst>
          </p:cNvPr>
          <p:cNvSpPr txBox="1"/>
          <p:nvPr/>
        </p:nvSpPr>
        <p:spPr>
          <a:xfrm>
            <a:off x="2720934" y="3993908"/>
            <a:ext cx="791730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64B28-7AE9-436F-84C2-929C92FDEB51}"/>
              </a:ext>
            </a:extLst>
          </p:cNvPr>
          <p:cNvSpPr txBox="1"/>
          <p:nvPr/>
        </p:nvSpPr>
        <p:spPr>
          <a:xfrm>
            <a:off x="3687050" y="3993510"/>
            <a:ext cx="86817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12D3-7697-402E-84D3-AEC503B69387}"/>
              </a:ext>
            </a:extLst>
          </p:cNvPr>
          <p:cNvSpPr txBox="1"/>
          <p:nvPr/>
        </p:nvSpPr>
        <p:spPr>
          <a:xfrm>
            <a:off x="2531853" y="4003196"/>
            <a:ext cx="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5AA10-03ED-4AF8-9343-194CBE748FD1}"/>
              </a:ext>
            </a:extLst>
          </p:cNvPr>
          <p:cNvSpPr txBox="1"/>
          <p:nvPr/>
        </p:nvSpPr>
        <p:spPr>
          <a:xfrm>
            <a:off x="3463898" y="4003196"/>
            <a:ext cx="1887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42F5-1C09-4D98-9C94-E1DDFAC4340B}"/>
              </a:ext>
            </a:extLst>
          </p:cNvPr>
          <p:cNvSpPr txBox="1"/>
          <p:nvPr/>
        </p:nvSpPr>
        <p:spPr>
          <a:xfrm>
            <a:off x="1665214" y="4381816"/>
            <a:ext cx="150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가입시 입력한 휴대폰번호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E006F-6B66-4D10-80E4-B6D828C774E6}"/>
              </a:ext>
            </a:extLst>
          </p:cNvPr>
          <p:cNvSpPr txBox="1"/>
          <p:nvPr/>
        </p:nvSpPr>
        <p:spPr>
          <a:xfrm>
            <a:off x="2559761" y="4788009"/>
            <a:ext cx="70289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9EBA33-95A7-49F4-AC8F-2F7036F560B5}"/>
              </a:ext>
            </a:extLst>
          </p:cNvPr>
          <p:cNvSpPr/>
          <p:nvPr/>
        </p:nvSpPr>
        <p:spPr>
          <a:xfrm>
            <a:off x="590262" y="3025443"/>
            <a:ext cx="210886" cy="237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482B42-1FCB-46C5-8EA4-AEB15201EABD}"/>
              </a:ext>
            </a:extLst>
          </p:cNvPr>
          <p:cNvSpPr/>
          <p:nvPr/>
        </p:nvSpPr>
        <p:spPr>
          <a:xfrm>
            <a:off x="2233163" y="4767373"/>
            <a:ext cx="298690" cy="266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D75F-B978-4697-A4EE-BBCC8194E7F7}"/>
              </a:ext>
            </a:extLst>
          </p:cNvPr>
          <p:cNvSpPr/>
          <p:nvPr/>
        </p:nvSpPr>
        <p:spPr>
          <a:xfrm>
            <a:off x="-8667" y="3045582"/>
            <a:ext cx="8274437" cy="752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5578745"/>
            <a:ext cx="8265771" cy="1274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바뀌는 이미지에는 국내 여행지가 랜덤으로 바뀌면서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진행중인 이벤트는 세일중인     여행지나 패키지가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가장 인기있는 여행지는 고객이 많이 찾고 많이 다녀온 여행지를 선정해서 게시한다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44AD0-05A9-4420-9D3F-5020240A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" y="5150"/>
            <a:ext cx="8274437" cy="30478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5B00E-3255-42F9-BB0D-B013978D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2" y="3214688"/>
            <a:ext cx="38100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377EE-B7F0-4C61-9133-3B9F5B32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3" y="3230456"/>
            <a:ext cx="438150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13256-29D0-477C-89C6-437C6078C58D}"/>
              </a:ext>
            </a:extLst>
          </p:cNvPr>
          <p:cNvSpPr txBox="1"/>
          <p:nvPr/>
        </p:nvSpPr>
        <p:spPr>
          <a:xfrm>
            <a:off x="1160475" y="3244374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진행중인 이벤트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6F4-DECA-42DF-A1D5-3531C18BB2A5}"/>
              </a:ext>
            </a:extLst>
          </p:cNvPr>
          <p:cNvSpPr txBox="1"/>
          <p:nvPr/>
        </p:nvSpPr>
        <p:spPr>
          <a:xfrm>
            <a:off x="871946" y="3721664"/>
            <a:ext cx="6083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 </a:t>
            </a:r>
            <a:r>
              <a:rPr lang="en-US" altLang="ko-KR" dirty="0">
                <a:solidFill>
                  <a:srgbClr val="F612CB"/>
                </a:solidFill>
              </a:rPr>
              <a:t>Destination</a:t>
            </a:r>
          </a:p>
          <a:p>
            <a:pPr algn="ctr"/>
            <a:r>
              <a:rPr lang="ko-KR" altLang="en-US" sz="1500" dirty="0"/>
              <a:t>가장 인기있는 여행지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4FAF-CFE8-4DB3-AF36-155EC2906357}"/>
              </a:ext>
            </a:extLst>
          </p:cNvPr>
          <p:cNvSpPr txBox="1"/>
          <p:nvPr/>
        </p:nvSpPr>
        <p:spPr>
          <a:xfrm>
            <a:off x="208543" y="4299490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3295D-C8D1-43A5-A792-D334B1EB43C4}"/>
              </a:ext>
            </a:extLst>
          </p:cNvPr>
          <p:cNvSpPr txBox="1"/>
          <p:nvPr/>
        </p:nvSpPr>
        <p:spPr>
          <a:xfrm>
            <a:off x="2820070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E97-355D-4203-973B-DDB0044C5784}"/>
              </a:ext>
            </a:extLst>
          </p:cNvPr>
          <p:cNvSpPr txBox="1"/>
          <p:nvPr/>
        </p:nvSpPr>
        <p:spPr>
          <a:xfrm>
            <a:off x="5590955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C99-4B3B-4BA5-861D-BBB52D6DF599}"/>
              </a:ext>
            </a:extLst>
          </p:cNvPr>
          <p:cNvSpPr txBox="1"/>
          <p:nvPr/>
        </p:nvSpPr>
        <p:spPr>
          <a:xfrm>
            <a:off x="433166" y="4751876"/>
            <a:ext cx="172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EC46-D47A-4333-9DD6-92AF8D088B84}"/>
              </a:ext>
            </a:extLst>
          </p:cNvPr>
          <p:cNvSpPr txBox="1"/>
          <p:nvPr/>
        </p:nvSpPr>
        <p:spPr>
          <a:xfrm>
            <a:off x="3128845" y="4750783"/>
            <a:ext cx="15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제주도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12311-5020-47A5-BB6B-FCD701875E11}"/>
              </a:ext>
            </a:extLst>
          </p:cNvPr>
          <p:cNvSpPr txBox="1"/>
          <p:nvPr/>
        </p:nvSpPr>
        <p:spPr>
          <a:xfrm>
            <a:off x="6115652" y="4750783"/>
            <a:ext cx="11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8F081A-497F-4985-AA37-C0FBA82BF1E7}"/>
              </a:ext>
            </a:extLst>
          </p:cNvPr>
          <p:cNvSpPr/>
          <p:nvPr/>
        </p:nvSpPr>
        <p:spPr>
          <a:xfrm>
            <a:off x="3321792" y="1067305"/>
            <a:ext cx="394531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2E037-CFA3-4864-9187-E5AF82802D63}"/>
              </a:ext>
            </a:extLst>
          </p:cNvPr>
          <p:cNvSpPr/>
          <p:nvPr/>
        </p:nvSpPr>
        <p:spPr>
          <a:xfrm>
            <a:off x="2298583" y="3244374"/>
            <a:ext cx="36911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6E9A8C-E103-48A6-ACAE-E1AF68DC0B40}"/>
              </a:ext>
            </a:extLst>
          </p:cNvPr>
          <p:cNvSpPr/>
          <p:nvPr/>
        </p:nvSpPr>
        <p:spPr>
          <a:xfrm>
            <a:off x="2441196" y="3869441"/>
            <a:ext cx="378874" cy="341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아이디는 </a:t>
            </a:r>
            <a:r>
              <a:rPr lang="en-US" altLang="ko-KR" dirty="0">
                <a:solidFill>
                  <a:schemeClr val="tx1"/>
                </a:solidFill>
              </a:rPr>
              <a:t>4~10</a:t>
            </a:r>
            <a:r>
              <a:rPr lang="ko-KR" altLang="en-US" dirty="0">
                <a:solidFill>
                  <a:schemeClr val="tx1"/>
                </a:solidFill>
              </a:rPr>
              <a:t>자리이다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비밀번호는 영 대소문자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숫자를 포함한 </a:t>
            </a:r>
            <a:r>
              <a:rPr lang="en-US" altLang="ko-KR" dirty="0">
                <a:solidFill>
                  <a:schemeClr val="tx1"/>
                </a:solidFill>
              </a:rPr>
              <a:t>8~15</a:t>
            </a:r>
            <a:r>
              <a:rPr lang="ko-KR" altLang="en-US" dirty="0">
                <a:solidFill>
                  <a:schemeClr val="tx1"/>
                </a:solidFill>
              </a:rPr>
              <a:t>자리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3D96F-0681-4708-B2E2-B3C8ACF0DF37}"/>
              </a:ext>
            </a:extLst>
          </p:cNvPr>
          <p:cNvSpPr txBox="1"/>
          <p:nvPr/>
        </p:nvSpPr>
        <p:spPr>
          <a:xfrm>
            <a:off x="137545" y="1786281"/>
            <a:ext cx="1006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  <a:endParaRPr lang="en-US" altLang="ko-KR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174EE-BC3F-4546-BF13-51500AAFEEAF}"/>
              </a:ext>
            </a:extLst>
          </p:cNvPr>
          <p:cNvSpPr txBox="1"/>
          <p:nvPr/>
        </p:nvSpPr>
        <p:spPr>
          <a:xfrm>
            <a:off x="154420" y="2173415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DB633-3990-476E-9626-5E4B09FD9BB4}"/>
              </a:ext>
            </a:extLst>
          </p:cNvPr>
          <p:cNvSpPr txBox="1"/>
          <p:nvPr/>
        </p:nvSpPr>
        <p:spPr>
          <a:xfrm>
            <a:off x="152297" y="2173415"/>
            <a:ext cx="1006679" cy="3270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2EA60-10ED-4E78-A972-34D926BBB13E}"/>
              </a:ext>
            </a:extLst>
          </p:cNvPr>
          <p:cNvSpPr txBox="1"/>
          <p:nvPr/>
        </p:nvSpPr>
        <p:spPr>
          <a:xfrm>
            <a:off x="146877" y="271869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7CA92-407F-41CF-8D0B-A35535A40B3E}"/>
              </a:ext>
            </a:extLst>
          </p:cNvPr>
          <p:cNvSpPr txBox="1"/>
          <p:nvPr/>
        </p:nvSpPr>
        <p:spPr>
          <a:xfrm>
            <a:off x="152297" y="3267332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C2BA-CDD8-4BBA-B7A4-B3945F02DAA7}"/>
              </a:ext>
            </a:extLst>
          </p:cNvPr>
          <p:cNvSpPr txBox="1"/>
          <p:nvPr/>
        </p:nvSpPr>
        <p:spPr>
          <a:xfrm>
            <a:off x="154420" y="3808983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073CE-6952-4473-A6C8-846296CA59AD}"/>
              </a:ext>
            </a:extLst>
          </p:cNvPr>
          <p:cNvSpPr txBox="1"/>
          <p:nvPr/>
        </p:nvSpPr>
        <p:spPr>
          <a:xfrm>
            <a:off x="154420" y="4353707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DC93-3D0A-448E-A68A-F544A5C9732C}"/>
              </a:ext>
            </a:extLst>
          </p:cNvPr>
          <p:cNvSpPr txBox="1"/>
          <p:nvPr/>
        </p:nvSpPr>
        <p:spPr>
          <a:xfrm>
            <a:off x="149001" y="4898431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5E92C-F2D4-46BB-9BD0-579187628759}"/>
              </a:ext>
            </a:extLst>
          </p:cNvPr>
          <p:cNvSpPr txBox="1"/>
          <p:nvPr/>
        </p:nvSpPr>
        <p:spPr>
          <a:xfrm>
            <a:off x="1345890" y="2265442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04921-7E19-480A-96A8-3F983DE44AD7}"/>
              </a:ext>
            </a:extLst>
          </p:cNvPr>
          <p:cNvSpPr txBox="1"/>
          <p:nvPr/>
        </p:nvSpPr>
        <p:spPr>
          <a:xfrm>
            <a:off x="1345890" y="2806677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D4AF3-FE97-45DF-B13A-78B2311E6CC4}"/>
              </a:ext>
            </a:extLst>
          </p:cNvPr>
          <p:cNvSpPr txBox="1"/>
          <p:nvPr/>
        </p:nvSpPr>
        <p:spPr>
          <a:xfrm>
            <a:off x="1345890" y="335241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BB40A-1B8C-466A-8F46-93F89F7008B4}"/>
              </a:ext>
            </a:extLst>
          </p:cNvPr>
          <p:cNvSpPr txBox="1"/>
          <p:nvPr/>
        </p:nvSpPr>
        <p:spPr>
          <a:xfrm>
            <a:off x="1345890" y="390328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7211-2032-44FB-9B00-296230FA5884}"/>
              </a:ext>
            </a:extLst>
          </p:cNvPr>
          <p:cNvSpPr txBox="1"/>
          <p:nvPr/>
        </p:nvSpPr>
        <p:spPr>
          <a:xfrm>
            <a:off x="1345890" y="4442530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F2DBF-E619-4759-87C7-D5AF62C79C97}"/>
              </a:ext>
            </a:extLst>
          </p:cNvPr>
          <p:cNvSpPr txBox="1"/>
          <p:nvPr/>
        </p:nvSpPr>
        <p:spPr>
          <a:xfrm>
            <a:off x="1345890" y="4988242"/>
            <a:ext cx="146571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5B0FA-2F87-4114-9BA6-18EE3180BD9B}"/>
              </a:ext>
            </a:extLst>
          </p:cNvPr>
          <p:cNvSpPr txBox="1"/>
          <p:nvPr/>
        </p:nvSpPr>
        <p:spPr>
          <a:xfrm>
            <a:off x="246731" y="2318240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25F4-AE05-45F4-AD77-291BB6FA8C70}"/>
              </a:ext>
            </a:extLst>
          </p:cNvPr>
          <p:cNvSpPr txBox="1"/>
          <p:nvPr/>
        </p:nvSpPr>
        <p:spPr>
          <a:xfrm>
            <a:off x="246731" y="2853163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28FE-43AE-432D-AC8F-92A6D7B9B9C9}"/>
              </a:ext>
            </a:extLst>
          </p:cNvPr>
          <p:cNvSpPr txBox="1"/>
          <p:nvPr/>
        </p:nvSpPr>
        <p:spPr>
          <a:xfrm>
            <a:off x="65107" y="3401092"/>
            <a:ext cx="11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B1DA3-0A8E-4600-8C60-5EC3A65DF074}"/>
              </a:ext>
            </a:extLst>
          </p:cNvPr>
          <p:cNvSpPr txBox="1"/>
          <p:nvPr/>
        </p:nvSpPr>
        <p:spPr>
          <a:xfrm>
            <a:off x="155429" y="3942914"/>
            <a:ext cx="1006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EFF8DC-338B-4207-8D39-5AC0482D3A97}"/>
              </a:ext>
            </a:extLst>
          </p:cNvPr>
          <p:cNvSpPr txBox="1"/>
          <p:nvPr/>
        </p:nvSpPr>
        <p:spPr>
          <a:xfrm>
            <a:off x="246731" y="4506308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DF0A8-9C97-4B0F-9AD0-C87422E230EE}"/>
              </a:ext>
            </a:extLst>
          </p:cNvPr>
          <p:cNvSpPr txBox="1"/>
          <p:nvPr/>
        </p:nvSpPr>
        <p:spPr>
          <a:xfrm>
            <a:off x="251322" y="5042021"/>
            <a:ext cx="8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87865-D1A4-42D6-9C48-E8A77365112E}"/>
              </a:ext>
            </a:extLst>
          </p:cNvPr>
          <p:cNvSpPr txBox="1"/>
          <p:nvPr/>
        </p:nvSpPr>
        <p:spPr>
          <a:xfrm>
            <a:off x="2968265" y="4988242"/>
            <a:ext cx="146571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39E66-EFFD-4847-BD31-C84FAB9048B7}"/>
              </a:ext>
            </a:extLst>
          </p:cNvPr>
          <p:cNvSpPr txBox="1"/>
          <p:nvPr/>
        </p:nvSpPr>
        <p:spPr>
          <a:xfrm>
            <a:off x="4590641" y="4988242"/>
            <a:ext cx="146571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6A5D0-0403-499E-A3C3-ABEE3AD95347}"/>
              </a:ext>
            </a:extLst>
          </p:cNvPr>
          <p:cNvSpPr txBox="1"/>
          <p:nvPr/>
        </p:nvSpPr>
        <p:spPr>
          <a:xfrm>
            <a:off x="2789347" y="4988242"/>
            <a:ext cx="1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8EEB8-550D-4504-AC50-16C558672759}"/>
              </a:ext>
            </a:extLst>
          </p:cNvPr>
          <p:cNvSpPr txBox="1"/>
          <p:nvPr/>
        </p:nvSpPr>
        <p:spPr>
          <a:xfrm>
            <a:off x="4430019" y="4988242"/>
            <a:ext cx="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726</Words>
  <Application>Microsoft Office PowerPoint</Application>
  <PresentationFormat>와이드스크린</PresentationFormat>
  <Paragraphs>207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53</cp:revision>
  <dcterms:created xsi:type="dcterms:W3CDTF">2019-09-06T08:48:19Z</dcterms:created>
  <dcterms:modified xsi:type="dcterms:W3CDTF">2019-09-10T07:41:33Z</dcterms:modified>
</cp:coreProperties>
</file>