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9" r:id="rId6"/>
    <p:sldId id="257" r:id="rId7"/>
    <p:sldId id="282" r:id="rId8"/>
    <p:sldId id="283" r:id="rId9"/>
    <p:sldId id="28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3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3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9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87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39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8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37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233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27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(33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59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550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56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68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51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81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8"/>
            <a:ext cx="5141024" cy="2943392"/>
            <a:chOff x="6219156" y="2622838"/>
            <a:chExt cx="5141024" cy="282479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2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05270" y="149054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입력해주세요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096000" y="4154884"/>
            <a:ext cx="5040560" cy="2154436"/>
            <a:chOff x="6096000" y="3959484"/>
            <a:chExt cx="5040560" cy="2154436"/>
          </a:xfrm>
        </p:grpSpPr>
        <p:sp>
          <p:nvSpPr>
            <p:cNvPr id="50" name="TextBox 49"/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is simply dummy text of the printing and typesetting industry.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popularised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in the 1960s with the release of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Letraset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sheets containing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passages, and more recently with desktop publishing software like Aldus PageMaker including versions of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0" y="395948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내용을 입력해주세요</a:t>
              </a:r>
            </a:p>
          </p:txBody>
        </p:sp>
      </p:grpSp>
      <p:pic>
        <p:nvPicPr>
          <p:cNvPr id="84" name="그림 개체 틀 8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25455"/>
          <a:stretch>
            <a:fillRect/>
          </a:stretch>
        </p:blipFill>
        <p:spPr>
          <a:xfrm>
            <a:off x="1055920" y="1989320"/>
            <a:ext cx="4320000" cy="4320000"/>
          </a:xfrm>
        </p:spPr>
      </p:pic>
      <p:cxnSp>
        <p:nvCxnSpPr>
          <p:cNvPr id="87" name="직선 연결선 86"/>
          <p:cNvCxnSpPr/>
          <p:nvPr/>
        </p:nvCxnSpPr>
        <p:spPr>
          <a:xfrm>
            <a:off x="6096000" y="4005064"/>
            <a:ext cx="504000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6B01E-5ABF-4A4C-81BC-FBC940D598DC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B6A2A-D35B-4055-A1A4-2A5901616296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82040" y="1222204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F18FD89F-CE0F-4EF2-A58B-DC6A5E5C8B70}"/>
              </a:ext>
            </a:extLst>
          </p:cNvPr>
          <p:cNvSpPr>
            <a:spLocks/>
          </p:cNvSpPr>
          <p:nvPr/>
        </p:nvSpPr>
        <p:spPr bwMode="auto">
          <a:xfrm>
            <a:off x="8072731" y="82121"/>
            <a:ext cx="667631" cy="4543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4E80B982-776A-4FC3-8C9E-D9313880B831}"/>
              </a:ext>
            </a:extLst>
          </p:cNvPr>
          <p:cNvSpPr>
            <a:spLocks/>
          </p:cNvSpPr>
          <p:nvPr/>
        </p:nvSpPr>
        <p:spPr bwMode="auto">
          <a:xfrm>
            <a:off x="2582900" y="408689"/>
            <a:ext cx="484442" cy="32969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B2672EE-0247-4D1B-A186-835CAE7B7CB8}"/>
              </a:ext>
            </a:extLst>
          </p:cNvPr>
          <p:cNvSpPr>
            <a:spLocks/>
          </p:cNvSpPr>
          <p:nvPr/>
        </p:nvSpPr>
        <p:spPr bwMode="auto">
          <a:xfrm>
            <a:off x="6437980" y="73841"/>
            <a:ext cx="522545" cy="355621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59B31096-299E-4DFB-8C62-1A6AB88EC5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29587" y="-1630"/>
            <a:ext cx="1056421" cy="643696"/>
            <a:chOff x="3324" y="608"/>
            <a:chExt cx="1387" cy="1087"/>
          </a:xfrm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7F0300E0-B63B-4ED0-BFB2-7C3A3F0A5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839"/>
              <a:ext cx="344" cy="428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27FE6E5-6440-418E-9045-32B9CF5EE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839"/>
              <a:ext cx="211" cy="16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5DCDA29-C770-4FCC-B826-5AFFF2B1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707"/>
              <a:ext cx="142" cy="204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07A03904-0FFD-4A23-80AF-0119D8E9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732"/>
              <a:ext cx="140" cy="179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D23D0A0A-E0E4-4442-8519-793F57F39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827"/>
              <a:ext cx="1150" cy="868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5789AB06-4C70-4D8B-9AC3-77E344D2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684"/>
              <a:ext cx="6" cy="2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0F580713-42B9-419A-BAE9-688A75599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E5ABF555-150D-4AC9-99BD-494B041BD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683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30">
              <a:extLst>
                <a:ext uri="{FF2B5EF4-FFF2-40B4-BE49-F238E27FC236}">
                  <a16:creationId xmlns:a16="http://schemas.microsoft.com/office/drawing/2014/main" id="{DAC186D6-02E4-4B94-98B7-327D0B95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8CE80E10-3708-45F9-B4CF-275BD65A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BE288663-5795-4B43-AF07-029AB8D13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1681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3">
              <a:extLst>
                <a:ext uri="{FF2B5EF4-FFF2-40B4-BE49-F238E27FC236}">
                  <a16:creationId xmlns:a16="http://schemas.microsoft.com/office/drawing/2014/main" id="{516D7774-70E7-41DF-B819-99AB135FC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34">
              <a:extLst>
                <a:ext uri="{FF2B5EF4-FFF2-40B4-BE49-F238E27FC236}">
                  <a16:creationId xmlns:a16="http://schemas.microsoft.com/office/drawing/2014/main" id="{F4ED4EC7-1FA7-46B4-8B67-8883A2AF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F2A56016-4941-4F5A-86AE-63394C190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1681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36">
              <a:extLst>
                <a:ext uri="{FF2B5EF4-FFF2-40B4-BE49-F238E27FC236}">
                  <a16:creationId xmlns:a16="http://schemas.microsoft.com/office/drawing/2014/main" id="{44D6382B-B911-4916-BD9E-BD1444E9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43329A41-289D-431C-B665-57B4993D7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458"/>
              <a:ext cx="44" cy="223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6ADA739B-9D3C-416E-95F1-3093756B0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407"/>
              <a:ext cx="296" cy="281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F78CFF60-3C7E-41D3-BE39-3BA819FA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932"/>
              <a:ext cx="596" cy="369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335C4D40-9F89-47BE-ACA5-E3D89D005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608"/>
              <a:ext cx="190" cy="29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D8030226-4B98-4764-8EE6-260E009E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609"/>
              <a:ext cx="153" cy="289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099631DF-ABBE-46B5-B9A9-2D6684AA6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917"/>
              <a:ext cx="1136" cy="778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7C756DEB-7174-45BD-9ABA-FC9913DF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638"/>
              <a:ext cx="201" cy="50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A195E4CA-9AB1-4F88-A68C-C6C8EA228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1332"/>
              <a:ext cx="66" cy="122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A29C879F-A85F-4E3E-92D0-C9AEA687F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" y="1383"/>
              <a:ext cx="126" cy="99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8D14A071-373F-4381-BADE-2E356800F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863"/>
              <a:ext cx="357" cy="166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F64E29C-554E-4341-AD84-25222B38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863"/>
              <a:ext cx="259" cy="69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D3C15242-BC23-4CE4-80E2-69BCF626E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185"/>
              <a:ext cx="764" cy="244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9A0D98BD-0FE8-400C-96A5-5D110C50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1253"/>
              <a:ext cx="405" cy="123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5" name="자유형 3">
            <a:extLst>
              <a:ext uri="{FF2B5EF4-FFF2-40B4-BE49-F238E27FC236}">
                <a16:creationId xmlns:a16="http://schemas.microsoft.com/office/drawing/2014/main" id="{FDD6A7C2-E61D-48E9-8DEB-C7DA6D89ED4B}"/>
              </a:ext>
            </a:extLst>
          </p:cNvPr>
          <p:cNvSpPr/>
          <p:nvPr/>
        </p:nvSpPr>
        <p:spPr>
          <a:xfrm>
            <a:off x="-635432" y="417630"/>
            <a:ext cx="13179669" cy="6620513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1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039" y="1337142"/>
            <a:ext cx="7118857" cy="10756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038" y="2402112"/>
            <a:ext cx="8255344" cy="43746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17446"/>
              </p:ext>
            </p:extLst>
          </p:nvPr>
        </p:nvGraphicFramePr>
        <p:xfrm>
          <a:off x="1010751" y="2387723"/>
          <a:ext cx="5312566" cy="55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67">
                  <a:extLst>
                    <a:ext uri="{9D8B030D-6E8A-4147-A177-3AD203B41FA5}">
                      <a16:colId xmlns:a16="http://schemas.microsoft.com/office/drawing/2014/main" val="986216100"/>
                    </a:ext>
                  </a:extLst>
                </a:gridCol>
                <a:gridCol w="2701699">
                  <a:extLst>
                    <a:ext uri="{9D8B030D-6E8A-4147-A177-3AD203B41FA5}">
                      <a16:colId xmlns:a16="http://schemas.microsoft.com/office/drawing/2014/main" val="685509724"/>
                    </a:ext>
                  </a:extLst>
                </a:gridCol>
              </a:tblGrid>
              <a:tr h="550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○상품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6912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85184" y="2731845"/>
            <a:ext cx="5312566" cy="3420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67134" y="2987068"/>
            <a:ext cx="2012352" cy="1445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15962" y="2998712"/>
            <a:ext cx="2041762" cy="14654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308105" y="4835277"/>
            <a:ext cx="2012352" cy="1317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792360" y="4864531"/>
            <a:ext cx="2012352" cy="13015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43305" y="1722380"/>
            <a:ext cx="264745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상품소개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14749" y="3981148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62749" y="3956217"/>
            <a:ext cx="2015524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308104" y="5665876"/>
            <a:ext cx="201235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792359" y="5676072"/>
            <a:ext cx="2009674" cy="480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99251" y="4089460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및 상품가격</a:t>
            </a:r>
            <a:endParaRPr lang="ko-KR" altLang="en-US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4070251" y="4045403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및 상품가격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1599251" y="5780446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및 상품가격</a:t>
            </a:r>
            <a:endParaRPr lang="ko-KR" altLang="en-US" sz="1050" dirty="0"/>
          </a:p>
        </p:txBody>
      </p:sp>
      <p:sp>
        <p:nvSpPr>
          <p:cNvPr id="88" name="TextBox 87"/>
          <p:cNvSpPr txBox="1"/>
          <p:nvPr/>
        </p:nvSpPr>
        <p:spPr>
          <a:xfrm>
            <a:off x="4112286" y="5772088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및 상품가격</a:t>
            </a:r>
            <a:endParaRPr lang="ko-KR" altLang="en-US" sz="105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" y="917200"/>
            <a:ext cx="8265771" cy="150001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418" y="2482212"/>
            <a:ext cx="951127" cy="304193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" y="5650786"/>
            <a:ext cx="8248472" cy="11193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99251" y="3359214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이미지</a:t>
            </a:r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102997" y="3291387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이미지</a:t>
            </a: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524032" y="5137024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이미지</a:t>
            </a:r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064119" y="5104679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이미지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29548" y="2404439"/>
            <a:ext cx="4878841" cy="44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744359" y="2402365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94684" y="2417512"/>
            <a:ext cx="23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66947" y="1081454"/>
            <a:ext cx="3321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상품메뉴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상품메뉴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하단에 조건에 맞는 상품들이 정렬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상품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상품의 상세페이지 로 이동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95652" y="2938598"/>
            <a:ext cx="2268517" cy="1677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순서도: 연결자 92"/>
          <p:cNvSpPr/>
          <p:nvPr/>
        </p:nvSpPr>
        <p:spPr>
          <a:xfrm>
            <a:off x="891135" y="3256693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34930" y="3291387"/>
            <a:ext cx="37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7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F18FD89F-CE0F-4EF2-A58B-DC6A5E5C8B70}"/>
              </a:ext>
            </a:extLst>
          </p:cNvPr>
          <p:cNvSpPr>
            <a:spLocks/>
          </p:cNvSpPr>
          <p:nvPr/>
        </p:nvSpPr>
        <p:spPr bwMode="auto">
          <a:xfrm>
            <a:off x="8072731" y="82121"/>
            <a:ext cx="667631" cy="4543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4E80B982-776A-4FC3-8C9E-D9313880B831}"/>
              </a:ext>
            </a:extLst>
          </p:cNvPr>
          <p:cNvSpPr>
            <a:spLocks/>
          </p:cNvSpPr>
          <p:nvPr/>
        </p:nvSpPr>
        <p:spPr bwMode="auto">
          <a:xfrm>
            <a:off x="3052519" y="267983"/>
            <a:ext cx="484442" cy="32969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B2672EE-0247-4D1B-A186-835CAE7B7CB8}"/>
              </a:ext>
            </a:extLst>
          </p:cNvPr>
          <p:cNvSpPr>
            <a:spLocks/>
          </p:cNvSpPr>
          <p:nvPr/>
        </p:nvSpPr>
        <p:spPr bwMode="auto">
          <a:xfrm>
            <a:off x="6437980" y="73841"/>
            <a:ext cx="522545" cy="355621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59B31096-299E-4DFB-8C62-1A6AB88EC5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29587" y="-1631"/>
            <a:ext cx="1056421" cy="691597"/>
            <a:chOff x="3324" y="608"/>
            <a:chExt cx="1387" cy="1087"/>
          </a:xfrm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7F0300E0-B63B-4ED0-BFB2-7C3A3F0A5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839"/>
              <a:ext cx="344" cy="428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27FE6E5-6440-418E-9045-32B9CF5EE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839"/>
              <a:ext cx="211" cy="16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5DCDA29-C770-4FCC-B826-5AFFF2B1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707"/>
              <a:ext cx="142" cy="204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07A03904-0FFD-4A23-80AF-0119D8E9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732"/>
              <a:ext cx="140" cy="179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D23D0A0A-E0E4-4442-8519-793F57F39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827"/>
              <a:ext cx="1150" cy="868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5789AB06-4C70-4D8B-9AC3-77E344D2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684"/>
              <a:ext cx="6" cy="2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0F580713-42B9-419A-BAE9-688A75599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E5ABF555-150D-4AC9-99BD-494B041BD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683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30">
              <a:extLst>
                <a:ext uri="{FF2B5EF4-FFF2-40B4-BE49-F238E27FC236}">
                  <a16:creationId xmlns:a16="http://schemas.microsoft.com/office/drawing/2014/main" id="{DAC186D6-02E4-4B94-98B7-327D0B95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8CE80E10-3708-45F9-B4CF-275BD65A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BE288663-5795-4B43-AF07-029AB8D13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1681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3">
              <a:extLst>
                <a:ext uri="{FF2B5EF4-FFF2-40B4-BE49-F238E27FC236}">
                  <a16:creationId xmlns:a16="http://schemas.microsoft.com/office/drawing/2014/main" id="{516D7774-70E7-41DF-B819-99AB135FC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34">
              <a:extLst>
                <a:ext uri="{FF2B5EF4-FFF2-40B4-BE49-F238E27FC236}">
                  <a16:creationId xmlns:a16="http://schemas.microsoft.com/office/drawing/2014/main" id="{F4ED4EC7-1FA7-46B4-8B67-8883A2AF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F2A56016-4941-4F5A-86AE-63394C190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1681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36">
              <a:extLst>
                <a:ext uri="{FF2B5EF4-FFF2-40B4-BE49-F238E27FC236}">
                  <a16:creationId xmlns:a16="http://schemas.microsoft.com/office/drawing/2014/main" id="{44D6382B-B911-4916-BD9E-BD1444E9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43329A41-289D-431C-B665-57B4993D7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458"/>
              <a:ext cx="44" cy="223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6ADA739B-9D3C-416E-95F1-3093756B0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407"/>
              <a:ext cx="296" cy="281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F78CFF60-3C7E-41D3-BE39-3BA819FA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932"/>
              <a:ext cx="596" cy="369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335C4D40-9F89-47BE-ACA5-E3D89D005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608"/>
              <a:ext cx="190" cy="29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D8030226-4B98-4764-8EE6-260E009E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609"/>
              <a:ext cx="153" cy="289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099631DF-ABBE-46B5-B9A9-2D6684AA6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917"/>
              <a:ext cx="1136" cy="778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7C756DEB-7174-45BD-9ABA-FC9913DF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638"/>
              <a:ext cx="201" cy="50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A195E4CA-9AB1-4F88-A68C-C6C8EA228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1332"/>
              <a:ext cx="66" cy="122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A29C879F-A85F-4E3E-92D0-C9AEA687F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" y="1383"/>
              <a:ext cx="126" cy="99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8D14A071-373F-4381-BADE-2E356800F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863"/>
              <a:ext cx="357" cy="166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F64E29C-554E-4341-AD84-25222B38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863"/>
              <a:ext cx="259" cy="69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D3C15242-BC23-4CE4-80E2-69BCF626E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185"/>
              <a:ext cx="764" cy="244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9A0D98BD-0FE8-400C-96A5-5D110C50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1253"/>
              <a:ext cx="405" cy="123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5" name="자유형 3">
            <a:extLst>
              <a:ext uri="{FF2B5EF4-FFF2-40B4-BE49-F238E27FC236}">
                <a16:creationId xmlns:a16="http://schemas.microsoft.com/office/drawing/2014/main" id="{FDD6A7C2-E61D-48E9-8DEB-C7DA6D89ED4B}"/>
              </a:ext>
            </a:extLst>
          </p:cNvPr>
          <p:cNvSpPr/>
          <p:nvPr/>
        </p:nvSpPr>
        <p:spPr>
          <a:xfrm>
            <a:off x="-723355" y="459010"/>
            <a:ext cx="13296355" cy="6718720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1 </a:t>
            </a:r>
            <a:r>
              <a:rPr lang="ko-KR" altLang="en-US" dirty="0" err="1" smtClean="0">
                <a:solidFill>
                  <a:prstClr val="white"/>
                </a:solidFill>
              </a:rPr>
              <a:t>ㅡ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5358" y="2048615"/>
            <a:ext cx="8265771" cy="443188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7028" y="2800109"/>
            <a:ext cx="2881524" cy="17398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실행 단추: 앞으로 또는 다음 14">
            <a:hlinkClick r:id="" action="ppaction://noaction" highlightClick="1"/>
          </p:cNvPr>
          <p:cNvSpPr/>
          <p:nvPr/>
        </p:nvSpPr>
        <p:spPr>
          <a:xfrm>
            <a:off x="2926362" y="3460265"/>
            <a:ext cx="300109" cy="30333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실행 단추: 뒤로 또는 이전 16">
            <a:hlinkClick r:id="" action="ppaction://noaction" highlightClick="1"/>
          </p:cNvPr>
          <p:cNvSpPr/>
          <p:nvPr/>
        </p:nvSpPr>
        <p:spPr>
          <a:xfrm>
            <a:off x="688195" y="3455440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/>
        </p:nvSpPr>
        <p:spPr>
          <a:xfrm>
            <a:off x="1332783" y="4162643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1719759" y="4171672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2136856" y="4168203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2517997" y="4154730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88653" y="2788174"/>
            <a:ext cx="40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상품제목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 상품소개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22614" y="3239864"/>
            <a:ext cx="2816638" cy="330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실행 단추: 앞으로 또는 다음 20">
            <a:hlinkClick r:id="" action="ppaction://noaction" highlightClick="1"/>
          </p:cNvPr>
          <p:cNvSpPr/>
          <p:nvPr/>
        </p:nvSpPr>
        <p:spPr>
          <a:xfrm rot="5400000">
            <a:off x="6244207" y="3246532"/>
            <a:ext cx="332543" cy="31165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22614" y="3237776"/>
            <a:ext cx="11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옵션선택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86" y="3730234"/>
            <a:ext cx="3037121" cy="77450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8" y="4597936"/>
            <a:ext cx="6075484" cy="48772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7028" y="5056533"/>
            <a:ext cx="6087699" cy="10627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7028" y="5167856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 이벤트 및 옵션 설명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91180" y="3366896"/>
            <a:ext cx="146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37" y="2697766"/>
            <a:ext cx="951126" cy="2956357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8" y="5685559"/>
            <a:ext cx="8265771" cy="111932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4" y="779992"/>
            <a:ext cx="8265771" cy="150001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04446" y="2697766"/>
            <a:ext cx="3044899" cy="1900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순서도: 연결자 95"/>
          <p:cNvSpPr/>
          <p:nvPr/>
        </p:nvSpPr>
        <p:spPr>
          <a:xfrm>
            <a:off x="191467" y="2800109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8695" y="2823588"/>
            <a:ext cx="45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40362" y="957949"/>
            <a:ext cx="3524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 이미지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상품의 이미지를 슬라이드 식 으로 표현          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이미지 넘어감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해당상품의 옵션 선택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해당상품의 인원수 결정 및 예약하기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조건에 맞는 결제페이지로 이동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해당 상품의 소개 및 이벤트 옵션 설명</a:t>
            </a:r>
            <a:endParaRPr lang="ko-KR" altLang="en-US" dirty="0"/>
          </a:p>
        </p:txBody>
      </p:sp>
      <p:sp>
        <p:nvSpPr>
          <p:cNvPr id="97" name="실행 단추: 뒤로 또는 이전 96">
            <a:hlinkClick r:id="" action="ppaction://noaction" highlightClick="1"/>
          </p:cNvPr>
          <p:cNvSpPr/>
          <p:nvPr/>
        </p:nvSpPr>
        <p:spPr>
          <a:xfrm>
            <a:off x="10880239" y="1530000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실행 단추: 앞으로 또는 다음 97">
            <a:hlinkClick r:id="" action="ppaction://noaction" highlightClick="1"/>
          </p:cNvPr>
          <p:cNvSpPr/>
          <p:nvPr/>
        </p:nvSpPr>
        <p:spPr>
          <a:xfrm>
            <a:off x="11230022" y="1530001"/>
            <a:ext cx="300109" cy="30333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537930" y="3139107"/>
            <a:ext cx="3161322" cy="514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537930" y="3668517"/>
            <a:ext cx="3161322" cy="909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순서도: 연결자 100"/>
          <p:cNvSpPr/>
          <p:nvPr/>
        </p:nvSpPr>
        <p:spPr>
          <a:xfrm>
            <a:off x="6565165" y="4011068"/>
            <a:ext cx="368547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04446" y="4597936"/>
            <a:ext cx="6294806" cy="1087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607729" y="4023003"/>
            <a:ext cx="38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4" name="순서도: 연결자 103"/>
          <p:cNvSpPr/>
          <p:nvPr/>
        </p:nvSpPr>
        <p:spPr>
          <a:xfrm>
            <a:off x="155669" y="4912286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8695" y="4972058"/>
            <a:ext cx="29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9" name="순서도: 연결자 98"/>
          <p:cNvSpPr/>
          <p:nvPr/>
        </p:nvSpPr>
        <p:spPr>
          <a:xfrm>
            <a:off x="6207340" y="2797819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50983" y="2816490"/>
            <a:ext cx="4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82040" y="1222204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F18FD89F-CE0F-4EF2-A58B-DC6A5E5C8B70}"/>
              </a:ext>
            </a:extLst>
          </p:cNvPr>
          <p:cNvSpPr>
            <a:spLocks/>
          </p:cNvSpPr>
          <p:nvPr/>
        </p:nvSpPr>
        <p:spPr bwMode="auto">
          <a:xfrm>
            <a:off x="8072731" y="82121"/>
            <a:ext cx="667631" cy="4543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4E80B982-776A-4FC3-8C9E-D9313880B831}"/>
              </a:ext>
            </a:extLst>
          </p:cNvPr>
          <p:cNvSpPr>
            <a:spLocks/>
          </p:cNvSpPr>
          <p:nvPr/>
        </p:nvSpPr>
        <p:spPr bwMode="auto">
          <a:xfrm>
            <a:off x="2582900" y="408689"/>
            <a:ext cx="484442" cy="32969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B2672EE-0247-4D1B-A186-835CAE7B7CB8}"/>
              </a:ext>
            </a:extLst>
          </p:cNvPr>
          <p:cNvSpPr>
            <a:spLocks/>
          </p:cNvSpPr>
          <p:nvPr/>
        </p:nvSpPr>
        <p:spPr bwMode="auto">
          <a:xfrm>
            <a:off x="6437980" y="73841"/>
            <a:ext cx="522545" cy="355621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59B31096-299E-4DFB-8C62-1A6AB88EC5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29587" y="-1630"/>
            <a:ext cx="1056421" cy="643696"/>
            <a:chOff x="3324" y="608"/>
            <a:chExt cx="1387" cy="1087"/>
          </a:xfrm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7F0300E0-B63B-4ED0-BFB2-7C3A3F0A5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839"/>
              <a:ext cx="344" cy="428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27FE6E5-6440-418E-9045-32B9CF5EE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839"/>
              <a:ext cx="211" cy="16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5DCDA29-C770-4FCC-B826-5AFFF2B1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707"/>
              <a:ext cx="142" cy="204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07A03904-0FFD-4A23-80AF-0119D8E9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732"/>
              <a:ext cx="140" cy="179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D23D0A0A-E0E4-4442-8519-793F57F39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827"/>
              <a:ext cx="1150" cy="868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5789AB06-4C70-4D8B-9AC3-77E344D2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684"/>
              <a:ext cx="6" cy="2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0F580713-42B9-419A-BAE9-688A75599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E5ABF555-150D-4AC9-99BD-494B041BD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683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30">
              <a:extLst>
                <a:ext uri="{FF2B5EF4-FFF2-40B4-BE49-F238E27FC236}">
                  <a16:creationId xmlns:a16="http://schemas.microsoft.com/office/drawing/2014/main" id="{DAC186D6-02E4-4B94-98B7-327D0B95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8CE80E10-3708-45F9-B4CF-275BD65A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BE288663-5795-4B43-AF07-029AB8D13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1681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3">
              <a:extLst>
                <a:ext uri="{FF2B5EF4-FFF2-40B4-BE49-F238E27FC236}">
                  <a16:creationId xmlns:a16="http://schemas.microsoft.com/office/drawing/2014/main" id="{516D7774-70E7-41DF-B819-99AB135FC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34">
              <a:extLst>
                <a:ext uri="{FF2B5EF4-FFF2-40B4-BE49-F238E27FC236}">
                  <a16:creationId xmlns:a16="http://schemas.microsoft.com/office/drawing/2014/main" id="{F4ED4EC7-1FA7-46B4-8B67-8883A2AF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F2A56016-4941-4F5A-86AE-63394C190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1681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36">
              <a:extLst>
                <a:ext uri="{FF2B5EF4-FFF2-40B4-BE49-F238E27FC236}">
                  <a16:creationId xmlns:a16="http://schemas.microsoft.com/office/drawing/2014/main" id="{44D6382B-B911-4916-BD9E-BD1444E9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43329A41-289D-431C-B665-57B4993D7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458"/>
              <a:ext cx="44" cy="223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6ADA739B-9D3C-416E-95F1-3093756B0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407"/>
              <a:ext cx="296" cy="281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F78CFF60-3C7E-41D3-BE39-3BA819FA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932"/>
              <a:ext cx="596" cy="369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335C4D40-9F89-47BE-ACA5-E3D89D005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608"/>
              <a:ext cx="190" cy="29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D8030226-4B98-4764-8EE6-260E009E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609"/>
              <a:ext cx="153" cy="289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099631DF-ABBE-46B5-B9A9-2D6684AA6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917"/>
              <a:ext cx="1136" cy="778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7C756DEB-7174-45BD-9ABA-FC9913DF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638"/>
              <a:ext cx="201" cy="50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A195E4CA-9AB1-4F88-A68C-C6C8EA228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1332"/>
              <a:ext cx="66" cy="122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A29C879F-A85F-4E3E-92D0-C9AEA687F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" y="1383"/>
              <a:ext cx="126" cy="99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8D14A071-373F-4381-BADE-2E356800F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863"/>
              <a:ext cx="357" cy="166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F64E29C-554E-4341-AD84-25222B38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863"/>
              <a:ext cx="259" cy="69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D3C15242-BC23-4CE4-80E2-69BCF626E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185"/>
              <a:ext cx="764" cy="244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9A0D98BD-0FE8-400C-96A5-5D110C50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1253"/>
              <a:ext cx="405" cy="123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5" name="자유형 3">
            <a:extLst>
              <a:ext uri="{FF2B5EF4-FFF2-40B4-BE49-F238E27FC236}">
                <a16:creationId xmlns:a16="http://schemas.microsoft.com/office/drawing/2014/main" id="{FDD6A7C2-E61D-48E9-8DEB-C7DA6D89ED4B}"/>
              </a:ext>
            </a:extLst>
          </p:cNvPr>
          <p:cNvSpPr/>
          <p:nvPr/>
        </p:nvSpPr>
        <p:spPr>
          <a:xfrm>
            <a:off x="-635432" y="417630"/>
            <a:ext cx="13179669" cy="6620513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1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039" y="1337142"/>
            <a:ext cx="7118857" cy="10756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038" y="2402112"/>
            <a:ext cx="8255344" cy="43746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43305" y="1722380"/>
            <a:ext cx="264745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상품소개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308104" y="5665876"/>
            <a:ext cx="201235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792359" y="5676072"/>
            <a:ext cx="2009674" cy="480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99251" y="5780446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및 상품가격</a:t>
            </a:r>
            <a:endParaRPr lang="ko-KR" altLang="en-US" sz="1050" dirty="0"/>
          </a:p>
        </p:txBody>
      </p:sp>
      <p:sp>
        <p:nvSpPr>
          <p:cNvPr id="88" name="TextBox 87"/>
          <p:cNvSpPr txBox="1"/>
          <p:nvPr/>
        </p:nvSpPr>
        <p:spPr>
          <a:xfrm>
            <a:off x="4112286" y="5772088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및 상품가격</a:t>
            </a:r>
            <a:endParaRPr lang="ko-KR" altLang="en-US" sz="105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" y="917200"/>
            <a:ext cx="8265771" cy="150001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43" y="2482017"/>
            <a:ext cx="951127" cy="304193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" y="5650786"/>
            <a:ext cx="8248472" cy="111932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6" y="2402112"/>
            <a:ext cx="6807895" cy="107566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51057" y="2798043"/>
            <a:ext cx="1058112" cy="2110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896290" y="2798044"/>
            <a:ext cx="959795" cy="20195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81125" y="2770853"/>
            <a:ext cx="2088451" cy="2382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81125" y="3132475"/>
            <a:ext cx="626979" cy="22037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75925" y="3134414"/>
            <a:ext cx="573780" cy="22658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17331" y="3138122"/>
            <a:ext cx="696942" cy="2147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8" y="3468419"/>
            <a:ext cx="2603077" cy="217301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82" y="3468419"/>
            <a:ext cx="2623695" cy="21726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178169" y="4141177"/>
            <a:ext cx="2303804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781246" y="4141176"/>
            <a:ext cx="2303804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732221" y="3529760"/>
            <a:ext cx="2448771" cy="38060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00964" y="3523751"/>
            <a:ext cx="2480685" cy="4133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67666" y="4388465"/>
            <a:ext cx="514307" cy="2280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624750" y="4303675"/>
            <a:ext cx="763988" cy="2609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59623" y="4388465"/>
            <a:ext cx="606669" cy="228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58356" y="4336757"/>
            <a:ext cx="90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82628" y="4271340"/>
            <a:ext cx="90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9" name="실행 단추: 앞으로 또는 다음 98">
            <a:hlinkClick r:id="" action="ppaction://noaction" highlightClick="1"/>
          </p:cNvPr>
          <p:cNvSpPr/>
          <p:nvPr/>
        </p:nvSpPr>
        <p:spPr>
          <a:xfrm rot="5400000">
            <a:off x="2521530" y="2771820"/>
            <a:ext cx="211016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실행 단추: 앞으로 또는 다음 101">
            <a:hlinkClick r:id="" action="ppaction://noaction" highlightClick="1"/>
          </p:cNvPr>
          <p:cNvSpPr/>
          <p:nvPr/>
        </p:nvSpPr>
        <p:spPr>
          <a:xfrm rot="5400000">
            <a:off x="4183279" y="2787656"/>
            <a:ext cx="211017" cy="21366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실행 단추: 앞으로 또는 다음 102">
            <a:hlinkClick r:id="" action="ppaction://noaction" highlightClick="1"/>
          </p:cNvPr>
          <p:cNvSpPr/>
          <p:nvPr/>
        </p:nvSpPr>
        <p:spPr>
          <a:xfrm rot="5400000">
            <a:off x="5670820" y="2771821"/>
            <a:ext cx="211016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실행 단추: 앞으로 또는 다음 103">
            <a:hlinkClick r:id="" action="ppaction://noaction" highlightClick="1"/>
          </p:cNvPr>
          <p:cNvSpPr/>
          <p:nvPr/>
        </p:nvSpPr>
        <p:spPr>
          <a:xfrm rot="5400000">
            <a:off x="1145702" y="3124673"/>
            <a:ext cx="211016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실행 단추: 앞으로 또는 다음 104">
            <a:hlinkClick r:id="" action="ppaction://noaction" highlightClick="1"/>
          </p:cNvPr>
          <p:cNvSpPr/>
          <p:nvPr/>
        </p:nvSpPr>
        <p:spPr>
          <a:xfrm rot="5400000">
            <a:off x="1904567" y="3115815"/>
            <a:ext cx="211016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실행 단추: 앞으로 또는 다음 106">
            <a:hlinkClick r:id="" action="ppaction://noaction" highlightClick="1"/>
          </p:cNvPr>
          <p:cNvSpPr/>
          <p:nvPr/>
        </p:nvSpPr>
        <p:spPr>
          <a:xfrm rot="5400000">
            <a:off x="2536151" y="3147447"/>
            <a:ext cx="219617" cy="207491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34111" y="2766502"/>
            <a:ext cx="846068" cy="60674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98995" y="2893551"/>
            <a:ext cx="263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선택버튼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75925" y="3937136"/>
            <a:ext cx="328446" cy="20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88773" y="3937136"/>
            <a:ext cx="625323" cy="20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990452" y="3874347"/>
            <a:ext cx="7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숙소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612226" y="3860612"/>
            <a:ext cx="97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렌트카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88909" y="2462561"/>
            <a:ext cx="6871615" cy="1046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순서도: 연결자 109"/>
          <p:cNvSpPr/>
          <p:nvPr/>
        </p:nvSpPr>
        <p:spPr>
          <a:xfrm>
            <a:off x="6804899" y="2491838"/>
            <a:ext cx="515942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43043" y="2498227"/>
            <a:ext cx="35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121392" y="3520404"/>
            <a:ext cx="6871615" cy="2152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순서도: 연결자 113"/>
          <p:cNvSpPr/>
          <p:nvPr/>
        </p:nvSpPr>
        <p:spPr>
          <a:xfrm>
            <a:off x="292940" y="3865222"/>
            <a:ext cx="515942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62341" y="3926840"/>
            <a:ext cx="427496" cy="37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36176" y="1050755"/>
            <a:ext cx="3465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원하는 조건을 설정하여 </a:t>
            </a:r>
            <a:r>
              <a:rPr lang="ko-KR" altLang="en-US" dirty="0" err="1" smtClean="0"/>
              <a:t>선택버튼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       에서 설정한 조건에 맞는 숙소 및 렌터카 설정 가능 그 후 결제페이지로 이동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설정한 조건에 맞는 숙소 및 렌트가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9885326" y="1320251"/>
            <a:ext cx="427496" cy="37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6" name="순서도: 연결자 115"/>
          <p:cNvSpPr/>
          <p:nvPr/>
        </p:nvSpPr>
        <p:spPr>
          <a:xfrm>
            <a:off x="9884155" y="1317245"/>
            <a:ext cx="428667" cy="37984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9972601" y="1317245"/>
            <a:ext cx="340221" cy="37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3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82040" y="1222204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2ED8B-9D80-48F0-B9C6-A21EF482F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F18FD89F-CE0F-4EF2-A58B-DC6A5E5C8B70}"/>
              </a:ext>
            </a:extLst>
          </p:cNvPr>
          <p:cNvSpPr>
            <a:spLocks/>
          </p:cNvSpPr>
          <p:nvPr/>
        </p:nvSpPr>
        <p:spPr bwMode="auto">
          <a:xfrm>
            <a:off x="8072731" y="82121"/>
            <a:ext cx="667631" cy="4543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4E80B982-776A-4FC3-8C9E-D9313880B831}"/>
              </a:ext>
            </a:extLst>
          </p:cNvPr>
          <p:cNvSpPr>
            <a:spLocks/>
          </p:cNvSpPr>
          <p:nvPr/>
        </p:nvSpPr>
        <p:spPr bwMode="auto">
          <a:xfrm>
            <a:off x="2582900" y="408689"/>
            <a:ext cx="484442" cy="32969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B2672EE-0247-4D1B-A186-835CAE7B7CB8}"/>
              </a:ext>
            </a:extLst>
          </p:cNvPr>
          <p:cNvSpPr>
            <a:spLocks/>
          </p:cNvSpPr>
          <p:nvPr/>
        </p:nvSpPr>
        <p:spPr bwMode="auto">
          <a:xfrm>
            <a:off x="6437980" y="73841"/>
            <a:ext cx="522545" cy="355621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59B31096-299E-4DFB-8C62-1A6AB88EC5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29587" y="-1630"/>
            <a:ext cx="1056421" cy="643696"/>
            <a:chOff x="3324" y="608"/>
            <a:chExt cx="1387" cy="1087"/>
          </a:xfrm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7F0300E0-B63B-4ED0-BFB2-7C3A3F0A5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839"/>
              <a:ext cx="344" cy="428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27FE6E5-6440-418E-9045-32B9CF5EE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839"/>
              <a:ext cx="211" cy="16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5DCDA29-C770-4FCC-B826-5AFFF2B1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707"/>
              <a:ext cx="142" cy="204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07A03904-0FFD-4A23-80AF-0119D8E9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732"/>
              <a:ext cx="140" cy="179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D23D0A0A-E0E4-4442-8519-793F57F39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827"/>
              <a:ext cx="1150" cy="868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5789AB06-4C70-4D8B-9AC3-77E344D2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684"/>
              <a:ext cx="6" cy="2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0F580713-42B9-419A-BAE9-688A75599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4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E5ABF555-150D-4AC9-99BD-494B041BD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683"/>
              <a:ext cx="0" cy="1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30">
              <a:extLst>
                <a:ext uri="{FF2B5EF4-FFF2-40B4-BE49-F238E27FC236}">
                  <a16:creationId xmlns:a16="http://schemas.microsoft.com/office/drawing/2014/main" id="{DAC186D6-02E4-4B94-98B7-327D0B95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8CE80E10-3708-45F9-B4CF-275BD65A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83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BE288663-5795-4B43-AF07-029AB8D13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1681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3">
              <a:extLst>
                <a:ext uri="{FF2B5EF4-FFF2-40B4-BE49-F238E27FC236}">
                  <a16:creationId xmlns:a16="http://schemas.microsoft.com/office/drawing/2014/main" id="{516D7774-70E7-41DF-B819-99AB135FC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34">
              <a:extLst>
                <a:ext uri="{FF2B5EF4-FFF2-40B4-BE49-F238E27FC236}">
                  <a16:creationId xmlns:a16="http://schemas.microsoft.com/office/drawing/2014/main" id="{F4ED4EC7-1FA7-46B4-8B67-8883A2AF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F2A56016-4941-4F5A-86AE-63394C190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1681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36">
              <a:extLst>
                <a:ext uri="{FF2B5EF4-FFF2-40B4-BE49-F238E27FC236}">
                  <a16:creationId xmlns:a16="http://schemas.microsoft.com/office/drawing/2014/main" id="{44D6382B-B911-4916-BD9E-BD1444E9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681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43329A41-289D-431C-B665-57B4993D7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458"/>
              <a:ext cx="44" cy="223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6ADA739B-9D3C-416E-95F1-3093756B0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407"/>
              <a:ext cx="296" cy="281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F78CFF60-3C7E-41D3-BE39-3BA819FA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932"/>
              <a:ext cx="596" cy="369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335C4D40-9F89-47BE-ACA5-E3D89D005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608"/>
              <a:ext cx="190" cy="29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D8030226-4B98-4764-8EE6-260E009E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609"/>
              <a:ext cx="153" cy="289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099631DF-ABBE-46B5-B9A9-2D6684AA6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917"/>
              <a:ext cx="1136" cy="778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7C756DEB-7174-45BD-9ABA-FC9913DF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638"/>
              <a:ext cx="201" cy="50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A195E4CA-9AB1-4F88-A68C-C6C8EA228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1332"/>
              <a:ext cx="66" cy="122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A29C879F-A85F-4E3E-92D0-C9AEA687F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" y="1383"/>
              <a:ext cx="126" cy="99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8D14A071-373F-4381-BADE-2E356800F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863"/>
              <a:ext cx="357" cy="166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F64E29C-554E-4341-AD84-25222B38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863"/>
              <a:ext cx="259" cy="69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D3C15242-BC23-4CE4-80E2-69BCF626E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185"/>
              <a:ext cx="764" cy="244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9A0D98BD-0FE8-400C-96A5-5D110C50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1253"/>
              <a:ext cx="405" cy="123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5" name="자유형 3">
            <a:extLst>
              <a:ext uri="{FF2B5EF4-FFF2-40B4-BE49-F238E27FC236}">
                <a16:creationId xmlns:a16="http://schemas.microsoft.com/office/drawing/2014/main" id="{FDD6A7C2-E61D-48E9-8DEB-C7DA6D89ED4B}"/>
              </a:ext>
            </a:extLst>
          </p:cNvPr>
          <p:cNvSpPr/>
          <p:nvPr/>
        </p:nvSpPr>
        <p:spPr>
          <a:xfrm>
            <a:off x="-635432" y="417630"/>
            <a:ext cx="13179669" cy="6620513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1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039" y="1337142"/>
            <a:ext cx="7118857" cy="10756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392" y="2402112"/>
            <a:ext cx="8255344" cy="43746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43305" y="1722380"/>
            <a:ext cx="264745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상품소개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308104" y="5665876"/>
            <a:ext cx="201235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792359" y="5676072"/>
            <a:ext cx="2009674" cy="480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99251" y="5780446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및 상품가격</a:t>
            </a:r>
            <a:endParaRPr lang="ko-KR" altLang="en-US" sz="1050" dirty="0"/>
          </a:p>
        </p:txBody>
      </p:sp>
      <p:sp>
        <p:nvSpPr>
          <p:cNvPr id="88" name="TextBox 87"/>
          <p:cNvSpPr txBox="1"/>
          <p:nvPr/>
        </p:nvSpPr>
        <p:spPr>
          <a:xfrm>
            <a:off x="4112286" y="5772088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및 상품가격</a:t>
            </a:r>
            <a:endParaRPr lang="ko-KR" altLang="en-US" sz="105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" y="917200"/>
            <a:ext cx="8265771" cy="150001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43" y="2482017"/>
            <a:ext cx="951127" cy="304193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" y="5650786"/>
            <a:ext cx="8248472" cy="111932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6" y="2402112"/>
            <a:ext cx="6807895" cy="107566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51057" y="2798043"/>
            <a:ext cx="1058112" cy="2110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4896290" y="2798044"/>
            <a:ext cx="959795" cy="20195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81125" y="2770853"/>
            <a:ext cx="2088451" cy="2382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81125" y="3132475"/>
            <a:ext cx="626979" cy="22037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75925" y="3134414"/>
            <a:ext cx="573780" cy="22658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17331" y="3138122"/>
            <a:ext cx="696942" cy="2147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8" y="3468419"/>
            <a:ext cx="2603077" cy="217301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82" y="3468419"/>
            <a:ext cx="2623695" cy="21726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178169" y="4141177"/>
            <a:ext cx="2303804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781246" y="4141176"/>
            <a:ext cx="2303804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732221" y="3529760"/>
            <a:ext cx="2448771" cy="38060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00964" y="3523751"/>
            <a:ext cx="2480685" cy="4133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67666" y="4388465"/>
            <a:ext cx="514307" cy="2280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624750" y="4303675"/>
            <a:ext cx="763988" cy="2609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59623" y="4388465"/>
            <a:ext cx="606669" cy="228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58356" y="4336757"/>
            <a:ext cx="90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82628" y="4271340"/>
            <a:ext cx="90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9" name="실행 단추: 앞으로 또는 다음 98">
            <a:hlinkClick r:id="" action="ppaction://noaction" highlightClick="1"/>
          </p:cNvPr>
          <p:cNvSpPr/>
          <p:nvPr/>
        </p:nvSpPr>
        <p:spPr>
          <a:xfrm rot="5400000">
            <a:off x="2521530" y="2771820"/>
            <a:ext cx="211016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실행 단추: 앞으로 또는 다음 101">
            <a:hlinkClick r:id="" action="ppaction://noaction" highlightClick="1"/>
          </p:cNvPr>
          <p:cNvSpPr/>
          <p:nvPr/>
        </p:nvSpPr>
        <p:spPr>
          <a:xfrm rot="5400000">
            <a:off x="4183279" y="2787656"/>
            <a:ext cx="211017" cy="21366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실행 단추: 앞으로 또는 다음 102">
            <a:hlinkClick r:id="" action="ppaction://noaction" highlightClick="1"/>
          </p:cNvPr>
          <p:cNvSpPr/>
          <p:nvPr/>
        </p:nvSpPr>
        <p:spPr>
          <a:xfrm rot="5400000">
            <a:off x="5670820" y="2771821"/>
            <a:ext cx="211016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실행 단추: 앞으로 또는 다음 103">
            <a:hlinkClick r:id="" action="ppaction://noaction" highlightClick="1"/>
          </p:cNvPr>
          <p:cNvSpPr/>
          <p:nvPr/>
        </p:nvSpPr>
        <p:spPr>
          <a:xfrm rot="5400000">
            <a:off x="1145702" y="3124673"/>
            <a:ext cx="211016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실행 단추: 앞으로 또는 다음 104">
            <a:hlinkClick r:id="" action="ppaction://noaction" highlightClick="1"/>
          </p:cNvPr>
          <p:cNvSpPr/>
          <p:nvPr/>
        </p:nvSpPr>
        <p:spPr>
          <a:xfrm rot="5400000">
            <a:off x="1904567" y="3115815"/>
            <a:ext cx="211016" cy="245333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실행 단추: 앞으로 또는 다음 106">
            <a:hlinkClick r:id="" action="ppaction://noaction" highlightClick="1"/>
          </p:cNvPr>
          <p:cNvSpPr/>
          <p:nvPr/>
        </p:nvSpPr>
        <p:spPr>
          <a:xfrm rot="5400000">
            <a:off x="2536151" y="3147447"/>
            <a:ext cx="219617" cy="207491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34111" y="2766502"/>
            <a:ext cx="846068" cy="60674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98995" y="2893551"/>
            <a:ext cx="263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선택버튼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75925" y="3937136"/>
            <a:ext cx="328446" cy="20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88773" y="3937136"/>
            <a:ext cx="625323" cy="20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990452" y="3874347"/>
            <a:ext cx="7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숙소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612226" y="3860612"/>
            <a:ext cx="97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렌트카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1248508" y="4783016"/>
            <a:ext cx="2303804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851585" y="4783015"/>
            <a:ext cx="2303804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329962" y="5030304"/>
            <a:ext cx="606669" cy="228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246264" y="4578975"/>
            <a:ext cx="328446" cy="20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759112" y="4578975"/>
            <a:ext cx="625323" cy="20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2" y="1868188"/>
            <a:ext cx="4075814" cy="1142444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323028" y="2997047"/>
            <a:ext cx="4083847" cy="32707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55" y="1861674"/>
            <a:ext cx="4024615" cy="1135373"/>
          </a:xfrm>
          <a:prstGeom prst="rect">
            <a:avLst/>
          </a:prstGeom>
        </p:spPr>
      </p:pic>
      <p:sp>
        <p:nvSpPr>
          <p:cNvPr id="113" name="직사각형 112"/>
          <p:cNvSpPr/>
          <p:nvPr/>
        </p:nvSpPr>
        <p:spPr>
          <a:xfrm>
            <a:off x="4460396" y="2997047"/>
            <a:ext cx="4016147" cy="32707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958909" y="4163700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조건에 맞는 상품들 출력</a:t>
            </a:r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141404" y="4141999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조건에 맞는 상품들 출력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3965331" y="2725616"/>
            <a:ext cx="441544" cy="27143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7511562" y="2197194"/>
            <a:ext cx="529582" cy="69366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641839" y="2664071"/>
            <a:ext cx="1019908" cy="27143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649871" y="2428945"/>
            <a:ext cx="1521829" cy="23512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49871" y="2178054"/>
            <a:ext cx="2717583" cy="2360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767490" y="2216127"/>
            <a:ext cx="973887" cy="23755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6291594" y="2230073"/>
            <a:ext cx="973887" cy="23755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4781201" y="2603106"/>
            <a:ext cx="2686281" cy="25416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53557" y="1780674"/>
            <a:ext cx="8240680" cy="1216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순서도: 연결자 128"/>
          <p:cNvSpPr/>
          <p:nvPr/>
        </p:nvSpPr>
        <p:spPr>
          <a:xfrm>
            <a:off x="-45152" y="1737857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-7165" y="1761997"/>
            <a:ext cx="45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1" name="직사각형 130"/>
          <p:cNvSpPr/>
          <p:nvPr/>
        </p:nvSpPr>
        <p:spPr>
          <a:xfrm>
            <a:off x="253557" y="2998147"/>
            <a:ext cx="8240680" cy="3408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순서도: 연결자 131"/>
          <p:cNvSpPr/>
          <p:nvPr/>
        </p:nvSpPr>
        <p:spPr>
          <a:xfrm>
            <a:off x="-35647" y="3270405"/>
            <a:ext cx="390400" cy="4176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12" y="3300205"/>
            <a:ext cx="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493369" y="1219835"/>
            <a:ext cx="369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해당 조건을 설정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에서 설정한 조건에 맞게 상품들을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78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409</Words>
  <Application>Microsoft Office PowerPoint</Application>
  <PresentationFormat>와이드스크린</PresentationFormat>
  <Paragraphs>107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HY견고딕</vt:lpstr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Windows 사용자</cp:lastModifiedBy>
  <cp:revision>30</cp:revision>
  <dcterms:created xsi:type="dcterms:W3CDTF">2019-09-06T08:48:19Z</dcterms:created>
  <dcterms:modified xsi:type="dcterms:W3CDTF">2019-09-09T06:19:56Z</dcterms:modified>
</cp:coreProperties>
</file>