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embeddedFontLst>
    <p:embeddedFont>
      <p:font typeface="나눔고딕" panose="020B0600000101010101" charset="-127"/>
      <p:regular r:id="rId9"/>
      <p:bold r:id="rId10"/>
    </p:embeddedFont>
    <p:embeddedFont>
      <p:font typeface="나눔고딕 ExtraBold" panose="020B0600000101010101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2D3"/>
    <a:srgbClr val="9DC6C7"/>
    <a:srgbClr val="F39B20"/>
    <a:srgbClr val="00B0F0"/>
    <a:srgbClr val="00632E"/>
    <a:srgbClr val="A1F200"/>
    <a:srgbClr val="00A4DE"/>
    <a:srgbClr val="004C24"/>
    <a:srgbClr val="00547A"/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51" autoAdjust="0"/>
  </p:normalViewPr>
  <p:slideViewPr>
    <p:cSldViewPr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0146-E44D-474F-9535-663990FD78F6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3760266" y="908720"/>
              <a:ext cx="4671472" cy="1048182"/>
              <a:chOff x="3760266" y="908720"/>
              <a:chExt cx="4671472" cy="104818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760266" y="908720"/>
                <a:ext cx="46714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제목을 입력해주세요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내용을 입력해주세요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69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/>
              <p:cNvGrpSpPr/>
              <p:nvPr/>
            </p:nvGrpSpPr>
            <p:grpSpPr>
              <a:xfrm>
                <a:off x="6816080" y="2228091"/>
                <a:ext cx="2868093" cy="3865205"/>
                <a:chOff x="6816080" y="2228091"/>
                <a:chExt cx="2868093" cy="3865205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6816080" y="2228091"/>
                  <a:ext cx="28680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제목을 입력해주세요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960096" y="2689756"/>
                  <a:ext cx="19175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소제목을 입력해주세요</a:t>
                  </a:r>
                  <a:endPara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소제목을 입력해주세요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816080" y="5108411"/>
                  <a:ext cx="28680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제목을 입력해주세요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960096" y="5570076"/>
                  <a:ext cx="19175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소제목을 입력해주세요</a:t>
                  </a:r>
                  <a:endPara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소제목을 입력해주세요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816080" y="3668251"/>
                  <a:ext cx="28680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ln>
                        <a:solidFill>
                          <a:srgbClr val="B0D2D3">
                            <a:alpha val="20000"/>
                          </a:srgbClr>
                        </a:solidFill>
                      </a:ln>
                      <a:solidFill>
                        <a:srgbClr val="B0D2D3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제목을 입력해주세요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60096" y="4129916"/>
                  <a:ext cx="19175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소제목을 입력해주세요</a:t>
                  </a:r>
                  <a:endPara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ko-KR" altLang="en-US" sz="1400" dirty="0">
                      <a:ln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소제목을 입력해주세요</a:t>
                  </a:r>
                </a:p>
              </p:txBody>
            </p:sp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2420856" cy="622971"/>
            <a:chOff x="709468" y="346724"/>
            <a:chExt cx="2420856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제목을 입력해주세요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소제목을 입력해주세요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85574" y="2308810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3429000"/>
            <a:ext cx="100811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simply dummy text of the printing and typesetting industry.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popularised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 the 1960s with the release of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Letraset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sheets containing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passages, and more recently with desktop publishing software like Aldus PageMaker including versions of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/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simply dummy text of the printing and typesetting industry.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popularised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 the 1960s with the release of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Letraset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sheets containing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passages, and more recently with desktop publishing software like Aldus PageMaker including versions of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62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2420856" cy="622971"/>
            <a:chOff x="709468" y="346724"/>
            <a:chExt cx="2420856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제목을 입력해주세요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소제목을 입력해주세요</a:t>
              </a: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F39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10" y="201623"/>
            <a:ext cx="1082337" cy="8655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09468" y="346724"/>
            <a:ext cx="2420856" cy="622971"/>
            <a:chOff x="709468" y="346724"/>
            <a:chExt cx="2420856" cy="622971"/>
          </a:xfrm>
        </p:grpSpPr>
        <p:sp>
          <p:nvSpPr>
            <p:cNvPr id="103" name="TextBox 102"/>
            <p:cNvSpPr txBox="1"/>
            <p:nvPr/>
          </p:nvSpPr>
          <p:spPr>
            <a:xfrm>
              <a:off x="709468" y="34672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제목을 입력해주세요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09468" y="692696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소제목을 입력해주세요</a:t>
              </a:r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4402157" y="2461287"/>
            <a:ext cx="3401977" cy="3403285"/>
            <a:chOff x="4044951" y="2104824"/>
            <a:chExt cx="4116388" cy="4117974"/>
          </a:xfrm>
        </p:grpSpPr>
        <p:sp>
          <p:nvSpPr>
            <p:cNvPr id="305" name="Freeform 15"/>
            <p:cNvSpPr>
              <a:spLocks/>
            </p:cNvSpPr>
            <p:nvPr/>
          </p:nvSpPr>
          <p:spPr bwMode="auto">
            <a:xfrm>
              <a:off x="5570539" y="4224136"/>
              <a:ext cx="2590800" cy="1998662"/>
            </a:xfrm>
            <a:custGeom>
              <a:avLst/>
              <a:gdLst>
                <a:gd name="T0" fmla="*/ 414 w 455"/>
                <a:gd name="T1" fmla="*/ 0 h 351"/>
                <a:gd name="T2" fmla="*/ 404 w 455"/>
                <a:gd name="T3" fmla="*/ 6 h 351"/>
                <a:gd name="T4" fmla="*/ 404 w 455"/>
                <a:gd name="T5" fmla="*/ 18 h 351"/>
                <a:gd name="T6" fmla="*/ 416 w 455"/>
                <a:gd name="T7" fmla="*/ 54 h 351"/>
                <a:gd name="T8" fmla="*/ 366 w 455"/>
                <a:gd name="T9" fmla="*/ 98 h 351"/>
                <a:gd name="T10" fmla="*/ 315 w 455"/>
                <a:gd name="T11" fmla="*/ 54 h 351"/>
                <a:gd name="T12" fmla="*/ 327 w 455"/>
                <a:gd name="T13" fmla="*/ 18 h 351"/>
                <a:gd name="T14" fmla="*/ 328 w 455"/>
                <a:gd name="T15" fmla="*/ 6 h 351"/>
                <a:gd name="T16" fmla="*/ 317 w 455"/>
                <a:gd name="T17" fmla="*/ 0 h 351"/>
                <a:gd name="T18" fmla="*/ 281 w 455"/>
                <a:gd name="T19" fmla="*/ 0 h 351"/>
                <a:gd name="T20" fmla="*/ 104 w 455"/>
                <a:gd name="T21" fmla="*/ 177 h 351"/>
                <a:gd name="T22" fmla="*/ 104 w 455"/>
                <a:gd name="T23" fmla="*/ 215 h 351"/>
                <a:gd name="T24" fmla="*/ 93 w 455"/>
                <a:gd name="T25" fmla="*/ 238 h 351"/>
                <a:gd name="T26" fmla="*/ 87 w 455"/>
                <a:gd name="T27" fmla="*/ 243 h 351"/>
                <a:gd name="T28" fmla="*/ 83 w 455"/>
                <a:gd name="T29" fmla="*/ 245 h 351"/>
                <a:gd name="T30" fmla="*/ 54 w 455"/>
                <a:gd name="T31" fmla="*/ 243 h 351"/>
                <a:gd name="T32" fmla="*/ 26 w 455"/>
                <a:gd name="T33" fmla="*/ 232 h 351"/>
                <a:gd name="T34" fmla="*/ 0 w 455"/>
                <a:gd name="T35" fmla="*/ 264 h 351"/>
                <a:gd name="T36" fmla="*/ 26 w 455"/>
                <a:gd name="T37" fmla="*/ 296 h 351"/>
                <a:gd name="T38" fmla="*/ 54 w 455"/>
                <a:gd name="T39" fmla="*/ 286 h 351"/>
                <a:gd name="T40" fmla="*/ 83 w 455"/>
                <a:gd name="T41" fmla="*/ 284 h 351"/>
                <a:gd name="T42" fmla="*/ 87 w 455"/>
                <a:gd name="T43" fmla="*/ 286 h 351"/>
                <a:gd name="T44" fmla="*/ 93 w 455"/>
                <a:gd name="T45" fmla="*/ 291 h 351"/>
                <a:gd name="T46" fmla="*/ 104 w 455"/>
                <a:gd name="T47" fmla="*/ 312 h 351"/>
                <a:gd name="T48" fmla="*/ 104 w 455"/>
                <a:gd name="T49" fmla="*/ 313 h 351"/>
                <a:gd name="T50" fmla="*/ 104 w 455"/>
                <a:gd name="T51" fmla="*/ 317 h 351"/>
                <a:gd name="T52" fmla="*/ 104 w 455"/>
                <a:gd name="T53" fmla="*/ 318 h 351"/>
                <a:gd name="T54" fmla="*/ 104 w 455"/>
                <a:gd name="T55" fmla="*/ 321 h 351"/>
                <a:gd name="T56" fmla="*/ 104 w 455"/>
                <a:gd name="T57" fmla="*/ 351 h 351"/>
                <a:gd name="T58" fmla="*/ 455 w 455"/>
                <a:gd name="T59" fmla="*/ 0 h 351"/>
                <a:gd name="T60" fmla="*/ 414 w 455"/>
                <a:gd name="T6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5" h="351">
                  <a:moveTo>
                    <a:pt x="414" y="0"/>
                  </a:moveTo>
                  <a:cubicBezTo>
                    <a:pt x="410" y="1"/>
                    <a:pt x="406" y="2"/>
                    <a:pt x="404" y="6"/>
                  </a:cubicBezTo>
                  <a:cubicBezTo>
                    <a:pt x="401" y="10"/>
                    <a:pt x="403" y="15"/>
                    <a:pt x="404" y="18"/>
                  </a:cubicBezTo>
                  <a:cubicBezTo>
                    <a:pt x="406" y="20"/>
                    <a:pt x="416" y="42"/>
                    <a:pt x="416" y="54"/>
                  </a:cubicBezTo>
                  <a:cubicBezTo>
                    <a:pt x="416" y="78"/>
                    <a:pt x="394" y="98"/>
                    <a:pt x="366" y="98"/>
                  </a:cubicBezTo>
                  <a:cubicBezTo>
                    <a:pt x="338" y="98"/>
                    <a:pt x="315" y="78"/>
                    <a:pt x="315" y="54"/>
                  </a:cubicBezTo>
                  <a:cubicBezTo>
                    <a:pt x="315" y="42"/>
                    <a:pt x="326" y="20"/>
                    <a:pt x="327" y="18"/>
                  </a:cubicBezTo>
                  <a:cubicBezTo>
                    <a:pt x="329" y="15"/>
                    <a:pt x="331" y="10"/>
                    <a:pt x="328" y="6"/>
                  </a:cubicBezTo>
                  <a:cubicBezTo>
                    <a:pt x="326" y="2"/>
                    <a:pt x="320" y="0"/>
                    <a:pt x="317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75" y="95"/>
                    <a:pt x="199" y="172"/>
                    <a:pt x="104" y="177"/>
                  </a:cubicBezTo>
                  <a:cubicBezTo>
                    <a:pt x="104" y="215"/>
                    <a:pt x="104" y="215"/>
                    <a:pt x="104" y="215"/>
                  </a:cubicBezTo>
                  <a:cubicBezTo>
                    <a:pt x="103" y="224"/>
                    <a:pt x="99" y="232"/>
                    <a:pt x="93" y="238"/>
                  </a:cubicBezTo>
                  <a:cubicBezTo>
                    <a:pt x="92" y="240"/>
                    <a:pt x="89" y="241"/>
                    <a:pt x="87" y="243"/>
                  </a:cubicBezTo>
                  <a:cubicBezTo>
                    <a:pt x="86" y="243"/>
                    <a:pt x="84" y="244"/>
                    <a:pt x="83" y="245"/>
                  </a:cubicBezTo>
                  <a:cubicBezTo>
                    <a:pt x="74" y="248"/>
                    <a:pt x="64" y="248"/>
                    <a:pt x="54" y="243"/>
                  </a:cubicBezTo>
                  <a:cubicBezTo>
                    <a:pt x="45" y="238"/>
                    <a:pt x="30" y="232"/>
                    <a:pt x="26" y="232"/>
                  </a:cubicBezTo>
                  <a:cubicBezTo>
                    <a:pt x="12" y="232"/>
                    <a:pt x="0" y="247"/>
                    <a:pt x="0" y="264"/>
                  </a:cubicBezTo>
                  <a:cubicBezTo>
                    <a:pt x="0" y="282"/>
                    <a:pt x="12" y="296"/>
                    <a:pt x="26" y="296"/>
                  </a:cubicBezTo>
                  <a:cubicBezTo>
                    <a:pt x="30" y="296"/>
                    <a:pt x="45" y="291"/>
                    <a:pt x="54" y="286"/>
                  </a:cubicBezTo>
                  <a:cubicBezTo>
                    <a:pt x="64" y="281"/>
                    <a:pt x="74" y="280"/>
                    <a:pt x="83" y="284"/>
                  </a:cubicBezTo>
                  <a:cubicBezTo>
                    <a:pt x="84" y="284"/>
                    <a:pt x="86" y="285"/>
                    <a:pt x="87" y="286"/>
                  </a:cubicBezTo>
                  <a:cubicBezTo>
                    <a:pt x="89" y="287"/>
                    <a:pt x="92" y="289"/>
                    <a:pt x="93" y="291"/>
                  </a:cubicBezTo>
                  <a:cubicBezTo>
                    <a:pt x="99" y="296"/>
                    <a:pt x="102" y="304"/>
                    <a:pt x="104" y="312"/>
                  </a:cubicBezTo>
                  <a:cubicBezTo>
                    <a:pt x="104" y="313"/>
                    <a:pt x="104" y="313"/>
                    <a:pt x="104" y="313"/>
                  </a:cubicBezTo>
                  <a:cubicBezTo>
                    <a:pt x="104" y="317"/>
                    <a:pt x="104" y="317"/>
                    <a:pt x="104" y="317"/>
                  </a:cubicBezTo>
                  <a:cubicBezTo>
                    <a:pt x="104" y="318"/>
                    <a:pt x="104" y="318"/>
                    <a:pt x="104" y="318"/>
                  </a:cubicBezTo>
                  <a:cubicBezTo>
                    <a:pt x="104" y="321"/>
                    <a:pt x="104" y="321"/>
                    <a:pt x="104" y="321"/>
                  </a:cubicBezTo>
                  <a:cubicBezTo>
                    <a:pt x="104" y="351"/>
                    <a:pt x="104" y="351"/>
                    <a:pt x="104" y="351"/>
                  </a:cubicBezTo>
                  <a:cubicBezTo>
                    <a:pt x="295" y="346"/>
                    <a:pt x="449" y="191"/>
                    <a:pt x="455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39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6162676" y="2104824"/>
              <a:ext cx="1998663" cy="2562224"/>
            </a:xfrm>
            <a:custGeom>
              <a:avLst/>
              <a:gdLst>
                <a:gd name="T0" fmla="*/ 0 w 351"/>
                <a:gd name="T1" fmla="*/ 0 h 450"/>
                <a:gd name="T2" fmla="*/ 0 w 351"/>
                <a:gd name="T3" fmla="*/ 41 h 450"/>
                <a:gd name="T4" fmla="*/ 6 w 351"/>
                <a:gd name="T5" fmla="*/ 52 h 450"/>
                <a:gd name="T6" fmla="*/ 19 w 351"/>
                <a:gd name="T7" fmla="*/ 52 h 450"/>
                <a:gd name="T8" fmla="*/ 57 w 351"/>
                <a:gd name="T9" fmla="*/ 39 h 450"/>
                <a:gd name="T10" fmla="*/ 103 w 351"/>
                <a:gd name="T11" fmla="*/ 92 h 450"/>
                <a:gd name="T12" fmla="*/ 57 w 351"/>
                <a:gd name="T13" fmla="*/ 144 h 450"/>
                <a:gd name="T14" fmla="*/ 19 w 351"/>
                <a:gd name="T15" fmla="*/ 132 h 450"/>
                <a:gd name="T16" fmla="*/ 6 w 351"/>
                <a:gd name="T17" fmla="*/ 131 h 450"/>
                <a:gd name="T18" fmla="*/ 0 w 351"/>
                <a:gd name="T19" fmla="*/ 143 h 450"/>
                <a:gd name="T20" fmla="*/ 0 w 351"/>
                <a:gd name="T21" fmla="*/ 174 h 450"/>
                <a:gd name="T22" fmla="*/ 177 w 351"/>
                <a:gd name="T23" fmla="*/ 351 h 450"/>
                <a:gd name="T24" fmla="*/ 215 w 351"/>
                <a:gd name="T25" fmla="*/ 351 h 450"/>
                <a:gd name="T26" fmla="*/ 237 w 351"/>
                <a:gd name="T27" fmla="*/ 362 h 450"/>
                <a:gd name="T28" fmla="*/ 242 w 351"/>
                <a:gd name="T29" fmla="*/ 367 h 450"/>
                <a:gd name="T30" fmla="*/ 243 w 351"/>
                <a:gd name="T31" fmla="*/ 369 h 450"/>
                <a:gd name="T32" fmla="*/ 243 w 351"/>
                <a:gd name="T33" fmla="*/ 370 h 450"/>
                <a:gd name="T34" fmla="*/ 244 w 351"/>
                <a:gd name="T35" fmla="*/ 372 h 450"/>
                <a:gd name="T36" fmla="*/ 244 w 351"/>
                <a:gd name="T37" fmla="*/ 372 h 450"/>
                <a:gd name="T38" fmla="*/ 244 w 351"/>
                <a:gd name="T39" fmla="*/ 372 h 450"/>
                <a:gd name="T40" fmla="*/ 246 w 351"/>
                <a:gd name="T41" fmla="*/ 382 h 450"/>
                <a:gd name="T42" fmla="*/ 246 w 351"/>
                <a:gd name="T43" fmla="*/ 382 h 450"/>
                <a:gd name="T44" fmla="*/ 246 w 351"/>
                <a:gd name="T45" fmla="*/ 385 h 450"/>
                <a:gd name="T46" fmla="*/ 246 w 351"/>
                <a:gd name="T47" fmla="*/ 385 h 450"/>
                <a:gd name="T48" fmla="*/ 245 w 351"/>
                <a:gd name="T49" fmla="*/ 392 h 450"/>
                <a:gd name="T50" fmla="*/ 245 w 351"/>
                <a:gd name="T51" fmla="*/ 392 h 450"/>
                <a:gd name="T52" fmla="*/ 244 w 351"/>
                <a:gd name="T53" fmla="*/ 395 h 450"/>
                <a:gd name="T54" fmla="*/ 243 w 351"/>
                <a:gd name="T55" fmla="*/ 396 h 450"/>
                <a:gd name="T56" fmla="*/ 242 w 351"/>
                <a:gd name="T57" fmla="*/ 399 h 450"/>
                <a:gd name="T58" fmla="*/ 232 w 351"/>
                <a:gd name="T59" fmla="*/ 426 h 450"/>
                <a:gd name="T60" fmla="*/ 262 w 351"/>
                <a:gd name="T61" fmla="*/ 450 h 450"/>
                <a:gd name="T62" fmla="*/ 292 w 351"/>
                <a:gd name="T63" fmla="*/ 426 h 450"/>
                <a:gd name="T64" fmla="*/ 282 w 351"/>
                <a:gd name="T65" fmla="*/ 399 h 450"/>
                <a:gd name="T66" fmla="*/ 280 w 351"/>
                <a:gd name="T67" fmla="*/ 396 h 450"/>
                <a:gd name="T68" fmla="*/ 280 w 351"/>
                <a:gd name="T69" fmla="*/ 395 h 450"/>
                <a:gd name="T70" fmla="*/ 279 w 351"/>
                <a:gd name="T71" fmla="*/ 392 h 450"/>
                <a:gd name="T72" fmla="*/ 279 w 351"/>
                <a:gd name="T73" fmla="*/ 392 h 450"/>
                <a:gd name="T74" fmla="*/ 278 w 351"/>
                <a:gd name="T75" fmla="*/ 385 h 450"/>
                <a:gd name="T76" fmla="*/ 278 w 351"/>
                <a:gd name="T77" fmla="*/ 385 h 450"/>
                <a:gd name="T78" fmla="*/ 278 w 351"/>
                <a:gd name="T79" fmla="*/ 382 h 450"/>
                <a:gd name="T80" fmla="*/ 278 w 351"/>
                <a:gd name="T81" fmla="*/ 382 h 450"/>
                <a:gd name="T82" fmla="*/ 280 w 351"/>
                <a:gd name="T83" fmla="*/ 372 h 450"/>
                <a:gd name="T84" fmla="*/ 281 w 351"/>
                <a:gd name="T85" fmla="*/ 370 h 450"/>
                <a:gd name="T86" fmla="*/ 281 w 351"/>
                <a:gd name="T87" fmla="*/ 369 h 450"/>
                <a:gd name="T88" fmla="*/ 282 w 351"/>
                <a:gd name="T89" fmla="*/ 367 h 450"/>
                <a:gd name="T90" fmla="*/ 286 w 351"/>
                <a:gd name="T91" fmla="*/ 362 h 450"/>
                <a:gd name="T92" fmla="*/ 308 w 351"/>
                <a:gd name="T93" fmla="*/ 351 h 450"/>
                <a:gd name="T94" fmla="*/ 308 w 351"/>
                <a:gd name="T95" fmla="*/ 351 h 450"/>
                <a:gd name="T96" fmla="*/ 312 w 351"/>
                <a:gd name="T97" fmla="*/ 351 h 450"/>
                <a:gd name="T98" fmla="*/ 313 w 351"/>
                <a:gd name="T99" fmla="*/ 351 h 450"/>
                <a:gd name="T100" fmla="*/ 316 w 351"/>
                <a:gd name="T101" fmla="*/ 351 h 450"/>
                <a:gd name="T102" fmla="*/ 351 w 351"/>
                <a:gd name="T103" fmla="*/ 351 h 450"/>
                <a:gd name="T104" fmla="*/ 0 w 351"/>
                <a:gd name="T105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1" h="450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" y="45"/>
                    <a:pt x="2" y="50"/>
                    <a:pt x="6" y="52"/>
                  </a:cubicBezTo>
                  <a:cubicBezTo>
                    <a:pt x="10" y="54"/>
                    <a:pt x="14" y="54"/>
                    <a:pt x="19" y="52"/>
                  </a:cubicBezTo>
                  <a:cubicBezTo>
                    <a:pt x="22" y="50"/>
                    <a:pt x="45" y="39"/>
                    <a:pt x="57" y="39"/>
                  </a:cubicBezTo>
                  <a:cubicBezTo>
                    <a:pt x="83" y="39"/>
                    <a:pt x="103" y="63"/>
                    <a:pt x="103" y="92"/>
                  </a:cubicBezTo>
                  <a:cubicBezTo>
                    <a:pt x="103" y="121"/>
                    <a:pt x="83" y="144"/>
                    <a:pt x="57" y="144"/>
                  </a:cubicBezTo>
                  <a:cubicBezTo>
                    <a:pt x="45" y="144"/>
                    <a:pt x="22" y="133"/>
                    <a:pt x="19" y="132"/>
                  </a:cubicBezTo>
                  <a:cubicBezTo>
                    <a:pt x="14" y="129"/>
                    <a:pt x="10" y="129"/>
                    <a:pt x="6" y="131"/>
                  </a:cubicBezTo>
                  <a:cubicBezTo>
                    <a:pt x="2" y="134"/>
                    <a:pt x="0" y="139"/>
                    <a:pt x="0" y="14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95" y="180"/>
                    <a:pt x="171" y="256"/>
                    <a:pt x="177" y="351"/>
                  </a:cubicBezTo>
                  <a:cubicBezTo>
                    <a:pt x="215" y="351"/>
                    <a:pt x="215" y="351"/>
                    <a:pt x="215" y="351"/>
                  </a:cubicBezTo>
                  <a:cubicBezTo>
                    <a:pt x="224" y="352"/>
                    <a:pt x="232" y="356"/>
                    <a:pt x="237" y="362"/>
                  </a:cubicBezTo>
                  <a:cubicBezTo>
                    <a:pt x="239" y="363"/>
                    <a:pt x="241" y="365"/>
                    <a:pt x="242" y="367"/>
                  </a:cubicBezTo>
                  <a:cubicBezTo>
                    <a:pt x="242" y="368"/>
                    <a:pt x="243" y="369"/>
                    <a:pt x="243" y="369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44" y="370"/>
                    <a:pt x="244" y="371"/>
                    <a:pt x="244" y="372"/>
                  </a:cubicBezTo>
                  <a:cubicBezTo>
                    <a:pt x="244" y="372"/>
                    <a:pt x="244" y="372"/>
                    <a:pt x="244" y="372"/>
                  </a:cubicBezTo>
                  <a:cubicBezTo>
                    <a:pt x="244" y="372"/>
                    <a:pt x="244" y="372"/>
                    <a:pt x="244" y="372"/>
                  </a:cubicBezTo>
                  <a:cubicBezTo>
                    <a:pt x="245" y="375"/>
                    <a:pt x="246" y="378"/>
                    <a:pt x="246" y="382"/>
                  </a:cubicBezTo>
                  <a:cubicBezTo>
                    <a:pt x="246" y="382"/>
                    <a:pt x="246" y="382"/>
                    <a:pt x="246" y="382"/>
                  </a:cubicBezTo>
                  <a:cubicBezTo>
                    <a:pt x="246" y="383"/>
                    <a:pt x="246" y="384"/>
                    <a:pt x="246" y="385"/>
                  </a:cubicBezTo>
                  <a:cubicBezTo>
                    <a:pt x="246" y="385"/>
                    <a:pt x="246" y="385"/>
                    <a:pt x="246" y="385"/>
                  </a:cubicBezTo>
                  <a:cubicBezTo>
                    <a:pt x="246" y="387"/>
                    <a:pt x="245" y="390"/>
                    <a:pt x="245" y="392"/>
                  </a:cubicBezTo>
                  <a:cubicBezTo>
                    <a:pt x="245" y="392"/>
                    <a:pt x="245" y="392"/>
                    <a:pt x="245" y="392"/>
                  </a:cubicBezTo>
                  <a:cubicBezTo>
                    <a:pt x="244" y="393"/>
                    <a:pt x="244" y="394"/>
                    <a:pt x="244" y="395"/>
                  </a:cubicBezTo>
                  <a:cubicBezTo>
                    <a:pt x="244" y="396"/>
                    <a:pt x="243" y="396"/>
                    <a:pt x="243" y="396"/>
                  </a:cubicBezTo>
                  <a:cubicBezTo>
                    <a:pt x="243" y="397"/>
                    <a:pt x="242" y="398"/>
                    <a:pt x="242" y="399"/>
                  </a:cubicBezTo>
                  <a:cubicBezTo>
                    <a:pt x="237" y="408"/>
                    <a:pt x="232" y="421"/>
                    <a:pt x="232" y="426"/>
                  </a:cubicBezTo>
                  <a:cubicBezTo>
                    <a:pt x="232" y="439"/>
                    <a:pt x="246" y="450"/>
                    <a:pt x="262" y="450"/>
                  </a:cubicBezTo>
                  <a:cubicBezTo>
                    <a:pt x="278" y="450"/>
                    <a:pt x="292" y="439"/>
                    <a:pt x="292" y="426"/>
                  </a:cubicBezTo>
                  <a:cubicBezTo>
                    <a:pt x="292" y="421"/>
                    <a:pt x="286" y="408"/>
                    <a:pt x="282" y="399"/>
                  </a:cubicBezTo>
                  <a:cubicBezTo>
                    <a:pt x="281" y="398"/>
                    <a:pt x="281" y="397"/>
                    <a:pt x="280" y="396"/>
                  </a:cubicBezTo>
                  <a:cubicBezTo>
                    <a:pt x="280" y="396"/>
                    <a:pt x="280" y="396"/>
                    <a:pt x="280" y="395"/>
                  </a:cubicBezTo>
                  <a:cubicBezTo>
                    <a:pt x="280" y="394"/>
                    <a:pt x="279" y="393"/>
                    <a:pt x="279" y="392"/>
                  </a:cubicBezTo>
                  <a:cubicBezTo>
                    <a:pt x="279" y="392"/>
                    <a:pt x="279" y="392"/>
                    <a:pt x="279" y="392"/>
                  </a:cubicBezTo>
                  <a:cubicBezTo>
                    <a:pt x="278" y="390"/>
                    <a:pt x="278" y="387"/>
                    <a:pt x="278" y="385"/>
                  </a:cubicBezTo>
                  <a:cubicBezTo>
                    <a:pt x="278" y="385"/>
                    <a:pt x="278" y="385"/>
                    <a:pt x="278" y="385"/>
                  </a:cubicBezTo>
                  <a:cubicBezTo>
                    <a:pt x="278" y="384"/>
                    <a:pt x="278" y="383"/>
                    <a:pt x="278" y="382"/>
                  </a:cubicBezTo>
                  <a:cubicBezTo>
                    <a:pt x="278" y="382"/>
                    <a:pt x="278" y="382"/>
                    <a:pt x="278" y="382"/>
                  </a:cubicBezTo>
                  <a:cubicBezTo>
                    <a:pt x="278" y="378"/>
                    <a:pt x="278" y="375"/>
                    <a:pt x="280" y="372"/>
                  </a:cubicBezTo>
                  <a:cubicBezTo>
                    <a:pt x="280" y="371"/>
                    <a:pt x="280" y="370"/>
                    <a:pt x="281" y="370"/>
                  </a:cubicBezTo>
                  <a:cubicBezTo>
                    <a:pt x="281" y="370"/>
                    <a:pt x="281" y="370"/>
                    <a:pt x="281" y="369"/>
                  </a:cubicBezTo>
                  <a:cubicBezTo>
                    <a:pt x="281" y="369"/>
                    <a:pt x="281" y="368"/>
                    <a:pt x="282" y="367"/>
                  </a:cubicBezTo>
                  <a:cubicBezTo>
                    <a:pt x="283" y="365"/>
                    <a:pt x="285" y="363"/>
                    <a:pt x="286" y="362"/>
                  </a:cubicBezTo>
                  <a:cubicBezTo>
                    <a:pt x="292" y="356"/>
                    <a:pt x="299" y="353"/>
                    <a:pt x="308" y="351"/>
                  </a:cubicBezTo>
                  <a:cubicBezTo>
                    <a:pt x="308" y="351"/>
                    <a:pt x="308" y="351"/>
                    <a:pt x="308" y="351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51" y="351"/>
                    <a:pt x="351" y="351"/>
                    <a:pt x="351" y="351"/>
                  </a:cubicBezTo>
                  <a:cubicBezTo>
                    <a:pt x="345" y="160"/>
                    <a:pt x="191" y="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8"/>
            <p:cNvSpPr>
              <a:spLocks/>
            </p:cNvSpPr>
            <p:nvPr/>
          </p:nvSpPr>
          <p:spPr bwMode="auto">
            <a:xfrm>
              <a:off x="4044951" y="2104824"/>
              <a:ext cx="2590800" cy="1998662"/>
            </a:xfrm>
            <a:custGeom>
              <a:avLst/>
              <a:gdLst>
                <a:gd name="T0" fmla="*/ 429 w 455"/>
                <a:gd name="T1" fmla="*/ 60 h 351"/>
                <a:gd name="T2" fmla="*/ 401 w 455"/>
                <a:gd name="T3" fmla="*/ 70 h 351"/>
                <a:gd name="T4" fmla="*/ 372 w 455"/>
                <a:gd name="T5" fmla="*/ 72 h 351"/>
                <a:gd name="T6" fmla="*/ 368 w 455"/>
                <a:gd name="T7" fmla="*/ 70 h 351"/>
                <a:gd name="T8" fmla="*/ 361 w 455"/>
                <a:gd name="T9" fmla="*/ 65 h 351"/>
                <a:gd name="T10" fmla="*/ 351 w 455"/>
                <a:gd name="T11" fmla="*/ 43 h 351"/>
                <a:gd name="T12" fmla="*/ 351 w 455"/>
                <a:gd name="T13" fmla="*/ 42 h 351"/>
                <a:gd name="T14" fmla="*/ 351 w 455"/>
                <a:gd name="T15" fmla="*/ 38 h 351"/>
                <a:gd name="T16" fmla="*/ 351 w 455"/>
                <a:gd name="T17" fmla="*/ 37 h 351"/>
                <a:gd name="T18" fmla="*/ 351 w 455"/>
                <a:gd name="T19" fmla="*/ 35 h 351"/>
                <a:gd name="T20" fmla="*/ 351 w 455"/>
                <a:gd name="T21" fmla="*/ 0 h 351"/>
                <a:gd name="T22" fmla="*/ 0 w 455"/>
                <a:gd name="T23" fmla="*/ 351 h 351"/>
                <a:gd name="T24" fmla="*/ 35 w 455"/>
                <a:gd name="T25" fmla="*/ 351 h 351"/>
                <a:gd name="T26" fmla="*/ 46 w 455"/>
                <a:gd name="T27" fmla="*/ 345 h 351"/>
                <a:gd name="T28" fmla="*/ 46 w 455"/>
                <a:gd name="T29" fmla="*/ 332 h 351"/>
                <a:gd name="T30" fmla="*/ 33 w 455"/>
                <a:gd name="T31" fmla="*/ 294 h 351"/>
                <a:gd name="T32" fmla="*/ 86 w 455"/>
                <a:gd name="T33" fmla="*/ 248 h 351"/>
                <a:gd name="T34" fmla="*/ 138 w 455"/>
                <a:gd name="T35" fmla="*/ 294 h 351"/>
                <a:gd name="T36" fmla="*/ 126 w 455"/>
                <a:gd name="T37" fmla="*/ 332 h 351"/>
                <a:gd name="T38" fmla="*/ 125 w 455"/>
                <a:gd name="T39" fmla="*/ 345 h 351"/>
                <a:gd name="T40" fmla="*/ 137 w 455"/>
                <a:gd name="T41" fmla="*/ 351 h 351"/>
                <a:gd name="T42" fmla="*/ 174 w 455"/>
                <a:gd name="T43" fmla="*/ 351 h 351"/>
                <a:gd name="T44" fmla="*/ 351 w 455"/>
                <a:gd name="T45" fmla="*/ 174 h 351"/>
                <a:gd name="T46" fmla="*/ 351 w 455"/>
                <a:gd name="T47" fmla="*/ 141 h 351"/>
                <a:gd name="T48" fmla="*/ 361 w 455"/>
                <a:gd name="T49" fmla="*/ 118 h 351"/>
                <a:gd name="T50" fmla="*/ 368 w 455"/>
                <a:gd name="T51" fmla="*/ 113 h 351"/>
                <a:gd name="T52" fmla="*/ 372 w 455"/>
                <a:gd name="T53" fmla="*/ 111 h 351"/>
                <a:gd name="T54" fmla="*/ 401 w 455"/>
                <a:gd name="T55" fmla="*/ 113 h 351"/>
                <a:gd name="T56" fmla="*/ 429 w 455"/>
                <a:gd name="T57" fmla="*/ 123 h 351"/>
                <a:gd name="T58" fmla="*/ 455 w 455"/>
                <a:gd name="T59" fmla="*/ 92 h 351"/>
                <a:gd name="T60" fmla="*/ 429 w 455"/>
                <a:gd name="T61" fmla="*/ 6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5" h="351">
                  <a:moveTo>
                    <a:pt x="429" y="60"/>
                  </a:moveTo>
                  <a:cubicBezTo>
                    <a:pt x="424" y="60"/>
                    <a:pt x="410" y="65"/>
                    <a:pt x="401" y="70"/>
                  </a:cubicBezTo>
                  <a:cubicBezTo>
                    <a:pt x="391" y="75"/>
                    <a:pt x="381" y="76"/>
                    <a:pt x="372" y="72"/>
                  </a:cubicBezTo>
                  <a:cubicBezTo>
                    <a:pt x="370" y="72"/>
                    <a:pt x="369" y="71"/>
                    <a:pt x="368" y="70"/>
                  </a:cubicBezTo>
                  <a:cubicBezTo>
                    <a:pt x="365" y="69"/>
                    <a:pt x="363" y="67"/>
                    <a:pt x="361" y="65"/>
                  </a:cubicBezTo>
                  <a:cubicBezTo>
                    <a:pt x="356" y="60"/>
                    <a:pt x="353" y="52"/>
                    <a:pt x="351" y="43"/>
                  </a:cubicBezTo>
                  <a:cubicBezTo>
                    <a:pt x="351" y="42"/>
                    <a:pt x="351" y="42"/>
                    <a:pt x="351" y="42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1" y="37"/>
                    <a:pt x="351" y="37"/>
                    <a:pt x="351" y="37"/>
                  </a:cubicBezTo>
                  <a:cubicBezTo>
                    <a:pt x="351" y="35"/>
                    <a:pt x="351" y="35"/>
                    <a:pt x="351" y="3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160" y="6"/>
                    <a:pt x="5" y="160"/>
                    <a:pt x="0" y="351"/>
                  </a:cubicBezTo>
                  <a:cubicBezTo>
                    <a:pt x="35" y="351"/>
                    <a:pt x="35" y="351"/>
                    <a:pt x="35" y="351"/>
                  </a:cubicBezTo>
                  <a:cubicBezTo>
                    <a:pt x="39" y="350"/>
                    <a:pt x="44" y="349"/>
                    <a:pt x="46" y="345"/>
                  </a:cubicBezTo>
                  <a:cubicBezTo>
                    <a:pt x="49" y="340"/>
                    <a:pt x="48" y="335"/>
                    <a:pt x="46" y="332"/>
                  </a:cubicBezTo>
                  <a:cubicBezTo>
                    <a:pt x="44" y="329"/>
                    <a:pt x="33" y="306"/>
                    <a:pt x="33" y="294"/>
                  </a:cubicBezTo>
                  <a:cubicBezTo>
                    <a:pt x="33" y="268"/>
                    <a:pt x="57" y="248"/>
                    <a:pt x="86" y="248"/>
                  </a:cubicBezTo>
                  <a:cubicBezTo>
                    <a:pt x="115" y="248"/>
                    <a:pt x="138" y="268"/>
                    <a:pt x="138" y="294"/>
                  </a:cubicBezTo>
                  <a:cubicBezTo>
                    <a:pt x="138" y="306"/>
                    <a:pt x="127" y="329"/>
                    <a:pt x="126" y="332"/>
                  </a:cubicBezTo>
                  <a:cubicBezTo>
                    <a:pt x="124" y="335"/>
                    <a:pt x="122" y="340"/>
                    <a:pt x="125" y="345"/>
                  </a:cubicBezTo>
                  <a:cubicBezTo>
                    <a:pt x="128" y="349"/>
                    <a:pt x="133" y="351"/>
                    <a:pt x="137" y="351"/>
                  </a:cubicBezTo>
                  <a:cubicBezTo>
                    <a:pt x="174" y="351"/>
                    <a:pt x="174" y="351"/>
                    <a:pt x="174" y="351"/>
                  </a:cubicBezTo>
                  <a:cubicBezTo>
                    <a:pt x="179" y="256"/>
                    <a:pt x="256" y="180"/>
                    <a:pt x="351" y="174"/>
                  </a:cubicBezTo>
                  <a:cubicBezTo>
                    <a:pt x="351" y="141"/>
                    <a:pt x="351" y="141"/>
                    <a:pt x="351" y="141"/>
                  </a:cubicBezTo>
                  <a:cubicBezTo>
                    <a:pt x="352" y="132"/>
                    <a:pt x="356" y="124"/>
                    <a:pt x="361" y="118"/>
                  </a:cubicBezTo>
                  <a:cubicBezTo>
                    <a:pt x="363" y="116"/>
                    <a:pt x="365" y="114"/>
                    <a:pt x="368" y="113"/>
                  </a:cubicBezTo>
                  <a:cubicBezTo>
                    <a:pt x="369" y="112"/>
                    <a:pt x="370" y="112"/>
                    <a:pt x="372" y="111"/>
                  </a:cubicBezTo>
                  <a:cubicBezTo>
                    <a:pt x="381" y="107"/>
                    <a:pt x="391" y="108"/>
                    <a:pt x="401" y="113"/>
                  </a:cubicBezTo>
                  <a:cubicBezTo>
                    <a:pt x="410" y="118"/>
                    <a:pt x="424" y="123"/>
                    <a:pt x="429" y="123"/>
                  </a:cubicBezTo>
                  <a:cubicBezTo>
                    <a:pt x="443" y="123"/>
                    <a:pt x="455" y="109"/>
                    <a:pt x="455" y="92"/>
                  </a:cubicBezTo>
                  <a:cubicBezTo>
                    <a:pt x="455" y="74"/>
                    <a:pt x="443" y="60"/>
                    <a:pt x="429" y="60"/>
                  </a:cubicBezTo>
                  <a:close/>
                </a:path>
              </a:pathLst>
            </a:custGeom>
            <a:solidFill>
              <a:srgbClr val="F39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9"/>
            <p:cNvSpPr>
              <a:spLocks/>
            </p:cNvSpPr>
            <p:nvPr/>
          </p:nvSpPr>
          <p:spPr bwMode="auto">
            <a:xfrm>
              <a:off x="4044951" y="3631999"/>
              <a:ext cx="1998663" cy="2590799"/>
            </a:xfrm>
            <a:custGeom>
              <a:avLst/>
              <a:gdLst>
                <a:gd name="T0" fmla="*/ 294 w 351"/>
                <a:gd name="T1" fmla="*/ 316 h 455"/>
                <a:gd name="T2" fmla="*/ 332 w 351"/>
                <a:gd name="T3" fmla="*/ 328 h 455"/>
                <a:gd name="T4" fmla="*/ 344 w 351"/>
                <a:gd name="T5" fmla="*/ 329 h 455"/>
                <a:gd name="T6" fmla="*/ 351 w 351"/>
                <a:gd name="T7" fmla="*/ 317 h 455"/>
                <a:gd name="T8" fmla="*/ 351 w 351"/>
                <a:gd name="T9" fmla="*/ 281 h 455"/>
                <a:gd name="T10" fmla="*/ 174 w 351"/>
                <a:gd name="T11" fmla="*/ 104 h 455"/>
                <a:gd name="T12" fmla="*/ 135 w 351"/>
                <a:gd name="T13" fmla="*/ 104 h 455"/>
                <a:gd name="T14" fmla="*/ 107 w 351"/>
                <a:gd name="T15" fmla="*/ 87 h 455"/>
                <a:gd name="T16" fmla="*/ 105 w 351"/>
                <a:gd name="T17" fmla="*/ 83 h 455"/>
                <a:gd name="T18" fmla="*/ 107 w 351"/>
                <a:gd name="T19" fmla="*/ 54 h 455"/>
                <a:gd name="T20" fmla="*/ 118 w 351"/>
                <a:gd name="T21" fmla="*/ 26 h 455"/>
                <a:gd name="T22" fmla="*/ 86 w 351"/>
                <a:gd name="T23" fmla="*/ 0 h 455"/>
                <a:gd name="T24" fmla="*/ 54 w 351"/>
                <a:gd name="T25" fmla="*/ 26 h 455"/>
                <a:gd name="T26" fmla="*/ 64 w 351"/>
                <a:gd name="T27" fmla="*/ 54 h 455"/>
                <a:gd name="T28" fmla="*/ 66 w 351"/>
                <a:gd name="T29" fmla="*/ 83 h 455"/>
                <a:gd name="T30" fmla="*/ 64 w 351"/>
                <a:gd name="T31" fmla="*/ 87 h 455"/>
                <a:gd name="T32" fmla="*/ 37 w 351"/>
                <a:gd name="T33" fmla="*/ 104 h 455"/>
                <a:gd name="T34" fmla="*/ 37 w 351"/>
                <a:gd name="T35" fmla="*/ 104 h 455"/>
                <a:gd name="T36" fmla="*/ 32 w 351"/>
                <a:gd name="T37" fmla="*/ 104 h 455"/>
                <a:gd name="T38" fmla="*/ 31 w 351"/>
                <a:gd name="T39" fmla="*/ 104 h 455"/>
                <a:gd name="T40" fmla="*/ 29 w 351"/>
                <a:gd name="T41" fmla="*/ 104 h 455"/>
                <a:gd name="T42" fmla="*/ 0 w 351"/>
                <a:gd name="T43" fmla="*/ 104 h 455"/>
                <a:gd name="T44" fmla="*/ 351 w 351"/>
                <a:gd name="T45" fmla="*/ 455 h 455"/>
                <a:gd name="T46" fmla="*/ 351 w 351"/>
                <a:gd name="T47" fmla="*/ 419 h 455"/>
                <a:gd name="T48" fmla="*/ 344 w 351"/>
                <a:gd name="T49" fmla="*/ 407 h 455"/>
                <a:gd name="T50" fmla="*/ 332 w 351"/>
                <a:gd name="T51" fmla="*/ 408 h 455"/>
                <a:gd name="T52" fmla="*/ 294 w 351"/>
                <a:gd name="T53" fmla="*/ 421 h 455"/>
                <a:gd name="T54" fmla="*/ 247 w 351"/>
                <a:gd name="T55" fmla="*/ 368 h 455"/>
                <a:gd name="T56" fmla="*/ 294 w 351"/>
                <a:gd name="T57" fmla="*/ 31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1" h="455">
                  <a:moveTo>
                    <a:pt x="294" y="316"/>
                  </a:moveTo>
                  <a:cubicBezTo>
                    <a:pt x="306" y="316"/>
                    <a:pt x="329" y="327"/>
                    <a:pt x="332" y="328"/>
                  </a:cubicBezTo>
                  <a:cubicBezTo>
                    <a:pt x="336" y="331"/>
                    <a:pt x="341" y="331"/>
                    <a:pt x="344" y="329"/>
                  </a:cubicBezTo>
                  <a:cubicBezTo>
                    <a:pt x="349" y="326"/>
                    <a:pt x="351" y="320"/>
                    <a:pt x="351" y="317"/>
                  </a:cubicBezTo>
                  <a:cubicBezTo>
                    <a:pt x="351" y="281"/>
                    <a:pt x="351" y="281"/>
                    <a:pt x="351" y="281"/>
                  </a:cubicBezTo>
                  <a:cubicBezTo>
                    <a:pt x="256" y="276"/>
                    <a:pt x="179" y="199"/>
                    <a:pt x="174" y="104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23" y="102"/>
                    <a:pt x="113" y="96"/>
                    <a:pt x="107" y="87"/>
                  </a:cubicBezTo>
                  <a:cubicBezTo>
                    <a:pt x="106" y="86"/>
                    <a:pt x="106" y="85"/>
                    <a:pt x="105" y="83"/>
                  </a:cubicBezTo>
                  <a:cubicBezTo>
                    <a:pt x="102" y="74"/>
                    <a:pt x="102" y="64"/>
                    <a:pt x="107" y="54"/>
                  </a:cubicBezTo>
                  <a:cubicBezTo>
                    <a:pt x="112" y="45"/>
                    <a:pt x="118" y="31"/>
                    <a:pt x="118" y="26"/>
                  </a:cubicBezTo>
                  <a:cubicBezTo>
                    <a:pt x="118" y="12"/>
                    <a:pt x="103" y="0"/>
                    <a:pt x="86" y="0"/>
                  </a:cubicBezTo>
                  <a:cubicBezTo>
                    <a:pt x="68" y="0"/>
                    <a:pt x="54" y="12"/>
                    <a:pt x="54" y="26"/>
                  </a:cubicBezTo>
                  <a:cubicBezTo>
                    <a:pt x="54" y="31"/>
                    <a:pt x="59" y="45"/>
                    <a:pt x="64" y="54"/>
                  </a:cubicBezTo>
                  <a:cubicBezTo>
                    <a:pt x="69" y="64"/>
                    <a:pt x="70" y="74"/>
                    <a:pt x="66" y="83"/>
                  </a:cubicBezTo>
                  <a:cubicBezTo>
                    <a:pt x="66" y="85"/>
                    <a:pt x="65" y="86"/>
                    <a:pt x="64" y="87"/>
                  </a:cubicBezTo>
                  <a:cubicBezTo>
                    <a:pt x="59" y="96"/>
                    <a:pt x="49" y="102"/>
                    <a:pt x="37" y="104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5" y="295"/>
                    <a:pt x="160" y="450"/>
                    <a:pt x="351" y="455"/>
                  </a:cubicBezTo>
                  <a:cubicBezTo>
                    <a:pt x="351" y="419"/>
                    <a:pt x="351" y="419"/>
                    <a:pt x="351" y="419"/>
                  </a:cubicBezTo>
                  <a:cubicBezTo>
                    <a:pt x="350" y="415"/>
                    <a:pt x="349" y="410"/>
                    <a:pt x="344" y="407"/>
                  </a:cubicBezTo>
                  <a:cubicBezTo>
                    <a:pt x="341" y="405"/>
                    <a:pt x="336" y="406"/>
                    <a:pt x="332" y="408"/>
                  </a:cubicBezTo>
                  <a:cubicBezTo>
                    <a:pt x="329" y="409"/>
                    <a:pt x="306" y="421"/>
                    <a:pt x="294" y="421"/>
                  </a:cubicBezTo>
                  <a:cubicBezTo>
                    <a:pt x="268" y="421"/>
                    <a:pt x="247" y="397"/>
                    <a:pt x="247" y="368"/>
                  </a:cubicBezTo>
                  <a:cubicBezTo>
                    <a:pt x="247" y="339"/>
                    <a:pt x="268" y="316"/>
                    <a:pt x="294" y="3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8256240" y="2317516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내용을 입력해주세요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1055440" y="2717626"/>
            <a:ext cx="28803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simply dummy text of the printing and typesetting industry.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popularised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 the 1960s with the release of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Letraset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sheets containing Lorem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passages, and more recently with desktop publishing software like Aldus PageMaker including versions of Lorem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8256240" y="2717626"/>
            <a:ext cx="288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is simply dummy text of the printing and typesetting industry.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Lorem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popularised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 the 1960s with the release of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Letraset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sheets containing Lorem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passages, and more recently with desktop publishing software like Aldus PageMaker including versions of Lorem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Ipsum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52871" y="2317516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39B20">
                      <a:alpha val="20000"/>
                    </a:srgbClr>
                  </a:solidFill>
                </a:ln>
                <a:solidFill>
                  <a:srgbClr val="F39B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20856" cy="622971"/>
            <a:chOff x="709468" y="346724"/>
            <a:chExt cx="2420856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제목을 입력해주세요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670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소제목을 입력해주세요</a:t>
              </a: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096000" y="2622838"/>
            <a:ext cx="5040560" cy="3077766"/>
            <a:chOff x="6096000" y="2622838"/>
            <a:chExt cx="5040560" cy="3077766"/>
          </a:xfrm>
        </p:grpSpPr>
        <p:sp>
          <p:nvSpPr>
            <p:cNvPr id="255" name="TextBox 254"/>
            <p:cNvSpPr txBox="1"/>
            <p:nvPr/>
          </p:nvSpPr>
          <p:spPr>
            <a:xfrm>
              <a:off x="6096000" y="3022948"/>
              <a:ext cx="50405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715704" y="2622838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6168288" y="282289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854752" y="2966465"/>
              <a:ext cx="4578497" cy="925071"/>
              <a:chOff x="3806752" y="908720"/>
              <a:chExt cx="4578497" cy="92507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806752" y="908720"/>
                <a:ext cx="45784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dirty="0" err="1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바이북의</a:t>
                </a:r>
                <a:r>
                  <a:rPr lang="ko-KR" altLang="en-US" sz="40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sz="40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PPT</a:t>
                </a:r>
                <a:r>
                  <a:rPr lang="ko-KR" altLang="en-US" sz="40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놀이터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64000" y="1556792"/>
                <a:ext cx="446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1200" dirty="0" err="1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Bibook’s</a:t>
                </a:r>
                <a:r>
                  <a:rPr lang="en-US" altLang="ko-KR" sz="12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sz="12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the</a:t>
                </a:r>
                <a:r>
                  <a:rPr lang="en-US" altLang="ko-KR" sz="12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playground PPT</a:t>
                </a:r>
                <a:endPara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700" y="2587133"/>
              <a:ext cx="2552600" cy="168373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4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769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 ExtraBold</vt:lpstr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박종찬</dc:creator>
  <cp:lastModifiedBy>천진 최</cp:lastModifiedBy>
  <cp:revision>13</cp:revision>
  <dcterms:created xsi:type="dcterms:W3CDTF">2016-01-21T15:54:15Z</dcterms:created>
  <dcterms:modified xsi:type="dcterms:W3CDTF">2019-09-06T09:20:41Z</dcterms:modified>
</cp:coreProperties>
</file>