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D8"/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53718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30323"/>
              </p:ext>
            </p:extLst>
          </p:nvPr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8427" y="1715888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8303" y="0"/>
            <a:ext cx="29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 이벤트 및 옵션 설명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상품제목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상품소개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옵션선택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옵션을선택해 주세요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0"/>
            <a:ext cx="8952389" cy="6858000"/>
            <a:chOff x="0" y="0"/>
            <a:chExt cx="8952389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" y="0"/>
              <a:ext cx="8265771" cy="170743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7437"/>
              <a:ext cx="7295844" cy="107566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83100"/>
              <a:ext cx="5161280" cy="274092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800612"/>
              <a:ext cx="2266644" cy="2783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83875" y="2846242"/>
              <a:ext cx="4917440" cy="72993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31823" y="2808030"/>
              <a:ext cx="2024721" cy="75418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83666" y="3966399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42727" y="3820947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6786" y="3059711"/>
              <a:ext cx="233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숙소 이미지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6045" y="3013551"/>
              <a:ext cx="1011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렌트카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3288" y="3942883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907" y="3806576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50645" y="2093019"/>
              <a:ext cx="2234795" cy="22814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앞으로 또는 다음 21">
              <a:hlinkClick r:id="" action="ppaction://noaction" highlightClick="1"/>
            </p:cNvPr>
            <p:cNvSpPr/>
            <p:nvPr/>
          </p:nvSpPr>
          <p:spPr>
            <a:xfrm rot="5400000">
              <a:off x="2648452" y="2084676"/>
              <a:ext cx="228642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30758" y="2105296"/>
              <a:ext cx="1071722" cy="22749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실행 단추: 앞으로 또는 다음 24">
              <a:hlinkClick r:id="" action="ppaction://noaction" highlightClick="1"/>
            </p:cNvPr>
            <p:cNvSpPr/>
            <p:nvPr/>
          </p:nvSpPr>
          <p:spPr>
            <a:xfrm rot="5400000">
              <a:off x="4370922" y="2101305"/>
              <a:ext cx="247312" cy="230746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166544" y="2105296"/>
              <a:ext cx="1071696" cy="26338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앞으로 또는 다음 26">
              <a:hlinkClick r:id="" action="ppaction://noaction" highlightClick="1"/>
            </p:cNvPr>
            <p:cNvSpPr/>
            <p:nvPr/>
          </p:nvSpPr>
          <p:spPr>
            <a:xfrm rot="5400000">
              <a:off x="5993054" y="2113187"/>
              <a:ext cx="267883" cy="243115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942" y="3642395"/>
              <a:ext cx="4605396" cy="2352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443" y="3966399"/>
              <a:ext cx="3435767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0645" y="2443359"/>
              <a:ext cx="2234795" cy="2066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55912" y="1826982"/>
              <a:ext cx="3211017" cy="143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05914" y="2466691"/>
              <a:ext cx="1994269" cy="135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81083" y="2093020"/>
              <a:ext cx="925284" cy="5831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5208" y="2232696"/>
              <a:ext cx="263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선택버튼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62166" y="2085422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각형 35"/>
            <p:cNvSpPr/>
            <p:nvPr/>
          </p:nvSpPr>
          <p:spPr>
            <a:xfrm>
              <a:off x="2945645" y="2074595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4667381" y="2074875"/>
              <a:ext cx="486631" cy="2339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각형 37"/>
            <p:cNvSpPr/>
            <p:nvPr/>
          </p:nvSpPr>
          <p:spPr>
            <a:xfrm>
              <a:off x="72003" y="2432053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19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출발지역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706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출발일자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87751" y="2096294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리턴일자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60" y="2421128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출발인원</a:t>
              </a:r>
              <a:endParaRPr lang="ko-KR" altLang="en-US" sz="800" dirty="0"/>
            </a:p>
          </p:txBody>
        </p:sp>
        <p:sp>
          <p:nvSpPr>
            <p:cNvPr id="43" name="실행 단추: 앞으로 또는 다음 42">
              <a:hlinkClick r:id="" action="ppaction://noaction" highlightClick="1"/>
            </p:cNvPr>
            <p:cNvSpPr/>
            <p:nvPr/>
          </p:nvSpPr>
          <p:spPr>
            <a:xfrm rot="5400000">
              <a:off x="1239787" y="2424933"/>
              <a:ext cx="233586" cy="23359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5645" y="2445635"/>
              <a:ext cx="23537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성인 소아 유아 선택</a:t>
              </a:r>
              <a:endParaRPr lang="ko-KR" altLang="en-US" sz="11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0220" y="2432966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29616" y="2426877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35836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29479" y="2197085"/>
              <a:ext cx="563854" cy="693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0091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60396" y="2216127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30073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6076" y="2602798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587839" y="376089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86658" y="1457087"/>
            <a:ext cx="29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선택버튼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8856" y="2251649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24025" y="223001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9072" y="4595166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22152" y="3157332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30082" y="368235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8612" y="3176055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733695" y="3683526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9564" y="4589807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59891" y="5005130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574805" y="2224587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70801" y="3151398"/>
            <a:ext cx="1229503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7051" y="2596140"/>
            <a:ext cx="143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상품이미지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108612" y="3196810"/>
            <a:ext cx="143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상품제목</a:t>
            </a:r>
            <a:r>
              <a:rPr lang="ko-KR" altLang="en-US" sz="1000" dirty="0" smtClean="0"/>
              <a:t> 및 가격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178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43</cp:revision>
  <dcterms:created xsi:type="dcterms:W3CDTF">2019-09-06T08:48:19Z</dcterms:created>
  <dcterms:modified xsi:type="dcterms:W3CDTF">2019-09-09T08:24:14Z</dcterms:modified>
</cp:coreProperties>
</file>