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57" r:id="rId7"/>
    <p:sldId id="283" r:id="rId8"/>
    <p:sldId id="287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05270" y="149054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입력해주세요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096000" y="4154884"/>
            <a:ext cx="5040560" cy="2154436"/>
            <a:chOff x="6096000" y="3959484"/>
            <a:chExt cx="5040560" cy="2154436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/>
      </p:pic>
      <p:cxnSp>
        <p:nvCxnSpPr>
          <p:cNvPr id="87" name="직선 연결선 86"/>
          <p:cNvCxnSpPr/>
          <p:nvPr/>
        </p:nvCxnSpPr>
        <p:spPr>
          <a:xfrm>
            <a:off x="6096000" y="4005064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B01E-5ABF-4A4C-81BC-FBC940D598DC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6A2A-D35B-4055-A1A4-2A5901616296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9E86CE-99C1-42AA-8C16-10D144CBD123}"/>
              </a:ext>
            </a:extLst>
          </p:cNvPr>
          <p:cNvGrpSpPr/>
          <p:nvPr/>
        </p:nvGrpSpPr>
        <p:grpSpPr>
          <a:xfrm>
            <a:off x="260721" y="79899"/>
            <a:ext cx="11670557" cy="6623049"/>
            <a:chOff x="260721" y="204493"/>
            <a:chExt cx="11670557" cy="64984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D82EAE-FC76-41E5-8C24-DCB7754999F2}"/>
                </a:ext>
              </a:extLst>
            </p:cNvPr>
            <p:cNvSpPr/>
            <p:nvPr/>
          </p:nvSpPr>
          <p:spPr>
            <a:xfrm>
              <a:off x="486489" y="1310117"/>
              <a:ext cx="8597152" cy="5174071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 3">
              <a:extLst>
                <a:ext uri="{FF2B5EF4-FFF2-40B4-BE49-F238E27FC236}">
                  <a16:creationId xmlns:a16="http://schemas.microsoft.com/office/drawing/2014/main" id="{BB5F727C-22D1-49DA-AADB-1618FF756A3C}"/>
                </a:ext>
              </a:extLst>
            </p:cNvPr>
            <p:cNvSpPr/>
            <p:nvPr/>
          </p:nvSpPr>
          <p:spPr>
            <a:xfrm>
              <a:off x="260722" y="567917"/>
              <a:ext cx="11670556" cy="5722167"/>
            </a:xfrm>
            <a:custGeom>
              <a:avLst/>
              <a:gdLst>
                <a:gd name="connsiteX0" fmla="*/ 448159 w 11664143"/>
                <a:gd name="connsiteY0" fmla="*/ 1032703 h 5385061"/>
                <a:gd name="connsiteX1" fmla="*/ 422759 w 11664143"/>
                <a:gd name="connsiteY1" fmla="*/ 3469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448159 w 11664143"/>
                <a:gd name="connsiteY0" fmla="*/ 10327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448159 w 11664143"/>
                <a:gd name="connsiteY18" fmla="*/ 1032703 h 5385061"/>
                <a:gd name="connsiteX0" fmla="*/ 321159 w 11664143"/>
                <a:gd name="connsiteY0" fmla="*/ 1020003 h 5385061"/>
                <a:gd name="connsiteX1" fmla="*/ 295759 w 11664143"/>
                <a:gd name="connsiteY1" fmla="*/ 308803 h 5385061"/>
                <a:gd name="connsiteX2" fmla="*/ 1730859 w 11664143"/>
                <a:gd name="connsiteY2" fmla="*/ 194503 h 5385061"/>
                <a:gd name="connsiteX3" fmla="*/ 3978759 w 11664143"/>
                <a:gd name="connsiteY3" fmla="*/ 321503 h 5385061"/>
                <a:gd name="connsiteX4" fmla="*/ 6302859 w 11664143"/>
                <a:gd name="connsiteY4" fmla="*/ 118303 h 5385061"/>
                <a:gd name="connsiteX5" fmla="*/ 8969859 w 11664143"/>
                <a:gd name="connsiteY5" fmla="*/ 16703 h 5385061"/>
                <a:gd name="connsiteX6" fmla="*/ 11001859 w 11664143"/>
                <a:gd name="connsiteY6" fmla="*/ 67503 h 5385061"/>
                <a:gd name="connsiteX7" fmla="*/ 11586059 w 11664143"/>
                <a:gd name="connsiteY7" fmla="*/ 639003 h 5385061"/>
                <a:gd name="connsiteX8" fmla="*/ 11598759 w 11664143"/>
                <a:gd name="connsiteY8" fmla="*/ 3712403 h 5385061"/>
                <a:gd name="connsiteX9" fmla="*/ 11598759 w 11664143"/>
                <a:gd name="connsiteY9" fmla="*/ 5045903 h 5385061"/>
                <a:gd name="connsiteX10" fmla="*/ 10722459 w 11664143"/>
                <a:gd name="connsiteY10" fmla="*/ 5299903 h 5385061"/>
                <a:gd name="connsiteX11" fmla="*/ 8322159 w 11664143"/>
                <a:gd name="connsiteY11" fmla="*/ 5249103 h 5385061"/>
                <a:gd name="connsiteX12" fmla="*/ 4537559 w 11664143"/>
                <a:gd name="connsiteY12" fmla="*/ 5274503 h 5385061"/>
                <a:gd name="connsiteX13" fmla="*/ 2937359 w 11664143"/>
                <a:gd name="connsiteY13" fmla="*/ 5376103 h 5385061"/>
                <a:gd name="connsiteX14" fmla="*/ 511659 w 11664143"/>
                <a:gd name="connsiteY14" fmla="*/ 5249103 h 5385061"/>
                <a:gd name="connsiteX15" fmla="*/ 3659 w 11664143"/>
                <a:gd name="connsiteY15" fmla="*/ 4220403 h 5385061"/>
                <a:gd name="connsiteX16" fmla="*/ 283059 w 11664143"/>
                <a:gd name="connsiteY16" fmla="*/ 1959803 h 5385061"/>
                <a:gd name="connsiteX17" fmla="*/ 283059 w 11664143"/>
                <a:gd name="connsiteY17" fmla="*/ 1299403 h 5385061"/>
                <a:gd name="connsiteX18" fmla="*/ 321159 w 11664143"/>
                <a:gd name="connsiteY18" fmla="*/ 1020003 h 5385061"/>
                <a:gd name="connsiteX0" fmla="*/ 327572 w 11670556"/>
                <a:gd name="connsiteY0" fmla="*/ 10200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327572 w 11670556"/>
                <a:gd name="connsiteY18" fmla="*/ 1020003 h 5385061"/>
                <a:gd name="connsiteX0" fmla="*/ 289472 w 11670556"/>
                <a:gd name="connsiteY0" fmla="*/ 994603 h 5385061"/>
                <a:gd name="connsiteX1" fmla="*/ 302172 w 11670556"/>
                <a:gd name="connsiteY1" fmla="*/ 308803 h 5385061"/>
                <a:gd name="connsiteX2" fmla="*/ 1737272 w 11670556"/>
                <a:gd name="connsiteY2" fmla="*/ 194503 h 5385061"/>
                <a:gd name="connsiteX3" fmla="*/ 3985172 w 11670556"/>
                <a:gd name="connsiteY3" fmla="*/ 321503 h 5385061"/>
                <a:gd name="connsiteX4" fmla="*/ 6309272 w 11670556"/>
                <a:gd name="connsiteY4" fmla="*/ 118303 h 5385061"/>
                <a:gd name="connsiteX5" fmla="*/ 8976272 w 11670556"/>
                <a:gd name="connsiteY5" fmla="*/ 16703 h 5385061"/>
                <a:gd name="connsiteX6" fmla="*/ 11008272 w 11670556"/>
                <a:gd name="connsiteY6" fmla="*/ 67503 h 5385061"/>
                <a:gd name="connsiteX7" fmla="*/ 11592472 w 11670556"/>
                <a:gd name="connsiteY7" fmla="*/ 639003 h 5385061"/>
                <a:gd name="connsiteX8" fmla="*/ 11605172 w 11670556"/>
                <a:gd name="connsiteY8" fmla="*/ 3712403 h 5385061"/>
                <a:gd name="connsiteX9" fmla="*/ 11605172 w 11670556"/>
                <a:gd name="connsiteY9" fmla="*/ 5045903 h 5385061"/>
                <a:gd name="connsiteX10" fmla="*/ 10728872 w 11670556"/>
                <a:gd name="connsiteY10" fmla="*/ 5299903 h 5385061"/>
                <a:gd name="connsiteX11" fmla="*/ 8328572 w 11670556"/>
                <a:gd name="connsiteY11" fmla="*/ 5249103 h 5385061"/>
                <a:gd name="connsiteX12" fmla="*/ 4543972 w 11670556"/>
                <a:gd name="connsiteY12" fmla="*/ 5274503 h 5385061"/>
                <a:gd name="connsiteX13" fmla="*/ 2943772 w 11670556"/>
                <a:gd name="connsiteY13" fmla="*/ 5376103 h 5385061"/>
                <a:gd name="connsiteX14" fmla="*/ 518072 w 11670556"/>
                <a:gd name="connsiteY14" fmla="*/ 5249103 h 5385061"/>
                <a:gd name="connsiteX15" fmla="*/ 10072 w 11670556"/>
                <a:gd name="connsiteY15" fmla="*/ 4220403 h 5385061"/>
                <a:gd name="connsiteX16" fmla="*/ 187872 w 11670556"/>
                <a:gd name="connsiteY16" fmla="*/ 2340803 h 5385061"/>
                <a:gd name="connsiteX17" fmla="*/ 289472 w 11670556"/>
                <a:gd name="connsiteY17" fmla="*/ 1299403 h 5385061"/>
                <a:gd name="connsiteX18" fmla="*/ 289472 w 11670556"/>
                <a:gd name="connsiteY18" fmla="*/ 994603 h 53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70556" h="5385061">
                  <a:moveTo>
                    <a:pt x="289472" y="994603"/>
                  </a:moveTo>
                  <a:cubicBezTo>
                    <a:pt x="291589" y="829503"/>
                    <a:pt x="60872" y="442153"/>
                    <a:pt x="302172" y="308803"/>
                  </a:cubicBezTo>
                  <a:cubicBezTo>
                    <a:pt x="543472" y="175453"/>
                    <a:pt x="1123439" y="192386"/>
                    <a:pt x="1737272" y="194503"/>
                  </a:cubicBezTo>
                  <a:cubicBezTo>
                    <a:pt x="2351105" y="196620"/>
                    <a:pt x="3223172" y="334203"/>
                    <a:pt x="3985172" y="321503"/>
                  </a:cubicBezTo>
                  <a:cubicBezTo>
                    <a:pt x="4747172" y="308803"/>
                    <a:pt x="5477422" y="169103"/>
                    <a:pt x="6309272" y="118303"/>
                  </a:cubicBezTo>
                  <a:cubicBezTo>
                    <a:pt x="7141122" y="67503"/>
                    <a:pt x="8193105" y="25170"/>
                    <a:pt x="8976272" y="16703"/>
                  </a:cubicBezTo>
                  <a:cubicBezTo>
                    <a:pt x="9759439" y="8236"/>
                    <a:pt x="10572239" y="-36214"/>
                    <a:pt x="11008272" y="67503"/>
                  </a:cubicBezTo>
                  <a:cubicBezTo>
                    <a:pt x="11444305" y="171220"/>
                    <a:pt x="11492989" y="31520"/>
                    <a:pt x="11592472" y="639003"/>
                  </a:cubicBezTo>
                  <a:cubicBezTo>
                    <a:pt x="11691955" y="1246486"/>
                    <a:pt x="11603055" y="2977920"/>
                    <a:pt x="11605172" y="3712403"/>
                  </a:cubicBezTo>
                  <a:cubicBezTo>
                    <a:pt x="11607289" y="4446886"/>
                    <a:pt x="11751222" y="4781320"/>
                    <a:pt x="11605172" y="5045903"/>
                  </a:cubicBezTo>
                  <a:cubicBezTo>
                    <a:pt x="11459122" y="5310486"/>
                    <a:pt x="11274972" y="5266036"/>
                    <a:pt x="10728872" y="5299903"/>
                  </a:cubicBezTo>
                  <a:cubicBezTo>
                    <a:pt x="10182772" y="5333770"/>
                    <a:pt x="8328572" y="5249103"/>
                    <a:pt x="8328572" y="5249103"/>
                  </a:cubicBezTo>
                  <a:lnTo>
                    <a:pt x="4543972" y="5274503"/>
                  </a:lnTo>
                  <a:cubicBezTo>
                    <a:pt x="3646505" y="5295670"/>
                    <a:pt x="3614755" y="5380336"/>
                    <a:pt x="2943772" y="5376103"/>
                  </a:cubicBezTo>
                  <a:cubicBezTo>
                    <a:pt x="2272789" y="5371870"/>
                    <a:pt x="1007022" y="5441720"/>
                    <a:pt x="518072" y="5249103"/>
                  </a:cubicBezTo>
                  <a:cubicBezTo>
                    <a:pt x="29122" y="5056486"/>
                    <a:pt x="65105" y="4705120"/>
                    <a:pt x="10072" y="4220403"/>
                  </a:cubicBezTo>
                  <a:cubicBezTo>
                    <a:pt x="-44961" y="3735686"/>
                    <a:pt x="141305" y="2827636"/>
                    <a:pt x="187872" y="2340803"/>
                  </a:cubicBezTo>
                  <a:cubicBezTo>
                    <a:pt x="234439" y="1853970"/>
                    <a:pt x="272539" y="1523770"/>
                    <a:pt x="289472" y="1299403"/>
                  </a:cubicBezTo>
                  <a:cubicBezTo>
                    <a:pt x="306405" y="1075036"/>
                    <a:pt x="287355" y="1159703"/>
                    <a:pt x="289472" y="9946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7528C-4B40-4281-A007-A30757CFA379}"/>
                </a:ext>
              </a:extLst>
            </p:cNvPr>
            <p:cNvSpPr/>
            <p:nvPr/>
          </p:nvSpPr>
          <p:spPr>
            <a:xfrm>
              <a:off x="260722" y="421474"/>
              <a:ext cx="11444789" cy="590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 로고 </a:t>
              </a:r>
              <a:r>
                <a:rPr lang="en-US" altLang="ko-KR" dirty="0"/>
                <a:t>			</a:t>
              </a:r>
              <a:r>
                <a:rPr lang="ko-KR" altLang="en-US" b="1" dirty="0"/>
                <a:t>수학여행 현장학습 </a:t>
              </a:r>
              <a:r>
                <a:rPr lang="en-US" altLang="ko-KR" b="1" dirty="0"/>
                <a:t>1</a:t>
              </a:r>
              <a:r>
                <a:rPr lang="ko-KR" altLang="en-US" b="1" dirty="0"/>
                <a:t>박</a:t>
              </a:r>
              <a:r>
                <a:rPr lang="en-US" altLang="ko-KR" b="1" dirty="0"/>
                <a:t>2</a:t>
              </a:r>
              <a:r>
                <a:rPr lang="ko-KR" altLang="en-US" b="1" dirty="0"/>
                <a:t>일 기업단체 여행 출발지      </a:t>
              </a:r>
              <a:r>
                <a:rPr lang="en-US" altLang="ko-KR" dirty="0"/>
                <a:t>		</a:t>
              </a:r>
              <a:r>
                <a:rPr lang="ko-KR" altLang="en-US" dirty="0"/>
                <a:t>미니검색창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E461AE-BEDC-4B59-894B-DB28E4D02EA6}"/>
                </a:ext>
              </a:extLst>
            </p:cNvPr>
            <p:cNvSpPr/>
            <p:nvPr/>
          </p:nvSpPr>
          <p:spPr>
            <a:xfrm>
              <a:off x="260722" y="6222802"/>
              <a:ext cx="11444789" cy="4801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풋터</a:t>
              </a: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부분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9FC53A-15BC-49A8-8067-143DD8BC37F9}"/>
                </a:ext>
              </a:extLst>
            </p:cNvPr>
            <p:cNvSpPr/>
            <p:nvPr/>
          </p:nvSpPr>
          <p:spPr>
            <a:xfrm>
              <a:off x="5299969" y="204493"/>
              <a:ext cx="6405542" cy="20837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 회원가입 예약확인 마이페이지 고객센터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F2B8BB2-49D9-4BEE-8FCF-9F62F8C6398E}"/>
                </a:ext>
              </a:extLst>
            </p:cNvPr>
            <p:cNvSpPr/>
            <p:nvPr/>
          </p:nvSpPr>
          <p:spPr>
            <a:xfrm>
              <a:off x="260721" y="1003169"/>
              <a:ext cx="11444789" cy="5219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88B04F-B4B1-4D59-8EDA-6B0FC651BE39}"/>
                </a:ext>
              </a:extLst>
            </p:cNvPr>
            <p:cNvSpPr/>
            <p:nvPr/>
          </p:nvSpPr>
          <p:spPr>
            <a:xfrm>
              <a:off x="1465093" y="1136148"/>
              <a:ext cx="10155500" cy="807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예약확인 </a:t>
              </a:r>
              <a:r>
                <a:rPr lang="en-US" altLang="ko-KR" dirty="0"/>
                <a:t>(</a:t>
              </a:r>
              <a:r>
                <a:rPr lang="ko-KR" altLang="en-US" dirty="0"/>
                <a:t>유의사항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11CAD5-FE07-4419-9190-D8DB2B51709E}"/>
                </a:ext>
              </a:extLst>
            </p:cNvPr>
            <p:cNvSpPr/>
            <p:nvPr/>
          </p:nvSpPr>
          <p:spPr>
            <a:xfrm>
              <a:off x="1482572" y="2024471"/>
              <a:ext cx="10120543" cy="15078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85CDF31-C2D6-4C75-81D5-4ADEDDEFC140}"/>
                </a:ext>
              </a:extLst>
            </p:cNvPr>
            <p:cNvSpPr/>
            <p:nvPr/>
          </p:nvSpPr>
          <p:spPr>
            <a:xfrm>
              <a:off x="1482572" y="3958643"/>
              <a:ext cx="10120543" cy="15982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E81FB26-24FF-4F73-8D58-2DDD053083C0}"/>
                </a:ext>
              </a:extLst>
            </p:cNvPr>
            <p:cNvSpPr/>
            <p:nvPr/>
          </p:nvSpPr>
          <p:spPr>
            <a:xfrm>
              <a:off x="2040354" y="2394679"/>
              <a:ext cx="4319752" cy="57955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예약내역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9C24889-044F-47BC-8E28-509E549C72B8}"/>
                </a:ext>
              </a:extLst>
            </p:cNvPr>
            <p:cNvSpPr/>
            <p:nvPr/>
          </p:nvSpPr>
          <p:spPr>
            <a:xfrm>
              <a:off x="6719704" y="2379965"/>
              <a:ext cx="4319752" cy="57955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취소내역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261D3B37-6165-43A0-A8EA-D02A54ECDF05}"/>
                </a:ext>
              </a:extLst>
            </p:cNvPr>
            <p:cNvSpPr/>
            <p:nvPr/>
          </p:nvSpPr>
          <p:spPr>
            <a:xfrm>
              <a:off x="2032272" y="4291597"/>
              <a:ext cx="4319752" cy="57955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예약내역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62DF227A-D6B1-4976-9EE1-4585D745C2C6}"/>
                </a:ext>
              </a:extLst>
            </p:cNvPr>
            <p:cNvSpPr/>
            <p:nvPr/>
          </p:nvSpPr>
          <p:spPr>
            <a:xfrm>
              <a:off x="6719704" y="4277913"/>
              <a:ext cx="4319752" cy="57955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취소내역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D39CF8A-6845-4606-86AD-C06A39DF9094}"/>
                </a:ext>
              </a:extLst>
            </p:cNvPr>
            <p:cNvSpPr/>
            <p:nvPr/>
          </p:nvSpPr>
          <p:spPr>
            <a:xfrm>
              <a:off x="1493891" y="2027623"/>
              <a:ext cx="2911366" cy="29307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굿트여행사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25356FC-E0F2-4424-9545-88BE310869AA}"/>
                </a:ext>
              </a:extLst>
            </p:cNvPr>
            <p:cNvSpPr/>
            <p:nvPr/>
          </p:nvSpPr>
          <p:spPr>
            <a:xfrm>
              <a:off x="1493891" y="3967254"/>
              <a:ext cx="2911366" cy="29307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굿트여행만들기</a:t>
              </a:r>
              <a:r>
                <a:rPr lang="ko-KR" altLang="en-US" dirty="0"/>
                <a:t> 예약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ABAA17A-4342-49AE-982B-A4C39971E403}"/>
                </a:ext>
              </a:extLst>
            </p:cNvPr>
            <p:cNvSpPr/>
            <p:nvPr/>
          </p:nvSpPr>
          <p:spPr>
            <a:xfrm>
              <a:off x="2040354" y="2997888"/>
              <a:ext cx="9065611" cy="2182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예약날짜</a:t>
              </a:r>
              <a:r>
                <a:rPr lang="en-US" altLang="ko-KR" dirty="0"/>
                <a:t>/</a:t>
              </a:r>
              <a:r>
                <a:rPr lang="ko-KR" altLang="en-US" dirty="0"/>
                <a:t>예약코드</a:t>
              </a:r>
              <a:r>
                <a:rPr lang="en-US" altLang="ko-KR" dirty="0"/>
                <a:t>/</a:t>
              </a:r>
              <a:r>
                <a:rPr lang="ko-KR" altLang="en-US" dirty="0"/>
                <a:t>결제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상품명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총 결제금액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인원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여행도우미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예약상태 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E797B74-8A8B-431B-872E-6BAD3635A7E1}"/>
                </a:ext>
              </a:extLst>
            </p:cNvPr>
            <p:cNvSpPr/>
            <p:nvPr/>
          </p:nvSpPr>
          <p:spPr>
            <a:xfrm>
              <a:off x="2040354" y="4906292"/>
              <a:ext cx="9065611" cy="37746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예약날짜</a:t>
              </a:r>
              <a:r>
                <a:rPr lang="en-US" altLang="ko-KR" dirty="0"/>
                <a:t>/</a:t>
              </a:r>
              <a:r>
                <a:rPr lang="ko-KR" altLang="en-US" dirty="0"/>
                <a:t>예약코드</a:t>
              </a:r>
              <a:r>
                <a:rPr lang="en-US" altLang="ko-KR" dirty="0"/>
                <a:t>/</a:t>
              </a:r>
              <a:r>
                <a:rPr lang="ko-KR" altLang="en-US" dirty="0"/>
                <a:t>결제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상품명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총 결제금액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인원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여행도우미 </a:t>
              </a:r>
              <a:r>
                <a:rPr lang="ko-KR" altLang="en-US" dirty="0" err="1"/>
                <a:t>ㅣ</a:t>
              </a:r>
              <a:r>
                <a:rPr lang="ko-KR" altLang="en-US" dirty="0"/>
                <a:t> 예약상태 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35527A-C087-4E23-8751-5643C8568CA1}"/>
              </a:ext>
            </a:extLst>
          </p:cNvPr>
          <p:cNvSpPr/>
          <p:nvPr/>
        </p:nvSpPr>
        <p:spPr>
          <a:xfrm>
            <a:off x="2040354" y="3149246"/>
            <a:ext cx="9065611" cy="303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042A1B-1DA2-49A3-8A77-ACFB10F99675}"/>
              </a:ext>
            </a:extLst>
          </p:cNvPr>
          <p:cNvSpPr/>
          <p:nvPr/>
        </p:nvSpPr>
        <p:spPr>
          <a:xfrm>
            <a:off x="2040353" y="5257445"/>
            <a:ext cx="9065611" cy="2433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9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FBBE6C-A335-4F94-B613-216359686EC1}"/>
              </a:ext>
            </a:extLst>
          </p:cNvPr>
          <p:cNvSpPr/>
          <p:nvPr/>
        </p:nvSpPr>
        <p:spPr>
          <a:xfrm>
            <a:off x="0" y="97655"/>
            <a:ext cx="12192000" cy="672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7528C-4B40-4281-A007-A30757CFA379}"/>
              </a:ext>
            </a:extLst>
          </p:cNvPr>
          <p:cNvSpPr/>
          <p:nvPr/>
        </p:nvSpPr>
        <p:spPr>
          <a:xfrm>
            <a:off x="260722" y="311333"/>
            <a:ext cx="11444789" cy="627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로고 </a:t>
            </a:r>
            <a:r>
              <a:rPr lang="en-US" altLang="ko-KR" dirty="0"/>
              <a:t>			</a:t>
            </a:r>
            <a:r>
              <a:rPr lang="ko-KR" altLang="en-US" b="1" dirty="0"/>
              <a:t>수학여행 현장학습 </a:t>
            </a:r>
            <a:r>
              <a:rPr lang="en-US" altLang="ko-KR" b="1" dirty="0"/>
              <a:t>1</a:t>
            </a:r>
            <a:r>
              <a:rPr lang="ko-KR" altLang="en-US" b="1" dirty="0"/>
              <a:t>박</a:t>
            </a:r>
            <a:r>
              <a:rPr lang="en-US" altLang="ko-KR" b="1" dirty="0"/>
              <a:t>2</a:t>
            </a:r>
            <a:r>
              <a:rPr lang="ko-KR" altLang="en-US" b="1" dirty="0"/>
              <a:t>일 기업단체 여행 출발지      </a:t>
            </a:r>
            <a:r>
              <a:rPr lang="en-US" altLang="ko-KR" dirty="0"/>
              <a:t>		</a:t>
            </a:r>
            <a:r>
              <a:rPr lang="ko-KR" altLang="en-US" dirty="0"/>
              <a:t>미니검색창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E461AE-BEDC-4B59-894B-DB28E4D02EA6}"/>
              </a:ext>
            </a:extLst>
          </p:cNvPr>
          <p:cNvSpPr/>
          <p:nvPr/>
        </p:nvSpPr>
        <p:spPr>
          <a:xfrm>
            <a:off x="260722" y="4390675"/>
            <a:ext cx="11444789" cy="2436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풋터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9FC53A-15BC-49A8-8067-143DD8BC37F9}"/>
              </a:ext>
            </a:extLst>
          </p:cNvPr>
          <p:cNvSpPr/>
          <p:nvPr/>
        </p:nvSpPr>
        <p:spPr>
          <a:xfrm>
            <a:off x="5299969" y="97655"/>
            <a:ext cx="6405542" cy="2136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회원가입 예약확인 마이페이지 고객센터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2B8BB2-49D9-4BEE-8FCF-9F62F8C6398E}"/>
              </a:ext>
            </a:extLst>
          </p:cNvPr>
          <p:cNvSpPr/>
          <p:nvPr/>
        </p:nvSpPr>
        <p:spPr>
          <a:xfrm>
            <a:off x="260722" y="938809"/>
            <a:ext cx="11444789" cy="3455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F236FC-355D-498E-A727-D170037C5F3E}"/>
              </a:ext>
            </a:extLst>
          </p:cNvPr>
          <p:cNvSpPr/>
          <p:nvPr/>
        </p:nvSpPr>
        <p:spPr>
          <a:xfrm>
            <a:off x="701336" y="1310117"/>
            <a:ext cx="10573305" cy="2436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203FEE-615F-4379-B998-59D3C8B50714}"/>
              </a:ext>
            </a:extLst>
          </p:cNvPr>
          <p:cNvSpPr/>
          <p:nvPr/>
        </p:nvSpPr>
        <p:spPr>
          <a:xfrm>
            <a:off x="917359" y="1409071"/>
            <a:ext cx="1835526" cy="4058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이용내역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2FA65D-1E56-411E-A0D9-D3E90E92E33F}"/>
              </a:ext>
            </a:extLst>
          </p:cNvPr>
          <p:cNvSpPr/>
          <p:nvPr/>
        </p:nvSpPr>
        <p:spPr>
          <a:xfrm>
            <a:off x="917359" y="1879305"/>
            <a:ext cx="9986168" cy="40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상담문의 </a:t>
            </a:r>
            <a:r>
              <a:rPr lang="en-US" altLang="ko-KR" dirty="0"/>
              <a:t>		</a:t>
            </a:r>
            <a:r>
              <a:rPr lang="ko-KR" altLang="en-US" dirty="0"/>
              <a:t>맞춤여행문의 </a:t>
            </a:r>
            <a:r>
              <a:rPr lang="en-US" altLang="ko-KR" dirty="0"/>
              <a:t>		</a:t>
            </a:r>
            <a:r>
              <a:rPr lang="ko-KR" altLang="en-US" dirty="0"/>
              <a:t>여행후기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7945FC-F619-4A92-BDEE-608031F060A2}"/>
              </a:ext>
            </a:extLst>
          </p:cNvPr>
          <p:cNvSpPr/>
          <p:nvPr/>
        </p:nvSpPr>
        <p:spPr>
          <a:xfrm>
            <a:off x="917359" y="2396316"/>
            <a:ext cx="9986168" cy="127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2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FBBE6C-A335-4F94-B613-216359686EC1}"/>
              </a:ext>
            </a:extLst>
          </p:cNvPr>
          <p:cNvSpPr/>
          <p:nvPr/>
        </p:nvSpPr>
        <p:spPr>
          <a:xfrm>
            <a:off x="0" y="97655"/>
            <a:ext cx="12192000" cy="672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7528C-4B40-4281-A007-A30757CFA379}"/>
              </a:ext>
            </a:extLst>
          </p:cNvPr>
          <p:cNvSpPr/>
          <p:nvPr/>
        </p:nvSpPr>
        <p:spPr>
          <a:xfrm>
            <a:off x="260722" y="311333"/>
            <a:ext cx="11444789" cy="627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로고 </a:t>
            </a:r>
            <a:r>
              <a:rPr lang="en-US" altLang="ko-KR" dirty="0"/>
              <a:t>			</a:t>
            </a:r>
            <a:r>
              <a:rPr lang="ko-KR" altLang="en-US" b="1" dirty="0"/>
              <a:t>수학여행 현장학습 </a:t>
            </a:r>
            <a:r>
              <a:rPr lang="en-US" altLang="ko-KR" b="1" dirty="0"/>
              <a:t>1</a:t>
            </a:r>
            <a:r>
              <a:rPr lang="ko-KR" altLang="en-US" b="1" dirty="0"/>
              <a:t>박</a:t>
            </a:r>
            <a:r>
              <a:rPr lang="en-US" altLang="ko-KR" b="1" dirty="0"/>
              <a:t>2</a:t>
            </a:r>
            <a:r>
              <a:rPr lang="ko-KR" altLang="en-US" b="1" dirty="0"/>
              <a:t>일 기업단체 여행 출발지      </a:t>
            </a:r>
            <a:r>
              <a:rPr lang="en-US" altLang="ko-KR" dirty="0"/>
              <a:t>		</a:t>
            </a:r>
            <a:r>
              <a:rPr lang="ko-KR" altLang="en-US" dirty="0"/>
              <a:t>미니검색창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E461AE-BEDC-4B59-894B-DB28E4D02EA6}"/>
              </a:ext>
            </a:extLst>
          </p:cNvPr>
          <p:cNvSpPr/>
          <p:nvPr/>
        </p:nvSpPr>
        <p:spPr>
          <a:xfrm>
            <a:off x="260722" y="5175682"/>
            <a:ext cx="11444789" cy="1651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풋터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9FC53A-15BC-49A8-8067-143DD8BC37F9}"/>
              </a:ext>
            </a:extLst>
          </p:cNvPr>
          <p:cNvSpPr/>
          <p:nvPr/>
        </p:nvSpPr>
        <p:spPr>
          <a:xfrm>
            <a:off x="5299969" y="97655"/>
            <a:ext cx="6405542" cy="2136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회원가입 예약확인 마이페이지 고객센터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2B8BB2-49D9-4BEE-8FCF-9F62F8C6398E}"/>
              </a:ext>
            </a:extLst>
          </p:cNvPr>
          <p:cNvSpPr/>
          <p:nvPr/>
        </p:nvSpPr>
        <p:spPr>
          <a:xfrm>
            <a:off x="260721" y="938811"/>
            <a:ext cx="11444789" cy="4236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F236FC-355D-498E-A727-D170037C5F3E}"/>
              </a:ext>
            </a:extLst>
          </p:cNvPr>
          <p:cNvSpPr/>
          <p:nvPr/>
        </p:nvSpPr>
        <p:spPr>
          <a:xfrm>
            <a:off x="701336" y="1310117"/>
            <a:ext cx="10573305" cy="290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203FEE-615F-4379-B998-59D3C8B50714}"/>
              </a:ext>
            </a:extLst>
          </p:cNvPr>
          <p:cNvSpPr/>
          <p:nvPr/>
        </p:nvSpPr>
        <p:spPr>
          <a:xfrm>
            <a:off x="917359" y="1409071"/>
            <a:ext cx="1835526" cy="4058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2FA65D-1E56-411E-A0D9-D3E90E92E33F}"/>
              </a:ext>
            </a:extLst>
          </p:cNvPr>
          <p:cNvSpPr/>
          <p:nvPr/>
        </p:nvSpPr>
        <p:spPr>
          <a:xfrm>
            <a:off x="917359" y="1879305"/>
            <a:ext cx="6241016" cy="40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7945FC-F619-4A92-BDEE-608031F060A2}"/>
              </a:ext>
            </a:extLst>
          </p:cNvPr>
          <p:cNvSpPr/>
          <p:nvPr/>
        </p:nvSpPr>
        <p:spPr>
          <a:xfrm>
            <a:off x="917358" y="2285179"/>
            <a:ext cx="10147842" cy="127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3F743-F5DF-4677-91A7-8F28BD0BC47A}"/>
              </a:ext>
            </a:extLst>
          </p:cNvPr>
          <p:cNvSpPr/>
          <p:nvPr/>
        </p:nvSpPr>
        <p:spPr>
          <a:xfrm>
            <a:off x="7158376" y="1879305"/>
            <a:ext cx="1997886" cy="40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출발일자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45A97-E15E-4937-ADD5-EA8B77A024E7}"/>
              </a:ext>
            </a:extLst>
          </p:cNvPr>
          <p:cNvSpPr/>
          <p:nvPr/>
        </p:nvSpPr>
        <p:spPr>
          <a:xfrm>
            <a:off x="9156263" y="1879305"/>
            <a:ext cx="1908937" cy="40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74817C-6CD2-4687-B20E-68C07DD3A179}"/>
              </a:ext>
            </a:extLst>
          </p:cNvPr>
          <p:cNvSpPr/>
          <p:nvPr/>
        </p:nvSpPr>
        <p:spPr>
          <a:xfrm>
            <a:off x="917358" y="1879305"/>
            <a:ext cx="440925" cy="405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6BD1E-52F6-4639-A16E-555C6E53FDBC}"/>
              </a:ext>
            </a:extLst>
          </p:cNvPr>
          <p:cNvSpPr/>
          <p:nvPr/>
        </p:nvSpPr>
        <p:spPr>
          <a:xfrm>
            <a:off x="917357" y="2285178"/>
            <a:ext cx="440926" cy="127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9CF8FC-9126-4A05-A8E5-76E551C6DED6}"/>
              </a:ext>
            </a:extLst>
          </p:cNvPr>
          <p:cNvSpPr/>
          <p:nvPr/>
        </p:nvSpPr>
        <p:spPr>
          <a:xfrm>
            <a:off x="10014012" y="3692965"/>
            <a:ext cx="1051188" cy="408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69662F-03D6-44DF-BA6D-09EF16321AAE}"/>
              </a:ext>
            </a:extLst>
          </p:cNvPr>
          <p:cNvSpPr/>
          <p:nvPr/>
        </p:nvSpPr>
        <p:spPr>
          <a:xfrm>
            <a:off x="7158375" y="2285178"/>
            <a:ext cx="1997886" cy="1275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F0FD7A-1285-4D9B-87D2-08168F34F238}"/>
              </a:ext>
            </a:extLst>
          </p:cNvPr>
          <p:cNvSpPr/>
          <p:nvPr/>
        </p:nvSpPr>
        <p:spPr>
          <a:xfrm>
            <a:off x="9156261" y="2285177"/>
            <a:ext cx="1908939" cy="1275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7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D82EAE-FC76-41E5-8C24-DCB7754999F2}"/>
              </a:ext>
            </a:extLst>
          </p:cNvPr>
          <p:cNvSpPr/>
          <p:nvPr/>
        </p:nvSpPr>
        <p:spPr>
          <a:xfrm>
            <a:off x="486489" y="1310117"/>
            <a:ext cx="8597152" cy="517407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FBBE6C-A335-4F94-B613-216359686EC1}"/>
              </a:ext>
            </a:extLst>
          </p:cNvPr>
          <p:cNvSpPr/>
          <p:nvPr/>
        </p:nvSpPr>
        <p:spPr>
          <a:xfrm>
            <a:off x="0" y="97655"/>
            <a:ext cx="12192000" cy="6729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87528C-4B40-4281-A007-A30757CFA379}"/>
              </a:ext>
            </a:extLst>
          </p:cNvPr>
          <p:cNvSpPr/>
          <p:nvPr/>
        </p:nvSpPr>
        <p:spPr>
          <a:xfrm>
            <a:off x="260722" y="311333"/>
            <a:ext cx="11444789" cy="627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로고 </a:t>
            </a:r>
            <a:r>
              <a:rPr lang="en-US" altLang="ko-KR" dirty="0"/>
              <a:t>			</a:t>
            </a:r>
            <a:r>
              <a:rPr lang="ko-KR" altLang="en-US" b="1" dirty="0"/>
              <a:t>수학여행 현장학습 </a:t>
            </a:r>
            <a:r>
              <a:rPr lang="en-US" altLang="ko-KR" b="1" dirty="0"/>
              <a:t>1</a:t>
            </a:r>
            <a:r>
              <a:rPr lang="ko-KR" altLang="en-US" b="1" dirty="0"/>
              <a:t>박</a:t>
            </a:r>
            <a:r>
              <a:rPr lang="en-US" altLang="ko-KR" b="1" dirty="0"/>
              <a:t>2</a:t>
            </a:r>
            <a:r>
              <a:rPr lang="ko-KR" altLang="en-US" b="1" dirty="0"/>
              <a:t>일 기업단체 여행 출발지      </a:t>
            </a:r>
            <a:r>
              <a:rPr lang="en-US" altLang="ko-KR" dirty="0"/>
              <a:t>		</a:t>
            </a:r>
            <a:r>
              <a:rPr lang="ko-KR" altLang="en-US" dirty="0"/>
              <a:t>미니검색창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E461AE-BEDC-4B59-894B-DB28E4D02EA6}"/>
              </a:ext>
            </a:extLst>
          </p:cNvPr>
          <p:cNvSpPr/>
          <p:nvPr/>
        </p:nvSpPr>
        <p:spPr>
          <a:xfrm>
            <a:off x="260722" y="6354443"/>
            <a:ext cx="11444789" cy="472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풋터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9FC53A-15BC-49A8-8067-143DD8BC37F9}"/>
              </a:ext>
            </a:extLst>
          </p:cNvPr>
          <p:cNvSpPr/>
          <p:nvPr/>
        </p:nvSpPr>
        <p:spPr>
          <a:xfrm>
            <a:off x="5299969" y="97655"/>
            <a:ext cx="6405542" cy="2136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회원가입 예약확인 마이페이지 고객센터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2B8BB2-49D9-4BEE-8FCF-9F62F8C6398E}"/>
              </a:ext>
            </a:extLst>
          </p:cNvPr>
          <p:cNvSpPr/>
          <p:nvPr/>
        </p:nvSpPr>
        <p:spPr>
          <a:xfrm>
            <a:off x="260722" y="938809"/>
            <a:ext cx="11444789" cy="5415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F236FC-355D-498E-A727-D170037C5F3E}"/>
              </a:ext>
            </a:extLst>
          </p:cNvPr>
          <p:cNvSpPr/>
          <p:nvPr/>
        </p:nvSpPr>
        <p:spPr>
          <a:xfrm>
            <a:off x="623790" y="1035571"/>
            <a:ext cx="10952692" cy="525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203FEE-615F-4379-B998-59D3C8B50714}"/>
              </a:ext>
            </a:extLst>
          </p:cNvPr>
          <p:cNvSpPr/>
          <p:nvPr/>
        </p:nvSpPr>
        <p:spPr>
          <a:xfrm>
            <a:off x="883688" y="1115711"/>
            <a:ext cx="2704730" cy="4058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등급 기준 및 혜택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B5CD3-B90C-4822-A103-B061C4DC3A26}"/>
              </a:ext>
            </a:extLst>
          </p:cNvPr>
          <p:cNvGrpSpPr/>
          <p:nvPr/>
        </p:nvGrpSpPr>
        <p:grpSpPr>
          <a:xfrm>
            <a:off x="917359" y="1755410"/>
            <a:ext cx="9995487" cy="2591690"/>
            <a:chOff x="917359" y="1910176"/>
            <a:chExt cx="9995487" cy="259169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7945FC-F619-4A92-BDEE-608031F060A2}"/>
                </a:ext>
              </a:extLst>
            </p:cNvPr>
            <p:cNvSpPr/>
            <p:nvPr/>
          </p:nvSpPr>
          <p:spPr>
            <a:xfrm>
              <a:off x="917359" y="1913900"/>
              <a:ext cx="9986168" cy="2577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186BE4-9232-4060-AA2F-E5A5F8A231B9}"/>
                </a:ext>
              </a:extLst>
            </p:cNvPr>
            <p:cNvSpPr/>
            <p:nvPr/>
          </p:nvSpPr>
          <p:spPr>
            <a:xfrm>
              <a:off x="917359" y="1913899"/>
              <a:ext cx="1222159" cy="1518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등급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779D78B-390F-49A2-A33C-AF4BCAEB167C}"/>
                </a:ext>
              </a:extLst>
            </p:cNvPr>
            <p:cNvSpPr/>
            <p:nvPr/>
          </p:nvSpPr>
          <p:spPr>
            <a:xfrm>
              <a:off x="2139518" y="1910176"/>
              <a:ext cx="1594118" cy="15151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DIAMOND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265B647-EA6F-468D-AD96-DF926283C474}"/>
                </a:ext>
              </a:extLst>
            </p:cNvPr>
            <p:cNvSpPr/>
            <p:nvPr/>
          </p:nvSpPr>
          <p:spPr>
            <a:xfrm>
              <a:off x="3733637" y="1910176"/>
              <a:ext cx="1725266" cy="15151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PLATINUM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CAD648-38E0-4B78-B6FB-037C8D8C288D}"/>
                </a:ext>
              </a:extLst>
            </p:cNvPr>
            <p:cNvSpPr/>
            <p:nvPr/>
          </p:nvSpPr>
          <p:spPr>
            <a:xfrm>
              <a:off x="5443869" y="1910176"/>
              <a:ext cx="1804852" cy="15151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GOLD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2E96F5F-F0EE-4DDC-8096-82CC34B82F2F}"/>
                </a:ext>
              </a:extLst>
            </p:cNvPr>
            <p:cNvSpPr/>
            <p:nvPr/>
          </p:nvSpPr>
          <p:spPr>
            <a:xfrm>
              <a:off x="7263755" y="1910176"/>
              <a:ext cx="1804852" cy="15151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SILVER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8CC3D3-794C-4815-A329-27F1B4F9E845}"/>
                </a:ext>
              </a:extLst>
            </p:cNvPr>
            <p:cNvSpPr/>
            <p:nvPr/>
          </p:nvSpPr>
          <p:spPr>
            <a:xfrm>
              <a:off x="9083641" y="1910176"/>
              <a:ext cx="1804852" cy="15151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BRONZE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5980C5-E1BD-4A13-BC2C-066001146A6C}"/>
                </a:ext>
              </a:extLst>
            </p:cNvPr>
            <p:cNvSpPr/>
            <p:nvPr/>
          </p:nvSpPr>
          <p:spPr>
            <a:xfrm>
              <a:off x="917359" y="3432724"/>
              <a:ext cx="606641" cy="10589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조건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023A0F-49B2-43D7-BE63-8A395F7BF805}"/>
                </a:ext>
              </a:extLst>
            </p:cNvPr>
            <p:cNvSpPr/>
            <p:nvPr/>
          </p:nvSpPr>
          <p:spPr>
            <a:xfrm>
              <a:off x="1542637" y="3432724"/>
              <a:ext cx="596881" cy="5712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/>
                <a:t>에약건수</a:t>
              </a:r>
              <a:endParaRPr lang="ko-KR" altLang="en-US" sz="13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268C04-3FB0-4D50-BD1B-C358C36B0C60}"/>
                </a:ext>
              </a:extLst>
            </p:cNvPr>
            <p:cNvSpPr/>
            <p:nvPr/>
          </p:nvSpPr>
          <p:spPr>
            <a:xfrm>
              <a:off x="1542637" y="3948569"/>
              <a:ext cx="596881" cy="5431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구매금액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7BBA21-707C-4F18-85AA-0F6184DFCA1E}"/>
                </a:ext>
              </a:extLst>
            </p:cNvPr>
            <p:cNvSpPr/>
            <p:nvPr/>
          </p:nvSpPr>
          <p:spPr>
            <a:xfrm>
              <a:off x="2139518" y="3425277"/>
              <a:ext cx="8748975" cy="1058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DEC51A-8C68-4E72-86F9-33B75D6B1664}"/>
                </a:ext>
              </a:extLst>
            </p:cNvPr>
            <p:cNvSpPr/>
            <p:nvPr/>
          </p:nvSpPr>
          <p:spPr>
            <a:xfrm>
              <a:off x="2139518" y="3451449"/>
              <a:ext cx="8748975" cy="515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r>
                <a:rPr lang="ko-KR" altLang="en-US" dirty="0" err="1"/>
                <a:t>회이상</a:t>
              </a:r>
              <a:r>
                <a:rPr lang="ko-KR" altLang="en-US" dirty="0"/>
                <a:t> </a:t>
              </a:r>
              <a:r>
                <a:rPr lang="en-US" altLang="ko-KR" dirty="0"/>
                <a:t>		</a:t>
              </a:r>
              <a:r>
                <a:rPr lang="ko-KR" altLang="en-US" dirty="0"/>
                <a:t> </a:t>
              </a:r>
              <a:r>
                <a:rPr lang="en-US" altLang="ko-KR" dirty="0"/>
                <a:t>3</a:t>
              </a:r>
              <a:r>
                <a:rPr lang="ko-KR" altLang="en-US" dirty="0" err="1"/>
                <a:t>회이상</a:t>
              </a:r>
              <a:r>
                <a:rPr lang="ko-KR" altLang="en-US" dirty="0"/>
                <a:t> </a:t>
              </a:r>
              <a:r>
                <a:rPr lang="en-US" altLang="ko-KR" dirty="0"/>
                <a:t>	2</a:t>
              </a:r>
              <a:r>
                <a:rPr lang="ko-KR" altLang="en-US" dirty="0" err="1"/>
                <a:t>회이상</a:t>
              </a:r>
              <a:r>
                <a:rPr lang="en-US" altLang="ko-KR" dirty="0"/>
                <a:t>	</a:t>
              </a:r>
              <a:r>
                <a:rPr lang="ko-KR" altLang="en-US" dirty="0"/>
                <a:t> </a:t>
              </a:r>
              <a:r>
                <a:rPr lang="en-US" altLang="ko-KR" dirty="0"/>
                <a:t>        2</a:t>
              </a:r>
              <a:r>
                <a:rPr lang="ko-KR" altLang="en-US" dirty="0" err="1"/>
                <a:t>회이상</a:t>
              </a:r>
              <a:r>
                <a:rPr lang="ko-KR" altLang="en-US" dirty="0"/>
                <a:t> </a:t>
              </a:r>
              <a:r>
                <a:rPr lang="en-US" altLang="ko-KR" dirty="0"/>
                <a:t>		1</a:t>
              </a:r>
              <a:r>
                <a:rPr lang="ko-KR" altLang="en-US" dirty="0" err="1"/>
                <a:t>회이상</a:t>
              </a:r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2DB44F8-087D-4074-AED4-38A5AD133991}"/>
                </a:ext>
              </a:extLst>
            </p:cNvPr>
            <p:cNvSpPr/>
            <p:nvPr/>
          </p:nvSpPr>
          <p:spPr>
            <a:xfrm>
              <a:off x="2130200" y="3986020"/>
              <a:ext cx="8782646" cy="51584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3,000,000	2,000,000	1,000,000				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28701B8-ED23-48C2-A203-9A6BC0B1E98B}"/>
              </a:ext>
            </a:extLst>
          </p:cNvPr>
          <p:cNvGrpSpPr/>
          <p:nvPr/>
        </p:nvGrpSpPr>
        <p:grpSpPr>
          <a:xfrm>
            <a:off x="898722" y="4693382"/>
            <a:ext cx="10004805" cy="1475652"/>
            <a:chOff x="883688" y="4635189"/>
            <a:chExt cx="10004805" cy="25204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EE834E8-3FC8-4D26-ACBF-3F7F8C0A14CD}"/>
                </a:ext>
              </a:extLst>
            </p:cNvPr>
            <p:cNvSpPr/>
            <p:nvPr/>
          </p:nvSpPr>
          <p:spPr>
            <a:xfrm>
              <a:off x="883688" y="4638912"/>
              <a:ext cx="1222159" cy="1518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등급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18BFB58-BB05-4C7E-96A9-D1FB6606A9BB}"/>
                </a:ext>
              </a:extLst>
            </p:cNvPr>
            <p:cNvSpPr/>
            <p:nvPr/>
          </p:nvSpPr>
          <p:spPr>
            <a:xfrm>
              <a:off x="2105847" y="4635189"/>
              <a:ext cx="1594118" cy="15151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DIAMOND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887D2A4-83E9-42D0-8E09-42142BB64629}"/>
                </a:ext>
              </a:extLst>
            </p:cNvPr>
            <p:cNvSpPr/>
            <p:nvPr/>
          </p:nvSpPr>
          <p:spPr>
            <a:xfrm>
              <a:off x="3699966" y="4635189"/>
              <a:ext cx="1693304" cy="15151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PLATINUM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39DFE7F-D286-4667-9E72-5D755784B3A3}"/>
                </a:ext>
              </a:extLst>
            </p:cNvPr>
            <p:cNvSpPr/>
            <p:nvPr/>
          </p:nvSpPr>
          <p:spPr>
            <a:xfrm>
              <a:off x="5410198" y="4635189"/>
              <a:ext cx="1804852" cy="15151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GOLD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A246EE-B6DA-45A2-8169-9A7E369A0415}"/>
                </a:ext>
              </a:extLst>
            </p:cNvPr>
            <p:cNvSpPr/>
            <p:nvPr/>
          </p:nvSpPr>
          <p:spPr>
            <a:xfrm>
              <a:off x="7230083" y="4659812"/>
              <a:ext cx="1853557" cy="14904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SILVER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A51B30-6709-4F70-9494-950528D2970E}"/>
                </a:ext>
              </a:extLst>
            </p:cNvPr>
            <p:cNvSpPr/>
            <p:nvPr/>
          </p:nvSpPr>
          <p:spPr>
            <a:xfrm>
              <a:off x="9083641" y="4649511"/>
              <a:ext cx="1804852" cy="15151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BRONZE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1898D35-10B6-4676-9A45-D579088312CD}"/>
                </a:ext>
              </a:extLst>
            </p:cNvPr>
            <p:cNvSpPr/>
            <p:nvPr/>
          </p:nvSpPr>
          <p:spPr>
            <a:xfrm>
              <a:off x="883688" y="6157737"/>
              <a:ext cx="606641" cy="9979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조건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7C89F57-14E1-4254-A4E3-4FA067271C9B}"/>
                </a:ext>
              </a:extLst>
            </p:cNvPr>
            <p:cNvSpPr/>
            <p:nvPr/>
          </p:nvSpPr>
          <p:spPr>
            <a:xfrm>
              <a:off x="1508966" y="6612561"/>
              <a:ext cx="596881" cy="5431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구매금액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C162E5-ECBC-4325-B681-E337F7DF1879}"/>
                </a:ext>
              </a:extLst>
            </p:cNvPr>
            <p:cNvSpPr/>
            <p:nvPr/>
          </p:nvSpPr>
          <p:spPr>
            <a:xfrm>
              <a:off x="2105847" y="6157736"/>
              <a:ext cx="8782646" cy="5158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r>
                <a:rPr lang="ko-KR" altLang="en-US" dirty="0" err="1"/>
                <a:t>회이상</a:t>
              </a:r>
              <a:r>
                <a:rPr lang="ko-KR" altLang="en-US" dirty="0"/>
                <a:t> </a:t>
              </a:r>
              <a:r>
                <a:rPr lang="en-US" altLang="ko-KR" dirty="0"/>
                <a:t>		</a:t>
              </a:r>
              <a:r>
                <a:rPr lang="ko-KR" altLang="en-US" dirty="0"/>
                <a:t> </a:t>
              </a:r>
              <a:r>
                <a:rPr lang="en-US" altLang="ko-KR" dirty="0"/>
                <a:t>3</a:t>
              </a:r>
              <a:r>
                <a:rPr lang="ko-KR" altLang="en-US" dirty="0" err="1"/>
                <a:t>회이상</a:t>
              </a:r>
              <a:r>
                <a:rPr lang="ko-KR" altLang="en-US" dirty="0"/>
                <a:t> </a:t>
              </a:r>
              <a:r>
                <a:rPr lang="en-US" altLang="ko-KR" dirty="0"/>
                <a:t>	2</a:t>
              </a:r>
              <a:r>
                <a:rPr lang="ko-KR" altLang="en-US" dirty="0" err="1"/>
                <a:t>회이상</a:t>
              </a:r>
              <a:r>
                <a:rPr lang="en-US" altLang="ko-KR" dirty="0"/>
                <a:t>	</a:t>
              </a:r>
              <a:r>
                <a:rPr lang="ko-KR" altLang="en-US" dirty="0"/>
                <a:t> </a:t>
              </a:r>
              <a:r>
                <a:rPr lang="en-US" altLang="ko-KR" dirty="0"/>
                <a:t>        2</a:t>
              </a:r>
              <a:r>
                <a:rPr lang="ko-KR" altLang="en-US" dirty="0" err="1"/>
                <a:t>회이상</a:t>
              </a:r>
              <a:r>
                <a:rPr lang="ko-KR" altLang="en-US" dirty="0"/>
                <a:t> </a:t>
              </a:r>
              <a:r>
                <a:rPr lang="en-US" altLang="ko-KR" dirty="0"/>
                <a:t>		1</a:t>
              </a:r>
              <a:r>
                <a:rPr lang="ko-KR" altLang="en-US" dirty="0" err="1"/>
                <a:t>회이상</a:t>
              </a:r>
              <a:r>
                <a:rPr lang="en-US" altLang="ko-KR" dirty="0"/>
                <a:t>	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EAA824-21C6-4602-8172-A93CDFCDD40B}"/>
                </a:ext>
              </a:extLst>
            </p:cNvPr>
            <p:cNvSpPr/>
            <p:nvPr/>
          </p:nvSpPr>
          <p:spPr>
            <a:xfrm>
              <a:off x="2105847" y="6639818"/>
              <a:ext cx="8782646" cy="5158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3,000,000	2,000,000	1,000,000				</a:t>
              </a:r>
              <a:endParaRPr lang="ko-KR" altLang="en-US" dirty="0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B4642A-BECB-4477-AEA9-E77E83C7A378}"/>
              </a:ext>
            </a:extLst>
          </p:cNvPr>
          <p:cNvSpPr/>
          <p:nvPr/>
        </p:nvSpPr>
        <p:spPr>
          <a:xfrm>
            <a:off x="1510537" y="5586961"/>
            <a:ext cx="596881" cy="2350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에약건수</a:t>
            </a:r>
            <a:endParaRPr lang="ko-KR" altLang="en-US" sz="13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0F7EB8-B2C8-4521-9B4B-42CD87DC0CA0}"/>
              </a:ext>
            </a:extLst>
          </p:cNvPr>
          <p:cNvSpPr/>
          <p:nvPr/>
        </p:nvSpPr>
        <p:spPr>
          <a:xfrm>
            <a:off x="917358" y="1567067"/>
            <a:ext cx="1594118" cy="204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여행패키지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E6EAF9-2A13-46EB-8990-33F79167BF38}"/>
              </a:ext>
            </a:extLst>
          </p:cNvPr>
          <p:cNvSpPr/>
          <p:nvPr/>
        </p:nvSpPr>
        <p:spPr>
          <a:xfrm>
            <a:off x="885835" y="4508930"/>
            <a:ext cx="1657165" cy="198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여행만들기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50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347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</vt:lpstr>
      <vt:lpstr>나눔고딕 ExtraBold</vt:lpstr>
      <vt:lpstr>나눔바른고딕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천진 최</cp:lastModifiedBy>
  <cp:revision>33</cp:revision>
  <dcterms:created xsi:type="dcterms:W3CDTF">2019-09-06T08:48:19Z</dcterms:created>
  <dcterms:modified xsi:type="dcterms:W3CDTF">2019-09-08T09:10:19Z</dcterms:modified>
</cp:coreProperties>
</file>