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39CD3C5-811E-4690-84AD-823F0252BA1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A6B3-3FE9-42CC-80DB-7406EEB53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E57B6-FD40-451F-9A3A-CD7B4B65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B1A96-7927-4231-B265-DDEDE02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EA05B-F5BA-4288-9176-AB25B87F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D8F3-E36B-462B-B545-AD62B020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A83F-0DDA-4EB6-BF76-DDDEE845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63B17-83DB-44D4-BF96-BF7237DBC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77530-A547-40A8-8389-3C04310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A8F7F-5484-4802-9231-92BD723A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E2C6A-9B4E-4258-9505-8AAEA48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160E49-ABE5-4E52-BDF0-208381628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B06B7-EF47-491A-A1EA-C69E2D8B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4CA1-C73A-4A40-B744-A3A6930F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4065E-9FE2-47F2-886F-D67F60A2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75B04-6187-47DB-9733-9C7B84ED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8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657A-53F8-40F6-BC34-5531F22F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BAB71-B643-4761-A5BA-C5570EA5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2E194-2B39-44D9-900E-7E7B8CD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DBC41-C74E-4EA0-A4F3-77E67B82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D5599-8ACB-4FE6-A2F8-9F474202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F64D6-474C-4557-8786-84B45F2C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151ED-83D3-4DB8-84DD-7839019C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CEA92-58F7-46C5-AE96-59FF3F5B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B1A1-BE5A-40B2-A937-9C21EE2F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0B505-6F64-4269-BC2E-FDA73DFF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B580-9A5A-4CCA-AF32-6FE868E4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822CB-E54A-4F6D-B2F0-891C1178C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DCB7B-237C-4052-B8BD-56EB35F93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3C5A0-C6F2-4CCD-B898-CCEBC919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1B885-EB74-412B-A153-A36B0565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C145B-DD6A-4F06-81DD-3089E13E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5A786-5ED8-4B3B-9962-84AF4EDD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66E27-6169-48A9-A853-581A4BE8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FDAA5-038C-4FEC-AA77-B1046039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6D719-9A73-4C9F-97AE-C80ED0173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3B60B-2133-4D22-A628-3BCDBE9FD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8B8EF-4C40-4852-8C5F-AD9AC810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3F64D-542C-49F2-B811-EA8D1FF3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F5C6E-FFE0-4184-8598-731480B2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643A-14D0-46E7-A71C-975AD756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73353-7355-43A3-9BAD-E144391D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4C4C4-FDCE-4717-A15E-B649C15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E9970-C2E1-4B9A-A06B-1479CCE0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462858-94B7-4AA9-9FB4-83262567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CE504-5A6F-4DCC-B09A-9A3CD5B8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DD81E-E2A7-45A0-941B-4EE2804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3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9B7FF-8026-48D4-B44A-768CA464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E042F-A6ED-46F5-9D12-EF8707B0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2DCA4-68AD-43E7-B6C6-46784A6E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D2E93-12A3-41EC-9460-972DFD94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2A3B1-0C8B-4B90-B591-BB50B7EE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C17A6-AB9B-433D-8F42-8AA3DB5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3F948-D4EB-49F2-8359-26983B60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C307AA-7C62-492B-AC4B-BA9497B73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B71C4-2A8B-4B14-A4EF-1B900D78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06E06-AC0A-4C3A-B50B-EB7D0B62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BC12-C47D-4A23-80DC-5DF8454B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FCE65-93CF-4884-BC10-F6FFE063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E2B71-E578-45B3-A35D-DE74B2ED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17DC4-FFDB-4E47-AA5B-B3ED9B3D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FB6-4146-4E5D-ACB2-2C3DA7CDF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8B0F-F01C-4657-BA1A-58238E7C617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703E1-9CD0-4AA6-B56E-31E1C39C3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2DF10-E513-441C-A74D-0CB629DB7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65E5-23FA-45D6-B9CE-EA0C3264A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15BDBF-C0C0-4E2F-8088-95B027BB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191"/>
            <a:ext cx="12192000" cy="3234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2F894A-BF54-4B1F-85DA-B5843BEF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126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9C37F5-89C2-46AF-B466-EC3F99EA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9882"/>
            <a:ext cx="12192000" cy="16981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5F8252-56CE-4B7C-A463-A2A91F783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266" y="0"/>
            <a:ext cx="1221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8DDC27-17B9-433A-83DA-5ACAAF48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25" y="2206305"/>
            <a:ext cx="5743575" cy="3333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2C248A-5803-471D-9B3A-95502345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0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261536-047A-4B21-A21B-5820A9BF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0054"/>
            <a:ext cx="12192000" cy="1317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985FEB-6809-456C-9579-E2AF50A42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558" y="0"/>
            <a:ext cx="1221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2699DD-F0D2-435D-954A-57976028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266" y="0"/>
            <a:ext cx="122173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25FC6B-D2A0-4511-A828-30C29C11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2" y="998290"/>
            <a:ext cx="10210800" cy="457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66B78C-11E3-48CC-9F0F-4C7836DE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98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F6DE4-1CBA-4070-88FA-3F9723AF6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70290"/>
            <a:ext cx="12192000" cy="12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31D3D4-D12C-47A5-B67F-8B4930B3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62" y="1403058"/>
            <a:ext cx="9841675" cy="4051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5EDB5D-276F-411C-BB13-0E9F66B6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1403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344042-6364-4E40-85F7-981FA946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54939"/>
            <a:ext cx="12192000" cy="1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F2124C-D988-43F0-95D1-86E4021B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505"/>
            <a:ext cx="5343525" cy="3754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6459F9-62A4-492F-82EE-B574C2B1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1177"/>
            <a:ext cx="12192000" cy="1416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0E3BC1-0683-4F7D-8458-96BB0E47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551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B7A4C0-BF15-4BB5-B8C4-047DA882E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25" y="1562099"/>
            <a:ext cx="6848475" cy="38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김강일</dc:creator>
  <cp:lastModifiedBy>김강일</cp:lastModifiedBy>
  <cp:revision>5</cp:revision>
  <dcterms:created xsi:type="dcterms:W3CDTF">2019-09-08T14:01:23Z</dcterms:created>
  <dcterms:modified xsi:type="dcterms:W3CDTF">2019-09-08T15:42:48Z</dcterms:modified>
</cp:coreProperties>
</file>