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5" r:id="rId2"/>
    <p:sldId id="304" r:id="rId3"/>
    <p:sldId id="302" r:id="rId4"/>
    <p:sldId id="299" r:id="rId5"/>
    <p:sldId id="300" r:id="rId6"/>
    <p:sldId id="303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Aharoni" panose="02010803020104030203" pitchFamily="2" charset="-7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4546A"/>
    <a:srgbClr val="3AA5DC"/>
    <a:srgbClr val="E9E9E9"/>
    <a:srgbClr val="FF6600"/>
    <a:srgbClr val="2D3D50"/>
    <a:srgbClr val="839CB7"/>
    <a:srgbClr val="D2A000"/>
    <a:srgbClr val="2A2A2A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99" autoAdjust="0"/>
    <p:restoredTop sz="96242" autoAdjust="0"/>
  </p:normalViewPr>
  <p:slideViewPr>
    <p:cSldViewPr snapToGrid="0">
      <p:cViewPr>
        <p:scale>
          <a:sx n="66" d="100"/>
          <a:sy n="66" d="100"/>
        </p:scale>
        <p:origin x="7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rgbClr val="FFC000"/>
            </a:solidFill>
            <a:ln w="19050">
              <a:noFill/>
            </a:ln>
          </c:spPr>
          <c:explosion val="2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</c:spPr>
          </c:dPt>
          <c:dPt>
            <c:idx val="2"/>
            <c:bubble3D val="0"/>
          </c:dPt>
          <c:dPt>
            <c:idx val="5"/>
            <c:bubble3D val="0"/>
          </c:dPt>
          <c:dPt>
            <c:idx val="7"/>
            <c:bubble3D val="0"/>
            <c:spPr>
              <a:solidFill>
                <a:srgbClr val="D2A000"/>
              </a:solidFill>
              <a:ln w="19050"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10min</c:v>
                </c:pt>
                <c:pt idx="1">
                  <c:v>20min</c:v>
                </c:pt>
                <c:pt idx="2">
                  <c:v>30min</c:v>
                </c:pt>
                <c:pt idx="3">
                  <c:v>40min</c:v>
                </c:pt>
                <c:pt idx="4">
                  <c:v>50min</c:v>
                </c:pt>
                <c:pt idx="5">
                  <c:v>60min</c:v>
                </c:pt>
                <c:pt idx="6">
                  <c:v>90min</c:v>
                </c:pt>
                <c:pt idx="7">
                  <c:v>120min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92"/>
        <c:holeSize val="74"/>
      </c:doughnutChart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1332584" y="3725563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4873202" y="3725563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8413819" y="3725563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8416" y="575992"/>
            <a:ext cx="8000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404040"/>
                </a:solidFill>
                <a:latin typeface="+mn-ea"/>
              </a:rPr>
              <a:t>오늘의 메인 컬러 정보</a:t>
            </a:r>
            <a:endParaRPr lang="en-US" altLang="ko-KR" sz="3200" dirty="0" smtClean="0">
              <a:solidFill>
                <a:srgbClr val="40404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파워포인트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2013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이하 버전을 쓰시는 분들을 위해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RGB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컬러 정보를 알려드립니다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2724" y="2282783"/>
            <a:ext cx="2310248" cy="1144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smtClean="0">
                <a:solidFill>
                  <a:srgbClr val="404040"/>
                </a:solidFill>
              </a:rPr>
              <a:t>RGB</a:t>
            </a:r>
          </a:p>
          <a:p>
            <a:pPr algn="ctr">
              <a:lnSpc>
                <a:spcPct val="200000"/>
              </a:lnSpc>
            </a:pPr>
            <a:r>
              <a:rPr lang="en-US" altLang="ko-KR" sz="2400" smtClean="0"/>
              <a:t>R68. G84. B106</a:t>
            </a:r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4933338" y="2282783"/>
            <a:ext cx="231024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smtClean="0">
                <a:solidFill>
                  <a:srgbClr val="404040"/>
                </a:solidFill>
              </a:rPr>
              <a:t>RGB</a:t>
            </a:r>
          </a:p>
          <a:p>
            <a:pPr algn="ctr">
              <a:lnSpc>
                <a:spcPct val="200000"/>
              </a:lnSpc>
            </a:pPr>
            <a:r>
              <a:rPr lang="en-US" altLang="ko-KR" sz="2400" smtClean="0"/>
              <a:t>R255. G192. B0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8558910" y="2282783"/>
            <a:ext cx="214033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smtClean="0">
                <a:solidFill>
                  <a:srgbClr val="404040"/>
                </a:solidFill>
              </a:rPr>
              <a:t>RGB</a:t>
            </a:r>
          </a:p>
          <a:p>
            <a:pPr algn="ctr">
              <a:lnSpc>
                <a:spcPct val="200000"/>
              </a:lnSpc>
            </a:pPr>
            <a:r>
              <a:rPr lang="en-US" altLang="ko-KR" sz="2400" smtClean="0"/>
              <a:t>R64. G64. B64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495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68586" y="1489912"/>
            <a:ext cx="8000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1">
                <a:solidFill>
                  <a:srgbClr val="404040"/>
                </a:solidFill>
              </a:rPr>
              <a:t>POWER POINT </a:t>
            </a:r>
            <a:r>
              <a:rPr lang="en-US" altLang="ko-KR" sz="4400" b="1" i="1" smtClean="0">
                <a:solidFill>
                  <a:srgbClr val="FFC000"/>
                </a:solidFill>
              </a:rPr>
              <a:t>PRESENTATION</a:t>
            </a:r>
            <a:endParaRPr lang="en-US" altLang="ko-KR" sz="160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rgbClr val="404040"/>
                </a:solidFill>
              </a:rPr>
              <a:t>PowerPoint </a:t>
            </a:r>
            <a:r>
              <a:rPr lang="en-US" altLang="ko-KR" sz="1600">
                <a:solidFill>
                  <a:srgbClr val="404040"/>
                </a:solidFill>
              </a:rPr>
              <a:t>is a computer </a:t>
            </a:r>
            <a:r>
              <a:rPr lang="en-US" altLang="ko-KR" sz="1600" smtClean="0">
                <a:solidFill>
                  <a:srgbClr val="404040"/>
                </a:solidFill>
              </a:rPr>
              <a:t>program created </a:t>
            </a:r>
            <a:r>
              <a:rPr lang="en-US" altLang="ko-KR" sz="1600">
                <a:solidFill>
                  <a:srgbClr val="404040"/>
                </a:solidFill>
              </a:rPr>
              <a:t>by Microsoft Office. </a:t>
            </a:r>
            <a:endParaRPr lang="en-US" altLang="ko-KR" sz="1600" smtClean="0">
              <a:solidFill>
                <a:srgbClr val="404040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7592784" y="1944556"/>
            <a:ext cx="3652633" cy="3522694"/>
          </a:xfrm>
          <a:custGeom>
            <a:avLst/>
            <a:gdLst>
              <a:gd name="connsiteX0" fmla="*/ 2193745 w 2704670"/>
              <a:gd name="connsiteY0" fmla="*/ 0 h 2608454"/>
              <a:gd name="connsiteX1" fmla="*/ 2704670 w 2704670"/>
              <a:gd name="connsiteY1" fmla="*/ 0 h 2608454"/>
              <a:gd name="connsiteX2" fmla="*/ 2704670 w 2704670"/>
              <a:gd name="connsiteY2" fmla="*/ 510925 h 2608454"/>
              <a:gd name="connsiteX3" fmla="*/ 2193745 w 2704670"/>
              <a:gd name="connsiteY3" fmla="*/ 0 h 2608454"/>
              <a:gd name="connsiteX4" fmla="*/ 1304227 w 2704670"/>
              <a:gd name="connsiteY4" fmla="*/ 0 h 2608454"/>
              <a:gd name="connsiteX5" fmla="*/ 1645127 w 2704670"/>
              <a:gd name="connsiteY5" fmla="*/ 0 h 2608454"/>
              <a:gd name="connsiteX6" fmla="*/ 1645127 w 2704670"/>
              <a:gd name="connsiteY6" fmla="*/ 510925 h 2608454"/>
              <a:gd name="connsiteX7" fmla="*/ 2156052 w 2704670"/>
              <a:gd name="connsiteY7" fmla="*/ 1021850 h 2608454"/>
              <a:gd name="connsiteX8" fmla="*/ 2704670 w 2704670"/>
              <a:gd name="connsiteY8" fmla="*/ 1021850 h 2608454"/>
              <a:gd name="connsiteX9" fmla="*/ 2704670 w 2704670"/>
              <a:gd name="connsiteY9" fmla="*/ 1304227 h 2608454"/>
              <a:gd name="connsiteX10" fmla="*/ 1400443 w 2704670"/>
              <a:gd name="connsiteY10" fmla="*/ 2608454 h 2608454"/>
              <a:gd name="connsiteX11" fmla="*/ 0 w 2704670"/>
              <a:gd name="connsiteY11" fmla="*/ 2608453 h 2608454"/>
              <a:gd name="connsiteX12" fmla="*/ 0 w 2704670"/>
              <a:gd name="connsiteY12" fmla="*/ 1304227 h 2608454"/>
              <a:gd name="connsiteX13" fmla="*/ 1304227 w 2704670"/>
              <a:gd name="connsiteY13" fmla="*/ 0 h 26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04670" h="2608454">
                <a:moveTo>
                  <a:pt x="2193745" y="0"/>
                </a:moveTo>
                <a:lnTo>
                  <a:pt x="2704670" y="0"/>
                </a:lnTo>
                <a:lnTo>
                  <a:pt x="2704670" y="510925"/>
                </a:lnTo>
                <a:cubicBezTo>
                  <a:pt x="2704670" y="228749"/>
                  <a:pt x="2475921" y="0"/>
                  <a:pt x="2193745" y="0"/>
                </a:cubicBezTo>
                <a:close/>
                <a:moveTo>
                  <a:pt x="1304227" y="0"/>
                </a:moveTo>
                <a:lnTo>
                  <a:pt x="1645127" y="0"/>
                </a:lnTo>
                <a:lnTo>
                  <a:pt x="1645127" y="510925"/>
                </a:lnTo>
                <a:cubicBezTo>
                  <a:pt x="1645127" y="793101"/>
                  <a:pt x="1873876" y="1021850"/>
                  <a:pt x="2156052" y="1021850"/>
                </a:cubicBezTo>
                <a:lnTo>
                  <a:pt x="2704670" y="1021850"/>
                </a:lnTo>
                <a:lnTo>
                  <a:pt x="2704670" y="1304227"/>
                </a:lnTo>
                <a:cubicBezTo>
                  <a:pt x="2704670" y="2024532"/>
                  <a:pt x="2120748" y="2608454"/>
                  <a:pt x="1400443" y="2608454"/>
                </a:cubicBezTo>
                <a:lnTo>
                  <a:pt x="0" y="2608453"/>
                </a:lnTo>
                <a:lnTo>
                  <a:pt x="0" y="1304227"/>
                </a:lnTo>
                <a:cubicBezTo>
                  <a:pt x="0" y="583922"/>
                  <a:pt x="583922" y="0"/>
                  <a:pt x="1304227" y="0"/>
                </a:cubicBezTo>
                <a:close/>
              </a:path>
            </a:pathLst>
          </a:custGeom>
          <a:gradFill flip="none" rotWithShape="1">
            <a:gsLst>
              <a:gs pos="0">
                <a:srgbClr val="FF6600"/>
              </a:gs>
              <a:gs pos="100000">
                <a:srgbClr val="FFC0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8586" y="3548019"/>
            <a:ext cx="36218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mtClean="0">
                <a:solidFill>
                  <a:srgbClr val="404040"/>
                </a:solidFill>
              </a:rPr>
              <a:t>홍길동</a:t>
            </a:r>
            <a:endParaRPr lang="en-US" altLang="ko-KR" sz="2800" b="1" smtClean="0">
              <a:solidFill>
                <a:srgbClr val="404040"/>
              </a:solidFill>
            </a:endParaRPr>
          </a:p>
          <a:p>
            <a:endParaRPr lang="en-US" altLang="ko-KR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404040"/>
                </a:solidFill>
              </a:rPr>
              <a:t>한국대학교 경영학과 </a:t>
            </a:r>
            <a:r>
              <a:rPr lang="en-US" altLang="ko-KR" smtClean="0">
                <a:solidFill>
                  <a:srgbClr val="404040"/>
                </a:solidFill>
              </a:rPr>
              <a:t>17</a:t>
            </a:r>
            <a:r>
              <a:rPr lang="ko-KR" altLang="en-US" smtClean="0">
                <a:solidFill>
                  <a:srgbClr val="404040"/>
                </a:solidFill>
              </a:rPr>
              <a:t>학번</a:t>
            </a:r>
            <a:endParaRPr lang="en-US" altLang="ko-KR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404040"/>
                </a:solidFill>
              </a:rPr>
              <a:t>abc1234@abc.com</a:t>
            </a:r>
            <a:endParaRPr lang="en-US" altLang="ko-K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4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4746170" y="2569028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6291942" y="2569028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7837714" y="2554513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3200398" y="2569028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398" y="478972"/>
            <a:ext cx="721673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>
                <a:solidFill>
                  <a:srgbClr val="404040"/>
                </a:solidFill>
              </a:rPr>
              <a:t>POWER POINT </a:t>
            </a:r>
            <a:r>
              <a:rPr lang="en-US" altLang="ko-KR" sz="3600" smtClean="0">
                <a:solidFill>
                  <a:srgbClr val="FFC000"/>
                </a:solidFill>
              </a:rPr>
              <a:t>PRESENTATION</a:t>
            </a:r>
            <a:endParaRPr lang="en-US" altLang="ko-KR" sz="360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rgbClr val="404040"/>
                </a:solidFill>
              </a:rPr>
              <a:t>PowerPoint </a:t>
            </a:r>
            <a:r>
              <a:rPr lang="en-US" altLang="ko-KR" sz="1100">
                <a:solidFill>
                  <a:srgbClr val="404040"/>
                </a:solidFill>
              </a:rPr>
              <a:t>is a computer program created by Microsoft Office.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559769" y="1988277"/>
            <a:ext cx="1116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대각선 방향의 모서리가 둥근 사각형 9"/>
          <p:cNvSpPr/>
          <p:nvPr/>
        </p:nvSpPr>
        <p:spPr>
          <a:xfrm>
            <a:off x="769876" y="3686806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3585648" y="3686806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6291942" y="3672291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9107714" y="3672291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740949906"/>
              </p:ext>
            </p:extLst>
          </p:nvPr>
        </p:nvGraphicFramePr>
        <p:xfrm>
          <a:off x="2810783" y="1584250"/>
          <a:ext cx="6576278" cy="492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 4"/>
          <p:cNvSpPr/>
          <p:nvPr/>
        </p:nvSpPr>
        <p:spPr>
          <a:xfrm>
            <a:off x="4747504" y="2697826"/>
            <a:ext cx="2702836" cy="270283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4952" y="1707060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smtClean="0">
                <a:solidFill>
                  <a:srgbClr val="FFC000"/>
                </a:solidFill>
              </a:rPr>
              <a:t>35</a:t>
            </a:r>
            <a:r>
              <a:rPr lang="en-US" altLang="ko-KR" smtClean="0">
                <a:solidFill>
                  <a:srgbClr val="FFC000"/>
                </a:solidFill>
              </a:rPr>
              <a:t>%</a:t>
            </a:r>
            <a:endParaRPr lang="en-US" altLang="ko-KR">
              <a:solidFill>
                <a:srgbClr val="FFC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93943" y="1849698"/>
            <a:ext cx="217600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5130" y="511909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smtClean="0">
                <a:solidFill>
                  <a:srgbClr val="FFC000"/>
                </a:solidFill>
              </a:rPr>
              <a:t>35</a:t>
            </a:r>
            <a:r>
              <a:rPr lang="en-US" altLang="ko-KR" smtClean="0">
                <a:solidFill>
                  <a:srgbClr val="FFC000"/>
                </a:solidFill>
              </a:rPr>
              <a:t>%</a:t>
            </a:r>
            <a:endParaRPr lang="en-US" altLang="ko-KR">
              <a:solidFill>
                <a:srgbClr val="FFC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4121" y="5261732"/>
            <a:ext cx="2176003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527541" y="3924776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smtClean="0">
                <a:solidFill>
                  <a:srgbClr val="FFC000"/>
                </a:solidFill>
              </a:rPr>
              <a:t>35</a:t>
            </a:r>
            <a:r>
              <a:rPr lang="en-US" altLang="ko-KR" smtClean="0">
                <a:solidFill>
                  <a:srgbClr val="FFC000"/>
                </a:solidFill>
              </a:rPr>
              <a:t>%</a:t>
            </a:r>
            <a:endParaRPr lang="en-US" altLang="ko-KR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26532" y="4067414"/>
            <a:ext cx="217600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7541" y="1707060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smtClean="0">
                <a:solidFill>
                  <a:srgbClr val="FFC000"/>
                </a:solidFill>
              </a:rPr>
              <a:t>35</a:t>
            </a:r>
            <a:r>
              <a:rPr lang="en-US" altLang="ko-KR" smtClean="0">
                <a:solidFill>
                  <a:srgbClr val="FFC000"/>
                </a:solidFill>
              </a:rPr>
              <a:t>%</a:t>
            </a:r>
            <a:endParaRPr lang="en-US" altLang="ko-KR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6532" y="1849698"/>
            <a:ext cx="2176003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85515" y="3536499"/>
            <a:ext cx="243521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haroni" panose="02010803020104030203" pitchFamily="2" charset="-79"/>
              </a:rPr>
              <a:t>POWER POINT 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haroni" panose="02010803020104030203" pitchFamily="2" charset="-79"/>
              </a:rPr>
              <a:t>PRESENTATION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952" y="76901"/>
            <a:ext cx="7216739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</a:t>
            </a:r>
            <a:r>
              <a:rPr lang="en-US" altLang="ko-KR" sz="3600" smtClean="0">
                <a:solidFill>
                  <a:srgbClr val="FFC000"/>
                </a:solidFill>
              </a:rPr>
              <a:t>PRESENTATION</a:t>
            </a:r>
            <a:endParaRPr lang="en-US" altLang="ko-KR" sz="360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is a computer program created by Microsoft Office. 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97530" y="1291592"/>
            <a:ext cx="684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2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94952" y="76901"/>
            <a:ext cx="7216739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</a:t>
            </a:r>
            <a:r>
              <a:rPr lang="en-US" altLang="ko-KR" sz="3600" smtClean="0">
                <a:solidFill>
                  <a:srgbClr val="FFC000"/>
                </a:solidFill>
              </a:rPr>
              <a:t>PRESENTATION</a:t>
            </a:r>
            <a:endParaRPr lang="en-US" altLang="ko-KR" sz="360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is a computer program created by Microsoft Office. 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97530" y="1291592"/>
            <a:ext cx="684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991100" y="1879600"/>
            <a:ext cx="647700" cy="3175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26200" y="1879600"/>
            <a:ext cx="647700" cy="3175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61300" y="1879600"/>
            <a:ext cx="647700" cy="3175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96400" y="1879600"/>
            <a:ext cx="647700" cy="3175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731500" y="1879600"/>
            <a:ext cx="647700" cy="3175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91100" y="2930071"/>
            <a:ext cx="642934" cy="212452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6200" y="2436586"/>
            <a:ext cx="642935" cy="26180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1300" y="3728356"/>
            <a:ext cx="647700" cy="13262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296400" y="2755900"/>
            <a:ext cx="647700" cy="22987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31500" y="3175000"/>
            <a:ext cx="647700" cy="1879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눈물 방울 2"/>
          <p:cNvSpPr/>
          <p:nvPr/>
        </p:nvSpPr>
        <p:spPr>
          <a:xfrm rot="8061484">
            <a:off x="5008192" y="4292184"/>
            <a:ext cx="632585" cy="632585"/>
          </a:xfrm>
          <a:prstGeom prst="teardrop">
            <a:avLst>
              <a:gd name="adj" fmla="val 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눈물 방울 27"/>
          <p:cNvSpPr/>
          <p:nvPr/>
        </p:nvSpPr>
        <p:spPr>
          <a:xfrm rot="8061484">
            <a:off x="6433758" y="4291029"/>
            <a:ext cx="632585" cy="632585"/>
          </a:xfrm>
          <a:prstGeom prst="teardrop">
            <a:avLst>
              <a:gd name="adj" fmla="val 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눈물 방울 28"/>
          <p:cNvSpPr/>
          <p:nvPr/>
        </p:nvSpPr>
        <p:spPr>
          <a:xfrm rot="8061484">
            <a:off x="7883158" y="4292184"/>
            <a:ext cx="632585" cy="632585"/>
          </a:xfrm>
          <a:prstGeom prst="teardrop">
            <a:avLst>
              <a:gd name="adj" fmla="val 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눈물 방울 29"/>
          <p:cNvSpPr/>
          <p:nvPr/>
        </p:nvSpPr>
        <p:spPr>
          <a:xfrm rot="8061484">
            <a:off x="9308724" y="4291029"/>
            <a:ext cx="632585" cy="632585"/>
          </a:xfrm>
          <a:prstGeom prst="teardrop">
            <a:avLst>
              <a:gd name="adj" fmla="val 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눈물 방울 30"/>
          <p:cNvSpPr/>
          <p:nvPr/>
        </p:nvSpPr>
        <p:spPr>
          <a:xfrm rot="8061484">
            <a:off x="10739057" y="4291029"/>
            <a:ext cx="632585" cy="632585"/>
          </a:xfrm>
          <a:prstGeom prst="teardrop">
            <a:avLst>
              <a:gd name="adj" fmla="val 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05849" y="553819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smtClean="0">
                <a:solidFill>
                  <a:srgbClr val="FFC000"/>
                </a:solidFill>
              </a:rPr>
              <a:t>35</a:t>
            </a:r>
            <a:r>
              <a:rPr lang="en-US" altLang="ko-KR" smtClean="0">
                <a:solidFill>
                  <a:srgbClr val="FFC000"/>
                </a:solidFill>
              </a:rPr>
              <a:t>%</a:t>
            </a:r>
            <a:endParaRPr lang="en-US" altLang="ko-KR">
              <a:solidFill>
                <a:srgbClr val="FFC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65700" y="5411194"/>
            <a:ext cx="76495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89346" y="550009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smtClean="0">
                <a:solidFill>
                  <a:srgbClr val="FFC000"/>
                </a:solidFill>
              </a:rPr>
              <a:t>35</a:t>
            </a:r>
            <a:r>
              <a:rPr lang="en-US" altLang="ko-KR" smtClean="0">
                <a:solidFill>
                  <a:srgbClr val="FFC000"/>
                </a:solidFill>
              </a:rPr>
              <a:t>%</a:t>
            </a:r>
            <a:endParaRPr lang="en-US" altLang="ko-KR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61897" y="5411194"/>
            <a:ext cx="76495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07294" y="5411194"/>
            <a:ext cx="76495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9176" y="2185374"/>
            <a:ext cx="3839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</p:spTree>
    <p:extLst>
      <p:ext uri="{BB962C8B-B14F-4D97-AF65-F5344CB8AC3E}">
        <p14:creationId xmlns:p14="http://schemas.microsoft.com/office/powerpoint/2010/main" val="16965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대각선 방향의 모서리가 둥근 사각형 24"/>
          <p:cNvSpPr/>
          <p:nvPr/>
        </p:nvSpPr>
        <p:spPr>
          <a:xfrm>
            <a:off x="8772289" y="3324601"/>
            <a:ext cx="2430522" cy="2344058"/>
          </a:xfrm>
          <a:prstGeom prst="round2DiagRect">
            <a:avLst>
              <a:gd name="adj1" fmla="val 50000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863598" y="3686633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863598" y="4504272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863598" y="6008916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398" y="261259"/>
            <a:ext cx="721673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>
                <a:solidFill>
                  <a:srgbClr val="404040"/>
                </a:solidFill>
              </a:rPr>
              <a:t>POWER POINT </a:t>
            </a:r>
            <a:r>
              <a:rPr lang="en-US" altLang="ko-KR" sz="3600" smtClean="0">
                <a:solidFill>
                  <a:srgbClr val="FFC000"/>
                </a:solidFill>
              </a:rPr>
              <a:t>PRESENTATION</a:t>
            </a:r>
            <a:endParaRPr lang="en-US" altLang="ko-KR" sz="360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rgbClr val="404040"/>
                </a:solidFill>
              </a:rPr>
              <a:t>PowerPoint </a:t>
            </a:r>
            <a:r>
              <a:rPr lang="en-US" altLang="ko-KR" sz="1100">
                <a:solidFill>
                  <a:srgbClr val="404040"/>
                </a:solidFill>
              </a:rPr>
              <a:t>is a computer program created by Microsoft Office.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559769" y="1770564"/>
            <a:ext cx="1116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대각선 방향의 모서리가 둥근 사각형 15"/>
          <p:cNvSpPr/>
          <p:nvPr/>
        </p:nvSpPr>
        <p:spPr>
          <a:xfrm>
            <a:off x="863598" y="2438401"/>
            <a:ext cx="1270000" cy="42091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8772289" y="4509549"/>
            <a:ext cx="1209385" cy="116636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smtClean="0">
                <a:solidFill>
                  <a:prstClr val="white"/>
                </a:solidFill>
              </a:rPr>
              <a:t>50</a:t>
            </a:r>
            <a:r>
              <a:rPr lang="en-US" altLang="ko-KR" sz="1200" b="1" smtClean="0">
                <a:solidFill>
                  <a:prstClr val="white"/>
                </a:solidFill>
              </a:rPr>
              <a:t>%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09398" y="2313886"/>
            <a:ext cx="67652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a computer program created by Microsoft Office.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09398" y="3657737"/>
            <a:ext cx="676523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a computer program created by Microsoft Office.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09398" y="5979888"/>
            <a:ext cx="676523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is a computer program created by Microsoft Office. </a:t>
            </a:r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670428" y="4509549"/>
            <a:ext cx="1209385" cy="1166363"/>
          </a:xfrm>
          <a:prstGeom prst="round2DiagRect">
            <a:avLst>
              <a:gd name="adj1" fmla="val 50000"/>
              <a:gd name="adj2" fmla="val 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대각선 방향의 모서리가 둥근 사각형 27"/>
          <p:cNvSpPr/>
          <p:nvPr/>
        </p:nvSpPr>
        <p:spPr>
          <a:xfrm>
            <a:off x="4029310" y="4504272"/>
            <a:ext cx="1209385" cy="1166363"/>
          </a:xfrm>
          <a:prstGeom prst="round2DiagRect">
            <a:avLst>
              <a:gd name="adj1" fmla="val 50000"/>
              <a:gd name="adj2" fmla="val 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5388192" y="4509549"/>
            <a:ext cx="1209385" cy="1166363"/>
          </a:xfrm>
          <a:prstGeom prst="round2DiagRect">
            <a:avLst>
              <a:gd name="adj1" fmla="val 50000"/>
              <a:gd name="adj2" fmla="val 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6747074" y="4502296"/>
            <a:ext cx="1209385" cy="1166363"/>
          </a:xfrm>
          <a:prstGeom prst="round2DiagRect">
            <a:avLst>
              <a:gd name="adj1" fmla="val 50000"/>
              <a:gd name="adj2" fmla="val 0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2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309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140</cp:revision>
  <dcterms:created xsi:type="dcterms:W3CDTF">2017-01-21T06:52:28Z</dcterms:created>
  <dcterms:modified xsi:type="dcterms:W3CDTF">2017-03-22T06:46:05Z</dcterms:modified>
</cp:coreProperties>
</file>