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445B70"/>
    <a:srgbClr val="324353"/>
    <a:srgbClr val="F6F6F6"/>
    <a:srgbClr val="E64026"/>
    <a:srgbClr val="CDA784"/>
    <a:srgbClr val="FAEDDD"/>
    <a:srgbClr val="B6B1AB"/>
    <a:srgbClr val="A87E3A"/>
    <a:srgbClr val="EDE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E3-44E4-9749-09E8C63E68B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E3-44E4-9749-09E8C63E68B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E3-44E4-9749-09E8C63E68B2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E3-44E4-9749-09E8C63E68B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9-78E3-44E4-9749-09E8C63E68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8E3-44E4-9749-09E8C63E68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92321680"/>
        <c:axId val="192322240"/>
      </c:barChart>
      <c:catAx>
        <c:axId val="19232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2322240"/>
        <c:crosses val="autoZero"/>
        <c:auto val="1"/>
        <c:lblAlgn val="ctr"/>
        <c:lblOffset val="100"/>
        <c:noMultiLvlLbl val="0"/>
      </c:catAx>
      <c:valAx>
        <c:axId val="19232224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9232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8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0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3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0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0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4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0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1FE8-9A62-42FA-81FB-217E0AE33C95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39A1-B466-4BFC-A249-12CDE95B4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00600" y="3313871"/>
            <a:ext cx="6809921" cy="2728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i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4LEAF</a:t>
            </a:r>
          </a:p>
          <a:p>
            <a:pPr algn="r">
              <a:lnSpc>
                <a:spcPct val="150000"/>
              </a:lnSpc>
            </a:pPr>
            <a:r>
              <a:rPr lang="en-US" altLang="ko-KR" sz="5400" b="1" i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  <a:endParaRPr lang="en-US" altLang="ko-KR" sz="5400" b="1" i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PowerPoint is a computer program created by Microsoft Office. </a:t>
            </a:r>
          </a:p>
        </p:txBody>
      </p:sp>
      <p:sp>
        <p:nvSpPr>
          <p:cNvPr id="13" name="자유형 12"/>
          <p:cNvSpPr/>
          <p:nvPr/>
        </p:nvSpPr>
        <p:spPr>
          <a:xfrm>
            <a:off x="9000671" y="2043863"/>
            <a:ext cx="2609850" cy="1339368"/>
          </a:xfrm>
          <a:custGeom>
            <a:avLst/>
            <a:gdLst>
              <a:gd name="connsiteX0" fmla="*/ 189975 w 2609850"/>
              <a:gd name="connsiteY0" fmla="*/ 0 h 1339368"/>
              <a:gd name="connsiteX1" fmla="*/ 2419875 w 2609850"/>
              <a:gd name="connsiteY1" fmla="*/ 0 h 1339368"/>
              <a:gd name="connsiteX2" fmla="*/ 2609850 w 2609850"/>
              <a:gd name="connsiteY2" fmla="*/ 189975 h 1339368"/>
              <a:gd name="connsiteX3" fmla="*/ 2609850 w 2609850"/>
              <a:gd name="connsiteY3" fmla="*/ 949850 h 1339368"/>
              <a:gd name="connsiteX4" fmla="*/ 2419875 w 2609850"/>
              <a:gd name="connsiteY4" fmla="*/ 1139825 h 1339368"/>
              <a:gd name="connsiteX5" fmla="*/ 1464020 w 2609850"/>
              <a:gd name="connsiteY5" fmla="*/ 1139825 h 1339368"/>
              <a:gd name="connsiteX6" fmla="*/ 1304925 w 2609850"/>
              <a:gd name="connsiteY6" fmla="*/ 1339368 h 1339368"/>
              <a:gd name="connsiteX7" fmla="*/ 1145830 w 2609850"/>
              <a:gd name="connsiteY7" fmla="*/ 1139825 h 1339368"/>
              <a:gd name="connsiteX8" fmla="*/ 189975 w 2609850"/>
              <a:gd name="connsiteY8" fmla="*/ 1139825 h 1339368"/>
              <a:gd name="connsiteX9" fmla="*/ 0 w 2609850"/>
              <a:gd name="connsiteY9" fmla="*/ 949850 h 1339368"/>
              <a:gd name="connsiteX10" fmla="*/ 0 w 2609850"/>
              <a:gd name="connsiteY10" fmla="*/ 189975 h 1339368"/>
              <a:gd name="connsiteX11" fmla="*/ 189975 w 2609850"/>
              <a:gd name="connsiteY11" fmla="*/ 0 h 133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9850" h="1339368">
                <a:moveTo>
                  <a:pt x="189975" y="0"/>
                </a:moveTo>
                <a:lnTo>
                  <a:pt x="2419875" y="0"/>
                </a:lnTo>
                <a:cubicBezTo>
                  <a:pt x="2524795" y="0"/>
                  <a:pt x="2609850" y="85055"/>
                  <a:pt x="2609850" y="189975"/>
                </a:cubicBezTo>
                <a:lnTo>
                  <a:pt x="2609850" y="949850"/>
                </a:lnTo>
                <a:cubicBezTo>
                  <a:pt x="2609850" y="1054770"/>
                  <a:pt x="2524795" y="1139825"/>
                  <a:pt x="2419875" y="1139825"/>
                </a:cubicBezTo>
                <a:lnTo>
                  <a:pt x="1464020" y="1139825"/>
                </a:lnTo>
                <a:lnTo>
                  <a:pt x="1304925" y="1339368"/>
                </a:lnTo>
                <a:lnTo>
                  <a:pt x="1145830" y="1139825"/>
                </a:lnTo>
                <a:lnTo>
                  <a:pt x="189975" y="1139825"/>
                </a:lnTo>
                <a:cubicBezTo>
                  <a:pt x="85055" y="1139825"/>
                  <a:pt x="0" y="1054770"/>
                  <a:pt x="0" y="949850"/>
                </a:cubicBezTo>
                <a:lnTo>
                  <a:pt x="0" y="189975"/>
                </a:lnTo>
                <a:cubicBezTo>
                  <a:pt x="0" y="85055"/>
                  <a:pt x="85055" y="0"/>
                  <a:pt x="189975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8000" sy="98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56850" y="2068009"/>
            <a:ext cx="229749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prstClr val="white">
                    <a:lumMod val="50000"/>
                  </a:prstClr>
                </a:solidFill>
              </a:rPr>
              <a:t>김 한 주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white">
                    <a:lumMod val="50000"/>
                  </a:prstClr>
                </a:solidFill>
              </a:rPr>
              <a:t>KIM HAN JU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7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96543" y="344058"/>
            <a:ext cx="4605068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i="1"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웹사이트 목적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0" y="307771"/>
            <a:ext cx="12191999" cy="6513943"/>
          </a:xfrm>
          <a:custGeom>
            <a:avLst/>
            <a:gdLst>
              <a:gd name="connsiteX0" fmla="*/ 1603275 w 12191999"/>
              <a:gd name="connsiteY0" fmla="*/ 3082 h 6513943"/>
              <a:gd name="connsiteX1" fmla="*/ 2287380 w 12191999"/>
              <a:gd name="connsiteY1" fmla="*/ 139016 h 6513943"/>
              <a:gd name="connsiteX2" fmla="*/ 3009277 w 12191999"/>
              <a:gd name="connsiteY2" fmla="*/ 19521 h 6513943"/>
              <a:gd name="connsiteX3" fmla="*/ 3614327 w 12191999"/>
              <a:gd name="connsiteY3" fmla="*/ 386501 h 6513943"/>
              <a:gd name="connsiteX4" fmla="*/ 3630690 w 12191999"/>
              <a:gd name="connsiteY4" fmla="*/ 390830 h 6513943"/>
              <a:gd name="connsiteX5" fmla="*/ 4523938 w 12191999"/>
              <a:gd name="connsiteY5" fmla="*/ 602539 h 6513943"/>
              <a:gd name="connsiteX6" fmla="*/ 4850703 w 12191999"/>
              <a:gd name="connsiteY6" fmla="*/ 1049382 h 6513943"/>
              <a:gd name="connsiteX7" fmla="*/ 4841834 w 12191999"/>
              <a:gd name="connsiteY7" fmla="*/ 1080293 h 6513943"/>
              <a:gd name="connsiteX8" fmla="*/ 4850519 w 12191999"/>
              <a:gd name="connsiteY8" fmla="*/ 1075687 h 6513943"/>
              <a:gd name="connsiteX9" fmla="*/ 4928493 w 12191999"/>
              <a:gd name="connsiteY9" fmla="*/ 1045064 h 6513943"/>
              <a:gd name="connsiteX10" fmla="*/ 5878419 w 12191999"/>
              <a:gd name="connsiteY10" fmla="*/ 1363662 h 6513943"/>
              <a:gd name="connsiteX11" fmla="*/ 5878699 w 12191999"/>
              <a:gd name="connsiteY11" fmla="*/ 1363524 h 6513943"/>
              <a:gd name="connsiteX12" fmla="*/ 5878235 w 12191999"/>
              <a:gd name="connsiteY12" fmla="*/ 1362695 h 6513943"/>
              <a:gd name="connsiteX13" fmla="*/ 5878749 w 12191999"/>
              <a:gd name="connsiteY13" fmla="*/ 1363499 h 6513943"/>
              <a:gd name="connsiteX14" fmla="*/ 6007306 w 12191999"/>
              <a:gd name="connsiteY14" fmla="*/ 1300198 h 6513943"/>
              <a:gd name="connsiteX15" fmla="*/ 6837936 w 12191999"/>
              <a:gd name="connsiteY15" fmla="*/ 1681288 h 6513943"/>
              <a:gd name="connsiteX16" fmla="*/ 6844638 w 12191999"/>
              <a:gd name="connsiteY16" fmla="*/ 1677789 h 6513943"/>
              <a:gd name="connsiteX17" fmla="*/ 6941966 w 12191999"/>
              <a:gd name="connsiteY17" fmla="*/ 1626978 h 6513943"/>
              <a:gd name="connsiteX18" fmla="*/ 7300173 w 12191999"/>
              <a:gd name="connsiteY18" fmla="*/ 1625736 h 6513943"/>
              <a:gd name="connsiteX19" fmla="*/ 7364406 w 12191999"/>
              <a:gd name="connsiteY19" fmla="*/ 1652225 h 6513943"/>
              <a:gd name="connsiteX20" fmla="*/ 7606433 w 12191999"/>
              <a:gd name="connsiteY20" fmla="*/ 1878346 h 6513943"/>
              <a:gd name="connsiteX21" fmla="*/ 7652047 w 12191999"/>
              <a:gd name="connsiteY21" fmla="*/ 1993340 h 6513943"/>
              <a:gd name="connsiteX22" fmla="*/ 7654867 w 12191999"/>
              <a:gd name="connsiteY22" fmla="*/ 2000448 h 6513943"/>
              <a:gd name="connsiteX23" fmla="*/ 7729704 w 12191999"/>
              <a:gd name="connsiteY23" fmla="*/ 1978365 h 6513943"/>
              <a:gd name="connsiteX24" fmla="*/ 7771435 w 12191999"/>
              <a:gd name="connsiteY24" fmla="*/ 1972153 h 6513943"/>
              <a:gd name="connsiteX25" fmla="*/ 7797623 w 12191999"/>
              <a:gd name="connsiteY25" fmla="*/ 1935593 h 6513943"/>
              <a:gd name="connsiteX26" fmla="*/ 8256685 w 12191999"/>
              <a:gd name="connsiteY26" fmla="*/ 1680190 h 6513943"/>
              <a:gd name="connsiteX27" fmla="*/ 8473170 w 12191999"/>
              <a:gd name="connsiteY27" fmla="*/ 1216506 h 6513943"/>
              <a:gd name="connsiteX28" fmla="*/ 9210232 w 12191999"/>
              <a:gd name="connsiteY28" fmla="*/ 1160364 h 6513943"/>
              <a:gd name="connsiteX29" fmla="*/ 9736951 w 12191999"/>
              <a:gd name="connsiteY29" fmla="*/ 665700 h 6513943"/>
              <a:gd name="connsiteX30" fmla="*/ 9959078 w 12191999"/>
              <a:gd name="connsiteY30" fmla="*/ 647595 h 6513943"/>
              <a:gd name="connsiteX31" fmla="*/ 10511404 w 12191999"/>
              <a:gd name="connsiteY31" fmla="*/ 967641 h 6513943"/>
              <a:gd name="connsiteX32" fmla="*/ 11661824 w 12191999"/>
              <a:gd name="connsiteY32" fmla="*/ 1265965 h 6513943"/>
              <a:gd name="connsiteX33" fmla="*/ 12167638 w 12191999"/>
              <a:gd name="connsiteY33" fmla="*/ 1597943 h 6513943"/>
              <a:gd name="connsiteX34" fmla="*/ 12191999 w 12191999"/>
              <a:gd name="connsiteY34" fmla="*/ 1629455 h 6513943"/>
              <a:gd name="connsiteX35" fmla="*/ 12191999 w 12191999"/>
              <a:gd name="connsiteY35" fmla="*/ 2132443 h 6513943"/>
              <a:gd name="connsiteX36" fmla="*/ 12191999 w 12191999"/>
              <a:gd name="connsiteY36" fmla="*/ 2735630 h 6513943"/>
              <a:gd name="connsiteX37" fmla="*/ 12191999 w 12191999"/>
              <a:gd name="connsiteY37" fmla="*/ 6513943 h 6513943"/>
              <a:gd name="connsiteX38" fmla="*/ 0 w 12191999"/>
              <a:gd name="connsiteY38" fmla="*/ 6513943 h 6513943"/>
              <a:gd name="connsiteX39" fmla="*/ 0 w 12191999"/>
              <a:gd name="connsiteY39" fmla="*/ 2132443 h 6513943"/>
              <a:gd name="connsiteX40" fmla="*/ 3644 w 12191999"/>
              <a:gd name="connsiteY40" fmla="*/ 2132443 h 6513943"/>
              <a:gd name="connsiteX41" fmla="*/ 3676 w 12191999"/>
              <a:gd name="connsiteY41" fmla="*/ 1526099 h 6513943"/>
              <a:gd name="connsiteX42" fmla="*/ 115213 w 12191999"/>
              <a:gd name="connsiteY42" fmla="*/ 1421960 h 6513943"/>
              <a:gd name="connsiteX43" fmla="*/ 534248 w 12191999"/>
              <a:gd name="connsiteY43" fmla="*/ 1192714 h 6513943"/>
              <a:gd name="connsiteX44" fmla="*/ 1061868 w 12191999"/>
              <a:gd name="connsiteY44" fmla="*/ 349773 h 6513943"/>
              <a:gd name="connsiteX45" fmla="*/ 1603275 w 12191999"/>
              <a:gd name="connsiteY45" fmla="*/ 3082 h 65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1999" h="6513943">
                <a:moveTo>
                  <a:pt x="1603275" y="3082"/>
                </a:moveTo>
                <a:cubicBezTo>
                  <a:pt x="1849185" y="-13578"/>
                  <a:pt x="2109191" y="38069"/>
                  <a:pt x="2287380" y="139016"/>
                </a:cubicBezTo>
                <a:cubicBezTo>
                  <a:pt x="2441915" y="27296"/>
                  <a:pt x="2725513" y="-19643"/>
                  <a:pt x="3009277" y="19521"/>
                </a:cubicBezTo>
                <a:cubicBezTo>
                  <a:pt x="3341518" y="65413"/>
                  <a:pt x="3592760" y="217786"/>
                  <a:pt x="3614327" y="386501"/>
                </a:cubicBezTo>
                <a:cubicBezTo>
                  <a:pt x="3619824" y="387920"/>
                  <a:pt x="3625193" y="389412"/>
                  <a:pt x="3630690" y="390830"/>
                </a:cubicBezTo>
                <a:cubicBezTo>
                  <a:pt x="3961121" y="393952"/>
                  <a:pt x="4288590" y="471593"/>
                  <a:pt x="4523938" y="602539"/>
                </a:cubicBezTo>
                <a:cubicBezTo>
                  <a:pt x="4756259" y="731843"/>
                  <a:pt x="4868262" y="895075"/>
                  <a:pt x="4850703" y="1049382"/>
                </a:cubicBezTo>
                <a:lnTo>
                  <a:pt x="4841834" y="1080293"/>
                </a:lnTo>
                <a:lnTo>
                  <a:pt x="4850519" y="1075687"/>
                </a:lnTo>
                <a:cubicBezTo>
                  <a:pt x="4875633" y="1064143"/>
                  <a:pt x="4901653" y="1053907"/>
                  <a:pt x="4928493" y="1045064"/>
                </a:cubicBezTo>
                <a:cubicBezTo>
                  <a:pt x="5267715" y="933370"/>
                  <a:pt x="5663097" y="1066036"/>
                  <a:pt x="5878419" y="1363662"/>
                </a:cubicBezTo>
                <a:lnTo>
                  <a:pt x="5878699" y="1363524"/>
                </a:lnTo>
                <a:lnTo>
                  <a:pt x="5878235" y="1362695"/>
                </a:lnTo>
                <a:lnTo>
                  <a:pt x="5878749" y="1363499"/>
                </a:lnTo>
                <a:lnTo>
                  <a:pt x="6007306" y="1300198"/>
                </a:lnTo>
                <a:cubicBezTo>
                  <a:pt x="6320479" y="1191611"/>
                  <a:pt x="6705283" y="1354379"/>
                  <a:pt x="6837936" y="1681288"/>
                </a:cubicBezTo>
                <a:lnTo>
                  <a:pt x="6844638" y="1677789"/>
                </a:lnTo>
                <a:lnTo>
                  <a:pt x="6941966" y="1626978"/>
                </a:lnTo>
                <a:cubicBezTo>
                  <a:pt x="7052475" y="1585818"/>
                  <a:pt x="7179785" y="1584431"/>
                  <a:pt x="7300173" y="1625736"/>
                </a:cubicBezTo>
                <a:cubicBezTo>
                  <a:pt x="7322259" y="1633309"/>
                  <a:pt x="7343704" y="1642175"/>
                  <a:pt x="7364406" y="1652225"/>
                </a:cubicBezTo>
                <a:cubicBezTo>
                  <a:pt x="7467916" y="1702474"/>
                  <a:pt x="7552850" y="1782335"/>
                  <a:pt x="7606433" y="1878346"/>
                </a:cubicBezTo>
                <a:lnTo>
                  <a:pt x="7652047" y="1993340"/>
                </a:lnTo>
                <a:lnTo>
                  <a:pt x="7654867" y="2000448"/>
                </a:lnTo>
                <a:cubicBezTo>
                  <a:pt x="7679344" y="1991282"/>
                  <a:pt x="7704353" y="1983937"/>
                  <a:pt x="7729704" y="1978365"/>
                </a:cubicBezTo>
                <a:lnTo>
                  <a:pt x="7771435" y="1972153"/>
                </a:lnTo>
                <a:lnTo>
                  <a:pt x="7797623" y="1935593"/>
                </a:lnTo>
                <a:cubicBezTo>
                  <a:pt x="7911069" y="1799548"/>
                  <a:pt x="8073228" y="1706236"/>
                  <a:pt x="8256685" y="1680190"/>
                </a:cubicBezTo>
                <a:cubicBezTo>
                  <a:pt x="8258086" y="1501935"/>
                  <a:pt x="8337072" y="1332879"/>
                  <a:pt x="8473170" y="1216506"/>
                </a:cubicBezTo>
                <a:cubicBezTo>
                  <a:pt x="8679957" y="1039666"/>
                  <a:pt x="8978661" y="1016942"/>
                  <a:pt x="9210232" y="1160364"/>
                </a:cubicBezTo>
                <a:cubicBezTo>
                  <a:pt x="9285123" y="914015"/>
                  <a:pt x="9485660" y="725695"/>
                  <a:pt x="9736951" y="665700"/>
                </a:cubicBezTo>
                <a:cubicBezTo>
                  <a:pt x="9810981" y="648028"/>
                  <a:pt x="9885818" y="642303"/>
                  <a:pt x="9959078" y="647595"/>
                </a:cubicBezTo>
                <a:cubicBezTo>
                  <a:pt x="10178858" y="663474"/>
                  <a:pt x="10384439" y="778515"/>
                  <a:pt x="10511404" y="967641"/>
                </a:cubicBezTo>
                <a:cubicBezTo>
                  <a:pt x="10910969" y="728290"/>
                  <a:pt x="11429930" y="862827"/>
                  <a:pt x="11661824" y="1265965"/>
                </a:cubicBezTo>
                <a:cubicBezTo>
                  <a:pt x="11889624" y="1239466"/>
                  <a:pt x="12056864" y="1460025"/>
                  <a:pt x="12167638" y="1597943"/>
                </a:cubicBezTo>
                <a:lnTo>
                  <a:pt x="12191999" y="1629455"/>
                </a:lnTo>
                <a:lnTo>
                  <a:pt x="12191999" y="2132443"/>
                </a:lnTo>
                <a:lnTo>
                  <a:pt x="12191999" y="2735630"/>
                </a:lnTo>
                <a:lnTo>
                  <a:pt x="12191999" y="6513943"/>
                </a:lnTo>
                <a:lnTo>
                  <a:pt x="0" y="6513943"/>
                </a:lnTo>
                <a:lnTo>
                  <a:pt x="0" y="2132443"/>
                </a:lnTo>
                <a:lnTo>
                  <a:pt x="3644" y="2132443"/>
                </a:lnTo>
                <a:lnTo>
                  <a:pt x="3676" y="1526099"/>
                </a:lnTo>
                <a:lnTo>
                  <a:pt x="115213" y="1421960"/>
                </a:lnTo>
                <a:cubicBezTo>
                  <a:pt x="240289" y="1316719"/>
                  <a:pt x="384790" y="1229922"/>
                  <a:pt x="534248" y="1192714"/>
                </a:cubicBezTo>
                <a:cubicBezTo>
                  <a:pt x="189036" y="859073"/>
                  <a:pt x="426987" y="478814"/>
                  <a:pt x="1061868" y="349773"/>
                </a:cubicBezTo>
                <a:cubicBezTo>
                  <a:pt x="1034489" y="172662"/>
                  <a:pt x="1263392" y="26049"/>
                  <a:pt x="1603275" y="308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" y="344058"/>
            <a:ext cx="12191999" cy="6513943"/>
          </a:xfrm>
          <a:custGeom>
            <a:avLst/>
            <a:gdLst>
              <a:gd name="connsiteX0" fmla="*/ 1603275 w 12191999"/>
              <a:gd name="connsiteY0" fmla="*/ 3082 h 6513943"/>
              <a:gd name="connsiteX1" fmla="*/ 2287380 w 12191999"/>
              <a:gd name="connsiteY1" fmla="*/ 139016 h 6513943"/>
              <a:gd name="connsiteX2" fmla="*/ 3009277 w 12191999"/>
              <a:gd name="connsiteY2" fmla="*/ 19521 h 6513943"/>
              <a:gd name="connsiteX3" fmla="*/ 3614327 w 12191999"/>
              <a:gd name="connsiteY3" fmla="*/ 386501 h 6513943"/>
              <a:gd name="connsiteX4" fmla="*/ 3630690 w 12191999"/>
              <a:gd name="connsiteY4" fmla="*/ 390830 h 6513943"/>
              <a:gd name="connsiteX5" fmla="*/ 4523938 w 12191999"/>
              <a:gd name="connsiteY5" fmla="*/ 602539 h 6513943"/>
              <a:gd name="connsiteX6" fmla="*/ 4850703 w 12191999"/>
              <a:gd name="connsiteY6" fmla="*/ 1049382 h 6513943"/>
              <a:gd name="connsiteX7" fmla="*/ 4841834 w 12191999"/>
              <a:gd name="connsiteY7" fmla="*/ 1080293 h 6513943"/>
              <a:gd name="connsiteX8" fmla="*/ 4850519 w 12191999"/>
              <a:gd name="connsiteY8" fmla="*/ 1075687 h 6513943"/>
              <a:gd name="connsiteX9" fmla="*/ 4928493 w 12191999"/>
              <a:gd name="connsiteY9" fmla="*/ 1045064 h 6513943"/>
              <a:gd name="connsiteX10" fmla="*/ 5878419 w 12191999"/>
              <a:gd name="connsiteY10" fmla="*/ 1363662 h 6513943"/>
              <a:gd name="connsiteX11" fmla="*/ 5878699 w 12191999"/>
              <a:gd name="connsiteY11" fmla="*/ 1363524 h 6513943"/>
              <a:gd name="connsiteX12" fmla="*/ 5878235 w 12191999"/>
              <a:gd name="connsiteY12" fmla="*/ 1362695 h 6513943"/>
              <a:gd name="connsiteX13" fmla="*/ 5878749 w 12191999"/>
              <a:gd name="connsiteY13" fmla="*/ 1363499 h 6513943"/>
              <a:gd name="connsiteX14" fmla="*/ 6007306 w 12191999"/>
              <a:gd name="connsiteY14" fmla="*/ 1300198 h 6513943"/>
              <a:gd name="connsiteX15" fmla="*/ 6837936 w 12191999"/>
              <a:gd name="connsiteY15" fmla="*/ 1681288 h 6513943"/>
              <a:gd name="connsiteX16" fmla="*/ 6844638 w 12191999"/>
              <a:gd name="connsiteY16" fmla="*/ 1677789 h 6513943"/>
              <a:gd name="connsiteX17" fmla="*/ 6941966 w 12191999"/>
              <a:gd name="connsiteY17" fmla="*/ 1626978 h 6513943"/>
              <a:gd name="connsiteX18" fmla="*/ 7300173 w 12191999"/>
              <a:gd name="connsiteY18" fmla="*/ 1625736 h 6513943"/>
              <a:gd name="connsiteX19" fmla="*/ 7364406 w 12191999"/>
              <a:gd name="connsiteY19" fmla="*/ 1652225 h 6513943"/>
              <a:gd name="connsiteX20" fmla="*/ 7606433 w 12191999"/>
              <a:gd name="connsiteY20" fmla="*/ 1878346 h 6513943"/>
              <a:gd name="connsiteX21" fmla="*/ 7652047 w 12191999"/>
              <a:gd name="connsiteY21" fmla="*/ 1993340 h 6513943"/>
              <a:gd name="connsiteX22" fmla="*/ 7654867 w 12191999"/>
              <a:gd name="connsiteY22" fmla="*/ 2000448 h 6513943"/>
              <a:gd name="connsiteX23" fmla="*/ 7729704 w 12191999"/>
              <a:gd name="connsiteY23" fmla="*/ 1978365 h 6513943"/>
              <a:gd name="connsiteX24" fmla="*/ 7771435 w 12191999"/>
              <a:gd name="connsiteY24" fmla="*/ 1972153 h 6513943"/>
              <a:gd name="connsiteX25" fmla="*/ 7797623 w 12191999"/>
              <a:gd name="connsiteY25" fmla="*/ 1935593 h 6513943"/>
              <a:gd name="connsiteX26" fmla="*/ 8256685 w 12191999"/>
              <a:gd name="connsiteY26" fmla="*/ 1680190 h 6513943"/>
              <a:gd name="connsiteX27" fmla="*/ 8473170 w 12191999"/>
              <a:gd name="connsiteY27" fmla="*/ 1216506 h 6513943"/>
              <a:gd name="connsiteX28" fmla="*/ 9210232 w 12191999"/>
              <a:gd name="connsiteY28" fmla="*/ 1160364 h 6513943"/>
              <a:gd name="connsiteX29" fmla="*/ 9736951 w 12191999"/>
              <a:gd name="connsiteY29" fmla="*/ 665700 h 6513943"/>
              <a:gd name="connsiteX30" fmla="*/ 9959078 w 12191999"/>
              <a:gd name="connsiteY30" fmla="*/ 647595 h 6513943"/>
              <a:gd name="connsiteX31" fmla="*/ 10511404 w 12191999"/>
              <a:gd name="connsiteY31" fmla="*/ 967641 h 6513943"/>
              <a:gd name="connsiteX32" fmla="*/ 11661824 w 12191999"/>
              <a:gd name="connsiteY32" fmla="*/ 1265965 h 6513943"/>
              <a:gd name="connsiteX33" fmla="*/ 12167638 w 12191999"/>
              <a:gd name="connsiteY33" fmla="*/ 1597943 h 6513943"/>
              <a:gd name="connsiteX34" fmla="*/ 12191999 w 12191999"/>
              <a:gd name="connsiteY34" fmla="*/ 1629455 h 6513943"/>
              <a:gd name="connsiteX35" fmla="*/ 12191999 w 12191999"/>
              <a:gd name="connsiteY35" fmla="*/ 2132443 h 6513943"/>
              <a:gd name="connsiteX36" fmla="*/ 12191999 w 12191999"/>
              <a:gd name="connsiteY36" fmla="*/ 2735630 h 6513943"/>
              <a:gd name="connsiteX37" fmla="*/ 12191999 w 12191999"/>
              <a:gd name="connsiteY37" fmla="*/ 6513943 h 6513943"/>
              <a:gd name="connsiteX38" fmla="*/ 0 w 12191999"/>
              <a:gd name="connsiteY38" fmla="*/ 6513943 h 6513943"/>
              <a:gd name="connsiteX39" fmla="*/ 0 w 12191999"/>
              <a:gd name="connsiteY39" fmla="*/ 2132443 h 6513943"/>
              <a:gd name="connsiteX40" fmla="*/ 3644 w 12191999"/>
              <a:gd name="connsiteY40" fmla="*/ 2132443 h 6513943"/>
              <a:gd name="connsiteX41" fmla="*/ 3676 w 12191999"/>
              <a:gd name="connsiteY41" fmla="*/ 1526099 h 6513943"/>
              <a:gd name="connsiteX42" fmla="*/ 115213 w 12191999"/>
              <a:gd name="connsiteY42" fmla="*/ 1421960 h 6513943"/>
              <a:gd name="connsiteX43" fmla="*/ 534248 w 12191999"/>
              <a:gd name="connsiteY43" fmla="*/ 1192714 h 6513943"/>
              <a:gd name="connsiteX44" fmla="*/ 1061868 w 12191999"/>
              <a:gd name="connsiteY44" fmla="*/ 349773 h 6513943"/>
              <a:gd name="connsiteX45" fmla="*/ 1603275 w 12191999"/>
              <a:gd name="connsiteY45" fmla="*/ 3082 h 65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1999" h="6513943">
                <a:moveTo>
                  <a:pt x="1603275" y="3082"/>
                </a:moveTo>
                <a:cubicBezTo>
                  <a:pt x="1849185" y="-13578"/>
                  <a:pt x="2109191" y="38069"/>
                  <a:pt x="2287380" y="139016"/>
                </a:cubicBezTo>
                <a:cubicBezTo>
                  <a:pt x="2441915" y="27296"/>
                  <a:pt x="2725513" y="-19643"/>
                  <a:pt x="3009277" y="19521"/>
                </a:cubicBezTo>
                <a:cubicBezTo>
                  <a:pt x="3341518" y="65413"/>
                  <a:pt x="3592760" y="217786"/>
                  <a:pt x="3614327" y="386501"/>
                </a:cubicBezTo>
                <a:cubicBezTo>
                  <a:pt x="3619824" y="387920"/>
                  <a:pt x="3625193" y="389412"/>
                  <a:pt x="3630690" y="390830"/>
                </a:cubicBezTo>
                <a:cubicBezTo>
                  <a:pt x="3961121" y="393952"/>
                  <a:pt x="4288590" y="471593"/>
                  <a:pt x="4523938" y="602539"/>
                </a:cubicBezTo>
                <a:cubicBezTo>
                  <a:pt x="4756259" y="731843"/>
                  <a:pt x="4868262" y="895075"/>
                  <a:pt x="4850703" y="1049382"/>
                </a:cubicBezTo>
                <a:lnTo>
                  <a:pt x="4841834" y="1080293"/>
                </a:lnTo>
                <a:lnTo>
                  <a:pt x="4850519" y="1075687"/>
                </a:lnTo>
                <a:cubicBezTo>
                  <a:pt x="4875633" y="1064143"/>
                  <a:pt x="4901653" y="1053907"/>
                  <a:pt x="4928493" y="1045064"/>
                </a:cubicBezTo>
                <a:cubicBezTo>
                  <a:pt x="5267715" y="933370"/>
                  <a:pt x="5663097" y="1066036"/>
                  <a:pt x="5878419" y="1363662"/>
                </a:cubicBezTo>
                <a:lnTo>
                  <a:pt x="5878699" y="1363524"/>
                </a:lnTo>
                <a:lnTo>
                  <a:pt x="5878235" y="1362695"/>
                </a:lnTo>
                <a:lnTo>
                  <a:pt x="5878749" y="1363499"/>
                </a:lnTo>
                <a:lnTo>
                  <a:pt x="6007306" y="1300198"/>
                </a:lnTo>
                <a:cubicBezTo>
                  <a:pt x="6320479" y="1191611"/>
                  <a:pt x="6705283" y="1354379"/>
                  <a:pt x="6837936" y="1681288"/>
                </a:cubicBezTo>
                <a:lnTo>
                  <a:pt x="6844638" y="1677789"/>
                </a:lnTo>
                <a:lnTo>
                  <a:pt x="6941966" y="1626978"/>
                </a:lnTo>
                <a:cubicBezTo>
                  <a:pt x="7052475" y="1585818"/>
                  <a:pt x="7179785" y="1584431"/>
                  <a:pt x="7300173" y="1625736"/>
                </a:cubicBezTo>
                <a:cubicBezTo>
                  <a:pt x="7322259" y="1633309"/>
                  <a:pt x="7343704" y="1642175"/>
                  <a:pt x="7364406" y="1652225"/>
                </a:cubicBezTo>
                <a:cubicBezTo>
                  <a:pt x="7467916" y="1702474"/>
                  <a:pt x="7552850" y="1782335"/>
                  <a:pt x="7606433" y="1878346"/>
                </a:cubicBezTo>
                <a:lnTo>
                  <a:pt x="7652047" y="1993340"/>
                </a:lnTo>
                <a:lnTo>
                  <a:pt x="7654867" y="2000448"/>
                </a:lnTo>
                <a:cubicBezTo>
                  <a:pt x="7679344" y="1991282"/>
                  <a:pt x="7704353" y="1983937"/>
                  <a:pt x="7729704" y="1978365"/>
                </a:cubicBezTo>
                <a:lnTo>
                  <a:pt x="7771435" y="1972153"/>
                </a:lnTo>
                <a:lnTo>
                  <a:pt x="7797623" y="1935593"/>
                </a:lnTo>
                <a:cubicBezTo>
                  <a:pt x="7911069" y="1799548"/>
                  <a:pt x="8073228" y="1706236"/>
                  <a:pt x="8256685" y="1680190"/>
                </a:cubicBezTo>
                <a:cubicBezTo>
                  <a:pt x="8258086" y="1501935"/>
                  <a:pt x="8337072" y="1332879"/>
                  <a:pt x="8473170" y="1216506"/>
                </a:cubicBezTo>
                <a:cubicBezTo>
                  <a:pt x="8679957" y="1039666"/>
                  <a:pt x="8978661" y="1016942"/>
                  <a:pt x="9210232" y="1160364"/>
                </a:cubicBezTo>
                <a:cubicBezTo>
                  <a:pt x="9285123" y="914015"/>
                  <a:pt x="9485660" y="725695"/>
                  <a:pt x="9736951" y="665700"/>
                </a:cubicBezTo>
                <a:cubicBezTo>
                  <a:pt x="9810981" y="648028"/>
                  <a:pt x="9885818" y="642303"/>
                  <a:pt x="9959078" y="647595"/>
                </a:cubicBezTo>
                <a:cubicBezTo>
                  <a:pt x="10178858" y="663474"/>
                  <a:pt x="10384439" y="778515"/>
                  <a:pt x="10511404" y="967641"/>
                </a:cubicBezTo>
                <a:cubicBezTo>
                  <a:pt x="10910969" y="728290"/>
                  <a:pt x="11429930" y="862827"/>
                  <a:pt x="11661824" y="1265965"/>
                </a:cubicBezTo>
                <a:cubicBezTo>
                  <a:pt x="11889624" y="1239466"/>
                  <a:pt x="12056864" y="1460025"/>
                  <a:pt x="12167638" y="1597943"/>
                </a:cubicBezTo>
                <a:lnTo>
                  <a:pt x="12191999" y="1629455"/>
                </a:lnTo>
                <a:lnTo>
                  <a:pt x="12191999" y="2132443"/>
                </a:lnTo>
                <a:lnTo>
                  <a:pt x="12191999" y="2735630"/>
                </a:lnTo>
                <a:lnTo>
                  <a:pt x="12191999" y="6513943"/>
                </a:lnTo>
                <a:lnTo>
                  <a:pt x="0" y="6513943"/>
                </a:lnTo>
                <a:lnTo>
                  <a:pt x="0" y="2132443"/>
                </a:lnTo>
                <a:lnTo>
                  <a:pt x="3644" y="2132443"/>
                </a:lnTo>
                <a:lnTo>
                  <a:pt x="3676" y="1526099"/>
                </a:lnTo>
                <a:lnTo>
                  <a:pt x="115213" y="1421960"/>
                </a:lnTo>
                <a:cubicBezTo>
                  <a:pt x="240289" y="1316719"/>
                  <a:pt x="384790" y="1229922"/>
                  <a:pt x="534248" y="1192714"/>
                </a:cubicBezTo>
                <a:cubicBezTo>
                  <a:pt x="189036" y="859073"/>
                  <a:pt x="426987" y="478814"/>
                  <a:pt x="1061868" y="349773"/>
                </a:cubicBezTo>
                <a:cubicBezTo>
                  <a:pt x="1034489" y="172662"/>
                  <a:pt x="1263392" y="26049"/>
                  <a:pt x="1603275" y="3082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7896687" y="3946139"/>
            <a:ext cx="2609850" cy="1339368"/>
          </a:xfrm>
          <a:custGeom>
            <a:avLst/>
            <a:gdLst>
              <a:gd name="connsiteX0" fmla="*/ 189975 w 2609850"/>
              <a:gd name="connsiteY0" fmla="*/ 0 h 1339368"/>
              <a:gd name="connsiteX1" fmla="*/ 2419875 w 2609850"/>
              <a:gd name="connsiteY1" fmla="*/ 0 h 1339368"/>
              <a:gd name="connsiteX2" fmla="*/ 2609850 w 2609850"/>
              <a:gd name="connsiteY2" fmla="*/ 189975 h 1339368"/>
              <a:gd name="connsiteX3" fmla="*/ 2609850 w 2609850"/>
              <a:gd name="connsiteY3" fmla="*/ 949850 h 1339368"/>
              <a:gd name="connsiteX4" fmla="*/ 2419875 w 2609850"/>
              <a:gd name="connsiteY4" fmla="*/ 1139825 h 1339368"/>
              <a:gd name="connsiteX5" fmla="*/ 1464020 w 2609850"/>
              <a:gd name="connsiteY5" fmla="*/ 1139825 h 1339368"/>
              <a:gd name="connsiteX6" fmla="*/ 1304925 w 2609850"/>
              <a:gd name="connsiteY6" fmla="*/ 1339368 h 1339368"/>
              <a:gd name="connsiteX7" fmla="*/ 1145830 w 2609850"/>
              <a:gd name="connsiteY7" fmla="*/ 1139825 h 1339368"/>
              <a:gd name="connsiteX8" fmla="*/ 189975 w 2609850"/>
              <a:gd name="connsiteY8" fmla="*/ 1139825 h 1339368"/>
              <a:gd name="connsiteX9" fmla="*/ 0 w 2609850"/>
              <a:gd name="connsiteY9" fmla="*/ 949850 h 1339368"/>
              <a:gd name="connsiteX10" fmla="*/ 0 w 2609850"/>
              <a:gd name="connsiteY10" fmla="*/ 189975 h 1339368"/>
              <a:gd name="connsiteX11" fmla="*/ 189975 w 2609850"/>
              <a:gd name="connsiteY11" fmla="*/ 0 h 133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9850" h="1339368">
                <a:moveTo>
                  <a:pt x="189975" y="0"/>
                </a:moveTo>
                <a:lnTo>
                  <a:pt x="2419875" y="0"/>
                </a:lnTo>
                <a:cubicBezTo>
                  <a:pt x="2524795" y="0"/>
                  <a:pt x="2609850" y="85055"/>
                  <a:pt x="2609850" y="189975"/>
                </a:cubicBezTo>
                <a:lnTo>
                  <a:pt x="2609850" y="949850"/>
                </a:lnTo>
                <a:cubicBezTo>
                  <a:pt x="2609850" y="1054770"/>
                  <a:pt x="2524795" y="1139825"/>
                  <a:pt x="2419875" y="1139825"/>
                </a:cubicBezTo>
                <a:lnTo>
                  <a:pt x="1464020" y="1139825"/>
                </a:lnTo>
                <a:lnTo>
                  <a:pt x="1304925" y="1339368"/>
                </a:lnTo>
                <a:lnTo>
                  <a:pt x="1145830" y="1139825"/>
                </a:lnTo>
                <a:lnTo>
                  <a:pt x="189975" y="1139825"/>
                </a:lnTo>
                <a:cubicBezTo>
                  <a:pt x="85055" y="1139825"/>
                  <a:pt x="0" y="1054770"/>
                  <a:pt x="0" y="949850"/>
                </a:cubicBezTo>
                <a:lnTo>
                  <a:pt x="0" y="189975"/>
                </a:lnTo>
                <a:cubicBezTo>
                  <a:pt x="0" y="85055"/>
                  <a:pt x="85055" y="0"/>
                  <a:pt x="189975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8000" sy="98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52866" y="3970285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자유형 14"/>
          <p:cNvSpPr/>
          <p:nvPr/>
        </p:nvSpPr>
        <p:spPr>
          <a:xfrm>
            <a:off x="5023903" y="3926581"/>
            <a:ext cx="2609850" cy="1339368"/>
          </a:xfrm>
          <a:custGeom>
            <a:avLst/>
            <a:gdLst>
              <a:gd name="connsiteX0" fmla="*/ 189975 w 2609850"/>
              <a:gd name="connsiteY0" fmla="*/ 0 h 1339368"/>
              <a:gd name="connsiteX1" fmla="*/ 2419875 w 2609850"/>
              <a:gd name="connsiteY1" fmla="*/ 0 h 1339368"/>
              <a:gd name="connsiteX2" fmla="*/ 2609850 w 2609850"/>
              <a:gd name="connsiteY2" fmla="*/ 189975 h 1339368"/>
              <a:gd name="connsiteX3" fmla="*/ 2609850 w 2609850"/>
              <a:gd name="connsiteY3" fmla="*/ 949850 h 1339368"/>
              <a:gd name="connsiteX4" fmla="*/ 2419875 w 2609850"/>
              <a:gd name="connsiteY4" fmla="*/ 1139825 h 1339368"/>
              <a:gd name="connsiteX5" fmla="*/ 1464020 w 2609850"/>
              <a:gd name="connsiteY5" fmla="*/ 1139825 h 1339368"/>
              <a:gd name="connsiteX6" fmla="*/ 1304925 w 2609850"/>
              <a:gd name="connsiteY6" fmla="*/ 1339368 h 1339368"/>
              <a:gd name="connsiteX7" fmla="*/ 1145830 w 2609850"/>
              <a:gd name="connsiteY7" fmla="*/ 1139825 h 1339368"/>
              <a:gd name="connsiteX8" fmla="*/ 189975 w 2609850"/>
              <a:gd name="connsiteY8" fmla="*/ 1139825 h 1339368"/>
              <a:gd name="connsiteX9" fmla="*/ 0 w 2609850"/>
              <a:gd name="connsiteY9" fmla="*/ 949850 h 1339368"/>
              <a:gd name="connsiteX10" fmla="*/ 0 w 2609850"/>
              <a:gd name="connsiteY10" fmla="*/ 189975 h 1339368"/>
              <a:gd name="connsiteX11" fmla="*/ 189975 w 2609850"/>
              <a:gd name="connsiteY11" fmla="*/ 0 h 133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9850" h="1339368">
                <a:moveTo>
                  <a:pt x="189975" y="0"/>
                </a:moveTo>
                <a:lnTo>
                  <a:pt x="2419875" y="0"/>
                </a:lnTo>
                <a:cubicBezTo>
                  <a:pt x="2524795" y="0"/>
                  <a:pt x="2609850" y="85055"/>
                  <a:pt x="2609850" y="189975"/>
                </a:cubicBezTo>
                <a:lnTo>
                  <a:pt x="2609850" y="949850"/>
                </a:lnTo>
                <a:cubicBezTo>
                  <a:pt x="2609850" y="1054770"/>
                  <a:pt x="2524795" y="1139825"/>
                  <a:pt x="2419875" y="1139825"/>
                </a:cubicBezTo>
                <a:lnTo>
                  <a:pt x="1464020" y="1139825"/>
                </a:lnTo>
                <a:lnTo>
                  <a:pt x="1304925" y="1339368"/>
                </a:lnTo>
                <a:lnTo>
                  <a:pt x="1145830" y="1139825"/>
                </a:lnTo>
                <a:lnTo>
                  <a:pt x="189975" y="1139825"/>
                </a:lnTo>
                <a:cubicBezTo>
                  <a:pt x="85055" y="1139825"/>
                  <a:pt x="0" y="1054770"/>
                  <a:pt x="0" y="949850"/>
                </a:cubicBezTo>
                <a:lnTo>
                  <a:pt x="0" y="189975"/>
                </a:lnTo>
                <a:cubicBezTo>
                  <a:pt x="0" y="85055"/>
                  <a:pt x="85055" y="0"/>
                  <a:pt x="189975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8000" sy="98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 14">
            <a:extLst>
              <a:ext uri="{FF2B5EF4-FFF2-40B4-BE49-F238E27FC236}">
                <a16:creationId xmlns:a16="http://schemas.microsoft.com/office/drawing/2014/main" id="{656EF8E5-CEA6-4923-86ED-109607A35502}"/>
              </a:ext>
            </a:extLst>
          </p:cNvPr>
          <p:cNvSpPr/>
          <p:nvPr/>
        </p:nvSpPr>
        <p:spPr>
          <a:xfrm>
            <a:off x="2033516" y="3946139"/>
            <a:ext cx="2609850" cy="1339368"/>
          </a:xfrm>
          <a:custGeom>
            <a:avLst/>
            <a:gdLst>
              <a:gd name="connsiteX0" fmla="*/ 189975 w 2609850"/>
              <a:gd name="connsiteY0" fmla="*/ 0 h 1339368"/>
              <a:gd name="connsiteX1" fmla="*/ 2419875 w 2609850"/>
              <a:gd name="connsiteY1" fmla="*/ 0 h 1339368"/>
              <a:gd name="connsiteX2" fmla="*/ 2609850 w 2609850"/>
              <a:gd name="connsiteY2" fmla="*/ 189975 h 1339368"/>
              <a:gd name="connsiteX3" fmla="*/ 2609850 w 2609850"/>
              <a:gd name="connsiteY3" fmla="*/ 949850 h 1339368"/>
              <a:gd name="connsiteX4" fmla="*/ 2419875 w 2609850"/>
              <a:gd name="connsiteY4" fmla="*/ 1139825 h 1339368"/>
              <a:gd name="connsiteX5" fmla="*/ 1464020 w 2609850"/>
              <a:gd name="connsiteY5" fmla="*/ 1139825 h 1339368"/>
              <a:gd name="connsiteX6" fmla="*/ 1304925 w 2609850"/>
              <a:gd name="connsiteY6" fmla="*/ 1339368 h 1339368"/>
              <a:gd name="connsiteX7" fmla="*/ 1145830 w 2609850"/>
              <a:gd name="connsiteY7" fmla="*/ 1139825 h 1339368"/>
              <a:gd name="connsiteX8" fmla="*/ 189975 w 2609850"/>
              <a:gd name="connsiteY8" fmla="*/ 1139825 h 1339368"/>
              <a:gd name="connsiteX9" fmla="*/ 0 w 2609850"/>
              <a:gd name="connsiteY9" fmla="*/ 949850 h 1339368"/>
              <a:gd name="connsiteX10" fmla="*/ 0 w 2609850"/>
              <a:gd name="connsiteY10" fmla="*/ 189975 h 1339368"/>
              <a:gd name="connsiteX11" fmla="*/ 189975 w 2609850"/>
              <a:gd name="connsiteY11" fmla="*/ 0 h 133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9850" h="1339368">
                <a:moveTo>
                  <a:pt x="189975" y="0"/>
                </a:moveTo>
                <a:lnTo>
                  <a:pt x="2419875" y="0"/>
                </a:lnTo>
                <a:cubicBezTo>
                  <a:pt x="2524795" y="0"/>
                  <a:pt x="2609850" y="85055"/>
                  <a:pt x="2609850" y="189975"/>
                </a:cubicBezTo>
                <a:lnTo>
                  <a:pt x="2609850" y="949850"/>
                </a:lnTo>
                <a:cubicBezTo>
                  <a:pt x="2609850" y="1054770"/>
                  <a:pt x="2524795" y="1139825"/>
                  <a:pt x="2419875" y="1139825"/>
                </a:cubicBezTo>
                <a:lnTo>
                  <a:pt x="1464020" y="1139825"/>
                </a:lnTo>
                <a:lnTo>
                  <a:pt x="1304925" y="1339368"/>
                </a:lnTo>
                <a:lnTo>
                  <a:pt x="1145830" y="1139825"/>
                </a:lnTo>
                <a:lnTo>
                  <a:pt x="189975" y="1139825"/>
                </a:lnTo>
                <a:cubicBezTo>
                  <a:pt x="85055" y="1139825"/>
                  <a:pt x="0" y="1054770"/>
                  <a:pt x="0" y="949850"/>
                </a:cubicBezTo>
                <a:lnTo>
                  <a:pt x="0" y="189975"/>
                </a:lnTo>
                <a:cubicBezTo>
                  <a:pt x="0" y="85055"/>
                  <a:pt x="85055" y="0"/>
                  <a:pt x="189975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8000" sy="98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676182" y="344057"/>
            <a:ext cx="4605068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i="1"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주제 선정 이유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0" y="307771"/>
            <a:ext cx="12191999" cy="6513943"/>
          </a:xfrm>
          <a:custGeom>
            <a:avLst/>
            <a:gdLst>
              <a:gd name="connsiteX0" fmla="*/ 1603275 w 12191999"/>
              <a:gd name="connsiteY0" fmla="*/ 3082 h 6513943"/>
              <a:gd name="connsiteX1" fmla="*/ 2287380 w 12191999"/>
              <a:gd name="connsiteY1" fmla="*/ 139016 h 6513943"/>
              <a:gd name="connsiteX2" fmla="*/ 3009277 w 12191999"/>
              <a:gd name="connsiteY2" fmla="*/ 19521 h 6513943"/>
              <a:gd name="connsiteX3" fmla="*/ 3614327 w 12191999"/>
              <a:gd name="connsiteY3" fmla="*/ 386501 h 6513943"/>
              <a:gd name="connsiteX4" fmla="*/ 3630690 w 12191999"/>
              <a:gd name="connsiteY4" fmla="*/ 390830 h 6513943"/>
              <a:gd name="connsiteX5" fmla="*/ 4523938 w 12191999"/>
              <a:gd name="connsiteY5" fmla="*/ 602539 h 6513943"/>
              <a:gd name="connsiteX6" fmla="*/ 4850703 w 12191999"/>
              <a:gd name="connsiteY6" fmla="*/ 1049382 h 6513943"/>
              <a:gd name="connsiteX7" fmla="*/ 4841834 w 12191999"/>
              <a:gd name="connsiteY7" fmla="*/ 1080293 h 6513943"/>
              <a:gd name="connsiteX8" fmla="*/ 4850519 w 12191999"/>
              <a:gd name="connsiteY8" fmla="*/ 1075687 h 6513943"/>
              <a:gd name="connsiteX9" fmla="*/ 4928493 w 12191999"/>
              <a:gd name="connsiteY9" fmla="*/ 1045064 h 6513943"/>
              <a:gd name="connsiteX10" fmla="*/ 5878419 w 12191999"/>
              <a:gd name="connsiteY10" fmla="*/ 1363662 h 6513943"/>
              <a:gd name="connsiteX11" fmla="*/ 5878699 w 12191999"/>
              <a:gd name="connsiteY11" fmla="*/ 1363524 h 6513943"/>
              <a:gd name="connsiteX12" fmla="*/ 5878235 w 12191999"/>
              <a:gd name="connsiteY12" fmla="*/ 1362695 h 6513943"/>
              <a:gd name="connsiteX13" fmla="*/ 5878749 w 12191999"/>
              <a:gd name="connsiteY13" fmla="*/ 1363499 h 6513943"/>
              <a:gd name="connsiteX14" fmla="*/ 6007306 w 12191999"/>
              <a:gd name="connsiteY14" fmla="*/ 1300198 h 6513943"/>
              <a:gd name="connsiteX15" fmla="*/ 6837936 w 12191999"/>
              <a:gd name="connsiteY15" fmla="*/ 1681288 h 6513943"/>
              <a:gd name="connsiteX16" fmla="*/ 6844638 w 12191999"/>
              <a:gd name="connsiteY16" fmla="*/ 1677789 h 6513943"/>
              <a:gd name="connsiteX17" fmla="*/ 6941966 w 12191999"/>
              <a:gd name="connsiteY17" fmla="*/ 1626978 h 6513943"/>
              <a:gd name="connsiteX18" fmla="*/ 7300173 w 12191999"/>
              <a:gd name="connsiteY18" fmla="*/ 1625736 h 6513943"/>
              <a:gd name="connsiteX19" fmla="*/ 7364406 w 12191999"/>
              <a:gd name="connsiteY19" fmla="*/ 1652225 h 6513943"/>
              <a:gd name="connsiteX20" fmla="*/ 7606433 w 12191999"/>
              <a:gd name="connsiteY20" fmla="*/ 1878346 h 6513943"/>
              <a:gd name="connsiteX21" fmla="*/ 7652047 w 12191999"/>
              <a:gd name="connsiteY21" fmla="*/ 1993340 h 6513943"/>
              <a:gd name="connsiteX22" fmla="*/ 7654867 w 12191999"/>
              <a:gd name="connsiteY22" fmla="*/ 2000448 h 6513943"/>
              <a:gd name="connsiteX23" fmla="*/ 7729704 w 12191999"/>
              <a:gd name="connsiteY23" fmla="*/ 1978365 h 6513943"/>
              <a:gd name="connsiteX24" fmla="*/ 7771435 w 12191999"/>
              <a:gd name="connsiteY24" fmla="*/ 1972153 h 6513943"/>
              <a:gd name="connsiteX25" fmla="*/ 7797623 w 12191999"/>
              <a:gd name="connsiteY25" fmla="*/ 1935593 h 6513943"/>
              <a:gd name="connsiteX26" fmla="*/ 8256685 w 12191999"/>
              <a:gd name="connsiteY26" fmla="*/ 1680190 h 6513943"/>
              <a:gd name="connsiteX27" fmla="*/ 8473170 w 12191999"/>
              <a:gd name="connsiteY27" fmla="*/ 1216506 h 6513943"/>
              <a:gd name="connsiteX28" fmla="*/ 9210232 w 12191999"/>
              <a:gd name="connsiteY28" fmla="*/ 1160364 h 6513943"/>
              <a:gd name="connsiteX29" fmla="*/ 9736951 w 12191999"/>
              <a:gd name="connsiteY29" fmla="*/ 665700 h 6513943"/>
              <a:gd name="connsiteX30" fmla="*/ 9959078 w 12191999"/>
              <a:gd name="connsiteY30" fmla="*/ 647595 h 6513943"/>
              <a:gd name="connsiteX31" fmla="*/ 10511404 w 12191999"/>
              <a:gd name="connsiteY31" fmla="*/ 967641 h 6513943"/>
              <a:gd name="connsiteX32" fmla="*/ 11661824 w 12191999"/>
              <a:gd name="connsiteY32" fmla="*/ 1265965 h 6513943"/>
              <a:gd name="connsiteX33" fmla="*/ 12167638 w 12191999"/>
              <a:gd name="connsiteY33" fmla="*/ 1597943 h 6513943"/>
              <a:gd name="connsiteX34" fmla="*/ 12191999 w 12191999"/>
              <a:gd name="connsiteY34" fmla="*/ 1629455 h 6513943"/>
              <a:gd name="connsiteX35" fmla="*/ 12191999 w 12191999"/>
              <a:gd name="connsiteY35" fmla="*/ 2132443 h 6513943"/>
              <a:gd name="connsiteX36" fmla="*/ 12191999 w 12191999"/>
              <a:gd name="connsiteY36" fmla="*/ 2735630 h 6513943"/>
              <a:gd name="connsiteX37" fmla="*/ 12191999 w 12191999"/>
              <a:gd name="connsiteY37" fmla="*/ 6513943 h 6513943"/>
              <a:gd name="connsiteX38" fmla="*/ 0 w 12191999"/>
              <a:gd name="connsiteY38" fmla="*/ 6513943 h 6513943"/>
              <a:gd name="connsiteX39" fmla="*/ 0 w 12191999"/>
              <a:gd name="connsiteY39" fmla="*/ 2132443 h 6513943"/>
              <a:gd name="connsiteX40" fmla="*/ 3644 w 12191999"/>
              <a:gd name="connsiteY40" fmla="*/ 2132443 h 6513943"/>
              <a:gd name="connsiteX41" fmla="*/ 3676 w 12191999"/>
              <a:gd name="connsiteY41" fmla="*/ 1526099 h 6513943"/>
              <a:gd name="connsiteX42" fmla="*/ 115213 w 12191999"/>
              <a:gd name="connsiteY42" fmla="*/ 1421960 h 6513943"/>
              <a:gd name="connsiteX43" fmla="*/ 534248 w 12191999"/>
              <a:gd name="connsiteY43" fmla="*/ 1192714 h 6513943"/>
              <a:gd name="connsiteX44" fmla="*/ 1061868 w 12191999"/>
              <a:gd name="connsiteY44" fmla="*/ 349773 h 6513943"/>
              <a:gd name="connsiteX45" fmla="*/ 1603275 w 12191999"/>
              <a:gd name="connsiteY45" fmla="*/ 3082 h 65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1999" h="6513943">
                <a:moveTo>
                  <a:pt x="1603275" y="3082"/>
                </a:moveTo>
                <a:cubicBezTo>
                  <a:pt x="1849185" y="-13578"/>
                  <a:pt x="2109191" y="38069"/>
                  <a:pt x="2287380" y="139016"/>
                </a:cubicBezTo>
                <a:cubicBezTo>
                  <a:pt x="2441915" y="27296"/>
                  <a:pt x="2725513" y="-19643"/>
                  <a:pt x="3009277" y="19521"/>
                </a:cubicBezTo>
                <a:cubicBezTo>
                  <a:pt x="3341518" y="65413"/>
                  <a:pt x="3592760" y="217786"/>
                  <a:pt x="3614327" y="386501"/>
                </a:cubicBezTo>
                <a:cubicBezTo>
                  <a:pt x="3619824" y="387920"/>
                  <a:pt x="3625193" y="389412"/>
                  <a:pt x="3630690" y="390830"/>
                </a:cubicBezTo>
                <a:cubicBezTo>
                  <a:pt x="3961121" y="393952"/>
                  <a:pt x="4288590" y="471593"/>
                  <a:pt x="4523938" y="602539"/>
                </a:cubicBezTo>
                <a:cubicBezTo>
                  <a:pt x="4756259" y="731843"/>
                  <a:pt x="4868262" y="895075"/>
                  <a:pt x="4850703" y="1049382"/>
                </a:cubicBezTo>
                <a:lnTo>
                  <a:pt x="4841834" y="1080293"/>
                </a:lnTo>
                <a:lnTo>
                  <a:pt x="4850519" y="1075687"/>
                </a:lnTo>
                <a:cubicBezTo>
                  <a:pt x="4875633" y="1064143"/>
                  <a:pt x="4901653" y="1053907"/>
                  <a:pt x="4928493" y="1045064"/>
                </a:cubicBezTo>
                <a:cubicBezTo>
                  <a:pt x="5267715" y="933370"/>
                  <a:pt x="5663097" y="1066036"/>
                  <a:pt x="5878419" y="1363662"/>
                </a:cubicBezTo>
                <a:lnTo>
                  <a:pt x="5878699" y="1363524"/>
                </a:lnTo>
                <a:lnTo>
                  <a:pt x="5878235" y="1362695"/>
                </a:lnTo>
                <a:lnTo>
                  <a:pt x="5878749" y="1363499"/>
                </a:lnTo>
                <a:lnTo>
                  <a:pt x="6007306" y="1300198"/>
                </a:lnTo>
                <a:cubicBezTo>
                  <a:pt x="6320479" y="1191611"/>
                  <a:pt x="6705283" y="1354379"/>
                  <a:pt x="6837936" y="1681288"/>
                </a:cubicBezTo>
                <a:lnTo>
                  <a:pt x="6844638" y="1677789"/>
                </a:lnTo>
                <a:lnTo>
                  <a:pt x="6941966" y="1626978"/>
                </a:lnTo>
                <a:cubicBezTo>
                  <a:pt x="7052475" y="1585818"/>
                  <a:pt x="7179785" y="1584431"/>
                  <a:pt x="7300173" y="1625736"/>
                </a:cubicBezTo>
                <a:cubicBezTo>
                  <a:pt x="7322259" y="1633309"/>
                  <a:pt x="7343704" y="1642175"/>
                  <a:pt x="7364406" y="1652225"/>
                </a:cubicBezTo>
                <a:cubicBezTo>
                  <a:pt x="7467916" y="1702474"/>
                  <a:pt x="7552850" y="1782335"/>
                  <a:pt x="7606433" y="1878346"/>
                </a:cubicBezTo>
                <a:lnTo>
                  <a:pt x="7652047" y="1993340"/>
                </a:lnTo>
                <a:lnTo>
                  <a:pt x="7654867" y="2000448"/>
                </a:lnTo>
                <a:cubicBezTo>
                  <a:pt x="7679344" y="1991282"/>
                  <a:pt x="7704353" y="1983937"/>
                  <a:pt x="7729704" y="1978365"/>
                </a:cubicBezTo>
                <a:lnTo>
                  <a:pt x="7771435" y="1972153"/>
                </a:lnTo>
                <a:lnTo>
                  <a:pt x="7797623" y="1935593"/>
                </a:lnTo>
                <a:cubicBezTo>
                  <a:pt x="7911069" y="1799548"/>
                  <a:pt x="8073228" y="1706236"/>
                  <a:pt x="8256685" y="1680190"/>
                </a:cubicBezTo>
                <a:cubicBezTo>
                  <a:pt x="8258086" y="1501935"/>
                  <a:pt x="8337072" y="1332879"/>
                  <a:pt x="8473170" y="1216506"/>
                </a:cubicBezTo>
                <a:cubicBezTo>
                  <a:pt x="8679957" y="1039666"/>
                  <a:pt x="8978661" y="1016942"/>
                  <a:pt x="9210232" y="1160364"/>
                </a:cubicBezTo>
                <a:cubicBezTo>
                  <a:pt x="9285123" y="914015"/>
                  <a:pt x="9485660" y="725695"/>
                  <a:pt x="9736951" y="665700"/>
                </a:cubicBezTo>
                <a:cubicBezTo>
                  <a:pt x="9810981" y="648028"/>
                  <a:pt x="9885818" y="642303"/>
                  <a:pt x="9959078" y="647595"/>
                </a:cubicBezTo>
                <a:cubicBezTo>
                  <a:pt x="10178858" y="663474"/>
                  <a:pt x="10384439" y="778515"/>
                  <a:pt x="10511404" y="967641"/>
                </a:cubicBezTo>
                <a:cubicBezTo>
                  <a:pt x="10910969" y="728290"/>
                  <a:pt x="11429930" y="862827"/>
                  <a:pt x="11661824" y="1265965"/>
                </a:cubicBezTo>
                <a:cubicBezTo>
                  <a:pt x="11889624" y="1239466"/>
                  <a:pt x="12056864" y="1460025"/>
                  <a:pt x="12167638" y="1597943"/>
                </a:cubicBezTo>
                <a:lnTo>
                  <a:pt x="12191999" y="1629455"/>
                </a:lnTo>
                <a:lnTo>
                  <a:pt x="12191999" y="2132443"/>
                </a:lnTo>
                <a:lnTo>
                  <a:pt x="12191999" y="2735630"/>
                </a:lnTo>
                <a:lnTo>
                  <a:pt x="12191999" y="6513943"/>
                </a:lnTo>
                <a:lnTo>
                  <a:pt x="0" y="6513943"/>
                </a:lnTo>
                <a:lnTo>
                  <a:pt x="0" y="2132443"/>
                </a:lnTo>
                <a:lnTo>
                  <a:pt x="3644" y="2132443"/>
                </a:lnTo>
                <a:lnTo>
                  <a:pt x="3676" y="1526099"/>
                </a:lnTo>
                <a:lnTo>
                  <a:pt x="115213" y="1421960"/>
                </a:lnTo>
                <a:cubicBezTo>
                  <a:pt x="240289" y="1316719"/>
                  <a:pt x="384790" y="1229922"/>
                  <a:pt x="534248" y="1192714"/>
                </a:cubicBezTo>
                <a:cubicBezTo>
                  <a:pt x="189036" y="859073"/>
                  <a:pt x="426987" y="478814"/>
                  <a:pt x="1061868" y="349773"/>
                </a:cubicBezTo>
                <a:cubicBezTo>
                  <a:pt x="1034489" y="172662"/>
                  <a:pt x="1263392" y="26049"/>
                  <a:pt x="1603275" y="308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2766" y="344057"/>
            <a:ext cx="12191999" cy="6513943"/>
          </a:xfrm>
          <a:custGeom>
            <a:avLst/>
            <a:gdLst>
              <a:gd name="connsiteX0" fmla="*/ 1603275 w 12191999"/>
              <a:gd name="connsiteY0" fmla="*/ 3082 h 6513943"/>
              <a:gd name="connsiteX1" fmla="*/ 2287380 w 12191999"/>
              <a:gd name="connsiteY1" fmla="*/ 139016 h 6513943"/>
              <a:gd name="connsiteX2" fmla="*/ 3009277 w 12191999"/>
              <a:gd name="connsiteY2" fmla="*/ 19521 h 6513943"/>
              <a:gd name="connsiteX3" fmla="*/ 3614327 w 12191999"/>
              <a:gd name="connsiteY3" fmla="*/ 386501 h 6513943"/>
              <a:gd name="connsiteX4" fmla="*/ 3630690 w 12191999"/>
              <a:gd name="connsiteY4" fmla="*/ 390830 h 6513943"/>
              <a:gd name="connsiteX5" fmla="*/ 4523938 w 12191999"/>
              <a:gd name="connsiteY5" fmla="*/ 602539 h 6513943"/>
              <a:gd name="connsiteX6" fmla="*/ 4850703 w 12191999"/>
              <a:gd name="connsiteY6" fmla="*/ 1049382 h 6513943"/>
              <a:gd name="connsiteX7" fmla="*/ 4841834 w 12191999"/>
              <a:gd name="connsiteY7" fmla="*/ 1080293 h 6513943"/>
              <a:gd name="connsiteX8" fmla="*/ 4850519 w 12191999"/>
              <a:gd name="connsiteY8" fmla="*/ 1075687 h 6513943"/>
              <a:gd name="connsiteX9" fmla="*/ 4928493 w 12191999"/>
              <a:gd name="connsiteY9" fmla="*/ 1045064 h 6513943"/>
              <a:gd name="connsiteX10" fmla="*/ 5878419 w 12191999"/>
              <a:gd name="connsiteY10" fmla="*/ 1363662 h 6513943"/>
              <a:gd name="connsiteX11" fmla="*/ 5878699 w 12191999"/>
              <a:gd name="connsiteY11" fmla="*/ 1363524 h 6513943"/>
              <a:gd name="connsiteX12" fmla="*/ 5878235 w 12191999"/>
              <a:gd name="connsiteY12" fmla="*/ 1362695 h 6513943"/>
              <a:gd name="connsiteX13" fmla="*/ 5878749 w 12191999"/>
              <a:gd name="connsiteY13" fmla="*/ 1363499 h 6513943"/>
              <a:gd name="connsiteX14" fmla="*/ 6007306 w 12191999"/>
              <a:gd name="connsiteY14" fmla="*/ 1300198 h 6513943"/>
              <a:gd name="connsiteX15" fmla="*/ 6837936 w 12191999"/>
              <a:gd name="connsiteY15" fmla="*/ 1681288 h 6513943"/>
              <a:gd name="connsiteX16" fmla="*/ 6844638 w 12191999"/>
              <a:gd name="connsiteY16" fmla="*/ 1677789 h 6513943"/>
              <a:gd name="connsiteX17" fmla="*/ 6941966 w 12191999"/>
              <a:gd name="connsiteY17" fmla="*/ 1626978 h 6513943"/>
              <a:gd name="connsiteX18" fmla="*/ 7300173 w 12191999"/>
              <a:gd name="connsiteY18" fmla="*/ 1625736 h 6513943"/>
              <a:gd name="connsiteX19" fmla="*/ 7364406 w 12191999"/>
              <a:gd name="connsiteY19" fmla="*/ 1652225 h 6513943"/>
              <a:gd name="connsiteX20" fmla="*/ 7606433 w 12191999"/>
              <a:gd name="connsiteY20" fmla="*/ 1878346 h 6513943"/>
              <a:gd name="connsiteX21" fmla="*/ 7652047 w 12191999"/>
              <a:gd name="connsiteY21" fmla="*/ 1993340 h 6513943"/>
              <a:gd name="connsiteX22" fmla="*/ 7654867 w 12191999"/>
              <a:gd name="connsiteY22" fmla="*/ 2000448 h 6513943"/>
              <a:gd name="connsiteX23" fmla="*/ 7729704 w 12191999"/>
              <a:gd name="connsiteY23" fmla="*/ 1978365 h 6513943"/>
              <a:gd name="connsiteX24" fmla="*/ 7771435 w 12191999"/>
              <a:gd name="connsiteY24" fmla="*/ 1972153 h 6513943"/>
              <a:gd name="connsiteX25" fmla="*/ 7797623 w 12191999"/>
              <a:gd name="connsiteY25" fmla="*/ 1935593 h 6513943"/>
              <a:gd name="connsiteX26" fmla="*/ 8256685 w 12191999"/>
              <a:gd name="connsiteY26" fmla="*/ 1680190 h 6513943"/>
              <a:gd name="connsiteX27" fmla="*/ 8473170 w 12191999"/>
              <a:gd name="connsiteY27" fmla="*/ 1216506 h 6513943"/>
              <a:gd name="connsiteX28" fmla="*/ 9210232 w 12191999"/>
              <a:gd name="connsiteY28" fmla="*/ 1160364 h 6513943"/>
              <a:gd name="connsiteX29" fmla="*/ 9736951 w 12191999"/>
              <a:gd name="connsiteY29" fmla="*/ 665700 h 6513943"/>
              <a:gd name="connsiteX30" fmla="*/ 9959078 w 12191999"/>
              <a:gd name="connsiteY30" fmla="*/ 647595 h 6513943"/>
              <a:gd name="connsiteX31" fmla="*/ 10511404 w 12191999"/>
              <a:gd name="connsiteY31" fmla="*/ 967641 h 6513943"/>
              <a:gd name="connsiteX32" fmla="*/ 11661824 w 12191999"/>
              <a:gd name="connsiteY32" fmla="*/ 1265965 h 6513943"/>
              <a:gd name="connsiteX33" fmla="*/ 12167638 w 12191999"/>
              <a:gd name="connsiteY33" fmla="*/ 1597943 h 6513943"/>
              <a:gd name="connsiteX34" fmla="*/ 12191999 w 12191999"/>
              <a:gd name="connsiteY34" fmla="*/ 1629455 h 6513943"/>
              <a:gd name="connsiteX35" fmla="*/ 12191999 w 12191999"/>
              <a:gd name="connsiteY35" fmla="*/ 2132443 h 6513943"/>
              <a:gd name="connsiteX36" fmla="*/ 12191999 w 12191999"/>
              <a:gd name="connsiteY36" fmla="*/ 2735630 h 6513943"/>
              <a:gd name="connsiteX37" fmla="*/ 12191999 w 12191999"/>
              <a:gd name="connsiteY37" fmla="*/ 6513943 h 6513943"/>
              <a:gd name="connsiteX38" fmla="*/ 0 w 12191999"/>
              <a:gd name="connsiteY38" fmla="*/ 6513943 h 6513943"/>
              <a:gd name="connsiteX39" fmla="*/ 0 w 12191999"/>
              <a:gd name="connsiteY39" fmla="*/ 2132443 h 6513943"/>
              <a:gd name="connsiteX40" fmla="*/ 3644 w 12191999"/>
              <a:gd name="connsiteY40" fmla="*/ 2132443 h 6513943"/>
              <a:gd name="connsiteX41" fmla="*/ 3676 w 12191999"/>
              <a:gd name="connsiteY41" fmla="*/ 1526099 h 6513943"/>
              <a:gd name="connsiteX42" fmla="*/ 115213 w 12191999"/>
              <a:gd name="connsiteY42" fmla="*/ 1421960 h 6513943"/>
              <a:gd name="connsiteX43" fmla="*/ 534248 w 12191999"/>
              <a:gd name="connsiteY43" fmla="*/ 1192714 h 6513943"/>
              <a:gd name="connsiteX44" fmla="*/ 1061868 w 12191999"/>
              <a:gd name="connsiteY44" fmla="*/ 349773 h 6513943"/>
              <a:gd name="connsiteX45" fmla="*/ 1603275 w 12191999"/>
              <a:gd name="connsiteY45" fmla="*/ 3082 h 65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1999" h="6513943">
                <a:moveTo>
                  <a:pt x="1603275" y="3082"/>
                </a:moveTo>
                <a:cubicBezTo>
                  <a:pt x="1849185" y="-13578"/>
                  <a:pt x="2109191" y="38069"/>
                  <a:pt x="2287380" y="139016"/>
                </a:cubicBezTo>
                <a:cubicBezTo>
                  <a:pt x="2441915" y="27296"/>
                  <a:pt x="2725513" y="-19643"/>
                  <a:pt x="3009277" y="19521"/>
                </a:cubicBezTo>
                <a:cubicBezTo>
                  <a:pt x="3341518" y="65413"/>
                  <a:pt x="3592760" y="217786"/>
                  <a:pt x="3614327" y="386501"/>
                </a:cubicBezTo>
                <a:cubicBezTo>
                  <a:pt x="3619824" y="387920"/>
                  <a:pt x="3625193" y="389412"/>
                  <a:pt x="3630690" y="390830"/>
                </a:cubicBezTo>
                <a:cubicBezTo>
                  <a:pt x="3961121" y="393952"/>
                  <a:pt x="4288590" y="471593"/>
                  <a:pt x="4523938" y="602539"/>
                </a:cubicBezTo>
                <a:cubicBezTo>
                  <a:pt x="4756259" y="731843"/>
                  <a:pt x="4868262" y="895075"/>
                  <a:pt x="4850703" y="1049382"/>
                </a:cubicBezTo>
                <a:lnTo>
                  <a:pt x="4841834" y="1080293"/>
                </a:lnTo>
                <a:lnTo>
                  <a:pt x="4850519" y="1075687"/>
                </a:lnTo>
                <a:cubicBezTo>
                  <a:pt x="4875633" y="1064143"/>
                  <a:pt x="4901653" y="1053907"/>
                  <a:pt x="4928493" y="1045064"/>
                </a:cubicBezTo>
                <a:cubicBezTo>
                  <a:pt x="5267715" y="933370"/>
                  <a:pt x="5663097" y="1066036"/>
                  <a:pt x="5878419" y="1363662"/>
                </a:cubicBezTo>
                <a:lnTo>
                  <a:pt x="5878699" y="1363524"/>
                </a:lnTo>
                <a:lnTo>
                  <a:pt x="5878235" y="1362695"/>
                </a:lnTo>
                <a:lnTo>
                  <a:pt x="5878749" y="1363499"/>
                </a:lnTo>
                <a:lnTo>
                  <a:pt x="6007306" y="1300198"/>
                </a:lnTo>
                <a:cubicBezTo>
                  <a:pt x="6320479" y="1191611"/>
                  <a:pt x="6705283" y="1354379"/>
                  <a:pt x="6837936" y="1681288"/>
                </a:cubicBezTo>
                <a:lnTo>
                  <a:pt x="6844638" y="1677789"/>
                </a:lnTo>
                <a:lnTo>
                  <a:pt x="6941966" y="1626978"/>
                </a:lnTo>
                <a:cubicBezTo>
                  <a:pt x="7052475" y="1585818"/>
                  <a:pt x="7179785" y="1584431"/>
                  <a:pt x="7300173" y="1625736"/>
                </a:cubicBezTo>
                <a:cubicBezTo>
                  <a:pt x="7322259" y="1633309"/>
                  <a:pt x="7343704" y="1642175"/>
                  <a:pt x="7364406" y="1652225"/>
                </a:cubicBezTo>
                <a:cubicBezTo>
                  <a:pt x="7467916" y="1702474"/>
                  <a:pt x="7552850" y="1782335"/>
                  <a:pt x="7606433" y="1878346"/>
                </a:cubicBezTo>
                <a:lnTo>
                  <a:pt x="7652047" y="1993340"/>
                </a:lnTo>
                <a:lnTo>
                  <a:pt x="7654867" y="2000448"/>
                </a:lnTo>
                <a:cubicBezTo>
                  <a:pt x="7679344" y="1991282"/>
                  <a:pt x="7704353" y="1983937"/>
                  <a:pt x="7729704" y="1978365"/>
                </a:cubicBezTo>
                <a:lnTo>
                  <a:pt x="7771435" y="1972153"/>
                </a:lnTo>
                <a:lnTo>
                  <a:pt x="7797623" y="1935593"/>
                </a:lnTo>
                <a:cubicBezTo>
                  <a:pt x="7911069" y="1799548"/>
                  <a:pt x="8073228" y="1706236"/>
                  <a:pt x="8256685" y="1680190"/>
                </a:cubicBezTo>
                <a:cubicBezTo>
                  <a:pt x="8258086" y="1501935"/>
                  <a:pt x="8337072" y="1332879"/>
                  <a:pt x="8473170" y="1216506"/>
                </a:cubicBezTo>
                <a:cubicBezTo>
                  <a:pt x="8679957" y="1039666"/>
                  <a:pt x="8978661" y="1016942"/>
                  <a:pt x="9210232" y="1160364"/>
                </a:cubicBezTo>
                <a:cubicBezTo>
                  <a:pt x="9285123" y="914015"/>
                  <a:pt x="9485660" y="725695"/>
                  <a:pt x="9736951" y="665700"/>
                </a:cubicBezTo>
                <a:cubicBezTo>
                  <a:pt x="9810981" y="648028"/>
                  <a:pt x="9885818" y="642303"/>
                  <a:pt x="9959078" y="647595"/>
                </a:cubicBezTo>
                <a:cubicBezTo>
                  <a:pt x="10178858" y="663474"/>
                  <a:pt x="10384439" y="778515"/>
                  <a:pt x="10511404" y="967641"/>
                </a:cubicBezTo>
                <a:cubicBezTo>
                  <a:pt x="10910969" y="728290"/>
                  <a:pt x="11429930" y="862827"/>
                  <a:pt x="11661824" y="1265965"/>
                </a:cubicBezTo>
                <a:cubicBezTo>
                  <a:pt x="11889624" y="1239466"/>
                  <a:pt x="12056864" y="1460025"/>
                  <a:pt x="12167638" y="1597943"/>
                </a:cubicBezTo>
                <a:lnTo>
                  <a:pt x="12191999" y="1629455"/>
                </a:lnTo>
                <a:lnTo>
                  <a:pt x="12191999" y="2132443"/>
                </a:lnTo>
                <a:lnTo>
                  <a:pt x="12191999" y="2735630"/>
                </a:lnTo>
                <a:lnTo>
                  <a:pt x="12191999" y="6513943"/>
                </a:lnTo>
                <a:lnTo>
                  <a:pt x="0" y="6513943"/>
                </a:lnTo>
                <a:lnTo>
                  <a:pt x="0" y="2132443"/>
                </a:lnTo>
                <a:lnTo>
                  <a:pt x="3644" y="2132443"/>
                </a:lnTo>
                <a:lnTo>
                  <a:pt x="3676" y="1526099"/>
                </a:lnTo>
                <a:lnTo>
                  <a:pt x="115213" y="1421960"/>
                </a:lnTo>
                <a:cubicBezTo>
                  <a:pt x="240289" y="1316719"/>
                  <a:pt x="384790" y="1229922"/>
                  <a:pt x="534248" y="1192714"/>
                </a:cubicBezTo>
                <a:cubicBezTo>
                  <a:pt x="189036" y="859073"/>
                  <a:pt x="426987" y="478814"/>
                  <a:pt x="1061868" y="349773"/>
                </a:cubicBezTo>
                <a:cubicBezTo>
                  <a:pt x="1034489" y="172662"/>
                  <a:pt x="1263392" y="26049"/>
                  <a:pt x="1603275" y="3082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365901" y="1914525"/>
            <a:ext cx="2609850" cy="4289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PROCESS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365902" y="2838064"/>
            <a:ext cx="2609850" cy="1339368"/>
          </a:xfrm>
          <a:custGeom>
            <a:avLst/>
            <a:gdLst>
              <a:gd name="connsiteX0" fmla="*/ 189975 w 2609850"/>
              <a:gd name="connsiteY0" fmla="*/ 0 h 1339368"/>
              <a:gd name="connsiteX1" fmla="*/ 2419875 w 2609850"/>
              <a:gd name="connsiteY1" fmla="*/ 0 h 1339368"/>
              <a:gd name="connsiteX2" fmla="*/ 2609850 w 2609850"/>
              <a:gd name="connsiteY2" fmla="*/ 189975 h 1339368"/>
              <a:gd name="connsiteX3" fmla="*/ 2609850 w 2609850"/>
              <a:gd name="connsiteY3" fmla="*/ 949850 h 1339368"/>
              <a:gd name="connsiteX4" fmla="*/ 2419875 w 2609850"/>
              <a:gd name="connsiteY4" fmla="*/ 1139825 h 1339368"/>
              <a:gd name="connsiteX5" fmla="*/ 1464020 w 2609850"/>
              <a:gd name="connsiteY5" fmla="*/ 1139825 h 1339368"/>
              <a:gd name="connsiteX6" fmla="*/ 1304925 w 2609850"/>
              <a:gd name="connsiteY6" fmla="*/ 1339368 h 1339368"/>
              <a:gd name="connsiteX7" fmla="*/ 1145830 w 2609850"/>
              <a:gd name="connsiteY7" fmla="*/ 1139825 h 1339368"/>
              <a:gd name="connsiteX8" fmla="*/ 189975 w 2609850"/>
              <a:gd name="connsiteY8" fmla="*/ 1139825 h 1339368"/>
              <a:gd name="connsiteX9" fmla="*/ 0 w 2609850"/>
              <a:gd name="connsiteY9" fmla="*/ 949850 h 1339368"/>
              <a:gd name="connsiteX10" fmla="*/ 0 w 2609850"/>
              <a:gd name="connsiteY10" fmla="*/ 189975 h 1339368"/>
              <a:gd name="connsiteX11" fmla="*/ 189975 w 2609850"/>
              <a:gd name="connsiteY11" fmla="*/ 0 h 133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9850" h="1339368">
                <a:moveTo>
                  <a:pt x="189975" y="0"/>
                </a:moveTo>
                <a:lnTo>
                  <a:pt x="2419875" y="0"/>
                </a:lnTo>
                <a:cubicBezTo>
                  <a:pt x="2524795" y="0"/>
                  <a:pt x="2609850" y="85055"/>
                  <a:pt x="2609850" y="189975"/>
                </a:cubicBezTo>
                <a:lnTo>
                  <a:pt x="2609850" y="949850"/>
                </a:lnTo>
                <a:cubicBezTo>
                  <a:pt x="2609850" y="1054770"/>
                  <a:pt x="2524795" y="1139825"/>
                  <a:pt x="2419875" y="1139825"/>
                </a:cubicBezTo>
                <a:lnTo>
                  <a:pt x="1464020" y="1139825"/>
                </a:lnTo>
                <a:lnTo>
                  <a:pt x="1304925" y="1339368"/>
                </a:lnTo>
                <a:lnTo>
                  <a:pt x="1145830" y="1139825"/>
                </a:lnTo>
                <a:lnTo>
                  <a:pt x="189975" y="1139825"/>
                </a:lnTo>
                <a:cubicBezTo>
                  <a:pt x="85055" y="1139825"/>
                  <a:pt x="0" y="1054770"/>
                  <a:pt x="0" y="949850"/>
                </a:cubicBezTo>
                <a:lnTo>
                  <a:pt x="0" y="189975"/>
                </a:lnTo>
                <a:cubicBezTo>
                  <a:pt x="0" y="85055"/>
                  <a:pt x="85055" y="0"/>
                  <a:pt x="189975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8000" sy="98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22081" y="2862210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9799" y="5238750"/>
            <a:ext cx="3985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9" idx="6"/>
            <a:endCxn id="24" idx="2"/>
          </p:cNvCxnSpPr>
          <p:nvPr/>
        </p:nvCxnSpPr>
        <p:spPr>
          <a:xfrm>
            <a:off x="2670827" y="4177432"/>
            <a:ext cx="3400660" cy="1595827"/>
          </a:xfrm>
          <a:prstGeom prst="bentConnector4">
            <a:avLst>
              <a:gd name="adj1" fmla="val -81"/>
              <a:gd name="adj2" fmla="val 1340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rot="10800000">
            <a:off x="8403662" y="3448051"/>
            <a:ext cx="3121591" cy="1790699"/>
          </a:xfrm>
          <a:prstGeom prst="bentConnector3">
            <a:avLst>
              <a:gd name="adj1" fmla="val -7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975751" y="3448051"/>
            <a:ext cx="44279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/>
          <p:cNvSpPr/>
          <p:nvPr/>
        </p:nvSpPr>
        <p:spPr>
          <a:xfrm rot="16200000" flipH="1">
            <a:off x="8842426" y="2055280"/>
            <a:ext cx="1139826" cy="2784501"/>
          </a:xfrm>
          <a:custGeom>
            <a:avLst/>
            <a:gdLst>
              <a:gd name="connsiteX0" fmla="*/ 0 w 1139826"/>
              <a:gd name="connsiteY0" fmla="*/ 2594526 h 2784501"/>
              <a:gd name="connsiteX1" fmla="*/ 0 w 1139826"/>
              <a:gd name="connsiteY1" fmla="*/ 364626 h 2784501"/>
              <a:gd name="connsiteX2" fmla="*/ 189975 w 1139826"/>
              <a:gd name="connsiteY2" fmla="*/ 174651 h 2784501"/>
              <a:gd name="connsiteX3" fmla="*/ 430665 w 1139826"/>
              <a:gd name="connsiteY3" fmla="*/ 174651 h 2784501"/>
              <a:gd name="connsiteX4" fmla="*/ 569913 w 1139826"/>
              <a:gd name="connsiteY4" fmla="*/ 0 h 2784501"/>
              <a:gd name="connsiteX5" fmla="*/ 709162 w 1139826"/>
              <a:gd name="connsiteY5" fmla="*/ 174651 h 2784501"/>
              <a:gd name="connsiteX6" fmla="*/ 949851 w 1139826"/>
              <a:gd name="connsiteY6" fmla="*/ 174651 h 2784501"/>
              <a:gd name="connsiteX7" fmla="*/ 1139826 w 1139826"/>
              <a:gd name="connsiteY7" fmla="*/ 364626 h 2784501"/>
              <a:gd name="connsiteX8" fmla="*/ 1139826 w 1139826"/>
              <a:gd name="connsiteY8" fmla="*/ 2594526 h 2784501"/>
              <a:gd name="connsiteX9" fmla="*/ 949851 w 1139826"/>
              <a:gd name="connsiteY9" fmla="*/ 2784501 h 2784501"/>
              <a:gd name="connsiteX10" fmla="*/ 189975 w 1139826"/>
              <a:gd name="connsiteY10" fmla="*/ 2784501 h 2784501"/>
              <a:gd name="connsiteX11" fmla="*/ 0 w 1139826"/>
              <a:gd name="connsiteY11" fmla="*/ 2594526 h 278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9826" h="2784501">
                <a:moveTo>
                  <a:pt x="0" y="2594526"/>
                </a:moveTo>
                <a:lnTo>
                  <a:pt x="0" y="364626"/>
                </a:lnTo>
                <a:cubicBezTo>
                  <a:pt x="0" y="259706"/>
                  <a:pt x="85055" y="174651"/>
                  <a:pt x="189975" y="174651"/>
                </a:cubicBezTo>
                <a:lnTo>
                  <a:pt x="430665" y="174651"/>
                </a:lnTo>
                <a:lnTo>
                  <a:pt x="569913" y="0"/>
                </a:lnTo>
                <a:lnTo>
                  <a:pt x="709162" y="174651"/>
                </a:lnTo>
                <a:lnTo>
                  <a:pt x="949851" y="174651"/>
                </a:lnTo>
                <a:cubicBezTo>
                  <a:pt x="1054771" y="174651"/>
                  <a:pt x="1139826" y="259706"/>
                  <a:pt x="1139826" y="364626"/>
                </a:cubicBezTo>
                <a:lnTo>
                  <a:pt x="1139826" y="2594526"/>
                </a:lnTo>
                <a:cubicBezTo>
                  <a:pt x="1139826" y="2699446"/>
                  <a:pt x="1054771" y="2784501"/>
                  <a:pt x="949851" y="2784501"/>
                </a:cubicBezTo>
                <a:lnTo>
                  <a:pt x="189975" y="2784501"/>
                </a:lnTo>
                <a:cubicBezTo>
                  <a:pt x="85055" y="2784501"/>
                  <a:pt x="0" y="2699446"/>
                  <a:pt x="0" y="2594526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30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403661" y="2905074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자유형 37"/>
          <p:cNvSpPr/>
          <p:nvPr/>
        </p:nvSpPr>
        <p:spPr>
          <a:xfrm rot="16200000" flipH="1">
            <a:off x="5461158" y="2055280"/>
            <a:ext cx="1139826" cy="2784501"/>
          </a:xfrm>
          <a:custGeom>
            <a:avLst/>
            <a:gdLst>
              <a:gd name="connsiteX0" fmla="*/ 0 w 1139826"/>
              <a:gd name="connsiteY0" fmla="*/ 2594526 h 2784501"/>
              <a:gd name="connsiteX1" fmla="*/ 0 w 1139826"/>
              <a:gd name="connsiteY1" fmla="*/ 364626 h 2784501"/>
              <a:gd name="connsiteX2" fmla="*/ 189975 w 1139826"/>
              <a:gd name="connsiteY2" fmla="*/ 174651 h 2784501"/>
              <a:gd name="connsiteX3" fmla="*/ 430665 w 1139826"/>
              <a:gd name="connsiteY3" fmla="*/ 174651 h 2784501"/>
              <a:gd name="connsiteX4" fmla="*/ 569913 w 1139826"/>
              <a:gd name="connsiteY4" fmla="*/ 0 h 2784501"/>
              <a:gd name="connsiteX5" fmla="*/ 709162 w 1139826"/>
              <a:gd name="connsiteY5" fmla="*/ 174651 h 2784501"/>
              <a:gd name="connsiteX6" fmla="*/ 949851 w 1139826"/>
              <a:gd name="connsiteY6" fmla="*/ 174651 h 2784501"/>
              <a:gd name="connsiteX7" fmla="*/ 1139826 w 1139826"/>
              <a:gd name="connsiteY7" fmla="*/ 364626 h 2784501"/>
              <a:gd name="connsiteX8" fmla="*/ 1139826 w 1139826"/>
              <a:gd name="connsiteY8" fmla="*/ 2594526 h 2784501"/>
              <a:gd name="connsiteX9" fmla="*/ 949851 w 1139826"/>
              <a:gd name="connsiteY9" fmla="*/ 2784501 h 2784501"/>
              <a:gd name="connsiteX10" fmla="*/ 189975 w 1139826"/>
              <a:gd name="connsiteY10" fmla="*/ 2784501 h 2784501"/>
              <a:gd name="connsiteX11" fmla="*/ 0 w 1139826"/>
              <a:gd name="connsiteY11" fmla="*/ 2594526 h 278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9826" h="2784501">
                <a:moveTo>
                  <a:pt x="0" y="2594526"/>
                </a:moveTo>
                <a:lnTo>
                  <a:pt x="0" y="364626"/>
                </a:lnTo>
                <a:cubicBezTo>
                  <a:pt x="0" y="259706"/>
                  <a:pt x="85055" y="174651"/>
                  <a:pt x="189975" y="174651"/>
                </a:cubicBezTo>
                <a:lnTo>
                  <a:pt x="430665" y="174651"/>
                </a:lnTo>
                <a:lnTo>
                  <a:pt x="569913" y="0"/>
                </a:lnTo>
                <a:lnTo>
                  <a:pt x="709162" y="174651"/>
                </a:lnTo>
                <a:lnTo>
                  <a:pt x="949851" y="174651"/>
                </a:lnTo>
                <a:cubicBezTo>
                  <a:pt x="1054771" y="174651"/>
                  <a:pt x="1139826" y="259706"/>
                  <a:pt x="1139826" y="364626"/>
                </a:cubicBezTo>
                <a:lnTo>
                  <a:pt x="1139826" y="2594526"/>
                </a:lnTo>
                <a:cubicBezTo>
                  <a:pt x="1139826" y="2699446"/>
                  <a:pt x="1054771" y="2784501"/>
                  <a:pt x="949851" y="2784501"/>
                </a:cubicBezTo>
                <a:lnTo>
                  <a:pt x="189975" y="2784501"/>
                </a:lnTo>
                <a:cubicBezTo>
                  <a:pt x="85055" y="2784501"/>
                  <a:pt x="0" y="2699446"/>
                  <a:pt x="0" y="2594526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30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22393" y="2905074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자유형 31"/>
          <p:cNvSpPr/>
          <p:nvPr/>
        </p:nvSpPr>
        <p:spPr>
          <a:xfrm rot="5400000">
            <a:off x="9058555" y="3856486"/>
            <a:ext cx="1139826" cy="2784501"/>
          </a:xfrm>
          <a:custGeom>
            <a:avLst/>
            <a:gdLst>
              <a:gd name="connsiteX0" fmla="*/ 0 w 1139826"/>
              <a:gd name="connsiteY0" fmla="*/ 2594526 h 2784501"/>
              <a:gd name="connsiteX1" fmla="*/ 0 w 1139826"/>
              <a:gd name="connsiteY1" fmla="*/ 364626 h 2784501"/>
              <a:gd name="connsiteX2" fmla="*/ 189975 w 1139826"/>
              <a:gd name="connsiteY2" fmla="*/ 174651 h 2784501"/>
              <a:gd name="connsiteX3" fmla="*/ 430665 w 1139826"/>
              <a:gd name="connsiteY3" fmla="*/ 174651 h 2784501"/>
              <a:gd name="connsiteX4" fmla="*/ 569913 w 1139826"/>
              <a:gd name="connsiteY4" fmla="*/ 0 h 2784501"/>
              <a:gd name="connsiteX5" fmla="*/ 709162 w 1139826"/>
              <a:gd name="connsiteY5" fmla="*/ 174651 h 2784501"/>
              <a:gd name="connsiteX6" fmla="*/ 949851 w 1139826"/>
              <a:gd name="connsiteY6" fmla="*/ 174651 h 2784501"/>
              <a:gd name="connsiteX7" fmla="*/ 1139826 w 1139826"/>
              <a:gd name="connsiteY7" fmla="*/ 364626 h 2784501"/>
              <a:gd name="connsiteX8" fmla="*/ 1139826 w 1139826"/>
              <a:gd name="connsiteY8" fmla="*/ 2594526 h 2784501"/>
              <a:gd name="connsiteX9" fmla="*/ 949851 w 1139826"/>
              <a:gd name="connsiteY9" fmla="*/ 2784501 h 2784501"/>
              <a:gd name="connsiteX10" fmla="*/ 189975 w 1139826"/>
              <a:gd name="connsiteY10" fmla="*/ 2784501 h 2784501"/>
              <a:gd name="connsiteX11" fmla="*/ 0 w 1139826"/>
              <a:gd name="connsiteY11" fmla="*/ 2594526 h 278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9826" h="2784501">
                <a:moveTo>
                  <a:pt x="0" y="2594526"/>
                </a:moveTo>
                <a:lnTo>
                  <a:pt x="0" y="364626"/>
                </a:lnTo>
                <a:cubicBezTo>
                  <a:pt x="0" y="259706"/>
                  <a:pt x="85055" y="174651"/>
                  <a:pt x="189975" y="174651"/>
                </a:cubicBezTo>
                <a:lnTo>
                  <a:pt x="430665" y="174651"/>
                </a:lnTo>
                <a:lnTo>
                  <a:pt x="569913" y="0"/>
                </a:lnTo>
                <a:lnTo>
                  <a:pt x="709162" y="174651"/>
                </a:lnTo>
                <a:lnTo>
                  <a:pt x="949851" y="174651"/>
                </a:lnTo>
                <a:cubicBezTo>
                  <a:pt x="1054771" y="174651"/>
                  <a:pt x="1139826" y="259706"/>
                  <a:pt x="1139826" y="364626"/>
                </a:cubicBezTo>
                <a:lnTo>
                  <a:pt x="1139826" y="2594526"/>
                </a:lnTo>
                <a:cubicBezTo>
                  <a:pt x="1139826" y="2699446"/>
                  <a:pt x="1054771" y="2784501"/>
                  <a:pt x="949851" y="2784501"/>
                </a:cubicBezTo>
                <a:lnTo>
                  <a:pt x="189975" y="2784501"/>
                </a:lnTo>
                <a:cubicBezTo>
                  <a:pt x="85055" y="2784501"/>
                  <a:pt x="0" y="2699446"/>
                  <a:pt x="0" y="2594526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30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403661" y="4706280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365902" y="4627220"/>
            <a:ext cx="2609850" cy="1339368"/>
          </a:xfrm>
          <a:custGeom>
            <a:avLst/>
            <a:gdLst>
              <a:gd name="connsiteX0" fmla="*/ 189975 w 2609850"/>
              <a:gd name="connsiteY0" fmla="*/ 0 h 1339368"/>
              <a:gd name="connsiteX1" fmla="*/ 2419875 w 2609850"/>
              <a:gd name="connsiteY1" fmla="*/ 0 h 1339368"/>
              <a:gd name="connsiteX2" fmla="*/ 2609850 w 2609850"/>
              <a:gd name="connsiteY2" fmla="*/ 189975 h 1339368"/>
              <a:gd name="connsiteX3" fmla="*/ 2609850 w 2609850"/>
              <a:gd name="connsiteY3" fmla="*/ 949850 h 1339368"/>
              <a:gd name="connsiteX4" fmla="*/ 2419875 w 2609850"/>
              <a:gd name="connsiteY4" fmla="*/ 1139825 h 1339368"/>
              <a:gd name="connsiteX5" fmla="*/ 1464020 w 2609850"/>
              <a:gd name="connsiteY5" fmla="*/ 1139825 h 1339368"/>
              <a:gd name="connsiteX6" fmla="*/ 1304925 w 2609850"/>
              <a:gd name="connsiteY6" fmla="*/ 1339368 h 1339368"/>
              <a:gd name="connsiteX7" fmla="*/ 1145830 w 2609850"/>
              <a:gd name="connsiteY7" fmla="*/ 1139825 h 1339368"/>
              <a:gd name="connsiteX8" fmla="*/ 189975 w 2609850"/>
              <a:gd name="connsiteY8" fmla="*/ 1139825 h 1339368"/>
              <a:gd name="connsiteX9" fmla="*/ 0 w 2609850"/>
              <a:gd name="connsiteY9" fmla="*/ 949850 h 1339368"/>
              <a:gd name="connsiteX10" fmla="*/ 0 w 2609850"/>
              <a:gd name="connsiteY10" fmla="*/ 189975 h 1339368"/>
              <a:gd name="connsiteX11" fmla="*/ 189975 w 2609850"/>
              <a:gd name="connsiteY11" fmla="*/ 0 h 133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9850" h="1339368">
                <a:moveTo>
                  <a:pt x="189975" y="0"/>
                </a:moveTo>
                <a:lnTo>
                  <a:pt x="2419875" y="0"/>
                </a:lnTo>
                <a:cubicBezTo>
                  <a:pt x="2524795" y="0"/>
                  <a:pt x="2609850" y="85055"/>
                  <a:pt x="2609850" y="189975"/>
                </a:cubicBezTo>
                <a:lnTo>
                  <a:pt x="2609850" y="949850"/>
                </a:lnTo>
                <a:cubicBezTo>
                  <a:pt x="2609850" y="1054770"/>
                  <a:pt x="2524795" y="1139825"/>
                  <a:pt x="2419875" y="1139825"/>
                </a:cubicBezTo>
                <a:lnTo>
                  <a:pt x="1464020" y="1139825"/>
                </a:lnTo>
                <a:lnTo>
                  <a:pt x="1304925" y="1339368"/>
                </a:lnTo>
                <a:lnTo>
                  <a:pt x="1145830" y="1139825"/>
                </a:lnTo>
                <a:lnTo>
                  <a:pt x="189975" y="1139825"/>
                </a:lnTo>
                <a:cubicBezTo>
                  <a:pt x="85055" y="1139825"/>
                  <a:pt x="0" y="1054770"/>
                  <a:pt x="0" y="949850"/>
                </a:cubicBezTo>
                <a:lnTo>
                  <a:pt x="0" y="189975"/>
                </a:lnTo>
                <a:cubicBezTo>
                  <a:pt x="0" y="85055"/>
                  <a:pt x="85055" y="0"/>
                  <a:pt x="189975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8000" sy="98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2081" y="4651366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자유형 17"/>
          <p:cNvSpPr/>
          <p:nvPr/>
        </p:nvSpPr>
        <p:spPr>
          <a:xfrm rot="5400000">
            <a:off x="5577635" y="3838553"/>
            <a:ext cx="1139826" cy="2784501"/>
          </a:xfrm>
          <a:custGeom>
            <a:avLst/>
            <a:gdLst>
              <a:gd name="connsiteX0" fmla="*/ 0 w 1139826"/>
              <a:gd name="connsiteY0" fmla="*/ 2594526 h 2784501"/>
              <a:gd name="connsiteX1" fmla="*/ 0 w 1139826"/>
              <a:gd name="connsiteY1" fmla="*/ 364626 h 2784501"/>
              <a:gd name="connsiteX2" fmla="*/ 189975 w 1139826"/>
              <a:gd name="connsiteY2" fmla="*/ 174651 h 2784501"/>
              <a:gd name="connsiteX3" fmla="*/ 430665 w 1139826"/>
              <a:gd name="connsiteY3" fmla="*/ 174651 h 2784501"/>
              <a:gd name="connsiteX4" fmla="*/ 569913 w 1139826"/>
              <a:gd name="connsiteY4" fmla="*/ 0 h 2784501"/>
              <a:gd name="connsiteX5" fmla="*/ 709162 w 1139826"/>
              <a:gd name="connsiteY5" fmla="*/ 174651 h 2784501"/>
              <a:gd name="connsiteX6" fmla="*/ 949851 w 1139826"/>
              <a:gd name="connsiteY6" fmla="*/ 174651 h 2784501"/>
              <a:gd name="connsiteX7" fmla="*/ 1139826 w 1139826"/>
              <a:gd name="connsiteY7" fmla="*/ 364626 h 2784501"/>
              <a:gd name="connsiteX8" fmla="*/ 1139826 w 1139826"/>
              <a:gd name="connsiteY8" fmla="*/ 2594526 h 2784501"/>
              <a:gd name="connsiteX9" fmla="*/ 949851 w 1139826"/>
              <a:gd name="connsiteY9" fmla="*/ 2784501 h 2784501"/>
              <a:gd name="connsiteX10" fmla="*/ 189975 w 1139826"/>
              <a:gd name="connsiteY10" fmla="*/ 2784501 h 2784501"/>
              <a:gd name="connsiteX11" fmla="*/ 0 w 1139826"/>
              <a:gd name="connsiteY11" fmla="*/ 2594526 h 278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9826" h="2784501">
                <a:moveTo>
                  <a:pt x="0" y="2594526"/>
                </a:moveTo>
                <a:lnTo>
                  <a:pt x="0" y="364626"/>
                </a:lnTo>
                <a:cubicBezTo>
                  <a:pt x="0" y="259706"/>
                  <a:pt x="85055" y="174651"/>
                  <a:pt x="189975" y="174651"/>
                </a:cubicBezTo>
                <a:lnTo>
                  <a:pt x="430665" y="174651"/>
                </a:lnTo>
                <a:lnTo>
                  <a:pt x="569913" y="0"/>
                </a:lnTo>
                <a:lnTo>
                  <a:pt x="709162" y="174651"/>
                </a:lnTo>
                <a:lnTo>
                  <a:pt x="949851" y="174651"/>
                </a:lnTo>
                <a:cubicBezTo>
                  <a:pt x="1054771" y="174651"/>
                  <a:pt x="1139826" y="259706"/>
                  <a:pt x="1139826" y="364626"/>
                </a:cubicBezTo>
                <a:lnTo>
                  <a:pt x="1139826" y="2594526"/>
                </a:lnTo>
                <a:cubicBezTo>
                  <a:pt x="1139826" y="2699446"/>
                  <a:pt x="1054771" y="2784501"/>
                  <a:pt x="949851" y="2784501"/>
                </a:cubicBezTo>
                <a:lnTo>
                  <a:pt x="189975" y="2784501"/>
                </a:lnTo>
                <a:cubicBezTo>
                  <a:pt x="85055" y="2784501"/>
                  <a:pt x="0" y="2699446"/>
                  <a:pt x="0" y="2594526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30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22741" y="4688347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타원 56"/>
          <p:cNvSpPr/>
          <p:nvPr/>
        </p:nvSpPr>
        <p:spPr>
          <a:xfrm>
            <a:off x="2629876" y="4371863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629876" y="6273650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330207" y="6273650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1735777" y="4218311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695965" y="3404666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314697" y="3404665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7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726053" y="-2162"/>
            <a:ext cx="4605068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i="1"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디자인 가이드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물결 8"/>
          <p:cNvSpPr/>
          <p:nvPr/>
        </p:nvSpPr>
        <p:spPr>
          <a:xfrm>
            <a:off x="0" y="346319"/>
            <a:ext cx="12192000" cy="438150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0" y="392394"/>
            <a:ext cx="12192000" cy="6465607"/>
          </a:xfrm>
          <a:custGeom>
            <a:avLst/>
            <a:gdLst>
              <a:gd name="connsiteX0" fmla="*/ 2667000 w 12192000"/>
              <a:gd name="connsiteY0" fmla="*/ 519 h 6465607"/>
              <a:gd name="connsiteX1" fmla="*/ 12192000 w 12192000"/>
              <a:gd name="connsiteY1" fmla="*/ 527013 h 6465607"/>
              <a:gd name="connsiteX2" fmla="*/ 12192000 w 12192000"/>
              <a:gd name="connsiteY2" fmla="*/ 2084107 h 6465607"/>
              <a:gd name="connsiteX3" fmla="*/ 12192000 w 12192000"/>
              <a:gd name="connsiteY3" fmla="*/ 3813138 h 6465607"/>
              <a:gd name="connsiteX4" fmla="*/ 12192000 w 12192000"/>
              <a:gd name="connsiteY4" fmla="*/ 6465607 h 6465607"/>
              <a:gd name="connsiteX5" fmla="*/ 0 w 12192000"/>
              <a:gd name="connsiteY5" fmla="*/ 6465607 h 6465607"/>
              <a:gd name="connsiteX6" fmla="*/ 0 w 12192000"/>
              <a:gd name="connsiteY6" fmla="*/ 3813138 h 6465607"/>
              <a:gd name="connsiteX7" fmla="*/ 0 w 12192000"/>
              <a:gd name="connsiteY7" fmla="*/ 2084107 h 6465607"/>
              <a:gd name="connsiteX8" fmla="*/ 0 w 12192000"/>
              <a:gd name="connsiteY8" fmla="*/ 527013 h 6465607"/>
              <a:gd name="connsiteX9" fmla="*/ 2667000 w 12192000"/>
              <a:gd name="connsiteY9" fmla="*/ 519 h 64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465607">
                <a:moveTo>
                  <a:pt x="2667000" y="519"/>
                </a:moveTo>
                <a:cubicBezTo>
                  <a:pt x="5842000" y="36732"/>
                  <a:pt x="9017000" y="1953283"/>
                  <a:pt x="12192000" y="527013"/>
                </a:cubicBezTo>
                <a:lnTo>
                  <a:pt x="12192000" y="2084107"/>
                </a:lnTo>
                <a:lnTo>
                  <a:pt x="12192000" y="3813138"/>
                </a:lnTo>
                <a:lnTo>
                  <a:pt x="12192000" y="6465607"/>
                </a:lnTo>
                <a:lnTo>
                  <a:pt x="0" y="6465607"/>
                </a:lnTo>
                <a:lnTo>
                  <a:pt x="0" y="3813138"/>
                </a:lnTo>
                <a:lnTo>
                  <a:pt x="0" y="2084107"/>
                </a:lnTo>
                <a:lnTo>
                  <a:pt x="0" y="527013"/>
                </a:lnTo>
                <a:cubicBezTo>
                  <a:pt x="889000" y="127657"/>
                  <a:pt x="1778000" y="-9621"/>
                  <a:pt x="2667000" y="519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24601" y="1635125"/>
            <a:ext cx="2609850" cy="4289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PROCESS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124602" y="2558664"/>
            <a:ext cx="2609850" cy="1339368"/>
          </a:xfrm>
          <a:custGeom>
            <a:avLst/>
            <a:gdLst>
              <a:gd name="connsiteX0" fmla="*/ 189975 w 2609850"/>
              <a:gd name="connsiteY0" fmla="*/ 0 h 1339368"/>
              <a:gd name="connsiteX1" fmla="*/ 2419875 w 2609850"/>
              <a:gd name="connsiteY1" fmla="*/ 0 h 1339368"/>
              <a:gd name="connsiteX2" fmla="*/ 2609850 w 2609850"/>
              <a:gd name="connsiteY2" fmla="*/ 189975 h 1339368"/>
              <a:gd name="connsiteX3" fmla="*/ 2609850 w 2609850"/>
              <a:gd name="connsiteY3" fmla="*/ 949850 h 1339368"/>
              <a:gd name="connsiteX4" fmla="*/ 2419875 w 2609850"/>
              <a:gd name="connsiteY4" fmla="*/ 1139825 h 1339368"/>
              <a:gd name="connsiteX5" fmla="*/ 1464020 w 2609850"/>
              <a:gd name="connsiteY5" fmla="*/ 1139825 h 1339368"/>
              <a:gd name="connsiteX6" fmla="*/ 1304925 w 2609850"/>
              <a:gd name="connsiteY6" fmla="*/ 1339368 h 1339368"/>
              <a:gd name="connsiteX7" fmla="*/ 1145830 w 2609850"/>
              <a:gd name="connsiteY7" fmla="*/ 1139825 h 1339368"/>
              <a:gd name="connsiteX8" fmla="*/ 189975 w 2609850"/>
              <a:gd name="connsiteY8" fmla="*/ 1139825 h 1339368"/>
              <a:gd name="connsiteX9" fmla="*/ 0 w 2609850"/>
              <a:gd name="connsiteY9" fmla="*/ 949850 h 1339368"/>
              <a:gd name="connsiteX10" fmla="*/ 0 w 2609850"/>
              <a:gd name="connsiteY10" fmla="*/ 189975 h 1339368"/>
              <a:gd name="connsiteX11" fmla="*/ 189975 w 2609850"/>
              <a:gd name="connsiteY11" fmla="*/ 0 h 133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9850" h="1339368">
                <a:moveTo>
                  <a:pt x="189975" y="0"/>
                </a:moveTo>
                <a:lnTo>
                  <a:pt x="2419875" y="0"/>
                </a:lnTo>
                <a:cubicBezTo>
                  <a:pt x="2524795" y="0"/>
                  <a:pt x="2609850" y="85055"/>
                  <a:pt x="2609850" y="189975"/>
                </a:cubicBezTo>
                <a:lnTo>
                  <a:pt x="2609850" y="949850"/>
                </a:lnTo>
                <a:cubicBezTo>
                  <a:pt x="2609850" y="1054770"/>
                  <a:pt x="2524795" y="1139825"/>
                  <a:pt x="2419875" y="1139825"/>
                </a:cubicBezTo>
                <a:lnTo>
                  <a:pt x="1464020" y="1139825"/>
                </a:lnTo>
                <a:lnTo>
                  <a:pt x="1304925" y="1339368"/>
                </a:lnTo>
                <a:lnTo>
                  <a:pt x="1145830" y="1139825"/>
                </a:lnTo>
                <a:lnTo>
                  <a:pt x="189975" y="1139825"/>
                </a:lnTo>
                <a:cubicBezTo>
                  <a:pt x="85055" y="1139825"/>
                  <a:pt x="0" y="1054770"/>
                  <a:pt x="0" y="949850"/>
                </a:cubicBezTo>
                <a:lnTo>
                  <a:pt x="0" y="189975"/>
                </a:lnTo>
                <a:cubicBezTo>
                  <a:pt x="0" y="85055"/>
                  <a:pt x="85055" y="0"/>
                  <a:pt x="189975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8000" sy="98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80781" y="2582810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298499" y="4959350"/>
            <a:ext cx="3985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7" idx="6"/>
            <a:endCxn id="32" idx="2"/>
          </p:cNvCxnSpPr>
          <p:nvPr/>
        </p:nvCxnSpPr>
        <p:spPr>
          <a:xfrm>
            <a:off x="2429527" y="3898032"/>
            <a:ext cx="3400660" cy="1595827"/>
          </a:xfrm>
          <a:prstGeom prst="bentConnector4">
            <a:avLst>
              <a:gd name="adj1" fmla="val -81"/>
              <a:gd name="adj2" fmla="val 1340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8162362" y="3168651"/>
            <a:ext cx="3121591" cy="1790699"/>
          </a:xfrm>
          <a:prstGeom prst="bentConnector3">
            <a:avLst>
              <a:gd name="adj1" fmla="val -7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734451" y="3168651"/>
            <a:ext cx="44279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 rot="16200000" flipH="1">
            <a:off x="8601126" y="1775880"/>
            <a:ext cx="1139826" cy="2784501"/>
          </a:xfrm>
          <a:custGeom>
            <a:avLst/>
            <a:gdLst>
              <a:gd name="connsiteX0" fmla="*/ 0 w 1139826"/>
              <a:gd name="connsiteY0" fmla="*/ 2594526 h 2784501"/>
              <a:gd name="connsiteX1" fmla="*/ 0 w 1139826"/>
              <a:gd name="connsiteY1" fmla="*/ 364626 h 2784501"/>
              <a:gd name="connsiteX2" fmla="*/ 189975 w 1139826"/>
              <a:gd name="connsiteY2" fmla="*/ 174651 h 2784501"/>
              <a:gd name="connsiteX3" fmla="*/ 430665 w 1139826"/>
              <a:gd name="connsiteY3" fmla="*/ 174651 h 2784501"/>
              <a:gd name="connsiteX4" fmla="*/ 569913 w 1139826"/>
              <a:gd name="connsiteY4" fmla="*/ 0 h 2784501"/>
              <a:gd name="connsiteX5" fmla="*/ 709162 w 1139826"/>
              <a:gd name="connsiteY5" fmla="*/ 174651 h 2784501"/>
              <a:gd name="connsiteX6" fmla="*/ 949851 w 1139826"/>
              <a:gd name="connsiteY6" fmla="*/ 174651 h 2784501"/>
              <a:gd name="connsiteX7" fmla="*/ 1139826 w 1139826"/>
              <a:gd name="connsiteY7" fmla="*/ 364626 h 2784501"/>
              <a:gd name="connsiteX8" fmla="*/ 1139826 w 1139826"/>
              <a:gd name="connsiteY8" fmla="*/ 2594526 h 2784501"/>
              <a:gd name="connsiteX9" fmla="*/ 949851 w 1139826"/>
              <a:gd name="connsiteY9" fmla="*/ 2784501 h 2784501"/>
              <a:gd name="connsiteX10" fmla="*/ 189975 w 1139826"/>
              <a:gd name="connsiteY10" fmla="*/ 2784501 h 2784501"/>
              <a:gd name="connsiteX11" fmla="*/ 0 w 1139826"/>
              <a:gd name="connsiteY11" fmla="*/ 2594526 h 278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9826" h="2784501">
                <a:moveTo>
                  <a:pt x="0" y="2594526"/>
                </a:moveTo>
                <a:lnTo>
                  <a:pt x="0" y="364626"/>
                </a:lnTo>
                <a:cubicBezTo>
                  <a:pt x="0" y="259706"/>
                  <a:pt x="85055" y="174651"/>
                  <a:pt x="189975" y="174651"/>
                </a:cubicBezTo>
                <a:lnTo>
                  <a:pt x="430665" y="174651"/>
                </a:lnTo>
                <a:lnTo>
                  <a:pt x="569913" y="0"/>
                </a:lnTo>
                <a:lnTo>
                  <a:pt x="709162" y="174651"/>
                </a:lnTo>
                <a:lnTo>
                  <a:pt x="949851" y="174651"/>
                </a:lnTo>
                <a:cubicBezTo>
                  <a:pt x="1054771" y="174651"/>
                  <a:pt x="1139826" y="259706"/>
                  <a:pt x="1139826" y="364626"/>
                </a:cubicBezTo>
                <a:lnTo>
                  <a:pt x="1139826" y="2594526"/>
                </a:lnTo>
                <a:cubicBezTo>
                  <a:pt x="1139826" y="2699446"/>
                  <a:pt x="1054771" y="2784501"/>
                  <a:pt x="949851" y="2784501"/>
                </a:cubicBezTo>
                <a:lnTo>
                  <a:pt x="189975" y="2784501"/>
                </a:lnTo>
                <a:cubicBezTo>
                  <a:pt x="85055" y="2784501"/>
                  <a:pt x="0" y="2699446"/>
                  <a:pt x="0" y="2594526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30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62361" y="2625674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자유형 24"/>
          <p:cNvSpPr/>
          <p:nvPr/>
        </p:nvSpPr>
        <p:spPr>
          <a:xfrm rot="16200000" flipH="1">
            <a:off x="5219858" y="1775880"/>
            <a:ext cx="1139826" cy="2784501"/>
          </a:xfrm>
          <a:custGeom>
            <a:avLst/>
            <a:gdLst>
              <a:gd name="connsiteX0" fmla="*/ 0 w 1139826"/>
              <a:gd name="connsiteY0" fmla="*/ 2594526 h 2784501"/>
              <a:gd name="connsiteX1" fmla="*/ 0 w 1139826"/>
              <a:gd name="connsiteY1" fmla="*/ 364626 h 2784501"/>
              <a:gd name="connsiteX2" fmla="*/ 189975 w 1139826"/>
              <a:gd name="connsiteY2" fmla="*/ 174651 h 2784501"/>
              <a:gd name="connsiteX3" fmla="*/ 430665 w 1139826"/>
              <a:gd name="connsiteY3" fmla="*/ 174651 h 2784501"/>
              <a:gd name="connsiteX4" fmla="*/ 569913 w 1139826"/>
              <a:gd name="connsiteY4" fmla="*/ 0 h 2784501"/>
              <a:gd name="connsiteX5" fmla="*/ 709162 w 1139826"/>
              <a:gd name="connsiteY5" fmla="*/ 174651 h 2784501"/>
              <a:gd name="connsiteX6" fmla="*/ 949851 w 1139826"/>
              <a:gd name="connsiteY6" fmla="*/ 174651 h 2784501"/>
              <a:gd name="connsiteX7" fmla="*/ 1139826 w 1139826"/>
              <a:gd name="connsiteY7" fmla="*/ 364626 h 2784501"/>
              <a:gd name="connsiteX8" fmla="*/ 1139826 w 1139826"/>
              <a:gd name="connsiteY8" fmla="*/ 2594526 h 2784501"/>
              <a:gd name="connsiteX9" fmla="*/ 949851 w 1139826"/>
              <a:gd name="connsiteY9" fmla="*/ 2784501 h 2784501"/>
              <a:gd name="connsiteX10" fmla="*/ 189975 w 1139826"/>
              <a:gd name="connsiteY10" fmla="*/ 2784501 h 2784501"/>
              <a:gd name="connsiteX11" fmla="*/ 0 w 1139826"/>
              <a:gd name="connsiteY11" fmla="*/ 2594526 h 278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9826" h="2784501">
                <a:moveTo>
                  <a:pt x="0" y="2594526"/>
                </a:moveTo>
                <a:lnTo>
                  <a:pt x="0" y="364626"/>
                </a:lnTo>
                <a:cubicBezTo>
                  <a:pt x="0" y="259706"/>
                  <a:pt x="85055" y="174651"/>
                  <a:pt x="189975" y="174651"/>
                </a:cubicBezTo>
                <a:lnTo>
                  <a:pt x="430665" y="174651"/>
                </a:lnTo>
                <a:lnTo>
                  <a:pt x="569913" y="0"/>
                </a:lnTo>
                <a:lnTo>
                  <a:pt x="709162" y="174651"/>
                </a:lnTo>
                <a:lnTo>
                  <a:pt x="949851" y="174651"/>
                </a:lnTo>
                <a:cubicBezTo>
                  <a:pt x="1054771" y="174651"/>
                  <a:pt x="1139826" y="259706"/>
                  <a:pt x="1139826" y="364626"/>
                </a:cubicBezTo>
                <a:lnTo>
                  <a:pt x="1139826" y="2594526"/>
                </a:lnTo>
                <a:cubicBezTo>
                  <a:pt x="1139826" y="2699446"/>
                  <a:pt x="1054771" y="2784501"/>
                  <a:pt x="949851" y="2784501"/>
                </a:cubicBezTo>
                <a:lnTo>
                  <a:pt x="189975" y="2784501"/>
                </a:lnTo>
                <a:cubicBezTo>
                  <a:pt x="85055" y="2784501"/>
                  <a:pt x="0" y="2699446"/>
                  <a:pt x="0" y="2594526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30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81093" y="2625674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자유형 26"/>
          <p:cNvSpPr/>
          <p:nvPr/>
        </p:nvSpPr>
        <p:spPr>
          <a:xfrm rot="5400000">
            <a:off x="8817255" y="3577086"/>
            <a:ext cx="1139826" cy="2784501"/>
          </a:xfrm>
          <a:custGeom>
            <a:avLst/>
            <a:gdLst>
              <a:gd name="connsiteX0" fmla="*/ 0 w 1139826"/>
              <a:gd name="connsiteY0" fmla="*/ 2594526 h 2784501"/>
              <a:gd name="connsiteX1" fmla="*/ 0 w 1139826"/>
              <a:gd name="connsiteY1" fmla="*/ 364626 h 2784501"/>
              <a:gd name="connsiteX2" fmla="*/ 189975 w 1139826"/>
              <a:gd name="connsiteY2" fmla="*/ 174651 h 2784501"/>
              <a:gd name="connsiteX3" fmla="*/ 430665 w 1139826"/>
              <a:gd name="connsiteY3" fmla="*/ 174651 h 2784501"/>
              <a:gd name="connsiteX4" fmla="*/ 569913 w 1139826"/>
              <a:gd name="connsiteY4" fmla="*/ 0 h 2784501"/>
              <a:gd name="connsiteX5" fmla="*/ 709162 w 1139826"/>
              <a:gd name="connsiteY5" fmla="*/ 174651 h 2784501"/>
              <a:gd name="connsiteX6" fmla="*/ 949851 w 1139826"/>
              <a:gd name="connsiteY6" fmla="*/ 174651 h 2784501"/>
              <a:gd name="connsiteX7" fmla="*/ 1139826 w 1139826"/>
              <a:gd name="connsiteY7" fmla="*/ 364626 h 2784501"/>
              <a:gd name="connsiteX8" fmla="*/ 1139826 w 1139826"/>
              <a:gd name="connsiteY8" fmla="*/ 2594526 h 2784501"/>
              <a:gd name="connsiteX9" fmla="*/ 949851 w 1139826"/>
              <a:gd name="connsiteY9" fmla="*/ 2784501 h 2784501"/>
              <a:gd name="connsiteX10" fmla="*/ 189975 w 1139826"/>
              <a:gd name="connsiteY10" fmla="*/ 2784501 h 2784501"/>
              <a:gd name="connsiteX11" fmla="*/ 0 w 1139826"/>
              <a:gd name="connsiteY11" fmla="*/ 2594526 h 278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9826" h="2784501">
                <a:moveTo>
                  <a:pt x="0" y="2594526"/>
                </a:moveTo>
                <a:lnTo>
                  <a:pt x="0" y="364626"/>
                </a:lnTo>
                <a:cubicBezTo>
                  <a:pt x="0" y="259706"/>
                  <a:pt x="85055" y="174651"/>
                  <a:pt x="189975" y="174651"/>
                </a:cubicBezTo>
                <a:lnTo>
                  <a:pt x="430665" y="174651"/>
                </a:lnTo>
                <a:lnTo>
                  <a:pt x="569913" y="0"/>
                </a:lnTo>
                <a:lnTo>
                  <a:pt x="709162" y="174651"/>
                </a:lnTo>
                <a:lnTo>
                  <a:pt x="949851" y="174651"/>
                </a:lnTo>
                <a:cubicBezTo>
                  <a:pt x="1054771" y="174651"/>
                  <a:pt x="1139826" y="259706"/>
                  <a:pt x="1139826" y="364626"/>
                </a:cubicBezTo>
                <a:lnTo>
                  <a:pt x="1139826" y="2594526"/>
                </a:lnTo>
                <a:cubicBezTo>
                  <a:pt x="1139826" y="2699446"/>
                  <a:pt x="1054771" y="2784501"/>
                  <a:pt x="949851" y="2784501"/>
                </a:cubicBezTo>
                <a:lnTo>
                  <a:pt x="189975" y="2784501"/>
                </a:lnTo>
                <a:cubicBezTo>
                  <a:pt x="85055" y="2784501"/>
                  <a:pt x="0" y="2699446"/>
                  <a:pt x="0" y="2594526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30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62361" y="4426880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자유형 28"/>
          <p:cNvSpPr/>
          <p:nvPr/>
        </p:nvSpPr>
        <p:spPr>
          <a:xfrm>
            <a:off x="1124602" y="4347820"/>
            <a:ext cx="2609850" cy="1339368"/>
          </a:xfrm>
          <a:custGeom>
            <a:avLst/>
            <a:gdLst>
              <a:gd name="connsiteX0" fmla="*/ 189975 w 2609850"/>
              <a:gd name="connsiteY0" fmla="*/ 0 h 1339368"/>
              <a:gd name="connsiteX1" fmla="*/ 2419875 w 2609850"/>
              <a:gd name="connsiteY1" fmla="*/ 0 h 1339368"/>
              <a:gd name="connsiteX2" fmla="*/ 2609850 w 2609850"/>
              <a:gd name="connsiteY2" fmla="*/ 189975 h 1339368"/>
              <a:gd name="connsiteX3" fmla="*/ 2609850 w 2609850"/>
              <a:gd name="connsiteY3" fmla="*/ 949850 h 1339368"/>
              <a:gd name="connsiteX4" fmla="*/ 2419875 w 2609850"/>
              <a:gd name="connsiteY4" fmla="*/ 1139825 h 1339368"/>
              <a:gd name="connsiteX5" fmla="*/ 1464020 w 2609850"/>
              <a:gd name="connsiteY5" fmla="*/ 1139825 h 1339368"/>
              <a:gd name="connsiteX6" fmla="*/ 1304925 w 2609850"/>
              <a:gd name="connsiteY6" fmla="*/ 1339368 h 1339368"/>
              <a:gd name="connsiteX7" fmla="*/ 1145830 w 2609850"/>
              <a:gd name="connsiteY7" fmla="*/ 1139825 h 1339368"/>
              <a:gd name="connsiteX8" fmla="*/ 189975 w 2609850"/>
              <a:gd name="connsiteY8" fmla="*/ 1139825 h 1339368"/>
              <a:gd name="connsiteX9" fmla="*/ 0 w 2609850"/>
              <a:gd name="connsiteY9" fmla="*/ 949850 h 1339368"/>
              <a:gd name="connsiteX10" fmla="*/ 0 w 2609850"/>
              <a:gd name="connsiteY10" fmla="*/ 189975 h 1339368"/>
              <a:gd name="connsiteX11" fmla="*/ 189975 w 2609850"/>
              <a:gd name="connsiteY11" fmla="*/ 0 h 133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9850" h="1339368">
                <a:moveTo>
                  <a:pt x="189975" y="0"/>
                </a:moveTo>
                <a:lnTo>
                  <a:pt x="2419875" y="0"/>
                </a:lnTo>
                <a:cubicBezTo>
                  <a:pt x="2524795" y="0"/>
                  <a:pt x="2609850" y="85055"/>
                  <a:pt x="2609850" y="189975"/>
                </a:cubicBezTo>
                <a:lnTo>
                  <a:pt x="2609850" y="949850"/>
                </a:lnTo>
                <a:cubicBezTo>
                  <a:pt x="2609850" y="1054770"/>
                  <a:pt x="2524795" y="1139825"/>
                  <a:pt x="2419875" y="1139825"/>
                </a:cubicBezTo>
                <a:lnTo>
                  <a:pt x="1464020" y="1139825"/>
                </a:lnTo>
                <a:lnTo>
                  <a:pt x="1304925" y="1339368"/>
                </a:lnTo>
                <a:lnTo>
                  <a:pt x="1145830" y="1139825"/>
                </a:lnTo>
                <a:lnTo>
                  <a:pt x="189975" y="1139825"/>
                </a:lnTo>
                <a:cubicBezTo>
                  <a:pt x="85055" y="1139825"/>
                  <a:pt x="0" y="1054770"/>
                  <a:pt x="0" y="949850"/>
                </a:cubicBezTo>
                <a:lnTo>
                  <a:pt x="0" y="189975"/>
                </a:lnTo>
                <a:cubicBezTo>
                  <a:pt x="0" y="85055"/>
                  <a:pt x="85055" y="0"/>
                  <a:pt x="189975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8000" sy="98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80781" y="4371966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자유형 30"/>
          <p:cNvSpPr/>
          <p:nvPr/>
        </p:nvSpPr>
        <p:spPr>
          <a:xfrm rot="5400000">
            <a:off x="5336335" y="3559153"/>
            <a:ext cx="1139826" cy="2784501"/>
          </a:xfrm>
          <a:custGeom>
            <a:avLst/>
            <a:gdLst>
              <a:gd name="connsiteX0" fmla="*/ 0 w 1139826"/>
              <a:gd name="connsiteY0" fmla="*/ 2594526 h 2784501"/>
              <a:gd name="connsiteX1" fmla="*/ 0 w 1139826"/>
              <a:gd name="connsiteY1" fmla="*/ 364626 h 2784501"/>
              <a:gd name="connsiteX2" fmla="*/ 189975 w 1139826"/>
              <a:gd name="connsiteY2" fmla="*/ 174651 h 2784501"/>
              <a:gd name="connsiteX3" fmla="*/ 430665 w 1139826"/>
              <a:gd name="connsiteY3" fmla="*/ 174651 h 2784501"/>
              <a:gd name="connsiteX4" fmla="*/ 569913 w 1139826"/>
              <a:gd name="connsiteY4" fmla="*/ 0 h 2784501"/>
              <a:gd name="connsiteX5" fmla="*/ 709162 w 1139826"/>
              <a:gd name="connsiteY5" fmla="*/ 174651 h 2784501"/>
              <a:gd name="connsiteX6" fmla="*/ 949851 w 1139826"/>
              <a:gd name="connsiteY6" fmla="*/ 174651 h 2784501"/>
              <a:gd name="connsiteX7" fmla="*/ 1139826 w 1139826"/>
              <a:gd name="connsiteY7" fmla="*/ 364626 h 2784501"/>
              <a:gd name="connsiteX8" fmla="*/ 1139826 w 1139826"/>
              <a:gd name="connsiteY8" fmla="*/ 2594526 h 2784501"/>
              <a:gd name="connsiteX9" fmla="*/ 949851 w 1139826"/>
              <a:gd name="connsiteY9" fmla="*/ 2784501 h 2784501"/>
              <a:gd name="connsiteX10" fmla="*/ 189975 w 1139826"/>
              <a:gd name="connsiteY10" fmla="*/ 2784501 h 2784501"/>
              <a:gd name="connsiteX11" fmla="*/ 0 w 1139826"/>
              <a:gd name="connsiteY11" fmla="*/ 2594526 h 278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9826" h="2784501">
                <a:moveTo>
                  <a:pt x="0" y="2594526"/>
                </a:moveTo>
                <a:lnTo>
                  <a:pt x="0" y="364626"/>
                </a:lnTo>
                <a:cubicBezTo>
                  <a:pt x="0" y="259706"/>
                  <a:pt x="85055" y="174651"/>
                  <a:pt x="189975" y="174651"/>
                </a:cubicBezTo>
                <a:lnTo>
                  <a:pt x="430665" y="174651"/>
                </a:lnTo>
                <a:lnTo>
                  <a:pt x="569913" y="0"/>
                </a:lnTo>
                <a:lnTo>
                  <a:pt x="709162" y="174651"/>
                </a:lnTo>
                <a:lnTo>
                  <a:pt x="949851" y="174651"/>
                </a:lnTo>
                <a:cubicBezTo>
                  <a:pt x="1054771" y="174651"/>
                  <a:pt x="1139826" y="259706"/>
                  <a:pt x="1139826" y="364626"/>
                </a:cubicBezTo>
                <a:lnTo>
                  <a:pt x="1139826" y="2594526"/>
                </a:lnTo>
                <a:cubicBezTo>
                  <a:pt x="1139826" y="2699446"/>
                  <a:pt x="1054771" y="2784501"/>
                  <a:pt x="949851" y="2784501"/>
                </a:cubicBezTo>
                <a:lnTo>
                  <a:pt x="189975" y="2784501"/>
                </a:lnTo>
                <a:cubicBezTo>
                  <a:pt x="85055" y="2784501"/>
                  <a:pt x="0" y="2699446"/>
                  <a:pt x="0" y="2594526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30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81441" y="4408947"/>
            <a:ext cx="2297491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타원 32"/>
          <p:cNvSpPr/>
          <p:nvPr/>
        </p:nvSpPr>
        <p:spPr>
          <a:xfrm>
            <a:off x="2388576" y="4092463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388576" y="5994250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088907" y="5994250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494477" y="3938911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454665" y="3125266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073397" y="3125265"/>
            <a:ext cx="81899" cy="81899"/>
          </a:xfrm>
          <a:prstGeom prst="ellipse">
            <a:avLst/>
          </a:prstGeom>
          <a:solidFill>
            <a:srgbClr val="F4F5F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2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726053" y="-2162"/>
            <a:ext cx="4605068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i="1"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메뉴구성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물결 8"/>
          <p:cNvSpPr/>
          <p:nvPr/>
        </p:nvSpPr>
        <p:spPr>
          <a:xfrm>
            <a:off x="0" y="346319"/>
            <a:ext cx="12192000" cy="438150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0" y="392394"/>
            <a:ext cx="12192000" cy="6465607"/>
          </a:xfrm>
          <a:custGeom>
            <a:avLst/>
            <a:gdLst>
              <a:gd name="connsiteX0" fmla="*/ 2667000 w 12192000"/>
              <a:gd name="connsiteY0" fmla="*/ 519 h 6465607"/>
              <a:gd name="connsiteX1" fmla="*/ 12192000 w 12192000"/>
              <a:gd name="connsiteY1" fmla="*/ 527013 h 6465607"/>
              <a:gd name="connsiteX2" fmla="*/ 12192000 w 12192000"/>
              <a:gd name="connsiteY2" fmla="*/ 2084107 h 6465607"/>
              <a:gd name="connsiteX3" fmla="*/ 12192000 w 12192000"/>
              <a:gd name="connsiteY3" fmla="*/ 3813138 h 6465607"/>
              <a:gd name="connsiteX4" fmla="*/ 12192000 w 12192000"/>
              <a:gd name="connsiteY4" fmla="*/ 6465607 h 6465607"/>
              <a:gd name="connsiteX5" fmla="*/ 0 w 12192000"/>
              <a:gd name="connsiteY5" fmla="*/ 6465607 h 6465607"/>
              <a:gd name="connsiteX6" fmla="*/ 0 w 12192000"/>
              <a:gd name="connsiteY6" fmla="*/ 3813138 h 6465607"/>
              <a:gd name="connsiteX7" fmla="*/ 0 w 12192000"/>
              <a:gd name="connsiteY7" fmla="*/ 2084107 h 6465607"/>
              <a:gd name="connsiteX8" fmla="*/ 0 w 12192000"/>
              <a:gd name="connsiteY8" fmla="*/ 527013 h 6465607"/>
              <a:gd name="connsiteX9" fmla="*/ 2667000 w 12192000"/>
              <a:gd name="connsiteY9" fmla="*/ 519 h 64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465607">
                <a:moveTo>
                  <a:pt x="2667000" y="519"/>
                </a:moveTo>
                <a:cubicBezTo>
                  <a:pt x="5842000" y="36732"/>
                  <a:pt x="9017000" y="1953283"/>
                  <a:pt x="12192000" y="527013"/>
                </a:cubicBezTo>
                <a:lnTo>
                  <a:pt x="12192000" y="2084107"/>
                </a:lnTo>
                <a:lnTo>
                  <a:pt x="12192000" y="3813138"/>
                </a:lnTo>
                <a:lnTo>
                  <a:pt x="12192000" y="6465607"/>
                </a:lnTo>
                <a:lnTo>
                  <a:pt x="0" y="6465607"/>
                </a:lnTo>
                <a:lnTo>
                  <a:pt x="0" y="3813138"/>
                </a:lnTo>
                <a:lnTo>
                  <a:pt x="0" y="2084107"/>
                </a:lnTo>
                <a:lnTo>
                  <a:pt x="0" y="527013"/>
                </a:lnTo>
                <a:cubicBezTo>
                  <a:pt x="889000" y="127657"/>
                  <a:pt x="1778000" y="-9621"/>
                  <a:pt x="2667000" y="519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760882" y="2436761"/>
            <a:ext cx="911803" cy="911803"/>
            <a:chOff x="1225849" y="3649611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1225849" y="364961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953" y="3815715"/>
              <a:ext cx="880809" cy="880809"/>
            </a:xfrm>
            <a:prstGeom prst="rect">
              <a:avLst/>
            </a:prstGeom>
          </p:spPr>
        </p:pic>
      </p:grpSp>
      <p:sp>
        <p:nvSpPr>
          <p:cNvPr id="46" name="직사각형 45"/>
          <p:cNvSpPr/>
          <p:nvPr/>
        </p:nvSpPr>
        <p:spPr>
          <a:xfrm>
            <a:off x="4968724" y="2390532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홍길동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PowerPoint is a computer program created by Microsoft Office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548623" y="4865854"/>
            <a:ext cx="912412" cy="912412"/>
            <a:chOff x="1873263" y="5792398"/>
            <a:chExt cx="1213018" cy="1213018"/>
          </a:xfrm>
        </p:grpSpPr>
        <p:sp>
          <p:nvSpPr>
            <p:cNvPr id="48" name="타원 47"/>
            <p:cNvSpPr/>
            <p:nvPr/>
          </p:nvSpPr>
          <p:spPr>
            <a:xfrm>
              <a:off x="1873263" y="5792398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9821" y="5988956"/>
              <a:ext cx="819901" cy="819901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4012739" y="4838763"/>
            <a:ext cx="3409783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홍길동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컨텐츠에 대한 내용을 적어요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rPr>
              <a:t>PowerPoint is a computer program created by Microsoft Office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sp>
        <p:nvSpPr>
          <p:cNvPr id="53" name="자유형 52"/>
          <p:cNvSpPr/>
          <p:nvPr/>
        </p:nvSpPr>
        <p:spPr>
          <a:xfrm rot="5400000">
            <a:off x="36436" y="2713823"/>
            <a:ext cx="4131625" cy="2785135"/>
          </a:xfrm>
          <a:custGeom>
            <a:avLst/>
            <a:gdLst>
              <a:gd name="connsiteX0" fmla="*/ 0 w 4131625"/>
              <a:gd name="connsiteY0" fmla="*/ 2464463 h 2785135"/>
              <a:gd name="connsiteX1" fmla="*/ 0 w 4131625"/>
              <a:gd name="connsiteY1" fmla="*/ 495957 h 2785135"/>
              <a:gd name="connsiteX2" fmla="*/ 320671 w 4131625"/>
              <a:gd name="connsiteY2" fmla="*/ 175285 h 2785135"/>
              <a:gd name="connsiteX3" fmla="*/ 662494 w 4131625"/>
              <a:gd name="connsiteY3" fmla="*/ 175285 h 2785135"/>
              <a:gd name="connsiteX4" fmla="*/ 802248 w 4131625"/>
              <a:gd name="connsiteY4" fmla="*/ 0 h 2785135"/>
              <a:gd name="connsiteX5" fmla="*/ 942002 w 4131625"/>
              <a:gd name="connsiteY5" fmla="*/ 175285 h 2785135"/>
              <a:gd name="connsiteX6" fmla="*/ 3810953 w 4131625"/>
              <a:gd name="connsiteY6" fmla="*/ 175285 h 2785135"/>
              <a:gd name="connsiteX7" fmla="*/ 4131625 w 4131625"/>
              <a:gd name="connsiteY7" fmla="*/ 495957 h 2785135"/>
              <a:gd name="connsiteX8" fmla="*/ 4131625 w 4131625"/>
              <a:gd name="connsiteY8" fmla="*/ 2464463 h 2785135"/>
              <a:gd name="connsiteX9" fmla="*/ 3810953 w 4131625"/>
              <a:gd name="connsiteY9" fmla="*/ 2785135 h 2785135"/>
              <a:gd name="connsiteX10" fmla="*/ 320671 w 4131625"/>
              <a:gd name="connsiteY10" fmla="*/ 2785135 h 2785135"/>
              <a:gd name="connsiteX11" fmla="*/ 0 w 4131625"/>
              <a:gd name="connsiteY11" fmla="*/ 2464463 h 278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1625" h="2785135">
                <a:moveTo>
                  <a:pt x="0" y="2464463"/>
                </a:moveTo>
                <a:lnTo>
                  <a:pt x="0" y="495957"/>
                </a:lnTo>
                <a:cubicBezTo>
                  <a:pt x="0" y="318855"/>
                  <a:pt x="143569" y="175285"/>
                  <a:pt x="320671" y="175285"/>
                </a:cubicBezTo>
                <a:lnTo>
                  <a:pt x="662494" y="175285"/>
                </a:lnTo>
                <a:lnTo>
                  <a:pt x="802248" y="0"/>
                </a:lnTo>
                <a:lnTo>
                  <a:pt x="942002" y="175285"/>
                </a:lnTo>
                <a:lnTo>
                  <a:pt x="3810953" y="175285"/>
                </a:lnTo>
                <a:cubicBezTo>
                  <a:pt x="3988055" y="175285"/>
                  <a:pt x="4131625" y="318855"/>
                  <a:pt x="4131625" y="495957"/>
                </a:cubicBezTo>
                <a:lnTo>
                  <a:pt x="4131625" y="2464463"/>
                </a:lnTo>
                <a:cubicBezTo>
                  <a:pt x="4131625" y="2641565"/>
                  <a:pt x="3988055" y="2785135"/>
                  <a:pt x="3810953" y="2785135"/>
                </a:cubicBezTo>
                <a:lnTo>
                  <a:pt x="320671" y="2785135"/>
                </a:lnTo>
                <a:cubicBezTo>
                  <a:pt x="143569" y="2785135"/>
                  <a:pt x="0" y="2641565"/>
                  <a:pt x="0" y="2464463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90500" dir="36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 rot="5400000" flipH="1" flipV="1">
            <a:off x="8172384" y="2713822"/>
            <a:ext cx="4131625" cy="2785135"/>
          </a:xfrm>
          <a:custGeom>
            <a:avLst/>
            <a:gdLst>
              <a:gd name="connsiteX0" fmla="*/ 0 w 4131625"/>
              <a:gd name="connsiteY0" fmla="*/ 2464463 h 2785135"/>
              <a:gd name="connsiteX1" fmla="*/ 0 w 4131625"/>
              <a:gd name="connsiteY1" fmla="*/ 495957 h 2785135"/>
              <a:gd name="connsiteX2" fmla="*/ 320671 w 4131625"/>
              <a:gd name="connsiteY2" fmla="*/ 175285 h 2785135"/>
              <a:gd name="connsiteX3" fmla="*/ 662494 w 4131625"/>
              <a:gd name="connsiteY3" fmla="*/ 175285 h 2785135"/>
              <a:gd name="connsiteX4" fmla="*/ 802248 w 4131625"/>
              <a:gd name="connsiteY4" fmla="*/ 0 h 2785135"/>
              <a:gd name="connsiteX5" fmla="*/ 942002 w 4131625"/>
              <a:gd name="connsiteY5" fmla="*/ 175285 h 2785135"/>
              <a:gd name="connsiteX6" fmla="*/ 3810953 w 4131625"/>
              <a:gd name="connsiteY6" fmla="*/ 175285 h 2785135"/>
              <a:gd name="connsiteX7" fmla="*/ 4131625 w 4131625"/>
              <a:gd name="connsiteY7" fmla="*/ 495957 h 2785135"/>
              <a:gd name="connsiteX8" fmla="*/ 4131625 w 4131625"/>
              <a:gd name="connsiteY8" fmla="*/ 2464463 h 2785135"/>
              <a:gd name="connsiteX9" fmla="*/ 3810953 w 4131625"/>
              <a:gd name="connsiteY9" fmla="*/ 2785135 h 2785135"/>
              <a:gd name="connsiteX10" fmla="*/ 320671 w 4131625"/>
              <a:gd name="connsiteY10" fmla="*/ 2785135 h 2785135"/>
              <a:gd name="connsiteX11" fmla="*/ 0 w 4131625"/>
              <a:gd name="connsiteY11" fmla="*/ 2464463 h 278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1625" h="2785135">
                <a:moveTo>
                  <a:pt x="0" y="2464463"/>
                </a:moveTo>
                <a:lnTo>
                  <a:pt x="0" y="495957"/>
                </a:lnTo>
                <a:cubicBezTo>
                  <a:pt x="0" y="318855"/>
                  <a:pt x="143569" y="175285"/>
                  <a:pt x="320671" y="175285"/>
                </a:cubicBezTo>
                <a:lnTo>
                  <a:pt x="662494" y="175285"/>
                </a:lnTo>
                <a:lnTo>
                  <a:pt x="802248" y="0"/>
                </a:lnTo>
                <a:lnTo>
                  <a:pt x="942002" y="175285"/>
                </a:lnTo>
                <a:lnTo>
                  <a:pt x="3810953" y="175285"/>
                </a:lnTo>
                <a:cubicBezTo>
                  <a:pt x="3988055" y="175285"/>
                  <a:pt x="4131625" y="318855"/>
                  <a:pt x="4131625" y="495957"/>
                </a:cubicBezTo>
                <a:lnTo>
                  <a:pt x="4131625" y="2464463"/>
                </a:lnTo>
                <a:cubicBezTo>
                  <a:pt x="4131625" y="2641565"/>
                  <a:pt x="3988055" y="2785135"/>
                  <a:pt x="3810953" y="2785135"/>
                </a:cubicBezTo>
                <a:lnTo>
                  <a:pt x="320671" y="2785135"/>
                </a:lnTo>
                <a:cubicBezTo>
                  <a:pt x="143569" y="2785135"/>
                  <a:pt x="0" y="2641565"/>
                  <a:pt x="0" y="2464463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90500" dir="36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180223" y="3982376"/>
            <a:ext cx="1980000" cy="6009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180223" y="4154962"/>
            <a:ext cx="1980000" cy="6009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 rot="18900000">
            <a:off x="5444961" y="4076340"/>
            <a:ext cx="1476000" cy="6009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9681" y="1140324"/>
            <a:ext cx="2609850" cy="4289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OPINION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900560" y="2383873"/>
            <a:ext cx="516175" cy="516175"/>
            <a:chOff x="9412448" y="596855"/>
            <a:chExt cx="865635" cy="865635"/>
          </a:xfrm>
        </p:grpSpPr>
        <p:sp>
          <p:nvSpPr>
            <p:cNvPr id="62" name="타원 61"/>
            <p:cNvSpPr/>
            <p:nvPr/>
          </p:nvSpPr>
          <p:spPr>
            <a:xfrm>
              <a:off x="9412448" y="596855"/>
              <a:ext cx="865635" cy="865635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3" name="Group 14"/>
            <p:cNvGrpSpPr>
              <a:grpSpLocks noChangeAspect="1"/>
            </p:cNvGrpSpPr>
            <p:nvPr/>
          </p:nvGrpSpPr>
          <p:grpSpPr bwMode="auto">
            <a:xfrm>
              <a:off x="9641415" y="85675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64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919671" y="4333937"/>
            <a:ext cx="507337" cy="507337"/>
            <a:chOff x="1002577" y="5845838"/>
            <a:chExt cx="756000" cy="756000"/>
          </a:xfrm>
        </p:grpSpPr>
        <p:sp>
          <p:nvSpPr>
            <p:cNvPr id="67" name="타원 66"/>
            <p:cNvSpPr/>
            <p:nvPr/>
          </p:nvSpPr>
          <p:spPr>
            <a:xfrm>
              <a:off x="1002577" y="5845838"/>
              <a:ext cx="756000" cy="756000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Group 28"/>
            <p:cNvGrpSpPr>
              <a:grpSpLocks noChangeAspect="1"/>
            </p:cNvGrpSpPr>
            <p:nvPr/>
          </p:nvGrpSpPr>
          <p:grpSpPr bwMode="auto">
            <a:xfrm>
              <a:off x="1184746" y="6052447"/>
              <a:ext cx="391663" cy="342781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69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직사각형 71"/>
          <p:cNvSpPr/>
          <p:nvPr/>
        </p:nvSpPr>
        <p:spPr>
          <a:xfrm>
            <a:off x="854570" y="2908902"/>
            <a:ext cx="2206077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55951" y="4855279"/>
            <a:ext cx="2206077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10906946" y="2383873"/>
            <a:ext cx="516175" cy="516175"/>
            <a:chOff x="9412448" y="596855"/>
            <a:chExt cx="865635" cy="865635"/>
          </a:xfrm>
        </p:grpSpPr>
        <p:sp>
          <p:nvSpPr>
            <p:cNvPr id="75" name="타원 74"/>
            <p:cNvSpPr/>
            <p:nvPr/>
          </p:nvSpPr>
          <p:spPr>
            <a:xfrm>
              <a:off x="9412448" y="596855"/>
              <a:ext cx="865635" cy="865635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6" name="Group 14"/>
            <p:cNvGrpSpPr>
              <a:grpSpLocks noChangeAspect="1"/>
            </p:cNvGrpSpPr>
            <p:nvPr/>
          </p:nvGrpSpPr>
          <p:grpSpPr bwMode="auto">
            <a:xfrm>
              <a:off x="9641415" y="85675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77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10946796" y="4323433"/>
            <a:ext cx="507337" cy="507337"/>
            <a:chOff x="1002577" y="5845838"/>
            <a:chExt cx="756000" cy="756000"/>
          </a:xfrm>
        </p:grpSpPr>
        <p:sp>
          <p:nvSpPr>
            <p:cNvPr id="80" name="타원 79"/>
            <p:cNvSpPr/>
            <p:nvPr/>
          </p:nvSpPr>
          <p:spPr>
            <a:xfrm>
              <a:off x="1002577" y="5845838"/>
              <a:ext cx="756000" cy="756000"/>
            </a:xfrm>
            <a:prstGeom prst="ellipse">
              <a:avLst/>
            </a:prstGeom>
            <a:solidFill>
              <a:srgbClr val="FFB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1" name="Group 28"/>
            <p:cNvGrpSpPr>
              <a:grpSpLocks noChangeAspect="1"/>
            </p:cNvGrpSpPr>
            <p:nvPr/>
          </p:nvGrpSpPr>
          <p:grpSpPr bwMode="auto">
            <a:xfrm>
              <a:off x="1184746" y="6052447"/>
              <a:ext cx="391663" cy="342781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82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4" name="직사각형 83"/>
          <p:cNvSpPr/>
          <p:nvPr/>
        </p:nvSpPr>
        <p:spPr>
          <a:xfrm>
            <a:off x="9248056" y="2908902"/>
            <a:ext cx="2206077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9249437" y="4855279"/>
            <a:ext cx="2206077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55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726053" y="-2162"/>
            <a:ext cx="460506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3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PowerPoint is a computer program created by Microsoft Office. </a:t>
            </a:r>
          </a:p>
        </p:txBody>
      </p:sp>
      <p:sp>
        <p:nvSpPr>
          <p:cNvPr id="9" name="물결 8"/>
          <p:cNvSpPr/>
          <p:nvPr/>
        </p:nvSpPr>
        <p:spPr>
          <a:xfrm>
            <a:off x="0" y="346319"/>
            <a:ext cx="12192000" cy="438150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0" y="392394"/>
            <a:ext cx="12192000" cy="6465607"/>
          </a:xfrm>
          <a:custGeom>
            <a:avLst/>
            <a:gdLst>
              <a:gd name="connsiteX0" fmla="*/ 2667000 w 12192000"/>
              <a:gd name="connsiteY0" fmla="*/ 519 h 6465607"/>
              <a:gd name="connsiteX1" fmla="*/ 12192000 w 12192000"/>
              <a:gd name="connsiteY1" fmla="*/ 527013 h 6465607"/>
              <a:gd name="connsiteX2" fmla="*/ 12192000 w 12192000"/>
              <a:gd name="connsiteY2" fmla="*/ 2084107 h 6465607"/>
              <a:gd name="connsiteX3" fmla="*/ 12192000 w 12192000"/>
              <a:gd name="connsiteY3" fmla="*/ 3813138 h 6465607"/>
              <a:gd name="connsiteX4" fmla="*/ 12192000 w 12192000"/>
              <a:gd name="connsiteY4" fmla="*/ 6465607 h 6465607"/>
              <a:gd name="connsiteX5" fmla="*/ 0 w 12192000"/>
              <a:gd name="connsiteY5" fmla="*/ 6465607 h 6465607"/>
              <a:gd name="connsiteX6" fmla="*/ 0 w 12192000"/>
              <a:gd name="connsiteY6" fmla="*/ 3813138 h 6465607"/>
              <a:gd name="connsiteX7" fmla="*/ 0 w 12192000"/>
              <a:gd name="connsiteY7" fmla="*/ 2084107 h 6465607"/>
              <a:gd name="connsiteX8" fmla="*/ 0 w 12192000"/>
              <a:gd name="connsiteY8" fmla="*/ 527013 h 6465607"/>
              <a:gd name="connsiteX9" fmla="*/ 2667000 w 12192000"/>
              <a:gd name="connsiteY9" fmla="*/ 519 h 646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465607">
                <a:moveTo>
                  <a:pt x="2667000" y="519"/>
                </a:moveTo>
                <a:cubicBezTo>
                  <a:pt x="5842000" y="36732"/>
                  <a:pt x="9017000" y="1953283"/>
                  <a:pt x="12192000" y="527013"/>
                </a:cubicBezTo>
                <a:lnTo>
                  <a:pt x="12192000" y="2084107"/>
                </a:lnTo>
                <a:lnTo>
                  <a:pt x="12192000" y="3813138"/>
                </a:lnTo>
                <a:lnTo>
                  <a:pt x="12192000" y="6465607"/>
                </a:lnTo>
                <a:lnTo>
                  <a:pt x="0" y="6465607"/>
                </a:lnTo>
                <a:lnTo>
                  <a:pt x="0" y="3813138"/>
                </a:lnTo>
                <a:lnTo>
                  <a:pt x="0" y="2084107"/>
                </a:lnTo>
                <a:lnTo>
                  <a:pt x="0" y="527013"/>
                </a:lnTo>
                <a:cubicBezTo>
                  <a:pt x="889000" y="127657"/>
                  <a:pt x="1778000" y="-9621"/>
                  <a:pt x="2667000" y="519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9681" y="1140324"/>
            <a:ext cx="2609850" cy="4289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i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OPINION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10781" y="2963885"/>
            <a:ext cx="3006457" cy="3006457"/>
            <a:chOff x="6584178" y="1571981"/>
            <a:chExt cx="2381250" cy="2381250"/>
          </a:xfrm>
        </p:grpSpPr>
        <p:sp>
          <p:nvSpPr>
            <p:cNvPr id="52" name="타원 51"/>
            <p:cNvSpPr/>
            <p:nvPr/>
          </p:nvSpPr>
          <p:spPr>
            <a:xfrm>
              <a:off x="6584178" y="1571981"/>
              <a:ext cx="2381250" cy="23812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56"/>
            <p:cNvSpPr/>
            <p:nvPr/>
          </p:nvSpPr>
          <p:spPr>
            <a:xfrm>
              <a:off x="6675019" y="1662822"/>
              <a:ext cx="2199569" cy="2199569"/>
            </a:xfrm>
            <a:prstGeom prst="arc">
              <a:avLst>
                <a:gd name="adj1" fmla="val 3314007"/>
                <a:gd name="adj2" fmla="val 16200000"/>
              </a:avLst>
            </a:prstGeom>
            <a:noFill/>
            <a:ln w="2413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6776792" y="1764595"/>
              <a:ext cx="1996022" cy="1996022"/>
            </a:xfrm>
            <a:prstGeom prst="ellipse">
              <a:avLst/>
            </a:prstGeom>
            <a:noFill/>
            <a:ln w="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1129361" y="4191525"/>
            <a:ext cx="170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u="sng" dirty="0">
                <a:solidFill>
                  <a:sysClr val="windowText" lastClr="000000"/>
                </a:solidFill>
              </a:rPr>
              <a:t>CONTENTS</a:t>
            </a:r>
          </a:p>
        </p:txBody>
      </p:sp>
      <p:sp>
        <p:nvSpPr>
          <p:cNvPr id="87" name="모서리가 둥근 사각형 설명선 86"/>
          <p:cNvSpPr/>
          <p:nvPr/>
        </p:nvSpPr>
        <p:spPr>
          <a:xfrm>
            <a:off x="4341880" y="1990451"/>
            <a:ext cx="3786119" cy="1594117"/>
          </a:xfrm>
          <a:prstGeom prst="wedgeRoundRectCallout">
            <a:avLst>
              <a:gd name="adj1" fmla="val -69821"/>
              <a:gd name="adj2" fmla="val 52166"/>
              <a:gd name="adj3" fmla="val 1666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481380" y="2231233"/>
            <a:ext cx="35071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90" name="차트 89"/>
          <p:cNvGraphicFramePr/>
          <p:nvPr>
            <p:extLst>
              <p:ext uri="{D42A27DB-BD31-4B8C-83A1-F6EECF244321}">
                <p14:modId xmlns:p14="http://schemas.microsoft.com/office/powerpoint/2010/main" val="3016240715"/>
              </p:ext>
            </p:extLst>
          </p:nvPr>
        </p:nvGraphicFramePr>
        <p:xfrm>
          <a:off x="4193119" y="3874028"/>
          <a:ext cx="6961320" cy="2387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6" name="자유형 95"/>
          <p:cNvSpPr/>
          <p:nvPr/>
        </p:nvSpPr>
        <p:spPr>
          <a:xfrm rot="10800000">
            <a:off x="9461896" y="2044429"/>
            <a:ext cx="1692940" cy="1720632"/>
          </a:xfrm>
          <a:custGeom>
            <a:avLst/>
            <a:gdLst>
              <a:gd name="connsiteX0" fmla="*/ 1434128 w 1692940"/>
              <a:gd name="connsiteY0" fmla="*/ 1720632 h 1720632"/>
              <a:gd name="connsiteX1" fmla="*/ 258812 w 1692940"/>
              <a:gd name="connsiteY1" fmla="*/ 1720632 h 1720632"/>
              <a:gd name="connsiteX2" fmla="*/ 0 w 1692940"/>
              <a:gd name="connsiteY2" fmla="*/ 1461820 h 1720632"/>
              <a:gd name="connsiteX3" fmla="*/ 0 w 1692940"/>
              <a:gd name="connsiteY3" fmla="*/ 426605 h 1720632"/>
              <a:gd name="connsiteX4" fmla="*/ 258812 w 1692940"/>
              <a:gd name="connsiteY4" fmla="*/ 167793 h 1720632"/>
              <a:gd name="connsiteX5" fmla="*/ 712689 w 1692940"/>
              <a:gd name="connsiteY5" fmla="*/ 167793 h 1720632"/>
              <a:gd name="connsiteX6" fmla="*/ 846470 w 1692940"/>
              <a:gd name="connsiteY6" fmla="*/ 0 h 1720632"/>
              <a:gd name="connsiteX7" fmla="*/ 980251 w 1692940"/>
              <a:gd name="connsiteY7" fmla="*/ 167793 h 1720632"/>
              <a:gd name="connsiteX8" fmla="*/ 1434128 w 1692940"/>
              <a:gd name="connsiteY8" fmla="*/ 167793 h 1720632"/>
              <a:gd name="connsiteX9" fmla="*/ 1692940 w 1692940"/>
              <a:gd name="connsiteY9" fmla="*/ 426605 h 1720632"/>
              <a:gd name="connsiteX10" fmla="*/ 1692940 w 1692940"/>
              <a:gd name="connsiteY10" fmla="*/ 1461820 h 1720632"/>
              <a:gd name="connsiteX11" fmla="*/ 1434128 w 1692940"/>
              <a:gd name="connsiteY11" fmla="*/ 1720632 h 172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2940" h="1720632">
                <a:moveTo>
                  <a:pt x="1434128" y="1720632"/>
                </a:moveTo>
                <a:lnTo>
                  <a:pt x="258812" y="1720632"/>
                </a:lnTo>
                <a:cubicBezTo>
                  <a:pt x="115874" y="1720632"/>
                  <a:pt x="0" y="1604758"/>
                  <a:pt x="0" y="1461820"/>
                </a:cubicBezTo>
                <a:lnTo>
                  <a:pt x="0" y="426605"/>
                </a:lnTo>
                <a:cubicBezTo>
                  <a:pt x="0" y="283667"/>
                  <a:pt x="115874" y="167793"/>
                  <a:pt x="258812" y="167793"/>
                </a:cubicBezTo>
                <a:lnTo>
                  <a:pt x="712689" y="167793"/>
                </a:lnTo>
                <a:lnTo>
                  <a:pt x="846470" y="0"/>
                </a:lnTo>
                <a:lnTo>
                  <a:pt x="980251" y="167793"/>
                </a:lnTo>
                <a:lnTo>
                  <a:pt x="1434128" y="167793"/>
                </a:lnTo>
                <a:cubicBezTo>
                  <a:pt x="1577066" y="167793"/>
                  <a:pt x="1692940" y="283667"/>
                  <a:pt x="1692940" y="426605"/>
                </a:cubicBezTo>
                <a:lnTo>
                  <a:pt x="1692940" y="1461820"/>
                </a:lnTo>
                <a:cubicBezTo>
                  <a:pt x="1692940" y="1604758"/>
                  <a:pt x="1577066" y="1720632"/>
                  <a:pt x="1434128" y="1720632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7000" sy="97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546564" y="2323234"/>
            <a:ext cx="15236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28200" y="3975100"/>
            <a:ext cx="1219200" cy="239496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3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00600" y="3113149"/>
            <a:ext cx="680992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i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5400" b="1" i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PowerPoint is a computer program created by Microsoft Office. </a:t>
            </a:r>
          </a:p>
        </p:txBody>
      </p:sp>
      <p:sp>
        <p:nvSpPr>
          <p:cNvPr id="13" name="자유형 12"/>
          <p:cNvSpPr/>
          <p:nvPr/>
        </p:nvSpPr>
        <p:spPr>
          <a:xfrm>
            <a:off x="9000671" y="2043863"/>
            <a:ext cx="2609850" cy="1339368"/>
          </a:xfrm>
          <a:custGeom>
            <a:avLst/>
            <a:gdLst>
              <a:gd name="connsiteX0" fmla="*/ 189975 w 2609850"/>
              <a:gd name="connsiteY0" fmla="*/ 0 h 1339368"/>
              <a:gd name="connsiteX1" fmla="*/ 2419875 w 2609850"/>
              <a:gd name="connsiteY1" fmla="*/ 0 h 1339368"/>
              <a:gd name="connsiteX2" fmla="*/ 2609850 w 2609850"/>
              <a:gd name="connsiteY2" fmla="*/ 189975 h 1339368"/>
              <a:gd name="connsiteX3" fmla="*/ 2609850 w 2609850"/>
              <a:gd name="connsiteY3" fmla="*/ 949850 h 1339368"/>
              <a:gd name="connsiteX4" fmla="*/ 2419875 w 2609850"/>
              <a:gd name="connsiteY4" fmla="*/ 1139825 h 1339368"/>
              <a:gd name="connsiteX5" fmla="*/ 1464020 w 2609850"/>
              <a:gd name="connsiteY5" fmla="*/ 1139825 h 1339368"/>
              <a:gd name="connsiteX6" fmla="*/ 1304925 w 2609850"/>
              <a:gd name="connsiteY6" fmla="*/ 1339368 h 1339368"/>
              <a:gd name="connsiteX7" fmla="*/ 1145830 w 2609850"/>
              <a:gd name="connsiteY7" fmla="*/ 1139825 h 1339368"/>
              <a:gd name="connsiteX8" fmla="*/ 189975 w 2609850"/>
              <a:gd name="connsiteY8" fmla="*/ 1139825 h 1339368"/>
              <a:gd name="connsiteX9" fmla="*/ 0 w 2609850"/>
              <a:gd name="connsiteY9" fmla="*/ 949850 h 1339368"/>
              <a:gd name="connsiteX10" fmla="*/ 0 w 2609850"/>
              <a:gd name="connsiteY10" fmla="*/ 189975 h 1339368"/>
              <a:gd name="connsiteX11" fmla="*/ 189975 w 2609850"/>
              <a:gd name="connsiteY11" fmla="*/ 0 h 133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09850" h="1339368">
                <a:moveTo>
                  <a:pt x="189975" y="0"/>
                </a:moveTo>
                <a:lnTo>
                  <a:pt x="2419875" y="0"/>
                </a:lnTo>
                <a:cubicBezTo>
                  <a:pt x="2524795" y="0"/>
                  <a:pt x="2609850" y="85055"/>
                  <a:pt x="2609850" y="189975"/>
                </a:cubicBezTo>
                <a:lnTo>
                  <a:pt x="2609850" y="949850"/>
                </a:lnTo>
                <a:cubicBezTo>
                  <a:pt x="2609850" y="1054770"/>
                  <a:pt x="2524795" y="1139825"/>
                  <a:pt x="2419875" y="1139825"/>
                </a:cubicBezTo>
                <a:lnTo>
                  <a:pt x="1464020" y="1139825"/>
                </a:lnTo>
                <a:lnTo>
                  <a:pt x="1304925" y="1339368"/>
                </a:lnTo>
                <a:lnTo>
                  <a:pt x="1145830" y="1139825"/>
                </a:lnTo>
                <a:lnTo>
                  <a:pt x="189975" y="1139825"/>
                </a:lnTo>
                <a:cubicBezTo>
                  <a:pt x="85055" y="1139825"/>
                  <a:pt x="0" y="1054770"/>
                  <a:pt x="0" y="949850"/>
                </a:cubicBezTo>
                <a:lnTo>
                  <a:pt x="0" y="189975"/>
                </a:lnTo>
                <a:cubicBezTo>
                  <a:pt x="0" y="85055"/>
                  <a:pt x="85055" y="0"/>
                  <a:pt x="189975" y="0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8000" sy="98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56850" y="2068009"/>
            <a:ext cx="22974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까칠한 조땡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CHO HYUN SEOK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8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368</Words>
  <Application>Microsoft Office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야놀자 야체 B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Kim HanJu</cp:lastModifiedBy>
  <cp:revision>30</cp:revision>
  <dcterms:created xsi:type="dcterms:W3CDTF">2017-09-25T07:14:53Z</dcterms:created>
  <dcterms:modified xsi:type="dcterms:W3CDTF">2019-11-02T13:29:00Z</dcterms:modified>
</cp:coreProperties>
</file>