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70C7-78AE-4CF9-ACDB-06AF1544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EC349-7859-4451-B2ED-537EA89B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2FC28-1D47-448E-98F1-D522EC1D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D58E3-873A-4647-A8B2-E339E7C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D7BB0-CB9F-4CB8-BB45-5310CA7B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5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5E6B2-4A45-4BBA-BA6E-3B656A2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AF897-57CA-4A98-A771-8444575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270B3-7FF9-4D09-B9D8-AE084A7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5F1F8-A534-4166-B9CE-E241CC6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123-B2E8-449A-BFF7-4038D47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34E19A-9914-4FB7-9F78-D1040F4B6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C40E4-63FC-4819-823C-9696433D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5EBC2-AF0A-4A69-9375-8CF04CFD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D6793-C9CD-4DA1-B5A5-F305C928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7B546-8E04-4851-ADD6-E0AF937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CF2BB-09A6-4FB7-95FE-C2A838C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E7974-A96D-481C-B91C-A5CE8BE8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227A7-8D86-4956-BEB6-DD5FE00E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A8035-C912-43B2-AB75-E23B59C3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B669E-C55B-4D83-B801-BCBD87C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8A40-DF73-46E2-9927-AF44612D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1547A-D8DC-459E-B27C-1A5209CF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55B49-05A4-49B1-BBDC-414A09B5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CF775-50E0-4916-B0D9-36371EA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8B228-DD36-4D38-A4D0-AAB4A19E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43CEE-2003-4C07-9266-A23B875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20CA9-EEC6-47FE-8A9A-84F2498B5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EB58D-6581-4706-82C4-689BAF25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A55EA-2D85-4EA1-BC54-E2DBE723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827F3-59A7-49CE-AE08-1E6B7C59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4828D-C1C3-46E4-A57E-618F9B80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E4EC6-7F2D-4CD3-9B55-99F1AC6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B0E41-D88D-4EDA-9AFB-FC0B4F49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26380-2FA4-4251-8F25-14E3642E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36EE2-CE49-437F-919C-3A5D04B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B27BF-9590-4C1D-8D69-767A19AD0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EC93A-B122-492A-8EF7-B083C980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E3A9CE-B07C-4188-A4A6-8D917D52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33177-1A74-458C-B1BD-29EC7A5A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ECE9-9832-46A0-9778-1C644954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3C587-1FE4-40AC-AAAF-AAD3DB08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74B71-2349-4634-B01F-73730600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F51FE0-6DB4-40F6-8A9E-351C8A0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E24611-3C43-4CE7-96D9-48DFF260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22B34-9918-49EB-81A8-097FB47E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F4E6B-05C4-4509-BF03-EDA38BE0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1778C-09D6-432E-BC89-8BFC08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3FF73-0169-43D0-852E-4AEF54E0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C599FD-C47F-4E4E-80D9-B442884AE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A82D9-8E82-444B-9FEC-C720DD6D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EAEFF-7D0A-4A09-A7CB-6AF16E2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E7032-77B8-4D02-8503-92EDF49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1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E581-C57A-45A0-B6AB-906D8FA6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00D29D-DCFF-47E4-AA75-343BB8F0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B91CE-4D10-45A9-AF01-D4DFA76B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B3CCE-615A-4C72-8BEA-8723D0D5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9BE0B-5704-45A5-B239-BF51EC54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FE9B7-B7BE-4858-A638-6830E5DF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A6370-BC0E-4999-ABD2-50886AC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DD99F-CB50-4386-8AE6-BBCEFA97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A2509-2125-422B-9403-31D23BF1F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6182-4FA7-44E1-9009-0C2EA3AFD44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D269D-1953-4733-A8FF-561A5CD5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DAF75-9635-4999-843A-447E5185A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AEC36-3C55-4BCA-8DC1-E45A1145A46F}"/>
              </a:ext>
            </a:extLst>
          </p:cNvPr>
          <p:cNvSpPr txBox="1"/>
          <p:nvPr/>
        </p:nvSpPr>
        <p:spPr>
          <a:xfrm>
            <a:off x="260350" y="156206"/>
            <a:ext cx="417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Team. 20 </a:t>
            </a:r>
            <a:r>
              <a:rPr lang="en-US" altLang="ko-KR" sz="1400" dirty="0" err="1">
                <a:latin typeface="+mj-lt"/>
              </a:rPr>
              <a:t>Hyungjun</a:t>
            </a:r>
            <a:r>
              <a:rPr lang="en-US" altLang="ko-KR" sz="1400" dirty="0">
                <a:latin typeface="+mj-lt"/>
              </a:rPr>
              <a:t> Kim, Ju-</a:t>
            </a:r>
            <a:r>
              <a:rPr lang="en-US" altLang="ko-KR" sz="1400" dirty="0" err="1">
                <a:latin typeface="+mj-lt"/>
              </a:rPr>
              <a:t>eun</a:t>
            </a:r>
            <a:r>
              <a:rPr lang="en-US" altLang="ko-KR" sz="1400" dirty="0">
                <a:latin typeface="+mj-lt"/>
              </a:rPr>
              <a:t> Park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94AB7-5E15-403A-9DDA-E67B50E52878}"/>
              </a:ext>
            </a:extLst>
          </p:cNvPr>
          <p:cNvSpPr txBox="1"/>
          <p:nvPr/>
        </p:nvSpPr>
        <p:spPr>
          <a:xfrm>
            <a:off x="5410200" y="156206"/>
            <a:ext cx="65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Computer Architecture 2019 Spring: Course Project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171C9-7CC7-43F2-96C3-E82B1314571B}"/>
              </a:ext>
            </a:extLst>
          </p:cNvPr>
          <p:cNvSpPr txBox="1"/>
          <p:nvPr/>
        </p:nvSpPr>
        <p:spPr>
          <a:xfrm>
            <a:off x="692150" y="896707"/>
            <a:ext cx="54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Adopted Algorithm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725E9-EEDE-4AA6-8B20-0B4E2B64BFE3}"/>
              </a:ext>
            </a:extLst>
          </p:cNvPr>
          <p:cNvSpPr txBox="1"/>
          <p:nvPr/>
        </p:nvSpPr>
        <p:spPr>
          <a:xfrm>
            <a:off x="692150" y="2977292"/>
            <a:ext cx="54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Estimated Execution time</a:t>
            </a:r>
            <a:endParaRPr lang="ko-KR" alt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0E3A6-044C-4713-922A-191150C50258}"/>
              </a:ext>
            </a:extLst>
          </p:cNvPr>
          <p:cNvSpPr txBox="1"/>
          <p:nvPr/>
        </p:nvSpPr>
        <p:spPr>
          <a:xfrm>
            <a:off x="6305550" y="896707"/>
            <a:ext cx="540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Simulation Result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2E698-1083-4A24-96FC-AEDCAD3DFE21}"/>
              </a:ext>
            </a:extLst>
          </p:cNvPr>
          <p:cNvSpPr txBox="1"/>
          <p:nvPr/>
        </p:nvSpPr>
        <p:spPr>
          <a:xfrm>
            <a:off x="882650" y="1334857"/>
            <a:ext cx="417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adopted the DFS algorithm which uses pruning to deal with the TSP in this project.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7ED957-58D6-4F1D-800A-A7C0645F044C}"/>
                  </a:ext>
                </a:extLst>
              </p:cNvPr>
              <p:cNvSpPr txBox="1"/>
              <p:nvPr/>
            </p:nvSpPr>
            <p:spPr>
              <a:xfrm>
                <a:off x="882650" y="3415442"/>
                <a:ext cx="4171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We estimated the execution time as 97300 instructions. The time complexity of DFS algorithm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7ED957-58D6-4F1D-800A-A7C0645F0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0" y="3415442"/>
                <a:ext cx="4171950" cy="923330"/>
              </a:xfrm>
              <a:prstGeom prst="rect">
                <a:avLst/>
              </a:prstGeom>
              <a:blipFill>
                <a:blip r:embed="rId2"/>
                <a:stretch>
                  <a:fillRect l="-1316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ECA806A-036D-483D-A361-43C8098528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45982"/>
              </p:ext>
            </p:extLst>
          </p:nvPr>
        </p:nvGraphicFramePr>
        <p:xfrm>
          <a:off x="2038350" y="5307641"/>
          <a:ext cx="8128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6593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4759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Execution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Measured Execution 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1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97300 inst.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64600 inst.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6219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7EE50F5-4297-4830-8F2A-5067DC1AA4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91325" y="2722047"/>
            <a:ext cx="3606800" cy="1811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8C6BC8-DCC7-4779-91CE-FA348E5EE0C5}"/>
              </a:ext>
            </a:extLst>
          </p:cNvPr>
          <p:cNvSpPr txBox="1"/>
          <p:nvPr/>
        </p:nvSpPr>
        <p:spPr>
          <a:xfrm>
            <a:off x="6994525" y="4552831"/>
            <a:ext cx="319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Figure1. </a:t>
            </a:r>
            <a:r>
              <a:rPr lang="en-US" altLang="ko-KR" sz="1200" dirty="0" err="1"/>
              <a:t>QtSpim</a:t>
            </a:r>
            <a:r>
              <a:rPr lang="en-US" altLang="ko-KR" sz="1200" dirty="0"/>
              <a:t> console output result (</a:t>
            </a:r>
            <a:r>
              <a:rPr lang="en-US" altLang="ko-KR" sz="1200" dirty="0" err="1"/>
              <a:t>tsp.s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FE9D-0519-4F53-AB98-58E03D505EF0}"/>
              </a:ext>
            </a:extLst>
          </p:cNvPr>
          <p:cNvSpPr txBox="1"/>
          <p:nvPr/>
        </p:nvSpPr>
        <p:spPr>
          <a:xfrm>
            <a:off x="2038350" y="5011711"/>
            <a:ext cx="319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Table1. Comparison of execution times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00A47-EC57-4C56-8A40-D242FFB9CE2D}"/>
              </a:ext>
            </a:extLst>
          </p:cNvPr>
          <p:cNvSpPr txBox="1"/>
          <p:nvPr/>
        </p:nvSpPr>
        <p:spPr>
          <a:xfrm>
            <a:off x="6508750" y="1334857"/>
            <a:ext cx="41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console output means the distance of the shortest tour and the ordered node numbers of the shortest route, respectively.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1FB21-B442-46FD-96B9-5F8C500D4697}"/>
              </a:ext>
            </a:extLst>
          </p:cNvPr>
          <p:cNvSpPr txBox="1"/>
          <p:nvPr/>
        </p:nvSpPr>
        <p:spPr>
          <a:xfrm>
            <a:off x="9505950" y="6419358"/>
            <a:ext cx="242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2019-06-11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23211-123D-41CE-B695-721155E3AB9A}"/>
              </a:ext>
            </a:extLst>
          </p:cNvPr>
          <p:cNvSpPr txBox="1"/>
          <p:nvPr/>
        </p:nvSpPr>
        <p:spPr>
          <a:xfrm>
            <a:off x="260350" y="6419358"/>
            <a:ext cx="49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Depart of Software, </a:t>
            </a:r>
            <a:r>
              <a:rPr lang="en-US" altLang="ko-KR" sz="1400" dirty="0" err="1">
                <a:latin typeface="+mj-lt"/>
              </a:rPr>
              <a:t>SungKyunKwan</a:t>
            </a:r>
            <a:r>
              <a:rPr lang="en-US" altLang="ko-KR" sz="1400" dirty="0">
                <a:latin typeface="+mj-lt"/>
              </a:rPr>
              <a:t> Univ.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118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박주은</dc:creator>
  <cp:lastModifiedBy>박주은</cp:lastModifiedBy>
  <cp:revision>31</cp:revision>
  <dcterms:created xsi:type="dcterms:W3CDTF">2019-05-31T06:27:54Z</dcterms:created>
  <dcterms:modified xsi:type="dcterms:W3CDTF">2019-05-31T07:14:54Z</dcterms:modified>
</cp:coreProperties>
</file>