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4F259-0DDD-4D39-AA3E-19BE44BA7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A8EAF-7C46-46F0-8B74-B60FD008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57EE7-24C1-4E9B-B693-00E488E6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F2AC0-B018-44D5-83EF-06183B9B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679F4-7E57-4C9D-8BD4-1E124285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ACB97-5E82-409C-A0EA-7DEC9C95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A55308-2EBB-4E6A-8884-A73CDB666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05BF2-B4CE-4D26-BFD1-96B350E3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932FB-8C10-4C5A-9CD7-3BE622D2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9A55A-CA55-45E9-8ECF-D6262F50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28915D-DA1B-4322-BD8D-337115753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969C8-7F0F-4610-B18B-FAF498B6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7B06-255E-4A28-8964-FA1EB738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C99F0-CA89-46F7-9E2E-0CA623C4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216A9-1A47-426D-A4A9-10F2E347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8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EE209-AACE-4316-BADE-33A04318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1A57A-FBB1-4DA0-B065-7F2C43DF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518D6-F323-431B-95B3-1AA4C5F8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85391-6E9D-477E-A3D3-F0688BB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4A961-E9B3-46FA-A3A6-C69F8BA5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AB2B-54D2-4943-A500-4737F986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F0B66-61DE-42CC-9106-58665BF0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71E78-6DEA-428A-994E-ADD4BB0B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27EFA-0C8A-4EA1-A39D-29580057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0DC4B-F1D1-4A12-9EFC-E21168CA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4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8BCCD-E987-4AFF-A9CA-8B35A58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FF88D-76E7-4AB6-8981-DA61319E4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6573B-2CF1-411A-BF35-8A6B2C252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7BA69-B4DC-4DC8-BED4-57F7DCCA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D2AAD-1F63-4ECB-8F97-8E08AF8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F435A-50BC-4F0A-B375-648AEFFB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20574-338C-4113-AA30-8C935AB0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8C9C6-778E-42E1-8B14-4B402156A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09124-1115-4BE7-84FE-79709211B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0F2227-6E4A-41F7-A2A5-6D4BC61BC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60351-58CF-49C5-9F63-2BB14071D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D43DF0-EC04-44AE-A4A3-CF2C4825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E7A8D1-F605-4DC0-B25B-0A3E8B11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5D234-F965-4B0E-8210-6758AD07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3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B38FE-28CF-448A-9C66-AC52C5F9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0BC596-34E7-472F-82C6-7ED0FEB7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193274-5046-4E37-B2FF-6974E30D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4E5ED-B025-489F-A50C-AB6947F1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2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7C842A-AF6D-44BA-96E0-CCE75117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231CC9-5F57-45F8-8AD2-A9925F71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8AB75-9E27-4C62-9D35-39C3F495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9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8D0BF-DDB0-4C25-9BED-D50AC4B5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056C5-961C-4E9D-B403-3D1CE3EB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3E8E0D-1FCA-4E10-8152-3561C669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D95C8-1956-49D5-8284-ABD42C64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2A5A2-9B64-447D-898B-B9846FCF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69591-C072-414E-862F-1F182D9F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4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DEEF-31E5-441B-B53E-6AFBE9BF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2F394A-B742-4BD3-A093-DF7D490BC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BCD62-0F04-4C44-BEEB-9B964379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94A769-E22E-4A55-8509-CF2FF596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6798F-306E-411B-A697-7182E95B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F0AFF-E2EC-48C1-AF3E-DAB20393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2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3109C0-060A-445F-8C91-8E9E6B5B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C901E-B39D-4889-83A1-232CDEA31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B3F94-2C4A-48A3-9EAC-8158EC172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FCFC-FB16-4629-A990-241054A2D230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D0273-33D8-4717-BA5D-5398EFF23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E7481-9E17-4B35-94EF-6518672AC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1F06-5B11-4D58-8F79-2598CEA2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5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9C107-929D-4318-BDEA-C1977E912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/>
              <a:t>Quiz 2:</a:t>
            </a:r>
            <a:r>
              <a:rPr lang="ko-KR" altLang="en-US" sz="4400" dirty="0"/>
              <a:t> </a:t>
            </a:r>
            <a:r>
              <a:rPr lang="en-US" altLang="ko-KR" sz="4400" dirty="0"/>
              <a:t>floating point number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59CB8F-2751-4406-881D-1DC5A589F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23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585FC-FC92-4CFE-B341-6FB72C3B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16-bit (half-precision) floating point number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EDD06-DAFE-406C-B18C-192A71EC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16 bits size floating point data representation</a:t>
            </a:r>
          </a:p>
          <a:p>
            <a:pPr lvl="1"/>
            <a:r>
              <a:rPr lang="en-US" altLang="ko-KR" sz="1800" dirty="0"/>
              <a:t>1 bit sign</a:t>
            </a:r>
          </a:p>
          <a:p>
            <a:pPr lvl="1"/>
            <a:r>
              <a:rPr lang="en-US" altLang="ko-KR" sz="1800" dirty="0"/>
              <a:t>5 bit exp (exponent)</a:t>
            </a:r>
          </a:p>
          <a:p>
            <a:pPr lvl="1"/>
            <a:r>
              <a:rPr lang="en-US" altLang="ko-KR" sz="1800" dirty="0"/>
              <a:t>10 bit frac (significand)</a:t>
            </a:r>
          </a:p>
          <a:p>
            <a:r>
              <a:rPr lang="en-US" altLang="ko-KR" sz="2000" dirty="0"/>
              <a:t>Refer to the lecture</a:t>
            </a:r>
            <a:r>
              <a:rPr lang="ko-KR" altLang="en-US" sz="2000" dirty="0"/>
              <a:t> </a:t>
            </a:r>
            <a:r>
              <a:rPr lang="en-US" altLang="ko-KR" sz="2000" dirty="0"/>
              <a:t>note</a:t>
            </a:r>
            <a:r>
              <a:rPr lang="ko-KR" altLang="en-US" sz="2000" dirty="0"/>
              <a:t> </a:t>
            </a:r>
            <a:r>
              <a:rPr lang="en-US" altLang="ko-KR" sz="2000" dirty="0"/>
              <a:t>slide about floating point (02_3_float_2.pdf)</a:t>
            </a:r>
          </a:p>
          <a:p>
            <a:pPr lvl="1"/>
            <a:r>
              <a:rPr lang="en-US" altLang="ko-KR" sz="1800" dirty="0"/>
              <a:t>Almost same behavior as single (32-bit), double (64-bit) precision case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9FCFE3-AEFF-481B-B8C7-B9121A039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69079"/>
              </p:ext>
            </p:extLst>
          </p:nvPr>
        </p:nvGraphicFramePr>
        <p:xfrm>
          <a:off x="989262" y="4136634"/>
          <a:ext cx="10063749" cy="256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527">
                  <a:extLst>
                    <a:ext uri="{9D8B030D-6E8A-4147-A177-3AD203B41FA5}">
                      <a16:colId xmlns:a16="http://schemas.microsoft.com/office/drawing/2014/main" val="3309474177"/>
                    </a:ext>
                  </a:extLst>
                </a:gridCol>
                <a:gridCol w="5152754">
                  <a:extLst>
                    <a:ext uri="{9D8B030D-6E8A-4147-A177-3AD203B41FA5}">
                      <a16:colId xmlns:a16="http://schemas.microsoft.com/office/drawing/2014/main" val="46025589"/>
                    </a:ext>
                  </a:extLst>
                </a:gridCol>
                <a:gridCol w="2932468">
                  <a:extLst>
                    <a:ext uri="{9D8B030D-6E8A-4147-A177-3AD203B41FA5}">
                      <a16:colId xmlns:a16="http://schemas.microsoft.com/office/drawing/2014/main" val="3265361338"/>
                    </a:ext>
                  </a:extLst>
                </a:gridCol>
              </a:tblGrid>
              <a:tr h="302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or 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16-bit FP (bit stream)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Round mode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82392"/>
                  </a:ext>
                </a:extLst>
              </a:tr>
              <a:tr h="55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0 10100 0101100000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Round-to-zero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74130"/>
                  </a:ext>
                </a:extLst>
              </a:tr>
              <a:tr h="55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0 10010 1110000000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7133"/>
                  </a:ext>
                </a:extLst>
              </a:tr>
              <a:tr h="55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0.34375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0 01101 0110000000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Round-to-even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20048"/>
                  </a:ext>
                </a:extLst>
              </a:tr>
              <a:tr h="55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1 10000 0010000000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5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7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91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Quiz 2: floating point number</vt:lpstr>
      <vt:lpstr>16-bit (half-precision) floating point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Quiz:2</dc:title>
  <dc:creator>Drew H Woo</dc:creator>
  <cp:lastModifiedBy>김형준</cp:lastModifiedBy>
  <cp:revision>17</cp:revision>
  <dcterms:created xsi:type="dcterms:W3CDTF">2018-03-19T15:08:17Z</dcterms:created>
  <dcterms:modified xsi:type="dcterms:W3CDTF">2018-10-02T06:21:34Z</dcterms:modified>
</cp:coreProperties>
</file>