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3a00d43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83a00d43b0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g83a00d43b0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3a00d43b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83a00d43b0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g83a00d43b0_1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3a00d43b0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83a00d43b0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83a00d43b0_1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26886" y="-3945"/>
            <a:ext cx="8229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261723" y="37079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>
            <a:lvl1pPr marL="457200" marR="0" lvl="0" indent="-412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73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457200" y="4767271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3124200" y="4767271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3463658" y="484502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descr="2015바탕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2826698" y="-657140"/>
            <a:ext cx="3560878" cy="646563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756700" y="2951463"/>
            <a:ext cx="414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2165900" y="1295662"/>
            <a:ext cx="5174700" cy="1437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자유주제</a:t>
            </a:r>
            <a:endParaRPr lang="en-US" altLang="ko-KR" sz="18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600" b="1" dirty="0">
                <a:solidFill>
                  <a:srgbClr val="3F3F3F"/>
                </a:solidFill>
              </a:rPr>
              <a:t>-</a:t>
            </a:r>
            <a:r>
              <a:rPr lang="ko-KR" altLang="en-US" sz="1600" b="1" dirty="0">
                <a:solidFill>
                  <a:srgbClr val="3F3F3F"/>
                </a:solidFill>
              </a:rPr>
              <a:t>코로나 </a:t>
            </a:r>
            <a:r>
              <a:rPr lang="en-US" altLang="ko-KR" sz="1600" b="1" dirty="0">
                <a:solidFill>
                  <a:srgbClr val="3F3F3F"/>
                </a:solidFill>
              </a:rPr>
              <a:t>19</a:t>
            </a:r>
            <a:r>
              <a:rPr lang="ko-KR" altLang="en-US" sz="1600" b="1" dirty="0">
                <a:solidFill>
                  <a:srgbClr val="3F3F3F"/>
                </a:solidFill>
              </a:rPr>
              <a:t> 확산과 감기로 진단받은 환자수의 관계</a:t>
            </a:r>
            <a:r>
              <a:rPr lang="en-US" altLang="ko-KR" sz="1600" b="1" dirty="0">
                <a:solidFill>
                  <a:srgbClr val="3F3F3F"/>
                </a:solidFill>
              </a:rPr>
              <a:t>-</a:t>
            </a:r>
            <a:endParaRPr sz="16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7244857" y="3172128"/>
            <a:ext cx="4692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5243793" y="3718660"/>
            <a:ext cx="25365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1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김소영</a:t>
            </a:r>
            <a:endParaRPr sz="1400" b="1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과제 목표</a:t>
            </a:r>
            <a:endParaRPr sz="19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61791" y="371584"/>
            <a:ext cx="85590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3683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en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과제 </a:t>
            </a:r>
            <a:r>
              <a:rPr lang="en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가설</a:t>
            </a: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239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➢"/>
            </a:pP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코로나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-19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가 확산하면서 감기로 진단받은 환자 수는 눈에 띄게 증가하거나 감소했을 것이다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83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en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과제 설명</a:t>
            </a: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239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➢"/>
            </a:pP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83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en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선택 이유</a:t>
            </a: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239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➢"/>
            </a:pPr>
            <a:r>
              <a:rPr lang="ko-KR" altLang="en-US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감기 환자 수 진단 증가 요인</a:t>
            </a:r>
            <a:r>
              <a:rPr lang="en-US" altLang="ko-KR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ko-KR" altLang="en-US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작은 증상만으로도 코로나 감염여부를 우려해 병원 또는 진료소에서 진료를 받는 사람의 수가 증가할 수 있다</a:t>
            </a:r>
            <a:r>
              <a:rPr lang="en-US" altLang="ko-KR" sz="1700" b="0" i="0" u="none" strike="noStrike" cap="none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3815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endParaRPr lang="en-US" altLang="ko-KR"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239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➢"/>
            </a:pP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감기 환자 수 진단 감소 요인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다중이용시설의 하나인 병원 방문을 꺼리게 되어 병원을 방문하는 환자 수 자체가 감소할 수 있다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서비스 구조(아키텍처)</a:t>
            </a:r>
            <a:endParaRPr sz="19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61791" y="371584"/>
            <a:ext cx="85590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3683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endParaRPr sz="1700" b="0" i="0" u="none" strike="noStrike" cap="none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16F35-1105-4139-8E1B-6A9B21A709BB}"/>
              </a:ext>
            </a:extLst>
          </p:cNvPr>
          <p:cNvSpPr txBox="1"/>
          <p:nvPr/>
        </p:nvSpPr>
        <p:spPr>
          <a:xfrm>
            <a:off x="743578" y="793820"/>
            <a:ext cx="7094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보건의료빅데이터개방시스템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및 데이터셋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코로나</a:t>
            </a:r>
            <a:r>
              <a:rPr lang="en-US" altLang="ko-KR" dirty="0"/>
              <a:t>19</a:t>
            </a:r>
            <a:r>
              <a:rPr lang="ko-KR" altLang="en-US" dirty="0"/>
              <a:t>로 국가 비상사태가 선포된 이후 </a:t>
            </a:r>
            <a:r>
              <a:rPr lang="ko-KR" altLang="en-US" dirty="0" err="1"/>
              <a:t>감기환자수와</a:t>
            </a:r>
            <a:r>
              <a:rPr lang="ko-KR" altLang="en-US" dirty="0"/>
              <a:t> 전년도 및 이전 </a:t>
            </a:r>
            <a:r>
              <a:rPr lang="en-US" altLang="ko-KR" dirty="0"/>
              <a:t>10</a:t>
            </a:r>
            <a:r>
              <a:rPr lang="ko-KR" altLang="en-US" dirty="0"/>
              <a:t>개년도의 동일 날짜구간의 </a:t>
            </a:r>
            <a:r>
              <a:rPr lang="ko-KR" altLang="en-US" dirty="0" err="1"/>
              <a:t>감기환자수</a:t>
            </a:r>
            <a:r>
              <a:rPr lang="ko-KR" altLang="en-US" dirty="0"/>
              <a:t> 데이터 사용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데이터 수집 방식</a:t>
            </a:r>
            <a:endParaRPr sz="19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261791" y="421109"/>
            <a:ext cx="85590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3683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endParaRPr sz="1700" b="0" i="0" u="none" strike="noStrike" cap="none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>
                <a:solidFill>
                  <a:srgbClr val="595959"/>
                </a:solidFill>
              </a:rPr>
              <a:t>분석 방법</a:t>
            </a:r>
            <a:endParaRPr sz="19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261791" y="371584"/>
            <a:ext cx="85590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3683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en" sz="170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결과 관련 원인 컬럼</a:t>
            </a:r>
            <a:endParaRPr sz="170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➢"/>
            </a:pPr>
            <a:r>
              <a:rPr lang="en" sz="170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주요 원인(독립변수)</a:t>
            </a:r>
            <a:endParaRPr sz="170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➢"/>
            </a:pPr>
            <a:r>
              <a:rPr lang="en" sz="170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주변 원인(통제변수)</a:t>
            </a:r>
            <a:endParaRPr sz="170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en" sz="170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선택 이유</a:t>
            </a:r>
            <a:endParaRPr sz="170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>
                <a:solidFill>
                  <a:srgbClr val="595959"/>
                </a:solidFill>
              </a:rPr>
              <a:t>분석 결과</a:t>
            </a:r>
            <a:endParaRPr sz="19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61791" y="371584"/>
            <a:ext cx="85590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3683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endParaRPr sz="1700" b="0" i="0" u="none" strike="noStrike" cap="none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3463658" y="484502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75199"/>
            <a:ext cx="9144000" cy="3375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화면 슬라이드 쇼(16:9)</PresentationFormat>
  <Paragraphs>51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sundooedu</cp:lastModifiedBy>
  <cp:revision>4</cp:revision>
  <dcterms:modified xsi:type="dcterms:W3CDTF">2020-04-23T01:30:43Z</dcterms:modified>
</cp:coreProperties>
</file>