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8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8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3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AFD2-9E76-4E94-A194-2F14C4F222F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7E58-2115-4299-9776-5E684709C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220686" y="317241"/>
            <a:ext cx="6844529" cy="3240605"/>
            <a:chOff x="2220686" y="317241"/>
            <a:chExt cx="6844529" cy="3240605"/>
          </a:xfrm>
        </p:grpSpPr>
        <p:sp>
          <p:nvSpPr>
            <p:cNvPr id="4" name="직사각형 3"/>
            <p:cNvSpPr/>
            <p:nvPr/>
          </p:nvSpPr>
          <p:spPr>
            <a:xfrm>
              <a:off x="2220686" y="317241"/>
              <a:ext cx="6844529" cy="324060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lIns="91440" tIns="0" rIns="91440" bIns="0" anchor="b" anchorCtr="0">
              <a:prstTxWarp prst="textFadeRight">
                <a:avLst/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altLang="ko-KR" sz="5400" b="1" spc="-100" dirty="0" smtClean="0">
                  <a:ln w="31750" cap="rnd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15000">
                        <a:srgbClr val="FF0000"/>
                      </a:gs>
                      <a:gs pos="0">
                        <a:srgbClr val="FF0000"/>
                      </a:gs>
                      <a:gs pos="36000">
                        <a:schemeClr val="accent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  <a:tileRect/>
                  </a:gra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ack to the future 2002" panose="02000000000000000000" pitchFamily="2" charset="0"/>
                </a:rPr>
                <a:t>FUTURE</a:t>
              </a:r>
              <a:r>
                <a:rPr lang="en-US" altLang="ko-KR" sz="5400" b="1" spc="-100" dirty="0" smtClean="0">
                  <a:ln w="31750" cap="rnd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rgbClr val="FF0000"/>
                      </a:gs>
                      <a:gs pos="74000">
                        <a:schemeClr val="accent4"/>
                      </a:gs>
                      <a:gs pos="83000">
                        <a:schemeClr val="accent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  <a:tileRect/>
                  </a:gra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ack to the future 2002" panose="02000000000000000000" pitchFamily="2" charset="0"/>
                </a:rPr>
                <a:t>&gt;</a:t>
              </a:r>
              <a:endParaRPr lang="en-US" altLang="ko-KR" sz="5400" b="1" spc="-100" dirty="0">
                <a:ln w="31750" cap="rnd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74000">
                      <a:schemeClr val="accent4"/>
                    </a:gs>
                    <a:gs pos="83000">
                      <a:schemeClr val="accent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ck to the future 2002" panose="02000000000000000000" pitchFamily="2" charset="0"/>
              </a:endParaRPr>
            </a:p>
            <a:p>
              <a:pPr algn="ctr"/>
              <a:r>
                <a:rPr lang="en-US" altLang="ko-KR" sz="5400" b="1" spc="-100" dirty="0" smtClean="0">
                  <a:ln w="31750" cap="rnd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87000">
                        <a:srgbClr val="FF0000"/>
                      </a:gs>
                      <a:gs pos="4000">
                        <a:schemeClr val="accent4"/>
                      </a:gs>
                      <a:gs pos="76000">
                        <a:schemeClr val="accent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  <a:tileRect/>
                  </a:gra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ack to the future 2002" panose="02000000000000000000" pitchFamily="2" charset="0"/>
                </a:rPr>
                <a:t>     Back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 rot="21339100">
              <a:off x="2401386" y="2730136"/>
              <a:ext cx="2118361" cy="653143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lIns="91440" tIns="0" rIns="91440" bIns="0">
              <a:prstTxWarp prst="textFadeRight">
                <a:avLst>
                  <a:gd name="adj" fmla="val 18427"/>
                </a:avLst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altLang="ko-KR" sz="5400" b="1" spc="-100" dirty="0" smtClean="0">
                  <a:ln w="31750" cap="rnd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65000">
                        <a:srgbClr val="FF0000"/>
                      </a:gs>
                      <a:gs pos="4000">
                        <a:schemeClr val="accent2"/>
                      </a:gs>
                      <a:gs pos="0">
                        <a:schemeClr val="accent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  <a:tileRect/>
                  </a:gra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ack to the future 2002" panose="02000000000000000000" pitchFamily="2" charset="0"/>
                </a:rPr>
                <a:t>THE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79674" y="2076002"/>
              <a:ext cx="1963783" cy="679269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lIns="91440" tIns="0" rIns="91440" bIns="0">
              <a:prstTxWarp prst="textFadeRight">
                <a:avLst>
                  <a:gd name="adj" fmla="val 19811"/>
                </a:avLst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altLang="ko-KR" sz="5400" b="1" spc="-100" dirty="0" smtClean="0">
                  <a:ln w="31750" cap="rnd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26000">
                        <a:schemeClr val="accent4"/>
                      </a:gs>
                      <a:gs pos="100000">
                        <a:schemeClr val="accent2"/>
                      </a:gs>
                      <a:gs pos="68000">
                        <a:schemeClr val="accent2"/>
                      </a:gs>
                      <a:gs pos="0">
                        <a:schemeClr val="accent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  <a:tileRect/>
                  </a:gra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ack to the future 2002" panose="02000000000000000000" pitchFamily="2" charset="0"/>
                </a:rPr>
                <a:t>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7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9693" y="4735368"/>
            <a:ext cx="1833088" cy="93391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scadeUp">
              <a:avLst>
                <a:gd name="adj" fmla="val 89497"/>
              </a:avLst>
            </a:prstTxWarp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ck to the future 2002" panose="02000000000000000000" pitchFamily="2" charset="0"/>
              </a:rPr>
              <a:t>TO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50790" y="4038487"/>
            <a:ext cx="2409485" cy="17744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scadeUp">
              <a:avLst>
                <a:gd name="adj" fmla="val 92294"/>
              </a:avLst>
            </a:prstTxWarp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ck to the future 2002" panose="02000000000000000000" pitchFamily="2" charset="0"/>
              </a:rPr>
              <a:t>TO</a:t>
            </a:r>
          </a:p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ck to the future 2002" panose="02000000000000000000" pitchFamily="2" charset="0"/>
              </a:rPr>
              <a:t>THE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ck to the future 2002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Back to the future 2002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aclass</dc:creator>
  <cp:lastModifiedBy>aclass</cp:lastModifiedBy>
  <cp:revision>9</cp:revision>
  <dcterms:created xsi:type="dcterms:W3CDTF">2020-11-19T07:12:53Z</dcterms:created>
  <dcterms:modified xsi:type="dcterms:W3CDTF">2020-11-19T08:23:50Z</dcterms:modified>
</cp:coreProperties>
</file>