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theme/theme3.xml" ContentType="application/vnd.openxmlformats-officedocument.theme+xml"/>
  <Override PartName="/ppt/slides/slide57.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s/slide56.xml" ContentType="application/vnd.openxmlformats-officedocument.presentationml.slid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1/14/10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1/14/10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1/14/10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1/14/10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1/14/10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1/14/10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1/14/10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1/14/10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1/14/10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1/14/10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1/14/10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1/14/10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1/14/10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1/14/10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xmlns:ma="http://schemas.microsoft.com/office/mac/drawingml/2008/main">
          <mc:Choice Requires="ma">
            <p:blipFill>
              <a:blip r:embed="rId2"/>
              <a:srcRect t="-15603" b="-1560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xmlns:ma="http://schemas.microsoft.com/office/mac/drawingml/2008/main">
          <mc:Choice Requires="ma">
            <p:blipFill>
              <a:blip r:embed="rId2"/>
              <a:srcRect t="-81002" b="-8100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a="http://schemas.microsoft.com/office/mac/drawingml/2008/main">
          <mc:Choice Requires="ma">
            <p:blipFill>
              <a:blip r:embed="rId2"/>
              <a:srcRect l="-45966" r="-45966"/>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a:t>
            </a:r>
            <a:r>
              <a:rPr lang="en-US" dirty="0" smtClean="0"/>
              <a:t>successful  </a:t>
            </a:r>
            <a:r>
              <a:rPr lang="en-US" dirty="0" smtClean="0"/>
              <a:t>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a="http://schemas.microsoft.com/office/mac/drawingml/2008/main">
          <mc:Choice Requires="ma">
            <p:blipFill>
              <a:blip r:embed="rId2"/>
              <a:srcRect l="-13531" r="-13531"/>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a="http://schemas.microsoft.com/office/mac/drawingml/2008/main">
          <mc:Choice Requires="ma">
            <p:blipFill>
              <a:blip r:embed="rId2"/>
              <a:srcRect l="-9407" r="-9407"/>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a:t>
            </a:r>
            <a:r>
              <a:rPr lang="en-US" sz="2200" dirty="0" smtClean="0"/>
              <a:t>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a:t>
            </a:r>
            <a:r>
              <a:rPr lang="en-US" dirty="0" smtClean="0"/>
              <a:t>messages </a:t>
            </a:r>
            <a:endParaRPr lang="en-GB" dirty="0" smtClean="0"/>
          </a:p>
          <a:p>
            <a:r>
              <a:rPr lang="en-US" dirty="0" smtClean="0"/>
              <a:t>Design inputs that cause input buffers to </a:t>
            </a:r>
            <a:r>
              <a:rPr lang="en-US" dirty="0" smtClean="0"/>
              <a:t>overflow </a:t>
            </a:r>
            <a:endParaRPr lang="en-GB" dirty="0" smtClean="0"/>
          </a:p>
          <a:p>
            <a:r>
              <a:rPr lang="en-US" dirty="0" smtClean="0"/>
              <a:t>Repeat the same input or series of inputs numerous </a:t>
            </a:r>
            <a:r>
              <a:rPr lang="en-US" dirty="0" smtClean="0"/>
              <a:t>times </a:t>
            </a:r>
            <a:endParaRPr lang="en-GB" dirty="0" smtClean="0"/>
          </a:p>
          <a:p>
            <a:r>
              <a:rPr lang="en-US" dirty="0" smtClean="0"/>
              <a:t>Force invalid outputs to be </a:t>
            </a:r>
            <a:r>
              <a:rPr lang="en-US" dirty="0" smtClean="0"/>
              <a:t>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a:t>
            </a:r>
            <a:r>
              <a:rPr lang="en-US" dirty="0" smtClean="0"/>
              <a:t>methods  </a:t>
            </a:r>
            <a:r>
              <a:rPr lang="en-US" dirty="0" smtClean="0"/>
              <a:t>component testing in which you test related groups of </a:t>
            </a:r>
            <a:r>
              <a:rPr lang="en-US" dirty="0" smtClean="0"/>
              <a:t>objects  </a:t>
            </a:r>
            <a:r>
              <a:rPr lang="en-US" dirty="0" smtClean="0"/>
              <a:t>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xmlns:ma="http://schemas.microsoft.com/office/mac/drawingml/2008/main">
          <mc:Choice Requires="ma">
            <p:blipFill>
              <a:blip r:embed="rId2"/>
              <a:srcRect l="-35390" r="-35390"/>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a:t>
            </a:r>
            <a:r>
              <a:rPr lang="en-GB" dirty="0" smtClean="0">
                <a:solidFill>
                  <a:srgbClr val="FF0000"/>
                </a:solidFill>
              </a:rPr>
              <a:t>interfaces </a:t>
            </a:r>
            <a:r>
              <a:rPr lang="en-GB" dirty="0" smtClean="0"/>
              <a:t>Data </a:t>
            </a:r>
            <a:r>
              <a:rPr lang="en-GB" dirty="0" smtClean="0"/>
              <a:t>passed from one</a:t>
            </a:r>
            <a:r>
              <a:rPr lang="en-GB" dirty="0" smtClean="0"/>
              <a:t> method or procedure </a:t>
            </a:r>
            <a:r>
              <a:rPr lang="en-GB" dirty="0" smtClean="0"/>
              <a:t>to another.</a:t>
            </a:r>
          </a:p>
          <a:p>
            <a:pPr lvl="1"/>
            <a:r>
              <a:rPr lang="en-GB" dirty="0" smtClean="0">
                <a:solidFill>
                  <a:srgbClr val="FF0000"/>
                </a:solidFill>
              </a:rPr>
              <a:t>Shared memory </a:t>
            </a:r>
            <a:r>
              <a:rPr lang="en-GB" dirty="0" smtClean="0">
                <a:solidFill>
                  <a:srgbClr val="FF0000"/>
                </a:solidFill>
              </a:rPr>
              <a:t>interfaces </a:t>
            </a:r>
            <a:r>
              <a:rPr lang="en-GB" dirty="0" smtClean="0"/>
              <a:t>Block </a:t>
            </a:r>
            <a:r>
              <a:rPr lang="en-GB" dirty="0" smtClean="0"/>
              <a:t>of memory is shared between procedures or functions.</a:t>
            </a:r>
          </a:p>
          <a:p>
            <a:pPr lvl="1"/>
            <a:r>
              <a:rPr lang="en-GB" dirty="0" smtClean="0">
                <a:solidFill>
                  <a:srgbClr val="FF0000"/>
                </a:solidFill>
              </a:rPr>
              <a:t>Procedural </a:t>
            </a:r>
            <a:r>
              <a:rPr lang="en-GB" dirty="0" smtClean="0">
                <a:solidFill>
                  <a:srgbClr val="FF0000"/>
                </a:solidFill>
              </a:rPr>
              <a:t>interfaces </a:t>
            </a:r>
            <a:r>
              <a:rPr lang="en-GB" dirty="0" smtClean="0"/>
              <a:t>Sub</a:t>
            </a:r>
            <a:r>
              <a:rPr lang="en-GB" dirty="0" smtClean="0"/>
              <a:t>-system encapsulates a set of procedures to be called by other sub-systems.</a:t>
            </a:r>
          </a:p>
          <a:p>
            <a:pPr lvl="1"/>
            <a:r>
              <a:rPr lang="en-GB" dirty="0" smtClean="0">
                <a:solidFill>
                  <a:srgbClr val="FF0000"/>
                </a:solidFill>
              </a:rPr>
              <a:t>Message passing </a:t>
            </a:r>
            <a:r>
              <a:rPr lang="en-GB" dirty="0" smtClean="0">
                <a:solidFill>
                  <a:srgbClr val="FF0000"/>
                </a:solidFill>
              </a:rPr>
              <a:t>interfaces </a:t>
            </a:r>
            <a:r>
              <a:rPr lang="en-GB" dirty="0" smtClean="0"/>
              <a:t>Sub</a:t>
            </a:r>
            <a:r>
              <a:rPr lang="en-GB" dirty="0" smtClean="0"/>
              <a:t>-systems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r>
              <a:rPr lang="en-US" dirty="0" smtClean="0"/>
              <a:t>.</a:t>
            </a:r>
          </a:p>
          <a:p>
            <a:r>
              <a:rPr lang="en-US" dirty="0" smtClean="0"/>
              <a:t>The focus in system testing is testing the interactions between components.</a:t>
            </a:r>
            <a:r>
              <a:rPr lang="en-US" dirty="0" smtClean="0"/>
              <a:t> </a:t>
            </a:r>
            <a:endParaRPr lang="en-US" dirty="0" smtClean="0"/>
          </a:p>
          <a:p>
            <a:r>
              <a:rPr lang="en-US" dirty="0" smtClean="0"/>
              <a:t>System testing checks that components are compatible, interact correctly and transfer the right data at the right time across their interfaces.</a:t>
            </a:r>
            <a:r>
              <a:rPr lang="en-US" dirty="0" smtClean="0"/>
              <a:t>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a:t>
            </a:r>
            <a:r>
              <a:rPr lang="en-US" dirty="0" smtClean="0"/>
              <a:t>use case usually involves several system components so testing the use case forces these interactions to occur.</a:t>
            </a:r>
          </a:p>
          <a:p>
            <a:r>
              <a:rPr lang="en-US" dirty="0" smtClean="0"/>
              <a:t>The </a:t>
            </a:r>
            <a:r>
              <a:rPr lang="en-US" dirty="0" smtClean="0"/>
              <a:t>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mc:AlternateContent xmlns:ma="http://schemas.microsoft.com/office/mac/drawingml/2008/main">
          <mc:Choice Requires="ma">
            <p:blipFill>
              <a:blip r:embed="rId2"/>
              <a:srcRect l="-4798" r="-4798"/>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a:t>
            </a:r>
            <a:r>
              <a:rPr lang="en-US" dirty="0" smtClean="0"/>
              <a:t>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a:t>
            </a:r>
            <a:r>
              <a:rPr lang="en-US" dirty="0" smtClean="0"/>
              <a:t>of functions (e.g. text formatting) that are accessed through the same menu must be tested.</a:t>
            </a:r>
            <a:endParaRPr lang="en-GB" dirty="0" smtClean="0"/>
          </a:p>
          <a:p>
            <a:pPr lvl="1"/>
            <a:r>
              <a:rPr lang="en-US" dirty="0" smtClean="0"/>
              <a:t>Where </a:t>
            </a:r>
            <a:r>
              <a:rPr lang="en-US" dirty="0" smtClean="0"/>
              <a:t>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a="http://schemas.microsoft.com/office/mac/drawingml/2008/main">
          <mc:Choice Requires="ma">
            <p:blipFill>
              <a:blip r:embed="rId2"/>
              <a:srcRect t="-43665" b="-4366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a:t>
            </a:r>
            <a:r>
              <a:rPr lang="en-US" dirty="0" smtClean="0"/>
              <a:t>‘broken’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a:t>
            </a:r>
            <a:r>
              <a:rPr lang="en-US" dirty="0" smtClean="0"/>
              <a:t>rofile of use of the system.</a:t>
            </a:r>
          </a:p>
          <a:p>
            <a:r>
              <a:rPr lang="en-US" dirty="0" smtClean="0"/>
              <a:t>Performance tests usually involve planning a series of tests where the load is steadily increased until the system performance becomes unacceptable.</a:t>
            </a:r>
            <a:endParaRPr lang="en-US" dirty="0" smtClean="0"/>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a:t>
            </a:r>
            <a:r>
              <a:rPr lang="en-US" dirty="0" smtClean="0"/>
              <a:t>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a:t>
            </a:r>
            <a:r>
              <a:rPr lang="en-US" dirty="0" smtClean="0"/>
              <a: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xmlns:ma="http://schemas.microsoft.com/office/mac/drawingml/2008/main">
          <mc:Choice Requires="ma">
            <p:blipFill>
              <a:blip r:embed="rId2"/>
              <a:srcRect t="-105822" b="-10582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a:t>
            </a:r>
            <a:r>
              <a:rPr lang="en-US" dirty="0" smtClean="0"/>
              <a:t>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a="http://schemas.microsoft.com/office/mac/drawingml/2008/main">
          <mc:Choice Requires="ma">
            <p:blipFill>
              <a:blip r:embed="rId2"/>
              <a:srcRect l="-14077" r="-14077"/>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761</TotalTime>
  <Words>4276</Words>
  <Application>Microsoft Macintosh PowerPoint</Application>
  <PresentationFormat>On-screen Show (4:3)</PresentationFormat>
  <Paragraphs>400</Paragraphs>
  <Slides>60</Slides>
  <Notes>3</Notes>
  <HiddenSlides>0</HiddenSlides>
  <MMClips>0</MMClips>
  <ScaleCrop>false</ScaleCrop>
  <HeadingPairs>
    <vt:vector size="4" baseType="variant">
      <vt:variant>
        <vt:lpstr>Design Template</vt:lpstr>
      </vt:variant>
      <vt:variant>
        <vt:i4>1</vt:i4>
      </vt:variant>
      <vt:variant>
        <vt:lpstr>Slide Titles</vt:lpstr>
      </vt:variant>
      <vt:variant>
        <vt:i4>60</vt:i4>
      </vt:variant>
    </vt:vector>
  </HeadingPairs>
  <TitlesOfParts>
    <vt:vector size="61" baseType="lpstr">
      <vt:lpstr>SE9</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Ian Sommerville</cp:lastModifiedBy>
  <cp:revision>17</cp:revision>
  <dcterms:created xsi:type="dcterms:W3CDTF">2010-01-14T08:17:23Z</dcterms:created>
  <dcterms:modified xsi:type="dcterms:W3CDTF">2010-01-14T08:54:03Z</dcterms:modified>
</cp:coreProperties>
</file>