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7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F9AA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αlpha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Б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etter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Project Architecture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Yana Galina	Vanessa Schuweh	Kenwood Harris	Tariq Ahsan	Elizabeth Slade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CCCC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Quiz Activity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user selects a quiz in their choice of language and difficulty. The length of the quiz is determined by the length of the chosen alphabet, and questions take three forms: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version of the letter in the target language (Russian, Greek, or Armenian)  is displayed with the choices in Latin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Latin is displayed and the choices are in the target language</a:t>
            </a:r>
          </a:p>
          <a:p>
            <a:pPr indent="-317500" lvl="1" marL="914400" rtl="0">
              <a:spcBef>
                <a:spcPts val="0"/>
              </a:spcBef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pronunciation of the letter is played, and choices are in the target language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Quiz Activity first gets information from its intent to determine the language the user selected, then loads the appropriate letter map.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CCCC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Quiz Activity cont...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screens shows the score, various options, lives, and the remaining time.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If a user answers a question correctly, their score increases by 100*(TimeEnd/TimeStart)</a:t>
            </a:r>
          </a:p>
          <a:p>
            <a:pPr indent="-342900" lvl="0" marL="457200">
              <a:spcBef>
                <a:spcPts val="0"/>
              </a:spcBef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If the user answers incorrectly, their lives decrease by one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Quiz Activity Screen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69798" cy="392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150" y="223000"/>
            <a:ext cx="2528701" cy="4697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CCCC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End Screen Activity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Displays at the end of a Learn Activity or a Quiz.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>
              <a:spcBef>
                <a:spcPts val="0"/>
              </a:spcBef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Depending on the intents one of two screens will be shown. For a LearningAcvitity the user will be congratulated for learning a specific alphabet. However following a quiz, the user will be presented with their score, and a win or loss message.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End Screen Activity Screen for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LearnActivity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729120" cy="392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800" y="219900"/>
            <a:ext cx="2528701" cy="4703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145350" y="184182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End Screen Activity Screen cont…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End screen for Quiz Mode 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500" y="232925"/>
            <a:ext cx="2528699" cy="4677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F9AA6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LetterMaps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-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Four classes: GenericLetterMap, and its three child classes RussianLetterMap, GreekLetterMap, and ArmenianLetterMap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-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Hold all of the language-specific data needed for LearnActivity and QuizActivity, including the alphabet in the target language, the latin transliteration of the alphabet, and the audio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-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GenericLetterMap is the framework to store , manage, and retrieve data, while its child classes “fill” in the data with the particular language data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-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GenericLetterMap allows for retrieval of any entry, and shuffling entries (used in QuizActivity)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ts val="1800"/>
              <a:buFont typeface="Montserrat"/>
              <a:buChar char="-"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Audio taken from open sources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F9AA6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LetterCanvas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Extends View class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Allows 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user to draw over letters in LearnActivity in red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Restricts drawing to a box in LearnActivity layout</a:t>
            </a:r>
          </a:p>
          <a:p>
            <a:pPr indent="-342900" lvl="0" marL="457200">
              <a:spcBef>
                <a:spcPts val="0"/>
              </a:spcBef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Allows for user to clear the drawing to try again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F9AA6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AlphaBetter consists of five core Activity classes, each of which corresponds to a screen or “mode”.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Activities: Main Activity, Learn Activity, Difficulty Activity, Quiz Activity, End Screen Activity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>
              <a:spcBef>
                <a:spcPts val="0"/>
              </a:spcBef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Two other class types: the LetterMaps, and the LetterCanvas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Navigation Between Activities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00" y="1356325"/>
            <a:ext cx="8656801" cy="3185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CCCC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Main Activity (Mode Select)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This activity lists the 2 modes of our app (learning and quiz) and the three language options (Russian, Greek, and Armenian) for each mode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When a button is clicked, an intent is created to go to the correct activity (either DifficultyActivity for quiz buttons or LearnActivity for learn buttons) and stores language information in the intent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Displays the app name, and the various game modes.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Main Activity Screen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514478" cy="39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5900" y="211838"/>
            <a:ext cx="2528701" cy="471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CCCC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Learn Activity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Allows the user to learn the alphabet, by listening to the pronunciation of the letter by a native speaker, and/or tracing the character, all at their own pace.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To play audio the MediaPlayer class is used to set a play onClick. The audio files are linked to their counterparts in the LetterMap.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spcBef>
                <a:spcPts val="0"/>
              </a:spcBef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Allows the users to trace the letters by with the custom LetterCanvas class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Learn Activity Screen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787597" cy="392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2525" y="235075"/>
            <a:ext cx="2528700" cy="4673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CCCC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Difficulty Activity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Starts when user clicks one of the “quiz” buttons in MainActivity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Displays the two options for difficulty for QuizActivity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Allows the user to choose one of two modes to play the quiz mode in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Regular: 15 seconds per question with 3 lives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Hard: 10 seconds per question with 1 life</a:t>
            </a:r>
          </a:p>
          <a:p>
            <a:pPr indent="-317500" lvl="2" marL="1371600" rtl="0">
              <a:spcBef>
                <a:spcPts val="0"/>
              </a:spcBef>
              <a:buSzPts val="1400"/>
              <a:buFont typeface="Montserrat"/>
              <a:buChar char="-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Amount of initial seconds per question decreases as quiz progresses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- Stores information for language/difficulty modes in intent for Quiz Activity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- Starts QuizActivity when user clicks one of the buttons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E2F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Difficult Activity Screen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530638" cy="3925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50" y="185975"/>
            <a:ext cx="2528700" cy="4771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