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880"/>
                </a:moveTo>
                <a:lnTo>
                  <a:pt x="9144000" y="5135880"/>
                </a:lnTo>
                <a:lnTo>
                  <a:pt x="9144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DEC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105400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1511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79520" y="5205984"/>
            <a:ext cx="1607820" cy="1607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7344" y="3477767"/>
            <a:ext cx="3261359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DEC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48511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942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16468" y="332231"/>
            <a:ext cx="719327" cy="720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043940" cy="260985"/>
          </a:xfrm>
          <a:custGeom>
            <a:avLst/>
            <a:gdLst/>
            <a:ahLst/>
            <a:cxnLst/>
            <a:rect l="l" t="t" r="r" b="b"/>
            <a:pathLst>
              <a:path w="1043940" h="260985">
                <a:moveTo>
                  <a:pt x="0" y="260603"/>
                </a:moveTo>
                <a:lnTo>
                  <a:pt x="1043940" y="260603"/>
                </a:lnTo>
                <a:lnTo>
                  <a:pt x="104394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5A2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786371" y="1142999"/>
            <a:ext cx="2357755" cy="5715000"/>
          </a:xfrm>
          <a:custGeom>
            <a:avLst/>
            <a:gdLst/>
            <a:ahLst/>
            <a:cxnLst/>
            <a:rect l="l" t="t" r="r" b="b"/>
            <a:pathLst>
              <a:path w="2357754" h="5715000">
                <a:moveTo>
                  <a:pt x="0" y="5715000"/>
                </a:moveTo>
                <a:lnTo>
                  <a:pt x="2357628" y="5715000"/>
                </a:lnTo>
                <a:lnTo>
                  <a:pt x="2357628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8210" y="252729"/>
            <a:ext cx="3227578" cy="55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kyepub.net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544732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 err="1"/>
              <a:t>이펍</a:t>
            </a:r>
            <a:r>
              <a:rPr lang="ko-KR" altLang="en-US" sz="1600" dirty="0"/>
              <a:t> 보기 기능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이펍</a:t>
            </a:r>
            <a:r>
              <a:rPr lang="ko-KR" altLang="en-US" sz="1600" dirty="0"/>
              <a:t> 라이브러리는 유료 </a:t>
            </a:r>
            <a:r>
              <a:rPr lang="ko-KR" altLang="en-US" sz="1600" dirty="0" err="1"/>
              <a:t>사용예정입니다</a:t>
            </a:r>
            <a:endParaRPr lang="en-US" altLang="ko-KR" sz="1600" dirty="0"/>
          </a:p>
          <a:p>
            <a:r>
              <a:rPr lang="en-US" altLang="ko-KR" sz="1600" dirty="0">
                <a:hlinkClick r:id="rId2"/>
              </a:rPr>
              <a:t>https://skyepub.net/</a:t>
            </a:r>
            <a:endParaRPr lang="en-US" altLang="ko-KR" sz="1600" dirty="0"/>
          </a:p>
          <a:p>
            <a:r>
              <a:rPr lang="en-US" altLang="ko-KR" sz="1600" dirty="0"/>
              <a:t>IOS, </a:t>
            </a:r>
            <a:r>
              <a:rPr lang="ko-KR" altLang="en-US" sz="1600" dirty="0"/>
              <a:t>안드로이드</a:t>
            </a:r>
            <a:r>
              <a:rPr lang="en-US" altLang="ko-KR" sz="1600" dirty="0"/>
              <a:t>, PC(</a:t>
            </a:r>
            <a:r>
              <a:rPr lang="en-US" altLang="ko-KR" sz="1600" dirty="0" err="1"/>
              <a:t>javaFX</a:t>
            </a:r>
            <a:r>
              <a:rPr lang="en-US" altLang="ko-KR" sz="1600" dirty="0"/>
              <a:t>)</a:t>
            </a:r>
            <a:r>
              <a:rPr lang="ko-KR" altLang="en-US" sz="1600" dirty="0"/>
              <a:t> 라이브러리 지원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OAuth 3</a:t>
            </a:r>
            <a:r>
              <a:rPr lang="ko-KR" altLang="en-US" sz="1600" dirty="0"/>
              <a:t>종 개발 연동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네이버</a:t>
            </a:r>
            <a:r>
              <a:rPr lang="en-US" altLang="ko-KR" sz="1600" dirty="0"/>
              <a:t>, </a:t>
            </a:r>
            <a:r>
              <a:rPr lang="ko-KR" altLang="en-US" sz="1600" dirty="0"/>
              <a:t>페이스북</a:t>
            </a:r>
            <a:r>
              <a:rPr lang="en-US" altLang="ko-KR" sz="1600" dirty="0"/>
              <a:t>,</a:t>
            </a:r>
            <a:r>
              <a:rPr lang="ko-KR" altLang="en-US" sz="1600" dirty="0"/>
              <a:t>카카오톡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밀리 </a:t>
            </a:r>
            <a:r>
              <a:rPr lang="en-US" altLang="ko-KR" sz="1600" dirty="0"/>
              <a:t>API </a:t>
            </a:r>
            <a:r>
              <a:rPr lang="ko-KR" altLang="en-US" sz="1600" dirty="0"/>
              <a:t>연동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읽고있는 도서 목록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읽은 도서 목록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이펍</a:t>
            </a:r>
            <a:r>
              <a:rPr lang="ko-KR" altLang="en-US" sz="1600" dirty="0"/>
              <a:t> 파일 다운로드 및 관리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 err="1"/>
              <a:t>이펍</a:t>
            </a:r>
            <a:r>
              <a:rPr lang="en-US" altLang="ko-KR" sz="1600" dirty="0"/>
              <a:t>  DRM </a:t>
            </a:r>
            <a:r>
              <a:rPr lang="ko-KR" altLang="en-US" sz="1600" dirty="0"/>
              <a:t>연동해서 풀기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다운로드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 </a:t>
            </a:r>
            <a:r>
              <a:rPr lang="ko-KR" altLang="en-US" sz="1600" dirty="0"/>
              <a:t>푸시 받기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이펍뷰어</a:t>
            </a:r>
            <a:r>
              <a:rPr lang="ko-KR" altLang="en-US" dirty="0"/>
              <a:t> 개발 기능 요약</a:t>
            </a:r>
          </a:p>
        </p:txBody>
      </p:sp>
    </p:spTree>
    <p:extLst>
      <p:ext uri="{BB962C8B-B14F-4D97-AF65-F5344CB8AC3E}">
        <p14:creationId xmlns:p14="http://schemas.microsoft.com/office/powerpoint/2010/main" val="11927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459" y="1269491"/>
            <a:ext cx="3022600" cy="540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4450" algn="r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59" y="1269491"/>
            <a:ext cx="3022091" cy="539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6059" y="252729"/>
            <a:ext cx="139700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algun Gothic"/>
                <a:cs typeface="Malgun Gothic"/>
              </a:rPr>
              <a:t>로그인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672" y="6376822"/>
            <a:ext cx="125539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254" dirty="0">
                <a:solidFill>
                  <a:srgbClr val="F9D207"/>
                </a:solidFill>
                <a:latin typeface="Times New Roman"/>
                <a:cs typeface="Times New Roman"/>
              </a:rPr>
              <a:t> </a:t>
            </a:r>
            <a:r>
              <a:rPr sz="1000" b="1" u="sng" spc="-5" dirty="0">
                <a:solidFill>
                  <a:srgbClr val="F9D207"/>
                </a:solidFill>
                <a:latin typeface="Malgun Gothic"/>
                <a:cs typeface="Malgun Gothic"/>
              </a:rPr>
              <a:t>밀리의 서재</a:t>
            </a:r>
            <a:r>
              <a:rPr sz="1000" b="1" u="sng" spc="-60" dirty="0">
                <a:solidFill>
                  <a:srgbClr val="F9D207"/>
                </a:solidFill>
                <a:latin typeface="Malgun Gothic"/>
                <a:cs typeface="Malgun Gothic"/>
              </a:rPr>
              <a:t> </a:t>
            </a:r>
            <a:r>
              <a:rPr sz="1000" b="1" u="sng" spc="-10" dirty="0">
                <a:solidFill>
                  <a:srgbClr val="F9D207"/>
                </a:solidFill>
                <a:latin typeface="Malgun Gothic"/>
                <a:cs typeface="Malgun Gothic"/>
              </a:rPr>
              <a:t>살펴보기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346" y="6016548"/>
            <a:ext cx="14408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읽을 거리를</a:t>
            </a:r>
            <a:r>
              <a:rPr sz="1000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찾아볼까요?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8990" y="3358134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4" h="287020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4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8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4" y="286511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4334" y="3396996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48990" y="6310121"/>
            <a:ext cx="285115" cy="288290"/>
          </a:xfrm>
          <a:custGeom>
            <a:avLst/>
            <a:gdLst/>
            <a:ahLst/>
            <a:cxnLst/>
            <a:rect l="l" t="t" r="r" b="b"/>
            <a:pathLst>
              <a:path w="285114" h="288290">
                <a:moveTo>
                  <a:pt x="0" y="144017"/>
                </a:moveTo>
                <a:lnTo>
                  <a:pt x="7260" y="98496"/>
                </a:lnTo>
                <a:lnTo>
                  <a:pt x="27480" y="58962"/>
                </a:lnTo>
                <a:lnTo>
                  <a:pt x="58320" y="27786"/>
                </a:lnTo>
                <a:lnTo>
                  <a:pt x="97438" y="7342"/>
                </a:lnTo>
                <a:lnTo>
                  <a:pt x="142494" y="0"/>
                </a:lnTo>
                <a:lnTo>
                  <a:pt x="187549" y="7342"/>
                </a:lnTo>
                <a:lnTo>
                  <a:pt x="226667" y="27786"/>
                </a:lnTo>
                <a:lnTo>
                  <a:pt x="257507" y="58962"/>
                </a:lnTo>
                <a:lnTo>
                  <a:pt x="277727" y="98496"/>
                </a:lnTo>
                <a:lnTo>
                  <a:pt x="284988" y="144017"/>
                </a:lnTo>
                <a:lnTo>
                  <a:pt x="277727" y="189539"/>
                </a:lnTo>
                <a:lnTo>
                  <a:pt x="257507" y="229073"/>
                </a:lnTo>
                <a:lnTo>
                  <a:pt x="226667" y="260249"/>
                </a:lnTo>
                <a:lnTo>
                  <a:pt x="187549" y="280693"/>
                </a:lnTo>
                <a:lnTo>
                  <a:pt x="142494" y="288035"/>
                </a:lnTo>
                <a:lnTo>
                  <a:pt x="97438" y="280693"/>
                </a:lnTo>
                <a:lnTo>
                  <a:pt x="58320" y="260249"/>
                </a:lnTo>
                <a:lnTo>
                  <a:pt x="27480" y="229073"/>
                </a:lnTo>
                <a:lnTo>
                  <a:pt x="7260" y="189539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34334" y="6349898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4034" y="1169161"/>
            <a:ext cx="214122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1.	</a:t>
            </a:r>
            <a:r>
              <a:rPr sz="900" b="1" dirty="0">
                <a:latin typeface="Malgun Gothic"/>
                <a:cs typeface="Malgun Gothic"/>
              </a:rPr>
              <a:t>채널별</a:t>
            </a:r>
            <a:r>
              <a:rPr sz="900" b="1" spc="-105" dirty="0">
                <a:latin typeface="Malgun Gothic"/>
                <a:cs typeface="Malgun Gothic"/>
              </a:rPr>
              <a:t> </a:t>
            </a:r>
            <a:r>
              <a:rPr sz="900" b="1" dirty="0">
                <a:latin typeface="Malgun Gothic"/>
                <a:cs typeface="Malgun Gothic"/>
              </a:rPr>
              <a:t>로그인</a:t>
            </a:r>
            <a:endParaRPr sz="900" dirty="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웹 로그인 페이지와 </a:t>
            </a:r>
            <a:r>
              <a:rPr sz="900" dirty="0" err="1">
                <a:latin typeface="Malgun Gothic"/>
                <a:cs typeface="Malgun Gothic"/>
              </a:rPr>
              <a:t>일관성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 err="1">
                <a:latin typeface="Malgun Gothic"/>
                <a:cs typeface="Malgun Gothic"/>
              </a:rPr>
              <a:t>유지</a:t>
            </a:r>
            <a:endParaRPr lang="en-US" altLang="ko-KR" sz="900" dirty="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</a:pPr>
            <a:r>
              <a:rPr lang="en-US" altLang="ko-KR" sz="900" dirty="0">
                <a:latin typeface="Malgun Gothic"/>
                <a:cs typeface="Malgun Gothic"/>
              </a:rPr>
              <a:t>- 3</a:t>
            </a:r>
            <a:r>
              <a:rPr lang="ko-KR" altLang="en-US" sz="900" dirty="0">
                <a:latin typeface="Malgun Gothic"/>
                <a:cs typeface="Malgun Gothic"/>
              </a:rPr>
              <a:t>종 로그인 부 개발</a:t>
            </a:r>
            <a:endParaRPr sz="9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2.	</a:t>
            </a:r>
            <a:r>
              <a:rPr sz="900" b="1" dirty="0">
                <a:latin typeface="Malgun Gothic"/>
                <a:cs typeface="Malgun Gothic"/>
              </a:rPr>
              <a:t>웹</a:t>
            </a:r>
            <a:r>
              <a:rPr sz="900" b="1" spc="-105" dirty="0">
                <a:latin typeface="Malgun Gothic"/>
                <a:cs typeface="Malgun Gothic"/>
              </a:rPr>
              <a:t> </a:t>
            </a:r>
            <a:r>
              <a:rPr sz="900" b="1" dirty="0">
                <a:latin typeface="Malgun Gothic"/>
                <a:cs typeface="Malgun Gothic"/>
              </a:rPr>
              <a:t>링크</a:t>
            </a:r>
            <a:endParaRPr sz="900" dirty="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b="1" dirty="0">
                <a:latin typeface="Malgun Gothic"/>
                <a:cs typeface="Malgun Gothic"/>
              </a:rPr>
              <a:t>- </a:t>
            </a:r>
            <a:r>
              <a:rPr sz="900" dirty="0">
                <a:latin typeface="Malgun Gothic"/>
                <a:cs typeface="Malgun Gothic"/>
              </a:rPr>
              <a:t>밀리 웹&gt;뷰파인더를 브라우저로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  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4800" y="4252086"/>
            <a:ext cx="673709" cy="213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477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6059" y="252729"/>
            <a:ext cx="139700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algun Gothic"/>
                <a:cs typeface="Malgun Gothic"/>
              </a:rPr>
              <a:t>책읽기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4034" y="2209800"/>
            <a:ext cx="21183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900" b="1" spc="-5" dirty="0">
                <a:latin typeface="Malgun Gothic"/>
                <a:cs typeface="Malgun Gothic"/>
              </a:rPr>
              <a:t>2</a:t>
            </a:r>
            <a:r>
              <a:rPr sz="900" b="1" spc="-5">
                <a:latin typeface="Malgun Gothic"/>
                <a:cs typeface="Malgun Gothic"/>
              </a:rPr>
              <a:t>.</a:t>
            </a:r>
            <a:r>
              <a:rPr sz="900" b="1" spc="-5" dirty="0">
                <a:latin typeface="Malgun Gothic"/>
                <a:cs typeface="Malgun Gothic"/>
              </a:rPr>
              <a:t>	</a:t>
            </a:r>
            <a:r>
              <a:rPr sz="900" b="1" dirty="0">
                <a:latin typeface="Malgun Gothic"/>
                <a:cs typeface="Malgun Gothic"/>
              </a:rPr>
              <a:t>최근 읽은</a:t>
            </a:r>
            <a:r>
              <a:rPr sz="900" b="1" spc="-110" dirty="0">
                <a:latin typeface="Malgun Gothic"/>
                <a:cs typeface="Malgun Gothic"/>
              </a:rPr>
              <a:t> </a:t>
            </a:r>
            <a:r>
              <a:rPr sz="900" b="1" dirty="0">
                <a:latin typeface="Malgun Gothic"/>
                <a:cs typeface="Malgun Gothic"/>
              </a:rPr>
              <a:t>도서</a:t>
            </a:r>
            <a:endParaRPr sz="900">
              <a:latin typeface="Malgun Gothic"/>
              <a:cs typeface="Malgun Gothic"/>
            </a:endParaRPr>
          </a:p>
          <a:p>
            <a:pPr marL="241300" marR="5080" algn="just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표시 기준 : 읽기 권한을 가진 도서  중 최근에 읽기 기록이 있는 도서.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읽  기 기록이 없다면 최근에 </a:t>
            </a:r>
            <a:r>
              <a:rPr sz="900">
                <a:latin typeface="Malgun Gothic"/>
                <a:cs typeface="Malgun Gothic"/>
              </a:rPr>
              <a:t>담은</a:t>
            </a:r>
            <a:r>
              <a:rPr sz="900" spc="-125">
                <a:latin typeface="Malgun Gothic"/>
                <a:cs typeface="Malgun Gothic"/>
              </a:rPr>
              <a:t> </a:t>
            </a:r>
            <a:r>
              <a:rPr sz="900">
                <a:latin typeface="Malgun Gothic"/>
                <a:cs typeface="Malgun Gothic"/>
              </a:rPr>
              <a:t>도서</a:t>
            </a:r>
            <a:endParaRPr lang="en-US" sz="900" dirty="0">
              <a:latin typeface="Malgun Gothic"/>
              <a:cs typeface="Malgun Gothic"/>
            </a:endParaRPr>
          </a:p>
          <a:p>
            <a:pPr marL="241300" marR="5080" algn="just">
              <a:lnSpc>
                <a:spcPct val="100000"/>
              </a:lnSpc>
            </a:pPr>
            <a:endParaRPr lang="en-US" sz="900" dirty="0">
              <a:latin typeface="Malgun Gothic"/>
              <a:cs typeface="Malgun Gothic"/>
            </a:endParaRPr>
          </a:p>
          <a:p>
            <a:pPr marL="241300" marR="5080" algn="just">
              <a:lnSpc>
                <a:spcPct val="100000"/>
              </a:lnSpc>
            </a:pP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프로필 이미지 삭제</a:t>
            </a:r>
            <a:endParaRPr sz="90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889" y="3174239"/>
            <a:ext cx="137414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표지를 탭해서 뷰어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실행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4034" y="3448560"/>
            <a:ext cx="205105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900" b="1" spc="-5" dirty="0">
                <a:latin typeface="Malgun Gothic"/>
                <a:cs typeface="Malgun Gothic"/>
              </a:rPr>
              <a:t>3</a:t>
            </a:r>
            <a:r>
              <a:rPr sz="900" b="1" spc="-5">
                <a:latin typeface="Malgun Gothic"/>
                <a:cs typeface="Malgun Gothic"/>
              </a:rPr>
              <a:t>.</a:t>
            </a:r>
            <a:r>
              <a:rPr sz="900" b="1" spc="-5" dirty="0">
                <a:latin typeface="Malgun Gothic"/>
                <a:cs typeface="Malgun Gothic"/>
              </a:rPr>
              <a:t>	</a:t>
            </a:r>
            <a:r>
              <a:rPr sz="900" b="1" dirty="0">
                <a:latin typeface="Malgun Gothic"/>
                <a:cs typeface="Malgun Gothic"/>
              </a:rPr>
              <a:t>나의 모든</a:t>
            </a:r>
            <a:r>
              <a:rPr sz="900" b="1" spc="-110" dirty="0">
                <a:latin typeface="Malgun Gothic"/>
                <a:cs typeface="Malgun Gothic"/>
              </a:rPr>
              <a:t> </a:t>
            </a:r>
            <a:r>
              <a:rPr sz="900" b="1" dirty="0">
                <a:latin typeface="Malgun Gothic"/>
                <a:cs typeface="Malgun Gothic"/>
              </a:rPr>
              <a:t>도서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최근 읽은 도서를 포함, 현재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읽을  수 있는 모든 도서 목록을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2889" y="3997200"/>
            <a:ext cx="187134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도서 파일 다운로드가 필요한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경우  </a:t>
            </a:r>
            <a:r>
              <a:rPr sz="900" spc="-5" dirty="0">
                <a:latin typeface="Malgun Gothic"/>
                <a:cs typeface="Malgun Gothic"/>
              </a:rPr>
              <a:t>표지 위에 다운로드 버튼을 노출. </a:t>
            </a:r>
            <a:r>
              <a:rPr sz="900" dirty="0">
                <a:latin typeface="Malgun Gothic"/>
                <a:cs typeface="Malgun Gothic"/>
              </a:rPr>
              <a:t>탭  해서 도서 파일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다운로드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889" y="4546093"/>
            <a:ext cx="19246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영역의 타이틀바에는 도서 더 담기  링크 배치. 탭해서 뷰파인더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웹페이지  로 이동. 도서 목록은 하단으로 이어  짐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2889" y="5231893"/>
            <a:ext cx="18954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각 </a:t>
            </a:r>
            <a:r>
              <a:rPr sz="900" spc="-10" dirty="0">
                <a:latin typeface="Malgun Gothic"/>
                <a:cs typeface="Malgun Gothic"/>
              </a:rPr>
              <a:t>cell을 </a:t>
            </a:r>
            <a:r>
              <a:rPr sz="900" dirty="0">
                <a:latin typeface="Malgun Gothic"/>
                <a:cs typeface="Malgun Gothic"/>
              </a:rPr>
              <a:t>탭해서 뷰어 바로 열고</a:t>
            </a:r>
            <a:r>
              <a:rPr sz="900" spc="-7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동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Malgun Gothic"/>
                <a:cs typeface="Malgun Gothic"/>
              </a:rPr>
              <a:t>시에 최근 읽은 도서를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5" dirty="0">
                <a:latin typeface="Malgun Gothic"/>
                <a:cs typeface="Malgun Gothic"/>
              </a:rPr>
              <a:t>갱신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2889" y="5643754"/>
            <a:ext cx="19380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스크린 </a:t>
            </a:r>
            <a:r>
              <a:rPr sz="900" spc="-5" dirty="0">
                <a:latin typeface="Malgun Gothic"/>
                <a:cs typeface="Malgun Gothic"/>
              </a:rPr>
              <a:t>bottom에는 </a:t>
            </a:r>
            <a:r>
              <a:rPr sz="900" dirty="0">
                <a:latin typeface="Malgun Gothic"/>
                <a:cs typeface="Malgun Gothic"/>
              </a:rPr>
              <a:t>툴바 표시.</a:t>
            </a:r>
            <a:r>
              <a:rPr sz="900" spc="-9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순방  향 스크롤 시에 자동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숨김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59" y="1412747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459" y="1845564"/>
            <a:ext cx="3025140" cy="2376170"/>
          </a:xfrm>
          <a:custGeom>
            <a:avLst/>
            <a:gdLst/>
            <a:ahLst/>
            <a:cxnLst/>
            <a:rect l="l" t="t" r="r" b="b"/>
            <a:pathLst>
              <a:path w="3025140" h="2376170">
                <a:moveTo>
                  <a:pt x="0" y="2375915"/>
                </a:moveTo>
                <a:lnTo>
                  <a:pt x="3025140" y="2375915"/>
                </a:lnTo>
                <a:lnTo>
                  <a:pt x="3025140" y="0"/>
                </a:lnTo>
                <a:lnTo>
                  <a:pt x="0" y="0"/>
                </a:lnTo>
                <a:lnTo>
                  <a:pt x="0" y="23759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59" y="1845564"/>
            <a:ext cx="3025140" cy="2664460"/>
          </a:xfrm>
          <a:custGeom>
            <a:avLst/>
            <a:gdLst/>
            <a:ahLst/>
            <a:cxnLst/>
            <a:rect l="l" t="t" r="r" b="b"/>
            <a:pathLst>
              <a:path w="3025140" h="2664460">
                <a:moveTo>
                  <a:pt x="0" y="2663951"/>
                </a:moveTo>
                <a:lnTo>
                  <a:pt x="3025140" y="2663951"/>
                </a:lnTo>
                <a:lnTo>
                  <a:pt x="3025140" y="0"/>
                </a:lnTo>
                <a:lnTo>
                  <a:pt x="0" y="0"/>
                </a:lnTo>
                <a:lnTo>
                  <a:pt x="0" y="266395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6576" y="2055114"/>
            <a:ext cx="15100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성공한 도깨비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님의</a:t>
            </a:r>
            <a:r>
              <a:rPr sz="1000" spc="-6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책읽기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31975" y="2493264"/>
            <a:ext cx="829056" cy="1095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59" y="4221479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89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01318" y="3703066"/>
            <a:ext cx="112839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7E7E7E"/>
                </a:solidFill>
                <a:latin typeface="Malgun Gothic"/>
                <a:cs typeface="Malgun Gothic"/>
              </a:rPr>
              <a:t>언제나</a:t>
            </a:r>
            <a:r>
              <a:rPr sz="1200" b="1" spc="-19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7E7E7E"/>
                </a:solidFill>
                <a:latin typeface="Malgun Gothic"/>
                <a:cs typeface="Malgun Gothic"/>
              </a:rPr>
              <a:t>여행처럼</a:t>
            </a:r>
            <a:endParaRPr sz="1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저자</a:t>
            </a:r>
            <a:r>
              <a:rPr sz="8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이지상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200" y="4302759"/>
            <a:ext cx="71056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800" dirty="0" err="1">
                <a:solidFill>
                  <a:srgbClr val="7E7E7E"/>
                </a:solidFill>
                <a:latin typeface="Malgun Gothic"/>
                <a:cs typeface="Malgun Gothic"/>
              </a:rPr>
              <a:t>읽고있는도서</a:t>
            </a:r>
            <a:endParaRPr sz="8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2492" y="4262628"/>
            <a:ext cx="791210" cy="216535"/>
          </a:xfrm>
          <a:custGeom>
            <a:avLst/>
            <a:gdLst/>
            <a:ahLst/>
            <a:cxnLst/>
            <a:rect l="l" t="t" r="r" b="b"/>
            <a:pathLst>
              <a:path w="791210" h="216535">
                <a:moveTo>
                  <a:pt x="682751" y="0"/>
                </a:moveTo>
                <a:lnTo>
                  <a:pt x="108203" y="0"/>
                </a:lnTo>
                <a:lnTo>
                  <a:pt x="66061" y="8495"/>
                </a:lnTo>
                <a:lnTo>
                  <a:pt x="31670" y="31670"/>
                </a:lnTo>
                <a:lnTo>
                  <a:pt x="8495" y="66061"/>
                </a:lnTo>
                <a:lnTo>
                  <a:pt x="0" y="108204"/>
                </a:lnTo>
                <a:lnTo>
                  <a:pt x="8495" y="150346"/>
                </a:lnTo>
                <a:lnTo>
                  <a:pt x="31670" y="184737"/>
                </a:lnTo>
                <a:lnTo>
                  <a:pt x="66061" y="207912"/>
                </a:lnTo>
                <a:lnTo>
                  <a:pt x="108203" y="216408"/>
                </a:lnTo>
                <a:lnTo>
                  <a:pt x="682751" y="216408"/>
                </a:lnTo>
                <a:lnTo>
                  <a:pt x="724894" y="207912"/>
                </a:lnTo>
                <a:lnTo>
                  <a:pt x="759285" y="184737"/>
                </a:lnTo>
                <a:lnTo>
                  <a:pt x="782460" y="150346"/>
                </a:lnTo>
                <a:lnTo>
                  <a:pt x="790956" y="108204"/>
                </a:lnTo>
                <a:lnTo>
                  <a:pt x="782460" y="66061"/>
                </a:lnTo>
                <a:lnTo>
                  <a:pt x="759285" y="31670"/>
                </a:lnTo>
                <a:lnTo>
                  <a:pt x="724894" y="8495"/>
                </a:lnTo>
                <a:lnTo>
                  <a:pt x="6827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2492" y="4262628"/>
            <a:ext cx="791210" cy="216535"/>
          </a:xfrm>
          <a:custGeom>
            <a:avLst/>
            <a:gdLst/>
            <a:ahLst/>
            <a:cxnLst/>
            <a:rect l="l" t="t" r="r" b="b"/>
            <a:pathLst>
              <a:path w="791210" h="216535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3" y="0"/>
                </a:lnTo>
                <a:lnTo>
                  <a:pt x="682751" y="0"/>
                </a:lnTo>
                <a:lnTo>
                  <a:pt x="724894" y="8495"/>
                </a:lnTo>
                <a:lnTo>
                  <a:pt x="759285" y="31670"/>
                </a:lnTo>
                <a:lnTo>
                  <a:pt x="782460" y="66061"/>
                </a:lnTo>
                <a:lnTo>
                  <a:pt x="790956" y="108204"/>
                </a:lnTo>
                <a:lnTo>
                  <a:pt x="782460" y="150346"/>
                </a:lnTo>
                <a:lnTo>
                  <a:pt x="759285" y="184737"/>
                </a:lnTo>
                <a:lnTo>
                  <a:pt x="724894" y="207912"/>
                </a:lnTo>
                <a:lnTo>
                  <a:pt x="682751" y="216408"/>
                </a:lnTo>
                <a:lnTo>
                  <a:pt x="108203" y="216408"/>
                </a:lnTo>
                <a:lnTo>
                  <a:pt x="66061" y="207912"/>
                </a:lnTo>
                <a:lnTo>
                  <a:pt x="31670" y="184737"/>
                </a:lnTo>
                <a:lnTo>
                  <a:pt x="8495" y="150346"/>
                </a:lnTo>
                <a:lnTo>
                  <a:pt x="0" y="108204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04313" y="4308220"/>
            <a:ext cx="6076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800" dirty="0" err="1">
                <a:solidFill>
                  <a:srgbClr val="FF0000"/>
                </a:solidFill>
                <a:latin typeface="Malgun Gothic"/>
                <a:cs typeface="Malgun Gothic"/>
              </a:rPr>
              <a:t>내서재바로가기</a:t>
            </a:r>
            <a:endParaRPr sz="80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8515" y="4581144"/>
            <a:ext cx="598932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459" y="4509515"/>
            <a:ext cx="3025140" cy="935990"/>
          </a:xfrm>
          <a:custGeom>
            <a:avLst/>
            <a:gdLst/>
            <a:ahLst/>
            <a:cxnLst/>
            <a:rect l="l" t="t" r="r" b="b"/>
            <a:pathLst>
              <a:path w="3025140" h="935989">
                <a:moveTo>
                  <a:pt x="0" y="935736"/>
                </a:moveTo>
                <a:lnTo>
                  <a:pt x="3025140" y="935736"/>
                </a:lnTo>
                <a:lnTo>
                  <a:pt x="3025140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78509" y="4612004"/>
            <a:ext cx="121793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언제나</a:t>
            </a:r>
            <a:r>
              <a:rPr sz="1000" b="1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여행처럼</a:t>
            </a:r>
            <a:endParaRPr sz="1000">
              <a:latin typeface="Malgun Gothic"/>
              <a:cs typeface="Malgun Gothic"/>
            </a:endParaRPr>
          </a:p>
          <a:p>
            <a:pPr marL="12700" marR="5080">
              <a:lnSpc>
                <a:spcPts val="1700"/>
              </a:lnSpc>
              <a:spcBef>
                <a:spcPts val="5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서재명 배낭여행가의</a:t>
            </a:r>
            <a:r>
              <a:rPr sz="8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  대여일</a:t>
            </a:r>
            <a:r>
              <a:rPr sz="800" spc="-5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2017.04.01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반납일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2017.04.01</a:t>
            </a:r>
            <a:r>
              <a:rPr sz="800" spc="-5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[D-15]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459" y="5445252"/>
            <a:ext cx="3025140" cy="935990"/>
          </a:xfrm>
          <a:custGeom>
            <a:avLst/>
            <a:gdLst/>
            <a:ahLst/>
            <a:cxnLst/>
            <a:rect l="l" t="t" r="r" b="b"/>
            <a:pathLst>
              <a:path w="3025140" h="935989">
                <a:moveTo>
                  <a:pt x="0" y="935736"/>
                </a:moveTo>
                <a:lnTo>
                  <a:pt x="3025140" y="935736"/>
                </a:lnTo>
                <a:lnTo>
                  <a:pt x="3025140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8509" y="5548376"/>
            <a:ext cx="1642745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도서 제목 최대 두 줄</a:t>
            </a:r>
            <a:r>
              <a:rPr sz="1000" b="1" spc="-6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endParaRPr sz="1000">
              <a:latin typeface="Malgun Gothic"/>
              <a:cs typeface="Malgun Gothic"/>
            </a:endParaRPr>
          </a:p>
          <a:p>
            <a:pPr marL="12700" marR="671830">
              <a:lnSpc>
                <a:spcPts val="1700"/>
              </a:lnSpc>
              <a:spcBef>
                <a:spcPts val="5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서재명 한 줄 텍스트  대여일</a:t>
            </a:r>
            <a:r>
              <a:rPr sz="800" spc="-5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YYYY.MM.DD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반납일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YYYY.MM.DD</a:t>
            </a:r>
            <a:r>
              <a:rPr sz="800" spc="-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[D-##]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3088" y="5516879"/>
            <a:ext cx="589280" cy="792480"/>
          </a:xfrm>
          <a:prstGeom prst="rect">
            <a:avLst/>
          </a:prstGeom>
          <a:solidFill>
            <a:srgbClr val="F1F1F1"/>
          </a:solidFill>
          <a:ln w="6096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indent="10033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(책 커버  더미</a:t>
            </a:r>
            <a:r>
              <a:rPr sz="800" spc="-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이미지)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1459" y="6380988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90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459" y="6380988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90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088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542290" y="0"/>
                </a:moveTo>
                <a:lnTo>
                  <a:pt x="33782" y="0"/>
                </a:lnTo>
                <a:lnTo>
                  <a:pt x="20632" y="2654"/>
                </a:lnTo>
                <a:lnTo>
                  <a:pt x="9894" y="9894"/>
                </a:lnTo>
                <a:lnTo>
                  <a:pt x="2654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4" y="195775"/>
                </a:lnTo>
                <a:lnTo>
                  <a:pt x="9894" y="206513"/>
                </a:lnTo>
                <a:lnTo>
                  <a:pt x="20632" y="213753"/>
                </a:lnTo>
                <a:lnTo>
                  <a:pt x="33782" y="216407"/>
                </a:lnTo>
                <a:lnTo>
                  <a:pt x="542290" y="216407"/>
                </a:lnTo>
                <a:lnTo>
                  <a:pt x="555439" y="213753"/>
                </a:lnTo>
                <a:lnTo>
                  <a:pt x="566177" y="206513"/>
                </a:lnTo>
                <a:lnTo>
                  <a:pt x="573417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7" y="20632"/>
                </a:lnTo>
                <a:lnTo>
                  <a:pt x="566177" y="9894"/>
                </a:lnTo>
                <a:lnTo>
                  <a:pt x="555439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088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0" y="33781"/>
                </a:moveTo>
                <a:lnTo>
                  <a:pt x="2654" y="20632"/>
                </a:lnTo>
                <a:lnTo>
                  <a:pt x="9894" y="9894"/>
                </a:lnTo>
                <a:lnTo>
                  <a:pt x="20632" y="2654"/>
                </a:lnTo>
                <a:lnTo>
                  <a:pt x="33782" y="0"/>
                </a:lnTo>
                <a:lnTo>
                  <a:pt x="542290" y="0"/>
                </a:lnTo>
                <a:lnTo>
                  <a:pt x="555439" y="2654"/>
                </a:lnTo>
                <a:lnTo>
                  <a:pt x="566177" y="9894"/>
                </a:lnTo>
                <a:lnTo>
                  <a:pt x="573417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7" y="195775"/>
                </a:lnTo>
                <a:lnTo>
                  <a:pt x="566177" y="206513"/>
                </a:lnTo>
                <a:lnTo>
                  <a:pt x="555439" y="213753"/>
                </a:lnTo>
                <a:lnTo>
                  <a:pt x="542290" y="216407"/>
                </a:lnTo>
                <a:lnTo>
                  <a:pt x="33782" y="216407"/>
                </a:lnTo>
                <a:lnTo>
                  <a:pt x="20632" y="213753"/>
                </a:lnTo>
                <a:lnTo>
                  <a:pt x="9894" y="206513"/>
                </a:lnTo>
                <a:lnTo>
                  <a:pt x="2654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0868" y="6468973"/>
            <a:ext cx="542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제목순 </a:t>
            </a:r>
            <a:r>
              <a:rPr sz="800" spc="204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▼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542290" y="0"/>
                </a:moveTo>
                <a:lnTo>
                  <a:pt x="33781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1" y="216407"/>
                </a:lnTo>
                <a:lnTo>
                  <a:pt x="542290" y="216407"/>
                </a:lnTo>
                <a:lnTo>
                  <a:pt x="555444" y="213753"/>
                </a:lnTo>
                <a:lnTo>
                  <a:pt x="566181" y="206513"/>
                </a:lnTo>
                <a:lnTo>
                  <a:pt x="573418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8" y="20632"/>
                </a:lnTo>
                <a:lnTo>
                  <a:pt x="566181" y="9894"/>
                </a:lnTo>
                <a:lnTo>
                  <a:pt x="555444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6000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1" y="0"/>
                </a:lnTo>
                <a:lnTo>
                  <a:pt x="542290" y="0"/>
                </a:lnTo>
                <a:lnTo>
                  <a:pt x="555444" y="2654"/>
                </a:lnTo>
                <a:lnTo>
                  <a:pt x="566181" y="9894"/>
                </a:lnTo>
                <a:lnTo>
                  <a:pt x="573418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8" y="195775"/>
                </a:lnTo>
                <a:lnTo>
                  <a:pt x="566181" y="206513"/>
                </a:lnTo>
                <a:lnTo>
                  <a:pt x="555444" y="213753"/>
                </a:lnTo>
                <a:lnTo>
                  <a:pt x="542290" y="216407"/>
                </a:lnTo>
                <a:lnTo>
                  <a:pt x="33781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357374" y="6468973"/>
            <a:ext cx="4343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도서관리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50514" y="184632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143256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6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6" y="286512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436365" y="1884298"/>
            <a:ext cx="1143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50514" y="422224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6" y="286511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436365" y="4261104"/>
            <a:ext cx="1143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6324600"/>
            <a:ext cx="257175" cy="333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0" name="object 50"/>
          <p:cNvSpPr/>
          <p:nvPr/>
        </p:nvSpPr>
        <p:spPr>
          <a:xfrm>
            <a:off x="3350514" y="63732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6" y="286511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1"/>
          <p:cNvSpPr txBox="1"/>
          <p:nvPr/>
        </p:nvSpPr>
        <p:spPr>
          <a:xfrm>
            <a:off x="3436365" y="6412121"/>
            <a:ext cx="1143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2" name="object 11"/>
          <p:cNvSpPr txBox="1"/>
          <p:nvPr/>
        </p:nvSpPr>
        <p:spPr>
          <a:xfrm>
            <a:off x="6884034" y="6069840"/>
            <a:ext cx="20510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4</a:t>
            </a:r>
            <a:r>
              <a:rPr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.	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설정 </a:t>
            </a: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기존 햄버거 메뉴</a:t>
            </a: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9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Malgun Gothic"/>
                <a:cs typeface="Malgun Gothic"/>
              </a:rPr>
              <a:t>-</a:t>
            </a:r>
            <a:r>
              <a:rPr 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문의하기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앱설정</a:t>
            </a:r>
            <a:endParaRPr sz="9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66" name="object 50"/>
          <p:cNvSpPr/>
          <p:nvPr/>
        </p:nvSpPr>
        <p:spPr>
          <a:xfrm>
            <a:off x="3350514" y="145073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6" y="286511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1"/>
          <p:cNvSpPr txBox="1"/>
          <p:nvPr/>
        </p:nvSpPr>
        <p:spPr>
          <a:xfrm>
            <a:off x="3436365" y="1489601"/>
            <a:ext cx="1143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8" name="object 9"/>
          <p:cNvSpPr txBox="1"/>
          <p:nvPr/>
        </p:nvSpPr>
        <p:spPr>
          <a:xfrm>
            <a:off x="6884034" y="1310173"/>
            <a:ext cx="211836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기존 </a:t>
            </a:r>
            <a:r>
              <a:rPr lang="ko-KR" altLang="en-US" sz="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웹화면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en-US" altLang="ko-KR" sz="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gnb</a:t>
            </a: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들어감</a:t>
            </a:r>
            <a:endParaRPr lang="en-US" altLang="ko-KR" sz="900" b="1" spc="-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tabLst>
                <a:tab pos="241300" algn="l"/>
              </a:tabLst>
            </a:pPr>
            <a:r>
              <a:rPr 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       -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피드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,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내서재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뷰파인더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알림은 </a:t>
            </a:r>
            <a:r>
              <a:rPr lang="en-US" altLang="ko-KR" sz="900" dirty="0">
                <a:solidFill>
                  <a:srgbClr val="FF0000"/>
                </a:solidFill>
                <a:latin typeface="Malgun Gothic"/>
                <a:cs typeface="Malgun Gothic"/>
              </a:rPr>
              <a:t>web</a:t>
            </a:r>
          </a:p>
          <a:p>
            <a:pPr marL="241300" indent="-228600">
              <a:lnSpc>
                <a:spcPct val="100000"/>
              </a:lnSpc>
              <a:tabLst>
                <a:tab pos="241300" algn="l"/>
              </a:tabLst>
            </a:pPr>
            <a:r>
              <a:rPr 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        - 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책읽기</a:t>
            </a: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 클릭하면 현재 </a:t>
            </a:r>
            <a:r>
              <a:rPr lang="ko-KR" altLang="en-US" sz="900" dirty="0" err="1">
                <a:solidFill>
                  <a:srgbClr val="FF0000"/>
                </a:solidFill>
                <a:latin typeface="Malgun Gothic"/>
                <a:cs typeface="Malgun Gothic"/>
              </a:rPr>
              <a:t>앱으로</a:t>
            </a:r>
            <a:r>
              <a:rPr lang="ko-KR" altLang="en-US" sz="900" dirty="0">
                <a:solidFill>
                  <a:srgbClr val="FF0000"/>
                </a:solidFill>
                <a:latin typeface="Malgun Gothic"/>
                <a:cs typeface="Malgun Gothic"/>
              </a:rPr>
              <a:t> 호출</a:t>
            </a:r>
            <a:endParaRPr sz="90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447800"/>
            <a:ext cx="291947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이등변 삼각형 19"/>
          <p:cNvSpPr/>
          <p:nvPr/>
        </p:nvSpPr>
        <p:spPr>
          <a:xfrm rot="10800000">
            <a:off x="1007299" y="4298474"/>
            <a:ext cx="130657" cy="159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78434" y="3968987"/>
            <a:ext cx="287020" cy="287020"/>
            <a:chOff x="3502914" y="6525658"/>
            <a:chExt cx="287020" cy="287020"/>
          </a:xfrm>
        </p:grpSpPr>
        <p:sp>
          <p:nvSpPr>
            <p:cNvPr id="64" name="object 50"/>
            <p:cNvSpPr/>
            <p:nvPr/>
          </p:nvSpPr>
          <p:spPr>
            <a:xfrm>
              <a:off x="3502914" y="6525658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5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5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1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1"/>
            <p:cNvSpPr txBox="1"/>
            <p:nvPr/>
          </p:nvSpPr>
          <p:spPr>
            <a:xfrm>
              <a:off x="3588765" y="6564521"/>
              <a:ext cx="11430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ko-KR" sz="1200" b="1" dirty="0">
                  <a:latin typeface="Malgun Gothic"/>
                  <a:cs typeface="Malgun Gothic"/>
                </a:rPr>
                <a:t>5</a:t>
              </a:r>
              <a:endParaRPr sz="1200" dirty="0">
                <a:latin typeface="Malgun Gothic"/>
                <a:cs typeface="Malgun Gothic"/>
              </a:endParaRPr>
            </a:p>
          </p:txBody>
        </p:sp>
      </p:grpSp>
      <p:sp>
        <p:nvSpPr>
          <p:cNvPr id="71" name="object 11"/>
          <p:cNvSpPr txBox="1"/>
          <p:nvPr/>
        </p:nvSpPr>
        <p:spPr>
          <a:xfrm>
            <a:off x="6884034" y="6472324"/>
            <a:ext cx="20510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5</a:t>
            </a:r>
            <a:r>
              <a:rPr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.	</a:t>
            </a:r>
            <a:r>
              <a:rPr lang="ko-KR" altLang="en-US" sz="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읽고있는도서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읽은도서</a:t>
            </a: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선택할</a:t>
            </a:r>
            <a:r>
              <a:rPr lang="en-US" altLang="ko-KR" sz="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수있게</a:t>
            </a:r>
            <a:endParaRPr sz="9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5938" y="5457658"/>
            <a:ext cx="2684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</a:t>
            </a:r>
            <a:r>
              <a:rPr lang="ko-KR" altLang="en-US" dirty="0" err="1"/>
              <a:t>터치시</a:t>
            </a:r>
            <a:r>
              <a:rPr lang="ko-KR" altLang="en-US" dirty="0"/>
              <a:t> 다운받은 도서가 없다면 다운로드</a:t>
            </a:r>
            <a:endParaRPr lang="en-US" altLang="ko-KR" dirty="0"/>
          </a:p>
          <a:p>
            <a:r>
              <a:rPr lang="ko-KR" altLang="en-US" dirty="0"/>
              <a:t>있다면 보기 실행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291947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5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477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6264" y="1269491"/>
            <a:ext cx="3023870" cy="5400040"/>
          </a:xfrm>
          <a:custGeom>
            <a:avLst/>
            <a:gdLst/>
            <a:ahLst/>
            <a:cxnLst/>
            <a:rect l="l" t="t" r="r" b="b"/>
            <a:pathLst>
              <a:path w="3023870" h="5400040">
                <a:moveTo>
                  <a:pt x="0" y="5399532"/>
                </a:moveTo>
                <a:lnTo>
                  <a:pt x="3023616" y="5399532"/>
                </a:lnTo>
                <a:lnTo>
                  <a:pt x="3023616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6264" y="1269491"/>
            <a:ext cx="3023870" cy="143510"/>
          </a:xfrm>
          <a:custGeom>
            <a:avLst/>
            <a:gdLst/>
            <a:ahLst/>
            <a:cxnLst/>
            <a:rect l="l" t="t" r="r" b="b"/>
            <a:pathLst>
              <a:path w="3023870" h="143509">
                <a:moveTo>
                  <a:pt x="0" y="143255"/>
                </a:moveTo>
                <a:lnTo>
                  <a:pt x="3023616" y="143255"/>
                </a:lnTo>
                <a:lnTo>
                  <a:pt x="302361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93663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9423" y="1295400"/>
            <a:ext cx="57912" cy="9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0823" y="1293875"/>
            <a:ext cx="181355" cy="86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6264" y="1412747"/>
            <a:ext cx="3023870" cy="433070"/>
          </a:xfrm>
          <a:custGeom>
            <a:avLst/>
            <a:gdLst/>
            <a:ahLst/>
            <a:cxnLst/>
            <a:rect l="l" t="t" r="r" b="b"/>
            <a:pathLst>
              <a:path w="3023870" h="433069">
                <a:moveTo>
                  <a:pt x="0" y="432815"/>
                </a:moveTo>
                <a:lnTo>
                  <a:pt x="3023616" y="432815"/>
                </a:lnTo>
                <a:lnTo>
                  <a:pt x="302361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도서</a:t>
            </a:r>
            <a:r>
              <a:rPr spc="-110" dirty="0"/>
              <a:t> </a:t>
            </a:r>
            <a:r>
              <a:rPr dirty="0"/>
              <a:t>관리</a:t>
            </a:r>
          </a:p>
        </p:txBody>
      </p:sp>
      <p:sp>
        <p:nvSpPr>
          <p:cNvPr id="15" name="object 15"/>
          <p:cNvSpPr/>
          <p:nvPr/>
        </p:nvSpPr>
        <p:spPr>
          <a:xfrm>
            <a:off x="4788408" y="1487424"/>
            <a:ext cx="719327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0215" y="1514855"/>
            <a:ext cx="220980" cy="227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471" y="1458467"/>
            <a:ext cx="147827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3221" y="1358519"/>
            <a:ext cx="28638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7E7E7E"/>
                </a:solidFill>
                <a:latin typeface="Malgun Gothic"/>
                <a:cs typeface="Malgun Gothic"/>
              </a:rPr>
              <a:t>≡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4034" y="1169161"/>
            <a:ext cx="20999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1.	</a:t>
            </a:r>
            <a:r>
              <a:rPr sz="900" b="1" dirty="0">
                <a:latin typeface="Malgun Gothic"/>
                <a:cs typeface="Malgun Gothic"/>
              </a:rPr>
              <a:t>정렬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하단 툴바 좌측의 정렬버튼을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탭해  서 정렬 기준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선택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4034" y="1718183"/>
            <a:ext cx="20999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2.	</a:t>
            </a:r>
            <a:r>
              <a:rPr sz="900" b="1" dirty="0">
                <a:latin typeface="Malgun Gothic"/>
                <a:cs typeface="Malgun Gothic"/>
              </a:rPr>
              <a:t>관리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툴바 우측 도서관리 버튼을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탭해서  편집모드</a:t>
            </a:r>
            <a:r>
              <a:rPr sz="900" spc="-10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실행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2889" y="2266822"/>
            <a:ext cx="19380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최근 읽은 도서 영역을 숨기고 나의  모든 도서 목록을 전체 화면으로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2889" y="2678303"/>
            <a:ext cx="191262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각 표지에는 선택 토글 버튼과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저장  된 </a:t>
            </a:r>
            <a:r>
              <a:rPr sz="900" spc="-5" dirty="0">
                <a:latin typeface="Malgun Gothic"/>
                <a:cs typeface="Malgun Gothic"/>
              </a:rPr>
              <a:t>데이터 용량 표시. 탭해서 도서 </a:t>
            </a:r>
            <a:r>
              <a:rPr sz="900" dirty="0">
                <a:latin typeface="Malgun Gothic"/>
                <a:cs typeface="Malgun Gothic"/>
              </a:rPr>
              <a:t>선  택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2889" y="3227196"/>
            <a:ext cx="18789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툴바의 전체선택/해제 토글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버튼으  로 도서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전체선택/전체해제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2889" y="3638677"/>
            <a:ext cx="19335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툴바의 데이터 제거 버튼을 탭해서  현재 선택된 도서 데이터를 삭제. 도  서 표지는 삭제하지 않음(대여기간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만  료 </a:t>
            </a:r>
            <a:r>
              <a:rPr sz="900" spc="-5" dirty="0">
                <a:latin typeface="Malgun Gothic"/>
                <a:cs typeface="Malgun Gothic"/>
              </a:rPr>
              <a:t>시에 자동</a:t>
            </a:r>
            <a:r>
              <a:rPr sz="900" spc="-90" dirty="0">
                <a:latin typeface="Malgun Gothic"/>
                <a:cs typeface="Malgun Gothic"/>
              </a:rPr>
              <a:t> </a:t>
            </a:r>
            <a:r>
              <a:rPr sz="900" spc="-5" dirty="0">
                <a:latin typeface="Malgun Gothic"/>
                <a:cs typeface="Malgun Gothic"/>
              </a:rPr>
              <a:t>삭제됨)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2889" y="4324857"/>
            <a:ext cx="18986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완료 버튼을 탭해서 편집모드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종료.  완료 버튼은 도서관리 버튼으로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토글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01796" y="1917192"/>
            <a:ext cx="600455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6264" y="1845564"/>
            <a:ext cx="3023870" cy="935990"/>
          </a:xfrm>
          <a:custGeom>
            <a:avLst/>
            <a:gdLst/>
            <a:ahLst/>
            <a:cxnLst/>
            <a:rect l="l" t="t" r="r" b="b"/>
            <a:pathLst>
              <a:path w="3023870" h="935989">
                <a:moveTo>
                  <a:pt x="0" y="935736"/>
                </a:moveTo>
                <a:lnTo>
                  <a:pt x="3023616" y="935736"/>
                </a:lnTo>
                <a:lnTo>
                  <a:pt x="3023616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3339" y="1947164"/>
            <a:ext cx="121793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언제나</a:t>
            </a:r>
            <a:r>
              <a:rPr sz="1000" b="1" spc="-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여행처럼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서재명 배낭여행가의</a:t>
            </a:r>
            <a:r>
              <a:rPr sz="800" spc="-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63339" y="2394077"/>
            <a:ext cx="11817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대여일</a:t>
            </a:r>
            <a:r>
              <a:rPr sz="800" spc="-5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2017.04.01</a:t>
            </a:r>
            <a:endParaRPr sz="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반납일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2017.04.01</a:t>
            </a:r>
            <a:r>
              <a:rPr sz="800" spc="-5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[D-15]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36264" y="2781300"/>
            <a:ext cx="3023870" cy="935990"/>
          </a:xfrm>
          <a:custGeom>
            <a:avLst/>
            <a:gdLst/>
            <a:ahLst/>
            <a:cxnLst/>
            <a:rect l="l" t="t" r="r" b="b"/>
            <a:pathLst>
              <a:path w="3023870" h="935989">
                <a:moveTo>
                  <a:pt x="0" y="935736"/>
                </a:moveTo>
                <a:lnTo>
                  <a:pt x="3023616" y="935736"/>
                </a:lnTo>
                <a:lnTo>
                  <a:pt x="3023616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63339" y="2883534"/>
            <a:ext cx="164274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도서 제목 최대 두 줄</a:t>
            </a:r>
            <a:r>
              <a:rPr sz="1000" b="1" spc="-6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서재명 한 줄</a:t>
            </a:r>
            <a:r>
              <a:rPr sz="8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3339" y="3308502"/>
            <a:ext cx="13119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대여일</a:t>
            </a:r>
            <a:r>
              <a:rPr sz="800" spc="-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YYYY.MM.DD</a:t>
            </a:r>
            <a:r>
              <a:rPr sz="800" spc="-2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반납일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 YYYY.MM.DD</a:t>
            </a:r>
            <a:r>
              <a:rPr sz="800" spc="-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[D-##]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07891" y="2852927"/>
            <a:ext cx="576580" cy="647700"/>
          </a:xfrm>
          <a:custGeom>
            <a:avLst/>
            <a:gdLst/>
            <a:ahLst/>
            <a:cxnLst/>
            <a:rect l="l" t="t" r="r" b="b"/>
            <a:pathLst>
              <a:path w="576579" h="647700">
                <a:moveTo>
                  <a:pt x="0" y="647700"/>
                </a:moveTo>
                <a:lnTo>
                  <a:pt x="576072" y="647700"/>
                </a:lnTo>
                <a:lnTo>
                  <a:pt x="57607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7891" y="2852927"/>
            <a:ext cx="576580" cy="792480"/>
          </a:xfrm>
          <a:custGeom>
            <a:avLst/>
            <a:gdLst/>
            <a:ahLst/>
            <a:cxnLst/>
            <a:rect l="l" t="t" r="r" b="b"/>
            <a:pathLst>
              <a:path w="576579" h="792479">
                <a:moveTo>
                  <a:pt x="0" y="792480"/>
                </a:moveTo>
                <a:lnTo>
                  <a:pt x="576072" y="792480"/>
                </a:lnTo>
                <a:lnTo>
                  <a:pt x="576072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459" y="1412747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3603" y="1487424"/>
            <a:ext cx="72085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5411" y="1514855"/>
            <a:ext cx="220980" cy="227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60192" y="1458467"/>
            <a:ext cx="146304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459" y="6380988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90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088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542290" y="0"/>
                </a:moveTo>
                <a:lnTo>
                  <a:pt x="33782" y="0"/>
                </a:lnTo>
                <a:lnTo>
                  <a:pt x="20632" y="2654"/>
                </a:lnTo>
                <a:lnTo>
                  <a:pt x="9894" y="9894"/>
                </a:lnTo>
                <a:lnTo>
                  <a:pt x="2654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4" y="195775"/>
                </a:lnTo>
                <a:lnTo>
                  <a:pt x="9894" y="206513"/>
                </a:lnTo>
                <a:lnTo>
                  <a:pt x="20632" y="213753"/>
                </a:lnTo>
                <a:lnTo>
                  <a:pt x="33782" y="216407"/>
                </a:lnTo>
                <a:lnTo>
                  <a:pt x="542290" y="216407"/>
                </a:lnTo>
                <a:lnTo>
                  <a:pt x="555439" y="213753"/>
                </a:lnTo>
                <a:lnTo>
                  <a:pt x="566177" y="206513"/>
                </a:lnTo>
                <a:lnTo>
                  <a:pt x="573417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7" y="20632"/>
                </a:lnTo>
                <a:lnTo>
                  <a:pt x="566177" y="9894"/>
                </a:lnTo>
                <a:lnTo>
                  <a:pt x="555439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088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0" y="33781"/>
                </a:moveTo>
                <a:lnTo>
                  <a:pt x="2654" y="20632"/>
                </a:lnTo>
                <a:lnTo>
                  <a:pt x="9894" y="9894"/>
                </a:lnTo>
                <a:lnTo>
                  <a:pt x="20632" y="2654"/>
                </a:lnTo>
                <a:lnTo>
                  <a:pt x="33782" y="0"/>
                </a:lnTo>
                <a:lnTo>
                  <a:pt x="542290" y="0"/>
                </a:lnTo>
                <a:lnTo>
                  <a:pt x="555439" y="2654"/>
                </a:lnTo>
                <a:lnTo>
                  <a:pt x="566177" y="9894"/>
                </a:lnTo>
                <a:lnTo>
                  <a:pt x="573417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7" y="195775"/>
                </a:lnTo>
                <a:lnTo>
                  <a:pt x="566177" y="206513"/>
                </a:lnTo>
                <a:lnTo>
                  <a:pt x="555439" y="213753"/>
                </a:lnTo>
                <a:lnTo>
                  <a:pt x="542290" y="216407"/>
                </a:lnTo>
                <a:lnTo>
                  <a:pt x="33782" y="216407"/>
                </a:lnTo>
                <a:lnTo>
                  <a:pt x="20632" y="213753"/>
                </a:lnTo>
                <a:lnTo>
                  <a:pt x="9894" y="206513"/>
                </a:lnTo>
                <a:lnTo>
                  <a:pt x="2654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7376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542290" y="0"/>
                </a:moveTo>
                <a:lnTo>
                  <a:pt x="33781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1" y="216407"/>
                </a:lnTo>
                <a:lnTo>
                  <a:pt x="542290" y="216407"/>
                </a:lnTo>
                <a:lnTo>
                  <a:pt x="555444" y="213753"/>
                </a:lnTo>
                <a:lnTo>
                  <a:pt x="566181" y="206513"/>
                </a:lnTo>
                <a:lnTo>
                  <a:pt x="573418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8" y="20632"/>
                </a:lnTo>
                <a:lnTo>
                  <a:pt x="566181" y="9894"/>
                </a:lnTo>
                <a:lnTo>
                  <a:pt x="555444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7376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1" y="0"/>
                </a:lnTo>
                <a:lnTo>
                  <a:pt x="542290" y="0"/>
                </a:lnTo>
                <a:lnTo>
                  <a:pt x="555444" y="2654"/>
                </a:lnTo>
                <a:lnTo>
                  <a:pt x="566181" y="9894"/>
                </a:lnTo>
                <a:lnTo>
                  <a:pt x="573418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8" y="195775"/>
                </a:lnTo>
                <a:lnTo>
                  <a:pt x="566181" y="206513"/>
                </a:lnTo>
                <a:lnTo>
                  <a:pt x="555444" y="213753"/>
                </a:lnTo>
                <a:lnTo>
                  <a:pt x="542290" y="216407"/>
                </a:lnTo>
                <a:lnTo>
                  <a:pt x="33781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459" y="1845564"/>
            <a:ext cx="3025140" cy="2664460"/>
          </a:xfrm>
          <a:custGeom>
            <a:avLst/>
            <a:gdLst/>
            <a:ahLst/>
            <a:cxnLst/>
            <a:rect l="l" t="t" r="r" b="b"/>
            <a:pathLst>
              <a:path w="3025140" h="2664460">
                <a:moveTo>
                  <a:pt x="0" y="2663951"/>
                </a:moveTo>
                <a:lnTo>
                  <a:pt x="3025140" y="2663951"/>
                </a:lnTo>
                <a:lnTo>
                  <a:pt x="3025140" y="0"/>
                </a:lnTo>
                <a:lnTo>
                  <a:pt x="0" y="0"/>
                </a:lnTo>
                <a:lnTo>
                  <a:pt x="0" y="266395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459" y="4221479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89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3574" y="1423669"/>
            <a:ext cx="3025140" cy="5256530"/>
          </a:xfrm>
          <a:custGeom>
            <a:avLst/>
            <a:gdLst/>
            <a:ahLst/>
            <a:cxnLst/>
            <a:rect l="l" t="t" r="r" b="b"/>
            <a:pathLst>
              <a:path w="3025140" h="5256530">
                <a:moveTo>
                  <a:pt x="0" y="5256276"/>
                </a:moveTo>
                <a:lnTo>
                  <a:pt x="3025140" y="5256276"/>
                </a:lnTo>
                <a:lnTo>
                  <a:pt x="3025140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1459" y="1412747"/>
            <a:ext cx="3025140" cy="5256530"/>
          </a:xfrm>
          <a:custGeom>
            <a:avLst/>
            <a:gdLst/>
            <a:ahLst/>
            <a:cxnLst/>
            <a:rect l="l" t="t" r="r" b="b"/>
            <a:pathLst>
              <a:path w="3025140" h="5256530">
                <a:moveTo>
                  <a:pt x="0" y="5256276"/>
                </a:moveTo>
                <a:lnTo>
                  <a:pt x="3025140" y="5256276"/>
                </a:lnTo>
                <a:lnTo>
                  <a:pt x="3025140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608076" y="3209544"/>
          <a:ext cx="2304288" cy="151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정렬</a:t>
                      </a:r>
                      <a:r>
                        <a:rPr sz="1000" spc="-9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기준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096">
                      <a:solidFill>
                        <a:srgbClr val="BEBEBE"/>
                      </a:solidFill>
                      <a:prstDash val="solid"/>
                    </a:lnL>
                    <a:lnR w="6096">
                      <a:solidFill>
                        <a:srgbClr val="BEBEBE"/>
                      </a:solidFill>
                      <a:prstDash val="solid"/>
                    </a:lnR>
                    <a:lnT w="6096">
                      <a:solidFill>
                        <a:srgbClr val="BEBEBE"/>
                      </a:solidFill>
                      <a:prstDash val="solid"/>
                    </a:lnT>
                    <a:lnB w="6095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● 제목</a:t>
                      </a:r>
                      <a:r>
                        <a:rPr sz="1000" spc="-9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095">
                      <a:solidFill>
                        <a:srgbClr val="BEBEBE"/>
                      </a:solidFill>
                      <a:prstDash val="solid"/>
                    </a:lnL>
                    <a:lnR w="6095">
                      <a:solidFill>
                        <a:srgbClr val="BEBEBE"/>
                      </a:solidFill>
                      <a:prstDash val="solid"/>
                    </a:lnR>
                    <a:lnT w="6095">
                      <a:solidFill>
                        <a:srgbClr val="BEBEBE"/>
                      </a:solidFill>
                      <a:prstDash val="solid"/>
                    </a:lnT>
                    <a:lnB w="6095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○ 읽은</a:t>
                      </a:r>
                      <a:r>
                        <a:rPr sz="1000" spc="-9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095">
                      <a:solidFill>
                        <a:srgbClr val="BEBEBE"/>
                      </a:solidFill>
                      <a:prstDash val="solid"/>
                    </a:lnL>
                    <a:lnR w="6095">
                      <a:solidFill>
                        <a:srgbClr val="BEBEBE"/>
                      </a:solidFill>
                      <a:prstDash val="solid"/>
                    </a:lnR>
                    <a:lnT w="6095">
                      <a:solidFill>
                        <a:srgbClr val="BEBEBE"/>
                      </a:solidFill>
                      <a:prstDash val="solid"/>
                    </a:lnT>
                    <a:lnB w="6095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○ 담은</a:t>
                      </a:r>
                      <a:r>
                        <a:rPr sz="1000" spc="-9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순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095">
                      <a:solidFill>
                        <a:srgbClr val="BEBEBE"/>
                      </a:solidFill>
                      <a:prstDash val="solid"/>
                    </a:lnL>
                    <a:lnR w="6095">
                      <a:solidFill>
                        <a:srgbClr val="BEBEBE"/>
                      </a:solidFill>
                      <a:prstDash val="solid"/>
                    </a:lnR>
                    <a:lnT w="6095">
                      <a:solidFill>
                        <a:srgbClr val="BEBEBE"/>
                      </a:solidFill>
                      <a:prstDash val="solid"/>
                    </a:lnT>
                    <a:lnB w="6095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3636264" y="6380988"/>
            <a:ext cx="3023870" cy="288290"/>
          </a:xfrm>
          <a:custGeom>
            <a:avLst/>
            <a:gdLst/>
            <a:ahLst/>
            <a:cxnLst/>
            <a:rect l="l" t="t" r="r" b="b"/>
            <a:pathLst>
              <a:path w="3023870" h="288290">
                <a:moveTo>
                  <a:pt x="0" y="288036"/>
                </a:moveTo>
                <a:lnTo>
                  <a:pt x="3023616" y="288036"/>
                </a:lnTo>
                <a:lnTo>
                  <a:pt x="30236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36264" y="6380988"/>
            <a:ext cx="3023870" cy="288290"/>
          </a:xfrm>
          <a:custGeom>
            <a:avLst/>
            <a:gdLst/>
            <a:ahLst/>
            <a:cxnLst/>
            <a:rect l="l" t="t" r="r" b="b"/>
            <a:pathLst>
              <a:path w="3023870" h="288290">
                <a:moveTo>
                  <a:pt x="0" y="288036"/>
                </a:moveTo>
                <a:lnTo>
                  <a:pt x="3023616" y="288036"/>
                </a:lnTo>
                <a:lnTo>
                  <a:pt x="30236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2179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4">
                <a:moveTo>
                  <a:pt x="542290" y="0"/>
                </a:moveTo>
                <a:lnTo>
                  <a:pt x="33782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2" y="216407"/>
                </a:lnTo>
                <a:lnTo>
                  <a:pt x="542290" y="216407"/>
                </a:lnTo>
                <a:lnTo>
                  <a:pt x="555444" y="213753"/>
                </a:lnTo>
                <a:lnTo>
                  <a:pt x="566181" y="206513"/>
                </a:lnTo>
                <a:lnTo>
                  <a:pt x="573418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8" y="20632"/>
                </a:lnTo>
                <a:lnTo>
                  <a:pt x="566181" y="9894"/>
                </a:lnTo>
                <a:lnTo>
                  <a:pt x="555444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2179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2" y="0"/>
                </a:lnTo>
                <a:lnTo>
                  <a:pt x="542290" y="0"/>
                </a:lnTo>
                <a:lnTo>
                  <a:pt x="555444" y="2654"/>
                </a:lnTo>
                <a:lnTo>
                  <a:pt x="566181" y="9894"/>
                </a:lnTo>
                <a:lnTo>
                  <a:pt x="573418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8" y="195775"/>
                </a:lnTo>
                <a:lnTo>
                  <a:pt x="566181" y="206513"/>
                </a:lnTo>
                <a:lnTo>
                  <a:pt x="555444" y="213753"/>
                </a:lnTo>
                <a:lnTo>
                  <a:pt x="542290" y="216407"/>
                </a:lnTo>
                <a:lnTo>
                  <a:pt x="33782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186042" y="6468973"/>
            <a:ext cx="2298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83152" y="2205227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107442" y="0"/>
                </a:moveTo>
                <a:lnTo>
                  <a:pt x="65633" y="8447"/>
                </a:lnTo>
                <a:lnTo>
                  <a:pt x="31480" y="31480"/>
                </a:lnTo>
                <a:lnTo>
                  <a:pt x="8447" y="65633"/>
                </a:lnTo>
                <a:lnTo>
                  <a:pt x="0" y="107442"/>
                </a:lnTo>
                <a:lnTo>
                  <a:pt x="0" y="108966"/>
                </a:lnTo>
                <a:lnTo>
                  <a:pt x="8447" y="150774"/>
                </a:lnTo>
                <a:lnTo>
                  <a:pt x="31480" y="184927"/>
                </a:lnTo>
                <a:lnTo>
                  <a:pt x="65633" y="207960"/>
                </a:lnTo>
                <a:lnTo>
                  <a:pt x="107442" y="216408"/>
                </a:lnTo>
                <a:lnTo>
                  <a:pt x="149250" y="207960"/>
                </a:lnTo>
                <a:lnTo>
                  <a:pt x="183403" y="184927"/>
                </a:lnTo>
                <a:lnTo>
                  <a:pt x="206436" y="150774"/>
                </a:lnTo>
                <a:lnTo>
                  <a:pt x="214884" y="108966"/>
                </a:lnTo>
                <a:lnTo>
                  <a:pt x="214884" y="107442"/>
                </a:lnTo>
                <a:lnTo>
                  <a:pt x="206436" y="65633"/>
                </a:lnTo>
                <a:lnTo>
                  <a:pt x="183403" y="31480"/>
                </a:lnTo>
                <a:lnTo>
                  <a:pt x="149250" y="8447"/>
                </a:lnTo>
                <a:lnTo>
                  <a:pt x="107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3152" y="2205227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0" y="107442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49250" y="8447"/>
                </a:lnTo>
                <a:lnTo>
                  <a:pt x="183403" y="31480"/>
                </a:lnTo>
                <a:lnTo>
                  <a:pt x="206436" y="65633"/>
                </a:lnTo>
                <a:lnTo>
                  <a:pt x="214884" y="107442"/>
                </a:lnTo>
                <a:lnTo>
                  <a:pt x="214884" y="108966"/>
                </a:lnTo>
                <a:lnTo>
                  <a:pt x="206436" y="150774"/>
                </a:lnTo>
                <a:lnTo>
                  <a:pt x="183403" y="184927"/>
                </a:lnTo>
                <a:lnTo>
                  <a:pt x="149250" y="207960"/>
                </a:lnTo>
                <a:lnTo>
                  <a:pt x="107442" y="216408"/>
                </a:lnTo>
                <a:lnTo>
                  <a:pt x="65633" y="207960"/>
                </a:lnTo>
                <a:lnTo>
                  <a:pt x="31480" y="184927"/>
                </a:lnTo>
                <a:lnTo>
                  <a:pt x="8447" y="150774"/>
                </a:lnTo>
                <a:lnTo>
                  <a:pt x="0" y="108966"/>
                </a:lnTo>
                <a:lnTo>
                  <a:pt x="0" y="10744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3152" y="3140964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107442" y="0"/>
                </a:moveTo>
                <a:lnTo>
                  <a:pt x="65633" y="8447"/>
                </a:lnTo>
                <a:lnTo>
                  <a:pt x="31480" y="31480"/>
                </a:lnTo>
                <a:lnTo>
                  <a:pt x="8447" y="65633"/>
                </a:lnTo>
                <a:lnTo>
                  <a:pt x="0" y="107441"/>
                </a:lnTo>
                <a:lnTo>
                  <a:pt x="0" y="108965"/>
                </a:lnTo>
                <a:lnTo>
                  <a:pt x="8447" y="150774"/>
                </a:lnTo>
                <a:lnTo>
                  <a:pt x="31480" y="184927"/>
                </a:lnTo>
                <a:lnTo>
                  <a:pt x="65633" y="207960"/>
                </a:lnTo>
                <a:lnTo>
                  <a:pt x="107442" y="216408"/>
                </a:lnTo>
                <a:lnTo>
                  <a:pt x="149250" y="207960"/>
                </a:lnTo>
                <a:lnTo>
                  <a:pt x="183403" y="184927"/>
                </a:lnTo>
                <a:lnTo>
                  <a:pt x="206436" y="150774"/>
                </a:lnTo>
                <a:lnTo>
                  <a:pt x="214884" y="108965"/>
                </a:lnTo>
                <a:lnTo>
                  <a:pt x="214884" y="107441"/>
                </a:lnTo>
                <a:lnTo>
                  <a:pt x="206436" y="65633"/>
                </a:lnTo>
                <a:lnTo>
                  <a:pt x="183403" y="31480"/>
                </a:lnTo>
                <a:lnTo>
                  <a:pt x="149250" y="8447"/>
                </a:lnTo>
                <a:lnTo>
                  <a:pt x="107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83152" y="3140964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0" y="107441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49250" y="8447"/>
                </a:lnTo>
                <a:lnTo>
                  <a:pt x="183403" y="31480"/>
                </a:lnTo>
                <a:lnTo>
                  <a:pt x="206436" y="65633"/>
                </a:lnTo>
                <a:lnTo>
                  <a:pt x="214884" y="107441"/>
                </a:lnTo>
                <a:lnTo>
                  <a:pt x="214884" y="108965"/>
                </a:lnTo>
                <a:lnTo>
                  <a:pt x="206436" y="150774"/>
                </a:lnTo>
                <a:lnTo>
                  <a:pt x="183403" y="184927"/>
                </a:lnTo>
                <a:lnTo>
                  <a:pt x="149250" y="207960"/>
                </a:lnTo>
                <a:lnTo>
                  <a:pt x="107442" y="216408"/>
                </a:lnTo>
                <a:lnTo>
                  <a:pt x="65633" y="207960"/>
                </a:lnTo>
                <a:lnTo>
                  <a:pt x="31480" y="184927"/>
                </a:lnTo>
                <a:lnTo>
                  <a:pt x="8447" y="150774"/>
                </a:lnTo>
                <a:lnTo>
                  <a:pt x="0" y="108965"/>
                </a:lnTo>
                <a:lnTo>
                  <a:pt x="0" y="10744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7891" y="3500628"/>
            <a:ext cx="576580" cy="144780"/>
          </a:xfrm>
          <a:custGeom>
            <a:avLst/>
            <a:gdLst/>
            <a:ahLst/>
            <a:cxnLst/>
            <a:rect l="l" t="t" r="r" b="b"/>
            <a:pathLst>
              <a:path w="576579" h="144779">
                <a:moveTo>
                  <a:pt x="0" y="144780"/>
                </a:moveTo>
                <a:lnTo>
                  <a:pt x="576072" y="144780"/>
                </a:lnTo>
                <a:lnTo>
                  <a:pt x="57607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07891" y="3500628"/>
            <a:ext cx="576580" cy="144780"/>
          </a:xfrm>
          <a:custGeom>
            <a:avLst/>
            <a:gdLst/>
            <a:ahLst/>
            <a:cxnLst/>
            <a:rect l="l" t="t" r="r" b="b"/>
            <a:pathLst>
              <a:path w="576579" h="144779">
                <a:moveTo>
                  <a:pt x="0" y="144780"/>
                </a:moveTo>
                <a:lnTo>
                  <a:pt x="576072" y="144780"/>
                </a:lnTo>
                <a:lnTo>
                  <a:pt x="57607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39717" y="3510279"/>
            <a:ext cx="31369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1.8</a:t>
            </a:r>
            <a:r>
              <a:rPr sz="800" spc="-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07891" y="2549651"/>
            <a:ext cx="584200" cy="144780"/>
          </a:xfrm>
          <a:prstGeom prst="rect">
            <a:avLst/>
          </a:prstGeom>
          <a:solidFill>
            <a:srgbClr val="000000"/>
          </a:solidFill>
          <a:ln w="6095">
            <a:solidFill>
              <a:srgbClr val="BEBEB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4.2MB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36264" y="3717035"/>
            <a:ext cx="3023870" cy="935990"/>
          </a:xfrm>
          <a:custGeom>
            <a:avLst/>
            <a:gdLst/>
            <a:ahLst/>
            <a:cxnLst/>
            <a:rect l="l" t="t" r="r" b="b"/>
            <a:pathLst>
              <a:path w="3023870" h="935989">
                <a:moveTo>
                  <a:pt x="0" y="935736"/>
                </a:moveTo>
                <a:lnTo>
                  <a:pt x="3023616" y="935736"/>
                </a:lnTo>
                <a:lnTo>
                  <a:pt x="3023616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363339" y="3819905"/>
            <a:ext cx="164274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도서 제목 최대 두 줄</a:t>
            </a:r>
            <a:r>
              <a:rPr sz="1000" b="1" spc="-6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서재명 한 줄</a:t>
            </a:r>
            <a:r>
              <a:rPr sz="8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63339" y="4244873"/>
            <a:ext cx="13119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대여일</a:t>
            </a:r>
            <a:r>
              <a:rPr sz="800" spc="-2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YYYY.MM.DD</a:t>
            </a:r>
            <a:r>
              <a:rPr sz="800" spc="-2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반납일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 YYYY.MM.DD</a:t>
            </a:r>
            <a:r>
              <a:rPr sz="800" spc="-7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[D-##]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07891" y="3788664"/>
            <a:ext cx="576580" cy="647700"/>
          </a:xfrm>
          <a:custGeom>
            <a:avLst/>
            <a:gdLst/>
            <a:ahLst/>
            <a:cxnLst/>
            <a:rect l="l" t="t" r="r" b="b"/>
            <a:pathLst>
              <a:path w="576579" h="647700">
                <a:moveTo>
                  <a:pt x="0" y="647700"/>
                </a:moveTo>
                <a:lnTo>
                  <a:pt x="576072" y="647700"/>
                </a:lnTo>
                <a:lnTo>
                  <a:pt x="57607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07891" y="3788664"/>
            <a:ext cx="576580" cy="792480"/>
          </a:xfrm>
          <a:custGeom>
            <a:avLst/>
            <a:gdLst/>
            <a:ahLst/>
            <a:cxnLst/>
            <a:rect l="l" t="t" r="r" b="b"/>
            <a:pathLst>
              <a:path w="576579" h="792479">
                <a:moveTo>
                  <a:pt x="0" y="792480"/>
                </a:moveTo>
                <a:lnTo>
                  <a:pt x="576072" y="792480"/>
                </a:lnTo>
                <a:lnTo>
                  <a:pt x="576072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3152" y="4076700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107442" y="0"/>
                </a:moveTo>
                <a:lnTo>
                  <a:pt x="65633" y="8447"/>
                </a:lnTo>
                <a:lnTo>
                  <a:pt x="31480" y="31480"/>
                </a:lnTo>
                <a:lnTo>
                  <a:pt x="8447" y="65633"/>
                </a:lnTo>
                <a:lnTo>
                  <a:pt x="0" y="107442"/>
                </a:lnTo>
                <a:lnTo>
                  <a:pt x="0" y="108966"/>
                </a:lnTo>
                <a:lnTo>
                  <a:pt x="8447" y="150774"/>
                </a:lnTo>
                <a:lnTo>
                  <a:pt x="31480" y="184927"/>
                </a:lnTo>
                <a:lnTo>
                  <a:pt x="65633" y="207960"/>
                </a:lnTo>
                <a:lnTo>
                  <a:pt x="107442" y="216407"/>
                </a:lnTo>
                <a:lnTo>
                  <a:pt x="149250" y="207960"/>
                </a:lnTo>
                <a:lnTo>
                  <a:pt x="183403" y="184927"/>
                </a:lnTo>
                <a:lnTo>
                  <a:pt x="206436" y="150774"/>
                </a:lnTo>
                <a:lnTo>
                  <a:pt x="214884" y="108966"/>
                </a:lnTo>
                <a:lnTo>
                  <a:pt x="214884" y="107442"/>
                </a:lnTo>
                <a:lnTo>
                  <a:pt x="206436" y="65633"/>
                </a:lnTo>
                <a:lnTo>
                  <a:pt x="183403" y="31480"/>
                </a:lnTo>
                <a:lnTo>
                  <a:pt x="149250" y="8447"/>
                </a:lnTo>
                <a:lnTo>
                  <a:pt x="10744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3152" y="4076700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0" y="107442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49250" y="8447"/>
                </a:lnTo>
                <a:lnTo>
                  <a:pt x="183403" y="31480"/>
                </a:lnTo>
                <a:lnTo>
                  <a:pt x="206436" y="65633"/>
                </a:lnTo>
                <a:lnTo>
                  <a:pt x="214884" y="107442"/>
                </a:lnTo>
                <a:lnTo>
                  <a:pt x="214884" y="108966"/>
                </a:lnTo>
                <a:lnTo>
                  <a:pt x="206436" y="150774"/>
                </a:lnTo>
                <a:lnTo>
                  <a:pt x="183403" y="184927"/>
                </a:lnTo>
                <a:lnTo>
                  <a:pt x="149250" y="207960"/>
                </a:lnTo>
                <a:lnTo>
                  <a:pt x="107442" y="216407"/>
                </a:lnTo>
                <a:lnTo>
                  <a:pt x="65633" y="207960"/>
                </a:lnTo>
                <a:lnTo>
                  <a:pt x="31480" y="184927"/>
                </a:lnTo>
                <a:lnTo>
                  <a:pt x="8447" y="150774"/>
                </a:lnTo>
                <a:lnTo>
                  <a:pt x="0" y="108966"/>
                </a:lnTo>
                <a:lnTo>
                  <a:pt x="0" y="10744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935729" y="4107942"/>
            <a:ext cx="1098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√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707891" y="4436364"/>
            <a:ext cx="576580" cy="144780"/>
          </a:xfrm>
          <a:custGeom>
            <a:avLst/>
            <a:gdLst/>
            <a:ahLst/>
            <a:cxnLst/>
            <a:rect l="l" t="t" r="r" b="b"/>
            <a:pathLst>
              <a:path w="576579" h="144779">
                <a:moveTo>
                  <a:pt x="0" y="144780"/>
                </a:moveTo>
                <a:lnTo>
                  <a:pt x="576072" y="144780"/>
                </a:lnTo>
                <a:lnTo>
                  <a:pt x="57607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07891" y="4436364"/>
            <a:ext cx="576580" cy="144780"/>
          </a:xfrm>
          <a:custGeom>
            <a:avLst/>
            <a:gdLst/>
            <a:ahLst/>
            <a:cxnLst/>
            <a:rect l="l" t="t" r="r" b="b"/>
            <a:pathLst>
              <a:path w="576579" h="144779">
                <a:moveTo>
                  <a:pt x="0" y="144780"/>
                </a:moveTo>
                <a:lnTo>
                  <a:pt x="576072" y="144780"/>
                </a:lnTo>
                <a:lnTo>
                  <a:pt x="57607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811015" y="4446651"/>
            <a:ext cx="3702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63</a:t>
            </a:r>
            <a:r>
              <a:rPr sz="800" spc="5" dirty="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r>
              <a:rPr sz="800" spc="-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707891" y="6422135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4">
                <a:moveTo>
                  <a:pt x="399034" y="0"/>
                </a:moveTo>
                <a:lnTo>
                  <a:pt x="33782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2" y="216407"/>
                </a:lnTo>
                <a:lnTo>
                  <a:pt x="399034" y="216407"/>
                </a:lnTo>
                <a:lnTo>
                  <a:pt x="412188" y="213753"/>
                </a:lnTo>
                <a:lnTo>
                  <a:pt x="422925" y="206513"/>
                </a:lnTo>
                <a:lnTo>
                  <a:pt x="430162" y="195775"/>
                </a:lnTo>
                <a:lnTo>
                  <a:pt x="432816" y="182625"/>
                </a:lnTo>
                <a:lnTo>
                  <a:pt x="432816" y="33781"/>
                </a:lnTo>
                <a:lnTo>
                  <a:pt x="430162" y="20632"/>
                </a:lnTo>
                <a:lnTo>
                  <a:pt x="422925" y="9894"/>
                </a:lnTo>
                <a:lnTo>
                  <a:pt x="412188" y="2654"/>
                </a:lnTo>
                <a:lnTo>
                  <a:pt x="399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07891" y="6422135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2" y="0"/>
                </a:lnTo>
                <a:lnTo>
                  <a:pt x="399034" y="0"/>
                </a:lnTo>
                <a:lnTo>
                  <a:pt x="412188" y="2654"/>
                </a:lnTo>
                <a:lnTo>
                  <a:pt x="422925" y="9894"/>
                </a:lnTo>
                <a:lnTo>
                  <a:pt x="430162" y="20632"/>
                </a:lnTo>
                <a:lnTo>
                  <a:pt x="432816" y="33781"/>
                </a:lnTo>
                <a:lnTo>
                  <a:pt x="432816" y="182625"/>
                </a:lnTo>
                <a:lnTo>
                  <a:pt x="430162" y="195775"/>
                </a:lnTo>
                <a:lnTo>
                  <a:pt x="422925" y="206513"/>
                </a:lnTo>
                <a:lnTo>
                  <a:pt x="412188" y="213753"/>
                </a:lnTo>
                <a:lnTo>
                  <a:pt x="399034" y="216407"/>
                </a:lnTo>
                <a:lnTo>
                  <a:pt x="33782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756405" y="6468973"/>
            <a:ext cx="33528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√</a:t>
            </a:r>
            <a:r>
              <a:rPr sz="8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전체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2335" y="6422135"/>
            <a:ext cx="647700" cy="216535"/>
          </a:xfrm>
          <a:custGeom>
            <a:avLst/>
            <a:gdLst/>
            <a:ahLst/>
            <a:cxnLst/>
            <a:rect l="l" t="t" r="r" b="b"/>
            <a:pathLst>
              <a:path w="647700" h="216534">
                <a:moveTo>
                  <a:pt x="613917" y="0"/>
                </a:moveTo>
                <a:lnTo>
                  <a:pt x="33781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1" y="216407"/>
                </a:lnTo>
                <a:lnTo>
                  <a:pt x="613917" y="216407"/>
                </a:lnTo>
                <a:lnTo>
                  <a:pt x="627072" y="213753"/>
                </a:lnTo>
                <a:lnTo>
                  <a:pt x="637809" y="206513"/>
                </a:lnTo>
                <a:lnTo>
                  <a:pt x="645046" y="195775"/>
                </a:lnTo>
                <a:lnTo>
                  <a:pt x="647700" y="182625"/>
                </a:lnTo>
                <a:lnTo>
                  <a:pt x="647700" y="33781"/>
                </a:lnTo>
                <a:lnTo>
                  <a:pt x="645046" y="20632"/>
                </a:lnTo>
                <a:lnTo>
                  <a:pt x="637809" y="9894"/>
                </a:lnTo>
                <a:lnTo>
                  <a:pt x="627072" y="2654"/>
                </a:lnTo>
                <a:lnTo>
                  <a:pt x="613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12335" y="6422135"/>
            <a:ext cx="647700" cy="216535"/>
          </a:xfrm>
          <a:custGeom>
            <a:avLst/>
            <a:gdLst/>
            <a:ahLst/>
            <a:cxnLst/>
            <a:rect l="l" t="t" r="r" b="b"/>
            <a:pathLst>
              <a:path w="647700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1" y="0"/>
                </a:lnTo>
                <a:lnTo>
                  <a:pt x="613917" y="0"/>
                </a:lnTo>
                <a:lnTo>
                  <a:pt x="627072" y="2654"/>
                </a:lnTo>
                <a:lnTo>
                  <a:pt x="637809" y="9894"/>
                </a:lnTo>
                <a:lnTo>
                  <a:pt x="645046" y="20632"/>
                </a:lnTo>
                <a:lnTo>
                  <a:pt x="647700" y="33781"/>
                </a:lnTo>
                <a:lnTo>
                  <a:pt x="647700" y="182625"/>
                </a:lnTo>
                <a:lnTo>
                  <a:pt x="645046" y="195775"/>
                </a:lnTo>
                <a:lnTo>
                  <a:pt x="637809" y="206513"/>
                </a:lnTo>
                <a:lnTo>
                  <a:pt x="627072" y="213753"/>
                </a:lnTo>
                <a:lnTo>
                  <a:pt x="613917" y="216407"/>
                </a:lnTo>
                <a:lnTo>
                  <a:pt x="33781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250182" y="6468973"/>
            <a:ext cx="5715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데이터</a:t>
            </a:r>
            <a:r>
              <a:rPr sz="8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제거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60954" y="3213354"/>
            <a:ext cx="285115" cy="288290"/>
          </a:xfrm>
          <a:custGeom>
            <a:avLst/>
            <a:gdLst/>
            <a:ahLst/>
            <a:cxnLst/>
            <a:rect l="l" t="t" r="r" b="b"/>
            <a:pathLst>
              <a:path w="285114" h="288289">
                <a:moveTo>
                  <a:pt x="142494" y="0"/>
                </a:moveTo>
                <a:lnTo>
                  <a:pt x="97438" y="7345"/>
                </a:lnTo>
                <a:lnTo>
                  <a:pt x="58320" y="27797"/>
                </a:lnTo>
                <a:lnTo>
                  <a:pt x="27480" y="58978"/>
                </a:lnTo>
                <a:lnTo>
                  <a:pt x="7260" y="98511"/>
                </a:lnTo>
                <a:lnTo>
                  <a:pt x="0" y="144018"/>
                </a:lnTo>
                <a:lnTo>
                  <a:pt x="7260" y="189524"/>
                </a:lnTo>
                <a:lnTo>
                  <a:pt x="27480" y="229057"/>
                </a:lnTo>
                <a:lnTo>
                  <a:pt x="58320" y="260238"/>
                </a:lnTo>
                <a:lnTo>
                  <a:pt x="97438" y="280690"/>
                </a:lnTo>
                <a:lnTo>
                  <a:pt x="142494" y="288036"/>
                </a:lnTo>
                <a:lnTo>
                  <a:pt x="187549" y="280690"/>
                </a:lnTo>
                <a:lnTo>
                  <a:pt x="226667" y="260238"/>
                </a:lnTo>
                <a:lnTo>
                  <a:pt x="257507" y="229057"/>
                </a:lnTo>
                <a:lnTo>
                  <a:pt x="277727" y="189524"/>
                </a:lnTo>
                <a:lnTo>
                  <a:pt x="284987" y="144018"/>
                </a:lnTo>
                <a:lnTo>
                  <a:pt x="277727" y="98511"/>
                </a:lnTo>
                <a:lnTo>
                  <a:pt x="257507" y="58978"/>
                </a:lnTo>
                <a:lnTo>
                  <a:pt x="226667" y="27797"/>
                </a:lnTo>
                <a:lnTo>
                  <a:pt x="187549" y="7345"/>
                </a:lnTo>
                <a:lnTo>
                  <a:pt x="142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60954" y="3213354"/>
            <a:ext cx="285115" cy="288290"/>
          </a:xfrm>
          <a:custGeom>
            <a:avLst/>
            <a:gdLst/>
            <a:ahLst/>
            <a:cxnLst/>
            <a:rect l="l" t="t" r="r" b="b"/>
            <a:pathLst>
              <a:path w="285114" h="288289">
                <a:moveTo>
                  <a:pt x="0" y="144018"/>
                </a:moveTo>
                <a:lnTo>
                  <a:pt x="7260" y="98511"/>
                </a:lnTo>
                <a:lnTo>
                  <a:pt x="27480" y="58978"/>
                </a:lnTo>
                <a:lnTo>
                  <a:pt x="58320" y="27797"/>
                </a:lnTo>
                <a:lnTo>
                  <a:pt x="97438" y="7345"/>
                </a:lnTo>
                <a:lnTo>
                  <a:pt x="142494" y="0"/>
                </a:lnTo>
                <a:lnTo>
                  <a:pt x="187549" y="7345"/>
                </a:lnTo>
                <a:lnTo>
                  <a:pt x="226667" y="27797"/>
                </a:lnTo>
                <a:lnTo>
                  <a:pt x="257507" y="58978"/>
                </a:lnTo>
                <a:lnTo>
                  <a:pt x="277727" y="98511"/>
                </a:lnTo>
                <a:lnTo>
                  <a:pt x="284987" y="144018"/>
                </a:lnTo>
                <a:lnTo>
                  <a:pt x="277727" y="189524"/>
                </a:lnTo>
                <a:lnTo>
                  <a:pt x="257507" y="229057"/>
                </a:lnTo>
                <a:lnTo>
                  <a:pt x="226667" y="260238"/>
                </a:lnTo>
                <a:lnTo>
                  <a:pt x="187549" y="280690"/>
                </a:lnTo>
                <a:lnTo>
                  <a:pt x="142494" y="288036"/>
                </a:lnTo>
                <a:lnTo>
                  <a:pt x="97438" y="280690"/>
                </a:lnTo>
                <a:lnTo>
                  <a:pt x="58320" y="260238"/>
                </a:lnTo>
                <a:lnTo>
                  <a:pt x="27480" y="229057"/>
                </a:lnTo>
                <a:lnTo>
                  <a:pt x="7260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146298" y="3252851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007102" y="5157978"/>
            <a:ext cx="285115" cy="288290"/>
          </a:xfrm>
          <a:custGeom>
            <a:avLst/>
            <a:gdLst/>
            <a:ahLst/>
            <a:cxnLst/>
            <a:rect l="l" t="t" r="r" b="b"/>
            <a:pathLst>
              <a:path w="285114" h="288289">
                <a:moveTo>
                  <a:pt x="0" y="144018"/>
                </a:moveTo>
                <a:lnTo>
                  <a:pt x="7260" y="98511"/>
                </a:lnTo>
                <a:lnTo>
                  <a:pt x="27480" y="58978"/>
                </a:lnTo>
                <a:lnTo>
                  <a:pt x="58320" y="27797"/>
                </a:lnTo>
                <a:lnTo>
                  <a:pt x="97438" y="7345"/>
                </a:lnTo>
                <a:lnTo>
                  <a:pt x="142494" y="0"/>
                </a:lnTo>
                <a:lnTo>
                  <a:pt x="187549" y="7345"/>
                </a:lnTo>
                <a:lnTo>
                  <a:pt x="226667" y="27797"/>
                </a:lnTo>
                <a:lnTo>
                  <a:pt x="257507" y="58978"/>
                </a:lnTo>
                <a:lnTo>
                  <a:pt x="277727" y="98511"/>
                </a:lnTo>
                <a:lnTo>
                  <a:pt x="284988" y="144018"/>
                </a:lnTo>
                <a:lnTo>
                  <a:pt x="277727" y="189524"/>
                </a:lnTo>
                <a:lnTo>
                  <a:pt x="257507" y="229057"/>
                </a:lnTo>
                <a:lnTo>
                  <a:pt x="226667" y="260238"/>
                </a:lnTo>
                <a:lnTo>
                  <a:pt x="187549" y="280690"/>
                </a:lnTo>
                <a:lnTo>
                  <a:pt x="142494" y="288036"/>
                </a:lnTo>
                <a:lnTo>
                  <a:pt x="97438" y="280690"/>
                </a:lnTo>
                <a:lnTo>
                  <a:pt x="58320" y="260238"/>
                </a:lnTo>
                <a:lnTo>
                  <a:pt x="27480" y="229057"/>
                </a:lnTo>
                <a:lnTo>
                  <a:pt x="7260" y="189524"/>
                </a:lnTo>
                <a:lnTo>
                  <a:pt x="0" y="144018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092953" y="5198364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995928" y="5949696"/>
            <a:ext cx="3023870" cy="288290"/>
          </a:xfrm>
          <a:custGeom>
            <a:avLst/>
            <a:gdLst/>
            <a:ahLst/>
            <a:cxnLst/>
            <a:rect l="l" t="t" r="r" b="b"/>
            <a:pathLst>
              <a:path w="3023870" h="288289">
                <a:moveTo>
                  <a:pt x="0" y="288035"/>
                </a:moveTo>
                <a:lnTo>
                  <a:pt x="3023616" y="288035"/>
                </a:lnTo>
                <a:lnTo>
                  <a:pt x="30236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95928" y="5949696"/>
            <a:ext cx="3023870" cy="288290"/>
          </a:xfrm>
          <a:custGeom>
            <a:avLst/>
            <a:gdLst/>
            <a:ahLst/>
            <a:cxnLst/>
            <a:rect l="l" t="t" r="r" b="b"/>
            <a:pathLst>
              <a:path w="3023870" h="288289">
                <a:moveTo>
                  <a:pt x="0" y="288035"/>
                </a:moveTo>
                <a:lnTo>
                  <a:pt x="3023616" y="288035"/>
                </a:lnTo>
                <a:lnTo>
                  <a:pt x="30236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71844" y="5990844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542289" y="0"/>
                </a:moveTo>
                <a:lnTo>
                  <a:pt x="33781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1" y="216407"/>
                </a:lnTo>
                <a:lnTo>
                  <a:pt x="542289" y="216407"/>
                </a:lnTo>
                <a:lnTo>
                  <a:pt x="555444" y="213753"/>
                </a:lnTo>
                <a:lnTo>
                  <a:pt x="566181" y="206513"/>
                </a:lnTo>
                <a:lnTo>
                  <a:pt x="573418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8" y="20632"/>
                </a:lnTo>
                <a:lnTo>
                  <a:pt x="566181" y="9894"/>
                </a:lnTo>
                <a:lnTo>
                  <a:pt x="555444" y="2654"/>
                </a:lnTo>
                <a:lnTo>
                  <a:pt x="54228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71844" y="5990844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1" y="0"/>
                </a:lnTo>
                <a:lnTo>
                  <a:pt x="542289" y="0"/>
                </a:lnTo>
                <a:lnTo>
                  <a:pt x="555444" y="2654"/>
                </a:lnTo>
                <a:lnTo>
                  <a:pt x="566181" y="9894"/>
                </a:lnTo>
                <a:lnTo>
                  <a:pt x="573418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8" y="195775"/>
                </a:lnTo>
                <a:lnTo>
                  <a:pt x="566181" y="206513"/>
                </a:lnTo>
                <a:lnTo>
                  <a:pt x="555444" y="213753"/>
                </a:lnTo>
                <a:lnTo>
                  <a:pt x="542289" y="216407"/>
                </a:lnTo>
                <a:lnTo>
                  <a:pt x="33781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545960" y="6036767"/>
            <a:ext cx="2298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572000" y="5990844"/>
            <a:ext cx="647700" cy="216535"/>
          </a:xfrm>
          <a:custGeom>
            <a:avLst/>
            <a:gdLst/>
            <a:ahLst/>
            <a:cxnLst/>
            <a:rect l="l" t="t" r="r" b="b"/>
            <a:pathLst>
              <a:path w="647700" h="216535">
                <a:moveTo>
                  <a:pt x="613917" y="0"/>
                </a:moveTo>
                <a:lnTo>
                  <a:pt x="33782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2" y="216407"/>
                </a:lnTo>
                <a:lnTo>
                  <a:pt x="613917" y="216407"/>
                </a:lnTo>
                <a:lnTo>
                  <a:pt x="627072" y="213753"/>
                </a:lnTo>
                <a:lnTo>
                  <a:pt x="637809" y="206513"/>
                </a:lnTo>
                <a:lnTo>
                  <a:pt x="645046" y="195775"/>
                </a:lnTo>
                <a:lnTo>
                  <a:pt x="647700" y="182625"/>
                </a:lnTo>
                <a:lnTo>
                  <a:pt x="647700" y="33781"/>
                </a:lnTo>
                <a:lnTo>
                  <a:pt x="645046" y="20632"/>
                </a:lnTo>
                <a:lnTo>
                  <a:pt x="637809" y="9894"/>
                </a:lnTo>
                <a:lnTo>
                  <a:pt x="627072" y="2654"/>
                </a:lnTo>
                <a:lnTo>
                  <a:pt x="613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72000" y="5990844"/>
            <a:ext cx="647700" cy="216535"/>
          </a:xfrm>
          <a:custGeom>
            <a:avLst/>
            <a:gdLst/>
            <a:ahLst/>
            <a:cxnLst/>
            <a:rect l="l" t="t" r="r" b="b"/>
            <a:pathLst>
              <a:path w="647700" h="216535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2" y="0"/>
                </a:lnTo>
                <a:lnTo>
                  <a:pt x="613917" y="0"/>
                </a:lnTo>
                <a:lnTo>
                  <a:pt x="627072" y="2654"/>
                </a:lnTo>
                <a:lnTo>
                  <a:pt x="637809" y="9894"/>
                </a:lnTo>
                <a:lnTo>
                  <a:pt x="645046" y="20632"/>
                </a:lnTo>
                <a:lnTo>
                  <a:pt x="647700" y="33781"/>
                </a:lnTo>
                <a:lnTo>
                  <a:pt x="647700" y="182625"/>
                </a:lnTo>
                <a:lnTo>
                  <a:pt x="645046" y="195775"/>
                </a:lnTo>
                <a:lnTo>
                  <a:pt x="637809" y="206513"/>
                </a:lnTo>
                <a:lnTo>
                  <a:pt x="627072" y="213753"/>
                </a:lnTo>
                <a:lnTo>
                  <a:pt x="613917" y="216407"/>
                </a:lnTo>
                <a:lnTo>
                  <a:pt x="33782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610227" y="6036767"/>
            <a:ext cx="5715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데이터</a:t>
            </a:r>
            <a:r>
              <a:rPr sz="8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제거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67555" y="5990844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399034" y="0"/>
                </a:moveTo>
                <a:lnTo>
                  <a:pt x="33782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2" y="216407"/>
                </a:lnTo>
                <a:lnTo>
                  <a:pt x="399034" y="216407"/>
                </a:lnTo>
                <a:lnTo>
                  <a:pt x="412188" y="213753"/>
                </a:lnTo>
                <a:lnTo>
                  <a:pt x="422925" y="206513"/>
                </a:lnTo>
                <a:lnTo>
                  <a:pt x="430162" y="195775"/>
                </a:lnTo>
                <a:lnTo>
                  <a:pt x="432816" y="182625"/>
                </a:lnTo>
                <a:lnTo>
                  <a:pt x="432816" y="33781"/>
                </a:lnTo>
                <a:lnTo>
                  <a:pt x="430162" y="20632"/>
                </a:lnTo>
                <a:lnTo>
                  <a:pt x="422925" y="9894"/>
                </a:lnTo>
                <a:lnTo>
                  <a:pt x="412188" y="2654"/>
                </a:lnTo>
                <a:lnTo>
                  <a:pt x="39903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67555" y="5990844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2" y="0"/>
                </a:lnTo>
                <a:lnTo>
                  <a:pt x="399034" y="0"/>
                </a:lnTo>
                <a:lnTo>
                  <a:pt x="412188" y="2654"/>
                </a:lnTo>
                <a:lnTo>
                  <a:pt x="422925" y="9894"/>
                </a:lnTo>
                <a:lnTo>
                  <a:pt x="430162" y="20632"/>
                </a:lnTo>
                <a:lnTo>
                  <a:pt x="432816" y="33781"/>
                </a:lnTo>
                <a:lnTo>
                  <a:pt x="432816" y="182625"/>
                </a:lnTo>
                <a:lnTo>
                  <a:pt x="430162" y="195775"/>
                </a:lnTo>
                <a:lnTo>
                  <a:pt x="422925" y="206513"/>
                </a:lnTo>
                <a:lnTo>
                  <a:pt x="412188" y="213753"/>
                </a:lnTo>
                <a:lnTo>
                  <a:pt x="399034" y="216407"/>
                </a:lnTo>
                <a:lnTo>
                  <a:pt x="33782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116704" y="6036767"/>
            <a:ext cx="33528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√</a:t>
            </a:r>
            <a:r>
              <a:rPr sz="800" b="1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전체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83658" y="4764532"/>
            <a:ext cx="53213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-40" dirty="0">
                <a:solidFill>
                  <a:srgbClr val="7E7E7E"/>
                </a:solidFill>
                <a:latin typeface="Segoe UI"/>
                <a:cs typeface="Segoe UI"/>
              </a:rPr>
              <a:t>(</a:t>
            </a:r>
            <a:r>
              <a:rPr sz="850" spc="-40" dirty="0">
                <a:solidFill>
                  <a:srgbClr val="7E7E7E"/>
                </a:solidFill>
                <a:latin typeface="Malgun Gothic"/>
                <a:cs typeface="Malgun Gothic"/>
              </a:rPr>
              <a:t>목록</a:t>
            </a:r>
            <a:r>
              <a:rPr sz="850" spc="-9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50" spc="-40" dirty="0">
                <a:solidFill>
                  <a:srgbClr val="7E7E7E"/>
                </a:solidFill>
                <a:latin typeface="Malgun Gothic"/>
                <a:cs typeface="Malgun Gothic"/>
              </a:rPr>
              <a:t>계속</a:t>
            </a:r>
            <a:r>
              <a:rPr sz="850" i="1" spc="-40" dirty="0">
                <a:solidFill>
                  <a:srgbClr val="7E7E7E"/>
                </a:solidFill>
                <a:latin typeface="Segoe UI"/>
                <a:cs typeface="Segoe UI"/>
              </a:rPr>
              <a:t>)</a:t>
            </a:r>
            <a:endParaRPr sz="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6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477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dirty="0"/>
              <a:t>사이드바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4034" y="1169161"/>
            <a:ext cx="214122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1.	</a:t>
            </a:r>
            <a:r>
              <a:rPr sz="900" b="1" dirty="0">
                <a:latin typeface="Malgun Gothic"/>
                <a:cs typeface="Malgun Gothic"/>
              </a:rPr>
              <a:t>메뉴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각 메뉴를 탭해서 해당 화면으로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이  동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889" y="1718183"/>
            <a:ext cx="182245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밀리의 서재 전체 보기 :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뷰파인더  화면을 브라우저로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59" y="1412747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3603" y="1487424"/>
            <a:ext cx="72085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5411" y="1514855"/>
            <a:ext cx="220980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0192" y="1458467"/>
            <a:ext cx="146304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59" y="6380988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90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7376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542290" y="0"/>
                </a:moveTo>
                <a:lnTo>
                  <a:pt x="33781" y="0"/>
                </a:lnTo>
                <a:lnTo>
                  <a:pt x="20627" y="2654"/>
                </a:lnTo>
                <a:lnTo>
                  <a:pt x="9890" y="9894"/>
                </a:lnTo>
                <a:lnTo>
                  <a:pt x="2653" y="20632"/>
                </a:lnTo>
                <a:lnTo>
                  <a:pt x="0" y="33781"/>
                </a:lnTo>
                <a:lnTo>
                  <a:pt x="0" y="182625"/>
                </a:lnTo>
                <a:lnTo>
                  <a:pt x="2653" y="195775"/>
                </a:lnTo>
                <a:lnTo>
                  <a:pt x="9890" y="206513"/>
                </a:lnTo>
                <a:lnTo>
                  <a:pt x="20627" y="213753"/>
                </a:lnTo>
                <a:lnTo>
                  <a:pt x="33781" y="216407"/>
                </a:lnTo>
                <a:lnTo>
                  <a:pt x="542290" y="216407"/>
                </a:lnTo>
                <a:lnTo>
                  <a:pt x="555444" y="213753"/>
                </a:lnTo>
                <a:lnTo>
                  <a:pt x="566181" y="206513"/>
                </a:lnTo>
                <a:lnTo>
                  <a:pt x="573418" y="195775"/>
                </a:lnTo>
                <a:lnTo>
                  <a:pt x="576072" y="182625"/>
                </a:lnTo>
                <a:lnTo>
                  <a:pt x="576072" y="33781"/>
                </a:lnTo>
                <a:lnTo>
                  <a:pt x="573418" y="20632"/>
                </a:lnTo>
                <a:lnTo>
                  <a:pt x="566181" y="9894"/>
                </a:lnTo>
                <a:lnTo>
                  <a:pt x="555444" y="2654"/>
                </a:lnTo>
                <a:lnTo>
                  <a:pt x="542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7376" y="6422135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80" h="216534">
                <a:moveTo>
                  <a:pt x="0" y="33781"/>
                </a:moveTo>
                <a:lnTo>
                  <a:pt x="2653" y="20632"/>
                </a:lnTo>
                <a:lnTo>
                  <a:pt x="9890" y="9894"/>
                </a:lnTo>
                <a:lnTo>
                  <a:pt x="20627" y="2654"/>
                </a:lnTo>
                <a:lnTo>
                  <a:pt x="33781" y="0"/>
                </a:lnTo>
                <a:lnTo>
                  <a:pt x="542290" y="0"/>
                </a:lnTo>
                <a:lnTo>
                  <a:pt x="555444" y="2654"/>
                </a:lnTo>
                <a:lnTo>
                  <a:pt x="566181" y="9894"/>
                </a:lnTo>
                <a:lnTo>
                  <a:pt x="573418" y="20632"/>
                </a:lnTo>
                <a:lnTo>
                  <a:pt x="576072" y="33781"/>
                </a:lnTo>
                <a:lnTo>
                  <a:pt x="576072" y="182625"/>
                </a:lnTo>
                <a:lnTo>
                  <a:pt x="573418" y="195775"/>
                </a:lnTo>
                <a:lnTo>
                  <a:pt x="566181" y="206513"/>
                </a:lnTo>
                <a:lnTo>
                  <a:pt x="555444" y="213753"/>
                </a:lnTo>
                <a:lnTo>
                  <a:pt x="542290" y="216407"/>
                </a:lnTo>
                <a:lnTo>
                  <a:pt x="33781" y="216407"/>
                </a:lnTo>
                <a:lnTo>
                  <a:pt x="20627" y="213753"/>
                </a:lnTo>
                <a:lnTo>
                  <a:pt x="9890" y="206513"/>
                </a:lnTo>
                <a:lnTo>
                  <a:pt x="2653" y="195775"/>
                </a:lnTo>
                <a:lnTo>
                  <a:pt x="0" y="182625"/>
                </a:lnTo>
                <a:lnTo>
                  <a:pt x="0" y="3378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59" y="1845564"/>
            <a:ext cx="3025140" cy="2664460"/>
          </a:xfrm>
          <a:custGeom>
            <a:avLst/>
            <a:gdLst/>
            <a:ahLst/>
            <a:cxnLst/>
            <a:rect l="l" t="t" r="r" b="b"/>
            <a:pathLst>
              <a:path w="3025140" h="2664460">
                <a:moveTo>
                  <a:pt x="0" y="2663951"/>
                </a:moveTo>
                <a:lnTo>
                  <a:pt x="3025140" y="2663951"/>
                </a:lnTo>
                <a:lnTo>
                  <a:pt x="3025140" y="0"/>
                </a:lnTo>
                <a:lnTo>
                  <a:pt x="0" y="0"/>
                </a:lnTo>
                <a:lnTo>
                  <a:pt x="0" y="266395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59" y="4221479"/>
            <a:ext cx="3025140" cy="288290"/>
          </a:xfrm>
          <a:custGeom>
            <a:avLst/>
            <a:gdLst/>
            <a:ahLst/>
            <a:cxnLst/>
            <a:rect l="l" t="t" r="r" b="b"/>
            <a:pathLst>
              <a:path w="3025140" h="288289">
                <a:moveTo>
                  <a:pt x="0" y="288036"/>
                </a:moveTo>
                <a:lnTo>
                  <a:pt x="3025140" y="288036"/>
                </a:lnTo>
                <a:lnTo>
                  <a:pt x="302514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459" y="1412747"/>
            <a:ext cx="3025140" cy="525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667385">
              <a:lnSpc>
                <a:spcPct val="100000"/>
              </a:lnSpc>
            </a:pPr>
            <a:r>
              <a:rPr sz="1000" b="1" spc="-5" dirty="0">
                <a:solidFill>
                  <a:srgbClr val="7E7E7E"/>
                </a:solidFill>
                <a:latin typeface="Malgun Gothic"/>
                <a:cs typeface="Malgun Gothic"/>
              </a:rPr>
              <a:t>성공한 도깨비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님의</a:t>
            </a:r>
            <a:r>
              <a:rPr sz="1000" spc="-6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책읽기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R="148590" algn="r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도서관리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12492" y="1412747"/>
            <a:ext cx="864235" cy="5256530"/>
          </a:xfrm>
          <a:custGeom>
            <a:avLst/>
            <a:gdLst/>
            <a:ahLst/>
            <a:cxnLst/>
            <a:rect l="l" t="t" r="r" b="b"/>
            <a:pathLst>
              <a:path w="864235" h="5256530">
                <a:moveTo>
                  <a:pt x="0" y="5256276"/>
                </a:moveTo>
                <a:lnTo>
                  <a:pt x="864107" y="5256276"/>
                </a:lnTo>
                <a:lnTo>
                  <a:pt x="864107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1412747"/>
            <a:ext cx="3025140" cy="5256530"/>
          </a:xfrm>
          <a:custGeom>
            <a:avLst/>
            <a:gdLst/>
            <a:ahLst/>
            <a:cxnLst/>
            <a:rect l="l" t="t" r="r" b="b"/>
            <a:pathLst>
              <a:path w="3025140" h="5256530">
                <a:moveTo>
                  <a:pt x="0" y="5256276"/>
                </a:moveTo>
                <a:lnTo>
                  <a:pt x="3025140" y="5256276"/>
                </a:lnTo>
                <a:lnTo>
                  <a:pt x="3025140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459" y="1412747"/>
            <a:ext cx="2161540" cy="864235"/>
          </a:xfrm>
          <a:custGeom>
            <a:avLst/>
            <a:gdLst/>
            <a:ahLst/>
            <a:cxnLst/>
            <a:rect l="l" t="t" r="r" b="b"/>
            <a:pathLst>
              <a:path w="2161540" h="864235">
                <a:moveTo>
                  <a:pt x="0" y="864108"/>
                </a:moveTo>
                <a:lnTo>
                  <a:pt x="2161032" y="864108"/>
                </a:lnTo>
                <a:lnTo>
                  <a:pt x="216103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59" y="3357371"/>
            <a:ext cx="2161540" cy="3312160"/>
          </a:xfrm>
          <a:custGeom>
            <a:avLst/>
            <a:gdLst/>
            <a:ahLst/>
            <a:cxnLst/>
            <a:rect l="l" t="t" r="r" b="b"/>
            <a:pathLst>
              <a:path w="2161540" h="3312159">
                <a:moveTo>
                  <a:pt x="0" y="3311652"/>
                </a:moveTo>
                <a:lnTo>
                  <a:pt x="2161032" y="3311652"/>
                </a:lnTo>
                <a:lnTo>
                  <a:pt x="2161032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459" y="1412747"/>
            <a:ext cx="2161540" cy="5256530"/>
          </a:xfrm>
          <a:custGeom>
            <a:avLst/>
            <a:gdLst/>
            <a:ahLst/>
            <a:cxnLst/>
            <a:rect l="l" t="t" r="r" b="b"/>
            <a:pathLst>
              <a:path w="2161540" h="5256530">
                <a:moveTo>
                  <a:pt x="0" y="5256276"/>
                </a:moveTo>
                <a:lnTo>
                  <a:pt x="2161032" y="5256276"/>
                </a:lnTo>
                <a:lnTo>
                  <a:pt x="2161032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59" y="2636520"/>
            <a:ext cx="2161540" cy="361315"/>
          </a:xfrm>
          <a:custGeom>
            <a:avLst/>
            <a:gdLst/>
            <a:ahLst/>
            <a:cxnLst/>
            <a:rect l="l" t="t" r="r" b="b"/>
            <a:pathLst>
              <a:path w="2161540" h="361314">
                <a:moveTo>
                  <a:pt x="0" y="361188"/>
                </a:moveTo>
                <a:lnTo>
                  <a:pt x="2161032" y="361188"/>
                </a:lnTo>
                <a:lnTo>
                  <a:pt x="21610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0200" y="2739390"/>
            <a:ext cx="1193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>
                <a:solidFill>
                  <a:srgbClr val="FF0000"/>
                </a:solidFill>
                <a:latin typeface="Malgun Gothic"/>
                <a:cs typeface="Malgun Gothic"/>
              </a:rPr>
              <a:t>문의하기</a:t>
            </a:r>
            <a:r>
              <a:rPr lang="en-US" sz="1000" spc="-5" dirty="0">
                <a:solidFill>
                  <a:srgbClr val="FF0000"/>
                </a:solidFill>
                <a:latin typeface="Malgun Gothic"/>
                <a:cs typeface="Malgun Gothic"/>
              </a:rPr>
              <a:t>   - </a:t>
            </a:r>
            <a:r>
              <a:rPr lang="ko-KR" altLang="en-US" sz="1000" spc="-5" dirty="0">
                <a:solidFill>
                  <a:srgbClr val="FF0000"/>
                </a:solidFill>
                <a:latin typeface="Malgun Gothic"/>
                <a:cs typeface="Malgun Gothic"/>
              </a:rPr>
              <a:t>삭제</a:t>
            </a:r>
            <a:endParaRPr sz="100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459" y="2997707"/>
            <a:ext cx="2161540" cy="360045"/>
          </a:xfrm>
          <a:custGeom>
            <a:avLst/>
            <a:gdLst/>
            <a:ahLst/>
            <a:cxnLst/>
            <a:rect l="l" t="t" r="r" b="b"/>
            <a:pathLst>
              <a:path w="2161540" h="360045">
                <a:moveTo>
                  <a:pt x="0" y="359663"/>
                </a:moveTo>
                <a:lnTo>
                  <a:pt x="2161032" y="359663"/>
                </a:lnTo>
                <a:lnTo>
                  <a:pt x="216103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0200" y="3099561"/>
            <a:ext cx="4495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앱</a:t>
            </a:r>
            <a:r>
              <a:rPr sz="1000" spc="-10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정보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48990" y="1341882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4" h="287019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4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8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4" y="286512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34334" y="1380109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1459" y="2276855"/>
            <a:ext cx="2161540" cy="360045"/>
          </a:xfrm>
          <a:custGeom>
            <a:avLst/>
            <a:gdLst/>
            <a:ahLst/>
            <a:cxnLst/>
            <a:rect l="l" t="t" r="r" b="b"/>
            <a:pathLst>
              <a:path w="2161540" h="360044">
                <a:moveTo>
                  <a:pt x="0" y="359663"/>
                </a:moveTo>
                <a:lnTo>
                  <a:pt x="2161032" y="359663"/>
                </a:lnTo>
                <a:lnTo>
                  <a:pt x="216103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0200" y="2379345"/>
            <a:ext cx="2787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설정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3939" y="1575816"/>
            <a:ext cx="576072" cy="557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088" y="3500628"/>
            <a:ext cx="2016760" cy="504825"/>
          </a:xfrm>
          <a:custGeom>
            <a:avLst/>
            <a:gdLst/>
            <a:ahLst/>
            <a:cxnLst/>
            <a:rect l="l" t="t" r="r" b="b"/>
            <a:pathLst>
              <a:path w="2016760" h="504825">
                <a:moveTo>
                  <a:pt x="1955545" y="0"/>
                </a:moveTo>
                <a:lnTo>
                  <a:pt x="60718" y="0"/>
                </a:lnTo>
                <a:lnTo>
                  <a:pt x="37086" y="4770"/>
                </a:lnTo>
                <a:lnTo>
                  <a:pt x="17786" y="17779"/>
                </a:lnTo>
                <a:lnTo>
                  <a:pt x="4772" y="37076"/>
                </a:lnTo>
                <a:lnTo>
                  <a:pt x="0" y="60706"/>
                </a:lnTo>
                <a:lnTo>
                  <a:pt x="0" y="443738"/>
                </a:lnTo>
                <a:lnTo>
                  <a:pt x="4772" y="467367"/>
                </a:lnTo>
                <a:lnTo>
                  <a:pt x="17786" y="486664"/>
                </a:lnTo>
                <a:lnTo>
                  <a:pt x="37086" y="499673"/>
                </a:lnTo>
                <a:lnTo>
                  <a:pt x="60718" y="504444"/>
                </a:lnTo>
                <a:lnTo>
                  <a:pt x="1955545" y="504444"/>
                </a:lnTo>
                <a:lnTo>
                  <a:pt x="1979175" y="499673"/>
                </a:lnTo>
                <a:lnTo>
                  <a:pt x="1998472" y="486664"/>
                </a:lnTo>
                <a:lnTo>
                  <a:pt x="2011481" y="467367"/>
                </a:lnTo>
                <a:lnTo>
                  <a:pt x="2016252" y="443738"/>
                </a:lnTo>
                <a:lnTo>
                  <a:pt x="2016252" y="60706"/>
                </a:lnTo>
                <a:lnTo>
                  <a:pt x="2011481" y="37076"/>
                </a:lnTo>
                <a:lnTo>
                  <a:pt x="1998471" y="17780"/>
                </a:lnTo>
                <a:lnTo>
                  <a:pt x="1979175" y="4770"/>
                </a:lnTo>
                <a:lnTo>
                  <a:pt x="1955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088" y="3500628"/>
            <a:ext cx="2016760" cy="504825"/>
          </a:xfrm>
          <a:custGeom>
            <a:avLst/>
            <a:gdLst/>
            <a:ahLst/>
            <a:cxnLst/>
            <a:rect l="l" t="t" r="r" b="b"/>
            <a:pathLst>
              <a:path w="2016760" h="504825">
                <a:moveTo>
                  <a:pt x="0" y="60706"/>
                </a:moveTo>
                <a:lnTo>
                  <a:pt x="4772" y="37076"/>
                </a:lnTo>
                <a:lnTo>
                  <a:pt x="17786" y="17779"/>
                </a:lnTo>
                <a:lnTo>
                  <a:pt x="37086" y="4770"/>
                </a:lnTo>
                <a:lnTo>
                  <a:pt x="60718" y="0"/>
                </a:lnTo>
                <a:lnTo>
                  <a:pt x="1955545" y="0"/>
                </a:lnTo>
                <a:lnTo>
                  <a:pt x="1979175" y="4770"/>
                </a:lnTo>
                <a:lnTo>
                  <a:pt x="1998471" y="17780"/>
                </a:lnTo>
                <a:lnTo>
                  <a:pt x="2011481" y="37076"/>
                </a:lnTo>
                <a:lnTo>
                  <a:pt x="2016252" y="60706"/>
                </a:lnTo>
                <a:lnTo>
                  <a:pt x="2016252" y="443738"/>
                </a:lnTo>
                <a:lnTo>
                  <a:pt x="2011481" y="467367"/>
                </a:lnTo>
                <a:lnTo>
                  <a:pt x="1998472" y="486664"/>
                </a:lnTo>
                <a:lnTo>
                  <a:pt x="1979175" y="499673"/>
                </a:lnTo>
                <a:lnTo>
                  <a:pt x="1955545" y="504444"/>
                </a:lnTo>
                <a:lnTo>
                  <a:pt x="60718" y="504444"/>
                </a:lnTo>
                <a:lnTo>
                  <a:pt x="37086" y="499673"/>
                </a:lnTo>
                <a:lnTo>
                  <a:pt x="17786" y="486664"/>
                </a:lnTo>
                <a:lnTo>
                  <a:pt x="4772" y="467367"/>
                </a:lnTo>
                <a:lnTo>
                  <a:pt x="0" y="443738"/>
                </a:lnTo>
                <a:lnTo>
                  <a:pt x="0" y="6070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1024" y="3675633"/>
            <a:ext cx="130175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밀리의 서재 전체</a:t>
            </a:r>
            <a:r>
              <a:rPr sz="1000" spc="-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보기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477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4659" y="252729"/>
            <a:ext cx="93980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algun Gothic"/>
                <a:cs typeface="Malgun Gothic"/>
              </a:rPr>
              <a:t>설정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4034" y="1169161"/>
            <a:ext cx="210756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1.	</a:t>
            </a:r>
            <a:r>
              <a:rPr sz="900" b="1" dirty="0">
                <a:latin typeface="Malgun Gothic"/>
                <a:cs typeface="Malgun Gothic"/>
              </a:rPr>
              <a:t>계정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로그인한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채널(네이버/페이스북/카  카오톡) 아이콘과 닉네임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표기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889" y="1718183"/>
            <a:ext cx="18713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로그아웃 버튼 탭하면 </a:t>
            </a:r>
            <a:r>
              <a:rPr sz="900" spc="-5" dirty="0">
                <a:latin typeface="Malgun Gothic"/>
                <a:cs typeface="Malgun Gothic"/>
              </a:rPr>
              <a:t>alert를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거쳐  로그아웃</a:t>
            </a:r>
            <a:r>
              <a:rPr sz="900" spc="-10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처리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2889" y="2129663"/>
            <a:ext cx="18713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앱 내의 모든 데이터를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초기화하고  로그인 페이지로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이동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4034" y="2541142"/>
            <a:ext cx="21793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2.	</a:t>
            </a:r>
            <a:r>
              <a:rPr sz="900" b="1" dirty="0">
                <a:latin typeface="Malgun Gothic"/>
                <a:cs typeface="Malgun Gothic"/>
              </a:rPr>
              <a:t>앱</a:t>
            </a:r>
            <a:r>
              <a:rPr sz="900" b="1" spc="-105" dirty="0">
                <a:latin typeface="Malgun Gothic"/>
                <a:cs typeface="Malgun Gothic"/>
              </a:rPr>
              <a:t> </a:t>
            </a:r>
            <a:r>
              <a:rPr sz="900" b="1" dirty="0">
                <a:latin typeface="Malgun Gothic"/>
                <a:cs typeface="Malgun Gothic"/>
              </a:rPr>
              <a:t>설정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푸시 알림 받기 : 기본값은 </a:t>
            </a:r>
            <a:r>
              <a:rPr sz="900" spc="-5" dirty="0">
                <a:latin typeface="Malgun Gothic"/>
                <a:cs typeface="Malgun Gothic"/>
              </a:rPr>
              <a:t>ON.</a:t>
            </a:r>
            <a:r>
              <a:rPr sz="900" spc="-10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토글  </a:t>
            </a:r>
            <a:r>
              <a:rPr sz="900" spc="-5" dirty="0">
                <a:latin typeface="Malgun Gothic"/>
                <a:cs typeface="Malgun Gothic"/>
              </a:rPr>
              <a:t>버튼을 탭하면 토스트 메시지를 표시  </a:t>
            </a:r>
            <a:r>
              <a:rPr sz="900" dirty="0">
                <a:latin typeface="Malgun Gothic"/>
                <a:cs typeface="Malgun Gothic"/>
              </a:rPr>
              <a:t>하고 즉시 설정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적용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889" y="3227196"/>
            <a:ext cx="19367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캐시 지우기 : 다운로드한 도서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파일  이외의 앱 내 저장 데이터를 초기화.  도서목록 등 메타데이터 싱크 이슈들  을 해소하기 위한</a:t>
            </a:r>
            <a:r>
              <a:rPr sz="900" spc="-114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기능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4034" y="3912996"/>
            <a:ext cx="210058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3.	</a:t>
            </a:r>
            <a:r>
              <a:rPr sz="900" b="1" dirty="0">
                <a:latin typeface="Malgun Gothic"/>
                <a:cs typeface="Malgun Gothic"/>
              </a:rPr>
              <a:t>저장소</a:t>
            </a:r>
            <a:endParaRPr sz="9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</a:t>
            </a:r>
            <a:r>
              <a:rPr sz="900" spc="-5" dirty="0">
                <a:latin typeface="Malgun Gothic"/>
                <a:cs typeface="Malgun Gothic"/>
              </a:rPr>
              <a:t>도서파일 저장 공간의 최대값을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설</a:t>
            </a:r>
            <a:endParaRPr sz="9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정. 기본값은</a:t>
            </a:r>
            <a:r>
              <a:rPr sz="900" spc="-10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무제한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1412747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99438" y="1534667"/>
            <a:ext cx="3302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7E7E7E"/>
                </a:solidFill>
                <a:latin typeface="Malgun Gothic"/>
                <a:cs typeface="Malgun Gothic"/>
              </a:rPr>
              <a:t>설정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302" y="1404239"/>
            <a:ext cx="23939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59" y="1845564"/>
            <a:ext cx="3025140" cy="431800"/>
          </a:xfrm>
          <a:custGeom>
            <a:avLst/>
            <a:gdLst/>
            <a:ahLst/>
            <a:cxnLst/>
            <a:rect l="l" t="t" r="r" b="b"/>
            <a:pathLst>
              <a:path w="3025140" h="431800">
                <a:moveTo>
                  <a:pt x="0" y="431292"/>
                </a:moveTo>
                <a:lnTo>
                  <a:pt x="3025140" y="431292"/>
                </a:lnTo>
                <a:lnTo>
                  <a:pt x="302514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59" y="2709672"/>
            <a:ext cx="3025140" cy="502920"/>
          </a:xfrm>
          <a:custGeom>
            <a:avLst/>
            <a:gdLst/>
            <a:ahLst/>
            <a:cxnLst/>
            <a:rect l="l" t="t" r="r" b="b"/>
            <a:pathLst>
              <a:path w="3025140" h="502919">
                <a:moveTo>
                  <a:pt x="0" y="502919"/>
                </a:moveTo>
                <a:lnTo>
                  <a:pt x="3025140" y="502919"/>
                </a:lnTo>
                <a:lnTo>
                  <a:pt x="302514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459" y="4076700"/>
            <a:ext cx="3025140" cy="504825"/>
          </a:xfrm>
          <a:custGeom>
            <a:avLst/>
            <a:gdLst/>
            <a:ahLst/>
            <a:cxnLst/>
            <a:rect l="l" t="t" r="r" b="b"/>
            <a:pathLst>
              <a:path w="3025140" h="504825">
                <a:moveTo>
                  <a:pt x="0" y="504444"/>
                </a:moveTo>
                <a:lnTo>
                  <a:pt x="3025140" y="504444"/>
                </a:lnTo>
                <a:lnTo>
                  <a:pt x="302514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459" y="5876544"/>
            <a:ext cx="3025140" cy="792480"/>
          </a:xfrm>
          <a:custGeom>
            <a:avLst/>
            <a:gdLst/>
            <a:ahLst/>
            <a:cxnLst/>
            <a:rect l="l" t="t" r="r" b="b"/>
            <a:pathLst>
              <a:path w="3025140" h="792479">
                <a:moveTo>
                  <a:pt x="0" y="792479"/>
                </a:moveTo>
                <a:lnTo>
                  <a:pt x="3025140" y="792479"/>
                </a:lnTo>
                <a:lnTo>
                  <a:pt x="302514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1845564"/>
            <a:ext cx="3025140" cy="4823460"/>
          </a:xfrm>
          <a:custGeom>
            <a:avLst/>
            <a:gdLst/>
            <a:ahLst/>
            <a:cxnLst/>
            <a:rect l="l" t="t" r="r" b="b"/>
            <a:pathLst>
              <a:path w="3025140" h="4823459">
                <a:moveTo>
                  <a:pt x="0" y="4823460"/>
                </a:moveTo>
                <a:lnTo>
                  <a:pt x="3025140" y="4823460"/>
                </a:lnTo>
                <a:lnTo>
                  <a:pt x="3025140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459" y="4581144"/>
            <a:ext cx="3025140" cy="431800"/>
          </a:xfrm>
          <a:custGeom>
            <a:avLst/>
            <a:gdLst/>
            <a:ahLst/>
            <a:cxnLst/>
            <a:rect l="l" t="t" r="r" b="b"/>
            <a:pathLst>
              <a:path w="3025140" h="431800">
                <a:moveTo>
                  <a:pt x="0" y="431291"/>
                </a:moveTo>
                <a:lnTo>
                  <a:pt x="3025140" y="431291"/>
                </a:lnTo>
                <a:lnTo>
                  <a:pt x="302514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59" y="3212592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70">
                <a:moveTo>
                  <a:pt x="0" y="432816"/>
                </a:moveTo>
                <a:lnTo>
                  <a:pt x="3025140" y="432816"/>
                </a:lnTo>
                <a:lnTo>
                  <a:pt x="302514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8980" y="3351657"/>
            <a:ext cx="8763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푸시 알림</a:t>
            </a:r>
            <a:r>
              <a:rPr sz="10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받기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59" y="3645408"/>
            <a:ext cx="3025140" cy="431800"/>
          </a:xfrm>
          <a:custGeom>
            <a:avLst/>
            <a:gdLst/>
            <a:ahLst/>
            <a:cxnLst/>
            <a:rect l="l" t="t" r="r" b="b"/>
            <a:pathLst>
              <a:path w="3025140" h="431800">
                <a:moveTo>
                  <a:pt x="0" y="431292"/>
                </a:moveTo>
                <a:lnTo>
                  <a:pt x="3025140" y="431292"/>
                </a:lnTo>
                <a:lnTo>
                  <a:pt x="302514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8980" y="3783838"/>
            <a:ext cx="7035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캐시</a:t>
            </a:r>
            <a:r>
              <a:rPr sz="10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지우기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459" y="5012435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70">
                <a:moveTo>
                  <a:pt x="0" y="432816"/>
                </a:moveTo>
                <a:lnTo>
                  <a:pt x="3025140" y="432816"/>
                </a:lnTo>
                <a:lnTo>
                  <a:pt x="302514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40279" y="3783838"/>
            <a:ext cx="2787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980" y="4323969"/>
            <a:ext cx="4051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저장소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72155" y="3316223"/>
            <a:ext cx="364236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459" y="2276855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8980" y="2019046"/>
            <a:ext cx="2787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계정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3088" y="2348483"/>
            <a:ext cx="288036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8949" y="2415285"/>
            <a:ext cx="8305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성공한</a:t>
            </a:r>
            <a:r>
              <a:rPr sz="10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도깨비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3786" y="2415285"/>
            <a:ext cx="5314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로그아웃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8980" y="2955416"/>
            <a:ext cx="4495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앱</a:t>
            </a:r>
            <a:r>
              <a:rPr sz="1000" spc="-10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설정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43300" y="1536191"/>
            <a:ext cx="2580131" cy="1213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64635" y="1557527"/>
            <a:ext cx="2519680" cy="1152525"/>
          </a:xfrm>
          <a:custGeom>
            <a:avLst/>
            <a:gdLst/>
            <a:ahLst/>
            <a:cxnLst/>
            <a:rect l="l" t="t" r="r" b="b"/>
            <a:pathLst>
              <a:path w="2519679" h="1152525">
                <a:moveTo>
                  <a:pt x="2495041" y="0"/>
                </a:moveTo>
                <a:lnTo>
                  <a:pt x="24129" y="0"/>
                </a:lnTo>
                <a:lnTo>
                  <a:pt x="14733" y="1895"/>
                </a:lnTo>
                <a:lnTo>
                  <a:pt x="7064" y="7064"/>
                </a:lnTo>
                <a:lnTo>
                  <a:pt x="1895" y="14733"/>
                </a:lnTo>
                <a:lnTo>
                  <a:pt x="0" y="24130"/>
                </a:lnTo>
                <a:lnTo>
                  <a:pt x="0" y="1128014"/>
                </a:lnTo>
                <a:lnTo>
                  <a:pt x="1895" y="1137410"/>
                </a:lnTo>
                <a:lnTo>
                  <a:pt x="7064" y="1145079"/>
                </a:lnTo>
                <a:lnTo>
                  <a:pt x="14733" y="1150248"/>
                </a:lnTo>
                <a:lnTo>
                  <a:pt x="24129" y="1152144"/>
                </a:lnTo>
                <a:lnTo>
                  <a:pt x="2495041" y="1152144"/>
                </a:lnTo>
                <a:lnTo>
                  <a:pt x="2504438" y="1150248"/>
                </a:lnTo>
                <a:lnTo>
                  <a:pt x="2512107" y="1145079"/>
                </a:lnTo>
                <a:lnTo>
                  <a:pt x="2517276" y="1137410"/>
                </a:lnTo>
                <a:lnTo>
                  <a:pt x="2519172" y="1128014"/>
                </a:lnTo>
                <a:lnTo>
                  <a:pt x="2519172" y="24130"/>
                </a:lnTo>
                <a:lnTo>
                  <a:pt x="2517276" y="14733"/>
                </a:lnTo>
                <a:lnTo>
                  <a:pt x="2512107" y="7064"/>
                </a:lnTo>
                <a:lnTo>
                  <a:pt x="2504438" y="1895"/>
                </a:lnTo>
                <a:lnTo>
                  <a:pt x="2495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64635" y="1557527"/>
            <a:ext cx="2519680" cy="1152525"/>
          </a:xfrm>
          <a:custGeom>
            <a:avLst/>
            <a:gdLst/>
            <a:ahLst/>
            <a:cxnLst/>
            <a:rect l="l" t="t" r="r" b="b"/>
            <a:pathLst>
              <a:path w="2519679" h="1152525">
                <a:moveTo>
                  <a:pt x="0" y="24130"/>
                </a:moveTo>
                <a:lnTo>
                  <a:pt x="1895" y="14733"/>
                </a:lnTo>
                <a:lnTo>
                  <a:pt x="7064" y="7064"/>
                </a:lnTo>
                <a:lnTo>
                  <a:pt x="14733" y="1895"/>
                </a:lnTo>
                <a:lnTo>
                  <a:pt x="24129" y="0"/>
                </a:lnTo>
                <a:lnTo>
                  <a:pt x="2495041" y="0"/>
                </a:lnTo>
                <a:lnTo>
                  <a:pt x="2504438" y="1895"/>
                </a:lnTo>
                <a:lnTo>
                  <a:pt x="2512107" y="7064"/>
                </a:lnTo>
                <a:lnTo>
                  <a:pt x="2517276" y="14733"/>
                </a:lnTo>
                <a:lnTo>
                  <a:pt x="2519172" y="24130"/>
                </a:lnTo>
                <a:lnTo>
                  <a:pt x="2519172" y="1128014"/>
                </a:lnTo>
                <a:lnTo>
                  <a:pt x="2517276" y="1137410"/>
                </a:lnTo>
                <a:lnTo>
                  <a:pt x="2512107" y="1145079"/>
                </a:lnTo>
                <a:lnTo>
                  <a:pt x="2504438" y="1150248"/>
                </a:lnTo>
                <a:lnTo>
                  <a:pt x="2495041" y="1152144"/>
                </a:lnTo>
                <a:lnTo>
                  <a:pt x="24129" y="1152144"/>
                </a:lnTo>
                <a:lnTo>
                  <a:pt x="14733" y="1150248"/>
                </a:lnTo>
                <a:lnTo>
                  <a:pt x="7064" y="1145079"/>
                </a:lnTo>
                <a:lnTo>
                  <a:pt x="1895" y="1137410"/>
                </a:lnTo>
                <a:lnTo>
                  <a:pt x="0" y="1128014"/>
                </a:lnTo>
                <a:lnTo>
                  <a:pt x="0" y="2413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79520" y="2421635"/>
            <a:ext cx="1009015" cy="215265"/>
          </a:xfrm>
          <a:custGeom>
            <a:avLst/>
            <a:gdLst/>
            <a:ahLst/>
            <a:cxnLst/>
            <a:rect l="l" t="t" r="r" b="b"/>
            <a:pathLst>
              <a:path w="1009014" h="215264">
                <a:moveTo>
                  <a:pt x="982726" y="0"/>
                </a:moveTo>
                <a:lnTo>
                  <a:pt x="26162" y="0"/>
                </a:lnTo>
                <a:lnTo>
                  <a:pt x="15966" y="2051"/>
                </a:lnTo>
                <a:lnTo>
                  <a:pt x="7651" y="7651"/>
                </a:lnTo>
                <a:lnTo>
                  <a:pt x="2051" y="15966"/>
                </a:lnTo>
                <a:lnTo>
                  <a:pt x="0" y="26162"/>
                </a:lnTo>
                <a:lnTo>
                  <a:pt x="0" y="188722"/>
                </a:lnTo>
                <a:lnTo>
                  <a:pt x="2051" y="198917"/>
                </a:lnTo>
                <a:lnTo>
                  <a:pt x="7651" y="207232"/>
                </a:lnTo>
                <a:lnTo>
                  <a:pt x="15966" y="212832"/>
                </a:lnTo>
                <a:lnTo>
                  <a:pt x="26162" y="214884"/>
                </a:lnTo>
                <a:lnTo>
                  <a:pt x="982726" y="214884"/>
                </a:lnTo>
                <a:lnTo>
                  <a:pt x="992921" y="212832"/>
                </a:lnTo>
                <a:lnTo>
                  <a:pt x="1001236" y="207232"/>
                </a:lnTo>
                <a:lnTo>
                  <a:pt x="1006836" y="198917"/>
                </a:lnTo>
                <a:lnTo>
                  <a:pt x="1008888" y="188722"/>
                </a:lnTo>
                <a:lnTo>
                  <a:pt x="1008888" y="26162"/>
                </a:lnTo>
                <a:lnTo>
                  <a:pt x="1006836" y="15966"/>
                </a:lnTo>
                <a:lnTo>
                  <a:pt x="1001236" y="7651"/>
                </a:lnTo>
                <a:lnTo>
                  <a:pt x="992921" y="2051"/>
                </a:lnTo>
                <a:lnTo>
                  <a:pt x="9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79520" y="2421635"/>
            <a:ext cx="1009015" cy="215265"/>
          </a:xfrm>
          <a:custGeom>
            <a:avLst/>
            <a:gdLst/>
            <a:ahLst/>
            <a:cxnLst/>
            <a:rect l="l" t="t" r="r" b="b"/>
            <a:pathLst>
              <a:path w="1009014" h="215264">
                <a:moveTo>
                  <a:pt x="0" y="26162"/>
                </a:moveTo>
                <a:lnTo>
                  <a:pt x="2051" y="15966"/>
                </a:lnTo>
                <a:lnTo>
                  <a:pt x="7651" y="7651"/>
                </a:lnTo>
                <a:lnTo>
                  <a:pt x="15966" y="2051"/>
                </a:lnTo>
                <a:lnTo>
                  <a:pt x="26162" y="0"/>
                </a:lnTo>
                <a:lnTo>
                  <a:pt x="982726" y="0"/>
                </a:lnTo>
                <a:lnTo>
                  <a:pt x="992921" y="2051"/>
                </a:lnTo>
                <a:lnTo>
                  <a:pt x="1001236" y="7651"/>
                </a:lnTo>
                <a:lnTo>
                  <a:pt x="1006836" y="15966"/>
                </a:lnTo>
                <a:lnTo>
                  <a:pt x="1008888" y="26162"/>
                </a:lnTo>
                <a:lnTo>
                  <a:pt x="1008888" y="188722"/>
                </a:lnTo>
                <a:lnTo>
                  <a:pt x="1006836" y="198917"/>
                </a:lnTo>
                <a:lnTo>
                  <a:pt x="1001236" y="207232"/>
                </a:lnTo>
                <a:lnTo>
                  <a:pt x="992921" y="212832"/>
                </a:lnTo>
                <a:lnTo>
                  <a:pt x="982726" y="214884"/>
                </a:lnTo>
                <a:lnTo>
                  <a:pt x="26162" y="214884"/>
                </a:lnTo>
                <a:lnTo>
                  <a:pt x="15966" y="212832"/>
                </a:lnTo>
                <a:lnTo>
                  <a:pt x="7651" y="207232"/>
                </a:lnTo>
                <a:lnTo>
                  <a:pt x="2051" y="198917"/>
                </a:lnTo>
                <a:lnTo>
                  <a:pt x="0" y="188722"/>
                </a:lnTo>
                <a:lnTo>
                  <a:pt x="0" y="2616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81855" y="2466085"/>
            <a:ext cx="20447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800" b="1" dirty="0"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60035" y="2421635"/>
            <a:ext cx="1007744" cy="215265"/>
          </a:xfrm>
          <a:custGeom>
            <a:avLst/>
            <a:gdLst/>
            <a:ahLst/>
            <a:cxnLst/>
            <a:rect l="l" t="t" r="r" b="b"/>
            <a:pathLst>
              <a:path w="1007745" h="215264">
                <a:moveTo>
                  <a:pt x="981201" y="0"/>
                </a:moveTo>
                <a:lnTo>
                  <a:pt x="26162" y="0"/>
                </a:lnTo>
                <a:lnTo>
                  <a:pt x="15966" y="2051"/>
                </a:lnTo>
                <a:lnTo>
                  <a:pt x="7651" y="7651"/>
                </a:lnTo>
                <a:lnTo>
                  <a:pt x="2051" y="15966"/>
                </a:lnTo>
                <a:lnTo>
                  <a:pt x="0" y="26162"/>
                </a:lnTo>
                <a:lnTo>
                  <a:pt x="0" y="188722"/>
                </a:lnTo>
                <a:lnTo>
                  <a:pt x="2051" y="198917"/>
                </a:lnTo>
                <a:lnTo>
                  <a:pt x="7651" y="207232"/>
                </a:lnTo>
                <a:lnTo>
                  <a:pt x="15966" y="212832"/>
                </a:lnTo>
                <a:lnTo>
                  <a:pt x="26162" y="214884"/>
                </a:lnTo>
                <a:lnTo>
                  <a:pt x="981201" y="214884"/>
                </a:lnTo>
                <a:lnTo>
                  <a:pt x="991397" y="212832"/>
                </a:lnTo>
                <a:lnTo>
                  <a:pt x="999712" y="207232"/>
                </a:lnTo>
                <a:lnTo>
                  <a:pt x="1005312" y="198917"/>
                </a:lnTo>
                <a:lnTo>
                  <a:pt x="1007363" y="188722"/>
                </a:lnTo>
                <a:lnTo>
                  <a:pt x="1007363" y="26162"/>
                </a:lnTo>
                <a:lnTo>
                  <a:pt x="1005312" y="15966"/>
                </a:lnTo>
                <a:lnTo>
                  <a:pt x="999712" y="7651"/>
                </a:lnTo>
                <a:lnTo>
                  <a:pt x="991397" y="2051"/>
                </a:lnTo>
                <a:lnTo>
                  <a:pt x="9812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60035" y="2421635"/>
            <a:ext cx="1007744" cy="215265"/>
          </a:xfrm>
          <a:custGeom>
            <a:avLst/>
            <a:gdLst/>
            <a:ahLst/>
            <a:cxnLst/>
            <a:rect l="l" t="t" r="r" b="b"/>
            <a:pathLst>
              <a:path w="1007745" h="215264">
                <a:moveTo>
                  <a:pt x="0" y="26162"/>
                </a:moveTo>
                <a:lnTo>
                  <a:pt x="2051" y="15966"/>
                </a:lnTo>
                <a:lnTo>
                  <a:pt x="7651" y="7651"/>
                </a:lnTo>
                <a:lnTo>
                  <a:pt x="15966" y="2051"/>
                </a:lnTo>
                <a:lnTo>
                  <a:pt x="26162" y="0"/>
                </a:lnTo>
                <a:lnTo>
                  <a:pt x="981201" y="0"/>
                </a:lnTo>
                <a:lnTo>
                  <a:pt x="991397" y="2051"/>
                </a:lnTo>
                <a:lnTo>
                  <a:pt x="999712" y="7651"/>
                </a:lnTo>
                <a:lnTo>
                  <a:pt x="1005312" y="15966"/>
                </a:lnTo>
                <a:lnTo>
                  <a:pt x="1007363" y="26162"/>
                </a:lnTo>
                <a:lnTo>
                  <a:pt x="1007363" y="188722"/>
                </a:lnTo>
                <a:lnTo>
                  <a:pt x="1005312" y="198917"/>
                </a:lnTo>
                <a:lnTo>
                  <a:pt x="999712" y="207232"/>
                </a:lnTo>
                <a:lnTo>
                  <a:pt x="991397" y="212832"/>
                </a:lnTo>
                <a:lnTo>
                  <a:pt x="981201" y="214884"/>
                </a:lnTo>
                <a:lnTo>
                  <a:pt x="26162" y="214884"/>
                </a:lnTo>
                <a:lnTo>
                  <a:pt x="15966" y="212832"/>
                </a:lnTo>
                <a:lnTo>
                  <a:pt x="7651" y="207232"/>
                </a:lnTo>
                <a:lnTo>
                  <a:pt x="2051" y="198917"/>
                </a:lnTo>
                <a:lnTo>
                  <a:pt x="0" y="188722"/>
                </a:lnTo>
                <a:lnTo>
                  <a:pt x="0" y="26162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262117" y="2466085"/>
            <a:ext cx="20447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800" b="1" dirty="0"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14877" y="1631315"/>
            <a:ext cx="222123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Malgun Gothic"/>
                <a:cs typeface="Malgun Gothic"/>
              </a:rPr>
              <a:t>알림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앱 내에 저장된 도서 및 모든</a:t>
            </a:r>
            <a:r>
              <a:rPr sz="900" spc="-12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정보를</a:t>
            </a:r>
            <a:r>
              <a:rPr sz="900" spc="-2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초기화  합니다.</a:t>
            </a:r>
            <a:endParaRPr sz="900">
              <a:latin typeface="Malgun Gothic"/>
              <a:cs typeface="Malgun Gothic"/>
            </a:endParaRPr>
          </a:p>
          <a:p>
            <a:pPr algn="ctr">
              <a:lnSpc>
                <a:spcPts val="1065"/>
              </a:lnSpc>
            </a:pP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로그아웃하시겠습니까?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04210" y="2062733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255" y="0"/>
                </a:move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5"/>
                </a:lnTo>
                <a:lnTo>
                  <a:pt x="7303" y="188537"/>
                </a:lnTo>
                <a:lnTo>
                  <a:pt x="27639" y="227862"/>
                </a:lnTo>
                <a:lnTo>
                  <a:pt x="58649" y="258872"/>
                </a:lnTo>
                <a:lnTo>
                  <a:pt x="97974" y="279208"/>
                </a:lnTo>
                <a:lnTo>
                  <a:pt x="143255" y="286512"/>
                </a:lnTo>
                <a:lnTo>
                  <a:pt x="188537" y="279208"/>
                </a:lnTo>
                <a:lnTo>
                  <a:pt x="227862" y="258872"/>
                </a:lnTo>
                <a:lnTo>
                  <a:pt x="258872" y="227862"/>
                </a:lnTo>
                <a:lnTo>
                  <a:pt x="279208" y="188537"/>
                </a:lnTo>
                <a:lnTo>
                  <a:pt x="286512" y="143255"/>
                </a:lnTo>
                <a:lnTo>
                  <a:pt x="279208" y="97974"/>
                </a:lnTo>
                <a:lnTo>
                  <a:pt x="258872" y="58649"/>
                </a:lnTo>
                <a:lnTo>
                  <a:pt x="227862" y="27639"/>
                </a:lnTo>
                <a:lnTo>
                  <a:pt x="188537" y="7303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4210" y="2062733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5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5" y="286512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90061" y="2100960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5904" y="6021323"/>
            <a:ext cx="2016760" cy="216535"/>
          </a:xfrm>
          <a:prstGeom prst="rect">
            <a:avLst/>
          </a:prstGeom>
          <a:solidFill>
            <a:srgbClr val="000000"/>
          </a:solidFill>
          <a:ln w="6096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푸시 알림을</a:t>
            </a:r>
            <a:r>
              <a:rPr sz="800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받습니다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15411" y="6021323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5411" y="6021323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95903" y="6067247"/>
            <a:ext cx="12560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푸시 알림을 받지</a:t>
            </a:r>
            <a:r>
              <a:rPr sz="800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않습니다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79520" y="4293108"/>
            <a:ext cx="2016760" cy="216535"/>
          </a:xfrm>
          <a:prstGeom prst="rect">
            <a:avLst/>
          </a:prstGeom>
          <a:solidFill>
            <a:srgbClr val="000000"/>
          </a:solidFill>
          <a:ln w="6096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임시 데이터가</a:t>
            </a:r>
            <a:r>
              <a:rPr sz="800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dirty="0">
                <a:solidFill>
                  <a:srgbClr val="FFFFFF"/>
                </a:solidFill>
                <a:latin typeface="Malgun Gothic"/>
                <a:cs typeface="Malgun Gothic"/>
              </a:rPr>
              <a:t>삭제되었습니다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43300" y="2976372"/>
            <a:ext cx="2580131" cy="1211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4635" y="2997707"/>
            <a:ext cx="2519680" cy="1150620"/>
          </a:xfrm>
          <a:custGeom>
            <a:avLst/>
            <a:gdLst/>
            <a:ahLst/>
            <a:cxnLst/>
            <a:rect l="l" t="t" r="r" b="b"/>
            <a:pathLst>
              <a:path w="2519679" h="1150620">
                <a:moveTo>
                  <a:pt x="2495041" y="0"/>
                </a:moveTo>
                <a:lnTo>
                  <a:pt x="24129" y="0"/>
                </a:lnTo>
                <a:lnTo>
                  <a:pt x="14733" y="1895"/>
                </a:lnTo>
                <a:lnTo>
                  <a:pt x="7064" y="7064"/>
                </a:lnTo>
                <a:lnTo>
                  <a:pt x="1895" y="14733"/>
                </a:lnTo>
                <a:lnTo>
                  <a:pt x="0" y="24129"/>
                </a:lnTo>
                <a:lnTo>
                  <a:pt x="0" y="1126489"/>
                </a:lnTo>
                <a:lnTo>
                  <a:pt x="1895" y="1135886"/>
                </a:lnTo>
                <a:lnTo>
                  <a:pt x="7064" y="1143555"/>
                </a:lnTo>
                <a:lnTo>
                  <a:pt x="14733" y="1148724"/>
                </a:lnTo>
                <a:lnTo>
                  <a:pt x="24129" y="1150619"/>
                </a:lnTo>
                <a:lnTo>
                  <a:pt x="2495041" y="1150619"/>
                </a:lnTo>
                <a:lnTo>
                  <a:pt x="2504438" y="1148724"/>
                </a:lnTo>
                <a:lnTo>
                  <a:pt x="2512107" y="1143555"/>
                </a:lnTo>
                <a:lnTo>
                  <a:pt x="2517276" y="1135886"/>
                </a:lnTo>
                <a:lnTo>
                  <a:pt x="2519172" y="1126489"/>
                </a:lnTo>
                <a:lnTo>
                  <a:pt x="2519172" y="24129"/>
                </a:lnTo>
                <a:lnTo>
                  <a:pt x="2517276" y="14733"/>
                </a:lnTo>
                <a:lnTo>
                  <a:pt x="2512107" y="7064"/>
                </a:lnTo>
                <a:lnTo>
                  <a:pt x="2504438" y="1895"/>
                </a:lnTo>
                <a:lnTo>
                  <a:pt x="2495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64635" y="2997707"/>
            <a:ext cx="2519680" cy="1150620"/>
          </a:xfrm>
          <a:custGeom>
            <a:avLst/>
            <a:gdLst/>
            <a:ahLst/>
            <a:cxnLst/>
            <a:rect l="l" t="t" r="r" b="b"/>
            <a:pathLst>
              <a:path w="2519679" h="1150620">
                <a:moveTo>
                  <a:pt x="0" y="24129"/>
                </a:moveTo>
                <a:lnTo>
                  <a:pt x="1895" y="14733"/>
                </a:lnTo>
                <a:lnTo>
                  <a:pt x="7064" y="7064"/>
                </a:lnTo>
                <a:lnTo>
                  <a:pt x="14733" y="1895"/>
                </a:lnTo>
                <a:lnTo>
                  <a:pt x="24129" y="0"/>
                </a:lnTo>
                <a:lnTo>
                  <a:pt x="2495041" y="0"/>
                </a:lnTo>
                <a:lnTo>
                  <a:pt x="2504438" y="1895"/>
                </a:lnTo>
                <a:lnTo>
                  <a:pt x="2512107" y="7064"/>
                </a:lnTo>
                <a:lnTo>
                  <a:pt x="2517276" y="14733"/>
                </a:lnTo>
                <a:lnTo>
                  <a:pt x="2519172" y="24129"/>
                </a:lnTo>
                <a:lnTo>
                  <a:pt x="2519172" y="1126489"/>
                </a:lnTo>
                <a:lnTo>
                  <a:pt x="2517276" y="1135886"/>
                </a:lnTo>
                <a:lnTo>
                  <a:pt x="2512107" y="1143555"/>
                </a:lnTo>
                <a:lnTo>
                  <a:pt x="2504438" y="1148724"/>
                </a:lnTo>
                <a:lnTo>
                  <a:pt x="2495041" y="1150619"/>
                </a:lnTo>
                <a:lnTo>
                  <a:pt x="24129" y="1150619"/>
                </a:lnTo>
                <a:lnTo>
                  <a:pt x="14733" y="1148724"/>
                </a:lnTo>
                <a:lnTo>
                  <a:pt x="7064" y="1143555"/>
                </a:lnTo>
                <a:lnTo>
                  <a:pt x="1895" y="1135886"/>
                </a:lnTo>
                <a:lnTo>
                  <a:pt x="0" y="1126489"/>
                </a:lnTo>
                <a:lnTo>
                  <a:pt x="0" y="24129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697729" y="3071748"/>
            <a:ext cx="25400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Malgun Gothic"/>
                <a:cs typeface="Malgun Gothic"/>
              </a:rPr>
              <a:t>알림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79520" y="3860291"/>
            <a:ext cx="1009015" cy="216535"/>
          </a:xfrm>
          <a:custGeom>
            <a:avLst/>
            <a:gdLst/>
            <a:ahLst/>
            <a:cxnLst/>
            <a:rect l="l" t="t" r="r" b="b"/>
            <a:pathLst>
              <a:path w="1009014" h="216535">
                <a:moveTo>
                  <a:pt x="982599" y="0"/>
                </a:moveTo>
                <a:lnTo>
                  <a:pt x="26288" y="0"/>
                </a:lnTo>
                <a:lnTo>
                  <a:pt x="16073" y="2071"/>
                </a:lnTo>
                <a:lnTo>
                  <a:pt x="7715" y="7715"/>
                </a:lnTo>
                <a:lnTo>
                  <a:pt x="2071" y="16073"/>
                </a:lnTo>
                <a:lnTo>
                  <a:pt x="0" y="26288"/>
                </a:lnTo>
                <a:lnTo>
                  <a:pt x="0" y="190118"/>
                </a:lnTo>
                <a:lnTo>
                  <a:pt x="2071" y="200334"/>
                </a:lnTo>
                <a:lnTo>
                  <a:pt x="7715" y="208692"/>
                </a:lnTo>
                <a:lnTo>
                  <a:pt x="16073" y="214336"/>
                </a:lnTo>
                <a:lnTo>
                  <a:pt x="26288" y="216407"/>
                </a:lnTo>
                <a:lnTo>
                  <a:pt x="982599" y="216407"/>
                </a:lnTo>
                <a:lnTo>
                  <a:pt x="992814" y="214336"/>
                </a:lnTo>
                <a:lnTo>
                  <a:pt x="1001172" y="208692"/>
                </a:lnTo>
                <a:lnTo>
                  <a:pt x="1006816" y="200334"/>
                </a:lnTo>
                <a:lnTo>
                  <a:pt x="1008888" y="190118"/>
                </a:lnTo>
                <a:lnTo>
                  <a:pt x="1008888" y="26288"/>
                </a:lnTo>
                <a:lnTo>
                  <a:pt x="1006816" y="16073"/>
                </a:lnTo>
                <a:lnTo>
                  <a:pt x="1001172" y="7715"/>
                </a:lnTo>
                <a:lnTo>
                  <a:pt x="992814" y="2071"/>
                </a:lnTo>
                <a:lnTo>
                  <a:pt x="982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9520" y="3860291"/>
            <a:ext cx="1009015" cy="216535"/>
          </a:xfrm>
          <a:custGeom>
            <a:avLst/>
            <a:gdLst/>
            <a:ahLst/>
            <a:cxnLst/>
            <a:rect l="l" t="t" r="r" b="b"/>
            <a:pathLst>
              <a:path w="1009014" h="216535">
                <a:moveTo>
                  <a:pt x="0" y="26288"/>
                </a:moveTo>
                <a:lnTo>
                  <a:pt x="2071" y="16073"/>
                </a:lnTo>
                <a:lnTo>
                  <a:pt x="7715" y="7715"/>
                </a:lnTo>
                <a:lnTo>
                  <a:pt x="16073" y="2071"/>
                </a:lnTo>
                <a:lnTo>
                  <a:pt x="26288" y="0"/>
                </a:lnTo>
                <a:lnTo>
                  <a:pt x="982599" y="0"/>
                </a:lnTo>
                <a:lnTo>
                  <a:pt x="992814" y="2071"/>
                </a:lnTo>
                <a:lnTo>
                  <a:pt x="1001172" y="7715"/>
                </a:lnTo>
                <a:lnTo>
                  <a:pt x="1006816" y="16073"/>
                </a:lnTo>
                <a:lnTo>
                  <a:pt x="1008888" y="26288"/>
                </a:lnTo>
                <a:lnTo>
                  <a:pt x="1008888" y="190118"/>
                </a:lnTo>
                <a:lnTo>
                  <a:pt x="1006816" y="200334"/>
                </a:lnTo>
                <a:lnTo>
                  <a:pt x="1001172" y="208692"/>
                </a:lnTo>
                <a:lnTo>
                  <a:pt x="992814" y="214336"/>
                </a:lnTo>
                <a:lnTo>
                  <a:pt x="982599" y="216407"/>
                </a:lnTo>
                <a:lnTo>
                  <a:pt x="26288" y="216407"/>
                </a:lnTo>
                <a:lnTo>
                  <a:pt x="16073" y="214336"/>
                </a:lnTo>
                <a:lnTo>
                  <a:pt x="7715" y="208692"/>
                </a:lnTo>
                <a:lnTo>
                  <a:pt x="2071" y="200334"/>
                </a:lnTo>
                <a:lnTo>
                  <a:pt x="0" y="190118"/>
                </a:lnTo>
                <a:lnTo>
                  <a:pt x="0" y="26288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9155" y="3906520"/>
            <a:ext cx="2298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60035" y="3860291"/>
            <a:ext cx="1007744" cy="216535"/>
          </a:xfrm>
          <a:custGeom>
            <a:avLst/>
            <a:gdLst/>
            <a:ahLst/>
            <a:cxnLst/>
            <a:rect l="l" t="t" r="r" b="b"/>
            <a:pathLst>
              <a:path w="1007745" h="216535">
                <a:moveTo>
                  <a:pt x="981075" y="0"/>
                </a:moveTo>
                <a:lnTo>
                  <a:pt x="26288" y="0"/>
                </a:lnTo>
                <a:lnTo>
                  <a:pt x="16073" y="2071"/>
                </a:lnTo>
                <a:lnTo>
                  <a:pt x="7715" y="7715"/>
                </a:lnTo>
                <a:lnTo>
                  <a:pt x="2071" y="16073"/>
                </a:lnTo>
                <a:lnTo>
                  <a:pt x="0" y="26288"/>
                </a:lnTo>
                <a:lnTo>
                  <a:pt x="0" y="190118"/>
                </a:lnTo>
                <a:lnTo>
                  <a:pt x="2071" y="200334"/>
                </a:lnTo>
                <a:lnTo>
                  <a:pt x="7715" y="208692"/>
                </a:lnTo>
                <a:lnTo>
                  <a:pt x="16073" y="214336"/>
                </a:lnTo>
                <a:lnTo>
                  <a:pt x="26288" y="216407"/>
                </a:lnTo>
                <a:lnTo>
                  <a:pt x="981075" y="216407"/>
                </a:lnTo>
                <a:lnTo>
                  <a:pt x="991290" y="214336"/>
                </a:lnTo>
                <a:lnTo>
                  <a:pt x="999648" y="208692"/>
                </a:lnTo>
                <a:lnTo>
                  <a:pt x="1005292" y="200334"/>
                </a:lnTo>
                <a:lnTo>
                  <a:pt x="1007363" y="190118"/>
                </a:lnTo>
                <a:lnTo>
                  <a:pt x="1007363" y="26288"/>
                </a:lnTo>
                <a:lnTo>
                  <a:pt x="1005292" y="16073"/>
                </a:lnTo>
                <a:lnTo>
                  <a:pt x="999648" y="7715"/>
                </a:lnTo>
                <a:lnTo>
                  <a:pt x="991290" y="2071"/>
                </a:lnTo>
                <a:lnTo>
                  <a:pt x="981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0035" y="3860291"/>
            <a:ext cx="1007744" cy="216535"/>
          </a:xfrm>
          <a:custGeom>
            <a:avLst/>
            <a:gdLst/>
            <a:ahLst/>
            <a:cxnLst/>
            <a:rect l="l" t="t" r="r" b="b"/>
            <a:pathLst>
              <a:path w="1007745" h="216535">
                <a:moveTo>
                  <a:pt x="0" y="26288"/>
                </a:moveTo>
                <a:lnTo>
                  <a:pt x="2071" y="16073"/>
                </a:lnTo>
                <a:lnTo>
                  <a:pt x="7715" y="7715"/>
                </a:lnTo>
                <a:lnTo>
                  <a:pt x="16073" y="2071"/>
                </a:lnTo>
                <a:lnTo>
                  <a:pt x="26288" y="0"/>
                </a:lnTo>
                <a:lnTo>
                  <a:pt x="981075" y="0"/>
                </a:lnTo>
                <a:lnTo>
                  <a:pt x="991290" y="2071"/>
                </a:lnTo>
                <a:lnTo>
                  <a:pt x="999648" y="7715"/>
                </a:lnTo>
                <a:lnTo>
                  <a:pt x="1005292" y="16073"/>
                </a:lnTo>
                <a:lnTo>
                  <a:pt x="1007363" y="26288"/>
                </a:lnTo>
                <a:lnTo>
                  <a:pt x="1007363" y="190118"/>
                </a:lnTo>
                <a:lnTo>
                  <a:pt x="1005292" y="200334"/>
                </a:lnTo>
                <a:lnTo>
                  <a:pt x="999648" y="208692"/>
                </a:lnTo>
                <a:lnTo>
                  <a:pt x="991290" y="214336"/>
                </a:lnTo>
                <a:lnTo>
                  <a:pt x="981075" y="216407"/>
                </a:lnTo>
                <a:lnTo>
                  <a:pt x="26288" y="216407"/>
                </a:lnTo>
                <a:lnTo>
                  <a:pt x="16073" y="214336"/>
                </a:lnTo>
                <a:lnTo>
                  <a:pt x="7715" y="208692"/>
                </a:lnTo>
                <a:lnTo>
                  <a:pt x="2071" y="200334"/>
                </a:lnTo>
                <a:lnTo>
                  <a:pt x="0" y="190118"/>
                </a:lnTo>
                <a:lnTo>
                  <a:pt x="0" y="26288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49417" y="3906520"/>
            <a:ext cx="2298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21989" y="3399154"/>
            <a:ext cx="22059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</a:pP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앱 내에 임시 저장된 데이터를 삭제하시겠  습니까? 도서 데이터는 삭제되지</a:t>
            </a:r>
            <a:r>
              <a:rPr sz="900" spc="-12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900" dirty="0">
                <a:solidFill>
                  <a:srgbClr val="404040"/>
                </a:solidFill>
                <a:latin typeface="Malgun Gothic"/>
                <a:cs typeface="Malgun Gothic"/>
              </a:rPr>
              <a:t>않습니다.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60192" y="3645408"/>
            <a:ext cx="558165" cy="431800"/>
          </a:xfrm>
          <a:custGeom>
            <a:avLst/>
            <a:gdLst/>
            <a:ahLst/>
            <a:cxnLst/>
            <a:rect l="l" t="t" r="r" b="b"/>
            <a:pathLst>
              <a:path w="558164" h="431800">
                <a:moveTo>
                  <a:pt x="342137" y="0"/>
                </a:moveTo>
                <a:lnTo>
                  <a:pt x="342137" y="107823"/>
                </a:lnTo>
                <a:lnTo>
                  <a:pt x="0" y="107823"/>
                </a:lnTo>
                <a:lnTo>
                  <a:pt x="0" y="323469"/>
                </a:lnTo>
                <a:lnTo>
                  <a:pt x="342137" y="323469"/>
                </a:lnTo>
                <a:lnTo>
                  <a:pt x="342137" y="431292"/>
                </a:lnTo>
                <a:lnTo>
                  <a:pt x="557783" y="215646"/>
                </a:lnTo>
                <a:lnTo>
                  <a:pt x="342137" y="0"/>
                </a:lnTo>
                <a:close/>
              </a:path>
            </a:pathLst>
          </a:custGeom>
          <a:solidFill>
            <a:srgbClr val="7E7E7E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60192" y="3645408"/>
            <a:ext cx="558165" cy="431800"/>
          </a:xfrm>
          <a:custGeom>
            <a:avLst/>
            <a:gdLst/>
            <a:ahLst/>
            <a:cxnLst/>
            <a:rect l="l" t="t" r="r" b="b"/>
            <a:pathLst>
              <a:path w="558164" h="431800">
                <a:moveTo>
                  <a:pt x="342137" y="431292"/>
                </a:moveTo>
                <a:lnTo>
                  <a:pt x="342137" y="323469"/>
                </a:lnTo>
                <a:lnTo>
                  <a:pt x="0" y="323469"/>
                </a:lnTo>
                <a:lnTo>
                  <a:pt x="0" y="107823"/>
                </a:lnTo>
                <a:lnTo>
                  <a:pt x="342137" y="107823"/>
                </a:lnTo>
                <a:lnTo>
                  <a:pt x="342137" y="0"/>
                </a:lnTo>
                <a:lnTo>
                  <a:pt x="557783" y="215646"/>
                </a:lnTo>
                <a:lnTo>
                  <a:pt x="342137" y="431292"/>
                </a:lnTo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459" y="5445252"/>
            <a:ext cx="3025140" cy="431800"/>
          </a:xfrm>
          <a:custGeom>
            <a:avLst/>
            <a:gdLst/>
            <a:ahLst/>
            <a:cxnLst/>
            <a:rect l="l" t="t" r="r" b="b"/>
            <a:pathLst>
              <a:path w="3025140" h="431800">
                <a:moveTo>
                  <a:pt x="0" y="431292"/>
                </a:moveTo>
                <a:lnTo>
                  <a:pt x="3025140" y="431292"/>
                </a:lnTo>
                <a:lnTo>
                  <a:pt x="302514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28980" y="4720208"/>
            <a:ext cx="100266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○ 최대</a:t>
            </a:r>
            <a:r>
              <a:rPr sz="10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500MB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○ 최대</a:t>
            </a:r>
            <a:r>
              <a:rPr sz="1000" spc="-9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1GB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● 제한하지</a:t>
            </a:r>
            <a:r>
              <a:rPr sz="1000" spc="-7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않음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47622" y="3456432"/>
            <a:ext cx="1286510" cy="2559685"/>
          </a:xfrm>
          <a:custGeom>
            <a:avLst/>
            <a:gdLst/>
            <a:ahLst/>
            <a:cxnLst/>
            <a:rect l="l" t="t" r="r" b="b"/>
            <a:pathLst>
              <a:path w="1286510" h="2559685">
                <a:moveTo>
                  <a:pt x="0" y="2324468"/>
                </a:moveTo>
                <a:lnTo>
                  <a:pt x="91185" y="2559570"/>
                </a:lnTo>
                <a:lnTo>
                  <a:pt x="326263" y="2468435"/>
                </a:lnTo>
                <a:lnTo>
                  <a:pt x="244728" y="2432443"/>
                </a:lnTo>
                <a:lnTo>
                  <a:pt x="276495" y="2360460"/>
                </a:lnTo>
                <a:lnTo>
                  <a:pt x="81534" y="2360460"/>
                </a:lnTo>
                <a:lnTo>
                  <a:pt x="0" y="2324468"/>
                </a:lnTo>
                <a:close/>
              </a:path>
              <a:path w="1286510" h="2559685">
                <a:moveTo>
                  <a:pt x="1123188" y="0"/>
                </a:moveTo>
                <a:lnTo>
                  <a:pt x="81534" y="2360460"/>
                </a:lnTo>
                <a:lnTo>
                  <a:pt x="276495" y="2360460"/>
                </a:lnTo>
                <a:lnTo>
                  <a:pt x="1286383" y="72008"/>
                </a:lnTo>
                <a:lnTo>
                  <a:pt x="1123188" y="0"/>
                </a:lnTo>
                <a:close/>
              </a:path>
            </a:pathLst>
          </a:custGeom>
          <a:solidFill>
            <a:srgbClr val="7E7E7E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47622" y="3456432"/>
            <a:ext cx="1286510" cy="2559685"/>
          </a:xfrm>
          <a:custGeom>
            <a:avLst/>
            <a:gdLst/>
            <a:ahLst/>
            <a:cxnLst/>
            <a:rect l="l" t="t" r="r" b="b"/>
            <a:pathLst>
              <a:path w="1286510" h="2559685">
                <a:moveTo>
                  <a:pt x="0" y="2324468"/>
                </a:moveTo>
                <a:lnTo>
                  <a:pt x="81534" y="2360460"/>
                </a:lnTo>
                <a:lnTo>
                  <a:pt x="1123188" y="0"/>
                </a:lnTo>
                <a:lnTo>
                  <a:pt x="1286383" y="72008"/>
                </a:lnTo>
                <a:lnTo>
                  <a:pt x="244728" y="2432443"/>
                </a:lnTo>
                <a:lnTo>
                  <a:pt x="326263" y="2468435"/>
                </a:lnTo>
                <a:lnTo>
                  <a:pt x="91185" y="2559570"/>
                </a:lnTo>
                <a:lnTo>
                  <a:pt x="0" y="232446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4210" y="299847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43255" y="0"/>
                </a:moveTo>
                <a:lnTo>
                  <a:pt x="97974" y="7345"/>
                </a:lnTo>
                <a:lnTo>
                  <a:pt x="58649" y="27797"/>
                </a:lnTo>
                <a:lnTo>
                  <a:pt x="27639" y="58978"/>
                </a:lnTo>
                <a:lnTo>
                  <a:pt x="7303" y="98511"/>
                </a:lnTo>
                <a:lnTo>
                  <a:pt x="0" y="144017"/>
                </a:lnTo>
                <a:lnTo>
                  <a:pt x="7303" y="189524"/>
                </a:lnTo>
                <a:lnTo>
                  <a:pt x="27639" y="229057"/>
                </a:lnTo>
                <a:lnTo>
                  <a:pt x="58649" y="260238"/>
                </a:lnTo>
                <a:lnTo>
                  <a:pt x="97974" y="280690"/>
                </a:lnTo>
                <a:lnTo>
                  <a:pt x="143255" y="288035"/>
                </a:lnTo>
                <a:lnTo>
                  <a:pt x="188537" y="280690"/>
                </a:lnTo>
                <a:lnTo>
                  <a:pt x="227862" y="260238"/>
                </a:lnTo>
                <a:lnTo>
                  <a:pt x="258872" y="229057"/>
                </a:lnTo>
                <a:lnTo>
                  <a:pt x="279208" y="189524"/>
                </a:lnTo>
                <a:lnTo>
                  <a:pt x="286512" y="144017"/>
                </a:lnTo>
                <a:lnTo>
                  <a:pt x="279208" y="98511"/>
                </a:lnTo>
                <a:lnTo>
                  <a:pt x="258872" y="58978"/>
                </a:lnTo>
                <a:lnTo>
                  <a:pt x="227862" y="27797"/>
                </a:lnTo>
                <a:lnTo>
                  <a:pt x="188537" y="7345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4210" y="299847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511"/>
                </a:lnTo>
                <a:lnTo>
                  <a:pt x="27639" y="58978"/>
                </a:lnTo>
                <a:lnTo>
                  <a:pt x="58649" y="27797"/>
                </a:lnTo>
                <a:lnTo>
                  <a:pt x="97974" y="7345"/>
                </a:lnTo>
                <a:lnTo>
                  <a:pt x="143255" y="0"/>
                </a:lnTo>
                <a:lnTo>
                  <a:pt x="188537" y="7345"/>
                </a:lnTo>
                <a:lnTo>
                  <a:pt x="227862" y="27797"/>
                </a:lnTo>
                <a:lnTo>
                  <a:pt x="258872" y="58978"/>
                </a:lnTo>
                <a:lnTo>
                  <a:pt x="279208" y="98511"/>
                </a:lnTo>
                <a:lnTo>
                  <a:pt x="286512" y="144017"/>
                </a:lnTo>
                <a:lnTo>
                  <a:pt x="279208" y="189524"/>
                </a:lnTo>
                <a:lnTo>
                  <a:pt x="258872" y="229057"/>
                </a:lnTo>
                <a:lnTo>
                  <a:pt x="227862" y="260238"/>
                </a:lnTo>
                <a:lnTo>
                  <a:pt x="188537" y="280690"/>
                </a:lnTo>
                <a:lnTo>
                  <a:pt x="143255" y="288035"/>
                </a:lnTo>
                <a:lnTo>
                  <a:pt x="97974" y="280690"/>
                </a:lnTo>
                <a:lnTo>
                  <a:pt x="58649" y="260238"/>
                </a:lnTo>
                <a:lnTo>
                  <a:pt x="27639" y="229057"/>
                </a:lnTo>
                <a:lnTo>
                  <a:pt x="7303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290061" y="3038221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204210" y="436702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43255" y="0"/>
                </a:move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5"/>
                </a:lnTo>
                <a:lnTo>
                  <a:pt x="7303" y="188537"/>
                </a:lnTo>
                <a:lnTo>
                  <a:pt x="27639" y="227862"/>
                </a:lnTo>
                <a:lnTo>
                  <a:pt x="58649" y="258872"/>
                </a:lnTo>
                <a:lnTo>
                  <a:pt x="97974" y="279208"/>
                </a:lnTo>
                <a:lnTo>
                  <a:pt x="143255" y="286511"/>
                </a:lnTo>
                <a:lnTo>
                  <a:pt x="188537" y="279208"/>
                </a:lnTo>
                <a:lnTo>
                  <a:pt x="227862" y="258872"/>
                </a:lnTo>
                <a:lnTo>
                  <a:pt x="258872" y="227862"/>
                </a:lnTo>
                <a:lnTo>
                  <a:pt x="279208" y="188537"/>
                </a:lnTo>
                <a:lnTo>
                  <a:pt x="286512" y="143255"/>
                </a:lnTo>
                <a:lnTo>
                  <a:pt x="279208" y="97974"/>
                </a:lnTo>
                <a:lnTo>
                  <a:pt x="258872" y="58649"/>
                </a:lnTo>
                <a:lnTo>
                  <a:pt x="227862" y="27639"/>
                </a:lnTo>
                <a:lnTo>
                  <a:pt x="188537" y="7303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04210" y="436702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5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5" y="286511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290061" y="4405883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913" y="140081"/>
            <a:ext cx="1289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05A12"/>
                </a:solidFill>
                <a:latin typeface="Malgun Gothic"/>
                <a:cs typeface="Malgun Gothic"/>
              </a:rPr>
              <a:t>9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3025140" cy="5400040"/>
          </a:xfrm>
          <a:custGeom>
            <a:avLst/>
            <a:gdLst/>
            <a:ahLst/>
            <a:cxnLst/>
            <a:rect l="l" t="t" r="r" b="b"/>
            <a:pathLst>
              <a:path w="3025140" h="5400040">
                <a:moveTo>
                  <a:pt x="0" y="5399532"/>
                </a:moveTo>
                <a:lnTo>
                  <a:pt x="3025140" y="5399532"/>
                </a:lnTo>
                <a:lnTo>
                  <a:pt x="3025140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59" y="1269491"/>
            <a:ext cx="3025140" cy="143510"/>
          </a:xfrm>
          <a:custGeom>
            <a:avLst/>
            <a:gdLst/>
            <a:ahLst/>
            <a:cxnLst/>
            <a:rect l="l" t="t" r="r" b="b"/>
            <a:pathLst>
              <a:path w="3025140" h="143509">
                <a:moveTo>
                  <a:pt x="0" y="143255"/>
                </a:moveTo>
                <a:lnTo>
                  <a:pt x="3025140" y="143255"/>
                </a:lnTo>
                <a:lnTo>
                  <a:pt x="3025140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8477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4619" y="1295400"/>
            <a:ext cx="59436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544" y="1293875"/>
            <a:ext cx="179831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6264" y="1269491"/>
            <a:ext cx="3023870" cy="5400040"/>
          </a:xfrm>
          <a:custGeom>
            <a:avLst/>
            <a:gdLst/>
            <a:ahLst/>
            <a:cxnLst/>
            <a:rect l="l" t="t" r="r" b="b"/>
            <a:pathLst>
              <a:path w="3023870" h="5400040">
                <a:moveTo>
                  <a:pt x="0" y="5399532"/>
                </a:moveTo>
                <a:lnTo>
                  <a:pt x="3023616" y="5399532"/>
                </a:lnTo>
                <a:lnTo>
                  <a:pt x="3023616" y="0"/>
                </a:lnTo>
                <a:lnTo>
                  <a:pt x="0" y="0"/>
                </a:lnTo>
                <a:lnTo>
                  <a:pt x="0" y="53995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6264" y="1269491"/>
            <a:ext cx="3023870" cy="143510"/>
          </a:xfrm>
          <a:custGeom>
            <a:avLst/>
            <a:gdLst/>
            <a:ahLst/>
            <a:cxnLst/>
            <a:rect l="l" t="t" r="r" b="b"/>
            <a:pathLst>
              <a:path w="3023870" h="143509">
                <a:moveTo>
                  <a:pt x="0" y="143255"/>
                </a:moveTo>
                <a:lnTo>
                  <a:pt x="3023616" y="143255"/>
                </a:lnTo>
                <a:lnTo>
                  <a:pt x="302361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09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93663" y="1285875"/>
            <a:ext cx="4254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4:30</a:t>
            </a:r>
            <a:r>
              <a:rPr sz="800" b="1" spc="-105" dirty="0">
                <a:solidFill>
                  <a:srgbClr val="BEBEBE"/>
                </a:solidFill>
                <a:latin typeface="Malgun Gothic"/>
                <a:cs typeface="Malgun Gothic"/>
              </a:rPr>
              <a:t> </a:t>
            </a:r>
            <a:r>
              <a:rPr sz="800" b="1" dirty="0">
                <a:solidFill>
                  <a:srgbClr val="BEBEBE"/>
                </a:solidFill>
                <a:latin typeface="Malgun Gothic"/>
                <a:cs typeface="Malgun Gothic"/>
              </a:rPr>
              <a:t>PM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9423" y="1295400"/>
            <a:ext cx="57912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0823" y="1293875"/>
            <a:ext cx="181355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86810" y="252729"/>
            <a:ext cx="155702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Malgun Gothic"/>
                <a:cs typeface="Malgun Gothic"/>
              </a:rPr>
              <a:t>앱</a:t>
            </a:r>
            <a:r>
              <a:rPr sz="3600" b="1" spc="-110" dirty="0">
                <a:latin typeface="Malgun Gothic"/>
                <a:cs typeface="Malgun Gothic"/>
              </a:rPr>
              <a:t> </a:t>
            </a:r>
            <a:r>
              <a:rPr sz="3600" b="1" dirty="0">
                <a:latin typeface="Malgun Gothic"/>
                <a:cs typeface="Malgun Gothic"/>
              </a:rPr>
              <a:t>정보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4034" y="1169161"/>
            <a:ext cx="214122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900" b="1" spc="-5" dirty="0">
                <a:latin typeface="Malgun Gothic"/>
                <a:cs typeface="Malgun Gothic"/>
              </a:rPr>
              <a:t>1.	</a:t>
            </a:r>
            <a:r>
              <a:rPr sz="900" b="1" dirty="0">
                <a:latin typeface="Malgun Gothic"/>
                <a:cs typeface="Malgun Gothic"/>
              </a:rPr>
              <a:t>정보</a:t>
            </a:r>
            <a:endParaRPr sz="900">
              <a:latin typeface="Malgun Gothic"/>
              <a:cs typeface="Malgun Gothic"/>
            </a:endParaRPr>
          </a:p>
          <a:p>
            <a:pPr marL="2413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상단에 앱 버전과 서비스 소개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텍스  트</a:t>
            </a:r>
            <a:r>
              <a:rPr sz="900" spc="-10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2889" y="1718183"/>
            <a:ext cx="19323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latin typeface="Malgun Gothic"/>
                <a:cs typeface="Malgun Gothic"/>
              </a:rPr>
              <a:t>- 이용약관, 개인정보취급방침은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해당  페이지를 웹뷰로</a:t>
            </a:r>
            <a:r>
              <a:rPr sz="900" spc="-1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표시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59" y="1412747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69">
                <a:moveTo>
                  <a:pt x="0" y="432815"/>
                </a:moveTo>
                <a:lnTo>
                  <a:pt x="3025140" y="432815"/>
                </a:lnTo>
                <a:lnTo>
                  <a:pt x="302514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5425" y="1534667"/>
            <a:ext cx="5365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7E7E7E"/>
                </a:solidFill>
                <a:latin typeface="Malgun Gothic"/>
                <a:cs typeface="Malgun Gothic"/>
              </a:rPr>
              <a:t>앱</a:t>
            </a:r>
            <a:r>
              <a:rPr sz="1200" spc="-10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7E7E7E"/>
                </a:solidFill>
                <a:latin typeface="Malgun Gothic"/>
                <a:cs typeface="Malgun Gothic"/>
              </a:rPr>
              <a:t>정보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302" y="1404239"/>
            <a:ext cx="23939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459" y="1845564"/>
            <a:ext cx="3025140" cy="1943100"/>
          </a:xfrm>
          <a:custGeom>
            <a:avLst/>
            <a:gdLst/>
            <a:ahLst/>
            <a:cxnLst/>
            <a:rect l="l" t="t" r="r" b="b"/>
            <a:pathLst>
              <a:path w="3025140" h="1943100">
                <a:moveTo>
                  <a:pt x="0" y="1943100"/>
                </a:moveTo>
                <a:lnTo>
                  <a:pt x="3025140" y="1943100"/>
                </a:lnTo>
                <a:lnTo>
                  <a:pt x="3025140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459" y="4652771"/>
            <a:ext cx="3025140" cy="2016760"/>
          </a:xfrm>
          <a:custGeom>
            <a:avLst/>
            <a:gdLst/>
            <a:ahLst/>
            <a:cxnLst/>
            <a:rect l="l" t="t" r="r" b="b"/>
            <a:pathLst>
              <a:path w="3025140" h="2016759">
                <a:moveTo>
                  <a:pt x="0" y="2016252"/>
                </a:moveTo>
                <a:lnTo>
                  <a:pt x="3025140" y="2016252"/>
                </a:lnTo>
                <a:lnTo>
                  <a:pt x="3025140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459" y="1845564"/>
            <a:ext cx="3025140" cy="4823460"/>
          </a:xfrm>
          <a:custGeom>
            <a:avLst/>
            <a:gdLst/>
            <a:ahLst/>
            <a:cxnLst/>
            <a:rect l="l" t="t" r="r" b="b"/>
            <a:pathLst>
              <a:path w="3025140" h="4823459">
                <a:moveTo>
                  <a:pt x="0" y="4823460"/>
                </a:moveTo>
                <a:lnTo>
                  <a:pt x="3025140" y="4823460"/>
                </a:lnTo>
                <a:lnTo>
                  <a:pt x="3025140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3788664"/>
            <a:ext cx="3025140" cy="433070"/>
          </a:xfrm>
          <a:custGeom>
            <a:avLst/>
            <a:gdLst/>
            <a:ahLst/>
            <a:cxnLst/>
            <a:rect l="l" t="t" r="r" b="b"/>
            <a:pathLst>
              <a:path w="3025140" h="433070">
                <a:moveTo>
                  <a:pt x="0" y="432816"/>
                </a:moveTo>
                <a:lnTo>
                  <a:pt x="3025140" y="432816"/>
                </a:lnTo>
                <a:lnTo>
                  <a:pt x="302514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980" y="3927729"/>
            <a:ext cx="5314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이용약관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459" y="4221479"/>
            <a:ext cx="3025140" cy="431800"/>
          </a:xfrm>
          <a:custGeom>
            <a:avLst/>
            <a:gdLst/>
            <a:ahLst/>
            <a:cxnLst/>
            <a:rect l="l" t="t" r="r" b="b"/>
            <a:pathLst>
              <a:path w="3025140" h="431800">
                <a:moveTo>
                  <a:pt x="0" y="431292"/>
                </a:moveTo>
                <a:lnTo>
                  <a:pt x="3025140" y="431292"/>
                </a:lnTo>
                <a:lnTo>
                  <a:pt x="302514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8980" y="4359909"/>
            <a:ext cx="103759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개인정보취급방침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980" y="2758566"/>
            <a:ext cx="2781935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나만의 서재, 친구의 책방 그리고 모두의 도서관.  작가, 분야별 전문가, CEO, </a:t>
            </a:r>
            <a:r>
              <a:rPr sz="1000" spc="-10" dirty="0">
                <a:solidFill>
                  <a:srgbClr val="7E7E7E"/>
                </a:solidFill>
                <a:latin typeface="Malgun Gothic"/>
                <a:cs typeface="Malgun Gothic"/>
              </a:rPr>
              <a:t>친구들의 서재에서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마  음에 드는 글과 책을 발견해</a:t>
            </a:r>
            <a:r>
              <a:rPr sz="1000" spc="-3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보세요.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i="1" spc="-45" dirty="0">
                <a:solidFill>
                  <a:srgbClr val="7E7E7E"/>
                </a:solidFill>
                <a:latin typeface="Segoe UI"/>
                <a:cs typeface="Segoe UI"/>
              </a:rPr>
              <a:t>(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서비스</a:t>
            </a:r>
            <a:r>
              <a:rPr sz="1050" i="1" spc="-45" dirty="0">
                <a:solidFill>
                  <a:srgbClr val="7E7E7E"/>
                </a:solidFill>
                <a:latin typeface="Segoe UI"/>
                <a:cs typeface="Segoe UI"/>
              </a:rPr>
              <a:t>/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앱 </a:t>
            </a:r>
            <a:r>
              <a:rPr sz="1050" spc="-55" dirty="0">
                <a:solidFill>
                  <a:srgbClr val="7E7E7E"/>
                </a:solidFill>
                <a:latin typeface="Malgun Gothic"/>
                <a:cs typeface="Malgun Gothic"/>
              </a:rPr>
              <a:t>소개</a:t>
            </a:r>
            <a:r>
              <a:rPr sz="1050" spc="-5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50" spc="-45" dirty="0">
                <a:solidFill>
                  <a:srgbClr val="7E7E7E"/>
                </a:solidFill>
                <a:latin typeface="Malgun Gothic"/>
                <a:cs typeface="Malgun Gothic"/>
              </a:rPr>
              <a:t>텍스트</a:t>
            </a:r>
            <a:r>
              <a:rPr sz="1050" i="1" spc="-45" dirty="0">
                <a:solidFill>
                  <a:srgbClr val="7E7E7E"/>
                </a:solidFill>
                <a:latin typeface="Segoe UI"/>
                <a:cs typeface="Segoe UI"/>
              </a:rPr>
              <a:t>)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2252" y="2005329"/>
            <a:ext cx="10026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밀리의 서재</a:t>
            </a:r>
            <a:r>
              <a:rPr sz="1000" spc="-8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뷰어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4178" y="2279141"/>
            <a:ext cx="10795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E7E7E"/>
                </a:solidFill>
                <a:latin typeface="Malgun Gothic"/>
                <a:cs typeface="Malgun Gothic"/>
              </a:rPr>
              <a:t>v 1.0.0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for Google</a:t>
            </a:r>
            <a:r>
              <a:rPr sz="800" spc="-6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Malgun Gothic"/>
                <a:cs typeface="Malgun Gothic"/>
              </a:rPr>
              <a:t>Play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04210" y="1989582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43255" y="0"/>
                </a:moveTo>
                <a:lnTo>
                  <a:pt x="97974" y="7345"/>
                </a:lnTo>
                <a:lnTo>
                  <a:pt x="58649" y="27797"/>
                </a:lnTo>
                <a:lnTo>
                  <a:pt x="27639" y="58978"/>
                </a:lnTo>
                <a:lnTo>
                  <a:pt x="7303" y="98511"/>
                </a:lnTo>
                <a:lnTo>
                  <a:pt x="0" y="144017"/>
                </a:lnTo>
                <a:lnTo>
                  <a:pt x="7303" y="189524"/>
                </a:lnTo>
                <a:lnTo>
                  <a:pt x="27639" y="229057"/>
                </a:lnTo>
                <a:lnTo>
                  <a:pt x="58649" y="260238"/>
                </a:lnTo>
                <a:lnTo>
                  <a:pt x="97974" y="280690"/>
                </a:lnTo>
                <a:lnTo>
                  <a:pt x="143255" y="288035"/>
                </a:lnTo>
                <a:lnTo>
                  <a:pt x="188537" y="280690"/>
                </a:lnTo>
                <a:lnTo>
                  <a:pt x="227862" y="260238"/>
                </a:lnTo>
                <a:lnTo>
                  <a:pt x="258872" y="229057"/>
                </a:lnTo>
                <a:lnTo>
                  <a:pt x="279208" y="189524"/>
                </a:lnTo>
                <a:lnTo>
                  <a:pt x="286512" y="144017"/>
                </a:lnTo>
                <a:lnTo>
                  <a:pt x="279208" y="98511"/>
                </a:lnTo>
                <a:lnTo>
                  <a:pt x="258872" y="58978"/>
                </a:lnTo>
                <a:lnTo>
                  <a:pt x="227862" y="27797"/>
                </a:lnTo>
                <a:lnTo>
                  <a:pt x="188537" y="7345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4210" y="1989582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0" y="144017"/>
                </a:moveTo>
                <a:lnTo>
                  <a:pt x="7303" y="98511"/>
                </a:lnTo>
                <a:lnTo>
                  <a:pt x="27639" y="58978"/>
                </a:lnTo>
                <a:lnTo>
                  <a:pt x="58649" y="27797"/>
                </a:lnTo>
                <a:lnTo>
                  <a:pt x="97974" y="7345"/>
                </a:lnTo>
                <a:lnTo>
                  <a:pt x="143255" y="0"/>
                </a:lnTo>
                <a:lnTo>
                  <a:pt x="188537" y="7345"/>
                </a:lnTo>
                <a:lnTo>
                  <a:pt x="227862" y="27797"/>
                </a:lnTo>
                <a:lnTo>
                  <a:pt x="258872" y="58978"/>
                </a:lnTo>
                <a:lnTo>
                  <a:pt x="279208" y="98511"/>
                </a:lnTo>
                <a:lnTo>
                  <a:pt x="286512" y="144017"/>
                </a:lnTo>
                <a:lnTo>
                  <a:pt x="279208" y="189524"/>
                </a:lnTo>
                <a:lnTo>
                  <a:pt x="258872" y="229057"/>
                </a:lnTo>
                <a:lnTo>
                  <a:pt x="227862" y="260238"/>
                </a:lnTo>
                <a:lnTo>
                  <a:pt x="188537" y="280690"/>
                </a:lnTo>
                <a:lnTo>
                  <a:pt x="143255" y="288035"/>
                </a:lnTo>
                <a:lnTo>
                  <a:pt x="97974" y="280690"/>
                </a:lnTo>
                <a:lnTo>
                  <a:pt x="58649" y="260238"/>
                </a:lnTo>
                <a:lnTo>
                  <a:pt x="27639" y="229057"/>
                </a:lnTo>
                <a:lnTo>
                  <a:pt x="7303" y="189524"/>
                </a:lnTo>
                <a:lnTo>
                  <a:pt x="0" y="144017"/>
                </a:lnTo>
                <a:close/>
              </a:path>
            </a:pathLst>
          </a:custGeom>
          <a:ln w="25908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90061" y="2028444"/>
            <a:ext cx="11430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6264" y="1412747"/>
            <a:ext cx="3023870" cy="433070"/>
          </a:xfrm>
          <a:custGeom>
            <a:avLst/>
            <a:gdLst/>
            <a:ahLst/>
            <a:cxnLst/>
            <a:rect l="l" t="t" r="r" b="b"/>
            <a:pathLst>
              <a:path w="3023870" h="433069">
                <a:moveTo>
                  <a:pt x="0" y="432815"/>
                </a:moveTo>
                <a:lnTo>
                  <a:pt x="3023616" y="432815"/>
                </a:lnTo>
                <a:lnTo>
                  <a:pt x="302361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6264" y="1845564"/>
            <a:ext cx="3023870" cy="4823460"/>
          </a:xfrm>
          <a:custGeom>
            <a:avLst/>
            <a:gdLst/>
            <a:ahLst/>
            <a:cxnLst/>
            <a:rect l="l" t="t" r="r" b="b"/>
            <a:pathLst>
              <a:path w="3023870" h="4823459">
                <a:moveTo>
                  <a:pt x="0" y="4823460"/>
                </a:moveTo>
                <a:lnTo>
                  <a:pt x="3023616" y="4823460"/>
                </a:lnTo>
                <a:lnTo>
                  <a:pt x="3023616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6264" y="3788664"/>
            <a:ext cx="3023870" cy="433070"/>
          </a:xfrm>
          <a:custGeom>
            <a:avLst/>
            <a:gdLst/>
            <a:ahLst/>
            <a:cxnLst/>
            <a:rect l="l" t="t" r="r" b="b"/>
            <a:pathLst>
              <a:path w="3023870" h="433070">
                <a:moveTo>
                  <a:pt x="0" y="432816"/>
                </a:moveTo>
                <a:lnTo>
                  <a:pt x="3023616" y="432816"/>
                </a:lnTo>
                <a:lnTo>
                  <a:pt x="3023616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6264" y="4221479"/>
            <a:ext cx="3023870" cy="431800"/>
          </a:xfrm>
          <a:custGeom>
            <a:avLst/>
            <a:gdLst/>
            <a:ahLst/>
            <a:cxnLst/>
            <a:rect l="l" t="t" r="r" b="b"/>
            <a:pathLst>
              <a:path w="3023870" h="431800">
                <a:moveTo>
                  <a:pt x="0" y="431292"/>
                </a:moveTo>
                <a:lnTo>
                  <a:pt x="3023616" y="431292"/>
                </a:lnTo>
                <a:lnTo>
                  <a:pt x="302361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636264" y="1412747"/>
            <a:ext cx="3023870" cy="525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640"/>
              </a:lnSpc>
              <a:tabLst>
                <a:tab pos="1256665" algn="l"/>
              </a:tabLst>
            </a:pPr>
            <a:r>
              <a:rPr sz="3600" baseline="-3472" dirty="0">
                <a:solidFill>
                  <a:srgbClr val="7E7E7E"/>
                </a:solidFill>
                <a:latin typeface="Malgun Gothic"/>
                <a:cs typeface="Malgun Gothic"/>
              </a:rPr>
              <a:t>&lt;	</a:t>
            </a:r>
            <a:r>
              <a:rPr sz="1200" dirty="0">
                <a:solidFill>
                  <a:srgbClr val="7E7E7E"/>
                </a:solidFill>
                <a:latin typeface="Malgun Gothic"/>
                <a:cs typeface="Malgun Gothic"/>
              </a:rPr>
              <a:t>앱</a:t>
            </a:r>
            <a:r>
              <a:rPr sz="1200" spc="-10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7E7E7E"/>
                </a:solidFill>
                <a:latin typeface="Malgun Gothic"/>
                <a:cs typeface="Malgun Gothic"/>
              </a:rPr>
              <a:t>정보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90170" marR="1914525">
              <a:lnSpc>
                <a:spcPct val="2836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이용약관  개인정보취급방침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36264" y="1412747"/>
            <a:ext cx="3023870" cy="5256530"/>
          </a:xfrm>
          <a:custGeom>
            <a:avLst/>
            <a:gdLst/>
            <a:ahLst/>
            <a:cxnLst/>
            <a:rect l="l" t="t" r="r" b="b"/>
            <a:pathLst>
              <a:path w="3023870" h="5256530">
                <a:moveTo>
                  <a:pt x="0" y="5256276"/>
                </a:moveTo>
                <a:lnTo>
                  <a:pt x="3023616" y="5256276"/>
                </a:lnTo>
                <a:lnTo>
                  <a:pt x="3023616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36264" y="1412747"/>
            <a:ext cx="3023870" cy="5256530"/>
          </a:xfrm>
          <a:custGeom>
            <a:avLst/>
            <a:gdLst/>
            <a:ahLst/>
            <a:cxnLst/>
            <a:rect l="l" t="t" r="r" b="b"/>
            <a:pathLst>
              <a:path w="3023870" h="5256530">
                <a:moveTo>
                  <a:pt x="0" y="5256276"/>
                </a:moveTo>
                <a:lnTo>
                  <a:pt x="3023616" y="5256276"/>
                </a:lnTo>
                <a:lnTo>
                  <a:pt x="3023616" y="0"/>
                </a:lnTo>
                <a:lnTo>
                  <a:pt x="0" y="0"/>
                </a:lnTo>
                <a:lnTo>
                  <a:pt x="0" y="5256276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9520" y="1700783"/>
            <a:ext cx="2737485" cy="4752340"/>
          </a:xfrm>
          <a:custGeom>
            <a:avLst/>
            <a:gdLst/>
            <a:ahLst/>
            <a:cxnLst/>
            <a:rect l="l" t="t" r="r" b="b"/>
            <a:pathLst>
              <a:path w="2737484" h="4752340">
                <a:moveTo>
                  <a:pt x="0" y="4751832"/>
                </a:moveTo>
                <a:lnTo>
                  <a:pt x="2737104" y="4751832"/>
                </a:lnTo>
                <a:lnTo>
                  <a:pt x="2737104" y="0"/>
                </a:lnTo>
                <a:lnTo>
                  <a:pt x="0" y="0"/>
                </a:lnTo>
                <a:lnTo>
                  <a:pt x="0" y="4751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79520" y="1700783"/>
            <a:ext cx="2737485" cy="4752340"/>
          </a:xfrm>
          <a:custGeom>
            <a:avLst/>
            <a:gdLst/>
            <a:ahLst/>
            <a:cxnLst/>
            <a:rect l="l" t="t" r="r" b="b"/>
            <a:pathLst>
              <a:path w="2737484" h="4752340">
                <a:moveTo>
                  <a:pt x="0" y="4751832"/>
                </a:moveTo>
                <a:lnTo>
                  <a:pt x="2737104" y="4751832"/>
                </a:lnTo>
                <a:lnTo>
                  <a:pt x="2737104" y="0"/>
                </a:lnTo>
                <a:lnTo>
                  <a:pt x="0" y="0"/>
                </a:lnTo>
                <a:lnTo>
                  <a:pt x="0" y="475183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55896" y="3999992"/>
            <a:ext cx="7867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(html</a:t>
            </a:r>
            <a:r>
              <a:rPr sz="1000" spc="-8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Malgun Gothic"/>
                <a:cs typeface="Malgun Gothic"/>
              </a:rPr>
              <a:t>페이지)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2496" y="1755775"/>
            <a:ext cx="14732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3448" y="3788664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70">
                <a:moveTo>
                  <a:pt x="504443" y="0"/>
                </a:moveTo>
                <a:lnTo>
                  <a:pt x="504443" y="108204"/>
                </a:lnTo>
                <a:lnTo>
                  <a:pt x="0" y="108204"/>
                </a:lnTo>
                <a:lnTo>
                  <a:pt x="0" y="324612"/>
                </a:lnTo>
                <a:lnTo>
                  <a:pt x="504443" y="324612"/>
                </a:lnTo>
                <a:lnTo>
                  <a:pt x="504443" y="432816"/>
                </a:lnTo>
                <a:lnTo>
                  <a:pt x="720851" y="216408"/>
                </a:lnTo>
                <a:lnTo>
                  <a:pt x="504443" y="0"/>
                </a:lnTo>
                <a:close/>
              </a:path>
            </a:pathLst>
          </a:custGeom>
          <a:solidFill>
            <a:srgbClr val="7E7E7E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3448" y="3788664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70">
                <a:moveTo>
                  <a:pt x="504443" y="432816"/>
                </a:moveTo>
                <a:lnTo>
                  <a:pt x="504443" y="324612"/>
                </a:lnTo>
                <a:lnTo>
                  <a:pt x="0" y="324612"/>
                </a:lnTo>
                <a:lnTo>
                  <a:pt x="0" y="108204"/>
                </a:lnTo>
                <a:lnTo>
                  <a:pt x="504443" y="108204"/>
                </a:lnTo>
                <a:lnTo>
                  <a:pt x="504443" y="0"/>
                </a:lnTo>
                <a:lnTo>
                  <a:pt x="720851" y="216408"/>
                </a:lnTo>
                <a:lnTo>
                  <a:pt x="504443" y="432816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3448" y="4293108"/>
            <a:ext cx="721360" cy="431800"/>
          </a:xfrm>
          <a:custGeom>
            <a:avLst/>
            <a:gdLst/>
            <a:ahLst/>
            <a:cxnLst/>
            <a:rect l="l" t="t" r="r" b="b"/>
            <a:pathLst>
              <a:path w="721360" h="431800">
                <a:moveTo>
                  <a:pt x="505205" y="0"/>
                </a:moveTo>
                <a:lnTo>
                  <a:pt x="505205" y="107823"/>
                </a:lnTo>
                <a:lnTo>
                  <a:pt x="0" y="107823"/>
                </a:lnTo>
                <a:lnTo>
                  <a:pt x="0" y="323469"/>
                </a:lnTo>
                <a:lnTo>
                  <a:pt x="505205" y="323469"/>
                </a:lnTo>
                <a:lnTo>
                  <a:pt x="505205" y="431292"/>
                </a:lnTo>
                <a:lnTo>
                  <a:pt x="720851" y="215646"/>
                </a:lnTo>
                <a:lnTo>
                  <a:pt x="505205" y="0"/>
                </a:lnTo>
                <a:close/>
              </a:path>
            </a:pathLst>
          </a:custGeom>
          <a:solidFill>
            <a:srgbClr val="7E7E7E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3448" y="4293108"/>
            <a:ext cx="721360" cy="431800"/>
          </a:xfrm>
          <a:custGeom>
            <a:avLst/>
            <a:gdLst/>
            <a:ahLst/>
            <a:cxnLst/>
            <a:rect l="l" t="t" r="r" b="b"/>
            <a:pathLst>
              <a:path w="721360" h="431800">
                <a:moveTo>
                  <a:pt x="505205" y="431292"/>
                </a:moveTo>
                <a:lnTo>
                  <a:pt x="505205" y="323469"/>
                </a:lnTo>
                <a:lnTo>
                  <a:pt x="0" y="323469"/>
                </a:lnTo>
                <a:lnTo>
                  <a:pt x="0" y="107823"/>
                </a:lnTo>
                <a:lnTo>
                  <a:pt x="505205" y="107823"/>
                </a:lnTo>
                <a:lnTo>
                  <a:pt x="505205" y="0"/>
                </a:lnTo>
                <a:lnTo>
                  <a:pt x="720851" y="215646"/>
                </a:lnTo>
                <a:lnTo>
                  <a:pt x="505205" y="431292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674</Words>
  <Application>Microsoft Office PowerPoint</Application>
  <PresentationFormat>화면 슬라이드 쇼(4:3)</PresentationFormat>
  <Paragraphs>234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맑은 고딕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도서 관리</vt:lpstr>
      <vt:lpstr>사이드바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밀리 에디터 UI 기획안</dc:title>
  <dc:creator>charon</dc:creator>
  <cp:lastModifiedBy>Haejoon2 Kim</cp:lastModifiedBy>
  <cp:revision>23</cp:revision>
  <dcterms:created xsi:type="dcterms:W3CDTF">2017-04-05T00:46:59Z</dcterms:created>
  <dcterms:modified xsi:type="dcterms:W3CDTF">2017-05-22T14:24:44Z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2017-04-05T00:00:00Z</vt:filetime>
  </property>
</Properties>
</file>