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7" r:id="rId6"/>
    <p:sldId id="262" r:id="rId7"/>
    <p:sldId id="268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ED4E-33B0-40D6-9907-D1C92719760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DE3F8-AB17-4019-96F3-17A484EBB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98C66-511E-496D-B23B-BC4DCE268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12A6F-B34B-4763-B02C-82B5C55A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8DE2E-C087-4862-BDDC-F57BBA3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00137-62A9-4241-AC64-CD149D80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7EA5-5DFA-4B10-9FC2-37746B10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08F5-763F-4F7D-979B-B5CA5397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819A4-FEDF-4C68-8307-AAF5437E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6EB20-242A-4859-816D-26258977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FE799-A9DF-43F6-8FC8-1BA0CBDD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9CAB6-FD63-4376-AB94-2E6D784C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7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2CBBFD-76EE-4A7B-BDD9-5BADEDB95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9B940-A07B-4CBA-A4DF-818111D8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6F36B-7AE8-42A3-B316-9B2A320F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BC64B-A428-419B-8D45-6B575E91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9DDEA-96A2-4234-A9A8-1E9348B3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20DE-E6C9-4104-821F-15AF35B0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3B890-82CB-4421-9E8F-1DDDB4E7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7201F-1149-490D-AEC4-71947BF7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CCF76-010E-4B8E-9CEA-DB55E21A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5992-687E-4EF6-8A63-92B3D6A9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4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DE1D4-0682-4F79-8D5B-7B1B5AC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C096F-EF47-40C2-AE26-09749CFC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2831-A958-4565-B982-A03748BA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0EA1D-3BD8-4171-9628-FE87D129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A88C8-5649-469F-AEBB-0F537262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0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EE93-A154-4AA5-B278-D9E6458F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26060-EA0D-4B78-BE67-61C78DA5C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0F286-C200-4A73-9D9A-254DAEAA9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E9C44-3478-4373-A591-47B658D1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63192-19EB-4420-85E0-E29ADEDB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B8D42-1DCD-4EDF-B722-FDB8544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2A76-4F8D-4C60-8C2C-461BB32C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C456A-B60B-4BC9-A1CF-96C488F8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EDEE5-C88A-4AB9-A036-8454B63F7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EC793-B64A-4CFB-B374-8B3E6326F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09F8E8-1AA4-4824-982B-3CC1F5D7B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AE7AB-96EA-48DE-B181-A5CD1955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7911B-45E1-4D58-8086-9698835F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CC0BF-DD75-4D94-AE08-111F727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B0C43-79F3-4D22-9E9B-76DE85F1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461511-0A17-46E3-97CC-D731E44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E0553-4E28-434C-871F-7F141D27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56339-CC1A-4AD6-9AEF-06506A6E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D55D24-B968-4680-A078-BED97809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5A0A5D-CAB4-443C-BEEC-BE609C77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0C2CC-DE2F-4A76-8983-2837CEB9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82133-43E7-41CD-8DED-DA314A90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5EBF9-A72D-4623-8D39-F9FDE7CE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64020-7CCD-4DCA-BE7B-764E4C79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E0558-F962-44DD-9414-8D328DFB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B6FC9-A3F4-4BE4-8DF1-D33A4D24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777E6-CAC2-485E-ACB0-5B735C1A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B30C-04AA-4A39-BA0C-2E58CA24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115E5-CBF3-41A0-9FD6-52805D7C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89330-83F0-4D31-BD98-7A65A7CF6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2F7E1-03C9-4F44-985C-DBCEF514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F7408-55D6-4DE0-A6D3-C740151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87F2C-9AC6-4349-987D-758FCAD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8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49D63B-F423-468F-B523-6AF55A4A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32F50-4C64-4AEA-A45B-2E6BBE40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671CF-975C-455F-9C92-134FA44F3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DD8F-AA02-4515-B1C4-55C178F9B17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354E-2790-4B5E-86C3-3725B6925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2157D-5DF8-4417-92FB-C5A4AD28F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27E9-E571-4E41-863D-73777AB6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1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426D-8CBB-45F4-849C-1D1BCBDB5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Distilling the Knowledge in a Neural Network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310FA-CF28-4F6B-B0B8-BAC26361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61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b="1"/>
              <a:t>정경호</a:t>
            </a:r>
            <a:endParaRPr lang="en-US" altLang="ko-KR" b="1"/>
          </a:p>
          <a:p>
            <a:r>
              <a:rPr lang="ko-KR" altLang="en-US" b="1"/>
              <a:t>이정수</a:t>
            </a:r>
            <a:endParaRPr lang="en-US" altLang="ko-KR" b="1"/>
          </a:p>
          <a:p>
            <a:r>
              <a:rPr lang="en-US" altLang="ko-KR" b="1"/>
              <a:t>2020.07.26</a:t>
            </a:r>
          </a:p>
          <a:p>
            <a:r>
              <a:rPr lang="ko-KR" altLang="en-US" b="1"/>
              <a:t>한성대학교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7136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44EB-372A-46FD-9991-25B2B9DF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1. Abstract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52BFB-5C68-4421-9AC0-289D4ADF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ko-KR"/>
          </a:p>
          <a:p>
            <a:pPr fontAlgn="base"/>
            <a:r>
              <a:rPr lang="ko-KR" altLang="en-US"/>
              <a:t>모델을 </a:t>
            </a:r>
            <a:r>
              <a:rPr lang="en-US" altLang="ko-KR"/>
              <a:t>ensemble</a:t>
            </a:r>
            <a:r>
              <a:rPr lang="ko-KR" altLang="en-US"/>
              <a:t>하는 것이 좋은 성능을 얻는 간단한 방법 중 하나지만 너무 연산이 비싸고 배포하기 힘들다</a:t>
            </a:r>
            <a:r>
              <a:rPr lang="en-US" altLang="ko-KR"/>
              <a:t>.</a:t>
            </a:r>
          </a:p>
          <a:p>
            <a:pPr fontAlgn="base"/>
            <a:endParaRPr lang="en-US" altLang="ko-KR"/>
          </a:p>
          <a:p>
            <a:pPr marL="0" indent="0" fontAlgn="base">
              <a:buNone/>
            </a:pPr>
            <a:endParaRPr lang="en-US" altLang="ko-KR"/>
          </a:p>
          <a:p>
            <a:pPr fontAlgn="base"/>
            <a:r>
              <a:rPr lang="ko-KR" altLang="en-US"/>
              <a:t>그래서 해당 정보를 압축하여 간단한 뉴럴 넷에 옮겨주는 것이 효과적인 방법이 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0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286BF-C465-4BF9-A3E9-FC7F3063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2. Introduction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D82EF-2631-45E3-B46C-BA9D753C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386"/>
            <a:ext cx="10515600" cy="3823377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/>
              <a:t>Knowledge Distillation </a:t>
            </a:r>
            <a:r>
              <a:rPr lang="ko-KR" altLang="en-US" sz="2400"/>
              <a:t>의 목적은 </a:t>
            </a:r>
            <a:r>
              <a:rPr lang="en-US" altLang="ko-KR" sz="2400"/>
              <a:t>"</a:t>
            </a:r>
            <a:r>
              <a:rPr lang="ko-KR" altLang="en-US" sz="2400"/>
              <a:t>미리 잘 학습된 </a:t>
            </a:r>
            <a:r>
              <a:rPr lang="ko-KR" altLang="en-US" sz="2400" b="1"/>
              <a:t>큰 네트워크</a:t>
            </a:r>
            <a:r>
              <a:rPr lang="en-US" altLang="ko-KR" sz="2400" b="1"/>
              <a:t>(Teacher network)</a:t>
            </a:r>
            <a:r>
              <a:rPr lang="ko-KR" altLang="en-US" sz="2400"/>
              <a:t> 의 지식을 실제로 사용하고자 하는 </a:t>
            </a:r>
            <a:r>
              <a:rPr lang="ko-KR" altLang="en-US" sz="2400" b="1"/>
              <a:t>작은 네트워크</a:t>
            </a:r>
            <a:r>
              <a:rPr lang="en-US" altLang="ko-KR" sz="2400" b="1"/>
              <a:t>(Student network)</a:t>
            </a:r>
            <a:r>
              <a:rPr lang="ko-KR" altLang="en-US" sz="2400"/>
              <a:t> 에게 전달하는 것</a:t>
            </a:r>
            <a:r>
              <a:rPr lang="en-US" altLang="ko-KR" sz="2400"/>
              <a:t>" </a:t>
            </a:r>
            <a:r>
              <a:rPr lang="ko-KR" altLang="en-US" sz="2400"/>
              <a:t>이다</a:t>
            </a:r>
            <a:r>
              <a:rPr lang="en-US" altLang="ko-KR" sz="2400"/>
              <a:t>.</a:t>
            </a:r>
            <a:br>
              <a:rPr lang="ko-KR" altLang="en-US" sz="2400"/>
            </a:br>
            <a:endParaRPr lang="en-US" altLang="ko-KR" sz="2400"/>
          </a:p>
          <a:p>
            <a:pPr marL="0" indent="0" fontAlgn="base">
              <a:buNone/>
            </a:pPr>
            <a:endParaRPr lang="en-US" altLang="ko-KR" sz="2400"/>
          </a:p>
          <a:p>
            <a:pPr fontAlgn="base"/>
            <a:r>
              <a:rPr lang="en-US" altLang="ko-KR" sz="2400"/>
              <a:t>Knowledge Distillation </a:t>
            </a:r>
            <a:r>
              <a:rPr lang="ko-KR" altLang="en-US" sz="2400"/>
              <a:t>은 작은 네트워크도 큰 네트워크와 비슷한 성능을 낼 수 있도록</a:t>
            </a:r>
            <a:r>
              <a:rPr lang="en-US" altLang="ko-KR" sz="2400"/>
              <a:t>, </a:t>
            </a:r>
            <a:r>
              <a:rPr lang="ko-KR" altLang="en-US" sz="2400"/>
              <a:t>학습과정에서 큰 네트워크의 지식을 작은 네트워크에게 전달하여 작은 네트워크의 성능을 높이겠다는 목적을 가지고 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687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902BE-87EE-414D-AC36-13CF2F43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3. Distillation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0B8921D-81CF-41DC-8539-7CA20739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610" y="4131265"/>
            <a:ext cx="4790661" cy="1656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17B2DF-0808-4C81-BDDF-A0E053AE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94" y="4086163"/>
            <a:ext cx="3571875" cy="1952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E94693-1961-449A-A951-020C2FC27441}"/>
              </a:ext>
            </a:extLst>
          </p:cNvPr>
          <p:cNvSpPr/>
          <p:nvPr/>
        </p:nvSpPr>
        <p:spPr>
          <a:xfrm>
            <a:off x="838200" y="2402593"/>
            <a:ext cx="9709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보통의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softmax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식과는 다르게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temperature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개념을 도입한다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solidFill>
                <a:srgbClr val="333333"/>
              </a:solidFill>
              <a:latin typeface="Spoqa Ha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일부 클래스들에 대한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probability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는 거의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0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에 가까워서 학습 시에 정보가 잘 전달되지 않을 수 </a:t>
            </a:r>
            <a:endParaRPr lang="en-US" altLang="ko-KR" b="0" i="0">
              <a:solidFill>
                <a:srgbClr val="333333"/>
              </a:solidFill>
              <a:effectLst/>
              <a:latin typeface="Spoqa Ha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solidFill>
                <a:srgbClr val="333333"/>
              </a:solidFill>
              <a:latin typeface="Spoqa Han Sans"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     있으므로 이를 좀 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soft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하게 만들어 학습에 잘 반영될 수 있도록 만드는 역할을 </a:t>
            </a:r>
            <a:r>
              <a:rPr lang="ko-KR" altLang="en-US">
                <a:solidFill>
                  <a:srgbClr val="333333"/>
                </a:solidFill>
                <a:latin typeface="Spoqa Han Sans"/>
              </a:rPr>
              <a:t>한다</a:t>
            </a:r>
            <a:r>
              <a:rPr lang="en-US" altLang="ko-KR">
                <a:solidFill>
                  <a:srgbClr val="333333"/>
                </a:solidFill>
                <a:latin typeface="Spoqa Han Sans"/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2B7A6-836D-4886-9A88-A9474C2F1024}"/>
              </a:ext>
            </a:extLst>
          </p:cNvPr>
          <p:cNvSpPr txBox="1"/>
          <p:nvPr/>
        </p:nvSpPr>
        <p:spPr>
          <a:xfrm>
            <a:off x="838200" y="1582310"/>
            <a:ext cx="433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3-1 Softer Softmax</a:t>
            </a:r>
            <a:endParaRPr lang="ko-KR" altLang="en-US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ECA77-F966-4FCC-B424-CE0C26E1DD90}"/>
              </a:ext>
            </a:extLst>
          </p:cNvPr>
          <p:cNvSpPr txBox="1"/>
          <p:nvPr/>
        </p:nvSpPr>
        <p:spPr>
          <a:xfrm>
            <a:off x="2283681" y="6038788"/>
            <a:ext cx="143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&lt;Softmax&gt;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7796-4B55-4885-8B86-6D8A7931DB48}"/>
              </a:ext>
            </a:extLst>
          </p:cNvPr>
          <p:cNvSpPr txBox="1"/>
          <p:nvPr/>
        </p:nvSpPr>
        <p:spPr>
          <a:xfrm>
            <a:off x="8071899" y="6038788"/>
            <a:ext cx="20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&lt;Softer Softmax&gt;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3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902BE-87EE-414D-AC36-13CF2F43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3. Distillation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94693-1961-449A-A951-020C2FC27441}"/>
              </a:ext>
            </a:extLst>
          </p:cNvPr>
          <p:cNvSpPr/>
          <p:nvPr/>
        </p:nvSpPr>
        <p:spPr>
          <a:xfrm>
            <a:off x="673831" y="2299115"/>
            <a:ext cx="9709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Hard Label</a:t>
            </a:r>
            <a:r>
              <a:rPr lang="ko-KR" altLang="en-US"/>
              <a:t>은 정답의 정보만 가지고 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Soft Label</a:t>
            </a:r>
            <a:r>
              <a:rPr lang="ko-KR" altLang="en-US"/>
              <a:t>은 정답뿐만 아니라 입력 이미지가 가지고 있는 특징 정보도 포함한다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Soft Label</a:t>
            </a:r>
            <a:r>
              <a:rPr lang="ko-KR" altLang="en-US"/>
              <a:t>에서 </a:t>
            </a:r>
            <a:r>
              <a:rPr lang="en-US" altLang="ko-KR"/>
              <a:t>Temperature</a:t>
            </a:r>
            <a:r>
              <a:rPr lang="ko-KR" altLang="en-US"/>
              <a:t>를 사용하면 이미지의 특징을 더 잘 반영한다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2B7A6-836D-4886-9A88-A9474C2F1024}"/>
              </a:ext>
            </a:extLst>
          </p:cNvPr>
          <p:cNvSpPr txBox="1"/>
          <p:nvPr/>
        </p:nvSpPr>
        <p:spPr>
          <a:xfrm>
            <a:off x="838200" y="1582310"/>
            <a:ext cx="433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3-2 Soft Label</a:t>
            </a:r>
            <a:endParaRPr lang="ko-KR" altLang="en-US" sz="28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60BA58-0213-4E4D-84FB-247115515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31" t="1" r="-1" b="1"/>
          <a:stretch/>
        </p:blipFill>
        <p:spPr>
          <a:xfrm>
            <a:off x="6464410" y="4103105"/>
            <a:ext cx="3078502" cy="16524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59663D-AAF7-4249-9147-1F41F14E7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" r="56104"/>
          <a:stretch/>
        </p:blipFill>
        <p:spPr>
          <a:xfrm>
            <a:off x="1884459" y="4103104"/>
            <a:ext cx="2401294" cy="1652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D799E-7DA3-4ADF-A02B-A38F058C3257}"/>
              </a:ext>
            </a:extLst>
          </p:cNvPr>
          <p:cNvSpPr txBox="1"/>
          <p:nvPr/>
        </p:nvSpPr>
        <p:spPr>
          <a:xfrm>
            <a:off x="2321781" y="596347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&lt;Hard Label&gt;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C88C8-7C5D-4323-BBB8-955AF56518EB}"/>
              </a:ext>
            </a:extLst>
          </p:cNvPr>
          <p:cNvSpPr txBox="1"/>
          <p:nvPr/>
        </p:nvSpPr>
        <p:spPr>
          <a:xfrm>
            <a:off x="7178705" y="596347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&lt;Soft Label&gt;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2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902BE-87EE-414D-AC36-13CF2F43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3. Distillation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94693-1961-449A-A951-020C2FC27441}"/>
              </a:ext>
            </a:extLst>
          </p:cNvPr>
          <p:cNvSpPr/>
          <p:nvPr/>
        </p:nvSpPr>
        <p:spPr>
          <a:xfrm>
            <a:off x="673831" y="2544921"/>
            <a:ext cx="4763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기존 방식 </a:t>
            </a:r>
            <a:r>
              <a:rPr lang="en-US" altLang="ko-KR"/>
              <a:t>: Softmax </a:t>
            </a:r>
            <a:r>
              <a:rPr lang="ko-KR" altLang="en-US"/>
              <a:t>결과 값과 정답을 </a:t>
            </a:r>
            <a:r>
              <a:rPr lang="en-US" altLang="ko-KR"/>
              <a:t>	       </a:t>
            </a:r>
            <a:r>
              <a:rPr lang="ko-KR" altLang="en-US"/>
              <a:t>비교하여 학습한다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KD </a:t>
            </a:r>
            <a:r>
              <a:rPr lang="ko-KR" altLang="en-US"/>
              <a:t>방식 </a:t>
            </a:r>
            <a:r>
              <a:rPr lang="en-US" altLang="ko-KR"/>
              <a:t>: </a:t>
            </a:r>
            <a:r>
              <a:rPr lang="ko-KR" altLang="en-US"/>
              <a:t>교사 모델의 </a:t>
            </a:r>
            <a:r>
              <a:rPr lang="en-US" altLang="ko-KR"/>
              <a:t>Softmax </a:t>
            </a:r>
            <a:r>
              <a:rPr lang="ko-KR" altLang="en-US"/>
              <a:t>결과 값과학생 모델의 </a:t>
            </a:r>
            <a:r>
              <a:rPr lang="en-US" altLang="ko-KR"/>
              <a:t>Softmax </a:t>
            </a:r>
            <a:r>
              <a:rPr lang="ko-KR" altLang="en-US"/>
              <a:t>결과 값을 비교하여        학습한다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2B7A6-836D-4886-9A88-A9474C2F1024}"/>
              </a:ext>
            </a:extLst>
          </p:cNvPr>
          <p:cNvSpPr txBox="1"/>
          <p:nvPr/>
        </p:nvSpPr>
        <p:spPr>
          <a:xfrm>
            <a:off x="838200" y="1582310"/>
            <a:ext cx="433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3-3 Process</a:t>
            </a:r>
            <a:endParaRPr lang="ko-KR" altLang="en-US" sz="28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4212AA-F388-49D2-88B6-219C765D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13" r="660"/>
          <a:stretch/>
        </p:blipFill>
        <p:spPr>
          <a:xfrm>
            <a:off x="5436912" y="1582310"/>
            <a:ext cx="6081257" cy="47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7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6210-DED2-4773-976D-4B8D2A06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4. Experiment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16951-D4AE-427F-BAF4-01338799F71C}"/>
              </a:ext>
            </a:extLst>
          </p:cNvPr>
          <p:cNvSpPr txBox="1"/>
          <p:nvPr/>
        </p:nvSpPr>
        <p:spPr>
          <a:xfrm>
            <a:off x="838200" y="1582310"/>
            <a:ext cx="761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4-1 Experiments on Mnist</a:t>
            </a:r>
            <a:endParaRPr lang="ko-KR" altLang="en-US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DCC4-64C9-4A0C-88D2-24B1A0CC2010}"/>
              </a:ext>
            </a:extLst>
          </p:cNvPr>
          <p:cNvSpPr txBox="1"/>
          <p:nvPr/>
        </p:nvSpPr>
        <p:spPr>
          <a:xfrm>
            <a:off x="838200" y="2505670"/>
            <a:ext cx="9681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숫자 </a:t>
            </a:r>
            <a:r>
              <a:rPr lang="en-US" altLang="ko-KR"/>
              <a:t>“3”</a:t>
            </a:r>
            <a:r>
              <a:rPr lang="ko-KR" altLang="en-US"/>
              <a:t>을 제외하고 </a:t>
            </a:r>
            <a:r>
              <a:rPr lang="en-US" altLang="ko-KR"/>
              <a:t>training</a:t>
            </a:r>
            <a:r>
              <a:rPr lang="ko-KR" altLang="en-US"/>
              <a:t>했는데도 테스트에서 </a:t>
            </a:r>
            <a:r>
              <a:rPr lang="en-US" altLang="ko-KR"/>
              <a:t>98.6%</a:t>
            </a:r>
            <a:r>
              <a:rPr lang="ko-KR" altLang="en-US"/>
              <a:t>의 정확도를 보였다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“</a:t>
            </a:r>
            <a:r>
              <a:rPr lang="en-US" altLang="ko-KR"/>
              <a:t>7”</a:t>
            </a:r>
            <a:r>
              <a:rPr lang="ko-KR" altLang="en-US"/>
              <a:t>과 “</a:t>
            </a:r>
            <a:r>
              <a:rPr lang="en-US" altLang="ko-KR"/>
              <a:t>8”</a:t>
            </a:r>
            <a:r>
              <a:rPr lang="ko-KR" altLang="en-US"/>
              <a:t>만을 보고 학습했음에도 불구하고 모든 카테고리에 대해 </a:t>
            </a:r>
            <a:r>
              <a:rPr lang="en-US" altLang="ko-KR"/>
              <a:t>87% </a:t>
            </a:r>
            <a:r>
              <a:rPr lang="ko-KR" altLang="en-US"/>
              <a:t>정확도를 나타낸다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E518C-156C-4941-B791-00BFF53E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5" y="3829140"/>
            <a:ext cx="4572194" cy="24293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A027D8-9D62-400E-AFB3-EEA28A83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1" r="74"/>
          <a:stretch/>
        </p:blipFill>
        <p:spPr>
          <a:xfrm>
            <a:off x="5939226" y="3829140"/>
            <a:ext cx="5176697" cy="2505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B4BED-F5B8-4CBE-BADA-E87C4F1C8339}"/>
              </a:ext>
            </a:extLst>
          </p:cNvPr>
          <p:cNvSpPr txBox="1"/>
          <p:nvPr/>
        </p:nvSpPr>
        <p:spPr>
          <a:xfrm>
            <a:off x="6949441" y="6334435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&lt;Mnist with only “7” and “8”&gt;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2974-3E7C-42B1-AE05-8FDA0C821B74}"/>
              </a:ext>
            </a:extLst>
          </p:cNvPr>
          <p:cNvSpPr txBox="1"/>
          <p:nvPr/>
        </p:nvSpPr>
        <p:spPr>
          <a:xfrm>
            <a:off x="1653062" y="6334435"/>
            <a:ext cx="233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&lt;Mnist without “3”&gt;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7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6210-DED2-4773-976D-4B8D2A06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4. Experiment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16951-D4AE-427F-BAF4-01338799F71C}"/>
              </a:ext>
            </a:extLst>
          </p:cNvPr>
          <p:cNvSpPr txBox="1"/>
          <p:nvPr/>
        </p:nvSpPr>
        <p:spPr>
          <a:xfrm>
            <a:off x="838200" y="1582310"/>
            <a:ext cx="761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4-2 Experiments on CIFAR-10 / CIFAR-100</a:t>
            </a:r>
            <a:endParaRPr lang="ko-KR" altLang="en-US" sz="28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EFDE8-363F-43DE-8079-BB51074F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48" y="3879590"/>
            <a:ext cx="5862973" cy="2422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EDCC4-64C9-4A0C-88D2-24B1A0CC2010}"/>
              </a:ext>
            </a:extLst>
          </p:cNvPr>
          <p:cNvSpPr txBox="1"/>
          <p:nvPr/>
        </p:nvSpPr>
        <p:spPr>
          <a:xfrm>
            <a:off x="838200" y="2609079"/>
            <a:ext cx="94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CNN</a:t>
            </a:r>
            <a:r>
              <a:rPr lang="ko-KR" altLang="en-US"/>
              <a:t>모델과 </a:t>
            </a:r>
            <a:r>
              <a:rPr lang="en-US" altLang="ko-KR"/>
              <a:t>ResNet</a:t>
            </a:r>
            <a:r>
              <a:rPr lang="ko-KR" altLang="en-US"/>
              <a:t>모델 모두 </a:t>
            </a:r>
            <a:r>
              <a:rPr lang="en-US" altLang="ko-KR"/>
              <a:t>Knowledge Distillation</a:t>
            </a:r>
            <a:r>
              <a:rPr lang="ko-KR" altLang="en-US"/>
              <a:t>을 사용 했을 때 성능이 더 좋다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69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325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Spoqa Han Sans</vt:lpstr>
      <vt:lpstr>맑은 고딕</vt:lpstr>
      <vt:lpstr>Arial</vt:lpstr>
      <vt:lpstr>Office 테마</vt:lpstr>
      <vt:lpstr>Distilling the Knowledge in a Neural Network</vt:lpstr>
      <vt:lpstr>1. Abstract </vt:lpstr>
      <vt:lpstr>2. Introduction</vt:lpstr>
      <vt:lpstr>3. Distillation</vt:lpstr>
      <vt:lpstr>3. Distillation</vt:lpstr>
      <vt:lpstr>3. Distillation</vt:lpstr>
      <vt:lpstr>4. Experiment</vt:lpstr>
      <vt:lpstr>4.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Distilling the Knowledge in a Neural Network</dc:title>
  <dc:creator>Jung Kyungho</dc:creator>
  <cp:lastModifiedBy>Jung Kyungho</cp:lastModifiedBy>
  <cp:revision>36</cp:revision>
  <dcterms:created xsi:type="dcterms:W3CDTF">2020-07-24T13:20:49Z</dcterms:created>
  <dcterms:modified xsi:type="dcterms:W3CDTF">2020-07-26T11:48:22Z</dcterms:modified>
</cp:coreProperties>
</file>