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646"/>
    <a:srgbClr val="C97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9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2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1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5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9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3A52-3B9C-4807-B1E1-4FF2BB371EEF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33FC-FD28-4E9C-84F6-8BB9DF914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7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385824" y="460191"/>
            <a:ext cx="10987521" cy="5919208"/>
            <a:chOff x="252474" y="450666"/>
            <a:chExt cx="10987521" cy="591920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74" y="1379729"/>
              <a:ext cx="7240855" cy="499014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23081" t="12466" r="12996" b="9392"/>
            <a:stretch/>
          </p:blipFill>
          <p:spPr>
            <a:xfrm>
              <a:off x="8128660" y="920337"/>
              <a:ext cx="3111335" cy="317071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018805" y="1882239"/>
              <a:ext cx="90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45033" y="1882239"/>
              <a:ext cx="50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5V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17870" y="2251571"/>
              <a:ext cx="70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GND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7870" y="1333881"/>
              <a:ext cx="7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input</a:t>
              </a:r>
              <a:endParaRPr lang="ko-KR" altLang="en-US" dirty="0"/>
            </a:p>
          </p:txBody>
        </p:sp>
        <p:cxnSp>
          <p:nvCxnSpPr>
            <p:cNvPr id="16" name="꺾인 연결선 15"/>
            <p:cNvCxnSpPr/>
            <p:nvPr/>
          </p:nvCxnSpPr>
          <p:spPr>
            <a:xfrm>
              <a:off x="5593278" y="1756952"/>
              <a:ext cx="3657600" cy="1758144"/>
            </a:xfrm>
            <a:prstGeom prst="bentConnector3">
              <a:avLst>
                <a:gd name="adj1" fmla="val 4853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/>
            <p:nvPr/>
          </p:nvCxnSpPr>
          <p:spPr>
            <a:xfrm>
              <a:off x="5917870" y="2018805"/>
              <a:ext cx="4835236" cy="2802577"/>
            </a:xfrm>
            <a:prstGeom prst="bentConnector3">
              <a:avLst>
                <a:gd name="adj1" fmla="val 2396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753106" y="2755075"/>
              <a:ext cx="0" cy="2066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/>
            <p:nvPr/>
          </p:nvCxnSpPr>
          <p:spPr>
            <a:xfrm flipV="1">
              <a:off x="5818909" y="985652"/>
              <a:ext cx="2084120" cy="653143"/>
            </a:xfrm>
            <a:prstGeom prst="bentConnector3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884225" y="985652"/>
              <a:ext cx="1366653" cy="1681099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/>
            <p:nvPr/>
          </p:nvCxnSpPr>
          <p:spPr>
            <a:xfrm flipV="1">
              <a:off x="2927267" y="450666"/>
              <a:ext cx="5830785" cy="1375535"/>
            </a:xfrm>
            <a:prstGeom prst="bentConnector3">
              <a:avLst>
                <a:gd name="adj1" fmla="val 31059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8763990" y="450666"/>
              <a:ext cx="0" cy="223555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27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260451" y="2436237"/>
            <a:ext cx="6877062" cy="3244215"/>
            <a:chOff x="1260451" y="2436237"/>
            <a:chExt cx="6877062" cy="324421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451" y="2436237"/>
              <a:ext cx="4400016" cy="324421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317672" y="3007447"/>
              <a:ext cx="1819841" cy="1926039"/>
            </a:xfrm>
            <a:custGeom>
              <a:avLst/>
              <a:gdLst>
                <a:gd name="connsiteX0" fmla="*/ 0 w 3590925"/>
                <a:gd name="connsiteY0" fmla="*/ 0 h 3800475"/>
                <a:gd name="connsiteX1" fmla="*/ 3590925 w 3590925"/>
                <a:gd name="connsiteY1" fmla="*/ 0 h 3800475"/>
                <a:gd name="connsiteX2" fmla="*/ 3590925 w 3590925"/>
                <a:gd name="connsiteY2" fmla="*/ 699051 h 3800475"/>
                <a:gd name="connsiteX3" fmla="*/ 3506081 w 3590925"/>
                <a:gd name="connsiteY3" fmla="*/ 699051 h 3800475"/>
                <a:gd name="connsiteX4" fmla="*/ 3506081 w 3590925"/>
                <a:gd name="connsiteY4" fmla="*/ 890639 h 3800475"/>
                <a:gd name="connsiteX5" fmla="*/ 3590925 w 3590925"/>
                <a:gd name="connsiteY5" fmla="*/ 890639 h 3800475"/>
                <a:gd name="connsiteX6" fmla="*/ 3590925 w 3590925"/>
                <a:gd name="connsiteY6" fmla="*/ 1354371 h 3800475"/>
                <a:gd name="connsiteX7" fmla="*/ 3060845 w 3590925"/>
                <a:gd name="connsiteY7" fmla="*/ 1354371 h 3800475"/>
                <a:gd name="connsiteX8" fmla="*/ 3060845 w 3590925"/>
                <a:gd name="connsiteY8" fmla="*/ 2626911 h 3800475"/>
                <a:gd name="connsiteX9" fmla="*/ 3590925 w 3590925"/>
                <a:gd name="connsiteY9" fmla="*/ 2626911 h 3800475"/>
                <a:gd name="connsiteX10" fmla="*/ 3590925 w 3590925"/>
                <a:gd name="connsiteY10" fmla="*/ 3003149 h 3800475"/>
                <a:gd name="connsiteX11" fmla="*/ 3392117 w 3590925"/>
                <a:gd name="connsiteY11" fmla="*/ 3003149 h 3800475"/>
                <a:gd name="connsiteX12" fmla="*/ 3392117 w 3590925"/>
                <a:gd name="connsiteY12" fmla="*/ 3226986 h 3800475"/>
                <a:gd name="connsiteX13" fmla="*/ 3590925 w 3590925"/>
                <a:gd name="connsiteY13" fmla="*/ 3226986 h 3800475"/>
                <a:gd name="connsiteX14" fmla="*/ 3590925 w 3590925"/>
                <a:gd name="connsiteY14" fmla="*/ 3800475 h 3800475"/>
                <a:gd name="connsiteX15" fmla="*/ 0 w 3590925"/>
                <a:gd name="connsiteY15" fmla="*/ 3800475 h 380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0925" h="3800475">
                  <a:moveTo>
                    <a:pt x="0" y="0"/>
                  </a:moveTo>
                  <a:lnTo>
                    <a:pt x="3590925" y="0"/>
                  </a:lnTo>
                  <a:lnTo>
                    <a:pt x="3590925" y="699051"/>
                  </a:lnTo>
                  <a:lnTo>
                    <a:pt x="3506081" y="699051"/>
                  </a:lnTo>
                  <a:lnTo>
                    <a:pt x="3506081" y="890639"/>
                  </a:lnTo>
                  <a:lnTo>
                    <a:pt x="3590925" y="890639"/>
                  </a:lnTo>
                  <a:lnTo>
                    <a:pt x="3590925" y="1354371"/>
                  </a:lnTo>
                  <a:lnTo>
                    <a:pt x="3060845" y="1354371"/>
                  </a:lnTo>
                  <a:lnTo>
                    <a:pt x="3060845" y="2626911"/>
                  </a:lnTo>
                  <a:lnTo>
                    <a:pt x="3590925" y="2626911"/>
                  </a:lnTo>
                  <a:lnTo>
                    <a:pt x="3590925" y="3003149"/>
                  </a:lnTo>
                  <a:lnTo>
                    <a:pt x="3392117" y="3003149"/>
                  </a:lnTo>
                  <a:lnTo>
                    <a:pt x="3392117" y="3226986"/>
                  </a:lnTo>
                  <a:lnTo>
                    <a:pt x="3590925" y="3226986"/>
                  </a:lnTo>
                  <a:lnTo>
                    <a:pt x="3590925" y="3800475"/>
                  </a:lnTo>
                  <a:lnTo>
                    <a:pt x="0" y="3800475"/>
                  </a:lnTo>
                  <a:close/>
                </a:path>
              </a:pathLst>
            </a:custGeom>
          </p:spPr>
        </p:pic>
        <p:cxnSp>
          <p:nvCxnSpPr>
            <p:cNvPr id="16" name="꺾인 연결선 15"/>
            <p:cNvCxnSpPr/>
            <p:nvPr/>
          </p:nvCxnSpPr>
          <p:spPr>
            <a:xfrm>
              <a:off x="4571504" y="2851417"/>
              <a:ext cx="2145970" cy="75274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172434" y="3099460"/>
              <a:ext cx="12138" cy="504701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7672" y="2584007"/>
              <a:ext cx="7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input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8697" y="3689012"/>
              <a:ext cx="50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5V</a:t>
              </a:r>
              <a:endParaRPr lang="ko-KR" altLang="en-US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>
              <a:off x="4702629" y="2743200"/>
              <a:ext cx="2481942" cy="356260"/>
            </a:xfrm>
            <a:prstGeom prst="bentConnector3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595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59777" y="1324099"/>
            <a:ext cx="1508166" cy="1508166"/>
            <a:chOff x="2695699" y="920337"/>
            <a:chExt cx="1508166" cy="1508166"/>
          </a:xfrm>
        </p:grpSpPr>
        <p:sp>
          <p:nvSpPr>
            <p:cNvPr id="3" name="타원 2"/>
            <p:cNvSpPr/>
            <p:nvPr/>
          </p:nvSpPr>
          <p:spPr>
            <a:xfrm>
              <a:off x="2695699" y="920337"/>
              <a:ext cx="1508166" cy="150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903517" y="1128155"/>
              <a:ext cx="1092529" cy="1092529"/>
            </a:xfrm>
            <a:prstGeom prst="ellipse">
              <a:avLst/>
            </a:prstGeom>
            <a:solidFill>
              <a:srgbClr val="C975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rot="19650862">
              <a:off x="3357338" y="1193468"/>
              <a:ext cx="184886" cy="96190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60962" y="4099956"/>
            <a:ext cx="2720622" cy="1819894"/>
            <a:chOff x="760021" y="3429000"/>
            <a:chExt cx="2720622" cy="1819894"/>
          </a:xfrm>
        </p:grpSpPr>
        <p:sp>
          <p:nvSpPr>
            <p:cNvPr id="12" name="직사각형 11"/>
            <p:cNvSpPr/>
            <p:nvPr/>
          </p:nvSpPr>
          <p:spPr>
            <a:xfrm>
              <a:off x="760021" y="3429000"/>
              <a:ext cx="2720622" cy="181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7538" y="4091050"/>
              <a:ext cx="1478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Battery</a:t>
              </a:r>
              <a:endParaRPr lang="en-US" altLang="ko-KR" dirty="0" smtClean="0"/>
            </a:p>
          </p:txBody>
        </p:sp>
      </p:grpSp>
      <p:cxnSp>
        <p:nvCxnSpPr>
          <p:cNvPr id="18" name="꺾인 연결선 17"/>
          <p:cNvCxnSpPr>
            <a:stCxn id="3" idx="1"/>
            <a:endCxn id="12" idx="0"/>
          </p:cNvCxnSpPr>
          <p:nvPr/>
        </p:nvCxnSpPr>
        <p:spPr>
          <a:xfrm rot="16200000" flipH="1" flipV="1">
            <a:off x="1573462" y="2192775"/>
            <a:ext cx="2554991" cy="1259370"/>
          </a:xfrm>
          <a:prstGeom prst="bentConnector3">
            <a:avLst>
              <a:gd name="adj1" fmla="val -17592"/>
            </a:avLst>
          </a:prstGeom>
          <a:ln w="57150">
            <a:solidFill>
              <a:srgbClr val="EA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3" idx="7"/>
          </p:cNvCxnSpPr>
          <p:nvPr/>
        </p:nvCxnSpPr>
        <p:spPr>
          <a:xfrm rot="5400000" flipH="1" flipV="1">
            <a:off x="6289781" y="-626423"/>
            <a:ext cx="428684" cy="3914092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3"/>
          </p:cNvCxnSpPr>
          <p:nvPr/>
        </p:nvCxnSpPr>
        <p:spPr>
          <a:xfrm flipV="1">
            <a:off x="3581584" y="1622836"/>
            <a:ext cx="4879585" cy="3387067"/>
          </a:xfrm>
          <a:prstGeom prst="bentConnector3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8461169" y="819397"/>
            <a:ext cx="1015340" cy="1110343"/>
            <a:chOff x="8461169" y="819397"/>
            <a:chExt cx="1015340" cy="1110343"/>
          </a:xfrm>
        </p:grpSpPr>
        <p:sp>
          <p:nvSpPr>
            <p:cNvPr id="25" name="직사각형 24"/>
            <p:cNvSpPr/>
            <p:nvPr/>
          </p:nvSpPr>
          <p:spPr>
            <a:xfrm>
              <a:off x="8461169" y="819397"/>
              <a:ext cx="1015340" cy="11103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57153" y="1051402"/>
              <a:ext cx="859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Jetson nano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꺾인 연결선 29"/>
          <p:cNvCxnSpPr>
            <a:endCxn id="3" idx="3"/>
          </p:cNvCxnSpPr>
          <p:nvPr/>
        </p:nvCxnSpPr>
        <p:spPr>
          <a:xfrm rot="10800000">
            <a:off x="3480644" y="2611399"/>
            <a:ext cx="2540733" cy="45837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" idx="7"/>
            <a:endCxn id="3" idx="5"/>
          </p:cNvCxnSpPr>
          <p:nvPr/>
        </p:nvCxnSpPr>
        <p:spPr>
          <a:xfrm rot="16200000" flipH="1">
            <a:off x="4013860" y="2078182"/>
            <a:ext cx="1066434" cy="12700"/>
          </a:xfrm>
          <a:prstGeom prst="bentConnector5">
            <a:avLst>
              <a:gd name="adj1" fmla="val -40366"/>
              <a:gd name="adj2" fmla="val 8149205"/>
              <a:gd name="adj3" fmla="val 1214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75361" y="742208"/>
            <a:ext cx="30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6280" y="4577340"/>
            <a:ext cx="30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44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11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2021-01-16T05:45:07Z</dcterms:created>
  <dcterms:modified xsi:type="dcterms:W3CDTF">2021-01-18T14:15:23Z</dcterms:modified>
</cp:coreProperties>
</file>