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93" r:id="rId4"/>
    <p:sldId id="261" r:id="rId5"/>
    <p:sldId id="287" r:id="rId6"/>
    <p:sldId id="258" r:id="rId7"/>
    <p:sldId id="289" r:id="rId8"/>
    <p:sldId id="290" r:id="rId9"/>
    <p:sldId id="291" r:id="rId10"/>
    <p:sldId id="292" r:id="rId11"/>
    <p:sldId id="264" r:id="rId12"/>
    <p:sldId id="294" r:id="rId13"/>
    <p:sldId id="295" r:id="rId14"/>
    <p:sldId id="296" r:id="rId15"/>
    <p:sldId id="297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1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8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7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6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6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3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9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420888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맞춤형 상품정보 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크롤러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김수연 </a:t>
            </a:r>
            <a:r>
              <a:rPr lang="ko-KR" altLang="en-US" sz="1600" b="1" dirty="0" err="1">
                <a:solidFill>
                  <a:schemeClr val="bg1"/>
                </a:solidFill>
              </a:rPr>
              <a:t>김희건</a:t>
            </a:r>
            <a:r>
              <a:rPr lang="ko-KR" altLang="en-US" sz="1600" b="1" dirty="0">
                <a:solidFill>
                  <a:schemeClr val="bg1"/>
                </a:solidFill>
              </a:rPr>
              <a:t> 송병길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96373"/>
            <a:ext cx="2952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엔코아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빅데이터 분석과정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EF62DD-87A1-4D2A-B020-0A101748D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42577"/>
            <a:ext cx="1405610" cy="1515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BackEnd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99860E-CF25-4923-9E39-249E39823A34}"/>
              </a:ext>
            </a:extLst>
          </p:cNvPr>
          <p:cNvGrpSpPr/>
          <p:nvPr/>
        </p:nvGrpSpPr>
        <p:grpSpPr>
          <a:xfrm>
            <a:off x="868038" y="1844824"/>
            <a:ext cx="2335810" cy="496080"/>
            <a:chOff x="0" y="38675"/>
            <a:chExt cx="7488832" cy="49608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8AE021-EE2F-4964-A20E-21C7E86B6455}"/>
                </a:ext>
              </a:extLst>
            </p:cNvPr>
            <p:cNvSpPr/>
            <p:nvPr/>
          </p:nvSpPr>
          <p:spPr>
            <a:xfrm>
              <a:off x="0" y="38675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07CED04C-7A32-4062-91FF-E3C08B060783}"/>
                </a:ext>
              </a:extLst>
            </p:cNvPr>
            <p:cNvSpPr txBox="1"/>
            <p:nvPr/>
          </p:nvSpPr>
          <p:spPr>
            <a:xfrm>
              <a:off x="24217" y="62892"/>
              <a:ext cx="7440398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dirty="0"/>
                <a:t>DB </a:t>
              </a:r>
              <a:r>
                <a:rPr lang="ko-KR" altLang="en-US" sz="2400" b="1" dirty="0"/>
                <a:t>검색</a:t>
              </a:r>
              <a:r>
                <a:rPr lang="en-US" altLang="ko-KR" sz="2400" b="1" dirty="0"/>
                <a:t>:</a:t>
              </a:r>
              <a:r>
                <a:rPr lang="ko-KR" altLang="en-US" sz="2400" b="1" dirty="0"/>
                <a:t>제품명</a:t>
              </a:r>
              <a:endParaRPr lang="ko-KR" altLang="en-US" sz="2400" kern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5996710-6C47-4D34-B757-4F9CF4BF3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1063"/>
            <a:ext cx="3346777" cy="11155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999708-93F4-4FC6-977A-25D3D9DD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97" y="3579252"/>
            <a:ext cx="7298405" cy="23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0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000" y="1793138"/>
            <a:ext cx="84249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spc="-150" dirty="0" err="1"/>
              <a:t>크롤러</a:t>
            </a:r>
            <a:r>
              <a:rPr lang="ko-KR" altLang="en-US" sz="11500" b="1" spc="-150" dirty="0"/>
              <a:t> </a:t>
            </a:r>
            <a:endParaRPr lang="en-US" altLang="ko-KR" sz="11500" b="1" spc="-150" dirty="0"/>
          </a:p>
          <a:p>
            <a:pPr algn="ctr"/>
            <a:r>
              <a:rPr lang="ko-KR" altLang="en-US" sz="11500" b="1" spc="-150" dirty="0"/>
              <a:t>시연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7857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pc="-150" dirty="0"/>
              <a:t>아쉬운 점</a:t>
            </a:r>
            <a:endParaRPr lang="ko-KR" altLang="en-US" sz="11500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DD68-066C-4D1C-93CF-7C64D14278D7}"/>
              </a:ext>
            </a:extLst>
          </p:cNvPr>
          <p:cNvSpPr txBox="1"/>
          <p:nvPr/>
        </p:nvSpPr>
        <p:spPr>
          <a:xfrm>
            <a:off x="1516613" y="2716320"/>
            <a:ext cx="8424936" cy="231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pc="-150" dirty="0"/>
              <a:t>세부항목 </a:t>
            </a:r>
            <a:r>
              <a:rPr lang="en-US" altLang="ko-KR" sz="3600" spc="-150" dirty="0"/>
              <a:t>html</a:t>
            </a:r>
            <a:r>
              <a:rPr lang="ko-KR" altLang="en-US" sz="3600" spc="-150" dirty="0"/>
              <a:t> 지저분하다</a:t>
            </a:r>
            <a:r>
              <a:rPr lang="en-US" altLang="ko-KR" sz="3600" spc="-1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spc="-150" dirty="0"/>
              <a:t>타입오류 때문에 자꾸 오류가 난다</a:t>
            </a:r>
            <a:r>
              <a:rPr lang="en-US" altLang="ko-KR" sz="3600" spc="-1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/>
              <a:t>	(</a:t>
            </a:r>
            <a:r>
              <a:rPr lang="en-US" altLang="ko-KR" sz="2800" spc="-150" dirty="0" err="1"/>
              <a:t>Re.findall</a:t>
            </a:r>
            <a:r>
              <a:rPr lang="ko-KR" altLang="en-US" sz="2800" spc="-150" dirty="0"/>
              <a:t> 은 </a:t>
            </a:r>
            <a:r>
              <a:rPr lang="en-US" altLang="ko-KR" sz="2800" spc="-150" dirty="0"/>
              <a:t>list</a:t>
            </a:r>
            <a:r>
              <a:rPr lang="ko-KR" altLang="en-US" sz="2800" spc="-150" dirty="0"/>
              <a:t>에 접근하지 못함</a:t>
            </a:r>
            <a:r>
              <a:rPr lang="en-US" altLang="ko-KR" sz="2800" spc="-150" dirty="0"/>
              <a:t>.)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18847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FE9E3-526F-416C-9588-8174E8AF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-33823"/>
            <a:ext cx="8928992" cy="68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969AF-652E-4403-B4BE-48B4C7B7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8720" y="1638001"/>
            <a:ext cx="15129014" cy="23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7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https://github.com/khk376/crawling/tree/master/%ED%81%AC%EB%A1%A4%EB%A7%81%ED%94%84%EB%A1%9C%EC%A0%9D%ED%8A%B8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E358D-430D-44C9-9298-245335D85B22}"/>
              </a:ext>
            </a:extLst>
          </p:cNvPr>
          <p:cNvSpPr txBox="1"/>
          <p:nvPr/>
        </p:nvSpPr>
        <p:spPr>
          <a:xfrm>
            <a:off x="1097895" y="3504709"/>
            <a:ext cx="6948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https://github.com/khk376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7AB76-768B-4473-A1E0-DD2E1D8C9D46}"/>
              </a:ext>
            </a:extLst>
          </p:cNvPr>
          <p:cNvSpPr txBox="1"/>
          <p:nvPr/>
        </p:nvSpPr>
        <p:spPr>
          <a:xfrm>
            <a:off x="575556" y="1441927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err="1"/>
              <a:t>깃허브</a:t>
            </a:r>
            <a:r>
              <a:rPr lang="ko-KR" altLang="en-US" sz="6600" b="1" spc="-150" dirty="0"/>
              <a:t> </a:t>
            </a:r>
            <a:r>
              <a:rPr lang="ko-KR" altLang="en-US" sz="6600" b="1" spc="-150" dirty="0" err="1"/>
              <a:t>놀러오세요</a:t>
            </a:r>
            <a:r>
              <a:rPr lang="en-US" altLang="ko-KR" sz="6600" b="1" spc="-150" dirty="0"/>
              <a:t>!</a:t>
            </a:r>
            <a:endParaRPr lang="ko-KR" altLang="en-US" sz="9600" b="1" spc="-150" dirty="0"/>
          </a:p>
        </p:txBody>
      </p:sp>
    </p:spTree>
    <p:extLst>
      <p:ext uri="{BB962C8B-B14F-4D97-AF65-F5344CB8AC3E}">
        <p14:creationId xmlns:p14="http://schemas.microsoft.com/office/powerpoint/2010/main" val="14763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E4E656-62AF-402A-B00F-E5C82F093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157192"/>
            <a:ext cx="1405610" cy="15154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EDB4912-9688-4FAE-AD5D-F026965E57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98" y="5343088"/>
            <a:ext cx="1405610" cy="1515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9770" y="1829828"/>
            <a:ext cx="570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01             02</a:t>
            </a:r>
            <a:endParaRPr lang="ko-KR" altLang="en-US" sz="6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3212976"/>
            <a:ext cx="1597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782857" y="3212976"/>
            <a:ext cx="1597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7603" y="3789040"/>
            <a:ext cx="3171644" cy="96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err="1">
                <a:solidFill>
                  <a:schemeClr val="bg1"/>
                </a:solidFill>
                <a:latin typeface="+mj-ea"/>
                <a:ea typeface="+mj-ea"/>
              </a:rPr>
              <a:t>크롤러</a:t>
            </a:r>
            <a:r>
              <a:rPr lang="ko-KR" altLang="en-US" sz="4000" b="1" spc="-150" dirty="0">
                <a:solidFill>
                  <a:schemeClr val="bg1"/>
                </a:solidFill>
                <a:latin typeface="+mj-ea"/>
                <a:ea typeface="+mj-ea"/>
              </a:rPr>
              <a:t> 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041923-9960-4EB9-A0FB-62040ED8382E}"/>
              </a:ext>
            </a:extLst>
          </p:cNvPr>
          <p:cNvSpPr txBox="1"/>
          <p:nvPr/>
        </p:nvSpPr>
        <p:spPr>
          <a:xfrm>
            <a:off x="4964754" y="3789040"/>
            <a:ext cx="3344233" cy="96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latin typeface="+mj-ea"/>
                <a:ea typeface="+mj-ea"/>
              </a:rPr>
              <a:t>시연 서비스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9652" y="2100247"/>
            <a:ext cx="71287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/>
              <a:t>1. </a:t>
            </a:r>
            <a:r>
              <a:rPr lang="ko-KR" altLang="en-US" sz="2800" b="1" spc="-150" dirty="0"/>
              <a:t>원하는 상품정보를 입력</a:t>
            </a:r>
            <a:endParaRPr lang="en-US" altLang="ko-KR" sz="2800" b="1" spc="-150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2. </a:t>
            </a:r>
            <a:r>
              <a:rPr lang="ko-KR" altLang="en-US" sz="2800" b="1" spc="-150" dirty="0"/>
              <a:t>튀어나온 정보를 비교</a:t>
            </a:r>
            <a:endParaRPr lang="en-US" altLang="ko-KR" sz="2800" b="1" spc="-150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3. </a:t>
            </a:r>
            <a:r>
              <a:rPr lang="ko-KR" altLang="en-US" sz="2800" b="1" spc="-150" dirty="0"/>
              <a:t>링크를 따라가 구매</a:t>
            </a:r>
            <a:r>
              <a:rPr lang="en-US" altLang="ko-KR" sz="2800" b="1" spc="-150" dirty="0"/>
              <a:t>!</a:t>
            </a:r>
            <a:endParaRPr lang="ko-KR" altLang="en-US" sz="2800" b="1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884022" y="1141615"/>
            <a:ext cx="739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입력 한 번에 모든 정보가</a:t>
            </a:r>
            <a:r>
              <a:rPr lang="en-US" altLang="ko-KR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?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 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422" y="4189874"/>
            <a:ext cx="3029811" cy="1524374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160" y="3768223"/>
            <a:ext cx="1908284" cy="2120316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038" y="4197112"/>
            <a:ext cx="2873420" cy="1615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652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022" y="1141615"/>
            <a:ext cx="739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다나와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ko-KR" altLang="en-US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다찾아</a:t>
            </a:r>
            <a:r>
              <a:rPr lang="en-US" altLang="ko-KR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!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 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2D779-3810-401D-A488-EA4061C7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23" y="1923714"/>
            <a:ext cx="7482167" cy="4299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889913-290D-47EB-A79C-CB923E5213AE}"/>
              </a:ext>
            </a:extLst>
          </p:cNvPr>
          <p:cNvSpPr/>
          <p:nvPr/>
        </p:nvSpPr>
        <p:spPr>
          <a:xfrm>
            <a:off x="3203848" y="2204864"/>
            <a:ext cx="504056" cy="174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1A4C1-4FFE-4D68-BC7D-8E11BC26BD5C}"/>
              </a:ext>
            </a:extLst>
          </p:cNvPr>
          <p:cNvSpPr txBox="1"/>
          <p:nvPr/>
        </p:nvSpPr>
        <p:spPr>
          <a:xfrm>
            <a:off x="1115616" y="2362636"/>
            <a:ext cx="7128792" cy="247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spc="-150" dirty="0"/>
              <a:t>Selenium 	    – 	 </a:t>
            </a:r>
            <a:r>
              <a:rPr lang="ko-KR" altLang="en-US" sz="3600" b="1" spc="-150" dirty="0"/>
              <a:t>접속해서</a:t>
            </a:r>
            <a:endParaRPr lang="en-US" altLang="ko-KR" sz="3600" b="1" spc="-150" dirty="0"/>
          </a:p>
          <a:p>
            <a:pPr>
              <a:lnSpc>
                <a:spcPct val="150000"/>
              </a:lnSpc>
            </a:pPr>
            <a:r>
              <a:rPr lang="en-US" altLang="ko-KR" sz="3600" b="1" spc="-150" dirty="0"/>
              <a:t>BeautifulSoup4  –</a:t>
            </a:r>
            <a:r>
              <a:rPr lang="ko-KR" altLang="en-US" sz="3600" b="1" spc="-150" dirty="0"/>
              <a:t> </a:t>
            </a:r>
            <a:r>
              <a:rPr lang="en-US" altLang="ko-KR" sz="3600" b="1" spc="-150" dirty="0"/>
              <a:t>	 </a:t>
            </a:r>
            <a:r>
              <a:rPr lang="ko-KR" altLang="en-US" sz="3600" b="1" spc="-150" dirty="0"/>
              <a:t>긁어오고</a:t>
            </a:r>
            <a:endParaRPr lang="en-US" altLang="ko-KR" sz="3600" b="1" spc="-150" dirty="0"/>
          </a:p>
          <a:p>
            <a:pPr>
              <a:lnSpc>
                <a:spcPct val="150000"/>
              </a:lnSpc>
            </a:pPr>
            <a:r>
              <a:rPr lang="en-US" altLang="ko-KR" sz="3600" b="1" spc="-150" dirty="0" err="1"/>
              <a:t>ReguEx</a:t>
            </a:r>
            <a:r>
              <a:rPr lang="en-US" altLang="ko-KR" sz="3600" b="1" spc="-150" dirty="0"/>
              <a:t>	   	    –</a:t>
            </a:r>
            <a:r>
              <a:rPr lang="ko-KR" altLang="en-US" sz="3600" b="1" spc="-150" dirty="0"/>
              <a:t> </a:t>
            </a:r>
            <a:r>
              <a:rPr lang="en-US" altLang="ko-KR" sz="3600" b="1" spc="-150" dirty="0"/>
              <a:t>	 </a:t>
            </a:r>
            <a:r>
              <a:rPr lang="ko-KR" altLang="en-US" sz="3600" b="1" spc="-150" dirty="0"/>
              <a:t>정제한다</a:t>
            </a:r>
            <a:endParaRPr lang="en-US" altLang="ko-KR" sz="3600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E9223-8798-4D84-AF75-456BF4B3933A}"/>
              </a:ext>
            </a:extLst>
          </p:cNvPr>
          <p:cNvSpPr txBox="1"/>
          <p:nvPr/>
        </p:nvSpPr>
        <p:spPr>
          <a:xfrm>
            <a:off x="1403648" y="1345755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파이썬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en-US" altLang="ko-KR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+ </a:t>
            </a:r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mongoDB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 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3545805" y="4567163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C4A9D9-FFC9-4553-92C4-5807F5A02F5F}"/>
              </a:ext>
            </a:extLst>
          </p:cNvPr>
          <p:cNvGrpSpPr/>
          <p:nvPr/>
        </p:nvGrpSpPr>
        <p:grpSpPr>
          <a:xfrm>
            <a:off x="751914" y="1784496"/>
            <a:ext cx="1581735" cy="900099"/>
            <a:chOff x="725745" y="1995042"/>
            <a:chExt cx="1581735" cy="90009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725745" y="1995042"/>
              <a:ext cx="1581735" cy="9000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587" y="2155503"/>
              <a:ext cx="136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소비자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0DF99E-C3BB-45E7-9B55-050CCD550474}"/>
              </a:ext>
            </a:extLst>
          </p:cNvPr>
          <p:cNvGrpSpPr/>
          <p:nvPr/>
        </p:nvGrpSpPr>
        <p:grpSpPr>
          <a:xfrm>
            <a:off x="751914" y="3047752"/>
            <a:ext cx="1728193" cy="900099"/>
            <a:chOff x="751914" y="2984314"/>
            <a:chExt cx="1728193" cy="90009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1914" y="2984314"/>
              <a:ext cx="1581735" cy="90009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914" y="3158098"/>
              <a:ext cx="1728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입력버튼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99792" y="196147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맥북 프로가 사고 싶어요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FrontEnd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A64AC3-B842-4011-892E-5E0D9827D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12" y="3094224"/>
            <a:ext cx="6178930" cy="704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24D076-7872-4E37-8C10-AF11DC215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68" y="4469926"/>
            <a:ext cx="3508464" cy="1621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869280-5981-4C4D-AD9E-42E11006D7ED}"/>
              </a:ext>
            </a:extLst>
          </p:cNvPr>
          <p:cNvSpPr txBox="1"/>
          <p:nvPr/>
        </p:nvSpPr>
        <p:spPr>
          <a:xfrm>
            <a:off x="326898" y="4609695"/>
            <a:ext cx="3796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이름 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김희건</a:t>
            </a:r>
            <a:endParaRPr lang="en-US" altLang="ko-KR" sz="2400" b="1" dirty="0"/>
          </a:p>
          <a:p>
            <a:r>
              <a:rPr lang="ko-KR" altLang="en-US" sz="2400" b="1" dirty="0" err="1"/>
              <a:t>전재산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200</a:t>
            </a:r>
            <a:r>
              <a:rPr lang="ko-KR" altLang="en-US" sz="2400" b="1" dirty="0"/>
              <a:t>만 원</a:t>
            </a:r>
            <a:endParaRPr lang="en-US" altLang="ko-KR" sz="2400" b="1" dirty="0"/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데이트할 때 쓸 맥북</a:t>
            </a:r>
            <a:endParaRPr lang="en-US" altLang="ko-KR" sz="2400" b="1" dirty="0"/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너무 싼 제품은 안 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FrontEnd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B99A2B-64EE-432B-9307-CBE1001CA2F4}"/>
              </a:ext>
            </a:extLst>
          </p:cNvPr>
          <p:cNvGrpSpPr/>
          <p:nvPr/>
        </p:nvGrpSpPr>
        <p:grpSpPr>
          <a:xfrm>
            <a:off x="868038" y="1844824"/>
            <a:ext cx="2335810" cy="496080"/>
            <a:chOff x="0" y="38675"/>
            <a:chExt cx="7488832" cy="4960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42C5DA2-3705-48F8-B48E-B8053F6EB1DF}"/>
                </a:ext>
              </a:extLst>
            </p:cNvPr>
            <p:cNvSpPr/>
            <p:nvPr/>
          </p:nvSpPr>
          <p:spPr>
            <a:xfrm>
              <a:off x="0" y="38675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5AD5E876-1A4E-4584-98F3-0393B5C434BE}"/>
                </a:ext>
              </a:extLst>
            </p:cNvPr>
            <p:cNvSpPr txBox="1"/>
            <p:nvPr/>
          </p:nvSpPr>
          <p:spPr>
            <a:xfrm>
              <a:off x="24217" y="62892"/>
              <a:ext cx="7440398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dirty="0"/>
                <a:t>상품 검색 결과</a:t>
              </a:r>
              <a:endParaRPr lang="ko-KR" altLang="en-US" sz="2400" kern="1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C7E297C-5D9D-4643-805E-A115B690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36912"/>
            <a:ext cx="7844018" cy="34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1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BackEnd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58A4DD-350C-4A51-8270-5D57121A5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0" y="1920297"/>
            <a:ext cx="4265388" cy="1348929"/>
          </a:xfrm>
          <a:prstGeom prst="rect">
            <a:avLst/>
          </a:prstGeom>
        </p:spPr>
      </p:pic>
      <p:sp>
        <p:nvSpPr>
          <p:cNvPr id="13" name="줄무늬가 있는 오른쪽 화살표 24">
            <a:extLst>
              <a:ext uri="{FF2B5EF4-FFF2-40B4-BE49-F238E27FC236}">
                <a16:creationId xmlns:a16="http://schemas.microsoft.com/office/drawing/2014/main" id="{618F0FF0-8432-46F7-817A-63C44DCC4F47}"/>
              </a:ext>
            </a:extLst>
          </p:cNvPr>
          <p:cNvSpPr/>
          <p:nvPr/>
        </p:nvSpPr>
        <p:spPr>
          <a:xfrm rot="2456088">
            <a:off x="3751707" y="3247406"/>
            <a:ext cx="1640587" cy="1054833"/>
          </a:xfrm>
          <a:prstGeom prst="strip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6173A-C3C1-44DA-AABE-BB55904FC2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41" y="4455369"/>
            <a:ext cx="5148064" cy="17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7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BackEnd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99860E-CF25-4923-9E39-249E39823A34}"/>
              </a:ext>
            </a:extLst>
          </p:cNvPr>
          <p:cNvGrpSpPr/>
          <p:nvPr/>
        </p:nvGrpSpPr>
        <p:grpSpPr>
          <a:xfrm>
            <a:off x="868038" y="1844824"/>
            <a:ext cx="2335810" cy="496080"/>
            <a:chOff x="0" y="38675"/>
            <a:chExt cx="7488832" cy="49608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8AE021-EE2F-4964-A20E-21C7E86B6455}"/>
                </a:ext>
              </a:extLst>
            </p:cNvPr>
            <p:cNvSpPr/>
            <p:nvPr/>
          </p:nvSpPr>
          <p:spPr>
            <a:xfrm>
              <a:off x="0" y="38675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07CED04C-7A32-4062-91FF-E3C08B060783}"/>
                </a:ext>
              </a:extLst>
            </p:cNvPr>
            <p:cNvSpPr txBox="1"/>
            <p:nvPr/>
          </p:nvSpPr>
          <p:spPr>
            <a:xfrm>
              <a:off x="24217" y="62892"/>
              <a:ext cx="7440398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dirty="0"/>
                <a:t>DB </a:t>
              </a:r>
              <a:r>
                <a:rPr lang="ko-KR" altLang="en-US" sz="2400" b="1" dirty="0"/>
                <a:t>저장</a:t>
              </a:r>
              <a:endParaRPr lang="ko-KR" altLang="en-US" sz="2400" kern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5996710-6C47-4D34-B757-4F9CF4BF3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1063"/>
            <a:ext cx="3346777" cy="11155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88F81-14FD-439A-9D50-F77F47516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8" y="3933056"/>
            <a:ext cx="7915383" cy="1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7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436</Words>
  <Application>Microsoft Office PowerPoint</Application>
  <PresentationFormat>화면 슬라이드 쇼(4:3)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Playdata</cp:lastModifiedBy>
  <cp:revision>35</cp:revision>
  <dcterms:created xsi:type="dcterms:W3CDTF">2016-11-03T20:47:04Z</dcterms:created>
  <dcterms:modified xsi:type="dcterms:W3CDTF">2018-12-05T06:58:32Z</dcterms:modified>
</cp:coreProperties>
</file>