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2147-9B29-4C33-905C-9E8DAE952E45}" type="datetimeFigureOut">
              <a:rPr lang="en-SG" smtClean="0"/>
              <a:t>19/4/2020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668D-BC15-428E-9F04-8D5050C0E9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50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2147-9B29-4C33-905C-9E8DAE952E45}" type="datetimeFigureOut">
              <a:rPr lang="en-SG" smtClean="0"/>
              <a:t>19/4/2020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668D-BC15-428E-9F04-8D5050C0E9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7270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2147-9B29-4C33-905C-9E8DAE952E45}" type="datetimeFigureOut">
              <a:rPr lang="en-SG" smtClean="0"/>
              <a:t>19/4/2020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668D-BC15-428E-9F04-8D5050C0E9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771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2147-9B29-4C33-905C-9E8DAE952E45}" type="datetimeFigureOut">
              <a:rPr lang="en-SG" smtClean="0"/>
              <a:t>19/4/2020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668D-BC15-428E-9F04-8D5050C0E9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857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2147-9B29-4C33-905C-9E8DAE952E45}" type="datetimeFigureOut">
              <a:rPr lang="en-SG" smtClean="0"/>
              <a:t>19/4/2020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668D-BC15-428E-9F04-8D5050C0E9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789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2147-9B29-4C33-905C-9E8DAE952E45}" type="datetimeFigureOut">
              <a:rPr lang="en-SG" smtClean="0"/>
              <a:t>19/4/2020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668D-BC15-428E-9F04-8D5050C0E9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72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2147-9B29-4C33-905C-9E8DAE952E45}" type="datetimeFigureOut">
              <a:rPr lang="en-SG" smtClean="0"/>
              <a:t>19/4/2020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668D-BC15-428E-9F04-8D5050C0E9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206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2147-9B29-4C33-905C-9E8DAE952E45}" type="datetimeFigureOut">
              <a:rPr lang="en-SG" smtClean="0"/>
              <a:t>19/4/2020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668D-BC15-428E-9F04-8D5050C0E9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119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2147-9B29-4C33-905C-9E8DAE952E45}" type="datetimeFigureOut">
              <a:rPr lang="en-SG" smtClean="0"/>
              <a:t>19/4/2020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668D-BC15-428E-9F04-8D5050C0E9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426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2147-9B29-4C33-905C-9E8DAE952E45}" type="datetimeFigureOut">
              <a:rPr lang="en-SG" smtClean="0"/>
              <a:t>19/4/2020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668D-BC15-428E-9F04-8D5050C0E9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03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2147-9B29-4C33-905C-9E8DAE952E45}" type="datetimeFigureOut">
              <a:rPr lang="en-SG" smtClean="0"/>
              <a:t>19/4/2020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668D-BC15-428E-9F04-8D5050C0E9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482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92147-9B29-4C33-905C-9E8DAE952E45}" type="datetimeFigureOut">
              <a:rPr lang="en-SG" smtClean="0"/>
              <a:t>19/4/2020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668D-BC15-428E-9F04-8D5050C0E9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722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cid:b7480a91-8d13-4a6e-ad0c-317d82a7caa9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tc.com/en/academic-program/academic-products/free-software/creo-college-downloa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3D CAD</a:t>
            </a:r>
            <a:endParaRPr lang="en-SG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676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8"/>
    </mc:Choice>
    <mc:Fallback xmlns="">
      <p:transition spd="slow" advTm="108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388" y="51793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SG" dirty="0" smtClean="0"/>
              <a:t>For this module you are to CREO CAD for your 3D models.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smtClean="0"/>
              <a:t>If you are rusty in this department, one very good resource is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err="1" smtClean="0"/>
              <a:t>Youtube</a:t>
            </a:r>
            <a:r>
              <a:rPr lang="en-SG" dirty="0" smtClean="0"/>
              <a:t> – CREO tutorial videos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 smtClean="0"/>
              <a:t>The next few slides shows you how to log into the site.</a:t>
            </a:r>
            <a:endParaRPr lang="en-SG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19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38"/>
    </mc:Choice>
    <mc:Fallback xmlns="">
      <p:transition spd="slow" advTm="438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g816791" descr="cid:b7480a91-8d13-4a6e-ad0c-317d82a7caa9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3" y="837793"/>
            <a:ext cx="10509390" cy="57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2456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 are the link for students to download.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sng" strike="noStrike" cap="none" normalizeH="0" baseline="0" dirty="0" smtClean="0">
                <a:ln>
                  <a:noFill/>
                </a:ln>
                <a:solidFill>
                  <a:srgbClr val="954F7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https://www.ptc.com/en/academic-program/academic-products/free-software/creo-college-download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the registration, they will get a license starting with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BE.text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file. 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9791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how it looks like in the email they recevied. 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8040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452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20" y="365125"/>
            <a:ext cx="5581843" cy="619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58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86</Words>
  <Application>Microsoft Office PowerPoint</Application>
  <PresentationFormat>Widescreen</PresentationFormat>
  <Paragraphs>12</Paragraphs>
  <Slides>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3D CAD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CAD</dc:title>
  <dc:creator>Roy Ang Chong Wei</dc:creator>
  <cp:lastModifiedBy>Chong Woon Shin</cp:lastModifiedBy>
  <cp:revision>6</cp:revision>
  <dcterms:created xsi:type="dcterms:W3CDTF">2020-04-08T16:06:00Z</dcterms:created>
  <dcterms:modified xsi:type="dcterms:W3CDTF">2020-04-19T14:40:30Z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50BB9B83-B734-4367-9F30-5F900A45B2E9</vt:lpwstr>
  </property>
  <property fmtid="{D5CDD505-2E9C-101B-9397-08002B2CF9AE}" pid="3" name="ArticulatePath">
    <vt:lpwstr>04_3D_CAD</vt:lpwstr>
  </property>
</Properties>
</file>