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301" r:id="rId5"/>
    <p:sldId id="298" r:id="rId6"/>
    <p:sldId id="276" r:id="rId7"/>
    <p:sldId id="292" r:id="rId8"/>
    <p:sldId id="272" r:id="rId9"/>
  </p:sldIdLst>
  <p:sldSz cx="12192000" cy="6858000"/>
  <p:notesSz cx="6797675" cy="9926638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5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680" autoAdjust="0"/>
  </p:normalViewPr>
  <p:slideViewPr>
    <p:cSldViewPr snapToGrid="0">
      <p:cViewPr varScale="1">
        <p:scale>
          <a:sx n="103" d="100"/>
          <a:sy n="103" d="100"/>
        </p:scale>
        <p:origin x="114" y="564"/>
      </p:cViewPr>
      <p:guideLst>
        <p:guide orient="horz" pos="2160"/>
        <p:guide pos="75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3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65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88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5014-E87B-46CA-8612-D8BB93847C6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FE0A-6DF2-4F08-B8CD-FAD8B9A50426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A46-2D67-4277-8D92-5DB4E31E2374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3ED-EC95-4F5A-961D-9993399CFFFE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383-394B-4538-85F4-AC8AAAF17E4B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9FE0-D961-4785-85BF-EEAAA9EF8AA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C635-C0BB-40C9-85D2-82D3D1BD72AE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27D-A3E2-4A3B-8E04-818BEAA56C9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0FAD-AC7D-4604-9635-5310BE70C0D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7E0-467E-491C-AC3F-74AB8D31907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3436-B6C7-435A-BDED-6F4A9D83DA49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CA9-FC4F-4F04-B044-FEE1D039C2FC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E98-35AB-497E-A6EC-A06008DCA25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782-CDE0-4A0D-919B-DC8E387FB79C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F627-95A6-48C7-82CF-0B2B169C90F2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FA6D-793F-4BCF-8698-F51060B48934}" type="datetime1">
              <a:rPr lang="en-US" smtClean="0"/>
              <a:t>7/30/2018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FB98-6F82-45C9-BCEE-7A27D85455C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6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Parallel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Identifying a Parallel Circuit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What a parallel circuit connection is.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Applications of parallel connections.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3" y="461838"/>
            <a:ext cx="11218255" cy="378614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Identifying a parallel connection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not hard to spot a lamppost.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see one, you will get to see more…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easier to recognize them when their lights are turned on.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one light starts to flicker, the others glow as usual.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may realize that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lighting wirings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 power sockets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connected in parallel.</a:t>
            </a:r>
          </a:p>
        </p:txBody>
      </p:sp>
      <p:pic>
        <p:nvPicPr>
          <p:cNvPr id="8" name="Picture 6" descr="http://www.amrutdiecast.com/images/Street-light-pro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7" y="4289361"/>
            <a:ext cx="4118600" cy="20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waspsummer.com/wp-content/uploads/2015/02/light-fixtures-for-living-roo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47" y="4286079"/>
            <a:ext cx="3034969" cy="20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rolightings.com/photo/prolightings/editor/20130923101706_5607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87" y="4286079"/>
            <a:ext cx="3520313" cy="20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webassign.net/question_assets/eraucolphysmechl1/lab_7_1_intro/images/figure7-1-intro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7" y="101600"/>
            <a:ext cx="3433894" cy="18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0577"/>
            <a:ext cx="7978986" cy="4478149"/>
          </a:xfr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Identifying a parallel connection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come to identify a parallel connection of components in a schematic diagram, you look out for this feature: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or more components are connected across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same pair of nodes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when components are connected in parallel, the voltage across each component is the same.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B981AA-93D9-4D63-A4B6-452FEB195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033" y="335834"/>
            <a:ext cx="2589043" cy="2814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79BA7C-EC84-403A-A887-40EA24443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657" y="3277830"/>
            <a:ext cx="2977419" cy="3293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A58091-C254-4F5D-A120-93C13F19BCA1}"/>
              </a:ext>
            </a:extLst>
          </p:cNvPr>
          <p:cNvSpPr txBox="1"/>
          <p:nvPr/>
        </p:nvSpPr>
        <p:spPr>
          <a:xfrm>
            <a:off x="9480194" y="389128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>
                <a:solidFill>
                  <a:srgbClr val="C00000"/>
                </a:solidFill>
              </a:rPr>
              <a:t>R</a:t>
            </a:r>
            <a:r>
              <a:rPr lang="en-SG" sz="2400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26A1A-7897-4888-9B0D-EB4523ED4CA6}"/>
              </a:ext>
            </a:extLst>
          </p:cNvPr>
          <p:cNvSpPr txBox="1"/>
          <p:nvPr/>
        </p:nvSpPr>
        <p:spPr>
          <a:xfrm>
            <a:off x="9480194" y="513080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>
                <a:solidFill>
                  <a:srgbClr val="C00000"/>
                </a:solidFill>
              </a:rPr>
              <a:t>R</a:t>
            </a:r>
            <a:r>
              <a:rPr lang="en-SG" sz="2400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31D02-B0B5-4E81-9DF1-29E6147E9F57}"/>
              </a:ext>
            </a:extLst>
          </p:cNvPr>
          <p:cNvSpPr txBox="1"/>
          <p:nvPr/>
        </p:nvSpPr>
        <p:spPr>
          <a:xfrm>
            <a:off x="9615178" y="148160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>
                <a:solidFill>
                  <a:srgbClr val="C00000"/>
                </a:solidFill>
              </a:rPr>
              <a:t>R</a:t>
            </a:r>
            <a:r>
              <a:rPr lang="en-SG" sz="2400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EBD18-DA2D-4A24-9EF1-21A049EB6D8D}"/>
              </a:ext>
            </a:extLst>
          </p:cNvPr>
          <p:cNvSpPr/>
          <p:nvPr/>
        </p:nvSpPr>
        <p:spPr>
          <a:xfrm>
            <a:off x="11496076" y="346720"/>
            <a:ext cx="402009" cy="2800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4914C-3E13-4D12-B39E-68B7547C78AC}"/>
              </a:ext>
            </a:extLst>
          </p:cNvPr>
          <p:cNvSpPr txBox="1"/>
          <p:nvPr/>
        </p:nvSpPr>
        <p:spPr>
          <a:xfrm>
            <a:off x="11248571" y="148160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>
                <a:solidFill>
                  <a:srgbClr val="C00000"/>
                </a:solidFill>
              </a:rPr>
              <a:t>R</a:t>
            </a:r>
            <a:r>
              <a:rPr lang="en-SG" sz="2400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0FF533-F026-48F9-81E8-E28877C4E790}"/>
              </a:ext>
            </a:extLst>
          </p:cNvPr>
          <p:cNvSpPr/>
          <p:nvPr/>
        </p:nvSpPr>
        <p:spPr>
          <a:xfrm>
            <a:off x="11496076" y="3274809"/>
            <a:ext cx="402009" cy="3296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7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12801"/>
            <a:ext cx="9807787" cy="104529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SG" sz="3200" dirty="0">
                <a:solidFill>
                  <a:schemeClr val="accent2"/>
                </a:solidFill>
              </a:rPr>
              <a:t>Example 1: Identify a parallel connection in the schematic diagram.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197"/>
            <a:ext cx="1047750" cy="1047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2158098"/>
            <a:ext cx="10383015" cy="199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There are two resistors, </a:t>
            </a:r>
            <a:r>
              <a:rPr lang="en-US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, sharing the two common nodes, B and C.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859" y="3332019"/>
            <a:ext cx="4967960" cy="273181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56761" y="3925990"/>
            <a:ext cx="3633058" cy="15438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9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3840" y="1625600"/>
            <a:ext cx="2890489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96240"/>
            <a:ext cx="11346996" cy="11011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accent2"/>
                </a:solidFill>
              </a:rPr>
              <a:t>Example 2: Identify the parallel connection in the schematic diagram.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6" y="1702178"/>
            <a:ext cx="1047750" cy="1047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878689"/>
            <a:ext cx="5634567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There is one.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are both connected across nodes B and C.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4091" y="3373901"/>
            <a:ext cx="6234709" cy="11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are connected in parallel across B and C.</a:t>
            </a:r>
            <a:endParaRPr lang="en-SG" dirty="0">
              <a:solidFill>
                <a:srgbClr val="00B05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68" y="2053790"/>
            <a:ext cx="5501961" cy="343327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563100" y="2041091"/>
            <a:ext cx="1593274" cy="18969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33" y="4334439"/>
            <a:ext cx="1702635" cy="1463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01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0881"/>
            <a:ext cx="10517140" cy="3072636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parallel connection has two or more components connected </a:t>
            </a:r>
            <a:r>
              <a:rPr lang="en-US" dirty="0">
                <a:solidFill>
                  <a:srgbClr val="00B050"/>
                </a:solidFill>
              </a:rPr>
              <a:t>across two common nodes</a:t>
            </a:r>
            <a:r>
              <a:rPr lang="en-US" dirty="0">
                <a:solidFill>
                  <a:schemeClr val="tx1"/>
                </a:solidFill>
              </a:rPr>
              <a:t>, hence,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same voltage </a:t>
            </a:r>
            <a:r>
              <a:rPr lang="en-US" dirty="0">
                <a:solidFill>
                  <a:schemeClr val="tx1"/>
                </a:solidFill>
              </a:rPr>
              <a:t>is applied across each component.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Lightings and AC power sockets are wired in parallel connections.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Kirchhoff’s Current Law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and Current Divider Rule</a:t>
            </a:r>
            <a:endParaRPr lang="en-SG" sz="4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2411</TotalTime>
  <Words>284</Words>
  <Application>Microsoft Office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Cooper Black</vt:lpstr>
      <vt:lpstr>Times New Roman</vt:lpstr>
      <vt:lpstr>Trebuchet MS</vt:lpstr>
      <vt:lpstr>Wingdings 3</vt:lpstr>
      <vt:lpstr>Facet</vt:lpstr>
      <vt:lpstr>Unit 6  Parallel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415</cp:revision>
  <dcterms:created xsi:type="dcterms:W3CDTF">2014-11-11T08:59:17Z</dcterms:created>
  <dcterms:modified xsi:type="dcterms:W3CDTF">2018-07-30T02:21:00Z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6811A666-BA01-42E5-AD25-D31BBF24C34C</vt:lpwstr>
  </property>
  <property fmtid="{D5CDD505-2E9C-101B-9397-08002B2CF9AE}" pid="3" name="ArticulatePath">
    <vt:lpwstr>PPt for Video - Unit 6 Part A (Identify Parallel Circuit) V2.0</vt:lpwstr>
  </property>
</Properties>
</file>