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304" r:id="rId4"/>
    <p:sldId id="300" r:id="rId5"/>
    <p:sldId id="298" r:id="rId6"/>
    <p:sldId id="301" r:id="rId7"/>
    <p:sldId id="302" r:id="rId8"/>
    <p:sldId id="292" r:id="rId9"/>
    <p:sldId id="272" r:id="rId1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680" autoAdjust="0"/>
  </p:normalViewPr>
  <p:slideViewPr>
    <p:cSldViewPr snapToGrid="0">
      <p:cViewPr varScale="1">
        <p:scale>
          <a:sx n="103" d="100"/>
          <a:sy n="103" d="100"/>
        </p:scale>
        <p:origin x="557" y="77"/>
      </p:cViewPr>
      <p:guideLst>
        <p:guide orient="horz" pos="7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2/8/2018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09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586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65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16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17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5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0FB-3573-47A7-87BD-1529E5B6CDBD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DA6-B2C1-4036-990F-D6CBF22C449A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B23-1456-4679-B938-71FFF58CA359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749-AE45-4957-96ED-AA4CBF5E361F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4FBC-F65D-4DAD-A717-3A04466E4755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758D-F044-4A5A-A35E-D5017452FCBF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75B-37A4-43C6-A708-A3A3679CDFC5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762E-FBF8-4690-A619-673FC80B90EE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5D8B-C05F-415F-9435-3502DE46E7BF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AFC0-81AB-41AD-922B-10F8FB5EAFD6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8649-8EA6-43A5-9EA4-99394F2AD983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8AA-25F6-4C76-A755-A2891AC81803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278F-D467-4C4D-ACF5-AD22711F3718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5E0-3D11-4C93-8AED-4E3DA8FCFAC8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125-2A31-4AA6-B052-89745AFB2A4C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DF3-41A4-47D5-B22D-7F03EB291603}" type="datetime1">
              <a:rPr lang="en-US" smtClean="0"/>
              <a:t>8/2/2018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FE6A-BF40-4474-BAAF-1DB3ACA7B74C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7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Series-Parallel Circuits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A: </a:t>
            </a:r>
            <a:r>
              <a:rPr lang="en-US" sz="4400" dirty="0" smtClean="0">
                <a:solidFill>
                  <a:srgbClr val="0070C0"/>
                </a:solidFill>
              </a:rPr>
              <a:t>Identifying Series and Parallel Circuits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7341"/>
            <a:ext cx="9269306" cy="29350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Identify series and parallel connections in a circuit.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56296"/>
            <a:ext cx="10733877" cy="5170646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Introduction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Many circuits are series-parallel circuits, i.e.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mix of series and parallel connections.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make circuit analysis simple, the first step is to identify sections of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eries connections, and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arallel connections.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next step is to simplify these series and parallel connections to their equivalent resistances.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Then we may apply circuit laws and rules for circuit analysis.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6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5977"/>
            <a:ext cx="10345570" cy="4489964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Identifying a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first step to analyze a given circuit is to identify any basic connection such as a series connection.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Any circuit displaying a series connection can be grouped and dealt with.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Here, path B-C–D–E is one 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not path </a:t>
            </a:r>
            <a:r>
              <a:rPr lang="en-US" dirty="0" smtClean="0">
                <a:solidFill>
                  <a:schemeClr val="tx1"/>
                </a:solidFill>
              </a:rPr>
              <a:t>A–B–E–F. 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50" y="3329912"/>
            <a:ext cx="5857875" cy="3076575"/>
          </a:xfrm>
          <a:prstGeom prst="rect">
            <a:avLst/>
          </a:prstGeom>
        </p:spPr>
      </p:pic>
      <p:sp>
        <p:nvSpPr>
          <p:cNvPr id="5" name="U-Turn Arrow 4"/>
          <p:cNvSpPr/>
          <p:nvPr/>
        </p:nvSpPr>
        <p:spPr>
          <a:xfrm rot="5400000">
            <a:off x="8336194" y="3719780"/>
            <a:ext cx="2893265" cy="2480153"/>
          </a:xfrm>
          <a:prstGeom prst="uturn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6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86081"/>
            <a:ext cx="11086763" cy="584775"/>
          </a:xfr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SG" sz="3200" dirty="0" smtClean="0">
                <a:solidFill>
                  <a:schemeClr val="accent2"/>
                </a:solidFill>
              </a:rPr>
              <a:t>Example 1: Identify series connections in the circuit.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96" y="1597667"/>
            <a:ext cx="6553200" cy="415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" y="1322498"/>
            <a:ext cx="1047750" cy="1047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19566"/>
            <a:ext cx="4666913" cy="156966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There are two paths:</a:t>
            </a:r>
          </a:p>
          <a:p>
            <a:pPr lvl="2">
              <a:spcBef>
                <a:spcPts val="1200"/>
              </a:spcBef>
            </a:pPr>
            <a:r>
              <a:rPr lang="en-US" b="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Path </a:t>
            </a:r>
            <a:r>
              <a:rPr lang="en-US" dirty="0" smtClean="0">
                <a:solidFill>
                  <a:schemeClr val="tx1"/>
                </a:solidFill>
              </a:rPr>
              <a:t>B–C–G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Path E–F–G </a:t>
            </a:r>
            <a:endParaRPr lang="en-US" b="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58" y="4721627"/>
            <a:ext cx="1702635" cy="1463530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10800000">
            <a:off x="7689955" y="3700804"/>
            <a:ext cx="2571639" cy="1981992"/>
          </a:xfrm>
          <a:prstGeom prst="ben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683740" y="2429156"/>
            <a:ext cx="1280160" cy="2632647"/>
          </a:xfrm>
          <a:prstGeom prst="down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08567" y="3130264"/>
            <a:ext cx="4666913" cy="156966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But not</a:t>
            </a:r>
          </a:p>
          <a:p>
            <a:pPr lvl="2">
              <a:spcBef>
                <a:spcPts val="1200"/>
              </a:spcBef>
            </a:pPr>
            <a:r>
              <a:rPr lang="en-US" b="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Path </a:t>
            </a:r>
            <a:r>
              <a:rPr lang="en-US" dirty="0" smtClean="0">
                <a:solidFill>
                  <a:schemeClr val="tx1"/>
                </a:solidFill>
              </a:rPr>
              <a:t>A–B–D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Path A–B–C–G </a:t>
            </a:r>
            <a:endParaRPr lang="en-US" b="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30" y="3069963"/>
            <a:ext cx="5389132" cy="300490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370746" y="3562012"/>
            <a:ext cx="804950" cy="1778573"/>
          </a:xfrm>
          <a:prstGeom prst="down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>
            <a:off x="9812295" y="3564512"/>
            <a:ext cx="804950" cy="1778573"/>
          </a:xfrm>
          <a:prstGeom prst="down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6137"/>
            <a:ext cx="10345570" cy="4489964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Identifying a Parallel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Any circuit displaying a parallel connection can also be grouped and dealt with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∵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are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both connected across nodes B &amp; C.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∴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are connected in parallel.</a:t>
            </a:r>
            <a:endParaRPr lang="en-US" baseline="-25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93754"/>
            <a:ext cx="10585399" cy="584775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3200" dirty="0" smtClean="0">
                <a:solidFill>
                  <a:schemeClr val="accent2"/>
                </a:solidFill>
              </a:rPr>
              <a:t>Example 2: Identify parallel connections in the circuit.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86" y="2679680"/>
            <a:ext cx="6561290" cy="376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" y="1215160"/>
            <a:ext cx="1047750" cy="1047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358512"/>
            <a:ext cx="9931194" cy="10823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∵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are all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connected across nodes B &amp; C.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∴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are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connected in parallel.</a:t>
            </a:r>
            <a:endParaRPr lang="en-US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685587" y="3494711"/>
            <a:ext cx="822863" cy="2108772"/>
          </a:xfrm>
          <a:prstGeom prst="down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wn Arrow 12"/>
          <p:cNvSpPr/>
          <p:nvPr/>
        </p:nvSpPr>
        <p:spPr>
          <a:xfrm>
            <a:off x="8977240" y="3527191"/>
            <a:ext cx="822863" cy="1572249"/>
          </a:xfrm>
          <a:prstGeom prst="down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10014057" y="3529691"/>
            <a:ext cx="822863" cy="1572249"/>
          </a:xfrm>
          <a:prstGeom prst="down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1201"/>
            <a:ext cx="10517140" cy="22549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first step in analyzing a series-parallel circuit is to identify the series and parallel connections.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15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Analyzing Series-Parallel Circuits</a:t>
            </a:r>
            <a:endParaRPr lang="en-SG" sz="4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2375</TotalTime>
  <Words>282</Words>
  <Application>Microsoft Office PowerPoint</Application>
  <PresentationFormat>Widescreen</PresentationFormat>
  <Paragraphs>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Cooper Black</vt:lpstr>
      <vt:lpstr>Trebuchet MS</vt:lpstr>
      <vt:lpstr>Wingdings 3</vt:lpstr>
      <vt:lpstr>Facet</vt:lpstr>
      <vt:lpstr>Unit 7  Series-Parallel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375</cp:revision>
  <dcterms:created xsi:type="dcterms:W3CDTF">2014-11-11T08:59:17Z</dcterms:created>
  <dcterms:modified xsi:type="dcterms:W3CDTF">2018-08-02T02:15:42Z</dcterms:modified>
</cp:coreProperties>
</file>