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notesSlides/notesSlide4.xml" ContentType="application/vnd.openxmlformats-officedocument.presentationml.notesSlide+xml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notesSlides/notesSlide5.xml" ContentType="application/vnd.openxmlformats-officedocument.presentationml.notesSlide+xml"/>
  <Override PartName="/ppt/media/image11.jpg" ContentType="image/jpeg"/>
  <Override PartName="/ppt/media/image13.jpg" ContentType="image/jpeg"/>
  <Override PartName="/ppt/media/image14.jpg" ContentType="image/jpeg"/>
  <Override PartName="/ppt/media/image15.jpg" ContentType="image/jpeg"/>
  <Override PartName="/ppt/notesSlides/notesSlide6.xml" ContentType="application/vnd.openxmlformats-officedocument.presentationml.notesSlide+xml"/>
  <Override PartName="/ppt/media/image16.jpg" ContentType="image/jpeg"/>
  <Override PartName="/ppt/media/image17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2.jpg" ContentType="image/jpeg"/>
  <Override PartName="/ppt/notesSlides/notesSlide16.xml" ContentType="application/vnd.openxmlformats-officedocument.presentationml.notesSlide+xml"/>
  <Override PartName="/ppt/media/image33.jpg" ContentType="image/jpeg"/>
  <Override PartName="/ppt/notesSlides/notesSlide17.xml" ContentType="application/vnd.openxmlformats-officedocument.presentationml.notesSlide+xml"/>
  <Override PartName="/ppt/media/image38.jpg" ContentType="image/jpeg"/>
  <Override PartName="/ppt/notesSlides/notesSlide18.xml" ContentType="application/vnd.openxmlformats-officedocument.presentationml.notesSlide+xml"/>
  <Override PartName="/ppt/media/image39.jpg" ContentType="image/jpeg"/>
  <Override PartName="/ppt/media/image40.jpg" ContentType="image/jpeg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media/image41.jpg" ContentType="image/jpe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4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304" r:id="rId5"/>
    <p:sldId id="305" r:id="rId6"/>
    <p:sldId id="303" r:id="rId7"/>
    <p:sldId id="306" r:id="rId8"/>
    <p:sldId id="307" r:id="rId9"/>
    <p:sldId id="318" r:id="rId10"/>
    <p:sldId id="309" r:id="rId11"/>
    <p:sldId id="315" r:id="rId12"/>
    <p:sldId id="314" r:id="rId13"/>
    <p:sldId id="313" r:id="rId14"/>
    <p:sldId id="311" r:id="rId15"/>
    <p:sldId id="310" r:id="rId16"/>
    <p:sldId id="312" r:id="rId17"/>
    <p:sldId id="296" r:id="rId18"/>
    <p:sldId id="297" r:id="rId19"/>
    <p:sldId id="319" r:id="rId20"/>
    <p:sldId id="316" r:id="rId21"/>
    <p:sldId id="320" r:id="rId22"/>
    <p:sldId id="292" r:id="rId23"/>
    <p:sldId id="272" r:id="rId24"/>
  </p:sldIdLst>
  <p:sldSz cx="12192000" cy="6858000"/>
  <p:notesSz cx="6797675" cy="9926638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778" userDrawn="1">
          <p15:clr>
            <a:srgbClr val="A4A3A4"/>
          </p15:clr>
        </p15:guide>
        <p15:guide id="3" orient="horz" pos="2478" userDrawn="1">
          <p15:clr>
            <a:srgbClr val="A4A3A4"/>
          </p15:clr>
        </p15:guide>
        <p15:guide id="4" pos="7491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pos="64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339933"/>
    <a:srgbClr val="009900"/>
    <a:srgbClr val="008000"/>
    <a:srgbClr val="996600"/>
    <a:srgbClr val="9900FF"/>
    <a:srgbClr val="D1F2FD"/>
    <a:srgbClr val="D6F6FE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4680" autoAdjust="0"/>
  </p:normalViewPr>
  <p:slideViewPr>
    <p:cSldViewPr snapToGrid="0">
      <p:cViewPr varScale="1">
        <p:scale>
          <a:sx n="75" d="100"/>
          <a:sy n="75" d="100"/>
        </p:scale>
        <p:origin x="629" y="58"/>
      </p:cViewPr>
      <p:guideLst>
        <p:guide orient="horz" pos="572"/>
        <p:guide pos="778"/>
        <p:guide orient="horz" pos="2478"/>
        <p:guide pos="7491"/>
        <p:guide orient="horz" pos="3067"/>
        <p:guide pos="64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549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7428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291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5523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334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2795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7309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6617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0548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72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1846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49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760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9711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2558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492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9102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799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60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80F3-0FB0-48D7-813C-232E644A8218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A6E-C9E7-4B66-9689-3BD92095D19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B522-4AC2-4C7E-9008-F591371C9C8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AD06-F5BB-4DC3-94FD-CAE9E6327CD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6B17-1661-4B39-AE70-ACF4E163F81B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F44B-4B42-45C5-BC9C-3720B9F6A65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1849-0314-4059-B6A1-848FE0E4107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3109-BA5B-446F-AE6C-E28074DEDB3E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3B65-044C-4558-9FE6-EFBE8BCC0E8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577A-68BD-4B1B-AB4B-446301BE0D6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6283-75BF-4F96-BA12-C27435810C7E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DAE0-7D95-4493-9245-0C1C06CC78A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13D-686D-41E1-81D7-9410DE9DD87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A8E-8F04-4586-8506-98140FD85C10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C96A-C9D9-4376-9C0C-4C73A1054270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7F83-5339-495B-9314-C63171C5C796}" type="datetime1">
              <a:rPr lang="en-US" smtClean="0"/>
              <a:t>4/27/2019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2110-F2F9-4981-8A91-D3450A70D3E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Fascinating Magnets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2.gif"/><Relationship Id="rId4" Type="http://schemas.openxmlformats.org/officeDocument/2006/relationships/image" Target="../media/image4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9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Electromagnetism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A: Fascinating Magnets</a:t>
            </a:r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93019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1654"/>
            <a:ext cx="8231774" cy="480716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Magnetic Domains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magnetic domain theory explains the magnetic properties of ferromagnetic materials.</a:t>
            </a:r>
            <a:endParaRPr lang="en-SG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an atom, an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electron spins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it obits around the nucleus. </a:t>
            </a:r>
          </a:p>
          <a:p>
            <a:pPr lvl="2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spinning direction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either clockwise or counter-clockwise.</a:t>
            </a:r>
          </a:p>
          <a:p>
            <a:pPr lvl="2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direction decides the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polarity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2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Those electrons spinning in the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direction grouped together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form a region called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domains exist in a material and they are separated from each other by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walls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581" y="2307605"/>
            <a:ext cx="3001868" cy="28780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5" name="Straight Arrow Connector 14"/>
          <p:cNvCxnSpPr/>
          <p:nvPr/>
        </p:nvCxnSpPr>
        <p:spPr>
          <a:xfrm flipV="1">
            <a:off x="5476240" y="4192634"/>
            <a:ext cx="3911041" cy="344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86960" y="4882396"/>
            <a:ext cx="5490222" cy="4520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9517094" y="114817"/>
            <a:ext cx="2580355" cy="2088858"/>
            <a:chOff x="9517094" y="114817"/>
            <a:chExt cx="2580355" cy="2088858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094" y="114817"/>
              <a:ext cx="2580355" cy="2088858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9979741" y="403282"/>
              <a:ext cx="24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</a:t>
              </a:r>
              <a:endParaRPr lang="en-SG" dirty="0">
                <a:solidFill>
                  <a:srgbClr val="FFFF00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9994489" y="1548126"/>
              <a:ext cx="245806" cy="514988"/>
              <a:chOff x="9994489" y="1548126"/>
              <a:chExt cx="245806" cy="514988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0009238" y="1548126"/>
                <a:ext cx="216309" cy="51498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994489" y="1693782"/>
                <a:ext cx="245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S</a:t>
                </a:r>
                <a:endParaRPr lang="en-SG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1395585" y="330454"/>
              <a:ext cx="245806" cy="514988"/>
              <a:chOff x="11395585" y="330454"/>
              <a:chExt cx="245806" cy="514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410334" y="330454"/>
                <a:ext cx="216309" cy="51498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395585" y="360437"/>
                <a:ext cx="245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S</a:t>
                </a:r>
                <a:endParaRPr lang="en-SG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1380837" y="1620954"/>
              <a:ext cx="24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</a:t>
              </a:r>
              <a:endParaRPr lang="en-SG" dirty="0">
                <a:solidFill>
                  <a:srgbClr val="FFFF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9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93019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53" y="3709822"/>
            <a:ext cx="4096956" cy="2718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393" y="233117"/>
            <a:ext cx="3243148" cy="3109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393" y="233117"/>
            <a:ext cx="3243148" cy="31428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6089"/>
            <a:ext cx="7916060" cy="368475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Magnetic Domains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domains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responsible for the </a:t>
            </a:r>
            <a:r>
              <a:rPr lang="en-US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</a:t>
            </a:r>
            <a:r>
              <a:rPr lang="en-GB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behaviours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materials.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strong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magnetic field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walls shift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responding to the change.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microscope view of </a:t>
            </a:r>
            <a:r>
              <a:rPr lang="en-US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silicon steel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material provides the evidence: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969" y="4064544"/>
            <a:ext cx="7464584" cy="169790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dark areas and white areas are domains with opposite magnetic orientations.</a:t>
            </a:r>
          </a:p>
          <a:p>
            <a:pPr lvl="2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are shifting to align with the external magnetic field.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93019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697"/>
            <a:ext cx="9230595" cy="242775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Magnetic Domains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Magnetization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of a ferromagnetic material is the process whereby the hitherto randomly oriented magnetic domains are now uniformly oriented to produce a magnet.</a:t>
            </a:r>
            <a:endParaRPr lang="en-GB" sz="20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48984" y="3215558"/>
            <a:ext cx="10925032" cy="2232224"/>
            <a:chOff x="1148984" y="3215558"/>
            <a:chExt cx="10925032" cy="2232224"/>
          </a:xfrm>
        </p:grpSpPr>
        <p:grpSp>
          <p:nvGrpSpPr>
            <p:cNvPr id="7" name="Group 6"/>
            <p:cNvGrpSpPr/>
            <p:nvPr/>
          </p:nvGrpSpPr>
          <p:grpSpPr>
            <a:xfrm>
              <a:off x="8677638" y="4098528"/>
              <a:ext cx="3396378" cy="488515"/>
              <a:chOff x="7557425" y="5698273"/>
              <a:chExt cx="2503154" cy="48851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557425" y="5698273"/>
                <a:ext cx="2442575" cy="488515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/>
                  </a:gs>
                  <a:gs pos="45000">
                    <a:srgbClr val="0070C0"/>
                  </a:gs>
                  <a:gs pos="55000">
                    <a:srgbClr val="FF0000"/>
                  </a:gs>
                  <a:gs pos="100000">
                    <a:srgbClr val="FF0000"/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618004" y="5745338"/>
                <a:ext cx="4989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FF00"/>
                    </a:solidFill>
                  </a:rPr>
                  <a:t>S</a:t>
                </a:r>
                <a:endParaRPr lang="en-SG" sz="20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561589" y="5764958"/>
                <a:ext cx="4989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FF00"/>
                    </a:solidFill>
                  </a:rPr>
                  <a:t>N</a:t>
                </a:r>
                <a:endParaRPr lang="en-SG" sz="2000" b="1" dirty="0">
                  <a:solidFill>
                    <a:srgbClr val="FFFF00"/>
                  </a:solidFill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03260" y="3261282"/>
              <a:ext cx="2217612" cy="21261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29500" y="3261282"/>
              <a:ext cx="2217612" cy="214902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76970" y="3260652"/>
              <a:ext cx="2209992" cy="2164268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93019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45333"/>
            <a:ext cx="6979366" cy="480716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Magnetization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Stroking method: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one magnet</a:t>
            </a:r>
            <a:endParaRPr lang="en-S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steel bar is stroked with the same pole (say the South pole) of a permanent magnet from one end to the other end of the bar.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process is repeated several times. 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steel bar will become a permanent magnet.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700" y="1390252"/>
            <a:ext cx="4228884" cy="254357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078592" y="3336036"/>
            <a:ext cx="3396378" cy="488515"/>
            <a:chOff x="7557425" y="5698273"/>
            <a:chExt cx="2503154" cy="488515"/>
          </a:xfrm>
        </p:grpSpPr>
        <p:sp>
          <p:nvSpPr>
            <p:cNvPr id="8" name="Rectangle 7"/>
            <p:cNvSpPr/>
            <p:nvPr/>
          </p:nvSpPr>
          <p:spPr>
            <a:xfrm>
              <a:off x="7557425" y="5698273"/>
              <a:ext cx="2442575" cy="488515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45000">
                  <a:srgbClr val="0070C0"/>
                </a:gs>
                <a:gs pos="55000">
                  <a:srgbClr val="FF0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18004" y="5745338"/>
              <a:ext cx="498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</a:rPr>
                <a:t>S</a:t>
              </a:r>
              <a:endParaRPr lang="en-SG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61589" y="5764958"/>
              <a:ext cx="498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</a:rPr>
                <a:t>N</a:t>
              </a:r>
              <a:endParaRPr lang="en-SG" sz="2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29011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2616"/>
            <a:ext cx="6979366" cy="480716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Magnetization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Stroking method: </a:t>
            </a:r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Using two magnets</a:t>
            </a:r>
            <a:endParaRPr lang="en-SG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stroking pole used in each magnet is opposite of the other.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They stroke the steel bar in opposite directions.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This process is </a:t>
            </a:r>
            <a:r>
              <a:rPr lang="en-GB" dirty="0">
                <a:solidFill>
                  <a:srgbClr val="00B05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faster</a:t>
            </a:r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as compared with one using one magnet.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39" y="1383594"/>
            <a:ext cx="4096909" cy="254291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87706" y="4258435"/>
            <a:ext cx="8171699" cy="690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Stroking method </a:t>
            </a:r>
            <a:r>
              <a:rPr lang="en-US" dirty="0">
                <a:solidFill>
                  <a:srgbClr val="00B05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produces weak magnets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329112" y="3309578"/>
            <a:ext cx="3396378" cy="488515"/>
            <a:chOff x="7557425" y="5698273"/>
            <a:chExt cx="2503154" cy="488515"/>
          </a:xfrm>
        </p:grpSpPr>
        <p:sp>
          <p:nvSpPr>
            <p:cNvPr id="9" name="Rectangle 8"/>
            <p:cNvSpPr/>
            <p:nvPr/>
          </p:nvSpPr>
          <p:spPr>
            <a:xfrm>
              <a:off x="7557425" y="5698273"/>
              <a:ext cx="2442575" cy="488515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45000">
                  <a:srgbClr val="0070C0"/>
                </a:gs>
                <a:gs pos="55000">
                  <a:srgbClr val="FF0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18004" y="5745338"/>
              <a:ext cx="498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</a:rPr>
                <a:t>S</a:t>
              </a:r>
              <a:endParaRPr lang="en-SG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61589" y="5764958"/>
              <a:ext cx="498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</a:rPr>
                <a:t>N</a:t>
              </a:r>
              <a:endParaRPr lang="en-SG" sz="2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0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93019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2676" y="4255022"/>
            <a:ext cx="8171699" cy="5232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Induction method produces strong magnets.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989757" y="1062696"/>
            <a:ext cx="4020487" cy="3419154"/>
            <a:chOff x="7989757" y="1062696"/>
            <a:chExt cx="4020487" cy="341915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757" y="1062696"/>
              <a:ext cx="4020487" cy="3256594"/>
            </a:xfrm>
            <a:prstGeom prst="rect">
              <a:avLst/>
            </a:prstGeom>
          </p:spPr>
        </p:pic>
        <p:sp>
          <p:nvSpPr>
            <p:cNvPr id="7" name="Arc 6"/>
            <p:cNvSpPr/>
            <p:nvPr/>
          </p:nvSpPr>
          <p:spPr>
            <a:xfrm rot="1494960">
              <a:off x="9260464" y="3736270"/>
              <a:ext cx="780176" cy="745580"/>
            </a:xfrm>
            <a:prstGeom prst="arc">
              <a:avLst/>
            </a:prstGeom>
            <a:ln w="381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02724" y="1978043"/>
            <a:ext cx="2503154" cy="488515"/>
            <a:chOff x="7557425" y="5698273"/>
            <a:chExt cx="2503154" cy="488515"/>
          </a:xfrm>
        </p:grpSpPr>
        <p:sp>
          <p:nvSpPr>
            <p:cNvPr id="9" name="Rectangle 8"/>
            <p:cNvSpPr/>
            <p:nvPr/>
          </p:nvSpPr>
          <p:spPr>
            <a:xfrm>
              <a:off x="7557425" y="5698273"/>
              <a:ext cx="2442575" cy="488515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45000">
                  <a:srgbClr val="0070C0"/>
                </a:gs>
                <a:gs pos="55000">
                  <a:srgbClr val="FF0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18004" y="5745338"/>
              <a:ext cx="498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</a:rPr>
                <a:t>S</a:t>
              </a:r>
              <a:endParaRPr lang="en-SG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61589" y="5764958"/>
              <a:ext cx="498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</a:rPr>
                <a:t>N</a:t>
              </a:r>
              <a:endParaRPr lang="en-SG" sz="2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53096"/>
            <a:ext cx="7158019" cy="3806170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Magnetization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Induction method: Using dc current</a:t>
            </a:r>
            <a:endParaRPr lang="en-S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 the stretch of coil (called solenoid) to a dc supply.</a:t>
            </a:r>
          </a:p>
          <a:p>
            <a:pPr lvl="2"/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flow produces a strong magnetic field within the solenoid.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strong field magnetizes the steel bar placed inside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93019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5173"/>
            <a:ext cx="8938614" cy="3308598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Demagnetization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magnet can be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demagnetized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by:</a:t>
            </a:r>
            <a:endParaRPr lang="en-S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Heating the magnet up to its Curie temperature (Nickel: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 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385</a:t>
            </a:r>
            <a:r>
              <a:rPr lang="en-GB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C; Cobalt: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 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1131</a:t>
            </a:r>
            <a:r>
              <a:rPr lang="en-GB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C). When it cools down, the domains will align randomly.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Hammering or dropping and/or jarring the magnet will weaken its strength.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644" y="4477564"/>
            <a:ext cx="3760304" cy="2094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57" y="0"/>
            <a:ext cx="2491943" cy="2262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57" y="4191795"/>
            <a:ext cx="2491943" cy="2666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56" y="2262422"/>
            <a:ext cx="2491943" cy="197532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3779106"/>
            <a:ext cx="8375226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 the magnet in a solenoid and connect it to an ac current to eliminate its strength.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1097"/>
            <a:ext cx="7182476" cy="480801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Storing Magnets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Magnets become weaker with time.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Bar magnets are kept using keepers across the ends.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00B050"/>
                </a:solidFill>
              </a:rPr>
              <a:t>keepers are soft iron</a:t>
            </a:r>
            <a:r>
              <a:rPr lang="en-US" dirty="0">
                <a:solidFill>
                  <a:schemeClr val="tx1"/>
                </a:solidFill>
              </a:rPr>
              <a:t> and provide the best path for the magnetic field.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Horseshoe magnets are kept in the similar way.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924583" y="310221"/>
            <a:ext cx="4178767" cy="2934423"/>
            <a:chOff x="7727943" y="310221"/>
            <a:chExt cx="4178767" cy="2934423"/>
          </a:xfrm>
        </p:grpSpPr>
        <p:grpSp>
          <p:nvGrpSpPr>
            <p:cNvPr id="17" name="Group 16"/>
            <p:cNvGrpSpPr/>
            <p:nvPr/>
          </p:nvGrpSpPr>
          <p:grpSpPr>
            <a:xfrm>
              <a:off x="7727943" y="310221"/>
              <a:ext cx="4178767" cy="2934423"/>
              <a:chOff x="7727943" y="310221"/>
              <a:chExt cx="4178767" cy="293442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727943" y="310221"/>
                <a:ext cx="4178767" cy="2934423"/>
                <a:chOff x="7727943" y="310221"/>
                <a:chExt cx="4178767" cy="2934423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7943" y="310221"/>
                  <a:ext cx="4178767" cy="2934423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8809703" y="693365"/>
                  <a:ext cx="4522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FF00"/>
                      </a:solidFill>
                    </a:rPr>
                    <a:t>N</a:t>
                  </a:r>
                  <a:endParaRPr lang="en-SG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0239835" y="2359932"/>
                  <a:ext cx="4522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FF00"/>
                      </a:solidFill>
                    </a:rPr>
                    <a:t>N</a:t>
                  </a:r>
                  <a:endParaRPr lang="en-SG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8150942" y="1592766"/>
                  <a:ext cx="4522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FF00"/>
                      </a:solidFill>
                    </a:rPr>
                    <a:t>S</a:t>
                  </a:r>
                  <a:endParaRPr lang="en-SG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0692119" y="1475220"/>
                  <a:ext cx="4522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FF00"/>
                      </a:solidFill>
                    </a:rPr>
                    <a:t>S</a:t>
                  </a:r>
                  <a:endParaRPr lang="en-SG" b="1" dirty="0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7854313" y="2701239"/>
                <a:ext cx="2125321" cy="369332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Keepers (soft iron)</a:t>
                </a:r>
                <a:endParaRPr lang="en-SG" dirty="0">
                  <a:solidFill>
                    <a:srgbClr val="92D050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 flipV="1">
              <a:off x="8411143" y="1141356"/>
              <a:ext cx="398560" cy="155988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9919641" y="2616901"/>
              <a:ext cx="998620" cy="3847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930107" y="3323303"/>
            <a:ext cx="4173243" cy="3255092"/>
            <a:chOff x="7733467" y="3323303"/>
            <a:chExt cx="4173243" cy="3255092"/>
          </a:xfrm>
        </p:grpSpPr>
        <p:grpSp>
          <p:nvGrpSpPr>
            <p:cNvPr id="16" name="Group 15"/>
            <p:cNvGrpSpPr/>
            <p:nvPr/>
          </p:nvGrpSpPr>
          <p:grpSpPr>
            <a:xfrm>
              <a:off x="7733467" y="3323303"/>
              <a:ext cx="4173243" cy="3255092"/>
              <a:chOff x="7733467" y="3323303"/>
              <a:chExt cx="4173243" cy="325509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8651618" y="3323303"/>
                <a:ext cx="3255092" cy="3255092"/>
                <a:chOff x="8651618" y="3323303"/>
                <a:chExt cx="3255092" cy="3255092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1618" y="3323303"/>
                  <a:ext cx="3255092" cy="3255092"/>
                </a:xfrm>
                <a:prstGeom prst="rect">
                  <a:avLst/>
                </a:prstGeom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10465977" y="4409643"/>
                  <a:ext cx="4522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FF00"/>
                      </a:solidFill>
                    </a:rPr>
                    <a:t>N</a:t>
                  </a:r>
                  <a:endParaRPr lang="en-SG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9576542" y="5012803"/>
                  <a:ext cx="4522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FF00"/>
                      </a:solidFill>
                    </a:rPr>
                    <a:t>S</a:t>
                  </a:r>
                  <a:endParaRPr lang="en-SG" b="1" dirty="0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733467" y="5948229"/>
                <a:ext cx="2019488" cy="369332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Keeper (soft iron)</a:t>
                </a:r>
                <a:endParaRPr lang="en-SG" dirty="0">
                  <a:solidFill>
                    <a:srgbClr val="92D050"/>
                  </a:solidFill>
                </a:endParaRPr>
              </a:p>
            </p:txBody>
          </p:sp>
        </p:grpSp>
        <p:cxnSp>
          <p:nvCxnSpPr>
            <p:cNvPr id="29" name="Straight Arrow Connector 28"/>
            <p:cNvCxnSpPr>
              <a:stCxn id="14" idx="3"/>
            </p:cNvCxnSpPr>
            <p:nvPr/>
          </p:nvCxnSpPr>
          <p:spPr>
            <a:xfrm>
              <a:off x="9752955" y="6132895"/>
              <a:ext cx="1460250" cy="9102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70" y="1149928"/>
            <a:ext cx="3399385" cy="23625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79" y="4077960"/>
            <a:ext cx="2913776" cy="2178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12593"/>
            <a:ext cx="8117437" cy="373477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other Magnets: Some examples</a:t>
            </a:r>
          </a:p>
          <a:p>
            <a:pPr lvl="1"/>
            <a:r>
              <a:rPr lang="en-SG" b="1" dirty="0">
                <a:solidFill>
                  <a:schemeClr val="tx1"/>
                </a:solidFill>
              </a:rPr>
              <a:t>Neodymium magnets: 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Permanent magnets made from an alloy of neodymium, iron and boron.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Applications that require </a:t>
            </a:r>
            <a:r>
              <a:rPr lang="en-SG" dirty="0">
                <a:solidFill>
                  <a:srgbClr val="00B050"/>
                </a:solidFill>
              </a:rPr>
              <a:t>strong permanent magnets</a:t>
            </a:r>
            <a:r>
              <a:rPr lang="en-SG" dirty="0">
                <a:solidFill>
                  <a:schemeClr val="tx1"/>
                </a:solidFill>
              </a:rPr>
              <a:t>, such as motors in cordless tools such as hand drill, hard disk drives and magnetic fasteners.</a:t>
            </a:r>
            <a:endParaRPr lang="en-SG" b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24044"/>
            <a:ext cx="3930481" cy="373395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906042" y="828920"/>
            <a:ext cx="3254039" cy="2236628"/>
            <a:chOff x="9403050" y="2641511"/>
            <a:chExt cx="2786528" cy="17710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3050" y="2641511"/>
              <a:ext cx="2786528" cy="1771098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773174" y="3103927"/>
              <a:ext cx="562063" cy="738231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877007" y="4045509"/>
            <a:ext cx="1585232" cy="2316910"/>
            <a:chOff x="10335524" y="4678721"/>
            <a:chExt cx="1585232" cy="2316910"/>
          </a:xfrm>
        </p:grpSpPr>
        <p:sp>
          <p:nvSpPr>
            <p:cNvPr id="9" name="Oval 8"/>
            <p:cNvSpPr/>
            <p:nvPr/>
          </p:nvSpPr>
          <p:spPr>
            <a:xfrm>
              <a:off x="10905688" y="4678721"/>
              <a:ext cx="1015068" cy="707011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/>
            <p:cNvSpPr/>
            <p:nvPr/>
          </p:nvSpPr>
          <p:spPr>
            <a:xfrm>
              <a:off x="10335524" y="6288620"/>
              <a:ext cx="1015068" cy="707011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555277" y="4859640"/>
            <a:ext cx="2705622" cy="706722"/>
            <a:chOff x="9521879" y="5298050"/>
            <a:chExt cx="2130055" cy="706722"/>
          </a:xfrm>
        </p:grpSpPr>
        <p:sp>
          <p:nvSpPr>
            <p:cNvPr id="11" name="Oval 10"/>
            <p:cNvSpPr/>
            <p:nvPr/>
          </p:nvSpPr>
          <p:spPr>
            <a:xfrm>
              <a:off x="10636866" y="5298050"/>
              <a:ext cx="1015068" cy="4770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/>
            <p:cNvSpPr/>
            <p:nvPr/>
          </p:nvSpPr>
          <p:spPr>
            <a:xfrm>
              <a:off x="9521879" y="5527768"/>
              <a:ext cx="1015068" cy="4770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12593"/>
            <a:ext cx="8117437" cy="87516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other Magnets: Some examples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77333" y="1801446"/>
            <a:ext cx="7331021" cy="406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SG" b="1" dirty="0">
                <a:solidFill>
                  <a:schemeClr val="tx1"/>
                </a:solidFill>
              </a:rPr>
              <a:t>Ceramic (or ferrite) magnets: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Made of a </a:t>
            </a:r>
            <a:r>
              <a:rPr lang="en-SG" dirty="0">
                <a:solidFill>
                  <a:srgbClr val="CC6600"/>
                </a:solidFill>
              </a:rPr>
              <a:t>sintered composite</a:t>
            </a:r>
            <a:r>
              <a:rPr lang="en-SG" dirty="0">
                <a:solidFill>
                  <a:schemeClr val="tx1"/>
                </a:solidFill>
              </a:rPr>
              <a:t> of </a:t>
            </a:r>
            <a:r>
              <a:rPr lang="en-SG" dirty="0">
                <a:solidFill>
                  <a:srgbClr val="00B050"/>
                </a:solidFill>
              </a:rPr>
              <a:t>powdered iron oxide</a:t>
            </a:r>
            <a:r>
              <a:rPr lang="en-SG" dirty="0">
                <a:solidFill>
                  <a:schemeClr val="tx1"/>
                </a:solidFill>
              </a:rPr>
              <a:t> and </a:t>
            </a:r>
            <a:r>
              <a:rPr lang="en-SG" dirty="0">
                <a:solidFill>
                  <a:srgbClr val="CC6600"/>
                </a:solidFill>
              </a:rPr>
              <a:t>barium/strontium carbonate ceramic.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For use in electronic components such as </a:t>
            </a:r>
            <a:r>
              <a:rPr lang="en-SG" dirty="0">
                <a:solidFill>
                  <a:srgbClr val="00B050"/>
                </a:solidFill>
              </a:rPr>
              <a:t>radio antennas.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A </a:t>
            </a:r>
            <a:r>
              <a:rPr lang="en-SG" dirty="0">
                <a:solidFill>
                  <a:srgbClr val="CC6600"/>
                </a:solidFill>
              </a:rPr>
              <a:t>ferrite bead</a:t>
            </a:r>
            <a:r>
              <a:rPr lang="en-SG" dirty="0">
                <a:solidFill>
                  <a:schemeClr val="tx1"/>
                </a:solidFill>
              </a:rPr>
              <a:t> suppresses </a:t>
            </a:r>
            <a:r>
              <a:rPr lang="en-SG" dirty="0">
                <a:solidFill>
                  <a:srgbClr val="00B050"/>
                </a:solidFill>
              </a:rPr>
              <a:t>high frequency noise</a:t>
            </a:r>
            <a:r>
              <a:rPr lang="en-SG" dirty="0">
                <a:solidFill>
                  <a:schemeClr val="tx1"/>
                </a:solidFill>
              </a:rPr>
              <a:t> in electronic circuits.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4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10070877" cy="4883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Where can a magnet be useful to us?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properties does a magnet have?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What materials </a:t>
            </a:r>
            <a:r>
              <a:rPr lang="en-SG" dirty="0" smtClean="0">
                <a:solidFill>
                  <a:schemeClr val="tx1"/>
                </a:solidFill>
              </a:rPr>
              <a:t>process </a:t>
            </a:r>
            <a:r>
              <a:rPr lang="en-SG" dirty="0">
                <a:solidFill>
                  <a:schemeClr val="tx1"/>
                </a:solidFill>
              </a:rPr>
              <a:t>magnetic properties?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magnetize a ferromagnetic material?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demagnetize a ferromagnetic material?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store a magnet?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2593"/>
            <a:ext cx="8228671" cy="4085499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other Magnets: Some examples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Alnico magnets: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Made by </a:t>
            </a:r>
            <a:r>
              <a:rPr lang="en-SG" dirty="0">
                <a:solidFill>
                  <a:srgbClr val="CC6600"/>
                </a:solidFill>
              </a:rPr>
              <a:t>casting</a:t>
            </a:r>
            <a:r>
              <a:rPr lang="en-SG" dirty="0">
                <a:solidFill>
                  <a:schemeClr val="tx1"/>
                </a:solidFill>
              </a:rPr>
              <a:t> or </a:t>
            </a:r>
            <a:r>
              <a:rPr lang="en-SG" dirty="0">
                <a:solidFill>
                  <a:srgbClr val="009900"/>
                </a:solidFill>
              </a:rPr>
              <a:t>sintering a combination</a:t>
            </a:r>
            <a:r>
              <a:rPr lang="en-SG" dirty="0">
                <a:solidFill>
                  <a:schemeClr val="tx1"/>
                </a:solidFill>
              </a:rPr>
              <a:t> of aluminium, nickel and cobalt with iron and small amounts of other elements added to enhance the properties of the magnet.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Alnico speaker does not need mains power to drive it.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9210" y="3510664"/>
            <a:ext cx="3572374" cy="2886478"/>
            <a:chOff x="8619626" y="253904"/>
            <a:chExt cx="3572374" cy="28864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9626" y="253904"/>
              <a:ext cx="3572374" cy="2886478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 rot="1835108">
              <a:off x="8870914" y="1593833"/>
              <a:ext cx="2041743" cy="10243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2594"/>
            <a:ext cx="8968111" cy="991570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other Magnets: Some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32" y="3405054"/>
            <a:ext cx="8121043" cy="345294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1707911"/>
            <a:ext cx="10044945" cy="248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SG" b="1" dirty="0">
                <a:solidFill>
                  <a:schemeClr val="tx1"/>
                </a:solidFill>
              </a:rPr>
              <a:t>Flexible magnets: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Composed of a </a:t>
            </a:r>
            <a:r>
              <a:rPr lang="en-SG" dirty="0">
                <a:solidFill>
                  <a:srgbClr val="CC6600"/>
                </a:solidFill>
              </a:rPr>
              <a:t>high-</a:t>
            </a:r>
            <a:r>
              <a:rPr lang="en-SG" dirty="0" err="1">
                <a:solidFill>
                  <a:srgbClr val="CC6600"/>
                </a:solidFill>
              </a:rPr>
              <a:t>coercivity</a:t>
            </a:r>
            <a:r>
              <a:rPr lang="en-SG" dirty="0">
                <a:solidFill>
                  <a:srgbClr val="CC6600"/>
                </a:solidFill>
              </a:rPr>
              <a:t> ferromagnetic compound</a:t>
            </a:r>
            <a:r>
              <a:rPr lang="en-SG" dirty="0">
                <a:solidFill>
                  <a:schemeClr val="tx1"/>
                </a:solidFill>
              </a:rPr>
              <a:t> mixed with a </a:t>
            </a:r>
            <a:r>
              <a:rPr lang="en-SG" dirty="0">
                <a:solidFill>
                  <a:srgbClr val="00B050"/>
                </a:solidFill>
              </a:rPr>
              <a:t>plastic binder.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Fridge magnets to reminder stickers…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13909"/>
            <a:ext cx="10517140" cy="5165517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have learned that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Magnets come with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compositions, shapes and sizes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Magnets are deployed in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applications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essential to our daily activities.</a:t>
            </a:r>
          </a:p>
          <a:p>
            <a:pPr lvl="1"/>
            <a:r>
              <a:rPr lang="en-S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domain theory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explains the magnetic properties of ferromagnetic materials.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Ferromagnetic materials can be </a:t>
            </a:r>
            <a:r>
              <a:rPr lang="en-GB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magnetized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various methods.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Magnets can be weakened, </a:t>
            </a:r>
            <a:r>
              <a:rPr lang="en-GB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demagnetized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destroyed by ways to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disorient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their magnetic domains.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strength can be prolonged through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keeping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400">
                <a:solidFill>
                  <a:schemeClr val="tx1"/>
                </a:solidFill>
              </a:rPr>
              <a:t>Introduction </a:t>
            </a:r>
            <a:r>
              <a:rPr lang="en-US" sz="4400" dirty="0">
                <a:solidFill>
                  <a:schemeClr val="tx1"/>
                </a:solidFill>
              </a:rPr>
              <a:t>to Electromagnetism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6" y="4350882"/>
            <a:ext cx="3079057" cy="2078900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0412"/>
            <a:ext cx="8639957" cy="4455463"/>
          </a:xfrm>
        </p:spPr>
        <p:txBody>
          <a:bodyPr>
            <a:normAutofit fontScale="92500"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Magnets are needed to keep us active:</a:t>
            </a:r>
          </a:p>
          <a:p>
            <a:pPr lvl="1"/>
            <a:r>
              <a:rPr lang="en-S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sing or speak through a </a:t>
            </a:r>
            <a:r>
              <a:rPr lang="en-SG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mike</a:t>
            </a:r>
            <a:r>
              <a:rPr lang="en-S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 vast audience before you…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enjoy beautiful music streaming out of an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audio system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 home…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know your good friends come visiting you when you hear the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door bell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rings…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electric fan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keeps you cool while you are busy with your work…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Sometimes a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reminder note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the fridge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could be helpful to your daily life…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729" y="-7344"/>
            <a:ext cx="2711279" cy="406691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softEdge rad="63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" y="2433423"/>
            <a:ext cx="1109695" cy="32374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33" y="4628056"/>
            <a:ext cx="1882702" cy="1882702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53" y="3193699"/>
            <a:ext cx="1588755" cy="27229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47" y="4070525"/>
            <a:ext cx="2324364" cy="2122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16" y="2304351"/>
            <a:ext cx="1558530" cy="15082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12457"/>
            <a:ext cx="8691953" cy="1891894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Magnets are needed to keep us active: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centuries,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compass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been faithfully providing guidance to 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travellers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who would otherwise be lost in ocean sailing, forest adventuring, jungle trekking, etc… 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 </a:t>
            </a:r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5" y="2317112"/>
            <a:ext cx="7247465" cy="3074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medical field, the </a:t>
            </a:r>
            <a:r>
              <a:rPr lang="en-GB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therapy device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GB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resonance imaging (MRI)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two common machines used in rehabilitation…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Nowadays, our shopping cannot escape easily from the convenience of </a:t>
            </a:r>
            <a:r>
              <a:rPr lang="en-GB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swiping with credit cards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loud</a:t>
            </a:r>
            <a:r>
              <a:rPr lang="en-GB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alarm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sound will surely wake up all concerned…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287" y="2401015"/>
            <a:ext cx="2822713" cy="234400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softEdge rad="63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24" y="0"/>
            <a:ext cx="1979576" cy="219952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14" y="4847518"/>
            <a:ext cx="2574828" cy="19954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778" y="2345705"/>
            <a:ext cx="2201222" cy="15408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8119425" cy="2091320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Magnets in power application:</a:t>
            </a:r>
          </a:p>
          <a:p>
            <a:pPr lvl="1"/>
            <a:r>
              <a:rPr lang="en-S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SG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generation plant</a:t>
            </a:r>
            <a:r>
              <a:rPr lang="en-S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needs magnets to keep its machine functioning.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the same case for a </a:t>
            </a:r>
            <a:r>
              <a:rPr lang="en-GB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portable generator.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46" y="4122572"/>
            <a:ext cx="5217054" cy="273542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5" y="3154017"/>
            <a:ext cx="6297611" cy="2904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electric motor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another example.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lifting magnet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energized to provide the lifting for ferromagnetic material in a scrap yard or a factory…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levitation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an efficient way to move heavy vehicle such as a high-speed train.</a:t>
            </a:r>
            <a:endParaRPr lang="en-SG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77" y="2345705"/>
            <a:ext cx="2563201" cy="19224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21" y="0"/>
            <a:ext cx="3498279" cy="23338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06" y="-10829"/>
            <a:ext cx="1869754" cy="186975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3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71845" y="4343011"/>
            <a:ext cx="7437834" cy="206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may also notice that a magnet comes with two opposite poles: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orth pole and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outh pole.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common are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 and horse-shoe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shaped magnets.</a:t>
            </a:r>
            <a:endParaRPr lang="en-SG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842" y="1844250"/>
            <a:ext cx="2701158" cy="50137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93" y="16155"/>
            <a:ext cx="2448910" cy="18366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6"/>
            <a:ext cx="9233582" cy="3399322"/>
          </a:xfrm>
        </p:spPr>
        <p:txBody>
          <a:bodyPr>
            <a:normAutofit lnSpcReduction="10000"/>
          </a:bodyPr>
          <a:lstStyle/>
          <a:p>
            <a:r>
              <a:rPr lang="en-SG" dirty="0">
                <a:solidFill>
                  <a:schemeClr val="accent2"/>
                </a:solidFill>
              </a:rPr>
              <a:t>Properties of Magnets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natural magnet, the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lodestone or magnetite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possesses the force to attract or repel other lodestone nearby and started the imagination of minds across 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civilisations.</a:t>
            </a:r>
          </a:p>
          <a:p>
            <a:pPr lvl="1"/>
            <a:r>
              <a:rPr lang="en-S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most obvious feature of a magnet is that it attracts </a:t>
            </a:r>
            <a:r>
              <a:rPr lang="en-SG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ferromagnetic material</a:t>
            </a:r>
            <a:r>
              <a:rPr lang="en-S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such as iron nails.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Ferromagnetic materials include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iron, steel, cobalt, nickel and their alloys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they can become magnets themselves.</a:t>
            </a:r>
            <a:endParaRPr lang="en-SG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96" y="4654968"/>
            <a:ext cx="2301250" cy="117720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4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156" y="4200334"/>
            <a:ext cx="3928844" cy="261423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2343" y="2926901"/>
            <a:ext cx="10741997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lines emanate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north pole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radiate out into the external space and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at the south pole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27244"/>
            <a:ext cx="7489921" cy="2508379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Properties of magnets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pattern of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field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surrounding a bar magnet is exposed by using iron filings.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the aid of compass needle, we observe that: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field consists of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 of force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23" y="-25359"/>
            <a:ext cx="3958353" cy="265673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78366" y="3757898"/>
            <a:ext cx="8300801" cy="182614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lines continue to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through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part of the magnet to form complete loops.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loops do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intersect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other. 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lines are more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concentrated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the two poles.</a:t>
            </a:r>
            <a:endParaRPr lang="en-S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50418" y="5126637"/>
            <a:ext cx="2233442" cy="569626"/>
            <a:chOff x="9150418" y="5126636"/>
            <a:chExt cx="2233442" cy="674557"/>
          </a:xfrm>
        </p:grpSpPr>
        <p:sp>
          <p:nvSpPr>
            <p:cNvPr id="5" name="Oval 4"/>
            <p:cNvSpPr/>
            <p:nvPr/>
          </p:nvSpPr>
          <p:spPr>
            <a:xfrm>
              <a:off x="9150418" y="5126636"/>
              <a:ext cx="529332" cy="67455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/>
            <p:cNvSpPr/>
            <p:nvPr/>
          </p:nvSpPr>
          <p:spPr>
            <a:xfrm>
              <a:off x="10854528" y="5126636"/>
              <a:ext cx="529332" cy="67455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54389" y="1987771"/>
            <a:ext cx="7525391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poles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brought close to each other, they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other.</a:t>
            </a:r>
            <a:endParaRPr lang="en-S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42937"/>
            <a:ext cx="7489921" cy="151323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Properties of magnets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poles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two magnets are brought close to each other, they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attract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other.</a:t>
            </a:r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254" y="22123"/>
            <a:ext cx="4024746" cy="271026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31" y="2803566"/>
            <a:ext cx="4017937" cy="30022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4389" y="2855152"/>
            <a:ext cx="7512865" cy="219547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lines of force behave like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elastic cords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tend to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shrink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smallest possible length in a state of tension.</a:t>
            </a:r>
          </a:p>
          <a:p>
            <a:pPr lvl="1"/>
            <a:r>
              <a:rPr lang="en-S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magnetic lines of force traveling in the </a:t>
            </a:r>
            <a:r>
              <a:rPr lang="en-SG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direction repel</a:t>
            </a:r>
            <a:r>
              <a:rPr lang="en-S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one another. </a:t>
            </a:r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00" y="4784416"/>
            <a:ext cx="2833936" cy="17712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54389" y="2024357"/>
            <a:ext cx="6089917" cy="156966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when a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ferromagnetic material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present in the field, the flux lines are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concentrating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near it and flow through it as it provides a far more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path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22617"/>
            <a:ext cx="6980009" cy="151323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Shielding and Screening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flux lines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not affected by the presence of a non-ferromagnetic material.</a:t>
            </a:r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4389" y="3688733"/>
            <a:ext cx="7227438" cy="156966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property is applied to provide </a:t>
            </a: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shielding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instrument from </a:t>
            </a: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electromagnetic interference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external world or </a:t>
            </a: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screening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its own interference to other circuit parts from within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765918" y="2480267"/>
            <a:ext cx="3602082" cy="846900"/>
            <a:chOff x="6765918" y="3120347"/>
            <a:chExt cx="3602082" cy="846900"/>
          </a:xfrm>
        </p:grpSpPr>
        <p:sp>
          <p:nvSpPr>
            <p:cNvPr id="54" name="Rectangle 53"/>
            <p:cNvSpPr/>
            <p:nvPr/>
          </p:nvSpPr>
          <p:spPr>
            <a:xfrm rot="883557">
              <a:off x="8622588" y="3120347"/>
              <a:ext cx="934718" cy="17433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65918" y="3597915"/>
              <a:ext cx="360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Non ferromagnetic material</a:t>
              </a:r>
              <a:endParaRPr lang="en-S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7582833" y="3236349"/>
              <a:ext cx="1142753" cy="47227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5036695" y="3585425"/>
            <a:ext cx="6402936" cy="2008988"/>
            <a:chOff x="5036695" y="4225505"/>
            <a:chExt cx="6402936" cy="2008988"/>
          </a:xfrm>
        </p:grpSpPr>
        <p:grpSp>
          <p:nvGrpSpPr>
            <p:cNvPr id="82" name="Group 81"/>
            <p:cNvGrpSpPr/>
            <p:nvPr/>
          </p:nvGrpSpPr>
          <p:grpSpPr>
            <a:xfrm>
              <a:off x="7794558" y="4225505"/>
              <a:ext cx="3645073" cy="1895297"/>
              <a:chOff x="7794558" y="4225505"/>
              <a:chExt cx="3645073" cy="189529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794558" y="4225505"/>
                <a:ext cx="3645073" cy="944251"/>
                <a:chOff x="5077253" y="3617485"/>
                <a:chExt cx="3645073" cy="944251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 rot="10800000">
                  <a:off x="5077253" y="3626078"/>
                  <a:ext cx="3645073" cy="935658"/>
                  <a:chOff x="5022937" y="4563268"/>
                  <a:chExt cx="3645073" cy="935658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5173249" y="4601574"/>
                    <a:ext cx="3331924" cy="7512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5386192" y="4639152"/>
                    <a:ext cx="2906038" cy="58721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5022937" y="4563268"/>
                    <a:ext cx="3645073" cy="93565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6853417" y="3617485"/>
                  <a:ext cx="85546" cy="568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7005817" y="3769885"/>
                  <a:ext cx="85546" cy="568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7158217" y="3903233"/>
                  <a:ext cx="85546" cy="568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7881827" y="5161339"/>
                <a:ext cx="3503491" cy="959463"/>
                <a:chOff x="7881827" y="5161339"/>
                <a:chExt cx="3503491" cy="959463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7881827" y="5161339"/>
                  <a:ext cx="3503491" cy="959463"/>
                  <a:chOff x="5164522" y="4553319"/>
                  <a:chExt cx="3503491" cy="959463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164522" y="4553319"/>
                    <a:ext cx="3503491" cy="959463"/>
                    <a:chOff x="5164522" y="4553319"/>
                    <a:chExt cx="3503491" cy="959463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264554" y="4597186"/>
                      <a:ext cx="3240620" cy="864731"/>
                    </a:xfrm>
                    <a:custGeom>
                      <a:avLst/>
                      <a:gdLst>
                        <a:gd name="connsiteX0" fmla="*/ 0 w 3331924"/>
                        <a:gd name="connsiteY0" fmla="*/ 375638 h 751275"/>
                        <a:gd name="connsiteX1" fmla="*/ 1665962 w 3331924"/>
                        <a:gd name="connsiteY1" fmla="*/ 0 h 751275"/>
                        <a:gd name="connsiteX2" fmla="*/ 3331924 w 3331924"/>
                        <a:gd name="connsiteY2" fmla="*/ 375638 h 751275"/>
                        <a:gd name="connsiteX3" fmla="*/ 1665962 w 3331924"/>
                        <a:gd name="connsiteY3" fmla="*/ 751276 h 751275"/>
                        <a:gd name="connsiteX4" fmla="*/ 0 w 3331924"/>
                        <a:gd name="connsiteY4" fmla="*/ 375638 h 751275"/>
                        <a:gd name="connsiteX0" fmla="*/ 20450 w 3352374"/>
                        <a:gd name="connsiteY0" fmla="*/ 375638 h 768558"/>
                        <a:gd name="connsiteX1" fmla="*/ 1686412 w 3352374"/>
                        <a:gd name="connsiteY1" fmla="*/ 0 h 768558"/>
                        <a:gd name="connsiteX2" fmla="*/ 3352374 w 3352374"/>
                        <a:gd name="connsiteY2" fmla="*/ 375638 h 768558"/>
                        <a:gd name="connsiteX3" fmla="*/ 1686412 w 3352374"/>
                        <a:gd name="connsiteY3" fmla="*/ 751276 h 768558"/>
                        <a:gd name="connsiteX4" fmla="*/ 816696 w 3352374"/>
                        <a:gd name="connsiteY4" fmla="*/ 672094 h 768558"/>
                        <a:gd name="connsiteX5" fmla="*/ 20450 w 3352374"/>
                        <a:gd name="connsiteY5" fmla="*/ 375638 h 768558"/>
                        <a:gd name="connsiteX0" fmla="*/ 29194 w 3361118"/>
                        <a:gd name="connsiteY0" fmla="*/ 378561 h 771481"/>
                        <a:gd name="connsiteX1" fmla="*/ 320615 w 3361118"/>
                        <a:gd name="connsiteY1" fmla="*/ 213053 h 771481"/>
                        <a:gd name="connsiteX2" fmla="*/ 1695156 w 3361118"/>
                        <a:gd name="connsiteY2" fmla="*/ 2923 h 771481"/>
                        <a:gd name="connsiteX3" fmla="*/ 3361118 w 3361118"/>
                        <a:gd name="connsiteY3" fmla="*/ 378561 h 771481"/>
                        <a:gd name="connsiteX4" fmla="*/ 1695156 w 3361118"/>
                        <a:gd name="connsiteY4" fmla="*/ 754199 h 771481"/>
                        <a:gd name="connsiteX5" fmla="*/ 825440 w 3361118"/>
                        <a:gd name="connsiteY5" fmla="*/ 675017 h 771481"/>
                        <a:gd name="connsiteX6" fmla="*/ 29194 w 3361118"/>
                        <a:gd name="connsiteY6" fmla="*/ 378561 h 771481"/>
                        <a:gd name="connsiteX0" fmla="*/ 29194 w 3361118"/>
                        <a:gd name="connsiteY0" fmla="*/ 379134 h 772054"/>
                        <a:gd name="connsiteX1" fmla="*/ 320615 w 3361118"/>
                        <a:gd name="connsiteY1" fmla="*/ 213626 h 772054"/>
                        <a:gd name="connsiteX2" fmla="*/ 1695156 w 3361118"/>
                        <a:gd name="connsiteY2" fmla="*/ 3496 h 772054"/>
                        <a:gd name="connsiteX3" fmla="*/ 3361118 w 3361118"/>
                        <a:gd name="connsiteY3" fmla="*/ 379134 h 772054"/>
                        <a:gd name="connsiteX4" fmla="*/ 1695156 w 3361118"/>
                        <a:gd name="connsiteY4" fmla="*/ 754772 h 772054"/>
                        <a:gd name="connsiteX5" fmla="*/ 825440 w 3361118"/>
                        <a:gd name="connsiteY5" fmla="*/ 675590 h 772054"/>
                        <a:gd name="connsiteX6" fmla="*/ 29194 w 3361118"/>
                        <a:gd name="connsiteY6" fmla="*/ 379134 h 772054"/>
                        <a:gd name="connsiteX0" fmla="*/ 29194 w 3361118"/>
                        <a:gd name="connsiteY0" fmla="*/ 380026 h 772946"/>
                        <a:gd name="connsiteX1" fmla="*/ 320615 w 3361118"/>
                        <a:gd name="connsiteY1" fmla="*/ 200231 h 772946"/>
                        <a:gd name="connsiteX2" fmla="*/ 1695156 w 3361118"/>
                        <a:gd name="connsiteY2" fmla="*/ 4388 h 772946"/>
                        <a:gd name="connsiteX3" fmla="*/ 3361118 w 3361118"/>
                        <a:gd name="connsiteY3" fmla="*/ 380026 h 772946"/>
                        <a:gd name="connsiteX4" fmla="*/ 1695156 w 3361118"/>
                        <a:gd name="connsiteY4" fmla="*/ 755664 h 772946"/>
                        <a:gd name="connsiteX5" fmla="*/ 825440 w 3361118"/>
                        <a:gd name="connsiteY5" fmla="*/ 676482 h 772946"/>
                        <a:gd name="connsiteX6" fmla="*/ 29194 w 3361118"/>
                        <a:gd name="connsiteY6" fmla="*/ 380026 h 772946"/>
                        <a:gd name="connsiteX0" fmla="*/ 23247 w 3355171"/>
                        <a:gd name="connsiteY0" fmla="*/ 380026 h 772946"/>
                        <a:gd name="connsiteX1" fmla="*/ 314668 w 3355171"/>
                        <a:gd name="connsiteY1" fmla="*/ 200231 h 772946"/>
                        <a:gd name="connsiteX2" fmla="*/ 1689209 w 3355171"/>
                        <a:gd name="connsiteY2" fmla="*/ 4388 h 772946"/>
                        <a:gd name="connsiteX3" fmla="*/ 3355171 w 3355171"/>
                        <a:gd name="connsiteY3" fmla="*/ 380026 h 772946"/>
                        <a:gd name="connsiteX4" fmla="*/ 1689209 w 3355171"/>
                        <a:gd name="connsiteY4" fmla="*/ 755664 h 772946"/>
                        <a:gd name="connsiteX5" fmla="*/ 819493 w 3355171"/>
                        <a:gd name="connsiteY5" fmla="*/ 676482 h 772946"/>
                        <a:gd name="connsiteX6" fmla="*/ 23247 w 3355171"/>
                        <a:gd name="connsiteY6" fmla="*/ 380026 h 772946"/>
                        <a:gd name="connsiteX0" fmla="*/ 46809 w 3240620"/>
                        <a:gd name="connsiteY0" fmla="*/ 413364 h 772946"/>
                        <a:gd name="connsiteX1" fmla="*/ 200117 w 3240620"/>
                        <a:gd name="connsiteY1" fmla="*/ 200231 h 772946"/>
                        <a:gd name="connsiteX2" fmla="*/ 1574658 w 3240620"/>
                        <a:gd name="connsiteY2" fmla="*/ 4388 h 772946"/>
                        <a:gd name="connsiteX3" fmla="*/ 3240620 w 3240620"/>
                        <a:gd name="connsiteY3" fmla="*/ 380026 h 772946"/>
                        <a:gd name="connsiteX4" fmla="*/ 1574658 w 3240620"/>
                        <a:gd name="connsiteY4" fmla="*/ 755664 h 772946"/>
                        <a:gd name="connsiteX5" fmla="*/ 704942 w 3240620"/>
                        <a:gd name="connsiteY5" fmla="*/ 676482 h 772946"/>
                        <a:gd name="connsiteX6" fmla="*/ 46809 w 3240620"/>
                        <a:gd name="connsiteY6" fmla="*/ 413364 h 772946"/>
                        <a:gd name="connsiteX0" fmla="*/ 46809 w 3240620"/>
                        <a:gd name="connsiteY0" fmla="*/ 413364 h 846602"/>
                        <a:gd name="connsiteX1" fmla="*/ 200117 w 3240620"/>
                        <a:gd name="connsiteY1" fmla="*/ 200231 h 846602"/>
                        <a:gd name="connsiteX2" fmla="*/ 1574658 w 3240620"/>
                        <a:gd name="connsiteY2" fmla="*/ 4388 h 846602"/>
                        <a:gd name="connsiteX3" fmla="*/ 3240620 w 3240620"/>
                        <a:gd name="connsiteY3" fmla="*/ 380026 h 846602"/>
                        <a:gd name="connsiteX4" fmla="*/ 1631808 w 3240620"/>
                        <a:gd name="connsiteY4" fmla="*/ 836626 h 846602"/>
                        <a:gd name="connsiteX5" fmla="*/ 704942 w 3240620"/>
                        <a:gd name="connsiteY5" fmla="*/ 676482 h 846602"/>
                        <a:gd name="connsiteX6" fmla="*/ 46809 w 3240620"/>
                        <a:gd name="connsiteY6" fmla="*/ 413364 h 846602"/>
                        <a:gd name="connsiteX0" fmla="*/ 46809 w 3240620"/>
                        <a:gd name="connsiteY0" fmla="*/ 413364 h 864731"/>
                        <a:gd name="connsiteX1" fmla="*/ 200117 w 3240620"/>
                        <a:gd name="connsiteY1" fmla="*/ 200231 h 864731"/>
                        <a:gd name="connsiteX2" fmla="*/ 1574658 w 3240620"/>
                        <a:gd name="connsiteY2" fmla="*/ 4388 h 864731"/>
                        <a:gd name="connsiteX3" fmla="*/ 3240620 w 3240620"/>
                        <a:gd name="connsiteY3" fmla="*/ 380026 h 864731"/>
                        <a:gd name="connsiteX4" fmla="*/ 1712771 w 3240620"/>
                        <a:gd name="connsiteY4" fmla="*/ 855676 h 864731"/>
                        <a:gd name="connsiteX5" fmla="*/ 704942 w 3240620"/>
                        <a:gd name="connsiteY5" fmla="*/ 676482 h 864731"/>
                        <a:gd name="connsiteX6" fmla="*/ 46809 w 3240620"/>
                        <a:gd name="connsiteY6" fmla="*/ 413364 h 8647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240620" h="864731">
                          <a:moveTo>
                            <a:pt x="46809" y="413364"/>
                          </a:moveTo>
                          <a:cubicBezTo>
                            <a:pt x="-37328" y="333989"/>
                            <a:pt x="-20393" y="296174"/>
                            <a:pt x="200117" y="200231"/>
                          </a:cubicBezTo>
                          <a:cubicBezTo>
                            <a:pt x="477777" y="104287"/>
                            <a:pt x="1067908" y="-25578"/>
                            <a:pt x="1574658" y="4388"/>
                          </a:cubicBezTo>
                          <a:cubicBezTo>
                            <a:pt x="2081408" y="34354"/>
                            <a:pt x="3240620" y="172567"/>
                            <a:pt x="3240620" y="380026"/>
                          </a:cubicBezTo>
                          <a:cubicBezTo>
                            <a:pt x="3240620" y="587485"/>
                            <a:pt x="2135384" y="806267"/>
                            <a:pt x="1712771" y="855676"/>
                          </a:cubicBezTo>
                          <a:cubicBezTo>
                            <a:pt x="1290158" y="905085"/>
                            <a:pt x="982602" y="739088"/>
                            <a:pt x="704942" y="676482"/>
                          </a:cubicBezTo>
                          <a:cubicBezTo>
                            <a:pt x="427282" y="613876"/>
                            <a:pt x="130946" y="492739"/>
                            <a:pt x="46809" y="413364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5397338" y="4621443"/>
                      <a:ext cx="2907516" cy="803705"/>
                    </a:xfrm>
                    <a:custGeom>
                      <a:avLst/>
                      <a:gdLst>
                        <a:gd name="connsiteX0" fmla="*/ 0 w 2906038"/>
                        <a:gd name="connsiteY0" fmla="*/ 293606 h 587211"/>
                        <a:gd name="connsiteX1" fmla="*/ 1453019 w 2906038"/>
                        <a:gd name="connsiteY1" fmla="*/ 0 h 587211"/>
                        <a:gd name="connsiteX2" fmla="*/ 2906038 w 2906038"/>
                        <a:gd name="connsiteY2" fmla="*/ 293606 h 587211"/>
                        <a:gd name="connsiteX3" fmla="*/ 1453019 w 2906038"/>
                        <a:gd name="connsiteY3" fmla="*/ 587212 h 587211"/>
                        <a:gd name="connsiteX4" fmla="*/ 0 w 2906038"/>
                        <a:gd name="connsiteY4" fmla="*/ 293606 h 587211"/>
                        <a:gd name="connsiteX0" fmla="*/ 36 w 2906074"/>
                        <a:gd name="connsiteY0" fmla="*/ 293606 h 687225"/>
                        <a:gd name="connsiteX1" fmla="*/ 1453055 w 2906074"/>
                        <a:gd name="connsiteY1" fmla="*/ 0 h 687225"/>
                        <a:gd name="connsiteX2" fmla="*/ 2906074 w 2906074"/>
                        <a:gd name="connsiteY2" fmla="*/ 293606 h 687225"/>
                        <a:gd name="connsiteX3" fmla="*/ 1419717 w 2906074"/>
                        <a:gd name="connsiteY3" fmla="*/ 687225 h 687225"/>
                        <a:gd name="connsiteX4" fmla="*/ 36 w 2906074"/>
                        <a:gd name="connsiteY4" fmla="*/ 293606 h 687225"/>
                        <a:gd name="connsiteX0" fmla="*/ 3 w 2906041"/>
                        <a:gd name="connsiteY0" fmla="*/ 293606 h 734850"/>
                        <a:gd name="connsiteX1" fmla="*/ 1453022 w 2906041"/>
                        <a:gd name="connsiteY1" fmla="*/ 0 h 734850"/>
                        <a:gd name="connsiteX2" fmla="*/ 2906041 w 2906041"/>
                        <a:gd name="connsiteY2" fmla="*/ 293606 h 734850"/>
                        <a:gd name="connsiteX3" fmla="*/ 1462547 w 2906041"/>
                        <a:gd name="connsiteY3" fmla="*/ 734850 h 734850"/>
                        <a:gd name="connsiteX4" fmla="*/ 3 w 2906041"/>
                        <a:gd name="connsiteY4" fmla="*/ 293606 h 734850"/>
                        <a:gd name="connsiteX0" fmla="*/ 3 w 2906522"/>
                        <a:gd name="connsiteY0" fmla="*/ 293606 h 807528"/>
                        <a:gd name="connsiteX1" fmla="*/ 1453022 w 2906522"/>
                        <a:gd name="connsiteY1" fmla="*/ 0 h 807528"/>
                        <a:gd name="connsiteX2" fmla="*/ 2906041 w 2906522"/>
                        <a:gd name="connsiteY2" fmla="*/ 293606 h 807528"/>
                        <a:gd name="connsiteX3" fmla="*/ 1616769 w 2906522"/>
                        <a:gd name="connsiteY3" fmla="*/ 763102 h 807528"/>
                        <a:gd name="connsiteX4" fmla="*/ 1462547 w 2906522"/>
                        <a:gd name="connsiteY4" fmla="*/ 734850 h 807528"/>
                        <a:gd name="connsiteX5" fmla="*/ 3 w 2906522"/>
                        <a:gd name="connsiteY5" fmla="*/ 293606 h 807528"/>
                        <a:gd name="connsiteX0" fmla="*/ 19 w 2906538"/>
                        <a:gd name="connsiteY0" fmla="*/ 293606 h 843145"/>
                        <a:gd name="connsiteX1" fmla="*/ 1453038 w 2906538"/>
                        <a:gd name="connsiteY1" fmla="*/ 0 h 843145"/>
                        <a:gd name="connsiteX2" fmla="*/ 2906057 w 2906538"/>
                        <a:gd name="connsiteY2" fmla="*/ 293606 h 843145"/>
                        <a:gd name="connsiteX3" fmla="*/ 1616785 w 2906538"/>
                        <a:gd name="connsiteY3" fmla="*/ 763102 h 843145"/>
                        <a:gd name="connsiteX4" fmla="*/ 1419701 w 2906538"/>
                        <a:gd name="connsiteY4" fmla="*/ 801525 h 843145"/>
                        <a:gd name="connsiteX5" fmla="*/ 19 w 2906538"/>
                        <a:gd name="connsiteY5" fmla="*/ 293606 h 843145"/>
                        <a:gd name="connsiteX0" fmla="*/ 45259 w 2951778"/>
                        <a:gd name="connsiteY0" fmla="*/ 293606 h 825642"/>
                        <a:gd name="connsiteX1" fmla="*/ 1498278 w 2951778"/>
                        <a:gd name="connsiteY1" fmla="*/ 0 h 825642"/>
                        <a:gd name="connsiteX2" fmla="*/ 2951297 w 2951778"/>
                        <a:gd name="connsiteY2" fmla="*/ 293606 h 825642"/>
                        <a:gd name="connsiteX3" fmla="*/ 1662025 w 2951778"/>
                        <a:gd name="connsiteY3" fmla="*/ 763102 h 825642"/>
                        <a:gd name="connsiteX4" fmla="*/ 1464941 w 2951778"/>
                        <a:gd name="connsiteY4" fmla="*/ 801525 h 825642"/>
                        <a:gd name="connsiteX5" fmla="*/ 466636 w 2951778"/>
                        <a:gd name="connsiteY5" fmla="*/ 534502 h 825642"/>
                        <a:gd name="connsiteX6" fmla="*/ 45259 w 2951778"/>
                        <a:gd name="connsiteY6" fmla="*/ 293606 h 825642"/>
                        <a:gd name="connsiteX0" fmla="*/ 48401 w 2921583"/>
                        <a:gd name="connsiteY0" fmla="*/ 279339 h 825663"/>
                        <a:gd name="connsiteX1" fmla="*/ 1468083 w 2921583"/>
                        <a:gd name="connsiteY1" fmla="*/ 21 h 825663"/>
                        <a:gd name="connsiteX2" fmla="*/ 2921102 w 2921583"/>
                        <a:gd name="connsiteY2" fmla="*/ 293627 h 825663"/>
                        <a:gd name="connsiteX3" fmla="*/ 1631830 w 2921583"/>
                        <a:gd name="connsiteY3" fmla="*/ 763123 h 825663"/>
                        <a:gd name="connsiteX4" fmla="*/ 1434746 w 2921583"/>
                        <a:gd name="connsiteY4" fmla="*/ 801546 h 825663"/>
                        <a:gd name="connsiteX5" fmla="*/ 436441 w 2921583"/>
                        <a:gd name="connsiteY5" fmla="*/ 534523 h 825663"/>
                        <a:gd name="connsiteX6" fmla="*/ 48401 w 2921583"/>
                        <a:gd name="connsiteY6" fmla="*/ 279339 h 825663"/>
                        <a:gd name="connsiteX0" fmla="*/ 95333 w 2968515"/>
                        <a:gd name="connsiteY0" fmla="*/ 279338 h 825662"/>
                        <a:gd name="connsiteX1" fmla="*/ 1515015 w 2968515"/>
                        <a:gd name="connsiteY1" fmla="*/ 20 h 825662"/>
                        <a:gd name="connsiteX2" fmla="*/ 2968034 w 2968515"/>
                        <a:gd name="connsiteY2" fmla="*/ 293626 h 825662"/>
                        <a:gd name="connsiteX3" fmla="*/ 1678762 w 2968515"/>
                        <a:gd name="connsiteY3" fmla="*/ 763122 h 825662"/>
                        <a:gd name="connsiteX4" fmla="*/ 1481678 w 2968515"/>
                        <a:gd name="connsiteY4" fmla="*/ 801545 h 825662"/>
                        <a:gd name="connsiteX5" fmla="*/ 483373 w 2968515"/>
                        <a:gd name="connsiteY5" fmla="*/ 534522 h 825662"/>
                        <a:gd name="connsiteX6" fmla="*/ 169048 w 2968515"/>
                        <a:gd name="connsiteY6" fmla="*/ 391648 h 825662"/>
                        <a:gd name="connsiteX7" fmla="*/ 95333 w 2968515"/>
                        <a:gd name="connsiteY7" fmla="*/ 279338 h 825662"/>
                        <a:gd name="connsiteX0" fmla="*/ 110480 w 2983662"/>
                        <a:gd name="connsiteY0" fmla="*/ 279337 h 825661"/>
                        <a:gd name="connsiteX1" fmla="*/ 1530162 w 2983662"/>
                        <a:gd name="connsiteY1" fmla="*/ 19 h 825661"/>
                        <a:gd name="connsiteX2" fmla="*/ 2983181 w 2983662"/>
                        <a:gd name="connsiteY2" fmla="*/ 293625 h 825661"/>
                        <a:gd name="connsiteX3" fmla="*/ 1693909 w 2983662"/>
                        <a:gd name="connsiteY3" fmla="*/ 763121 h 825661"/>
                        <a:gd name="connsiteX4" fmla="*/ 1496825 w 2983662"/>
                        <a:gd name="connsiteY4" fmla="*/ 801544 h 825661"/>
                        <a:gd name="connsiteX5" fmla="*/ 498520 w 2983662"/>
                        <a:gd name="connsiteY5" fmla="*/ 534521 h 825661"/>
                        <a:gd name="connsiteX6" fmla="*/ 184195 w 2983662"/>
                        <a:gd name="connsiteY6" fmla="*/ 391647 h 825661"/>
                        <a:gd name="connsiteX7" fmla="*/ 103233 w 2983662"/>
                        <a:gd name="connsiteY7" fmla="*/ 324971 h 825661"/>
                        <a:gd name="connsiteX8" fmla="*/ 110480 w 2983662"/>
                        <a:gd name="connsiteY8" fmla="*/ 279337 h 825661"/>
                        <a:gd name="connsiteX0" fmla="*/ 123246 w 2996428"/>
                        <a:gd name="connsiteY0" fmla="*/ 279337 h 825661"/>
                        <a:gd name="connsiteX1" fmla="*/ 1542928 w 2996428"/>
                        <a:gd name="connsiteY1" fmla="*/ 19 h 825661"/>
                        <a:gd name="connsiteX2" fmla="*/ 2995947 w 2996428"/>
                        <a:gd name="connsiteY2" fmla="*/ 293625 h 825661"/>
                        <a:gd name="connsiteX3" fmla="*/ 1706675 w 2996428"/>
                        <a:gd name="connsiteY3" fmla="*/ 763121 h 825661"/>
                        <a:gd name="connsiteX4" fmla="*/ 1509591 w 2996428"/>
                        <a:gd name="connsiteY4" fmla="*/ 801544 h 825661"/>
                        <a:gd name="connsiteX5" fmla="*/ 511286 w 2996428"/>
                        <a:gd name="connsiteY5" fmla="*/ 534521 h 825661"/>
                        <a:gd name="connsiteX6" fmla="*/ 196961 w 2996428"/>
                        <a:gd name="connsiteY6" fmla="*/ 391647 h 825661"/>
                        <a:gd name="connsiteX7" fmla="*/ 115999 w 2996428"/>
                        <a:gd name="connsiteY7" fmla="*/ 324971 h 825661"/>
                        <a:gd name="connsiteX8" fmla="*/ 73136 w 2996428"/>
                        <a:gd name="connsiteY8" fmla="*/ 301159 h 825661"/>
                        <a:gd name="connsiteX9" fmla="*/ 123246 w 2996428"/>
                        <a:gd name="connsiteY9" fmla="*/ 279337 h 825661"/>
                        <a:gd name="connsiteX0" fmla="*/ 110481 w 2983663"/>
                        <a:gd name="connsiteY0" fmla="*/ 279337 h 825661"/>
                        <a:gd name="connsiteX1" fmla="*/ 1530163 w 2983663"/>
                        <a:gd name="connsiteY1" fmla="*/ 19 h 825661"/>
                        <a:gd name="connsiteX2" fmla="*/ 2983182 w 2983663"/>
                        <a:gd name="connsiteY2" fmla="*/ 293625 h 825661"/>
                        <a:gd name="connsiteX3" fmla="*/ 1693910 w 2983663"/>
                        <a:gd name="connsiteY3" fmla="*/ 763121 h 825661"/>
                        <a:gd name="connsiteX4" fmla="*/ 1496826 w 2983663"/>
                        <a:gd name="connsiteY4" fmla="*/ 801544 h 825661"/>
                        <a:gd name="connsiteX5" fmla="*/ 498521 w 2983663"/>
                        <a:gd name="connsiteY5" fmla="*/ 534521 h 825661"/>
                        <a:gd name="connsiteX6" fmla="*/ 184196 w 2983663"/>
                        <a:gd name="connsiteY6" fmla="*/ 391647 h 825661"/>
                        <a:gd name="connsiteX7" fmla="*/ 103234 w 2983663"/>
                        <a:gd name="connsiteY7" fmla="*/ 324971 h 825661"/>
                        <a:gd name="connsiteX8" fmla="*/ 110481 w 2983663"/>
                        <a:gd name="connsiteY8" fmla="*/ 279337 h 825661"/>
                        <a:gd name="connsiteX0" fmla="*/ 95334 w 2968516"/>
                        <a:gd name="connsiteY0" fmla="*/ 279337 h 825661"/>
                        <a:gd name="connsiteX1" fmla="*/ 1515016 w 2968516"/>
                        <a:gd name="connsiteY1" fmla="*/ 19 h 825661"/>
                        <a:gd name="connsiteX2" fmla="*/ 2968035 w 2968516"/>
                        <a:gd name="connsiteY2" fmla="*/ 293625 h 825661"/>
                        <a:gd name="connsiteX3" fmla="*/ 1678763 w 2968516"/>
                        <a:gd name="connsiteY3" fmla="*/ 763121 h 825661"/>
                        <a:gd name="connsiteX4" fmla="*/ 1481679 w 2968516"/>
                        <a:gd name="connsiteY4" fmla="*/ 801544 h 825661"/>
                        <a:gd name="connsiteX5" fmla="*/ 483374 w 2968516"/>
                        <a:gd name="connsiteY5" fmla="*/ 534521 h 825661"/>
                        <a:gd name="connsiteX6" fmla="*/ 169049 w 2968516"/>
                        <a:gd name="connsiteY6" fmla="*/ 391647 h 825661"/>
                        <a:gd name="connsiteX7" fmla="*/ 95334 w 2968516"/>
                        <a:gd name="connsiteY7" fmla="*/ 279337 h 825661"/>
                        <a:gd name="connsiteX0" fmla="*/ 110481 w 2983663"/>
                        <a:gd name="connsiteY0" fmla="*/ 279337 h 825661"/>
                        <a:gd name="connsiteX1" fmla="*/ 1530163 w 2983663"/>
                        <a:gd name="connsiteY1" fmla="*/ 19 h 825661"/>
                        <a:gd name="connsiteX2" fmla="*/ 2983182 w 2983663"/>
                        <a:gd name="connsiteY2" fmla="*/ 293625 h 825661"/>
                        <a:gd name="connsiteX3" fmla="*/ 1693910 w 2983663"/>
                        <a:gd name="connsiteY3" fmla="*/ 763121 h 825661"/>
                        <a:gd name="connsiteX4" fmla="*/ 1496826 w 2983663"/>
                        <a:gd name="connsiteY4" fmla="*/ 801544 h 825661"/>
                        <a:gd name="connsiteX5" fmla="*/ 498521 w 2983663"/>
                        <a:gd name="connsiteY5" fmla="*/ 534521 h 825661"/>
                        <a:gd name="connsiteX6" fmla="*/ 184196 w 2983663"/>
                        <a:gd name="connsiteY6" fmla="*/ 391647 h 825661"/>
                        <a:gd name="connsiteX7" fmla="*/ 103233 w 2983663"/>
                        <a:gd name="connsiteY7" fmla="*/ 324971 h 825661"/>
                        <a:gd name="connsiteX8" fmla="*/ 110481 w 2983663"/>
                        <a:gd name="connsiteY8" fmla="*/ 279337 h 825661"/>
                        <a:gd name="connsiteX0" fmla="*/ 96134 w 2976564"/>
                        <a:gd name="connsiteY0" fmla="*/ 325064 h 825754"/>
                        <a:gd name="connsiteX1" fmla="*/ 1523064 w 2976564"/>
                        <a:gd name="connsiteY1" fmla="*/ 112 h 825754"/>
                        <a:gd name="connsiteX2" fmla="*/ 2976083 w 2976564"/>
                        <a:gd name="connsiteY2" fmla="*/ 293718 h 825754"/>
                        <a:gd name="connsiteX3" fmla="*/ 1686811 w 2976564"/>
                        <a:gd name="connsiteY3" fmla="*/ 763214 h 825754"/>
                        <a:gd name="connsiteX4" fmla="*/ 1489727 w 2976564"/>
                        <a:gd name="connsiteY4" fmla="*/ 801637 h 825754"/>
                        <a:gd name="connsiteX5" fmla="*/ 491422 w 2976564"/>
                        <a:gd name="connsiteY5" fmla="*/ 534614 h 825754"/>
                        <a:gd name="connsiteX6" fmla="*/ 177097 w 2976564"/>
                        <a:gd name="connsiteY6" fmla="*/ 391740 h 825754"/>
                        <a:gd name="connsiteX7" fmla="*/ 96134 w 2976564"/>
                        <a:gd name="connsiteY7" fmla="*/ 325064 h 825754"/>
                        <a:gd name="connsiteX0" fmla="*/ 133552 w 2894920"/>
                        <a:gd name="connsiteY0" fmla="*/ 188395 h 827198"/>
                        <a:gd name="connsiteX1" fmla="*/ 1441420 w 2894920"/>
                        <a:gd name="connsiteY1" fmla="*/ 1556 h 827198"/>
                        <a:gd name="connsiteX2" fmla="*/ 2894439 w 2894920"/>
                        <a:gd name="connsiteY2" fmla="*/ 295162 h 827198"/>
                        <a:gd name="connsiteX3" fmla="*/ 1605167 w 2894920"/>
                        <a:gd name="connsiteY3" fmla="*/ 764658 h 827198"/>
                        <a:gd name="connsiteX4" fmla="*/ 1408083 w 2894920"/>
                        <a:gd name="connsiteY4" fmla="*/ 803081 h 827198"/>
                        <a:gd name="connsiteX5" fmla="*/ 409778 w 2894920"/>
                        <a:gd name="connsiteY5" fmla="*/ 536058 h 827198"/>
                        <a:gd name="connsiteX6" fmla="*/ 95453 w 2894920"/>
                        <a:gd name="connsiteY6" fmla="*/ 393184 h 827198"/>
                        <a:gd name="connsiteX7" fmla="*/ 133552 w 2894920"/>
                        <a:gd name="connsiteY7" fmla="*/ 188395 h 827198"/>
                        <a:gd name="connsiteX0" fmla="*/ 133552 w 2894917"/>
                        <a:gd name="connsiteY0" fmla="*/ 188395 h 814359"/>
                        <a:gd name="connsiteX1" fmla="*/ 1441420 w 2894917"/>
                        <a:gd name="connsiteY1" fmla="*/ 1556 h 814359"/>
                        <a:gd name="connsiteX2" fmla="*/ 2894439 w 2894917"/>
                        <a:gd name="connsiteY2" fmla="*/ 295162 h 814359"/>
                        <a:gd name="connsiteX3" fmla="*/ 1605167 w 2894917"/>
                        <a:gd name="connsiteY3" fmla="*/ 764658 h 814359"/>
                        <a:gd name="connsiteX4" fmla="*/ 1495627 w 2894917"/>
                        <a:gd name="connsiteY4" fmla="*/ 764658 h 814359"/>
                        <a:gd name="connsiteX5" fmla="*/ 1408083 w 2894917"/>
                        <a:gd name="connsiteY5" fmla="*/ 803081 h 814359"/>
                        <a:gd name="connsiteX6" fmla="*/ 409778 w 2894917"/>
                        <a:gd name="connsiteY6" fmla="*/ 536058 h 814359"/>
                        <a:gd name="connsiteX7" fmla="*/ 95453 w 2894917"/>
                        <a:gd name="connsiteY7" fmla="*/ 393184 h 814359"/>
                        <a:gd name="connsiteX8" fmla="*/ 133552 w 2894917"/>
                        <a:gd name="connsiteY8" fmla="*/ 188395 h 814359"/>
                        <a:gd name="connsiteX0" fmla="*/ 133552 w 2894923"/>
                        <a:gd name="connsiteY0" fmla="*/ 188395 h 830618"/>
                        <a:gd name="connsiteX1" fmla="*/ 1441420 w 2894923"/>
                        <a:gd name="connsiteY1" fmla="*/ 1556 h 830618"/>
                        <a:gd name="connsiteX2" fmla="*/ 2894439 w 2894923"/>
                        <a:gd name="connsiteY2" fmla="*/ 295162 h 830618"/>
                        <a:gd name="connsiteX3" fmla="*/ 1605167 w 2894923"/>
                        <a:gd name="connsiteY3" fmla="*/ 764658 h 830618"/>
                        <a:gd name="connsiteX4" fmla="*/ 1408083 w 2894923"/>
                        <a:gd name="connsiteY4" fmla="*/ 803081 h 830618"/>
                        <a:gd name="connsiteX5" fmla="*/ 409778 w 2894923"/>
                        <a:gd name="connsiteY5" fmla="*/ 536058 h 830618"/>
                        <a:gd name="connsiteX6" fmla="*/ 95453 w 2894923"/>
                        <a:gd name="connsiteY6" fmla="*/ 393184 h 830618"/>
                        <a:gd name="connsiteX7" fmla="*/ 133552 w 2894923"/>
                        <a:gd name="connsiteY7" fmla="*/ 188395 h 830618"/>
                        <a:gd name="connsiteX0" fmla="*/ 133552 w 2894918"/>
                        <a:gd name="connsiteY0" fmla="*/ 188395 h 814359"/>
                        <a:gd name="connsiteX1" fmla="*/ 1441420 w 2894918"/>
                        <a:gd name="connsiteY1" fmla="*/ 1556 h 814359"/>
                        <a:gd name="connsiteX2" fmla="*/ 2894439 w 2894918"/>
                        <a:gd name="connsiteY2" fmla="*/ 295162 h 814359"/>
                        <a:gd name="connsiteX3" fmla="*/ 1605167 w 2894918"/>
                        <a:gd name="connsiteY3" fmla="*/ 764658 h 814359"/>
                        <a:gd name="connsiteX4" fmla="*/ 1543253 w 2894918"/>
                        <a:gd name="connsiteY4" fmla="*/ 764658 h 814359"/>
                        <a:gd name="connsiteX5" fmla="*/ 1408083 w 2894918"/>
                        <a:gd name="connsiteY5" fmla="*/ 803081 h 814359"/>
                        <a:gd name="connsiteX6" fmla="*/ 409778 w 2894918"/>
                        <a:gd name="connsiteY6" fmla="*/ 536058 h 814359"/>
                        <a:gd name="connsiteX7" fmla="*/ 95453 w 2894918"/>
                        <a:gd name="connsiteY7" fmla="*/ 393184 h 814359"/>
                        <a:gd name="connsiteX8" fmla="*/ 133552 w 2894918"/>
                        <a:gd name="connsiteY8" fmla="*/ 188395 h 814359"/>
                        <a:gd name="connsiteX0" fmla="*/ 133552 w 2894929"/>
                        <a:gd name="connsiteY0" fmla="*/ 188395 h 814359"/>
                        <a:gd name="connsiteX1" fmla="*/ 1441420 w 2894929"/>
                        <a:gd name="connsiteY1" fmla="*/ 1556 h 814359"/>
                        <a:gd name="connsiteX2" fmla="*/ 2894439 w 2894929"/>
                        <a:gd name="connsiteY2" fmla="*/ 295162 h 814359"/>
                        <a:gd name="connsiteX3" fmla="*/ 1628980 w 2894929"/>
                        <a:gd name="connsiteY3" fmla="*/ 731320 h 814359"/>
                        <a:gd name="connsiteX4" fmla="*/ 1543253 w 2894929"/>
                        <a:gd name="connsiteY4" fmla="*/ 764658 h 814359"/>
                        <a:gd name="connsiteX5" fmla="*/ 1408083 w 2894929"/>
                        <a:gd name="connsiteY5" fmla="*/ 803081 h 814359"/>
                        <a:gd name="connsiteX6" fmla="*/ 409778 w 2894929"/>
                        <a:gd name="connsiteY6" fmla="*/ 536058 h 814359"/>
                        <a:gd name="connsiteX7" fmla="*/ 95453 w 2894929"/>
                        <a:gd name="connsiteY7" fmla="*/ 393184 h 814359"/>
                        <a:gd name="connsiteX8" fmla="*/ 133552 w 2894929"/>
                        <a:gd name="connsiteY8" fmla="*/ 188395 h 814359"/>
                        <a:gd name="connsiteX0" fmla="*/ 133552 w 2894929"/>
                        <a:gd name="connsiteY0" fmla="*/ 188395 h 806049"/>
                        <a:gd name="connsiteX1" fmla="*/ 1441420 w 2894929"/>
                        <a:gd name="connsiteY1" fmla="*/ 1556 h 806049"/>
                        <a:gd name="connsiteX2" fmla="*/ 2894439 w 2894929"/>
                        <a:gd name="connsiteY2" fmla="*/ 295162 h 806049"/>
                        <a:gd name="connsiteX3" fmla="*/ 1628980 w 2894929"/>
                        <a:gd name="connsiteY3" fmla="*/ 731320 h 806049"/>
                        <a:gd name="connsiteX4" fmla="*/ 1543253 w 2894929"/>
                        <a:gd name="connsiteY4" fmla="*/ 764658 h 806049"/>
                        <a:gd name="connsiteX5" fmla="*/ 1408083 w 2894929"/>
                        <a:gd name="connsiteY5" fmla="*/ 793556 h 806049"/>
                        <a:gd name="connsiteX6" fmla="*/ 409778 w 2894929"/>
                        <a:gd name="connsiteY6" fmla="*/ 536058 h 806049"/>
                        <a:gd name="connsiteX7" fmla="*/ 95453 w 2894929"/>
                        <a:gd name="connsiteY7" fmla="*/ 393184 h 806049"/>
                        <a:gd name="connsiteX8" fmla="*/ 133552 w 2894929"/>
                        <a:gd name="connsiteY8" fmla="*/ 188395 h 806049"/>
                        <a:gd name="connsiteX0" fmla="*/ 133552 w 2894934"/>
                        <a:gd name="connsiteY0" fmla="*/ 188395 h 810343"/>
                        <a:gd name="connsiteX1" fmla="*/ 1441420 w 2894934"/>
                        <a:gd name="connsiteY1" fmla="*/ 1556 h 810343"/>
                        <a:gd name="connsiteX2" fmla="*/ 2894439 w 2894934"/>
                        <a:gd name="connsiteY2" fmla="*/ 295162 h 810343"/>
                        <a:gd name="connsiteX3" fmla="*/ 1628980 w 2894934"/>
                        <a:gd name="connsiteY3" fmla="*/ 731320 h 810343"/>
                        <a:gd name="connsiteX4" fmla="*/ 1408083 w 2894934"/>
                        <a:gd name="connsiteY4" fmla="*/ 793556 h 810343"/>
                        <a:gd name="connsiteX5" fmla="*/ 409778 w 2894934"/>
                        <a:gd name="connsiteY5" fmla="*/ 536058 h 810343"/>
                        <a:gd name="connsiteX6" fmla="*/ 95453 w 2894934"/>
                        <a:gd name="connsiteY6" fmla="*/ 393184 h 810343"/>
                        <a:gd name="connsiteX7" fmla="*/ 133552 w 2894934"/>
                        <a:gd name="connsiteY7" fmla="*/ 188395 h 810343"/>
                        <a:gd name="connsiteX0" fmla="*/ 133552 w 2894928"/>
                        <a:gd name="connsiteY0" fmla="*/ 188395 h 811666"/>
                        <a:gd name="connsiteX1" fmla="*/ 1441420 w 2894928"/>
                        <a:gd name="connsiteY1" fmla="*/ 1556 h 811666"/>
                        <a:gd name="connsiteX2" fmla="*/ 2894439 w 2894928"/>
                        <a:gd name="connsiteY2" fmla="*/ 295162 h 811666"/>
                        <a:gd name="connsiteX3" fmla="*/ 1628980 w 2894928"/>
                        <a:gd name="connsiteY3" fmla="*/ 731320 h 811666"/>
                        <a:gd name="connsiteX4" fmla="*/ 1486102 w 2894928"/>
                        <a:gd name="connsiteY4" fmla="*/ 783709 h 811666"/>
                        <a:gd name="connsiteX5" fmla="*/ 1408083 w 2894928"/>
                        <a:gd name="connsiteY5" fmla="*/ 793556 h 811666"/>
                        <a:gd name="connsiteX6" fmla="*/ 409778 w 2894928"/>
                        <a:gd name="connsiteY6" fmla="*/ 536058 h 811666"/>
                        <a:gd name="connsiteX7" fmla="*/ 95453 w 2894928"/>
                        <a:gd name="connsiteY7" fmla="*/ 393184 h 811666"/>
                        <a:gd name="connsiteX8" fmla="*/ 133552 w 2894928"/>
                        <a:gd name="connsiteY8" fmla="*/ 188395 h 811666"/>
                        <a:gd name="connsiteX0" fmla="*/ 133552 w 2894928"/>
                        <a:gd name="connsiteY0" fmla="*/ 188395 h 807680"/>
                        <a:gd name="connsiteX1" fmla="*/ 1441420 w 2894928"/>
                        <a:gd name="connsiteY1" fmla="*/ 1556 h 807680"/>
                        <a:gd name="connsiteX2" fmla="*/ 2894439 w 2894928"/>
                        <a:gd name="connsiteY2" fmla="*/ 295162 h 807680"/>
                        <a:gd name="connsiteX3" fmla="*/ 1628980 w 2894928"/>
                        <a:gd name="connsiteY3" fmla="*/ 731320 h 807680"/>
                        <a:gd name="connsiteX4" fmla="*/ 1505152 w 2894928"/>
                        <a:gd name="connsiteY4" fmla="*/ 769422 h 807680"/>
                        <a:gd name="connsiteX5" fmla="*/ 1408083 w 2894928"/>
                        <a:gd name="connsiteY5" fmla="*/ 793556 h 807680"/>
                        <a:gd name="connsiteX6" fmla="*/ 409778 w 2894928"/>
                        <a:gd name="connsiteY6" fmla="*/ 536058 h 807680"/>
                        <a:gd name="connsiteX7" fmla="*/ 95453 w 2894928"/>
                        <a:gd name="connsiteY7" fmla="*/ 393184 h 807680"/>
                        <a:gd name="connsiteX8" fmla="*/ 133552 w 2894928"/>
                        <a:gd name="connsiteY8" fmla="*/ 188395 h 807680"/>
                        <a:gd name="connsiteX0" fmla="*/ 133552 w 2894973"/>
                        <a:gd name="connsiteY0" fmla="*/ 188395 h 807680"/>
                        <a:gd name="connsiteX1" fmla="*/ 1441420 w 2894973"/>
                        <a:gd name="connsiteY1" fmla="*/ 1556 h 807680"/>
                        <a:gd name="connsiteX2" fmla="*/ 2894439 w 2894973"/>
                        <a:gd name="connsiteY2" fmla="*/ 295162 h 807680"/>
                        <a:gd name="connsiteX3" fmla="*/ 1719468 w 2894973"/>
                        <a:gd name="connsiteY3" fmla="*/ 702745 h 807680"/>
                        <a:gd name="connsiteX4" fmla="*/ 1505152 w 2894973"/>
                        <a:gd name="connsiteY4" fmla="*/ 769422 h 807680"/>
                        <a:gd name="connsiteX5" fmla="*/ 1408083 w 2894973"/>
                        <a:gd name="connsiteY5" fmla="*/ 793556 h 807680"/>
                        <a:gd name="connsiteX6" fmla="*/ 409778 w 2894973"/>
                        <a:gd name="connsiteY6" fmla="*/ 536058 h 807680"/>
                        <a:gd name="connsiteX7" fmla="*/ 95453 w 2894973"/>
                        <a:gd name="connsiteY7" fmla="*/ 393184 h 807680"/>
                        <a:gd name="connsiteX8" fmla="*/ 133552 w 2894973"/>
                        <a:gd name="connsiteY8" fmla="*/ 188395 h 807680"/>
                        <a:gd name="connsiteX0" fmla="*/ 133552 w 2894973"/>
                        <a:gd name="connsiteY0" fmla="*/ 188395 h 807680"/>
                        <a:gd name="connsiteX1" fmla="*/ 1441420 w 2894973"/>
                        <a:gd name="connsiteY1" fmla="*/ 1556 h 807680"/>
                        <a:gd name="connsiteX2" fmla="*/ 2894439 w 2894973"/>
                        <a:gd name="connsiteY2" fmla="*/ 295162 h 807680"/>
                        <a:gd name="connsiteX3" fmla="*/ 1719468 w 2894973"/>
                        <a:gd name="connsiteY3" fmla="*/ 702745 h 807680"/>
                        <a:gd name="connsiteX4" fmla="*/ 1505152 w 2894973"/>
                        <a:gd name="connsiteY4" fmla="*/ 769422 h 807680"/>
                        <a:gd name="connsiteX5" fmla="*/ 1408083 w 2894973"/>
                        <a:gd name="connsiteY5" fmla="*/ 793556 h 807680"/>
                        <a:gd name="connsiteX6" fmla="*/ 409778 w 2894973"/>
                        <a:gd name="connsiteY6" fmla="*/ 536058 h 807680"/>
                        <a:gd name="connsiteX7" fmla="*/ 95453 w 2894973"/>
                        <a:gd name="connsiteY7" fmla="*/ 393184 h 807680"/>
                        <a:gd name="connsiteX8" fmla="*/ 133552 w 2894973"/>
                        <a:gd name="connsiteY8" fmla="*/ 188395 h 807680"/>
                        <a:gd name="connsiteX0" fmla="*/ 133552 w 2894973"/>
                        <a:gd name="connsiteY0" fmla="*/ 188395 h 807202"/>
                        <a:gd name="connsiteX1" fmla="*/ 1441420 w 2894973"/>
                        <a:gd name="connsiteY1" fmla="*/ 1556 h 807202"/>
                        <a:gd name="connsiteX2" fmla="*/ 2894439 w 2894973"/>
                        <a:gd name="connsiteY2" fmla="*/ 295162 h 807202"/>
                        <a:gd name="connsiteX3" fmla="*/ 1719468 w 2894973"/>
                        <a:gd name="connsiteY3" fmla="*/ 702745 h 807202"/>
                        <a:gd name="connsiteX4" fmla="*/ 1505152 w 2894973"/>
                        <a:gd name="connsiteY4" fmla="*/ 769422 h 807202"/>
                        <a:gd name="connsiteX5" fmla="*/ 1465336 w 2894973"/>
                        <a:gd name="connsiteY5" fmla="*/ 771375 h 807202"/>
                        <a:gd name="connsiteX6" fmla="*/ 1408083 w 2894973"/>
                        <a:gd name="connsiteY6" fmla="*/ 793556 h 807202"/>
                        <a:gd name="connsiteX7" fmla="*/ 409778 w 2894973"/>
                        <a:gd name="connsiteY7" fmla="*/ 536058 h 807202"/>
                        <a:gd name="connsiteX8" fmla="*/ 95453 w 2894973"/>
                        <a:gd name="connsiteY8" fmla="*/ 393184 h 807202"/>
                        <a:gd name="connsiteX9" fmla="*/ 133552 w 2894973"/>
                        <a:gd name="connsiteY9" fmla="*/ 188395 h 807202"/>
                        <a:gd name="connsiteX0" fmla="*/ 133552 w 2894973"/>
                        <a:gd name="connsiteY0" fmla="*/ 188395 h 808440"/>
                        <a:gd name="connsiteX1" fmla="*/ 1441420 w 2894973"/>
                        <a:gd name="connsiteY1" fmla="*/ 1556 h 808440"/>
                        <a:gd name="connsiteX2" fmla="*/ 2894439 w 2894973"/>
                        <a:gd name="connsiteY2" fmla="*/ 295162 h 808440"/>
                        <a:gd name="connsiteX3" fmla="*/ 1719468 w 2894973"/>
                        <a:gd name="connsiteY3" fmla="*/ 702745 h 808440"/>
                        <a:gd name="connsiteX4" fmla="*/ 1505152 w 2894973"/>
                        <a:gd name="connsiteY4" fmla="*/ 769422 h 808440"/>
                        <a:gd name="connsiteX5" fmla="*/ 1408083 w 2894973"/>
                        <a:gd name="connsiteY5" fmla="*/ 793556 h 808440"/>
                        <a:gd name="connsiteX6" fmla="*/ 409778 w 2894973"/>
                        <a:gd name="connsiteY6" fmla="*/ 536058 h 808440"/>
                        <a:gd name="connsiteX7" fmla="*/ 95453 w 2894973"/>
                        <a:gd name="connsiteY7" fmla="*/ 393184 h 808440"/>
                        <a:gd name="connsiteX8" fmla="*/ 133552 w 2894973"/>
                        <a:gd name="connsiteY8" fmla="*/ 188395 h 808440"/>
                        <a:gd name="connsiteX0" fmla="*/ 133552 w 2894973"/>
                        <a:gd name="connsiteY0" fmla="*/ 188395 h 806155"/>
                        <a:gd name="connsiteX1" fmla="*/ 1441420 w 2894973"/>
                        <a:gd name="connsiteY1" fmla="*/ 1556 h 806155"/>
                        <a:gd name="connsiteX2" fmla="*/ 2894439 w 2894973"/>
                        <a:gd name="connsiteY2" fmla="*/ 295162 h 806155"/>
                        <a:gd name="connsiteX3" fmla="*/ 1719468 w 2894973"/>
                        <a:gd name="connsiteY3" fmla="*/ 702745 h 806155"/>
                        <a:gd name="connsiteX4" fmla="*/ 1505152 w 2894973"/>
                        <a:gd name="connsiteY4" fmla="*/ 769422 h 806155"/>
                        <a:gd name="connsiteX5" fmla="*/ 1489148 w 2894973"/>
                        <a:gd name="connsiteY5" fmla="*/ 766612 h 806155"/>
                        <a:gd name="connsiteX6" fmla="*/ 1408083 w 2894973"/>
                        <a:gd name="connsiteY6" fmla="*/ 793556 h 806155"/>
                        <a:gd name="connsiteX7" fmla="*/ 409778 w 2894973"/>
                        <a:gd name="connsiteY7" fmla="*/ 536058 h 806155"/>
                        <a:gd name="connsiteX8" fmla="*/ 95453 w 2894973"/>
                        <a:gd name="connsiteY8" fmla="*/ 393184 h 806155"/>
                        <a:gd name="connsiteX9" fmla="*/ 133552 w 2894973"/>
                        <a:gd name="connsiteY9" fmla="*/ 188395 h 806155"/>
                        <a:gd name="connsiteX0" fmla="*/ 133552 w 2894973"/>
                        <a:gd name="connsiteY0" fmla="*/ 188395 h 805249"/>
                        <a:gd name="connsiteX1" fmla="*/ 1441420 w 2894973"/>
                        <a:gd name="connsiteY1" fmla="*/ 1556 h 805249"/>
                        <a:gd name="connsiteX2" fmla="*/ 2894439 w 2894973"/>
                        <a:gd name="connsiteY2" fmla="*/ 295162 h 805249"/>
                        <a:gd name="connsiteX3" fmla="*/ 1719468 w 2894973"/>
                        <a:gd name="connsiteY3" fmla="*/ 702745 h 805249"/>
                        <a:gd name="connsiteX4" fmla="*/ 1505152 w 2894973"/>
                        <a:gd name="connsiteY4" fmla="*/ 769422 h 805249"/>
                        <a:gd name="connsiteX5" fmla="*/ 1489148 w 2894973"/>
                        <a:gd name="connsiteY5" fmla="*/ 766612 h 805249"/>
                        <a:gd name="connsiteX6" fmla="*/ 1479623 w 2894973"/>
                        <a:gd name="connsiteY6" fmla="*/ 761851 h 805249"/>
                        <a:gd name="connsiteX7" fmla="*/ 1408083 w 2894973"/>
                        <a:gd name="connsiteY7" fmla="*/ 793556 h 805249"/>
                        <a:gd name="connsiteX8" fmla="*/ 409778 w 2894973"/>
                        <a:gd name="connsiteY8" fmla="*/ 536058 h 805249"/>
                        <a:gd name="connsiteX9" fmla="*/ 95453 w 2894973"/>
                        <a:gd name="connsiteY9" fmla="*/ 393184 h 805249"/>
                        <a:gd name="connsiteX10" fmla="*/ 133552 w 2894973"/>
                        <a:gd name="connsiteY10" fmla="*/ 188395 h 805249"/>
                        <a:gd name="connsiteX0" fmla="*/ 133552 w 2894973"/>
                        <a:gd name="connsiteY0" fmla="*/ 188395 h 807385"/>
                        <a:gd name="connsiteX1" fmla="*/ 1441420 w 2894973"/>
                        <a:gd name="connsiteY1" fmla="*/ 1556 h 807385"/>
                        <a:gd name="connsiteX2" fmla="*/ 2894439 w 2894973"/>
                        <a:gd name="connsiteY2" fmla="*/ 295162 h 807385"/>
                        <a:gd name="connsiteX3" fmla="*/ 1719468 w 2894973"/>
                        <a:gd name="connsiteY3" fmla="*/ 702745 h 807385"/>
                        <a:gd name="connsiteX4" fmla="*/ 1505152 w 2894973"/>
                        <a:gd name="connsiteY4" fmla="*/ 769422 h 807385"/>
                        <a:gd name="connsiteX5" fmla="*/ 1489148 w 2894973"/>
                        <a:gd name="connsiteY5" fmla="*/ 766612 h 807385"/>
                        <a:gd name="connsiteX6" fmla="*/ 1479623 w 2894973"/>
                        <a:gd name="connsiteY6" fmla="*/ 761851 h 807385"/>
                        <a:gd name="connsiteX7" fmla="*/ 1446286 w 2894973"/>
                        <a:gd name="connsiteY7" fmla="*/ 771376 h 807385"/>
                        <a:gd name="connsiteX8" fmla="*/ 1408083 w 2894973"/>
                        <a:gd name="connsiteY8" fmla="*/ 793556 h 807385"/>
                        <a:gd name="connsiteX9" fmla="*/ 409778 w 2894973"/>
                        <a:gd name="connsiteY9" fmla="*/ 536058 h 807385"/>
                        <a:gd name="connsiteX10" fmla="*/ 95453 w 2894973"/>
                        <a:gd name="connsiteY10" fmla="*/ 393184 h 807385"/>
                        <a:gd name="connsiteX11" fmla="*/ 133552 w 2894973"/>
                        <a:gd name="connsiteY11" fmla="*/ 188395 h 807385"/>
                        <a:gd name="connsiteX0" fmla="*/ 133552 w 2894973"/>
                        <a:gd name="connsiteY0" fmla="*/ 188395 h 805249"/>
                        <a:gd name="connsiteX1" fmla="*/ 1441420 w 2894973"/>
                        <a:gd name="connsiteY1" fmla="*/ 1556 h 805249"/>
                        <a:gd name="connsiteX2" fmla="*/ 2894439 w 2894973"/>
                        <a:gd name="connsiteY2" fmla="*/ 295162 h 805249"/>
                        <a:gd name="connsiteX3" fmla="*/ 1719468 w 2894973"/>
                        <a:gd name="connsiteY3" fmla="*/ 702745 h 805249"/>
                        <a:gd name="connsiteX4" fmla="*/ 1505152 w 2894973"/>
                        <a:gd name="connsiteY4" fmla="*/ 769422 h 805249"/>
                        <a:gd name="connsiteX5" fmla="*/ 1489148 w 2894973"/>
                        <a:gd name="connsiteY5" fmla="*/ 766612 h 805249"/>
                        <a:gd name="connsiteX6" fmla="*/ 1479623 w 2894973"/>
                        <a:gd name="connsiteY6" fmla="*/ 761851 h 805249"/>
                        <a:gd name="connsiteX7" fmla="*/ 1408083 w 2894973"/>
                        <a:gd name="connsiteY7" fmla="*/ 793556 h 805249"/>
                        <a:gd name="connsiteX8" fmla="*/ 409778 w 2894973"/>
                        <a:gd name="connsiteY8" fmla="*/ 536058 h 805249"/>
                        <a:gd name="connsiteX9" fmla="*/ 95453 w 2894973"/>
                        <a:gd name="connsiteY9" fmla="*/ 393184 h 805249"/>
                        <a:gd name="connsiteX10" fmla="*/ 133552 w 2894973"/>
                        <a:gd name="connsiteY10" fmla="*/ 188395 h 805249"/>
                        <a:gd name="connsiteX0" fmla="*/ 133552 w 2894973"/>
                        <a:gd name="connsiteY0" fmla="*/ 188395 h 781603"/>
                        <a:gd name="connsiteX1" fmla="*/ 1441420 w 2894973"/>
                        <a:gd name="connsiteY1" fmla="*/ 1556 h 781603"/>
                        <a:gd name="connsiteX2" fmla="*/ 2894439 w 2894973"/>
                        <a:gd name="connsiteY2" fmla="*/ 295162 h 781603"/>
                        <a:gd name="connsiteX3" fmla="*/ 1719468 w 2894973"/>
                        <a:gd name="connsiteY3" fmla="*/ 702745 h 781603"/>
                        <a:gd name="connsiteX4" fmla="*/ 1505152 w 2894973"/>
                        <a:gd name="connsiteY4" fmla="*/ 769422 h 781603"/>
                        <a:gd name="connsiteX5" fmla="*/ 1489148 w 2894973"/>
                        <a:gd name="connsiteY5" fmla="*/ 766612 h 781603"/>
                        <a:gd name="connsiteX6" fmla="*/ 1479623 w 2894973"/>
                        <a:gd name="connsiteY6" fmla="*/ 761851 h 781603"/>
                        <a:gd name="connsiteX7" fmla="*/ 409778 w 2894973"/>
                        <a:gd name="connsiteY7" fmla="*/ 536058 h 781603"/>
                        <a:gd name="connsiteX8" fmla="*/ 95453 w 2894973"/>
                        <a:gd name="connsiteY8" fmla="*/ 393184 h 781603"/>
                        <a:gd name="connsiteX9" fmla="*/ 133552 w 2894973"/>
                        <a:gd name="connsiteY9" fmla="*/ 188395 h 781603"/>
                        <a:gd name="connsiteX0" fmla="*/ 133552 w 2894973"/>
                        <a:gd name="connsiteY0" fmla="*/ 188395 h 781603"/>
                        <a:gd name="connsiteX1" fmla="*/ 1441420 w 2894973"/>
                        <a:gd name="connsiteY1" fmla="*/ 1556 h 781603"/>
                        <a:gd name="connsiteX2" fmla="*/ 2894439 w 2894973"/>
                        <a:gd name="connsiteY2" fmla="*/ 295162 h 781603"/>
                        <a:gd name="connsiteX3" fmla="*/ 1719468 w 2894973"/>
                        <a:gd name="connsiteY3" fmla="*/ 702745 h 781603"/>
                        <a:gd name="connsiteX4" fmla="*/ 1505152 w 2894973"/>
                        <a:gd name="connsiteY4" fmla="*/ 769422 h 781603"/>
                        <a:gd name="connsiteX5" fmla="*/ 1489148 w 2894973"/>
                        <a:gd name="connsiteY5" fmla="*/ 766612 h 781603"/>
                        <a:gd name="connsiteX6" fmla="*/ 1479623 w 2894973"/>
                        <a:gd name="connsiteY6" fmla="*/ 761851 h 781603"/>
                        <a:gd name="connsiteX7" fmla="*/ 395490 w 2894973"/>
                        <a:gd name="connsiteY7" fmla="*/ 555108 h 781603"/>
                        <a:gd name="connsiteX8" fmla="*/ 95453 w 2894973"/>
                        <a:gd name="connsiteY8" fmla="*/ 393184 h 781603"/>
                        <a:gd name="connsiteX9" fmla="*/ 133552 w 2894973"/>
                        <a:gd name="connsiteY9" fmla="*/ 188395 h 781603"/>
                        <a:gd name="connsiteX0" fmla="*/ 133552 w 2894973"/>
                        <a:gd name="connsiteY0" fmla="*/ 188395 h 816018"/>
                        <a:gd name="connsiteX1" fmla="*/ 1441420 w 2894973"/>
                        <a:gd name="connsiteY1" fmla="*/ 1556 h 816018"/>
                        <a:gd name="connsiteX2" fmla="*/ 2894439 w 2894973"/>
                        <a:gd name="connsiteY2" fmla="*/ 295162 h 816018"/>
                        <a:gd name="connsiteX3" fmla="*/ 1719468 w 2894973"/>
                        <a:gd name="connsiteY3" fmla="*/ 702745 h 816018"/>
                        <a:gd name="connsiteX4" fmla="*/ 1505152 w 2894973"/>
                        <a:gd name="connsiteY4" fmla="*/ 769422 h 816018"/>
                        <a:gd name="connsiteX5" fmla="*/ 1489148 w 2894973"/>
                        <a:gd name="connsiteY5" fmla="*/ 766612 h 816018"/>
                        <a:gd name="connsiteX6" fmla="*/ 1384373 w 2894973"/>
                        <a:gd name="connsiteY6" fmla="*/ 804713 h 816018"/>
                        <a:gd name="connsiteX7" fmla="*/ 395490 w 2894973"/>
                        <a:gd name="connsiteY7" fmla="*/ 555108 h 816018"/>
                        <a:gd name="connsiteX8" fmla="*/ 95453 w 2894973"/>
                        <a:gd name="connsiteY8" fmla="*/ 393184 h 816018"/>
                        <a:gd name="connsiteX9" fmla="*/ 133552 w 2894973"/>
                        <a:gd name="connsiteY9" fmla="*/ 188395 h 816018"/>
                        <a:gd name="connsiteX0" fmla="*/ 133552 w 2894973"/>
                        <a:gd name="connsiteY0" fmla="*/ 188395 h 814191"/>
                        <a:gd name="connsiteX1" fmla="*/ 1441420 w 2894973"/>
                        <a:gd name="connsiteY1" fmla="*/ 1556 h 814191"/>
                        <a:gd name="connsiteX2" fmla="*/ 2894439 w 2894973"/>
                        <a:gd name="connsiteY2" fmla="*/ 295162 h 814191"/>
                        <a:gd name="connsiteX3" fmla="*/ 1719468 w 2894973"/>
                        <a:gd name="connsiteY3" fmla="*/ 702745 h 814191"/>
                        <a:gd name="connsiteX4" fmla="*/ 1505152 w 2894973"/>
                        <a:gd name="connsiteY4" fmla="*/ 769422 h 814191"/>
                        <a:gd name="connsiteX5" fmla="*/ 1551061 w 2894973"/>
                        <a:gd name="connsiteY5" fmla="*/ 747562 h 814191"/>
                        <a:gd name="connsiteX6" fmla="*/ 1384373 w 2894973"/>
                        <a:gd name="connsiteY6" fmla="*/ 804713 h 814191"/>
                        <a:gd name="connsiteX7" fmla="*/ 395490 w 2894973"/>
                        <a:gd name="connsiteY7" fmla="*/ 555108 h 814191"/>
                        <a:gd name="connsiteX8" fmla="*/ 95453 w 2894973"/>
                        <a:gd name="connsiteY8" fmla="*/ 393184 h 814191"/>
                        <a:gd name="connsiteX9" fmla="*/ 133552 w 2894973"/>
                        <a:gd name="connsiteY9" fmla="*/ 188395 h 814191"/>
                        <a:gd name="connsiteX0" fmla="*/ 137368 w 2898789"/>
                        <a:gd name="connsiteY0" fmla="*/ 188395 h 814191"/>
                        <a:gd name="connsiteX1" fmla="*/ 1445236 w 2898789"/>
                        <a:gd name="connsiteY1" fmla="*/ 1556 h 814191"/>
                        <a:gd name="connsiteX2" fmla="*/ 2898255 w 2898789"/>
                        <a:gd name="connsiteY2" fmla="*/ 295162 h 814191"/>
                        <a:gd name="connsiteX3" fmla="*/ 1723284 w 2898789"/>
                        <a:gd name="connsiteY3" fmla="*/ 702745 h 814191"/>
                        <a:gd name="connsiteX4" fmla="*/ 1508968 w 2898789"/>
                        <a:gd name="connsiteY4" fmla="*/ 769422 h 814191"/>
                        <a:gd name="connsiteX5" fmla="*/ 1554877 w 2898789"/>
                        <a:gd name="connsiteY5" fmla="*/ 747562 h 814191"/>
                        <a:gd name="connsiteX6" fmla="*/ 1388189 w 2898789"/>
                        <a:gd name="connsiteY6" fmla="*/ 804713 h 814191"/>
                        <a:gd name="connsiteX7" fmla="*/ 399306 w 2898789"/>
                        <a:gd name="connsiteY7" fmla="*/ 555108 h 814191"/>
                        <a:gd name="connsiteX8" fmla="*/ 99269 w 2898789"/>
                        <a:gd name="connsiteY8" fmla="*/ 393184 h 814191"/>
                        <a:gd name="connsiteX9" fmla="*/ 39654 w 2898789"/>
                        <a:gd name="connsiteY9" fmla="*/ 281758 h 814191"/>
                        <a:gd name="connsiteX10" fmla="*/ 137368 w 2898789"/>
                        <a:gd name="connsiteY10" fmla="*/ 188395 h 814191"/>
                        <a:gd name="connsiteX0" fmla="*/ 126705 w 2888126"/>
                        <a:gd name="connsiteY0" fmla="*/ 188395 h 814191"/>
                        <a:gd name="connsiteX1" fmla="*/ 1434573 w 2888126"/>
                        <a:gd name="connsiteY1" fmla="*/ 1556 h 814191"/>
                        <a:gd name="connsiteX2" fmla="*/ 2887592 w 2888126"/>
                        <a:gd name="connsiteY2" fmla="*/ 295162 h 814191"/>
                        <a:gd name="connsiteX3" fmla="*/ 1712621 w 2888126"/>
                        <a:gd name="connsiteY3" fmla="*/ 702745 h 814191"/>
                        <a:gd name="connsiteX4" fmla="*/ 1498305 w 2888126"/>
                        <a:gd name="connsiteY4" fmla="*/ 769422 h 814191"/>
                        <a:gd name="connsiteX5" fmla="*/ 1544214 w 2888126"/>
                        <a:gd name="connsiteY5" fmla="*/ 747562 h 814191"/>
                        <a:gd name="connsiteX6" fmla="*/ 1377526 w 2888126"/>
                        <a:gd name="connsiteY6" fmla="*/ 804713 h 814191"/>
                        <a:gd name="connsiteX7" fmla="*/ 388643 w 2888126"/>
                        <a:gd name="connsiteY7" fmla="*/ 555108 h 814191"/>
                        <a:gd name="connsiteX8" fmla="*/ 88606 w 2888126"/>
                        <a:gd name="connsiteY8" fmla="*/ 393184 h 814191"/>
                        <a:gd name="connsiteX9" fmla="*/ 28991 w 2888126"/>
                        <a:gd name="connsiteY9" fmla="*/ 281758 h 814191"/>
                        <a:gd name="connsiteX10" fmla="*/ 126705 w 2888126"/>
                        <a:gd name="connsiteY10" fmla="*/ 188395 h 814191"/>
                        <a:gd name="connsiteX0" fmla="*/ 126705 w 2888126"/>
                        <a:gd name="connsiteY0" fmla="*/ 188395 h 814191"/>
                        <a:gd name="connsiteX1" fmla="*/ 1434573 w 2888126"/>
                        <a:gd name="connsiteY1" fmla="*/ 1556 h 814191"/>
                        <a:gd name="connsiteX2" fmla="*/ 2887592 w 2888126"/>
                        <a:gd name="connsiteY2" fmla="*/ 295162 h 814191"/>
                        <a:gd name="connsiteX3" fmla="*/ 1712621 w 2888126"/>
                        <a:gd name="connsiteY3" fmla="*/ 702745 h 814191"/>
                        <a:gd name="connsiteX4" fmla="*/ 1498305 w 2888126"/>
                        <a:gd name="connsiteY4" fmla="*/ 769422 h 814191"/>
                        <a:gd name="connsiteX5" fmla="*/ 1544214 w 2888126"/>
                        <a:gd name="connsiteY5" fmla="*/ 747562 h 814191"/>
                        <a:gd name="connsiteX6" fmla="*/ 1377526 w 2888126"/>
                        <a:gd name="connsiteY6" fmla="*/ 804713 h 814191"/>
                        <a:gd name="connsiteX7" fmla="*/ 388643 w 2888126"/>
                        <a:gd name="connsiteY7" fmla="*/ 555108 h 814191"/>
                        <a:gd name="connsiteX8" fmla="*/ 126706 w 2888126"/>
                        <a:gd name="connsiteY8" fmla="*/ 440809 h 814191"/>
                        <a:gd name="connsiteX9" fmla="*/ 28991 w 2888126"/>
                        <a:gd name="connsiteY9" fmla="*/ 281758 h 814191"/>
                        <a:gd name="connsiteX10" fmla="*/ 126705 w 2888126"/>
                        <a:gd name="connsiteY10" fmla="*/ 188395 h 814191"/>
                        <a:gd name="connsiteX0" fmla="*/ 116722 w 2878143"/>
                        <a:gd name="connsiteY0" fmla="*/ 188395 h 814191"/>
                        <a:gd name="connsiteX1" fmla="*/ 1424590 w 2878143"/>
                        <a:gd name="connsiteY1" fmla="*/ 1556 h 814191"/>
                        <a:gd name="connsiteX2" fmla="*/ 2877609 w 2878143"/>
                        <a:gd name="connsiteY2" fmla="*/ 295162 h 814191"/>
                        <a:gd name="connsiteX3" fmla="*/ 1702638 w 2878143"/>
                        <a:gd name="connsiteY3" fmla="*/ 702745 h 814191"/>
                        <a:gd name="connsiteX4" fmla="*/ 1488322 w 2878143"/>
                        <a:gd name="connsiteY4" fmla="*/ 769422 h 814191"/>
                        <a:gd name="connsiteX5" fmla="*/ 1534231 w 2878143"/>
                        <a:gd name="connsiteY5" fmla="*/ 747562 h 814191"/>
                        <a:gd name="connsiteX6" fmla="*/ 1367543 w 2878143"/>
                        <a:gd name="connsiteY6" fmla="*/ 804713 h 814191"/>
                        <a:gd name="connsiteX7" fmla="*/ 378660 w 2878143"/>
                        <a:gd name="connsiteY7" fmla="*/ 555108 h 814191"/>
                        <a:gd name="connsiteX8" fmla="*/ 116723 w 2878143"/>
                        <a:gd name="connsiteY8" fmla="*/ 440809 h 814191"/>
                        <a:gd name="connsiteX9" fmla="*/ 19008 w 2878143"/>
                        <a:gd name="connsiteY9" fmla="*/ 281758 h 814191"/>
                        <a:gd name="connsiteX10" fmla="*/ 61870 w 2878143"/>
                        <a:gd name="connsiteY10" fmla="*/ 234133 h 814191"/>
                        <a:gd name="connsiteX11" fmla="*/ 116722 w 2878143"/>
                        <a:gd name="connsiteY11" fmla="*/ 188395 h 814191"/>
                        <a:gd name="connsiteX0" fmla="*/ 125691 w 2863300"/>
                        <a:gd name="connsiteY0" fmla="*/ 225487 h 813183"/>
                        <a:gd name="connsiteX1" fmla="*/ 1409747 w 2863300"/>
                        <a:gd name="connsiteY1" fmla="*/ 548 h 813183"/>
                        <a:gd name="connsiteX2" fmla="*/ 2862766 w 2863300"/>
                        <a:gd name="connsiteY2" fmla="*/ 294154 h 813183"/>
                        <a:gd name="connsiteX3" fmla="*/ 1687795 w 2863300"/>
                        <a:gd name="connsiteY3" fmla="*/ 701737 h 813183"/>
                        <a:gd name="connsiteX4" fmla="*/ 1473479 w 2863300"/>
                        <a:gd name="connsiteY4" fmla="*/ 768414 h 813183"/>
                        <a:gd name="connsiteX5" fmla="*/ 1519388 w 2863300"/>
                        <a:gd name="connsiteY5" fmla="*/ 746554 h 813183"/>
                        <a:gd name="connsiteX6" fmla="*/ 1352700 w 2863300"/>
                        <a:gd name="connsiteY6" fmla="*/ 803705 h 813183"/>
                        <a:gd name="connsiteX7" fmla="*/ 363817 w 2863300"/>
                        <a:gd name="connsiteY7" fmla="*/ 554100 h 813183"/>
                        <a:gd name="connsiteX8" fmla="*/ 101880 w 2863300"/>
                        <a:gd name="connsiteY8" fmla="*/ 439801 h 813183"/>
                        <a:gd name="connsiteX9" fmla="*/ 4165 w 2863300"/>
                        <a:gd name="connsiteY9" fmla="*/ 280750 h 813183"/>
                        <a:gd name="connsiteX10" fmla="*/ 47027 w 2863300"/>
                        <a:gd name="connsiteY10" fmla="*/ 233125 h 813183"/>
                        <a:gd name="connsiteX11" fmla="*/ 125691 w 2863300"/>
                        <a:gd name="connsiteY11" fmla="*/ 225487 h 813183"/>
                        <a:gd name="connsiteX0" fmla="*/ 125691 w 2863300"/>
                        <a:gd name="connsiteY0" fmla="*/ 225487 h 813183"/>
                        <a:gd name="connsiteX1" fmla="*/ 1409747 w 2863300"/>
                        <a:gd name="connsiteY1" fmla="*/ 548 h 813183"/>
                        <a:gd name="connsiteX2" fmla="*/ 2862766 w 2863300"/>
                        <a:gd name="connsiteY2" fmla="*/ 294154 h 813183"/>
                        <a:gd name="connsiteX3" fmla="*/ 1687795 w 2863300"/>
                        <a:gd name="connsiteY3" fmla="*/ 701737 h 813183"/>
                        <a:gd name="connsiteX4" fmla="*/ 1473479 w 2863300"/>
                        <a:gd name="connsiteY4" fmla="*/ 768414 h 813183"/>
                        <a:gd name="connsiteX5" fmla="*/ 1519388 w 2863300"/>
                        <a:gd name="connsiteY5" fmla="*/ 746554 h 813183"/>
                        <a:gd name="connsiteX6" fmla="*/ 1352700 w 2863300"/>
                        <a:gd name="connsiteY6" fmla="*/ 803705 h 813183"/>
                        <a:gd name="connsiteX7" fmla="*/ 363817 w 2863300"/>
                        <a:gd name="connsiteY7" fmla="*/ 554100 h 813183"/>
                        <a:gd name="connsiteX8" fmla="*/ 101880 w 2863300"/>
                        <a:gd name="connsiteY8" fmla="*/ 439801 h 813183"/>
                        <a:gd name="connsiteX9" fmla="*/ 4165 w 2863300"/>
                        <a:gd name="connsiteY9" fmla="*/ 280750 h 813183"/>
                        <a:gd name="connsiteX10" fmla="*/ 47027 w 2863300"/>
                        <a:gd name="connsiteY10" fmla="*/ 233125 h 813183"/>
                        <a:gd name="connsiteX11" fmla="*/ 125691 w 2863300"/>
                        <a:gd name="connsiteY11" fmla="*/ 225487 h 813183"/>
                        <a:gd name="connsiteX0" fmla="*/ 125691 w 2863370"/>
                        <a:gd name="connsiteY0" fmla="*/ 225487 h 813183"/>
                        <a:gd name="connsiteX1" fmla="*/ 1409747 w 2863370"/>
                        <a:gd name="connsiteY1" fmla="*/ 548 h 813183"/>
                        <a:gd name="connsiteX2" fmla="*/ 2862766 w 2863370"/>
                        <a:gd name="connsiteY2" fmla="*/ 294154 h 813183"/>
                        <a:gd name="connsiteX3" fmla="*/ 1802095 w 2863370"/>
                        <a:gd name="connsiteY3" fmla="*/ 696975 h 813183"/>
                        <a:gd name="connsiteX4" fmla="*/ 1473479 w 2863370"/>
                        <a:gd name="connsiteY4" fmla="*/ 768414 h 813183"/>
                        <a:gd name="connsiteX5" fmla="*/ 1519388 w 2863370"/>
                        <a:gd name="connsiteY5" fmla="*/ 746554 h 813183"/>
                        <a:gd name="connsiteX6" fmla="*/ 1352700 w 2863370"/>
                        <a:gd name="connsiteY6" fmla="*/ 803705 h 813183"/>
                        <a:gd name="connsiteX7" fmla="*/ 363817 w 2863370"/>
                        <a:gd name="connsiteY7" fmla="*/ 554100 h 813183"/>
                        <a:gd name="connsiteX8" fmla="*/ 101880 w 2863370"/>
                        <a:gd name="connsiteY8" fmla="*/ 439801 h 813183"/>
                        <a:gd name="connsiteX9" fmla="*/ 4165 w 2863370"/>
                        <a:gd name="connsiteY9" fmla="*/ 280750 h 813183"/>
                        <a:gd name="connsiteX10" fmla="*/ 47027 w 2863370"/>
                        <a:gd name="connsiteY10" fmla="*/ 233125 h 813183"/>
                        <a:gd name="connsiteX11" fmla="*/ 125691 w 2863370"/>
                        <a:gd name="connsiteY11" fmla="*/ 225487 h 813183"/>
                        <a:gd name="connsiteX0" fmla="*/ 125691 w 2863370"/>
                        <a:gd name="connsiteY0" fmla="*/ 225487 h 815773"/>
                        <a:gd name="connsiteX1" fmla="*/ 1409747 w 2863370"/>
                        <a:gd name="connsiteY1" fmla="*/ 548 h 815773"/>
                        <a:gd name="connsiteX2" fmla="*/ 2862766 w 2863370"/>
                        <a:gd name="connsiteY2" fmla="*/ 294154 h 815773"/>
                        <a:gd name="connsiteX3" fmla="*/ 1802095 w 2863370"/>
                        <a:gd name="connsiteY3" fmla="*/ 696975 h 815773"/>
                        <a:gd name="connsiteX4" fmla="*/ 1473479 w 2863370"/>
                        <a:gd name="connsiteY4" fmla="*/ 768414 h 815773"/>
                        <a:gd name="connsiteX5" fmla="*/ 1352700 w 2863370"/>
                        <a:gd name="connsiteY5" fmla="*/ 803705 h 815773"/>
                        <a:gd name="connsiteX6" fmla="*/ 363817 w 2863370"/>
                        <a:gd name="connsiteY6" fmla="*/ 554100 h 815773"/>
                        <a:gd name="connsiteX7" fmla="*/ 101880 w 2863370"/>
                        <a:gd name="connsiteY7" fmla="*/ 439801 h 815773"/>
                        <a:gd name="connsiteX8" fmla="*/ 4165 w 2863370"/>
                        <a:gd name="connsiteY8" fmla="*/ 280750 h 815773"/>
                        <a:gd name="connsiteX9" fmla="*/ 47027 w 2863370"/>
                        <a:gd name="connsiteY9" fmla="*/ 233125 h 815773"/>
                        <a:gd name="connsiteX10" fmla="*/ 125691 w 2863370"/>
                        <a:gd name="connsiteY10" fmla="*/ 225487 h 815773"/>
                        <a:gd name="connsiteX0" fmla="*/ 125691 w 2863370"/>
                        <a:gd name="connsiteY0" fmla="*/ 225487 h 813486"/>
                        <a:gd name="connsiteX1" fmla="*/ 1409747 w 2863370"/>
                        <a:gd name="connsiteY1" fmla="*/ 548 h 813486"/>
                        <a:gd name="connsiteX2" fmla="*/ 2862766 w 2863370"/>
                        <a:gd name="connsiteY2" fmla="*/ 294154 h 813486"/>
                        <a:gd name="connsiteX3" fmla="*/ 1802095 w 2863370"/>
                        <a:gd name="connsiteY3" fmla="*/ 696975 h 813486"/>
                        <a:gd name="connsiteX4" fmla="*/ 1568729 w 2863370"/>
                        <a:gd name="connsiteY4" fmla="*/ 749364 h 813486"/>
                        <a:gd name="connsiteX5" fmla="*/ 1352700 w 2863370"/>
                        <a:gd name="connsiteY5" fmla="*/ 803705 h 813486"/>
                        <a:gd name="connsiteX6" fmla="*/ 363817 w 2863370"/>
                        <a:gd name="connsiteY6" fmla="*/ 554100 h 813486"/>
                        <a:gd name="connsiteX7" fmla="*/ 101880 w 2863370"/>
                        <a:gd name="connsiteY7" fmla="*/ 439801 h 813486"/>
                        <a:gd name="connsiteX8" fmla="*/ 4165 w 2863370"/>
                        <a:gd name="connsiteY8" fmla="*/ 280750 h 813486"/>
                        <a:gd name="connsiteX9" fmla="*/ 47027 w 2863370"/>
                        <a:gd name="connsiteY9" fmla="*/ 233125 h 813486"/>
                        <a:gd name="connsiteX10" fmla="*/ 125691 w 2863370"/>
                        <a:gd name="connsiteY10" fmla="*/ 225487 h 813486"/>
                        <a:gd name="connsiteX0" fmla="*/ 125691 w 2863370"/>
                        <a:gd name="connsiteY0" fmla="*/ 225487 h 817603"/>
                        <a:gd name="connsiteX1" fmla="*/ 1409747 w 2863370"/>
                        <a:gd name="connsiteY1" fmla="*/ 548 h 817603"/>
                        <a:gd name="connsiteX2" fmla="*/ 2862766 w 2863370"/>
                        <a:gd name="connsiteY2" fmla="*/ 294154 h 817603"/>
                        <a:gd name="connsiteX3" fmla="*/ 1802095 w 2863370"/>
                        <a:gd name="connsiteY3" fmla="*/ 696975 h 817603"/>
                        <a:gd name="connsiteX4" fmla="*/ 1568729 w 2863370"/>
                        <a:gd name="connsiteY4" fmla="*/ 749364 h 817603"/>
                        <a:gd name="connsiteX5" fmla="*/ 1475776 w 2863370"/>
                        <a:gd name="connsiteY5" fmla="*/ 776050 h 817603"/>
                        <a:gd name="connsiteX6" fmla="*/ 1352700 w 2863370"/>
                        <a:gd name="connsiteY6" fmla="*/ 803705 h 817603"/>
                        <a:gd name="connsiteX7" fmla="*/ 363817 w 2863370"/>
                        <a:gd name="connsiteY7" fmla="*/ 554100 h 817603"/>
                        <a:gd name="connsiteX8" fmla="*/ 101880 w 2863370"/>
                        <a:gd name="connsiteY8" fmla="*/ 439801 h 817603"/>
                        <a:gd name="connsiteX9" fmla="*/ 4165 w 2863370"/>
                        <a:gd name="connsiteY9" fmla="*/ 280750 h 817603"/>
                        <a:gd name="connsiteX10" fmla="*/ 47027 w 2863370"/>
                        <a:gd name="connsiteY10" fmla="*/ 233125 h 817603"/>
                        <a:gd name="connsiteX11" fmla="*/ 125691 w 2863370"/>
                        <a:gd name="connsiteY11" fmla="*/ 225487 h 817603"/>
                        <a:gd name="connsiteX0" fmla="*/ 125691 w 2863370"/>
                        <a:gd name="connsiteY0" fmla="*/ 225487 h 820818"/>
                        <a:gd name="connsiteX1" fmla="*/ 1409747 w 2863370"/>
                        <a:gd name="connsiteY1" fmla="*/ 548 h 820818"/>
                        <a:gd name="connsiteX2" fmla="*/ 2862766 w 2863370"/>
                        <a:gd name="connsiteY2" fmla="*/ 294154 h 820818"/>
                        <a:gd name="connsiteX3" fmla="*/ 1802095 w 2863370"/>
                        <a:gd name="connsiteY3" fmla="*/ 696975 h 820818"/>
                        <a:gd name="connsiteX4" fmla="*/ 1568729 w 2863370"/>
                        <a:gd name="connsiteY4" fmla="*/ 749364 h 820818"/>
                        <a:gd name="connsiteX5" fmla="*/ 1475776 w 2863370"/>
                        <a:gd name="connsiteY5" fmla="*/ 776050 h 820818"/>
                        <a:gd name="connsiteX6" fmla="*/ 1432913 w 2863370"/>
                        <a:gd name="connsiteY6" fmla="*/ 790337 h 820818"/>
                        <a:gd name="connsiteX7" fmla="*/ 1352700 w 2863370"/>
                        <a:gd name="connsiteY7" fmla="*/ 803705 h 820818"/>
                        <a:gd name="connsiteX8" fmla="*/ 363817 w 2863370"/>
                        <a:gd name="connsiteY8" fmla="*/ 554100 h 820818"/>
                        <a:gd name="connsiteX9" fmla="*/ 101880 w 2863370"/>
                        <a:gd name="connsiteY9" fmla="*/ 439801 h 820818"/>
                        <a:gd name="connsiteX10" fmla="*/ 4165 w 2863370"/>
                        <a:gd name="connsiteY10" fmla="*/ 280750 h 820818"/>
                        <a:gd name="connsiteX11" fmla="*/ 47027 w 2863370"/>
                        <a:gd name="connsiteY11" fmla="*/ 233125 h 820818"/>
                        <a:gd name="connsiteX12" fmla="*/ 125691 w 2863370"/>
                        <a:gd name="connsiteY12" fmla="*/ 225487 h 820818"/>
                        <a:gd name="connsiteX0" fmla="*/ 125691 w 2863370"/>
                        <a:gd name="connsiteY0" fmla="*/ 225487 h 817023"/>
                        <a:gd name="connsiteX1" fmla="*/ 1409747 w 2863370"/>
                        <a:gd name="connsiteY1" fmla="*/ 548 h 817023"/>
                        <a:gd name="connsiteX2" fmla="*/ 2862766 w 2863370"/>
                        <a:gd name="connsiteY2" fmla="*/ 294154 h 817023"/>
                        <a:gd name="connsiteX3" fmla="*/ 1802095 w 2863370"/>
                        <a:gd name="connsiteY3" fmla="*/ 696975 h 817023"/>
                        <a:gd name="connsiteX4" fmla="*/ 1568729 w 2863370"/>
                        <a:gd name="connsiteY4" fmla="*/ 749364 h 817023"/>
                        <a:gd name="connsiteX5" fmla="*/ 1475776 w 2863370"/>
                        <a:gd name="connsiteY5" fmla="*/ 776050 h 817023"/>
                        <a:gd name="connsiteX6" fmla="*/ 1409100 w 2863370"/>
                        <a:gd name="connsiteY6" fmla="*/ 766524 h 817023"/>
                        <a:gd name="connsiteX7" fmla="*/ 1352700 w 2863370"/>
                        <a:gd name="connsiteY7" fmla="*/ 803705 h 817023"/>
                        <a:gd name="connsiteX8" fmla="*/ 363817 w 2863370"/>
                        <a:gd name="connsiteY8" fmla="*/ 554100 h 817023"/>
                        <a:gd name="connsiteX9" fmla="*/ 101880 w 2863370"/>
                        <a:gd name="connsiteY9" fmla="*/ 439801 h 817023"/>
                        <a:gd name="connsiteX10" fmla="*/ 4165 w 2863370"/>
                        <a:gd name="connsiteY10" fmla="*/ 280750 h 817023"/>
                        <a:gd name="connsiteX11" fmla="*/ 47027 w 2863370"/>
                        <a:gd name="connsiteY11" fmla="*/ 233125 h 817023"/>
                        <a:gd name="connsiteX12" fmla="*/ 125691 w 2863370"/>
                        <a:gd name="connsiteY12" fmla="*/ 225487 h 817023"/>
                        <a:gd name="connsiteX0" fmla="*/ 125691 w 2863370"/>
                        <a:gd name="connsiteY0" fmla="*/ 225487 h 817023"/>
                        <a:gd name="connsiteX1" fmla="*/ 1409747 w 2863370"/>
                        <a:gd name="connsiteY1" fmla="*/ 548 h 817023"/>
                        <a:gd name="connsiteX2" fmla="*/ 2862766 w 2863370"/>
                        <a:gd name="connsiteY2" fmla="*/ 294154 h 817023"/>
                        <a:gd name="connsiteX3" fmla="*/ 1802095 w 2863370"/>
                        <a:gd name="connsiteY3" fmla="*/ 696975 h 817023"/>
                        <a:gd name="connsiteX4" fmla="*/ 1654454 w 2863370"/>
                        <a:gd name="connsiteY4" fmla="*/ 744602 h 817023"/>
                        <a:gd name="connsiteX5" fmla="*/ 1475776 w 2863370"/>
                        <a:gd name="connsiteY5" fmla="*/ 776050 h 817023"/>
                        <a:gd name="connsiteX6" fmla="*/ 1409100 w 2863370"/>
                        <a:gd name="connsiteY6" fmla="*/ 766524 h 817023"/>
                        <a:gd name="connsiteX7" fmla="*/ 1352700 w 2863370"/>
                        <a:gd name="connsiteY7" fmla="*/ 803705 h 817023"/>
                        <a:gd name="connsiteX8" fmla="*/ 363817 w 2863370"/>
                        <a:gd name="connsiteY8" fmla="*/ 554100 h 817023"/>
                        <a:gd name="connsiteX9" fmla="*/ 101880 w 2863370"/>
                        <a:gd name="connsiteY9" fmla="*/ 439801 h 817023"/>
                        <a:gd name="connsiteX10" fmla="*/ 4165 w 2863370"/>
                        <a:gd name="connsiteY10" fmla="*/ 280750 h 817023"/>
                        <a:gd name="connsiteX11" fmla="*/ 47027 w 2863370"/>
                        <a:gd name="connsiteY11" fmla="*/ 233125 h 817023"/>
                        <a:gd name="connsiteX12" fmla="*/ 125691 w 2863370"/>
                        <a:gd name="connsiteY12" fmla="*/ 225487 h 817023"/>
                        <a:gd name="connsiteX0" fmla="*/ 125691 w 2863370"/>
                        <a:gd name="connsiteY0" fmla="*/ 225487 h 817023"/>
                        <a:gd name="connsiteX1" fmla="*/ 1409747 w 2863370"/>
                        <a:gd name="connsiteY1" fmla="*/ 548 h 817023"/>
                        <a:gd name="connsiteX2" fmla="*/ 2862766 w 2863370"/>
                        <a:gd name="connsiteY2" fmla="*/ 294154 h 817023"/>
                        <a:gd name="connsiteX3" fmla="*/ 1802095 w 2863370"/>
                        <a:gd name="connsiteY3" fmla="*/ 696975 h 817023"/>
                        <a:gd name="connsiteX4" fmla="*/ 1654454 w 2863370"/>
                        <a:gd name="connsiteY4" fmla="*/ 744602 h 817023"/>
                        <a:gd name="connsiteX5" fmla="*/ 1532926 w 2863370"/>
                        <a:gd name="connsiteY5" fmla="*/ 771287 h 817023"/>
                        <a:gd name="connsiteX6" fmla="*/ 1409100 w 2863370"/>
                        <a:gd name="connsiteY6" fmla="*/ 766524 h 817023"/>
                        <a:gd name="connsiteX7" fmla="*/ 1352700 w 2863370"/>
                        <a:gd name="connsiteY7" fmla="*/ 803705 h 817023"/>
                        <a:gd name="connsiteX8" fmla="*/ 363817 w 2863370"/>
                        <a:gd name="connsiteY8" fmla="*/ 554100 h 817023"/>
                        <a:gd name="connsiteX9" fmla="*/ 101880 w 2863370"/>
                        <a:gd name="connsiteY9" fmla="*/ 439801 h 817023"/>
                        <a:gd name="connsiteX10" fmla="*/ 4165 w 2863370"/>
                        <a:gd name="connsiteY10" fmla="*/ 280750 h 817023"/>
                        <a:gd name="connsiteX11" fmla="*/ 47027 w 2863370"/>
                        <a:gd name="connsiteY11" fmla="*/ 233125 h 817023"/>
                        <a:gd name="connsiteX12" fmla="*/ 125691 w 2863370"/>
                        <a:gd name="connsiteY12" fmla="*/ 225487 h 817023"/>
                        <a:gd name="connsiteX0" fmla="*/ 125691 w 2863370"/>
                        <a:gd name="connsiteY0" fmla="*/ 225487 h 815361"/>
                        <a:gd name="connsiteX1" fmla="*/ 1409747 w 2863370"/>
                        <a:gd name="connsiteY1" fmla="*/ 548 h 815361"/>
                        <a:gd name="connsiteX2" fmla="*/ 2862766 w 2863370"/>
                        <a:gd name="connsiteY2" fmla="*/ 294154 h 815361"/>
                        <a:gd name="connsiteX3" fmla="*/ 1802095 w 2863370"/>
                        <a:gd name="connsiteY3" fmla="*/ 696975 h 815361"/>
                        <a:gd name="connsiteX4" fmla="*/ 1654454 w 2863370"/>
                        <a:gd name="connsiteY4" fmla="*/ 744602 h 815361"/>
                        <a:gd name="connsiteX5" fmla="*/ 1532926 w 2863370"/>
                        <a:gd name="connsiteY5" fmla="*/ 771287 h 815361"/>
                        <a:gd name="connsiteX6" fmla="*/ 1352700 w 2863370"/>
                        <a:gd name="connsiteY6" fmla="*/ 803705 h 815361"/>
                        <a:gd name="connsiteX7" fmla="*/ 363817 w 2863370"/>
                        <a:gd name="connsiteY7" fmla="*/ 554100 h 815361"/>
                        <a:gd name="connsiteX8" fmla="*/ 101880 w 2863370"/>
                        <a:gd name="connsiteY8" fmla="*/ 439801 h 815361"/>
                        <a:gd name="connsiteX9" fmla="*/ 4165 w 2863370"/>
                        <a:gd name="connsiteY9" fmla="*/ 280750 h 815361"/>
                        <a:gd name="connsiteX10" fmla="*/ 47027 w 2863370"/>
                        <a:gd name="connsiteY10" fmla="*/ 233125 h 815361"/>
                        <a:gd name="connsiteX11" fmla="*/ 125691 w 2863370"/>
                        <a:gd name="connsiteY11" fmla="*/ 225487 h 815361"/>
                        <a:gd name="connsiteX0" fmla="*/ 125691 w 2863370"/>
                        <a:gd name="connsiteY0" fmla="*/ 225487 h 821651"/>
                        <a:gd name="connsiteX1" fmla="*/ 1409747 w 2863370"/>
                        <a:gd name="connsiteY1" fmla="*/ 548 h 821651"/>
                        <a:gd name="connsiteX2" fmla="*/ 2862766 w 2863370"/>
                        <a:gd name="connsiteY2" fmla="*/ 294154 h 821651"/>
                        <a:gd name="connsiteX3" fmla="*/ 1802095 w 2863370"/>
                        <a:gd name="connsiteY3" fmla="*/ 696975 h 821651"/>
                        <a:gd name="connsiteX4" fmla="*/ 1654454 w 2863370"/>
                        <a:gd name="connsiteY4" fmla="*/ 744602 h 821651"/>
                        <a:gd name="connsiteX5" fmla="*/ 1532926 w 2863370"/>
                        <a:gd name="connsiteY5" fmla="*/ 771287 h 821651"/>
                        <a:gd name="connsiteX6" fmla="*/ 1437676 w 2863370"/>
                        <a:gd name="connsiteY6" fmla="*/ 795100 h 821651"/>
                        <a:gd name="connsiteX7" fmla="*/ 1352700 w 2863370"/>
                        <a:gd name="connsiteY7" fmla="*/ 803705 h 821651"/>
                        <a:gd name="connsiteX8" fmla="*/ 363817 w 2863370"/>
                        <a:gd name="connsiteY8" fmla="*/ 554100 h 821651"/>
                        <a:gd name="connsiteX9" fmla="*/ 101880 w 2863370"/>
                        <a:gd name="connsiteY9" fmla="*/ 439801 h 821651"/>
                        <a:gd name="connsiteX10" fmla="*/ 4165 w 2863370"/>
                        <a:gd name="connsiteY10" fmla="*/ 280750 h 821651"/>
                        <a:gd name="connsiteX11" fmla="*/ 47027 w 2863370"/>
                        <a:gd name="connsiteY11" fmla="*/ 233125 h 821651"/>
                        <a:gd name="connsiteX12" fmla="*/ 125691 w 2863370"/>
                        <a:gd name="connsiteY12" fmla="*/ 225487 h 821651"/>
                        <a:gd name="connsiteX0" fmla="*/ 125691 w 2863370"/>
                        <a:gd name="connsiteY0" fmla="*/ 225487 h 816795"/>
                        <a:gd name="connsiteX1" fmla="*/ 1409747 w 2863370"/>
                        <a:gd name="connsiteY1" fmla="*/ 548 h 816795"/>
                        <a:gd name="connsiteX2" fmla="*/ 2862766 w 2863370"/>
                        <a:gd name="connsiteY2" fmla="*/ 294154 h 816795"/>
                        <a:gd name="connsiteX3" fmla="*/ 1802095 w 2863370"/>
                        <a:gd name="connsiteY3" fmla="*/ 696975 h 816795"/>
                        <a:gd name="connsiteX4" fmla="*/ 1654454 w 2863370"/>
                        <a:gd name="connsiteY4" fmla="*/ 744602 h 816795"/>
                        <a:gd name="connsiteX5" fmla="*/ 1532926 w 2863370"/>
                        <a:gd name="connsiteY5" fmla="*/ 771287 h 816795"/>
                        <a:gd name="connsiteX6" fmla="*/ 1437676 w 2863370"/>
                        <a:gd name="connsiteY6" fmla="*/ 766525 h 816795"/>
                        <a:gd name="connsiteX7" fmla="*/ 1352700 w 2863370"/>
                        <a:gd name="connsiteY7" fmla="*/ 803705 h 816795"/>
                        <a:gd name="connsiteX8" fmla="*/ 363817 w 2863370"/>
                        <a:gd name="connsiteY8" fmla="*/ 554100 h 816795"/>
                        <a:gd name="connsiteX9" fmla="*/ 101880 w 2863370"/>
                        <a:gd name="connsiteY9" fmla="*/ 439801 h 816795"/>
                        <a:gd name="connsiteX10" fmla="*/ 4165 w 2863370"/>
                        <a:gd name="connsiteY10" fmla="*/ 280750 h 816795"/>
                        <a:gd name="connsiteX11" fmla="*/ 47027 w 2863370"/>
                        <a:gd name="connsiteY11" fmla="*/ 233125 h 816795"/>
                        <a:gd name="connsiteX12" fmla="*/ 125691 w 2863370"/>
                        <a:gd name="connsiteY12" fmla="*/ 225487 h 816795"/>
                        <a:gd name="connsiteX0" fmla="*/ 125691 w 2863370"/>
                        <a:gd name="connsiteY0" fmla="*/ 225487 h 820757"/>
                        <a:gd name="connsiteX1" fmla="*/ 1409747 w 2863370"/>
                        <a:gd name="connsiteY1" fmla="*/ 548 h 820757"/>
                        <a:gd name="connsiteX2" fmla="*/ 2862766 w 2863370"/>
                        <a:gd name="connsiteY2" fmla="*/ 294154 h 820757"/>
                        <a:gd name="connsiteX3" fmla="*/ 1802095 w 2863370"/>
                        <a:gd name="connsiteY3" fmla="*/ 696975 h 820757"/>
                        <a:gd name="connsiteX4" fmla="*/ 1654454 w 2863370"/>
                        <a:gd name="connsiteY4" fmla="*/ 744602 h 820757"/>
                        <a:gd name="connsiteX5" fmla="*/ 1532926 w 2863370"/>
                        <a:gd name="connsiteY5" fmla="*/ 771287 h 820757"/>
                        <a:gd name="connsiteX6" fmla="*/ 1437676 w 2863370"/>
                        <a:gd name="connsiteY6" fmla="*/ 766525 h 820757"/>
                        <a:gd name="connsiteX7" fmla="*/ 1399576 w 2863370"/>
                        <a:gd name="connsiteY7" fmla="*/ 790337 h 820757"/>
                        <a:gd name="connsiteX8" fmla="*/ 1352700 w 2863370"/>
                        <a:gd name="connsiteY8" fmla="*/ 803705 h 820757"/>
                        <a:gd name="connsiteX9" fmla="*/ 363817 w 2863370"/>
                        <a:gd name="connsiteY9" fmla="*/ 554100 h 820757"/>
                        <a:gd name="connsiteX10" fmla="*/ 101880 w 2863370"/>
                        <a:gd name="connsiteY10" fmla="*/ 439801 h 820757"/>
                        <a:gd name="connsiteX11" fmla="*/ 4165 w 2863370"/>
                        <a:gd name="connsiteY11" fmla="*/ 280750 h 820757"/>
                        <a:gd name="connsiteX12" fmla="*/ 47027 w 2863370"/>
                        <a:gd name="connsiteY12" fmla="*/ 233125 h 820757"/>
                        <a:gd name="connsiteX13" fmla="*/ 125691 w 2863370"/>
                        <a:gd name="connsiteY13" fmla="*/ 225487 h 820757"/>
                        <a:gd name="connsiteX0" fmla="*/ 125691 w 2863370"/>
                        <a:gd name="connsiteY0" fmla="*/ 225487 h 813961"/>
                        <a:gd name="connsiteX1" fmla="*/ 1409747 w 2863370"/>
                        <a:gd name="connsiteY1" fmla="*/ 548 h 813961"/>
                        <a:gd name="connsiteX2" fmla="*/ 2862766 w 2863370"/>
                        <a:gd name="connsiteY2" fmla="*/ 294154 h 813961"/>
                        <a:gd name="connsiteX3" fmla="*/ 1802095 w 2863370"/>
                        <a:gd name="connsiteY3" fmla="*/ 696975 h 813961"/>
                        <a:gd name="connsiteX4" fmla="*/ 1654454 w 2863370"/>
                        <a:gd name="connsiteY4" fmla="*/ 744602 h 813961"/>
                        <a:gd name="connsiteX5" fmla="*/ 1532926 w 2863370"/>
                        <a:gd name="connsiteY5" fmla="*/ 771287 h 813961"/>
                        <a:gd name="connsiteX6" fmla="*/ 1437676 w 2863370"/>
                        <a:gd name="connsiteY6" fmla="*/ 766525 h 813961"/>
                        <a:gd name="connsiteX7" fmla="*/ 1352700 w 2863370"/>
                        <a:gd name="connsiteY7" fmla="*/ 803705 h 813961"/>
                        <a:gd name="connsiteX8" fmla="*/ 363817 w 2863370"/>
                        <a:gd name="connsiteY8" fmla="*/ 554100 h 813961"/>
                        <a:gd name="connsiteX9" fmla="*/ 101880 w 2863370"/>
                        <a:gd name="connsiteY9" fmla="*/ 439801 h 813961"/>
                        <a:gd name="connsiteX10" fmla="*/ 4165 w 2863370"/>
                        <a:gd name="connsiteY10" fmla="*/ 280750 h 813961"/>
                        <a:gd name="connsiteX11" fmla="*/ 47027 w 2863370"/>
                        <a:gd name="connsiteY11" fmla="*/ 233125 h 813961"/>
                        <a:gd name="connsiteX12" fmla="*/ 125691 w 2863370"/>
                        <a:gd name="connsiteY12" fmla="*/ 225487 h 813961"/>
                        <a:gd name="connsiteX0" fmla="*/ 125691 w 2863370"/>
                        <a:gd name="connsiteY0" fmla="*/ 225487 h 815361"/>
                        <a:gd name="connsiteX1" fmla="*/ 1409747 w 2863370"/>
                        <a:gd name="connsiteY1" fmla="*/ 548 h 815361"/>
                        <a:gd name="connsiteX2" fmla="*/ 2862766 w 2863370"/>
                        <a:gd name="connsiteY2" fmla="*/ 294154 h 815361"/>
                        <a:gd name="connsiteX3" fmla="*/ 1802095 w 2863370"/>
                        <a:gd name="connsiteY3" fmla="*/ 696975 h 815361"/>
                        <a:gd name="connsiteX4" fmla="*/ 1654454 w 2863370"/>
                        <a:gd name="connsiteY4" fmla="*/ 744602 h 815361"/>
                        <a:gd name="connsiteX5" fmla="*/ 1532926 w 2863370"/>
                        <a:gd name="connsiteY5" fmla="*/ 771287 h 815361"/>
                        <a:gd name="connsiteX6" fmla="*/ 1352700 w 2863370"/>
                        <a:gd name="connsiteY6" fmla="*/ 803705 h 815361"/>
                        <a:gd name="connsiteX7" fmla="*/ 363817 w 2863370"/>
                        <a:gd name="connsiteY7" fmla="*/ 554100 h 815361"/>
                        <a:gd name="connsiteX8" fmla="*/ 101880 w 2863370"/>
                        <a:gd name="connsiteY8" fmla="*/ 439801 h 815361"/>
                        <a:gd name="connsiteX9" fmla="*/ 4165 w 2863370"/>
                        <a:gd name="connsiteY9" fmla="*/ 280750 h 815361"/>
                        <a:gd name="connsiteX10" fmla="*/ 47027 w 2863370"/>
                        <a:gd name="connsiteY10" fmla="*/ 233125 h 815361"/>
                        <a:gd name="connsiteX11" fmla="*/ 125691 w 2863370"/>
                        <a:gd name="connsiteY11" fmla="*/ 225487 h 815361"/>
                        <a:gd name="connsiteX0" fmla="*/ 125691 w 2863370"/>
                        <a:gd name="connsiteY0" fmla="*/ 225487 h 817767"/>
                        <a:gd name="connsiteX1" fmla="*/ 1409747 w 2863370"/>
                        <a:gd name="connsiteY1" fmla="*/ 548 h 817767"/>
                        <a:gd name="connsiteX2" fmla="*/ 2862766 w 2863370"/>
                        <a:gd name="connsiteY2" fmla="*/ 294154 h 817767"/>
                        <a:gd name="connsiteX3" fmla="*/ 1802095 w 2863370"/>
                        <a:gd name="connsiteY3" fmla="*/ 696975 h 817767"/>
                        <a:gd name="connsiteX4" fmla="*/ 1654454 w 2863370"/>
                        <a:gd name="connsiteY4" fmla="*/ 744602 h 817767"/>
                        <a:gd name="connsiteX5" fmla="*/ 1532926 w 2863370"/>
                        <a:gd name="connsiteY5" fmla="*/ 771287 h 817767"/>
                        <a:gd name="connsiteX6" fmla="*/ 1480538 w 2863370"/>
                        <a:gd name="connsiteY6" fmla="*/ 776050 h 817767"/>
                        <a:gd name="connsiteX7" fmla="*/ 1352700 w 2863370"/>
                        <a:gd name="connsiteY7" fmla="*/ 803705 h 817767"/>
                        <a:gd name="connsiteX8" fmla="*/ 363817 w 2863370"/>
                        <a:gd name="connsiteY8" fmla="*/ 554100 h 817767"/>
                        <a:gd name="connsiteX9" fmla="*/ 101880 w 2863370"/>
                        <a:gd name="connsiteY9" fmla="*/ 439801 h 817767"/>
                        <a:gd name="connsiteX10" fmla="*/ 4165 w 2863370"/>
                        <a:gd name="connsiteY10" fmla="*/ 280750 h 817767"/>
                        <a:gd name="connsiteX11" fmla="*/ 47027 w 2863370"/>
                        <a:gd name="connsiteY11" fmla="*/ 233125 h 817767"/>
                        <a:gd name="connsiteX12" fmla="*/ 125691 w 2863370"/>
                        <a:gd name="connsiteY12" fmla="*/ 225487 h 817767"/>
                        <a:gd name="connsiteX0" fmla="*/ 125691 w 2863370"/>
                        <a:gd name="connsiteY0" fmla="*/ 225487 h 820242"/>
                        <a:gd name="connsiteX1" fmla="*/ 1409747 w 2863370"/>
                        <a:gd name="connsiteY1" fmla="*/ 548 h 820242"/>
                        <a:gd name="connsiteX2" fmla="*/ 2862766 w 2863370"/>
                        <a:gd name="connsiteY2" fmla="*/ 294154 h 820242"/>
                        <a:gd name="connsiteX3" fmla="*/ 1802095 w 2863370"/>
                        <a:gd name="connsiteY3" fmla="*/ 696975 h 820242"/>
                        <a:gd name="connsiteX4" fmla="*/ 1654454 w 2863370"/>
                        <a:gd name="connsiteY4" fmla="*/ 744602 h 820242"/>
                        <a:gd name="connsiteX5" fmla="*/ 1532926 w 2863370"/>
                        <a:gd name="connsiteY5" fmla="*/ 771287 h 820242"/>
                        <a:gd name="connsiteX6" fmla="*/ 1480538 w 2863370"/>
                        <a:gd name="connsiteY6" fmla="*/ 776050 h 820242"/>
                        <a:gd name="connsiteX7" fmla="*/ 1418626 w 2863370"/>
                        <a:gd name="connsiteY7" fmla="*/ 785575 h 820242"/>
                        <a:gd name="connsiteX8" fmla="*/ 1352700 w 2863370"/>
                        <a:gd name="connsiteY8" fmla="*/ 803705 h 820242"/>
                        <a:gd name="connsiteX9" fmla="*/ 363817 w 2863370"/>
                        <a:gd name="connsiteY9" fmla="*/ 554100 h 820242"/>
                        <a:gd name="connsiteX10" fmla="*/ 101880 w 2863370"/>
                        <a:gd name="connsiteY10" fmla="*/ 439801 h 820242"/>
                        <a:gd name="connsiteX11" fmla="*/ 4165 w 2863370"/>
                        <a:gd name="connsiteY11" fmla="*/ 280750 h 820242"/>
                        <a:gd name="connsiteX12" fmla="*/ 47027 w 2863370"/>
                        <a:gd name="connsiteY12" fmla="*/ 233125 h 820242"/>
                        <a:gd name="connsiteX13" fmla="*/ 125691 w 2863370"/>
                        <a:gd name="connsiteY13" fmla="*/ 225487 h 820242"/>
                        <a:gd name="connsiteX0" fmla="*/ 125691 w 2863370"/>
                        <a:gd name="connsiteY0" fmla="*/ 225487 h 815788"/>
                        <a:gd name="connsiteX1" fmla="*/ 1409747 w 2863370"/>
                        <a:gd name="connsiteY1" fmla="*/ 548 h 815788"/>
                        <a:gd name="connsiteX2" fmla="*/ 2862766 w 2863370"/>
                        <a:gd name="connsiteY2" fmla="*/ 294154 h 815788"/>
                        <a:gd name="connsiteX3" fmla="*/ 1802095 w 2863370"/>
                        <a:gd name="connsiteY3" fmla="*/ 696975 h 815788"/>
                        <a:gd name="connsiteX4" fmla="*/ 1654454 w 2863370"/>
                        <a:gd name="connsiteY4" fmla="*/ 744602 h 815788"/>
                        <a:gd name="connsiteX5" fmla="*/ 1532926 w 2863370"/>
                        <a:gd name="connsiteY5" fmla="*/ 771287 h 815788"/>
                        <a:gd name="connsiteX6" fmla="*/ 1480538 w 2863370"/>
                        <a:gd name="connsiteY6" fmla="*/ 776050 h 815788"/>
                        <a:gd name="connsiteX7" fmla="*/ 1352700 w 2863370"/>
                        <a:gd name="connsiteY7" fmla="*/ 803705 h 815788"/>
                        <a:gd name="connsiteX8" fmla="*/ 363817 w 2863370"/>
                        <a:gd name="connsiteY8" fmla="*/ 554100 h 815788"/>
                        <a:gd name="connsiteX9" fmla="*/ 101880 w 2863370"/>
                        <a:gd name="connsiteY9" fmla="*/ 439801 h 815788"/>
                        <a:gd name="connsiteX10" fmla="*/ 4165 w 2863370"/>
                        <a:gd name="connsiteY10" fmla="*/ 280750 h 815788"/>
                        <a:gd name="connsiteX11" fmla="*/ 47027 w 2863370"/>
                        <a:gd name="connsiteY11" fmla="*/ 233125 h 815788"/>
                        <a:gd name="connsiteX12" fmla="*/ 125691 w 2863370"/>
                        <a:gd name="connsiteY12" fmla="*/ 225487 h 815788"/>
                        <a:gd name="connsiteX0" fmla="*/ 125691 w 2863370"/>
                        <a:gd name="connsiteY0" fmla="*/ 225487 h 815788"/>
                        <a:gd name="connsiteX1" fmla="*/ 1409747 w 2863370"/>
                        <a:gd name="connsiteY1" fmla="*/ 548 h 815788"/>
                        <a:gd name="connsiteX2" fmla="*/ 2862766 w 2863370"/>
                        <a:gd name="connsiteY2" fmla="*/ 294154 h 815788"/>
                        <a:gd name="connsiteX3" fmla="*/ 1802095 w 2863370"/>
                        <a:gd name="connsiteY3" fmla="*/ 696975 h 815788"/>
                        <a:gd name="connsiteX4" fmla="*/ 1654454 w 2863370"/>
                        <a:gd name="connsiteY4" fmla="*/ 744602 h 815788"/>
                        <a:gd name="connsiteX5" fmla="*/ 1480538 w 2863370"/>
                        <a:gd name="connsiteY5" fmla="*/ 776050 h 815788"/>
                        <a:gd name="connsiteX6" fmla="*/ 1352700 w 2863370"/>
                        <a:gd name="connsiteY6" fmla="*/ 803705 h 815788"/>
                        <a:gd name="connsiteX7" fmla="*/ 363817 w 2863370"/>
                        <a:gd name="connsiteY7" fmla="*/ 554100 h 815788"/>
                        <a:gd name="connsiteX8" fmla="*/ 101880 w 2863370"/>
                        <a:gd name="connsiteY8" fmla="*/ 439801 h 815788"/>
                        <a:gd name="connsiteX9" fmla="*/ 4165 w 2863370"/>
                        <a:gd name="connsiteY9" fmla="*/ 280750 h 815788"/>
                        <a:gd name="connsiteX10" fmla="*/ 47027 w 2863370"/>
                        <a:gd name="connsiteY10" fmla="*/ 233125 h 815788"/>
                        <a:gd name="connsiteX11" fmla="*/ 125691 w 2863370"/>
                        <a:gd name="connsiteY11" fmla="*/ 225487 h 815788"/>
                        <a:gd name="connsiteX0" fmla="*/ 125691 w 2863370"/>
                        <a:gd name="connsiteY0" fmla="*/ 225487 h 815788"/>
                        <a:gd name="connsiteX1" fmla="*/ 1409747 w 2863370"/>
                        <a:gd name="connsiteY1" fmla="*/ 548 h 815788"/>
                        <a:gd name="connsiteX2" fmla="*/ 2862766 w 2863370"/>
                        <a:gd name="connsiteY2" fmla="*/ 294154 h 815788"/>
                        <a:gd name="connsiteX3" fmla="*/ 1802095 w 2863370"/>
                        <a:gd name="connsiteY3" fmla="*/ 696975 h 815788"/>
                        <a:gd name="connsiteX4" fmla="*/ 1654454 w 2863370"/>
                        <a:gd name="connsiteY4" fmla="*/ 744602 h 815788"/>
                        <a:gd name="connsiteX5" fmla="*/ 1480538 w 2863370"/>
                        <a:gd name="connsiteY5" fmla="*/ 776050 h 815788"/>
                        <a:gd name="connsiteX6" fmla="*/ 1352700 w 2863370"/>
                        <a:gd name="connsiteY6" fmla="*/ 803705 h 815788"/>
                        <a:gd name="connsiteX7" fmla="*/ 363817 w 2863370"/>
                        <a:gd name="connsiteY7" fmla="*/ 554100 h 815788"/>
                        <a:gd name="connsiteX8" fmla="*/ 101880 w 2863370"/>
                        <a:gd name="connsiteY8" fmla="*/ 439801 h 815788"/>
                        <a:gd name="connsiteX9" fmla="*/ 4165 w 2863370"/>
                        <a:gd name="connsiteY9" fmla="*/ 280750 h 815788"/>
                        <a:gd name="connsiteX10" fmla="*/ 47027 w 2863370"/>
                        <a:gd name="connsiteY10" fmla="*/ 233125 h 815788"/>
                        <a:gd name="connsiteX11" fmla="*/ 125691 w 2863370"/>
                        <a:gd name="connsiteY11" fmla="*/ 225487 h 815788"/>
                        <a:gd name="connsiteX0" fmla="*/ 125691 w 2863370"/>
                        <a:gd name="connsiteY0" fmla="*/ 225487 h 819898"/>
                        <a:gd name="connsiteX1" fmla="*/ 1409747 w 2863370"/>
                        <a:gd name="connsiteY1" fmla="*/ 548 h 819898"/>
                        <a:gd name="connsiteX2" fmla="*/ 2862766 w 2863370"/>
                        <a:gd name="connsiteY2" fmla="*/ 294154 h 819898"/>
                        <a:gd name="connsiteX3" fmla="*/ 1802095 w 2863370"/>
                        <a:gd name="connsiteY3" fmla="*/ 696975 h 819898"/>
                        <a:gd name="connsiteX4" fmla="*/ 1654454 w 2863370"/>
                        <a:gd name="connsiteY4" fmla="*/ 744602 h 819898"/>
                        <a:gd name="connsiteX5" fmla="*/ 1480538 w 2863370"/>
                        <a:gd name="connsiteY5" fmla="*/ 776050 h 819898"/>
                        <a:gd name="connsiteX6" fmla="*/ 1409101 w 2863370"/>
                        <a:gd name="connsiteY6" fmla="*/ 785574 h 819898"/>
                        <a:gd name="connsiteX7" fmla="*/ 1352700 w 2863370"/>
                        <a:gd name="connsiteY7" fmla="*/ 803705 h 819898"/>
                        <a:gd name="connsiteX8" fmla="*/ 363817 w 2863370"/>
                        <a:gd name="connsiteY8" fmla="*/ 554100 h 819898"/>
                        <a:gd name="connsiteX9" fmla="*/ 101880 w 2863370"/>
                        <a:gd name="connsiteY9" fmla="*/ 439801 h 819898"/>
                        <a:gd name="connsiteX10" fmla="*/ 4165 w 2863370"/>
                        <a:gd name="connsiteY10" fmla="*/ 280750 h 819898"/>
                        <a:gd name="connsiteX11" fmla="*/ 47027 w 2863370"/>
                        <a:gd name="connsiteY11" fmla="*/ 233125 h 819898"/>
                        <a:gd name="connsiteX12" fmla="*/ 125691 w 2863370"/>
                        <a:gd name="connsiteY12" fmla="*/ 225487 h 819898"/>
                        <a:gd name="connsiteX0" fmla="*/ 125691 w 2863370"/>
                        <a:gd name="connsiteY0" fmla="*/ 225487 h 809418"/>
                        <a:gd name="connsiteX1" fmla="*/ 1409747 w 2863370"/>
                        <a:gd name="connsiteY1" fmla="*/ 548 h 809418"/>
                        <a:gd name="connsiteX2" fmla="*/ 2862766 w 2863370"/>
                        <a:gd name="connsiteY2" fmla="*/ 294154 h 809418"/>
                        <a:gd name="connsiteX3" fmla="*/ 1802095 w 2863370"/>
                        <a:gd name="connsiteY3" fmla="*/ 696975 h 809418"/>
                        <a:gd name="connsiteX4" fmla="*/ 1654454 w 2863370"/>
                        <a:gd name="connsiteY4" fmla="*/ 744602 h 809418"/>
                        <a:gd name="connsiteX5" fmla="*/ 1480538 w 2863370"/>
                        <a:gd name="connsiteY5" fmla="*/ 776050 h 809418"/>
                        <a:gd name="connsiteX6" fmla="*/ 1409101 w 2863370"/>
                        <a:gd name="connsiteY6" fmla="*/ 785574 h 809418"/>
                        <a:gd name="connsiteX7" fmla="*/ 1442438 w 2863370"/>
                        <a:gd name="connsiteY7" fmla="*/ 618886 h 809418"/>
                        <a:gd name="connsiteX8" fmla="*/ 1352700 w 2863370"/>
                        <a:gd name="connsiteY8" fmla="*/ 803705 h 809418"/>
                        <a:gd name="connsiteX9" fmla="*/ 363817 w 2863370"/>
                        <a:gd name="connsiteY9" fmla="*/ 554100 h 809418"/>
                        <a:gd name="connsiteX10" fmla="*/ 101880 w 2863370"/>
                        <a:gd name="connsiteY10" fmla="*/ 439801 h 809418"/>
                        <a:gd name="connsiteX11" fmla="*/ 4165 w 2863370"/>
                        <a:gd name="connsiteY11" fmla="*/ 280750 h 809418"/>
                        <a:gd name="connsiteX12" fmla="*/ 47027 w 2863370"/>
                        <a:gd name="connsiteY12" fmla="*/ 233125 h 809418"/>
                        <a:gd name="connsiteX13" fmla="*/ 125691 w 2863370"/>
                        <a:gd name="connsiteY13" fmla="*/ 225487 h 809418"/>
                        <a:gd name="connsiteX0" fmla="*/ 125691 w 2863370"/>
                        <a:gd name="connsiteY0" fmla="*/ 225487 h 809418"/>
                        <a:gd name="connsiteX1" fmla="*/ 1409747 w 2863370"/>
                        <a:gd name="connsiteY1" fmla="*/ 548 h 809418"/>
                        <a:gd name="connsiteX2" fmla="*/ 2862766 w 2863370"/>
                        <a:gd name="connsiteY2" fmla="*/ 294154 h 809418"/>
                        <a:gd name="connsiteX3" fmla="*/ 1802095 w 2863370"/>
                        <a:gd name="connsiteY3" fmla="*/ 696975 h 809418"/>
                        <a:gd name="connsiteX4" fmla="*/ 1654454 w 2863370"/>
                        <a:gd name="connsiteY4" fmla="*/ 744602 h 809418"/>
                        <a:gd name="connsiteX5" fmla="*/ 1480538 w 2863370"/>
                        <a:gd name="connsiteY5" fmla="*/ 776050 h 809418"/>
                        <a:gd name="connsiteX6" fmla="*/ 1409101 w 2863370"/>
                        <a:gd name="connsiteY6" fmla="*/ 785574 h 809418"/>
                        <a:gd name="connsiteX7" fmla="*/ 1442438 w 2863370"/>
                        <a:gd name="connsiteY7" fmla="*/ 618886 h 809418"/>
                        <a:gd name="connsiteX8" fmla="*/ 1352700 w 2863370"/>
                        <a:gd name="connsiteY8" fmla="*/ 803705 h 809418"/>
                        <a:gd name="connsiteX9" fmla="*/ 363817 w 2863370"/>
                        <a:gd name="connsiteY9" fmla="*/ 554100 h 809418"/>
                        <a:gd name="connsiteX10" fmla="*/ 101880 w 2863370"/>
                        <a:gd name="connsiteY10" fmla="*/ 439801 h 809418"/>
                        <a:gd name="connsiteX11" fmla="*/ 4165 w 2863370"/>
                        <a:gd name="connsiteY11" fmla="*/ 280750 h 809418"/>
                        <a:gd name="connsiteX12" fmla="*/ 47027 w 2863370"/>
                        <a:gd name="connsiteY12" fmla="*/ 233125 h 809418"/>
                        <a:gd name="connsiteX13" fmla="*/ 125691 w 2863370"/>
                        <a:gd name="connsiteY13" fmla="*/ 225487 h 809418"/>
                        <a:gd name="connsiteX0" fmla="*/ 125691 w 2863370"/>
                        <a:gd name="connsiteY0" fmla="*/ 225487 h 809418"/>
                        <a:gd name="connsiteX1" fmla="*/ 1409747 w 2863370"/>
                        <a:gd name="connsiteY1" fmla="*/ 548 h 809418"/>
                        <a:gd name="connsiteX2" fmla="*/ 2862766 w 2863370"/>
                        <a:gd name="connsiteY2" fmla="*/ 294154 h 809418"/>
                        <a:gd name="connsiteX3" fmla="*/ 1802095 w 2863370"/>
                        <a:gd name="connsiteY3" fmla="*/ 696975 h 809418"/>
                        <a:gd name="connsiteX4" fmla="*/ 1654454 w 2863370"/>
                        <a:gd name="connsiteY4" fmla="*/ 744602 h 809418"/>
                        <a:gd name="connsiteX5" fmla="*/ 1480538 w 2863370"/>
                        <a:gd name="connsiteY5" fmla="*/ 776050 h 809418"/>
                        <a:gd name="connsiteX6" fmla="*/ 1442438 w 2863370"/>
                        <a:gd name="connsiteY6" fmla="*/ 618886 h 809418"/>
                        <a:gd name="connsiteX7" fmla="*/ 1352700 w 2863370"/>
                        <a:gd name="connsiteY7" fmla="*/ 803705 h 809418"/>
                        <a:gd name="connsiteX8" fmla="*/ 363817 w 2863370"/>
                        <a:gd name="connsiteY8" fmla="*/ 554100 h 809418"/>
                        <a:gd name="connsiteX9" fmla="*/ 101880 w 2863370"/>
                        <a:gd name="connsiteY9" fmla="*/ 439801 h 809418"/>
                        <a:gd name="connsiteX10" fmla="*/ 4165 w 2863370"/>
                        <a:gd name="connsiteY10" fmla="*/ 280750 h 809418"/>
                        <a:gd name="connsiteX11" fmla="*/ 47027 w 2863370"/>
                        <a:gd name="connsiteY11" fmla="*/ 233125 h 809418"/>
                        <a:gd name="connsiteX12" fmla="*/ 125691 w 2863370"/>
                        <a:gd name="connsiteY12" fmla="*/ 225487 h 809418"/>
                        <a:gd name="connsiteX0" fmla="*/ 1352700 w 2863370"/>
                        <a:gd name="connsiteY0" fmla="*/ 803705 h 803705"/>
                        <a:gd name="connsiteX1" fmla="*/ 363817 w 2863370"/>
                        <a:gd name="connsiteY1" fmla="*/ 554100 h 803705"/>
                        <a:gd name="connsiteX2" fmla="*/ 101880 w 2863370"/>
                        <a:gd name="connsiteY2" fmla="*/ 439801 h 803705"/>
                        <a:gd name="connsiteX3" fmla="*/ 4165 w 2863370"/>
                        <a:gd name="connsiteY3" fmla="*/ 280750 h 803705"/>
                        <a:gd name="connsiteX4" fmla="*/ 47027 w 2863370"/>
                        <a:gd name="connsiteY4" fmla="*/ 233125 h 803705"/>
                        <a:gd name="connsiteX5" fmla="*/ 125691 w 2863370"/>
                        <a:gd name="connsiteY5" fmla="*/ 225487 h 803705"/>
                        <a:gd name="connsiteX6" fmla="*/ 1409747 w 2863370"/>
                        <a:gd name="connsiteY6" fmla="*/ 548 h 803705"/>
                        <a:gd name="connsiteX7" fmla="*/ 2862766 w 2863370"/>
                        <a:gd name="connsiteY7" fmla="*/ 294154 h 803705"/>
                        <a:gd name="connsiteX8" fmla="*/ 1802095 w 2863370"/>
                        <a:gd name="connsiteY8" fmla="*/ 696975 h 803705"/>
                        <a:gd name="connsiteX9" fmla="*/ 1654454 w 2863370"/>
                        <a:gd name="connsiteY9" fmla="*/ 744602 h 803705"/>
                        <a:gd name="connsiteX10" fmla="*/ 1480538 w 2863370"/>
                        <a:gd name="connsiteY10" fmla="*/ 776050 h 803705"/>
                        <a:gd name="connsiteX11" fmla="*/ 1533878 w 2863370"/>
                        <a:gd name="connsiteY11" fmla="*/ 710326 h 803705"/>
                        <a:gd name="connsiteX0" fmla="*/ 1352700 w 2863370"/>
                        <a:gd name="connsiteY0" fmla="*/ 803705 h 803705"/>
                        <a:gd name="connsiteX1" fmla="*/ 363817 w 2863370"/>
                        <a:gd name="connsiteY1" fmla="*/ 554100 h 803705"/>
                        <a:gd name="connsiteX2" fmla="*/ 101880 w 2863370"/>
                        <a:gd name="connsiteY2" fmla="*/ 439801 h 803705"/>
                        <a:gd name="connsiteX3" fmla="*/ 4165 w 2863370"/>
                        <a:gd name="connsiteY3" fmla="*/ 280750 h 803705"/>
                        <a:gd name="connsiteX4" fmla="*/ 47027 w 2863370"/>
                        <a:gd name="connsiteY4" fmla="*/ 233125 h 803705"/>
                        <a:gd name="connsiteX5" fmla="*/ 125691 w 2863370"/>
                        <a:gd name="connsiteY5" fmla="*/ 225487 h 803705"/>
                        <a:gd name="connsiteX6" fmla="*/ 1409747 w 2863370"/>
                        <a:gd name="connsiteY6" fmla="*/ 548 h 803705"/>
                        <a:gd name="connsiteX7" fmla="*/ 2862766 w 2863370"/>
                        <a:gd name="connsiteY7" fmla="*/ 294154 h 803705"/>
                        <a:gd name="connsiteX8" fmla="*/ 1802095 w 2863370"/>
                        <a:gd name="connsiteY8" fmla="*/ 696975 h 803705"/>
                        <a:gd name="connsiteX9" fmla="*/ 1654454 w 2863370"/>
                        <a:gd name="connsiteY9" fmla="*/ 744602 h 803705"/>
                        <a:gd name="connsiteX10" fmla="*/ 1533878 w 2863370"/>
                        <a:gd name="connsiteY10" fmla="*/ 710326 h 803705"/>
                        <a:gd name="connsiteX0" fmla="*/ 1352700 w 2863370"/>
                        <a:gd name="connsiteY0" fmla="*/ 803705 h 803705"/>
                        <a:gd name="connsiteX1" fmla="*/ 363817 w 2863370"/>
                        <a:gd name="connsiteY1" fmla="*/ 554100 h 803705"/>
                        <a:gd name="connsiteX2" fmla="*/ 101880 w 2863370"/>
                        <a:gd name="connsiteY2" fmla="*/ 439801 h 803705"/>
                        <a:gd name="connsiteX3" fmla="*/ 4165 w 2863370"/>
                        <a:gd name="connsiteY3" fmla="*/ 280750 h 803705"/>
                        <a:gd name="connsiteX4" fmla="*/ 47027 w 2863370"/>
                        <a:gd name="connsiteY4" fmla="*/ 233125 h 803705"/>
                        <a:gd name="connsiteX5" fmla="*/ 125691 w 2863370"/>
                        <a:gd name="connsiteY5" fmla="*/ 225487 h 803705"/>
                        <a:gd name="connsiteX6" fmla="*/ 1409747 w 2863370"/>
                        <a:gd name="connsiteY6" fmla="*/ 548 h 803705"/>
                        <a:gd name="connsiteX7" fmla="*/ 2862766 w 2863370"/>
                        <a:gd name="connsiteY7" fmla="*/ 294154 h 803705"/>
                        <a:gd name="connsiteX8" fmla="*/ 1802095 w 2863370"/>
                        <a:gd name="connsiteY8" fmla="*/ 696975 h 803705"/>
                        <a:gd name="connsiteX9" fmla="*/ 1654454 w 2863370"/>
                        <a:gd name="connsiteY9" fmla="*/ 744602 h 803705"/>
                        <a:gd name="connsiteX10" fmla="*/ 1533878 w 2863370"/>
                        <a:gd name="connsiteY10" fmla="*/ 710326 h 803705"/>
                        <a:gd name="connsiteX11" fmla="*/ 1352700 w 2863370"/>
                        <a:gd name="connsiteY11" fmla="*/ 803705 h 803705"/>
                        <a:gd name="connsiteX0" fmla="*/ 1352700 w 2863370"/>
                        <a:gd name="connsiteY0" fmla="*/ 803705 h 803705"/>
                        <a:gd name="connsiteX1" fmla="*/ 363817 w 2863370"/>
                        <a:gd name="connsiteY1" fmla="*/ 554100 h 803705"/>
                        <a:gd name="connsiteX2" fmla="*/ 101880 w 2863370"/>
                        <a:gd name="connsiteY2" fmla="*/ 439801 h 803705"/>
                        <a:gd name="connsiteX3" fmla="*/ 4165 w 2863370"/>
                        <a:gd name="connsiteY3" fmla="*/ 280750 h 803705"/>
                        <a:gd name="connsiteX4" fmla="*/ 47027 w 2863370"/>
                        <a:gd name="connsiteY4" fmla="*/ 233125 h 803705"/>
                        <a:gd name="connsiteX5" fmla="*/ 125691 w 2863370"/>
                        <a:gd name="connsiteY5" fmla="*/ 225487 h 803705"/>
                        <a:gd name="connsiteX6" fmla="*/ 1409747 w 2863370"/>
                        <a:gd name="connsiteY6" fmla="*/ 548 h 803705"/>
                        <a:gd name="connsiteX7" fmla="*/ 2862766 w 2863370"/>
                        <a:gd name="connsiteY7" fmla="*/ 294154 h 803705"/>
                        <a:gd name="connsiteX8" fmla="*/ 1802095 w 2863370"/>
                        <a:gd name="connsiteY8" fmla="*/ 696975 h 803705"/>
                        <a:gd name="connsiteX9" fmla="*/ 1654454 w 2863370"/>
                        <a:gd name="connsiteY9" fmla="*/ 744602 h 803705"/>
                        <a:gd name="connsiteX10" fmla="*/ 1543403 w 2863370"/>
                        <a:gd name="connsiteY10" fmla="*/ 748426 h 803705"/>
                        <a:gd name="connsiteX11" fmla="*/ 1352700 w 2863370"/>
                        <a:gd name="connsiteY11" fmla="*/ 803705 h 803705"/>
                        <a:gd name="connsiteX0" fmla="*/ 1352700 w 2863370"/>
                        <a:gd name="connsiteY0" fmla="*/ 803705 h 803705"/>
                        <a:gd name="connsiteX1" fmla="*/ 363817 w 2863370"/>
                        <a:gd name="connsiteY1" fmla="*/ 554100 h 803705"/>
                        <a:gd name="connsiteX2" fmla="*/ 101880 w 2863370"/>
                        <a:gd name="connsiteY2" fmla="*/ 439801 h 803705"/>
                        <a:gd name="connsiteX3" fmla="*/ 4165 w 2863370"/>
                        <a:gd name="connsiteY3" fmla="*/ 280750 h 803705"/>
                        <a:gd name="connsiteX4" fmla="*/ 47027 w 2863370"/>
                        <a:gd name="connsiteY4" fmla="*/ 233125 h 803705"/>
                        <a:gd name="connsiteX5" fmla="*/ 125691 w 2863370"/>
                        <a:gd name="connsiteY5" fmla="*/ 225487 h 803705"/>
                        <a:gd name="connsiteX6" fmla="*/ 1409747 w 2863370"/>
                        <a:gd name="connsiteY6" fmla="*/ 548 h 803705"/>
                        <a:gd name="connsiteX7" fmla="*/ 2862766 w 2863370"/>
                        <a:gd name="connsiteY7" fmla="*/ 294154 h 803705"/>
                        <a:gd name="connsiteX8" fmla="*/ 1802095 w 2863370"/>
                        <a:gd name="connsiteY8" fmla="*/ 696975 h 803705"/>
                        <a:gd name="connsiteX9" fmla="*/ 1654454 w 2863370"/>
                        <a:gd name="connsiteY9" fmla="*/ 744602 h 803705"/>
                        <a:gd name="connsiteX10" fmla="*/ 1543403 w 2863370"/>
                        <a:gd name="connsiteY10" fmla="*/ 748426 h 803705"/>
                        <a:gd name="connsiteX11" fmla="*/ 1352700 w 2863370"/>
                        <a:gd name="connsiteY11" fmla="*/ 803705 h 803705"/>
                        <a:gd name="connsiteX0" fmla="*/ 1352700 w 2863370"/>
                        <a:gd name="connsiteY0" fmla="*/ 803705 h 803705"/>
                        <a:gd name="connsiteX1" fmla="*/ 363817 w 2863370"/>
                        <a:gd name="connsiteY1" fmla="*/ 554100 h 803705"/>
                        <a:gd name="connsiteX2" fmla="*/ 101880 w 2863370"/>
                        <a:gd name="connsiteY2" fmla="*/ 439801 h 803705"/>
                        <a:gd name="connsiteX3" fmla="*/ 4165 w 2863370"/>
                        <a:gd name="connsiteY3" fmla="*/ 280750 h 803705"/>
                        <a:gd name="connsiteX4" fmla="*/ 47027 w 2863370"/>
                        <a:gd name="connsiteY4" fmla="*/ 233125 h 803705"/>
                        <a:gd name="connsiteX5" fmla="*/ 125691 w 2863370"/>
                        <a:gd name="connsiteY5" fmla="*/ 225487 h 803705"/>
                        <a:gd name="connsiteX6" fmla="*/ 1409747 w 2863370"/>
                        <a:gd name="connsiteY6" fmla="*/ 548 h 803705"/>
                        <a:gd name="connsiteX7" fmla="*/ 2862766 w 2863370"/>
                        <a:gd name="connsiteY7" fmla="*/ 294154 h 803705"/>
                        <a:gd name="connsiteX8" fmla="*/ 1802095 w 2863370"/>
                        <a:gd name="connsiteY8" fmla="*/ 696975 h 803705"/>
                        <a:gd name="connsiteX9" fmla="*/ 1654454 w 2863370"/>
                        <a:gd name="connsiteY9" fmla="*/ 744602 h 803705"/>
                        <a:gd name="connsiteX10" fmla="*/ 1543403 w 2863370"/>
                        <a:gd name="connsiteY10" fmla="*/ 748426 h 803705"/>
                        <a:gd name="connsiteX11" fmla="*/ 1352700 w 2863370"/>
                        <a:gd name="connsiteY11" fmla="*/ 803705 h 803705"/>
                        <a:gd name="connsiteX0" fmla="*/ 1352700 w 2863370"/>
                        <a:gd name="connsiteY0" fmla="*/ 803705 h 803705"/>
                        <a:gd name="connsiteX1" fmla="*/ 363817 w 2863370"/>
                        <a:gd name="connsiteY1" fmla="*/ 554100 h 803705"/>
                        <a:gd name="connsiteX2" fmla="*/ 101880 w 2863370"/>
                        <a:gd name="connsiteY2" fmla="*/ 439801 h 803705"/>
                        <a:gd name="connsiteX3" fmla="*/ 4165 w 2863370"/>
                        <a:gd name="connsiteY3" fmla="*/ 280750 h 803705"/>
                        <a:gd name="connsiteX4" fmla="*/ 47027 w 2863370"/>
                        <a:gd name="connsiteY4" fmla="*/ 233125 h 803705"/>
                        <a:gd name="connsiteX5" fmla="*/ 125691 w 2863370"/>
                        <a:gd name="connsiteY5" fmla="*/ 225487 h 803705"/>
                        <a:gd name="connsiteX6" fmla="*/ 1409747 w 2863370"/>
                        <a:gd name="connsiteY6" fmla="*/ 548 h 803705"/>
                        <a:gd name="connsiteX7" fmla="*/ 2862766 w 2863370"/>
                        <a:gd name="connsiteY7" fmla="*/ 294154 h 803705"/>
                        <a:gd name="connsiteX8" fmla="*/ 1802095 w 2863370"/>
                        <a:gd name="connsiteY8" fmla="*/ 696975 h 803705"/>
                        <a:gd name="connsiteX9" fmla="*/ 1654454 w 2863370"/>
                        <a:gd name="connsiteY9" fmla="*/ 744602 h 803705"/>
                        <a:gd name="connsiteX10" fmla="*/ 1543403 w 2863370"/>
                        <a:gd name="connsiteY10" fmla="*/ 748426 h 803705"/>
                        <a:gd name="connsiteX11" fmla="*/ 1352700 w 2863370"/>
                        <a:gd name="connsiteY11" fmla="*/ 803705 h 803705"/>
                        <a:gd name="connsiteX0" fmla="*/ 46304 w 2862647"/>
                        <a:gd name="connsiteY0" fmla="*/ 233125 h 803705"/>
                        <a:gd name="connsiteX1" fmla="*/ 124968 w 2862647"/>
                        <a:gd name="connsiteY1" fmla="*/ 225487 h 803705"/>
                        <a:gd name="connsiteX2" fmla="*/ 1409024 w 2862647"/>
                        <a:gd name="connsiteY2" fmla="*/ 548 h 803705"/>
                        <a:gd name="connsiteX3" fmla="*/ 2862043 w 2862647"/>
                        <a:gd name="connsiteY3" fmla="*/ 294154 h 803705"/>
                        <a:gd name="connsiteX4" fmla="*/ 1801372 w 2862647"/>
                        <a:gd name="connsiteY4" fmla="*/ 696975 h 803705"/>
                        <a:gd name="connsiteX5" fmla="*/ 1653731 w 2862647"/>
                        <a:gd name="connsiteY5" fmla="*/ 744602 h 803705"/>
                        <a:gd name="connsiteX6" fmla="*/ 1542680 w 2862647"/>
                        <a:gd name="connsiteY6" fmla="*/ 748426 h 803705"/>
                        <a:gd name="connsiteX7" fmla="*/ 1351977 w 2862647"/>
                        <a:gd name="connsiteY7" fmla="*/ 803705 h 803705"/>
                        <a:gd name="connsiteX8" fmla="*/ 363094 w 2862647"/>
                        <a:gd name="connsiteY8" fmla="*/ 554100 h 803705"/>
                        <a:gd name="connsiteX9" fmla="*/ 101157 w 2862647"/>
                        <a:gd name="connsiteY9" fmla="*/ 439801 h 803705"/>
                        <a:gd name="connsiteX10" fmla="*/ 94882 w 2862647"/>
                        <a:gd name="connsiteY10" fmla="*/ 372190 h 803705"/>
                        <a:gd name="connsiteX0" fmla="*/ 79383 w 2817062"/>
                        <a:gd name="connsiteY0" fmla="*/ 225487 h 803705"/>
                        <a:gd name="connsiteX1" fmla="*/ 1363439 w 2817062"/>
                        <a:gd name="connsiteY1" fmla="*/ 548 h 803705"/>
                        <a:gd name="connsiteX2" fmla="*/ 2816458 w 2817062"/>
                        <a:gd name="connsiteY2" fmla="*/ 294154 h 803705"/>
                        <a:gd name="connsiteX3" fmla="*/ 1755787 w 2817062"/>
                        <a:gd name="connsiteY3" fmla="*/ 696975 h 803705"/>
                        <a:gd name="connsiteX4" fmla="*/ 1608146 w 2817062"/>
                        <a:gd name="connsiteY4" fmla="*/ 744602 h 803705"/>
                        <a:gd name="connsiteX5" fmla="*/ 1497095 w 2817062"/>
                        <a:gd name="connsiteY5" fmla="*/ 748426 h 803705"/>
                        <a:gd name="connsiteX6" fmla="*/ 1306392 w 2817062"/>
                        <a:gd name="connsiteY6" fmla="*/ 803705 h 803705"/>
                        <a:gd name="connsiteX7" fmla="*/ 317509 w 2817062"/>
                        <a:gd name="connsiteY7" fmla="*/ 554100 h 803705"/>
                        <a:gd name="connsiteX8" fmla="*/ 55572 w 2817062"/>
                        <a:gd name="connsiteY8" fmla="*/ 439801 h 803705"/>
                        <a:gd name="connsiteX9" fmla="*/ 49297 w 2817062"/>
                        <a:gd name="connsiteY9" fmla="*/ 372190 h 803705"/>
                        <a:gd name="connsiteX0" fmla="*/ 23811 w 2761490"/>
                        <a:gd name="connsiteY0" fmla="*/ 225487 h 803705"/>
                        <a:gd name="connsiteX1" fmla="*/ 1307867 w 2761490"/>
                        <a:gd name="connsiteY1" fmla="*/ 548 h 803705"/>
                        <a:gd name="connsiteX2" fmla="*/ 2760886 w 2761490"/>
                        <a:gd name="connsiteY2" fmla="*/ 294154 h 803705"/>
                        <a:gd name="connsiteX3" fmla="*/ 1700215 w 2761490"/>
                        <a:gd name="connsiteY3" fmla="*/ 696975 h 803705"/>
                        <a:gd name="connsiteX4" fmla="*/ 1552574 w 2761490"/>
                        <a:gd name="connsiteY4" fmla="*/ 744602 h 803705"/>
                        <a:gd name="connsiteX5" fmla="*/ 1441523 w 2761490"/>
                        <a:gd name="connsiteY5" fmla="*/ 748426 h 803705"/>
                        <a:gd name="connsiteX6" fmla="*/ 1250820 w 2761490"/>
                        <a:gd name="connsiteY6" fmla="*/ 803705 h 803705"/>
                        <a:gd name="connsiteX7" fmla="*/ 261937 w 2761490"/>
                        <a:gd name="connsiteY7" fmla="*/ 554100 h 803705"/>
                        <a:gd name="connsiteX8" fmla="*/ 0 w 2761490"/>
                        <a:gd name="connsiteY8" fmla="*/ 439801 h 803705"/>
                        <a:gd name="connsiteX0" fmla="*/ 23811 w 2761490"/>
                        <a:gd name="connsiteY0" fmla="*/ 225487 h 803705"/>
                        <a:gd name="connsiteX1" fmla="*/ 1307867 w 2761490"/>
                        <a:gd name="connsiteY1" fmla="*/ 548 h 803705"/>
                        <a:gd name="connsiteX2" fmla="*/ 2760886 w 2761490"/>
                        <a:gd name="connsiteY2" fmla="*/ 294154 h 803705"/>
                        <a:gd name="connsiteX3" fmla="*/ 1700215 w 2761490"/>
                        <a:gd name="connsiteY3" fmla="*/ 696975 h 803705"/>
                        <a:gd name="connsiteX4" fmla="*/ 1552574 w 2761490"/>
                        <a:gd name="connsiteY4" fmla="*/ 744602 h 803705"/>
                        <a:gd name="connsiteX5" fmla="*/ 1441523 w 2761490"/>
                        <a:gd name="connsiteY5" fmla="*/ 748426 h 803705"/>
                        <a:gd name="connsiteX6" fmla="*/ 1250820 w 2761490"/>
                        <a:gd name="connsiteY6" fmla="*/ 803705 h 803705"/>
                        <a:gd name="connsiteX7" fmla="*/ 261937 w 2761490"/>
                        <a:gd name="connsiteY7" fmla="*/ 554100 h 803705"/>
                        <a:gd name="connsiteX8" fmla="*/ 0 w 2761490"/>
                        <a:gd name="connsiteY8" fmla="*/ 439801 h 803705"/>
                        <a:gd name="connsiteX9" fmla="*/ 23811 w 2761490"/>
                        <a:gd name="connsiteY9" fmla="*/ 225487 h 803705"/>
                        <a:gd name="connsiteX0" fmla="*/ 52879 w 2790558"/>
                        <a:gd name="connsiteY0" fmla="*/ 225487 h 803705"/>
                        <a:gd name="connsiteX1" fmla="*/ 1336935 w 2790558"/>
                        <a:gd name="connsiteY1" fmla="*/ 548 h 803705"/>
                        <a:gd name="connsiteX2" fmla="*/ 2789954 w 2790558"/>
                        <a:gd name="connsiteY2" fmla="*/ 294154 h 803705"/>
                        <a:gd name="connsiteX3" fmla="*/ 1729283 w 2790558"/>
                        <a:gd name="connsiteY3" fmla="*/ 696975 h 803705"/>
                        <a:gd name="connsiteX4" fmla="*/ 1581642 w 2790558"/>
                        <a:gd name="connsiteY4" fmla="*/ 744602 h 803705"/>
                        <a:gd name="connsiteX5" fmla="*/ 1470591 w 2790558"/>
                        <a:gd name="connsiteY5" fmla="*/ 748426 h 803705"/>
                        <a:gd name="connsiteX6" fmla="*/ 1279888 w 2790558"/>
                        <a:gd name="connsiteY6" fmla="*/ 803705 h 803705"/>
                        <a:gd name="connsiteX7" fmla="*/ 291005 w 2790558"/>
                        <a:gd name="connsiteY7" fmla="*/ 554100 h 803705"/>
                        <a:gd name="connsiteX8" fmla="*/ 29068 w 2790558"/>
                        <a:gd name="connsiteY8" fmla="*/ 439801 h 803705"/>
                        <a:gd name="connsiteX9" fmla="*/ 52879 w 2790558"/>
                        <a:gd name="connsiteY9" fmla="*/ 225487 h 803705"/>
                        <a:gd name="connsiteX0" fmla="*/ 133947 w 2871626"/>
                        <a:gd name="connsiteY0" fmla="*/ 225487 h 803705"/>
                        <a:gd name="connsiteX1" fmla="*/ 1418003 w 2871626"/>
                        <a:gd name="connsiteY1" fmla="*/ 548 h 803705"/>
                        <a:gd name="connsiteX2" fmla="*/ 2871022 w 2871626"/>
                        <a:gd name="connsiteY2" fmla="*/ 294154 h 803705"/>
                        <a:gd name="connsiteX3" fmla="*/ 1810351 w 2871626"/>
                        <a:gd name="connsiteY3" fmla="*/ 696975 h 803705"/>
                        <a:gd name="connsiteX4" fmla="*/ 1662710 w 2871626"/>
                        <a:gd name="connsiteY4" fmla="*/ 744602 h 803705"/>
                        <a:gd name="connsiteX5" fmla="*/ 1551659 w 2871626"/>
                        <a:gd name="connsiteY5" fmla="*/ 748426 h 803705"/>
                        <a:gd name="connsiteX6" fmla="*/ 1360956 w 2871626"/>
                        <a:gd name="connsiteY6" fmla="*/ 803705 h 803705"/>
                        <a:gd name="connsiteX7" fmla="*/ 372073 w 2871626"/>
                        <a:gd name="connsiteY7" fmla="*/ 554100 h 803705"/>
                        <a:gd name="connsiteX8" fmla="*/ 110136 w 2871626"/>
                        <a:gd name="connsiteY8" fmla="*/ 439801 h 803705"/>
                        <a:gd name="connsiteX9" fmla="*/ 31468 w 2871626"/>
                        <a:gd name="connsiteY9" fmla="*/ 337900 h 803705"/>
                        <a:gd name="connsiteX10" fmla="*/ 133947 w 2871626"/>
                        <a:gd name="connsiteY10" fmla="*/ 225487 h 803705"/>
                        <a:gd name="connsiteX0" fmla="*/ 133947 w 2871626"/>
                        <a:gd name="connsiteY0" fmla="*/ 225487 h 803705"/>
                        <a:gd name="connsiteX1" fmla="*/ 1418003 w 2871626"/>
                        <a:gd name="connsiteY1" fmla="*/ 548 h 803705"/>
                        <a:gd name="connsiteX2" fmla="*/ 2871022 w 2871626"/>
                        <a:gd name="connsiteY2" fmla="*/ 294154 h 803705"/>
                        <a:gd name="connsiteX3" fmla="*/ 1810351 w 2871626"/>
                        <a:gd name="connsiteY3" fmla="*/ 696975 h 803705"/>
                        <a:gd name="connsiteX4" fmla="*/ 1662710 w 2871626"/>
                        <a:gd name="connsiteY4" fmla="*/ 744602 h 803705"/>
                        <a:gd name="connsiteX5" fmla="*/ 1584996 w 2871626"/>
                        <a:gd name="connsiteY5" fmla="*/ 777001 h 803705"/>
                        <a:gd name="connsiteX6" fmla="*/ 1360956 w 2871626"/>
                        <a:gd name="connsiteY6" fmla="*/ 803705 h 803705"/>
                        <a:gd name="connsiteX7" fmla="*/ 372073 w 2871626"/>
                        <a:gd name="connsiteY7" fmla="*/ 554100 h 803705"/>
                        <a:gd name="connsiteX8" fmla="*/ 110136 w 2871626"/>
                        <a:gd name="connsiteY8" fmla="*/ 439801 h 803705"/>
                        <a:gd name="connsiteX9" fmla="*/ 31468 w 2871626"/>
                        <a:gd name="connsiteY9" fmla="*/ 337900 h 803705"/>
                        <a:gd name="connsiteX10" fmla="*/ 133947 w 2871626"/>
                        <a:gd name="connsiteY10" fmla="*/ 225487 h 803705"/>
                        <a:gd name="connsiteX0" fmla="*/ 133947 w 2871626"/>
                        <a:gd name="connsiteY0" fmla="*/ 225487 h 803705"/>
                        <a:gd name="connsiteX1" fmla="*/ 1418003 w 2871626"/>
                        <a:gd name="connsiteY1" fmla="*/ 548 h 803705"/>
                        <a:gd name="connsiteX2" fmla="*/ 2871022 w 2871626"/>
                        <a:gd name="connsiteY2" fmla="*/ 294154 h 803705"/>
                        <a:gd name="connsiteX3" fmla="*/ 1810351 w 2871626"/>
                        <a:gd name="connsiteY3" fmla="*/ 696975 h 803705"/>
                        <a:gd name="connsiteX4" fmla="*/ 1686522 w 2871626"/>
                        <a:gd name="connsiteY4" fmla="*/ 744602 h 803705"/>
                        <a:gd name="connsiteX5" fmla="*/ 1584996 w 2871626"/>
                        <a:gd name="connsiteY5" fmla="*/ 777001 h 803705"/>
                        <a:gd name="connsiteX6" fmla="*/ 1360956 w 2871626"/>
                        <a:gd name="connsiteY6" fmla="*/ 803705 h 803705"/>
                        <a:gd name="connsiteX7" fmla="*/ 372073 w 2871626"/>
                        <a:gd name="connsiteY7" fmla="*/ 554100 h 803705"/>
                        <a:gd name="connsiteX8" fmla="*/ 110136 w 2871626"/>
                        <a:gd name="connsiteY8" fmla="*/ 439801 h 803705"/>
                        <a:gd name="connsiteX9" fmla="*/ 31468 w 2871626"/>
                        <a:gd name="connsiteY9" fmla="*/ 337900 h 803705"/>
                        <a:gd name="connsiteX10" fmla="*/ 133947 w 2871626"/>
                        <a:gd name="connsiteY10" fmla="*/ 225487 h 803705"/>
                        <a:gd name="connsiteX0" fmla="*/ 133947 w 2871640"/>
                        <a:gd name="connsiteY0" fmla="*/ 225487 h 803705"/>
                        <a:gd name="connsiteX1" fmla="*/ 1418003 w 2871640"/>
                        <a:gd name="connsiteY1" fmla="*/ 548 h 803705"/>
                        <a:gd name="connsiteX2" fmla="*/ 2871022 w 2871640"/>
                        <a:gd name="connsiteY2" fmla="*/ 294154 h 803705"/>
                        <a:gd name="connsiteX3" fmla="*/ 1829401 w 2871640"/>
                        <a:gd name="connsiteY3" fmla="*/ 711262 h 803705"/>
                        <a:gd name="connsiteX4" fmla="*/ 1686522 w 2871640"/>
                        <a:gd name="connsiteY4" fmla="*/ 744602 h 803705"/>
                        <a:gd name="connsiteX5" fmla="*/ 1584996 w 2871640"/>
                        <a:gd name="connsiteY5" fmla="*/ 777001 h 803705"/>
                        <a:gd name="connsiteX6" fmla="*/ 1360956 w 2871640"/>
                        <a:gd name="connsiteY6" fmla="*/ 803705 h 803705"/>
                        <a:gd name="connsiteX7" fmla="*/ 372073 w 2871640"/>
                        <a:gd name="connsiteY7" fmla="*/ 554100 h 803705"/>
                        <a:gd name="connsiteX8" fmla="*/ 110136 w 2871640"/>
                        <a:gd name="connsiteY8" fmla="*/ 439801 h 803705"/>
                        <a:gd name="connsiteX9" fmla="*/ 31468 w 2871640"/>
                        <a:gd name="connsiteY9" fmla="*/ 337900 h 803705"/>
                        <a:gd name="connsiteX10" fmla="*/ 133947 w 2871640"/>
                        <a:gd name="connsiteY10" fmla="*/ 225487 h 803705"/>
                        <a:gd name="connsiteX0" fmla="*/ 133947 w 2871654"/>
                        <a:gd name="connsiteY0" fmla="*/ 225487 h 803705"/>
                        <a:gd name="connsiteX1" fmla="*/ 1418003 w 2871654"/>
                        <a:gd name="connsiteY1" fmla="*/ 548 h 803705"/>
                        <a:gd name="connsiteX2" fmla="*/ 2871022 w 2871654"/>
                        <a:gd name="connsiteY2" fmla="*/ 294154 h 803705"/>
                        <a:gd name="connsiteX3" fmla="*/ 1829401 w 2871654"/>
                        <a:gd name="connsiteY3" fmla="*/ 711262 h 803705"/>
                        <a:gd name="connsiteX4" fmla="*/ 1686522 w 2871654"/>
                        <a:gd name="connsiteY4" fmla="*/ 744602 h 803705"/>
                        <a:gd name="connsiteX5" fmla="*/ 1584996 w 2871654"/>
                        <a:gd name="connsiteY5" fmla="*/ 777001 h 803705"/>
                        <a:gd name="connsiteX6" fmla="*/ 1360956 w 2871654"/>
                        <a:gd name="connsiteY6" fmla="*/ 803705 h 803705"/>
                        <a:gd name="connsiteX7" fmla="*/ 372073 w 2871654"/>
                        <a:gd name="connsiteY7" fmla="*/ 554100 h 803705"/>
                        <a:gd name="connsiteX8" fmla="*/ 110136 w 2871654"/>
                        <a:gd name="connsiteY8" fmla="*/ 439801 h 803705"/>
                        <a:gd name="connsiteX9" fmla="*/ 31468 w 2871654"/>
                        <a:gd name="connsiteY9" fmla="*/ 337900 h 803705"/>
                        <a:gd name="connsiteX10" fmla="*/ 133947 w 2871654"/>
                        <a:gd name="connsiteY10" fmla="*/ 225487 h 803705"/>
                        <a:gd name="connsiteX0" fmla="*/ 133947 w 2871654"/>
                        <a:gd name="connsiteY0" fmla="*/ 225487 h 803705"/>
                        <a:gd name="connsiteX1" fmla="*/ 1418003 w 2871654"/>
                        <a:gd name="connsiteY1" fmla="*/ 548 h 803705"/>
                        <a:gd name="connsiteX2" fmla="*/ 2871022 w 2871654"/>
                        <a:gd name="connsiteY2" fmla="*/ 294154 h 803705"/>
                        <a:gd name="connsiteX3" fmla="*/ 1829401 w 2871654"/>
                        <a:gd name="connsiteY3" fmla="*/ 711262 h 803705"/>
                        <a:gd name="connsiteX4" fmla="*/ 1686522 w 2871654"/>
                        <a:gd name="connsiteY4" fmla="*/ 749365 h 803705"/>
                        <a:gd name="connsiteX5" fmla="*/ 1584996 w 2871654"/>
                        <a:gd name="connsiteY5" fmla="*/ 777001 h 803705"/>
                        <a:gd name="connsiteX6" fmla="*/ 1360956 w 2871654"/>
                        <a:gd name="connsiteY6" fmla="*/ 803705 h 803705"/>
                        <a:gd name="connsiteX7" fmla="*/ 372073 w 2871654"/>
                        <a:gd name="connsiteY7" fmla="*/ 554100 h 803705"/>
                        <a:gd name="connsiteX8" fmla="*/ 110136 w 2871654"/>
                        <a:gd name="connsiteY8" fmla="*/ 439801 h 803705"/>
                        <a:gd name="connsiteX9" fmla="*/ 31468 w 2871654"/>
                        <a:gd name="connsiteY9" fmla="*/ 337900 h 803705"/>
                        <a:gd name="connsiteX10" fmla="*/ 133947 w 2871654"/>
                        <a:gd name="connsiteY10" fmla="*/ 225487 h 803705"/>
                        <a:gd name="connsiteX0" fmla="*/ 133947 w 2871654"/>
                        <a:gd name="connsiteY0" fmla="*/ 225487 h 803705"/>
                        <a:gd name="connsiteX1" fmla="*/ 1418003 w 2871654"/>
                        <a:gd name="connsiteY1" fmla="*/ 548 h 803705"/>
                        <a:gd name="connsiteX2" fmla="*/ 2871022 w 2871654"/>
                        <a:gd name="connsiteY2" fmla="*/ 294154 h 803705"/>
                        <a:gd name="connsiteX3" fmla="*/ 1829401 w 2871654"/>
                        <a:gd name="connsiteY3" fmla="*/ 711262 h 803705"/>
                        <a:gd name="connsiteX4" fmla="*/ 1686522 w 2871654"/>
                        <a:gd name="connsiteY4" fmla="*/ 749365 h 803705"/>
                        <a:gd name="connsiteX5" fmla="*/ 1584996 w 2871654"/>
                        <a:gd name="connsiteY5" fmla="*/ 777001 h 803705"/>
                        <a:gd name="connsiteX6" fmla="*/ 1360956 w 2871654"/>
                        <a:gd name="connsiteY6" fmla="*/ 803705 h 803705"/>
                        <a:gd name="connsiteX7" fmla="*/ 372073 w 2871654"/>
                        <a:gd name="connsiteY7" fmla="*/ 554100 h 803705"/>
                        <a:gd name="connsiteX8" fmla="*/ 110136 w 2871654"/>
                        <a:gd name="connsiteY8" fmla="*/ 439801 h 803705"/>
                        <a:gd name="connsiteX9" fmla="*/ 31468 w 2871654"/>
                        <a:gd name="connsiteY9" fmla="*/ 337900 h 803705"/>
                        <a:gd name="connsiteX10" fmla="*/ 133947 w 2871654"/>
                        <a:gd name="connsiteY10" fmla="*/ 225487 h 803705"/>
                        <a:gd name="connsiteX0" fmla="*/ 140888 w 2878595"/>
                        <a:gd name="connsiteY0" fmla="*/ 225487 h 803705"/>
                        <a:gd name="connsiteX1" fmla="*/ 1424944 w 2878595"/>
                        <a:gd name="connsiteY1" fmla="*/ 548 h 803705"/>
                        <a:gd name="connsiteX2" fmla="*/ 2877963 w 2878595"/>
                        <a:gd name="connsiteY2" fmla="*/ 294154 h 803705"/>
                        <a:gd name="connsiteX3" fmla="*/ 1836342 w 2878595"/>
                        <a:gd name="connsiteY3" fmla="*/ 711262 h 803705"/>
                        <a:gd name="connsiteX4" fmla="*/ 1693463 w 2878595"/>
                        <a:gd name="connsiteY4" fmla="*/ 749365 h 803705"/>
                        <a:gd name="connsiteX5" fmla="*/ 1591937 w 2878595"/>
                        <a:gd name="connsiteY5" fmla="*/ 777001 h 803705"/>
                        <a:gd name="connsiteX6" fmla="*/ 1367897 w 2878595"/>
                        <a:gd name="connsiteY6" fmla="*/ 803705 h 803705"/>
                        <a:gd name="connsiteX7" fmla="*/ 379014 w 2878595"/>
                        <a:gd name="connsiteY7" fmla="*/ 554100 h 803705"/>
                        <a:gd name="connsiteX8" fmla="*/ 117077 w 2878595"/>
                        <a:gd name="connsiteY8" fmla="*/ 439801 h 803705"/>
                        <a:gd name="connsiteX9" fmla="*/ 24121 w 2878595"/>
                        <a:gd name="connsiteY9" fmla="*/ 337900 h 803705"/>
                        <a:gd name="connsiteX10" fmla="*/ 140888 w 2878595"/>
                        <a:gd name="connsiteY10" fmla="*/ 225487 h 803705"/>
                        <a:gd name="connsiteX0" fmla="*/ 151273 w 2888980"/>
                        <a:gd name="connsiteY0" fmla="*/ 225487 h 803705"/>
                        <a:gd name="connsiteX1" fmla="*/ 1435329 w 2888980"/>
                        <a:gd name="connsiteY1" fmla="*/ 548 h 803705"/>
                        <a:gd name="connsiteX2" fmla="*/ 2888348 w 2888980"/>
                        <a:gd name="connsiteY2" fmla="*/ 294154 h 803705"/>
                        <a:gd name="connsiteX3" fmla="*/ 1846727 w 2888980"/>
                        <a:gd name="connsiteY3" fmla="*/ 711262 h 803705"/>
                        <a:gd name="connsiteX4" fmla="*/ 1703848 w 2888980"/>
                        <a:gd name="connsiteY4" fmla="*/ 749365 h 803705"/>
                        <a:gd name="connsiteX5" fmla="*/ 1602322 w 2888980"/>
                        <a:gd name="connsiteY5" fmla="*/ 777001 h 803705"/>
                        <a:gd name="connsiteX6" fmla="*/ 1378282 w 2888980"/>
                        <a:gd name="connsiteY6" fmla="*/ 803705 h 803705"/>
                        <a:gd name="connsiteX7" fmla="*/ 389399 w 2888980"/>
                        <a:gd name="connsiteY7" fmla="*/ 554100 h 803705"/>
                        <a:gd name="connsiteX8" fmla="*/ 127462 w 2888980"/>
                        <a:gd name="connsiteY8" fmla="*/ 439801 h 803705"/>
                        <a:gd name="connsiteX9" fmla="*/ 15456 w 2888980"/>
                        <a:gd name="connsiteY9" fmla="*/ 342663 h 803705"/>
                        <a:gd name="connsiteX10" fmla="*/ 151273 w 2888980"/>
                        <a:gd name="connsiteY10" fmla="*/ 225487 h 803705"/>
                        <a:gd name="connsiteX0" fmla="*/ 151273 w 2888980"/>
                        <a:gd name="connsiteY0" fmla="*/ 225487 h 803705"/>
                        <a:gd name="connsiteX1" fmla="*/ 1435329 w 2888980"/>
                        <a:gd name="connsiteY1" fmla="*/ 548 h 803705"/>
                        <a:gd name="connsiteX2" fmla="*/ 2888348 w 2888980"/>
                        <a:gd name="connsiteY2" fmla="*/ 294154 h 803705"/>
                        <a:gd name="connsiteX3" fmla="*/ 1846727 w 2888980"/>
                        <a:gd name="connsiteY3" fmla="*/ 711262 h 803705"/>
                        <a:gd name="connsiteX4" fmla="*/ 1703848 w 2888980"/>
                        <a:gd name="connsiteY4" fmla="*/ 749365 h 803705"/>
                        <a:gd name="connsiteX5" fmla="*/ 1602322 w 2888980"/>
                        <a:gd name="connsiteY5" fmla="*/ 777001 h 803705"/>
                        <a:gd name="connsiteX6" fmla="*/ 1378282 w 2888980"/>
                        <a:gd name="connsiteY6" fmla="*/ 803705 h 803705"/>
                        <a:gd name="connsiteX7" fmla="*/ 389399 w 2888980"/>
                        <a:gd name="connsiteY7" fmla="*/ 554100 h 803705"/>
                        <a:gd name="connsiteX8" fmla="*/ 127462 w 2888980"/>
                        <a:gd name="connsiteY8" fmla="*/ 444564 h 803705"/>
                        <a:gd name="connsiteX9" fmla="*/ 15456 w 2888980"/>
                        <a:gd name="connsiteY9" fmla="*/ 342663 h 803705"/>
                        <a:gd name="connsiteX10" fmla="*/ 151273 w 2888980"/>
                        <a:gd name="connsiteY10" fmla="*/ 225487 h 803705"/>
                        <a:gd name="connsiteX0" fmla="*/ 160050 w 2897757"/>
                        <a:gd name="connsiteY0" fmla="*/ 225487 h 803705"/>
                        <a:gd name="connsiteX1" fmla="*/ 1444106 w 2897757"/>
                        <a:gd name="connsiteY1" fmla="*/ 548 h 803705"/>
                        <a:gd name="connsiteX2" fmla="*/ 2897125 w 2897757"/>
                        <a:gd name="connsiteY2" fmla="*/ 294154 h 803705"/>
                        <a:gd name="connsiteX3" fmla="*/ 1855504 w 2897757"/>
                        <a:gd name="connsiteY3" fmla="*/ 711262 h 803705"/>
                        <a:gd name="connsiteX4" fmla="*/ 1712625 w 2897757"/>
                        <a:gd name="connsiteY4" fmla="*/ 749365 h 803705"/>
                        <a:gd name="connsiteX5" fmla="*/ 1611099 w 2897757"/>
                        <a:gd name="connsiteY5" fmla="*/ 777001 h 803705"/>
                        <a:gd name="connsiteX6" fmla="*/ 1387059 w 2897757"/>
                        <a:gd name="connsiteY6" fmla="*/ 803705 h 803705"/>
                        <a:gd name="connsiteX7" fmla="*/ 398176 w 2897757"/>
                        <a:gd name="connsiteY7" fmla="*/ 554100 h 803705"/>
                        <a:gd name="connsiteX8" fmla="*/ 136239 w 2897757"/>
                        <a:gd name="connsiteY8" fmla="*/ 444564 h 803705"/>
                        <a:gd name="connsiteX9" fmla="*/ 9945 w 2897757"/>
                        <a:gd name="connsiteY9" fmla="*/ 342663 h 803705"/>
                        <a:gd name="connsiteX10" fmla="*/ 160050 w 2897757"/>
                        <a:gd name="connsiteY10" fmla="*/ 225487 h 803705"/>
                        <a:gd name="connsiteX0" fmla="*/ 160050 w 2897757"/>
                        <a:gd name="connsiteY0" fmla="*/ 225487 h 803705"/>
                        <a:gd name="connsiteX1" fmla="*/ 1444106 w 2897757"/>
                        <a:gd name="connsiteY1" fmla="*/ 548 h 803705"/>
                        <a:gd name="connsiteX2" fmla="*/ 2897125 w 2897757"/>
                        <a:gd name="connsiteY2" fmla="*/ 294154 h 803705"/>
                        <a:gd name="connsiteX3" fmla="*/ 1855504 w 2897757"/>
                        <a:gd name="connsiteY3" fmla="*/ 711262 h 803705"/>
                        <a:gd name="connsiteX4" fmla="*/ 1712625 w 2897757"/>
                        <a:gd name="connsiteY4" fmla="*/ 749365 h 803705"/>
                        <a:gd name="connsiteX5" fmla="*/ 1611099 w 2897757"/>
                        <a:gd name="connsiteY5" fmla="*/ 777001 h 803705"/>
                        <a:gd name="connsiteX6" fmla="*/ 1387059 w 2897757"/>
                        <a:gd name="connsiteY6" fmla="*/ 803705 h 803705"/>
                        <a:gd name="connsiteX7" fmla="*/ 398176 w 2897757"/>
                        <a:gd name="connsiteY7" fmla="*/ 554100 h 803705"/>
                        <a:gd name="connsiteX8" fmla="*/ 126714 w 2897757"/>
                        <a:gd name="connsiteY8" fmla="*/ 444564 h 803705"/>
                        <a:gd name="connsiteX9" fmla="*/ 9945 w 2897757"/>
                        <a:gd name="connsiteY9" fmla="*/ 342663 h 803705"/>
                        <a:gd name="connsiteX10" fmla="*/ 160050 w 2897757"/>
                        <a:gd name="connsiteY10" fmla="*/ 225487 h 803705"/>
                        <a:gd name="connsiteX0" fmla="*/ 160050 w 2897757"/>
                        <a:gd name="connsiteY0" fmla="*/ 225487 h 803705"/>
                        <a:gd name="connsiteX1" fmla="*/ 1444106 w 2897757"/>
                        <a:gd name="connsiteY1" fmla="*/ 548 h 803705"/>
                        <a:gd name="connsiteX2" fmla="*/ 2897125 w 2897757"/>
                        <a:gd name="connsiteY2" fmla="*/ 294154 h 803705"/>
                        <a:gd name="connsiteX3" fmla="*/ 1855504 w 2897757"/>
                        <a:gd name="connsiteY3" fmla="*/ 711262 h 803705"/>
                        <a:gd name="connsiteX4" fmla="*/ 1712625 w 2897757"/>
                        <a:gd name="connsiteY4" fmla="*/ 749365 h 803705"/>
                        <a:gd name="connsiteX5" fmla="*/ 1611099 w 2897757"/>
                        <a:gd name="connsiteY5" fmla="*/ 777001 h 803705"/>
                        <a:gd name="connsiteX6" fmla="*/ 1387059 w 2897757"/>
                        <a:gd name="connsiteY6" fmla="*/ 803705 h 803705"/>
                        <a:gd name="connsiteX7" fmla="*/ 398176 w 2897757"/>
                        <a:gd name="connsiteY7" fmla="*/ 554100 h 803705"/>
                        <a:gd name="connsiteX8" fmla="*/ 126714 w 2897757"/>
                        <a:gd name="connsiteY8" fmla="*/ 458851 h 803705"/>
                        <a:gd name="connsiteX9" fmla="*/ 9945 w 2897757"/>
                        <a:gd name="connsiteY9" fmla="*/ 342663 h 803705"/>
                        <a:gd name="connsiteX10" fmla="*/ 160050 w 2897757"/>
                        <a:gd name="connsiteY10" fmla="*/ 225487 h 803705"/>
                        <a:gd name="connsiteX0" fmla="*/ 163187 w 2900894"/>
                        <a:gd name="connsiteY0" fmla="*/ 225487 h 803705"/>
                        <a:gd name="connsiteX1" fmla="*/ 1447243 w 2900894"/>
                        <a:gd name="connsiteY1" fmla="*/ 548 h 803705"/>
                        <a:gd name="connsiteX2" fmla="*/ 2900262 w 2900894"/>
                        <a:gd name="connsiteY2" fmla="*/ 294154 h 803705"/>
                        <a:gd name="connsiteX3" fmla="*/ 1858641 w 2900894"/>
                        <a:gd name="connsiteY3" fmla="*/ 711262 h 803705"/>
                        <a:gd name="connsiteX4" fmla="*/ 1715762 w 2900894"/>
                        <a:gd name="connsiteY4" fmla="*/ 749365 h 803705"/>
                        <a:gd name="connsiteX5" fmla="*/ 1614236 w 2900894"/>
                        <a:gd name="connsiteY5" fmla="*/ 777001 h 803705"/>
                        <a:gd name="connsiteX6" fmla="*/ 1390196 w 2900894"/>
                        <a:gd name="connsiteY6" fmla="*/ 803705 h 803705"/>
                        <a:gd name="connsiteX7" fmla="*/ 401313 w 2900894"/>
                        <a:gd name="connsiteY7" fmla="*/ 554100 h 803705"/>
                        <a:gd name="connsiteX8" fmla="*/ 129851 w 2900894"/>
                        <a:gd name="connsiteY8" fmla="*/ 458851 h 803705"/>
                        <a:gd name="connsiteX9" fmla="*/ 8320 w 2900894"/>
                        <a:gd name="connsiteY9" fmla="*/ 342663 h 803705"/>
                        <a:gd name="connsiteX10" fmla="*/ 163187 w 2900894"/>
                        <a:gd name="connsiteY10" fmla="*/ 225487 h 803705"/>
                        <a:gd name="connsiteX0" fmla="*/ 169809 w 2907516"/>
                        <a:gd name="connsiteY0" fmla="*/ 225487 h 803705"/>
                        <a:gd name="connsiteX1" fmla="*/ 1453865 w 2907516"/>
                        <a:gd name="connsiteY1" fmla="*/ 548 h 803705"/>
                        <a:gd name="connsiteX2" fmla="*/ 2906884 w 2907516"/>
                        <a:gd name="connsiteY2" fmla="*/ 294154 h 803705"/>
                        <a:gd name="connsiteX3" fmla="*/ 1865263 w 2907516"/>
                        <a:gd name="connsiteY3" fmla="*/ 711262 h 803705"/>
                        <a:gd name="connsiteX4" fmla="*/ 1722384 w 2907516"/>
                        <a:gd name="connsiteY4" fmla="*/ 749365 h 803705"/>
                        <a:gd name="connsiteX5" fmla="*/ 1620858 w 2907516"/>
                        <a:gd name="connsiteY5" fmla="*/ 777001 h 803705"/>
                        <a:gd name="connsiteX6" fmla="*/ 1396818 w 2907516"/>
                        <a:gd name="connsiteY6" fmla="*/ 803705 h 803705"/>
                        <a:gd name="connsiteX7" fmla="*/ 407935 w 2907516"/>
                        <a:gd name="connsiteY7" fmla="*/ 554100 h 803705"/>
                        <a:gd name="connsiteX8" fmla="*/ 136473 w 2907516"/>
                        <a:gd name="connsiteY8" fmla="*/ 458851 h 803705"/>
                        <a:gd name="connsiteX9" fmla="*/ 5417 w 2907516"/>
                        <a:gd name="connsiteY9" fmla="*/ 342663 h 803705"/>
                        <a:gd name="connsiteX10" fmla="*/ 169809 w 2907516"/>
                        <a:gd name="connsiteY10" fmla="*/ 225487 h 80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907516" h="803705">
                          <a:moveTo>
                            <a:pt x="169809" y="225487"/>
                          </a:moveTo>
                          <a:cubicBezTo>
                            <a:pt x="394137" y="160216"/>
                            <a:pt x="997686" y="-10896"/>
                            <a:pt x="1453865" y="548"/>
                          </a:cubicBezTo>
                          <a:cubicBezTo>
                            <a:pt x="1910044" y="11992"/>
                            <a:pt x="2880387" y="173320"/>
                            <a:pt x="2906884" y="294154"/>
                          </a:cubicBezTo>
                          <a:cubicBezTo>
                            <a:pt x="2933381" y="414988"/>
                            <a:pt x="2119830" y="648888"/>
                            <a:pt x="1865263" y="711262"/>
                          </a:cubicBezTo>
                          <a:cubicBezTo>
                            <a:pt x="1816049" y="727138"/>
                            <a:pt x="1763118" y="738409"/>
                            <a:pt x="1722384" y="749365"/>
                          </a:cubicBezTo>
                          <a:cubicBezTo>
                            <a:pt x="1681650" y="760321"/>
                            <a:pt x="1675119" y="767944"/>
                            <a:pt x="1620858" y="777001"/>
                          </a:cubicBezTo>
                          <a:cubicBezTo>
                            <a:pt x="1566597" y="786058"/>
                            <a:pt x="1471498" y="794804"/>
                            <a:pt x="1396818" y="803705"/>
                          </a:cubicBezTo>
                          <a:lnTo>
                            <a:pt x="407935" y="554100"/>
                          </a:lnTo>
                          <a:cubicBezTo>
                            <a:pt x="177240" y="492656"/>
                            <a:pt x="201971" y="504409"/>
                            <a:pt x="136473" y="458851"/>
                          </a:cubicBezTo>
                          <a:cubicBezTo>
                            <a:pt x="86849" y="422818"/>
                            <a:pt x="1448" y="378382"/>
                            <a:pt x="5417" y="342663"/>
                          </a:cubicBezTo>
                          <a:cubicBezTo>
                            <a:pt x="9385" y="306944"/>
                            <a:pt x="-54136" y="281712"/>
                            <a:pt x="169809" y="225487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5164522" y="4553319"/>
                      <a:ext cx="3503491" cy="959463"/>
                    </a:xfrm>
                    <a:custGeom>
                      <a:avLst/>
                      <a:gdLst>
                        <a:gd name="connsiteX0" fmla="*/ 0 w 3645073"/>
                        <a:gd name="connsiteY0" fmla="*/ 467829 h 935658"/>
                        <a:gd name="connsiteX1" fmla="*/ 1822537 w 3645073"/>
                        <a:gd name="connsiteY1" fmla="*/ 0 h 935658"/>
                        <a:gd name="connsiteX2" fmla="*/ 3645074 w 3645073"/>
                        <a:gd name="connsiteY2" fmla="*/ 467829 h 935658"/>
                        <a:gd name="connsiteX3" fmla="*/ 1822537 w 3645073"/>
                        <a:gd name="connsiteY3" fmla="*/ 935658 h 935658"/>
                        <a:gd name="connsiteX4" fmla="*/ 0 w 3645073"/>
                        <a:gd name="connsiteY4" fmla="*/ 467829 h 935658"/>
                        <a:gd name="connsiteX0" fmla="*/ 40303 w 3685377"/>
                        <a:gd name="connsiteY0" fmla="*/ 467829 h 940166"/>
                        <a:gd name="connsiteX1" fmla="*/ 1862840 w 3685377"/>
                        <a:gd name="connsiteY1" fmla="*/ 0 h 940166"/>
                        <a:gd name="connsiteX2" fmla="*/ 3685377 w 3685377"/>
                        <a:gd name="connsiteY2" fmla="*/ 467829 h 940166"/>
                        <a:gd name="connsiteX3" fmla="*/ 1862840 w 3685377"/>
                        <a:gd name="connsiteY3" fmla="*/ 935658 h 940166"/>
                        <a:gd name="connsiteX4" fmla="*/ 701111 w 3685377"/>
                        <a:gd name="connsiteY4" fmla="*/ 691350 h 940166"/>
                        <a:gd name="connsiteX5" fmla="*/ 40303 w 3685377"/>
                        <a:gd name="connsiteY5" fmla="*/ 467829 h 940166"/>
                        <a:gd name="connsiteX0" fmla="*/ 40303 w 3685377"/>
                        <a:gd name="connsiteY0" fmla="*/ 467829 h 954194"/>
                        <a:gd name="connsiteX1" fmla="*/ 1862840 w 3685377"/>
                        <a:gd name="connsiteY1" fmla="*/ 0 h 954194"/>
                        <a:gd name="connsiteX2" fmla="*/ 3685377 w 3685377"/>
                        <a:gd name="connsiteY2" fmla="*/ 467829 h 954194"/>
                        <a:gd name="connsiteX3" fmla="*/ 1872365 w 3685377"/>
                        <a:gd name="connsiteY3" fmla="*/ 949946 h 954194"/>
                        <a:gd name="connsiteX4" fmla="*/ 701111 w 3685377"/>
                        <a:gd name="connsiteY4" fmla="*/ 691350 h 954194"/>
                        <a:gd name="connsiteX5" fmla="*/ 40303 w 3685377"/>
                        <a:gd name="connsiteY5" fmla="*/ 467829 h 954194"/>
                        <a:gd name="connsiteX0" fmla="*/ 99651 w 3744725"/>
                        <a:gd name="connsiteY0" fmla="*/ 469093 h 955458"/>
                        <a:gd name="connsiteX1" fmla="*/ 198484 w 3744725"/>
                        <a:gd name="connsiteY1" fmla="*/ 335426 h 955458"/>
                        <a:gd name="connsiteX2" fmla="*/ 1922188 w 3744725"/>
                        <a:gd name="connsiteY2" fmla="*/ 1264 h 955458"/>
                        <a:gd name="connsiteX3" fmla="*/ 3744725 w 3744725"/>
                        <a:gd name="connsiteY3" fmla="*/ 469093 h 955458"/>
                        <a:gd name="connsiteX4" fmla="*/ 1931713 w 3744725"/>
                        <a:gd name="connsiteY4" fmla="*/ 951210 h 955458"/>
                        <a:gd name="connsiteX5" fmla="*/ 760459 w 3744725"/>
                        <a:gd name="connsiteY5" fmla="*/ 692614 h 955458"/>
                        <a:gd name="connsiteX6" fmla="*/ 99651 w 3744725"/>
                        <a:gd name="connsiteY6" fmla="*/ 469093 h 955458"/>
                        <a:gd name="connsiteX0" fmla="*/ 99651 w 3744725"/>
                        <a:gd name="connsiteY0" fmla="*/ 469421 h 955786"/>
                        <a:gd name="connsiteX1" fmla="*/ 198484 w 3744725"/>
                        <a:gd name="connsiteY1" fmla="*/ 335754 h 955786"/>
                        <a:gd name="connsiteX2" fmla="*/ 1922188 w 3744725"/>
                        <a:gd name="connsiteY2" fmla="*/ 1592 h 955786"/>
                        <a:gd name="connsiteX3" fmla="*/ 3744725 w 3744725"/>
                        <a:gd name="connsiteY3" fmla="*/ 469421 h 955786"/>
                        <a:gd name="connsiteX4" fmla="*/ 1931713 w 3744725"/>
                        <a:gd name="connsiteY4" fmla="*/ 951538 h 955786"/>
                        <a:gd name="connsiteX5" fmla="*/ 760459 w 3744725"/>
                        <a:gd name="connsiteY5" fmla="*/ 692942 h 955786"/>
                        <a:gd name="connsiteX6" fmla="*/ 99651 w 3744725"/>
                        <a:gd name="connsiteY6" fmla="*/ 469421 h 955786"/>
                        <a:gd name="connsiteX0" fmla="*/ 99651 w 3744725"/>
                        <a:gd name="connsiteY0" fmla="*/ 477777 h 964142"/>
                        <a:gd name="connsiteX1" fmla="*/ 198484 w 3744725"/>
                        <a:gd name="connsiteY1" fmla="*/ 344110 h 964142"/>
                        <a:gd name="connsiteX2" fmla="*/ 512809 w 3744725"/>
                        <a:gd name="connsiteY2" fmla="*/ 172660 h 964142"/>
                        <a:gd name="connsiteX3" fmla="*/ 1922188 w 3744725"/>
                        <a:gd name="connsiteY3" fmla="*/ 9948 h 964142"/>
                        <a:gd name="connsiteX4" fmla="*/ 3744725 w 3744725"/>
                        <a:gd name="connsiteY4" fmla="*/ 477777 h 964142"/>
                        <a:gd name="connsiteX5" fmla="*/ 1931713 w 3744725"/>
                        <a:gd name="connsiteY5" fmla="*/ 959894 h 964142"/>
                        <a:gd name="connsiteX6" fmla="*/ 760459 w 3744725"/>
                        <a:gd name="connsiteY6" fmla="*/ 701298 h 964142"/>
                        <a:gd name="connsiteX7" fmla="*/ 99651 w 3744725"/>
                        <a:gd name="connsiteY7" fmla="*/ 477777 h 964142"/>
                        <a:gd name="connsiteX0" fmla="*/ 107995 w 3753069"/>
                        <a:gd name="connsiteY0" fmla="*/ 477777 h 964142"/>
                        <a:gd name="connsiteX1" fmla="*/ 192541 w 3753069"/>
                        <a:gd name="connsiteY1" fmla="*/ 320297 h 964142"/>
                        <a:gd name="connsiteX2" fmla="*/ 521153 w 3753069"/>
                        <a:gd name="connsiteY2" fmla="*/ 172660 h 964142"/>
                        <a:gd name="connsiteX3" fmla="*/ 1930532 w 3753069"/>
                        <a:gd name="connsiteY3" fmla="*/ 9948 h 964142"/>
                        <a:gd name="connsiteX4" fmla="*/ 3753069 w 3753069"/>
                        <a:gd name="connsiteY4" fmla="*/ 477777 h 964142"/>
                        <a:gd name="connsiteX5" fmla="*/ 1940057 w 3753069"/>
                        <a:gd name="connsiteY5" fmla="*/ 959894 h 964142"/>
                        <a:gd name="connsiteX6" fmla="*/ 768803 w 3753069"/>
                        <a:gd name="connsiteY6" fmla="*/ 701298 h 964142"/>
                        <a:gd name="connsiteX7" fmla="*/ 107995 w 3753069"/>
                        <a:gd name="connsiteY7" fmla="*/ 477777 h 964142"/>
                        <a:gd name="connsiteX0" fmla="*/ 213677 w 3696826"/>
                        <a:gd name="connsiteY0" fmla="*/ 525402 h 964142"/>
                        <a:gd name="connsiteX1" fmla="*/ 136298 w 3696826"/>
                        <a:gd name="connsiteY1" fmla="*/ 320297 h 964142"/>
                        <a:gd name="connsiteX2" fmla="*/ 464910 w 3696826"/>
                        <a:gd name="connsiteY2" fmla="*/ 172660 h 964142"/>
                        <a:gd name="connsiteX3" fmla="*/ 1874289 w 3696826"/>
                        <a:gd name="connsiteY3" fmla="*/ 9948 h 964142"/>
                        <a:gd name="connsiteX4" fmla="*/ 3696826 w 3696826"/>
                        <a:gd name="connsiteY4" fmla="*/ 477777 h 964142"/>
                        <a:gd name="connsiteX5" fmla="*/ 1883814 w 3696826"/>
                        <a:gd name="connsiteY5" fmla="*/ 959894 h 964142"/>
                        <a:gd name="connsiteX6" fmla="*/ 712560 w 3696826"/>
                        <a:gd name="connsiteY6" fmla="*/ 701298 h 964142"/>
                        <a:gd name="connsiteX7" fmla="*/ 213677 w 3696826"/>
                        <a:gd name="connsiteY7" fmla="*/ 525402 h 964142"/>
                        <a:gd name="connsiteX0" fmla="*/ 122945 w 3606094"/>
                        <a:gd name="connsiteY0" fmla="*/ 525402 h 964142"/>
                        <a:gd name="connsiteX1" fmla="*/ 21752 w 3606094"/>
                        <a:gd name="connsiteY1" fmla="*/ 386973 h 964142"/>
                        <a:gd name="connsiteX2" fmla="*/ 45566 w 3606094"/>
                        <a:gd name="connsiteY2" fmla="*/ 320297 h 964142"/>
                        <a:gd name="connsiteX3" fmla="*/ 374178 w 3606094"/>
                        <a:gd name="connsiteY3" fmla="*/ 172660 h 964142"/>
                        <a:gd name="connsiteX4" fmla="*/ 1783557 w 3606094"/>
                        <a:gd name="connsiteY4" fmla="*/ 9948 h 964142"/>
                        <a:gd name="connsiteX5" fmla="*/ 3606094 w 3606094"/>
                        <a:gd name="connsiteY5" fmla="*/ 477777 h 964142"/>
                        <a:gd name="connsiteX6" fmla="*/ 1793082 w 3606094"/>
                        <a:gd name="connsiteY6" fmla="*/ 959894 h 964142"/>
                        <a:gd name="connsiteX7" fmla="*/ 621828 w 3606094"/>
                        <a:gd name="connsiteY7" fmla="*/ 701298 h 964142"/>
                        <a:gd name="connsiteX8" fmla="*/ 122945 w 3606094"/>
                        <a:gd name="connsiteY8" fmla="*/ 525402 h 964142"/>
                        <a:gd name="connsiteX0" fmla="*/ 122945 w 3606094"/>
                        <a:gd name="connsiteY0" fmla="*/ 525402 h 964142"/>
                        <a:gd name="connsiteX1" fmla="*/ 21752 w 3606094"/>
                        <a:gd name="connsiteY1" fmla="*/ 386973 h 964142"/>
                        <a:gd name="connsiteX2" fmla="*/ 45566 w 3606094"/>
                        <a:gd name="connsiteY2" fmla="*/ 320297 h 964142"/>
                        <a:gd name="connsiteX3" fmla="*/ 374178 w 3606094"/>
                        <a:gd name="connsiteY3" fmla="*/ 172660 h 964142"/>
                        <a:gd name="connsiteX4" fmla="*/ 1783557 w 3606094"/>
                        <a:gd name="connsiteY4" fmla="*/ 9948 h 964142"/>
                        <a:gd name="connsiteX5" fmla="*/ 3606094 w 3606094"/>
                        <a:gd name="connsiteY5" fmla="*/ 477777 h 964142"/>
                        <a:gd name="connsiteX6" fmla="*/ 1793082 w 3606094"/>
                        <a:gd name="connsiteY6" fmla="*/ 959894 h 964142"/>
                        <a:gd name="connsiteX7" fmla="*/ 621828 w 3606094"/>
                        <a:gd name="connsiteY7" fmla="*/ 701298 h 964142"/>
                        <a:gd name="connsiteX8" fmla="*/ 122945 w 3606094"/>
                        <a:gd name="connsiteY8" fmla="*/ 525402 h 964142"/>
                        <a:gd name="connsiteX0" fmla="*/ 122945 w 3606094"/>
                        <a:gd name="connsiteY0" fmla="*/ 525402 h 964142"/>
                        <a:gd name="connsiteX1" fmla="*/ 21752 w 3606094"/>
                        <a:gd name="connsiteY1" fmla="*/ 386973 h 964142"/>
                        <a:gd name="connsiteX2" fmla="*/ 45566 w 3606094"/>
                        <a:gd name="connsiteY2" fmla="*/ 320297 h 964142"/>
                        <a:gd name="connsiteX3" fmla="*/ 374178 w 3606094"/>
                        <a:gd name="connsiteY3" fmla="*/ 172660 h 964142"/>
                        <a:gd name="connsiteX4" fmla="*/ 1783557 w 3606094"/>
                        <a:gd name="connsiteY4" fmla="*/ 9948 h 964142"/>
                        <a:gd name="connsiteX5" fmla="*/ 3606094 w 3606094"/>
                        <a:gd name="connsiteY5" fmla="*/ 477777 h 964142"/>
                        <a:gd name="connsiteX6" fmla="*/ 1793082 w 3606094"/>
                        <a:gd name="connsiteY6" fmla="*/ 959894 h 964142"/>
                        <a:gd name="connsiteX7" fmla="*/ 621828 w 3606094"/>
                        <a:gd name="connsiteY7" fmla="*/ 701298 h 964142"/>
                        <a:gd name="connsiteX8" fmla="*/ 122945 w 3606094"/>
                        <a:gd name="connsiteY8" fmla="*/ 525402 h 964142"/>
                        <a:gd name="connsiteX0" fmla="*/ 122945 w 3606094"/>
                        <a:gd name="connsiteY0" fmla="*/ 525402 h 964142"/>
                        <a:gd name="connsiteX1" fmla="*/ 21752 w 3606094"/>
                        <a:gd name="connsiteY1" fmla="*/ 386973 h 964142"/>
                        <a:gd name="connsiteX2" fmla="*/ 45566 w 3606094"/>
                        <a:gd name="connsiteY2" fmla="*/ 320297 h 964142"/>
                        <a:gd name="connsiteX3" fmla="*/ 374178 w 3606094"/>
                        <a:gd name="connsiteY3" fmla="*/ 172660 h 964142"/>
                        <a:gd name="connsiteX4" fmla="*/ 1783557 w 3606094"/>
                        <a:gd name="connsiteY4" fmla="*/ 9948 h 964142"/>
                        <a:gd name="connsiteX5" fmla="*/ 3606094 w 3606094"/>
                        <a:gd name="connsiteY5" fmla="*/ 477777 h 964142"/>
                        <a:gd name="connsiteX6" fmla="*/ 1793082 w 3606094"/>
                        <a:gd name="connsiteY6" fmla="*/ 959894 h 964142"/>
                        <a:gd name="connsiteX7" fmla="*/ 621828 w 3606094"/>
                        <a:gd name="connsiteY7" fmla="*/ 701298 h 964142"/>
                        <a:gd name="connsiteX8" fmla="*/ 122945 w 3606094"/>
                        <a:gd name="connsiteY8" fmla="*/ 525402 h 964142"/>
                        <a:gd name="connsiteX0" fmla="*/ 122945 w 3606094"/>
                        <a:gd name="connsiteY0" fmla="*/ 525402 h 964142"/>
                        <a:gd name="connsiteX1" fmla="*/ 21752 w 3606094"/>
                        <a:gd name="connsiteY1" fmla="*/ 386973 h 964142"/>
                        <a:gd name="connsiteX2" fmla="*/ 45566 w 3606094"/>
                        <a:gd name="connsiteY2" fmla="*/ 296484 h 964142"/>
                        <a:gd name="connsiteX3" fmla="*/ 374178 w 3606094"/>
                        <a:gd name="connsiteY3" fmla="*/ 172660 h 964142"/>
                        <a:gd name="connsiteX4" fmla="*/ 1783557 w 3606094"/>
                        <a:gd name="connsiteY4" fmla="*/ 9948 h 964142"/>
                        <a:gd name="connsiteX5" fmla="*/ 3606094 w 3606094"/>
                        <a:gd name="connsiteY5" fmla="*/ 477777 h 964142"/>
                        <a:gd name="connsiteX6" fmla="*/ 1793082 w 3606094"/>
                        <a:gd name="connsiteY6" fmla="*/ 959894 h 964142"/>
                        <a:gd name="connsiteX7" fmla="*/ 621828 w 3606094"/>
                        <a:gd name="connsiteY7" fmla="*/ 701298 h 964142"/>
                        <a:gd name="connsiteX8" fmla="*/ 122945 w 3606094"/>
                        <a:gd name="connsiteY8" fmla="*/ 525402 h 964142"/>
                        <a:gd name="connsiteX0" fmla="*/ 105048 w 3588197"/>
                        <a:gd name="connsiteY0" fmla="*/ 525402 h 964142"/>
                        <a:gd name="connsiteX1" fmla="*/ 3855 w 3588197"/>
                        <a:gd name="connsiteY1" fmla="*/ 386973 h 964142"/>
                        <a:gd name="connsiteX2" fmla="*/ 27669 w 3588197"/>
                        <a:gd name="connsiteY2" fmla="*/ 296484 h 964142"/>
                        <a:gd name="connsiteX3" fmla="*/ 356281 w 3588197"/>
                        <a:gd name="connsiteY3" fmla="*/ 172660 h 964142"/>
                        <a:gd name="connsiteX4" fmla="*/ 1765660 w 3588197"/>
                        <a:gd name="connsiteY4" fmla="*/ 9948 h 964142"/>
                        <a:gd name="connsiteX5" fmla="*/ 3588197 w 3588197"/>
                        <a:gd name="connsiteY5" fmla="*/ 477777 h 964142"/>
                        <a:gd name="connsiteX6" fmla="*/ 1775185 w 3588197"/>
                        <a:gd name="connsiteY6" fmla="*/ 959894 h 964142"/>
                        <a:gd name="connsiteX7" fmla="*/ 603931 w 3588197"/>
                        <a:gd name="connsiteY7" fmla="*/ 701298 h 964142"/>
                        <a:gd name="connsiteX8" fmla="*/ 105048 w 3588197"/>
                        <a:gd name="connsiteY8" fmla="*/ 525402 h 964142"/>
                        <a:gd name="connsiteX0" fmla="*/ 102902 w 3586051"/>
                        <a:gd name="connsiteY0" fmla="*/ 525402 h 964142"/>
                        <a:gd name="connsiteX1" fmla="*/ 1709 w 3586051"/>
                        <a:gd name="connsiteY1" fmla="*/ 386973 h 964142"/>
                        <a:gd name="connsiteX2" fmla="*/ 25523 w 3586051"/>
                        <a:gd name="connsiteY2" fmla="*/ 296484 h 964142"/>
                        <a:gd name="connsiteX3" fmla="*/ 354135 w 3586051"/>
                        <a:gd name="connsiteY3" fmla="*/ 172660 h 964142"/>
                        <a:gd name="connsiteX4" fmla="*/ 1763514 w 3586051"/>
                        <a:gd name="connsiteY4" fmla="*/ 9948 h 964142"/>
                        <a:gd name="connsiteX5" fmla="*/ 3586051 w 3586051"/>
                        <a:gd name="connsiteY5" fmla="*/ 477777 h 964142"/>
                        <a:gd name="connsiteX6" fmla="*/ 1773039 w 3586051"/>
                        <a:gd name="connsiteY6" fmla="*/ 959894 h 964142"/>
                        <a:gd name="connsiteX7" fmla="*/ 601785 w 3586051"/>
                        <a:gd name="connsiteY7" fmla="*/ 701298 h 964142"/>
                        <a:gd name="connsiteX8" fmla="*/ 102902 w 3586051"/>
                        <a:gd name="connsiteY8" fmla="*/ 525402 h 964142"/>
                        <a:gd name="connsiteX0" fmla="*/ 102902 w 3586051"/>
                        <a:gd name="connsiteY0" fmla="*/ 525402 h 964142"/>
                        <a:gd name="connsiteX1" fmla="*/ 1709 w 3586051"/>
                        <a:gd name="connsiteY1" fmla="*/ 386973 h 964142"/>
                        <a:gd name="connsiteX2" fmla="*/ 25523 w 3586051"/>
                        <a:gd name="connsiteY2" fmla="*/ 296484 h 964142"/>
                        <a:gd name="connsiteX3" fmla="*/ 354135 w 3586051"/>
                        <a:gd name="connsiteY3" fmla="*/ 172660 h 964142"/>
                        <a:gd name="connsiteX4" fmla="*/ 1763514 w 3586051"/>
                        <a:gd name="connsiteY4" fmla="*/ 9948 h 964142"/>
                        <a:gd name="connsiteX5" fmla="*/ 3586051 w 3586051"/>
                        <a:gd name="connsiteY5" fmla="*/ 477777 h 964142"/>
                        <a:gd name="connsiteX6" fmla="*/ 1773039 w 3586051"/>
                        <a:gd name="connsiteY6" fmla="*/ 959894 h 964142"/>
                        <a:gd name="connsiteX7" fmla="*/ 601785 w 3586051"/>
                        <a:gd name="connsiteY7" fmla="*/ 701298 h 964142"/>
                        <a:gd name="connsiteX8" fmla="*/ 102902 w 3586051"/>
                        <a:gd name="connsiteY8" fmla="*/ 525402 h 964142"/>
                        <a:gd name="connsiteX0" fmla="*/ 101310 w 3584459"/>
                        <a:gd name="connsiteY0" fmla="*/ 525402 h 964142"/>
                        <a:gd name="connsiteX1" fmla="*/ 117 w 3584459"/>
                        <a:gd name="connsiteY1" fmla="*/ 386973 h 964142"/>
                        <a:gd name="connsiteX2" fmla="*/ 76319 w 3584459"/>
                        <a:gd name="connsiteY2" fmla="*/ 296484 h 964142"/>
                        <a:gd name="connsiteX3" fmla="*/ 352543 w 3584459"/>
                        <a:gd name="connsiteY3" fmla="*/ 172660 h 964142"/>
                        <a:gd name="connsiteX4" fmla="*/ 1761922 w 3584459"/>
                        <a:gd name="connsiteY4" fmla="*/ 9948 h 964142"/>
                        <a:gd name="connsiteX5" fmla="*/ 3584459 w 3584459"/>
                        <a:gd name="connsiteY5" fmla="*/ 477777 h 964142"/>
                        <a:gd name="connsiteX6" fmla="*/ 1771447 w 3584459"/>
                        <a:gd name="connsiteY6" fmla="*/ 959894 h 964142"/>
                        <a:gd name="connsiteX7" fmla="*/ 600193 w 3584459"/>
                        <a:gd name="connsiteY7" fmla="*/ 701298 h 964142"/>
                        <a:gd name="connsiteX8" fmla="*/ 101310 w 3584459"/>
                        <a:gd name="connsiteY8" fmla="*/ 525402 h 964142"/>
                        <a:gd name="connsiteX0" fmla="*/ 41476 w 3524625"/>
                        <a:gd name="connsiteY0" fmla="*/ 525402 h 964142"/>
                        <a:gd name="connsiteX1" fmla="*/ 26008 w 3524625"/>
                        <a:gd name="connsiteY1" fmla="*/ 429835 h 964142"/>
                        <a:gd name="connsiteX2" fmla="*/ 16485 w 3524625"/>
                        <a:gd name="connsiteY2" fmla="*/ 296484 h 964142"/>
                        <a:gd name="connsiteX3" fmla="*/ 292709 w 3524625"/>
                        <a:gd name="connsiteY3" fmla="*/ 172660 h 964142"/>
                        <a:gd name="connsiteX4" fmla="*/ 1702088 w 3524625"/>
                        <a:gd name="connsiteY4" fmla="*/ 9948 h 964142"/>
                        <a:gd name="connsiteX5" fmla="*/ 3524625 w 3524625"/>
                        <a:gd name="connsiteY5" fmla="*/ 477777 h 964142"/>
                        <a:gd name="connsiteX6" fmla="*/ 1711613 w 3524625"/>
                        <a:gd name="connsiteY6" fmla="*/ 959894 h 964142"/>
                        <a:gd name="connsiteX7" fmla="*/ 540359 w 3524625"/>
                        <a:gd name="connsiteY7" fmla="*/ 701298 h 964142"/>
                        <a:gd name="connsiteX8" fmla="*/ 41476 w 3524625"/>
                        <a:gd name="connsiteY8" fmla="*/ 525402 h 964142"/>
                        <a:gd name="connsiteX0" fmla="*/ 96429 w 3508140"/>
                        <a:gd name="connsiteY0" fmla="*/ 525402 h 964142"/>
                        <a:gd name="connsiteX1" fmla="*/ 9523 w 3508140"/>
                        <a:gd name="connsiteY1" fmla="*/ 429835 h 964142"/>
                        <a:gd name="connsiteX2" fmla="*/ 0 w 3508140"/>
                        <a:gd name="connsiteY2" fmla="*/ 296484 h 964142"/>
                        <a:gd name="connsiteX3" fmla="*/ 276224 w 3508140"/>
                        <a:gd name="connsiteY3" fmla="*/ 172660 h 964142"/>
                        <a:gd name="connsiteX4" fmla="*/ 1685603 w 3508140"/>
                        <a:gd name="connsiteY4" fmla="*/ 9948 h 964142"/>
                        <a:gd name="connsiteX5" fmla="*/ 3508140 w 3508140"/>
                        <a:gd name="connsiteY5" fmla="*/ 477777 h 964142"/>
                        <a:gd name="connsiteX6" fmla="*/ 1695128 w 3508140"/>
                        <a:gd name="connsiteY6" fmla="*/ 959894 h 964142"/>
                        <a:gd name="connsiteX7" fmla="*/ 523874 w 3508140"/>
                        <a:gd name="connsiteY7" fmla="*/ 701298 h 964142"/>
                        <a:gd name="connsiteX8" fmla="*/ 96429 w 3508140"/>
                        <a:gd name="connsiteY8" fmla="*/ 525402 h 964142"/>
                        <a:gd name="connsiteX0" fmla="*/ 87529 w 3499240"/>
                        <a:gd name="connsiteY0" fmla="*/ 525402 h 964142"/>
                        <a:gd name="connsiteX1" fmla="*/ 623 w 3499240"/>
                        <a:gd name="connsiteY1" fmla="*/ 429835 h 964142"/>
                        <a:gd name="connsiteX2" fmla="*/ 38725 w 3499240"/>
                        <a:gd name="connsiteY2" fmla="*/ 296484 h 964142"/>
                        <a:gd name="connsiteX3" fmla="*/ 267324 w 3499240"/>
                        <a:gd name="connsiteY3" fmla="*/ 172660 h 964142"/>
                        <a:gd name="connsiteX4" fmla="*/ 1676703 w 3499240"/>
                        <a:gd name="connsiteY4" fmla="*/ 9948 h 964142"/>
                        <a:gd name="connsiteX5" fmla="*/ 3499240 w 3499240"/>
                        <a:gd name="connsiteY5" fmla="*/ 477777 h 964142"/>
                        <a:gd name="connsiteX6" fmla="*/ 1686228 w 3499240"/>
                        <a:gd name="connsiteY6" fmla="*/ 959894 h 964142"/>
                        <a:gd name="connsiteX7" fmla="*/ 514974 w 3499240"/>
                        <a:gd name="connsiteY7" fmla="*/ 701298 h 964142"/>
                        <a:gd name="connsiteX8" fmla="*/ 87529 w 3499240"/>
                        <a:gd name="connsiteY8" fmla="*/ 525402 h 964142"/>
                        <a:gd name="connsiteX0" fmla="*/ 121597 w 3533308"/>
                        <a:gd name="connsiteY0" fmla="*/ 525402 h 964142"/>
                        <a:gd name="connsiteX1" fmla="*/ 34691 w 3533308"/>
                        <a:gd name="connsiteY1" fmla="*/ 429835 h 964142"/>
                        <a:gd name="connsiteX2" fmla="*/ 72793 w 3533308"/>
                        <a:gd name="connsiteY2" fmla="*/ 296484 h 964142"/>
                        <a:gd name="connsiteX3" fmla="*/ 301392 w 3533308"/>
                        <a:gd name="connsiteY3" fmla="*/ 172660 h 964142"/>
                        <a:gd name="connsiteX4" fmla="*/ 1710771 w 3533308"/>
                        <a:gd name="connsiteY4" fmla="*/ 9948 h 964142"/>
                        <a:gd name="connsiteX5" fmla="*/ 3533308 w 3533308"/>
                        <a:gd name="connsiteY5" fmla="*/ 477777 h 964142"/>
                        <a:gd name="connsiteX6" fmla="*/ 1720296 w 3533308"/>
                        <a:gd name="connsiteY6" fmla="*/ 959894 h 964142"/>
                        <a:gd name="connsiteX7" fmla="*/ 549042 w 3533308"/>
                        <a:gd name="connsiteY7" fmla="*/ 701298 h 964142"/>
                        <a:gd name="connsiteX8" fmla="*/ 121597 w 3533308"/>
                        <a:gd name="connsiteY8" fmla="*/ 525402 h 964142"/>
                        <a:gd name="connsiteX0" fmla="*/ 91780 w 3503491"/>
                        <a:gd name="connsiteY0" fmla="*/ 525402 h 964142"/>
                        <a:gd name="connsiteX1" fmla="*/ 4874 w 3503491"/>
                        <a:gd name="connsiteY1" fmla="*/ 429835 h 964142"/>
                        <a:gd name="connsiteX2" fmla="*/ 14398 w 3503491"/>
                        <a:gd name="connsiteY2" fmla="*/ 348873 h 964142"/>
                        <a:gd name="connsiteX3" fmla="*/ 42976 w 3503491"/>
                        <a:gd name="connsiteY3" fmla="*/ 296484 h 964142"/>
                        <a:gd name="connsiteX4" fmla="*/ 271575 w 3503491"/>
                        <a:gd name="connsiteY4" fmla="*/ 172660 h 964142"/>
                        <a:gd name="connsiteX5" fmla="*/ 1680954 w 3503491"/>
                        <a:gd name="connsiteY5" fmla="*/ 9948 h 964142"/>
                        <a:gd name="connsiteX6" fmla="*/ 3503491 w 3503491"/>
                        <a:gd name="connsiteY6" fmla="*/ 477777 h 964142"/>
                        <a:gd name="connsiteX7" fmla="*/ 1690479 w 3503491"/>
                        <a:gd name="connsiteY7" fmla="*/ 959894 h 964142"/>
                        <a:gd name="connsiteX8" fmla="*/ 519225 w 3503491"/>
                        <a:gd name="connsiteY8" fmla="*/ 701298 h 964142"/>
                        <a:gd name="connsiteX9" fmla="*/ 91780 w 3503491"/>
                        <a:gd name="connsiteY9" fmla="*/ 525402 h 964142"/>
                        <a:gd name="connsiteX0" fmla="*/ 91780 w 3503491"/>
                        <a:gd name="connsiteY0" fmla="*/ 525402 h 964142"/>
                        <a:gd name="connsiteX1" fmla="*/ 4874 w 3503491"/>
                        <a:gd name="connsiteY1" fmla="*/ 429835 h 964142"/>
                        <a:gd name="connsiteX2" fmla="*/ 14398 w 3503491"/>
                        <a:gd name="connsiteY2" fmla="*/ 348873 h 964142"/>
                        <a:gd name="connsiteX3" fmla="*/ 42976 w 3503491"/>
                        <a:gd name="connsiteY3" fmla="*/ 296484 h 964142"/>
                        <a:gd name="connsiteX4" fmla="*/ 271575 w 3503491"/>
                        <a:gd name="connsiteY4" fmla="*/ 172660 h 964142"/>
                        <a:gd name="connsiteX5" fmla="*/ 1680954 w 3503491"/>
                        <a:gd name="connsiteY5" fmla="*/ 9948 h 964142"/>
                        <a:gd name="connsiteX6" fmla="*/ 3503491 w 3503491"/>
                        <a:gd name="connsiteY6" fmla="*/ 477777 h 964142"/>
                        <a:gd name="connsiteX7" fmla="*/ 1690479 w 3503491"/>
                        <a:gd name="connsiteY7" fmla="*/ 959894 h 964142"/>
                        <a:gd name="connsiteX8" fmla="*/ 519225 w 3503491"/>
                        <a:gd name="connsiteY8" fmla="*/ 701298 h 964142"/>
                        <a:gd name="connsiteX9" fmla="*/ 91780 w 3503491"/>
                        <a:gd name="connsiteY9" fmla="*/ 525402 h 964142"/>
                        <a:gd name="connsiteX0" fmla="*/ 91780 w 3503491"/>
                        <a:gd name="connsiteY0" fmla="*/ 525402 h 964142"/>
                        <a:gd name="connsiteX1" fmla="*/ 4874 w 3503491"/>
                        <a:gd name="connsiteY1" fmla="*/ 429835 h 964142"/>
                        <a:gd name="connsiteX2" fmla="*/ 14398 w 3503491"/>
                        <a:gd name="connsiteY2" fmla="*/ 348873 h 964142"/>
                        <a:gd name="connsiteX3" fmla="*/ 42976 w 3503491"/>
                        <a:gd name="connsiteY3" fmla="*/ 296484 h 964142"/>
                        <a:gd name="connsiteX4" fmla="*/ 271575 w 3503491"/>
                        <a:gd name="connsiteY4" fmla="*/ 172660 h 964142"/>
                        <a:gd name="connsiteX5" fmla="*/ 1680954 w 3503491"/>
                        <a:gd name="connsiteY5" fmla="*/ 9948 h 964142"/>
                        <a:gd name="connsiteX6" fmla="*/ 3503491 w 3503491"/>
                        <a:gd name="connsiteY6" fmla="*/ 477777 h 964142"/>
                        <a:gd name="connsiteX7" fmla="*/ 1690479 w 3503491"/>
                        <a:gd name="connsiteY7" fmla="*/ 959894 h 964142"/>
                        <a:gd name="connsiteX8" fmla="*/ 519225 w 3503491"/>
                        <a:gd name="connsiteY8" fmla="*/ 701298 h 964142"/>
                        <a:gd name="connsiteX9" fmla="*/ 91780 w 3503491"/>
                        <a:gd name="connsiteY9" fmla="*/ 525402 h 964142"/>
                        <a:gd name="connsiteX0" fmla="*/ 91780 w 3503491"/>
                        <a:gd name="connsiteY0" fmla="*/ 525402 h 964142"/>
                        <a:gd name="connsiteX1" fmla="*/ 4874 w 3503491"/>
                        <a:gd name="connsiteY1" fmla="*/ 429835 h 964142"/>
                        <a:gd name="connsiteX2" fmla="*/ 14398 w 3503491"/>
                        <a:gd name="connsiteY2" fmla="*/ 348873 h 964142"/>
                        <a:gd name="connsiteX3" fmla="*/ 42976 w 3503491"/>
                        <a:gd name="connsiteY3" fmla="*/ 296484 h 964142"/>
                        <a:gd name="connsiteX4" fmla="*/ 271575 w 3503491"/>
                        <a:gd name="connsiteY4" fmla="*/ 172660 h 964142"/>
                        <a:gd name="connsiteX5" fmla="*/ 1680954 w 3503491"/>
                        <a:gd name="connsiteY5" fmla="*/ 9948 h 964142"/>
                        <a:gd name="connsiteX6" fmla="*/ 3503491 w 3503491"/>
                        <a:gd name="connsiteY6" fmla="*/ 477777 h 964142"/>
                        <a:gd name="connsiteX7" fmla="*/ 1690479 w 3503491"/>
                        <a:gd name="connsiteY7" fmla="*/ 959894 h 964142"/>
                        <a:gd name="connsiteX8" fmla="*/ 519225 w 3503491"/>
                        <a:gd name="connsiteY8" fmla="*/ 701298 h 964142"/>
                        <a:gd name="connsiteX9" fmla="*/ 91780 w 3503491"/>
                        <a:gd name="connsiteY9" fmla="*/ 525402 h 964142"/>
                        <a:gd name="connsiteX0" fmla="*/ 91780 w 3503491"/>
                        <a:gd name="connsiteY0" fmla="*/ 525402 h 964142"/>
                        <a:gd name="connsiteX1" fmla="*/ 4874 w 3503491"/>
                        <a:gd name="connsiteY1" fmla="*/ 429835 h 964142"/>
                        <a:gd name="connsiteX2" fmla="*/ 14398 w 3503491"/>
                        <a:gd name="connsiteY2" fmla="*/ 348873 h 964142"/>
                        <a:gd name="connsiteX3" fmla="*/ 42976 w 3503491"/>
                        <a:gd name="connsiteY3" fmla="*/ 296484 h 964142"/>
                        <a:gd name="connsiteX4" fmla="*/ 147748 w 3503491"/>
                        <a:gd name="connsiteY4" fmla="*/ 215523 h 964142"/>
                        <a:gd name="connsiteX5" fmla="*/ 271575 w 3503491"/>
                        <a:gd name="connsiteY5" fmla="*/ 172660 h 964142"/>
                        <a:gd name="connsiteX6" fmla="*/ 1680954 w 3503491"/>
                        <a:gd name="connsiteY6" fmla="*/ 9948 h 964142"/>
                        <a:gd name="connsiteX7" fmla="*/ 3503491 w 3503491"/>
                        <a:gd name="connsiteY7" fmla="*/ 477777 h 964142"/>
                        <a:gd name="connsiteX8" fmla="*/ 1690479 w 3503491"/>
                        <a:gd name="connsiteY8" fmla="*/ 959894 h 964142"/>
                        <a:gd name="connsiteX9" fmla="*/ 519225 w 3503491"/>
                        <a:gd name="connsiteY9" fmla="*/ 701298 h 964142"/>
                        <a:gd name="connsiteX10" fmla="*/ 91780 w 3503491"/>
                        <a:gd name="connsiteY10" fmla="*/ 525402 h 964142"/>
                        <a:gd name="connsiteX0" fmla="*/ 91780 w 3503491"/>
                        <a:gd name="connsiteY0" fmla="*/ 525402 h 959463"/>
                        <a:gd name="connsiteX1" fmla="*/ 4874 w 3503491"/>
                        <a:gd name="connsiteY1" fmla="*/ 429835 h 959463"/>
                        <a:gd name="connsiteX2" fmla="*/ 14398 w 3503491"/>
                        <a:gd name="connsiteY2" fmla="*/ 348873 h 959463"/>
                        <a:gd name="connsiteX3" fmla="*/ 42976 w 3503491"/>
                        <a:gd name="connsiteY3" fmla="*/ 296484 h 959463"/>
                        <a:gd name="connsiteX4" fmla="*/ 147748 w 3503491"/>
                        <a:gd name="connsiteY4" fmla="*/ 215523 h 959463"/>
                        <a:gd name="connsiteX5" fmla="*/ 271575 w 3503491"/>
                        <a:gd name="connsiteY5" fmla="*/ 172660 h 959463"/>
                        <a:gd name="connsiteX6" fmla="*/ 1680954 w 3503491"/>
                        <a:gd name="connsiteY6" fmla="*/ 9948 h 959463"/>
                        <a:gd name="connsiteX7" fmla="*/ 3503491 w 3503491"/>
                        <a:gd name="connsiteY7" fmla="*/ 477777 h 959463"/>
                        <a:gd name="connsiteX8" fmla="*/ 1823829 w 3503491"/>
                        <a:gd name="connsiteY8" fmla="*/ 955132 h 959463"/>
                        <a:gd name="connsiteX9" fmla="*/ 519225 w 3503491"/>
                        <a:gd name="connsiteY9" fmla="*/ 701298 h 959463"/>
                        <a:gd name="connsiteX10" fmla="*/ 91780 w 3503491"/>
                        <a:gd name="connsiteY10" fmla="*/ 525402 h 9594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503491" h="959463">
                          <a:moveTo>
                            <a:pt x="91780" y="525402"/>
                          </a:moveTo>
                          <a:cubicBezTo>
                            <a:pt x="6055" y="480158"/>
                            <a:pt x="17771" y="459257"/>
                            <a:pt x="4874" y="429835"/>
                          </a:cubicBezTo>
                          <a:cubicBezTo>
                            <a:pt x="-8023" y="400413"/>
                            <a:pt x="8048" y="371098"/>
                            <a:pt x="14398" y="348873"/>
                          </a:cubicBezTo>
                          <a:cubicBezTo>
                            <a:pt x="20748" y="326648"/>
                            <a:pt x="20751" y="318709"/>
                            <a:pt x="42976" y="296484"/>
                          </a:cubicBezTo>
                          <a:cubicBezTo>
                            <a:pt x="65201" y="274259"/>
                            <a:pt x="109649" y="239335"/>
                            <a:pt x="147748" y="215523"/>
                          </a:cubicBezTo>
                          <a:lnTo>
                            <a:pt x="271575" y="172660"/>
                          </a:lnTo>
                          <a:cubicBezTo>
                            <a:pt x="558859" y="116966"/>
                            <a:pt x="1142301" y="-40905"/>
                            <a:pt x="1680954" y="9948"/>
                          </a:cubicBezTo>
                          <a:cubicBezTo>
                            <a:pt x="2219607" y="60801"/>
                            <a:pt x="3503491" y="219402"/>
                            <a:pt x="3503491" y="477777"/>
                          </a:cubicBezTo>
                          <a:cubicBezTo>
                            <a:pt x="3503491" y="736152"/>
                            <a:pt x="2321207" y="917879"/>
                            <a:pt x="1823829" y="955132"/>
                          </a:cubicBezTo>
                          <a:cubicBezTo>
                            <a:pt x="1326451" y="992385"/>
                            <a:pt x="822981" y="779269"/>
                            <a:pt x="519225" y="701298"/>
                          </a:cubicBezTo>
                          <a:cubicBezTo>
                            <a:pt x="215469" y="623327"/>
                            <a:pt x="177505" y="570646"/>
                            <a:pt x="91780" y="525402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cxnSp>
                <p:nvCxnSpPr>
                  <p:cNvPr id="44" name="Straight Arrow Connector 43"/>
                  <p:cNvCxnSpPr>
                    <a:stCxn id="48" idx="3"/>
                  </p:cNvCxnSpPr>
                  <p:nvPr/>
                </p:nvCxnSpPr>
                <p:spPr>
                  <a:xfrm flipV="1">
                    <a:off x="7262601" y="5311768"/>
                    <a:ext cx="94303" cy="2093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7271358" y="5400341"/>
                    <a:ext cx="85546" cy="568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6493011" y="5477917"/>
                    <a:ext cx="97089" cy="77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0067648" y="6069585"/>
                  <a:ext cx="85546" cy="568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9028034" y="5989087"/>
                  <a:ext cx="102861" cy="173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8856858" y="5866123"/>
                  <a:ext cx="88329" cy="2227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Rectangle 54"/>
              <p:cNvSpPr/>
              <p:nvPr/>
            </p:nvSpPr>
            <p:spPr>
              <a:xfrm rot="883557">
                <a:off x="8560675" y="5885478"/>
                <a:ext cx="934718" cy="174338"/>
              </a:xfrm>
              <a:prstGeom prst="rect">
                <a:avLst/>
              </a:prstGeom>
              <a:solidFill>
                <a:srgbClr val="C00000">
                  <a:alpha val="4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8604538" y="5009130"/>
                <a:ext cx="2280021" cy="419137"/>
                <a:chOff x="5887233" y="4401110"/>
                <a:chExt cx="2280021" cy="419137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5887233" y="4401885"/>
                  <a:ext cx="1954060" cy="36325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000"/>
                    </a:gs>
                    <a:gs pos="46000">
                      <a:srgbClr val="FF0000"/>
                    </a:gs>
                    <a:gs pos="53000">
                      <a:srgbClr val="0070C0"/>
                    </a:gs>
                    <a:gs pos="97000">
                      <a:srgbClr val="0070C0"/>
                    </a:gs>
                  </a:gsLst>
                  <a:lin ang="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490205" y="4401110"/>
                  <a:ext cx="6770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FFFF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</a:t>
                  </a:r>
                  <a:endParaRPr lang="en-SG" sz="20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5920276" y="4420137"/>
                  <a:ext cx="6770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FFFF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</a:t>
                  </a:r>
                  <a:endParaRPr lang="en-SG" sz="20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83" name="TextBox 82"/>
            <p:cNvSpPr txBox="1"/>
            <p:nvPr/>
          </p:nvSpPr>
          <p:spPr>
            <a:xfrm>
              <a:off x="5036695" y="5865161"/>
              <a:ext cx="302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Ferromagnetic material</a:t>
              </a:r>
              <a:endParaRPr lang="en-S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7685926" y="5968345"/>
              <a:ext cx="1130578" cy="7301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7685926" y="875891"/>
            <a:ext cx="3699389" cy="1882959"/>
            <a:chOff x="7685926" y="1515971"/>
            <a:chExt cx="3699389" cy="1882959"/>
          </a:xfrm>
        </p:grpSpPr>
        <p:grpSp>
          <p:nvGrpSpPr>
            <p:cNvPr id="33" name="Group 32"/>
            <p:cNvGrpSpPr/>
            <p:nvPr/>
          </p:nvGrpSpPr>
          <p:grpSpPr>
            <a:xfrm>
              <a:off x="7685926" y="2461754"/>
              <a:ext cx="3645073" cy="937176"/>
              <a:chOff x="5022937" y="4563268"/>
              <a:chExt cx="3645073" cy="93717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022937" y="4563268"/>
                <a:ext cx="3645073" cy="935658"/>
                <a:chOff x="5022937" y="4563268"/>
                <a:chExt cx="3645073" cy="935658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5173249" y="4601574"/>
                  <a:ext cx="3331924" cy="75127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386192" y="4639152"/>
                  <a:ext cx="2906038" cy="58721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5022937" y="4563268"/>
                  <a:ext cx="3645073" cy="9356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 flipV="1">
                <a:off x="7115534" y="5212300"/>
                <a:ext cx="85546" cy="56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6920271" y="5347160"/>
                <a:ext cx="85546" cy="56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6686730" y="5494755"/>
                <a:ext cx="85546" cy="56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7740242" y="1515971"/>
              <a:ext cx="3645073" cy="944251"/>
              <a:chOff x="5077253" y="3617485"/>
              <a:chExt cx="3645073" cy="944251"/>
            </a:xfrm>
          </p:grpSpPr>
          <p:grpSp>
            <p:nvGrpSpPr>
              <p:cNvPr id="16" name="Group 15"/>
              <p:cNvGrpSpPr/>
              <p:nvPr/>
            </p:nvGrpSpPr>
            <p:grpSpPr>
              <a:xfrm rot="10800000">
                <a:off x="5077253" y="3626078"/>
                <a:ext cx="3645073" cy="935658"/>
                <a:chOff x="5022937" y="4563268"/>
                <a:chExt cx="3645073" cy="935658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5173249" y="4601574"/>
                  <a:ext cx="3331924" cy="75127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386192" y="4639152"/>
                  <a:ext cx="2906038" cy="58721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022937" y="4563268"/>
                  <a:ext cx="3645073" cy="9356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 flipV="1">
                <a:off x="6853417" y="3617485"/>
                <a:ext cx="85546" cy="56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7005817" y="3769885"/>
                <a:ext cx="85546" cy="56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158217" y="3903233"/>
                <a:ext cx="85546" cy="56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8550222" y="2299596"/>
              <a:ext cx="2280021" cy="419137"/>
              <a:chOff x="5887233" y="4401110"/>
              <a:chExt cx="2280021" cy="41913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887233" y="4401885"/>
                <a:ext cx="1954060" cy="363255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/>
                  </a:gs>
                  <a:gs pos="46000">
                    <a:srgbClr val="FF0000"/>
                  </a:gs>
                  <a:gs pos="53000">
                    <a:srgbClr val="0070C0"/>
                  </a:gs>
                  <a:gs pos="97000">
                    <a:srgbClr val="0070C0"/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90205" y="4401110"/>
                <a:ext cx="677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endParaRPr lang="en-SG" sz="2000" b="1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920276" y="4420137"/>
                <a:ext cx="677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endParaRPr lang="en-SG" sz="2000" b="1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5530</TotalTime>
  <Words>1235</Words>
  <Application>Microsoft Office PowerPoint</Application>
  <PresentationFormat>Widescreen</PresentationFormat>
  <Paragraphs>187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</vt:lpstr>
      <vt:lpstr>Cooper Black</vt:lpstr>
      <vt:lpstr>Times New Roman</vt:lpstr>
      <vt:lpstr>Trebuchet MS</vt:lpstr>
      <vt:lpstr>Wingdings 3</vt:lpstr>
      <vt:lpstr>Facet</vt:lpstr>
      <vt:lpstr>Unit 9  Electromagnetism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644</cp:revision>
  <dcterms:created xsi:type="dcterms:W3CDTF">2014-11-11T08:59:17Z</dcterms:created>
  <dcterms:modified xsi:type="dcterms:W3CDTF">2019-04-27T12:11:12Z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FD5D9EF6-0B74-4718-A13C-7AE9ED307E93</vt:lpwstr>
  </property>
  <property fmtid="{D5CDD505-2E9C-101B-9397-08002B2CF9AE}" pid="3" name="ArticulatePath">
    <vt:lpwstr>PPt for Video - Unit 9  Part A (Magnet) V2.0</vt:lpwstr>
  </property>
</Properties>
</file>