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wOH4aGows40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://phonegap.com/app/feature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Create A Mobile Application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About Mobile App Development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7531100" y="2635250"/>
            <a:ext cx="5230267" cy="6286500"/>
          </a:xfrm>
          <a:prstGeom prst="rect">
            <a:avLst/>
          </a:prstGeom>
        </p:spPr>
        <p:txBody>
          <a:bodyPr/>
          <a:lstStyle/>
          <a:p>
            <a:pPr lvl="0" marL="635386" indent="-635386" defTabSz="484886">
              <a:spcBef>
                <a:spcPts val="3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Mobile App Development is the creation of applications, or apps, that run on mobile devices like phones and tablets</a:t>
            </a:r>
            <a:endParaRPr sz="3100"/>
          </a:p>
          <a:p>
            <a:pPr lvl="0" marL="635386" indent="-635386" defTabSz="484886">
              <a:spcBef>
                <a:spcPts val="3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Two most popular platforms today are iOS and Android.</a:t>
            </a:r>
            <a:endParaRPr sz="3100"/>
          </a:p>
          <a:p>
            <a:pPr lvl="0" marL="635386" indent="-635386" defTabSz="484886">
              <a:spcBef>
                <a:spcPts val="34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Quite a few people make a good living developing and selling apps. </a:t>
            </a:r>
          </a:p>
        </p:txBody>
      </p:sp>
      <p:pic>
        <p:nvPicPr>
          <p:cNvPr id="4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333" y="4553465"/>
            <a:ext cx="4400551" cy="2787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Types of Mobile Apps</a:t>
            </a:r>
          </a:p>
        </p:txBody>
      </p:sp>
      <p:sp>
        <p:nvSpPr>
          <p:cNvPr id="50" name="Shape 50"/>
          <p:cNvSpPr/>
          <p:nvPr/>
        </p:nvSpPr>
        <p:spPr>
          <a:xfrm>
            <a:off x="6264764" y="2701233"/>
            <a:ext cx="579749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Native mobile App: Work on one platform - Android, iOS, BlackBerry, Symbian, or Windows Phone. </a:t>
            </a:r>
          </a:p>
        </p:txBody>
      </p:sp>
      <p:pic>
        <p:nvPicPr>
          <p:cNvPr id="5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399" y="3566262"/>
            <a:ext cx="3807148" cy="262107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6317591" y="6294890"/>
            <a:ext cx="5082715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Hybrid App: </a:t>
            </a:r>
            <a:endParaRPr sz="2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This type of application has cross-platform compatibility but can still access a phone’s hardware. Uses App-embedded browser.</a:t>
            </a:r>
          </a:p>
        </p:txBody>
      </p:sp>
      <p:sp>
        <p:nvSpPr>
          <p:cNvPr id="53" name="Shape 53"/>
          <p:cNvSpPr/>
          <p:nvPr/>
        </p:nvSpPr>
        <p:spPr>
          <a:xfrm>
            <a:off x="6300542" y="4540013"/>
            <a:ext cx="535284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Mobile Web App: </a:t>
            </a:r>
            <a:endParaRPr sz="2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Websites that run by a browser and typically written in HTML5.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PhoneGap?</a:t>
            </a:r>
          </a:p>
        </p:txBody>
      </p:sp>
      <p:sp>
        <p:nvSpPr>
          <p:cNvPr id="56" name="Shape 56"/>
          <p:cNvSpPr/>
          <p:nvPr/>
        </p:nvSpPr>
        <p:spPr>
          <a:xfrm>
            <a:off x="467253" y="2546349"/>
            <a:ext cx="4722738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421105" indent="-421105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Web based mobile development framework based on the open source Cordova Project.</a:t>
            </a:r>
            <a:endParaRPr sz="3600">
              <a:solidFill>
                <a:srgbClr val="FFFFFF"/>
              </a:solidFill>
            </a:endParaRPr>
          </a:p>
          <a:p>
            <a:pPr lvl="0" marL="210552" indent="-210552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 algn="just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Allows you to quickly create App Store ready mobile applications. language.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Shape 57">
            <a:hlinkClick r:id="rId2" invalidUrl="" action="" tgtFrame="" tooltip="" history="1" highlightClick="0" endSnd="0"/>
          </p:cNvPr>
          <p:cNvSpPr/>
          <p:nvPr/>
        </p:nvSpPr>
        <p:spPr>
          <a:xfrm>
            <a:off x="6437130" y="4854575"/>
            <a:ext cx="460446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96FF"/>
                </a:solidFill>
                <a:hlinkClick r:id="rId2" invalidUrl="" action="" tgtFrame="" tooltip="" history="1" highlightClick="0" endSnd="0"/>
              </a:rPr>
              <a:t>Watch the Intro Video</a:t>
            </a:r>
            <a:endParaRPr sz="3600">
              <a:solidFill>
                <a:srgbClr val="0096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(3 min)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Features of  PhoneGap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452955"/>
            <a:ext cx="5229126" cy="6562191"/>
          </a:xfrm>
          <a:prstGeom prst="rect">
            <a:avLst/>
          </a:prstGeom>
        </p:spPr>
        <p:txBody>
          <a:bodyPr/>
          <a:lstStyle/>
          <a:p>
            <a:pPr lvl="0" marL="378994" indent="-378994" algn="just" defTabSz="525779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Allows use of standard web technologies, such as HTML 5, CSS 3, and JavaScript for cross platform development</a:t>
            </a:r>
            <a:endParaRPr sz="3239">
              <a:solidFill>
                <a:srgbClr val="FFFFFF"/>
              </a:solidFill>
            </a:endParaRPr>
          </a:p>
          <a:p>
            <a:pPr lvl="0" marL="189497" indent="-189497" algn="just" defTabSz="525779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3239">
              <a:solidFill>
                <a:srgbClr val="FFFFFF"/>
              </a:solidFill>
            </a:endParaRPr>
          </a:p>
          <a:p>
            <a:pPr lvl="0" marL="378994" indent="-378994" algn="just" defTabSz="525779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Avoiding each mobile platform's native development</a:t>
            </a:r>
            <a:endParaRPr sz="3239">
              <a:solidFill>
                <a:srgbClr val="FFFFFF"/>
              </a:solidFill>
            </a:endParaRPr>
          </a:p>
          <a:p>
            <a:pPr lvl="0" marL="189497" indent="-189497" algn="just" defTabSz="525779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3239">
              <a:solidFill>
                <a:srgbClr val="FFFFFF"/>
              </a:solidFill>
            </a:endParaRPr>
          </a:p>
          <a:p>
            <a:pPr lvl="0" marL="378994" indent="-378994" algn="just" defTabSz="525779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Supports iOS, Android, Windows 8, BlackBerry 5.x+ and more</a:t>
            </a:r>
          </a:p>
        </p:txBody>
      </p:sp>
      <p:pic>
        <p:nvPicPr>
          <p:cNvPr id="61" name="Screen Shot 2014-11-13 at 5.31.0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161" y="2635834"/>
            <a:ext cx="6113399" cy="293371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7498711" y="6445250"/>
            <a:ext cx="439229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solidFill>
                  <a:srgbClr val="76D6FF"/>
                </a:solid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76D6FF"/>
                </a:solidFill>
                <a:hlinkClick r:id="rId3" invalidUrl="" action="" tgtFrame="" tooltip="" history="1" highlightClick="0" endSnd="0"/>
              </a:rPr>
              <a:t>View Apps Created With Phonegap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Plugins: Closing The Gap On Native Features</a:t>
            </a:r>
          </a:p>
        </p:txBody>
      </p:sp>
      <p:sp>
        <p:nvSpPr>
          <p:cNvPr id="65" name="Shape 65"/>
          <p:cNvSpPr/>
          <p:nvPr/>
        </p:nvSpPr>
        <p:spPr>
          <a:xfrm>
            <a:off x="1310480" y="3045302"/>
            <a:ext cx="10879992" cy="58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Wraps a Web view of your HTML, CSS and JavaScript in a native application. This is required because the Web view in an application does not inherently support many device features  such as:</a:t>
            </a:r>
            <a:endParaRPr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accelerometer</a:t>
            </a: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camera</a:t>
            </a: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contacts</a:t>
            </a: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file system</a:t>
            </a: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media playback and recording</a:t>
            </a:r>
            <a:endParaRPr>
              <a:solidFill>
                <a:srgbClr val="FFFFFF"/>
              </a:solidFill>
            </a:endParaRPr>
          </a:p>
          <a:p>
            <a:pPr lvl="0" marL="842210" indent="-842210" algn="l"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network availability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Installing PhoneGap</a:t>
            </a:r>
          </a:p>
        </p:txBody>
      </p:sp>
      <p:pic>
        <p:nvPicPr>
          <p:cNvPr id="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431" y="2727426"/>
            <a:ext cx="9812980" cy="577564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45618" y="4483099"/>
            <a:ext cx="259022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Command Line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Installing Android</a:t>
            </a:r>
          </a:p>
        </p:txBody>
      </p:sp>
      <p:pic>
        <p:nvPicPr>
          <p:cNvPr id="72" name="Screen Shot 2014-11-13 at 6.01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378" y="3192877"/>
            <a:ext cx="8746826" cy="553108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530301" y="3323167"/>
            <a:ext cx="3139030" cy="527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With a single download, you get</a:t>
            </a:r>
            <a:endParaRPr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	•	Eclipse + ADT plugin</a:t>
            </a:r>
            <a:endParaRPr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	•	Android SDK Tools</a:t>
            </a:r>
            <a:endParaRPr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	•	Android Platform-tools</a:t>
            </a:r>
            <a:endParaRPr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	•	A version of the Android platform</a:t>
            </a:r>
            <a:endParaRPr sz="23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	•	A version of the Android system image for the emulator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Android SDK System Requirements</a:t>
            </a:r>
          </a:p>
        </p:txBody>
      </p:sp>
      <p:pic>
        <p:nvPicPr>
          <p:cNvPr id="76" name="Screen Shot 2014-11-13 at 6.04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359" y="3913187"/>
            <a:ext cx="100457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