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9" r:id="rId5"/>
    <p:sldId id="260" r:id="rId6"/>
    <p:sldId id="261"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73070" autoAdjust="0"/>
  </p:normalViewPr>
  <p:slideViewPr>
    <p:cSldViewPr>
      <p:cViewPr varScale="1">
        <p:scale>
          <a:sx n="54" d="100"/>
          <a:sy n="54" d="100"/>
        </p:scale>
        <p:origin x="18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aseline="0" dirty="0" smtClean="0"/>
          </a:p>
          <a:p>
            <a:endParaRPr lang="en-SG" dirty="0" smtClean="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a:p>
        </p:txBody>
      </p:sp>
    </p:spTree>
    <p:extLst>
      <p:ext uri="{BB962C8B-B14F-4D97-AF65-F5344CB8AC3E}">
        <p14:creationId xmlns:p14="http://schemas.microsoft.com/office/powerpoint/2010/main" val="171313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20/4/2015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youtube.com/watch?v=ZKrGSP2Uzc8"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2: Introduction to social media listening</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What is social media listening?</a:t>
            </a:r>
          </a:p>
          <a:p>
            <a:r>
              <a:rPr lang="en-US" dirty="0" smtClean="0"/>
              <a:t>Why is social media listening important?</a:t>
            </a:r>
          </a:p>
          <a:p>
            <a:pPr marL="0" indent="0">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80928"/>
            <a:ext cx="7416824" cy="1224136"/>
          </a:xfrm>
        </p:spPr>
        <p:txBody>
          <a:bodyPr/>
          <a:lstStyle/>
          <a:p>
            <a:r>
              <a:rPr lang="en-SG" dirty="0" smtClean="0"/>
              <a:t>                Social Media Listening</a:t>
            </a:r>
            <a:endParaRPr lang="en-SG" dirty="0"/>
          </a:p>
        </p:txBody>
      </p:sp>
    </p:spTree>
    <p:extLst>
      <p:ext uri="{BB962C8B-B14F-4D97-AF65-F5344CB8AC3E}">
        <p14:creationId xmlns:p14="http://schemas.microsoft.com/office/powerpoint/2010/main" val="31525916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Social Media Listening?</a:t>
            </a:r>
            <a:endParaRPr lang="en-SG" dirty="0"/>
          </a:p>
        </p:txBody>
      </p:sp>
      <p:pic>
        <p:nvPicPr>
          <p:cNvPr id="3" name="Picture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556792"/>
            <a:ext cx="8064896" cy="4824536"/>
          </a:xfrm>
          <a:prstGeom prst="rect">
            <a:avLst/>
          </a:prstGeom>
        </p:spPr>
      </p:pic>
    </p:spTree>
    <p:extLst>
      <p:ext uri="{BB962C8B-B14F-4D97-AF65-F5344CB8AC3E}">
        <p14:creationId xmlns:p14="http://schemas.microsoft.com/office/powerpoint/2010/main" val="23672283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Why is social media listening important?</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84" y="1772816"/>
            <a:ext cx="7754432" cy="4536504"/>
          </a:xfrm>
          <a:prstGeom prst="rect">
            <a:avLst/>
          </a:prstGeom>
        </p:spPr>
      </p:pic>
      <p:sp>
        <p:nvSpPr>
          <p:cNvPr id="6" name="TextBox 5"/>
          <p:cNvSpPr txBox="1"/>
          <p:nvPr/>
        </p:nvSpPr>
        <p:spPr>
          <a:xfrm>
            <a:off x="6312152" y="6381328"/>
            <a:ext cx="2286203" cy="369332"/>
          </a:xfrm>
          <a:prstGeom prst="rect">
            <a:avLst/>
          </a:prstGeom>
          <a:noFill/>
        </p:spPr>
        <p:txBody>
          <a:bodyPr wrap="none" rtlCol="0">
            <a:spAutoFit/>
          </a:bodyPr>
          <a:lstStyle/>
          <a:p>
            <a:r>
              <a:rPr lang="en-SG" dirty="0" smtClean="0">
                <a:solidFill>
                  <a:schemeClr val="bg1"/>
                </a:solidFill>
              </a:rPr>
              <a:t>Source: </a:t>
            </a:r>
            <a:r>
              <a:rPr lang="en-SG" dirty="0" err="1" smtClean="0">
                <a:solidFill>
                  <a:schemeClr val="bg1"/>
                </a:solidFill>
              </a:rPr>
              <a:t>sinotechgroup</a:t>
            </a:r>
            <a:endParaRPr lang="en-SG" dirty="0">
              <a:solidFill>
                <a:schemeClr val="bg1"/>
              </a:solidFill>
            </a:endParaRPr>
          </a:p>
        </p:txBody>
      </p:sp>
    </p:spTree>
    <p:extLst>
      <p:ext uri="{BB962C8B-B14F-4D97-AF65-F5344CB8AC3E}">
        <p14:creationId xmlns:p14="http://schemas.microsoft.com/office/powerpoint/2010/main" val="5109548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Case study Discussion</a:t>
            </a: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56792"/>
            <a:ext cx="8507012" cy="4553585"/>
          </a:xfrm>
          <a:prstGeom prst="rect">
            <a:avLst/>
          </a:prstGeom>
        </p:spPr>
      </p:pic>
    </p:spTree>
    <p:extLst>
      <p:ext uri="{BB962C8B-B14F-4D97-AF65-F5344CB8AC3E}">
        <p14:creationId xmlns:p14="http://schemas.microsoft.com/office/powerpoint/2010/main" val="329126449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10236</TotalTime>
  <Words>254</Words>
  <Application>Microsoft Office PowerPoint</Application>
  <PresentationFormat>On-screen Show (4:3)</PresentationFormat>
  <Paragraphs>19</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                Social Media Listening</vt:lpstr>
      <vt:lpstr>What is Social Media Listening?</vt:lpstr>
      <vt:lpstr>Why is social media listening important?</vt:lpstr>
      <vt:lpstr>Case study 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49</cp:revision>
  <dcterms:created xsi:type="dcterms:W3CDTF">2015-03-25T03:31:53Z</dcterms:created>
  <dcterms:modified xsi:type="dcterms:W3CDTF">2015-04-20T03:18:50Z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