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300" r:id="rId4"/>
    <p:sldId id="301" r:id="rId5"/>
    <p:sldId id="302" r:id="rId6"/>
    <p:sldId id="29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97288" autoAdjust="0"/>
  </p:normalViewPr>
  <p:slideViewPr>
    <p:cSldViewPr>
      <p:cViewPr varScale="1">
        <p:scale>
          <a:sx n="75" d="100"/>
          <a:sy n="75" d="100"/>
        </p:scale>
        <p:origin x="-9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8F9D-1360-4142-961B-CC50362653C3}" type="datetimeFigureOut">
              <a:rPr lang="en-SG" smtClean="0"/>
              <a:pPr/>
              <a:t>20/5/2013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CFA99-BB03-4873-B8A0-52D1C9DC806E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20/5/2013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20/5/2013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20/5/2013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20/5/2013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20/5/2013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20/5/2013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20/5/2013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20/5/2013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20/5/2013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2ABE7E-F5A5-4D62-A48E-30660896E340}" type="datetimeFigureOut">
              <a:rPr lang="en-SG" smtClean="0"/>
              <a:pPr/>
              <a:t>20/5/2013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20/5/2013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2ABE7E-F5A5-4D62-A48E-30660896E340}" type="datetimeFigureOut">
              <a:rPr lang="en-SG" smtClean="0"/>
              <a:pPr/>
              <a:t>20/5/2013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9D858D-7805-4107-9BB2-3EE5F291DE6D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smtClean="0"/>
              <a:t>Basic – Variable Scope</a:t>
            </a:r>
            <a:endParaRPr lang="en-S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ST2220 WEB APPLICATION DEVELOPMENT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The scope of a variable is the part of the script where the variable can be referenced/used</a:t>
            </a:r>
            <a:r>
              <a:rPr lang="en-SG" dirty="0" smtClean="0"/>
              <a:t>.</a:t>
            </a:r>
          </a:p>
          <a:p>
            <a:pPr lvl="1"/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Static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55584"/>
          </a:xfrm>
        </p:spPr>
        <p:txBody>
          <a:bodyPr/>
          <a:lstStyle/>
          <a:p>
            <a:r>
              <a:rPr lang="en-SG" dirty="0" smtClean="0"/>
              <a:t>A variable declared </a:t>
            </a:r>
            <a:r>
              <a:rPr lang="en-SG" b="1" dirty="0" smtClean="0"/>
              <a:t>within</a:t>
            </a:r>
            <a:r>
              <a:rPr lang="en-SG" dirty="0" smtClean="0"/>
              <a:t> a PHP function is local and can only be accessed within that function: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 smtClean="0"/>
              <a:t>Scope - Local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492896"/>
            <a:ext cx="43924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$num1 = 5;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function testing() 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$num1 = 10;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echo "$num1 &lt;br /&gt;";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echo "$num1 &lt;br /&gt;";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testing();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echo "$num1 &lt;br /&gt;";     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2492896"/>
            <a:ext cx="345638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$num1 is local to the function testing().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55584"/>
          </a:xfrm>
        </p:spPr>
        <p:txBody>
          <a:bodyPr>
            <a:normAutofit fontScale="70000" lnSpcReduction="20000"/>
          </a:bodyPr>
          <a:lstStyle/>
          <a:p>
            <a:r>
              <a:rPr lang="en-SG" dirty="0" smtClean="0"/>
              <a:t>A variable that is defined outside of any function, has a global scope.</a:t>
            </a:r>
          </a:p>
          <a:p>
            <a:r>
              <a:rPr lang="en-SG" dirty="0" smtClean="0"/>
              <a:t>Global variables can </a:t>
            </a:r>
            <a:r>
              <a:rPr lang="en-SG" dirty="0" smtClean="0"/>
              <a:t>not be accessed </a:t>
            </a:r>
            <a:r>
              <a:rPr lang="en-SG" dirty="0" smtClean="0"/>
              <a:t>from </a:t>
            </a:r>
            <a:r>
              <a:rPr lang="en-SG" dirty="0" smtClean="0"/>
              <a:t>within </a:t>
            </a:r>
            <a:r>
              <a:rPr lang="en-SG" dirty="0" smtClean="0"/>
              <a:t>a </a:t>
            </a:r>
            <a:r>
              <a:rPr lang="en-SG" dirty="0" smtClean="0"/>
              <a:t>function (remember local scope).</a:t>
            </a:r>
            <a:endParaRPr lang="en-SG" dirty="0" smtClean="0"/>
          </a:p>
          <a:p>
            <a:r>
              <a:rPr lang="en-SG" dirty="0" smtClean="0"/>
              <a:t>To access a global variable from within a function, use the </a:t>
            </a:r>
            <a:r>
              <a:rPr lang="en-SG" b="1" dirty="0" smtClean="0"/>
              <a:t>global</a:t>
            </a:r>
            <a:r>
              <a:rPr lang="en-SG" dirty="0" smtClean="0"/>
              <a:t> keyword</a:t>
            </a:r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 smtClean="0"/>
              <a:t>Scope - Global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32025"/>
            <a:ext cx="439248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$num1 = 5;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function testing()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global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$num1;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$num1 = 10;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echo "$num1 &lt;br /&gt;";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echo "$num1 &lt;br /&gt;";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testing();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echo "$num1 &lt;br /&gt;";     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2852936"/>
            <a:ext cx="345638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$num1 in the function is now referring to the global variable.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4048" y="1268760"/>
            <a:ext cx="3682752" cy="2448272"/>
          </a:xfrm>
        </p:spPr>
        <p:txBody>
          <a:bodyPr>
            <a:normAutofit fontScale="77500" lnSpcReduction="20000"/>
          </a:bodyPr>
          <a:lstStyle/>
          <a:p>
            <a:r>
              <a:rPr lang="en-SG" dirty="0" smtClean="0"/>
              <a:t>When a function is completed, all of its variables are normally deleted. However, sometimes you want a local variable to not be </a:t>
            </a:r>
            <a:r>
              <a:rPr lang="en-SG" dirty="0" smtClean="0"/>
              <a:t>deleted.</a:t>
            </a:r>
          </a:p>
          <a:p>
            <a:r>
              <a:rPr lang="en-US" dirty="0" smtClean="0"/>
              <a:t>To retain the variable information with declare it as static. 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</a:t>
            </a:r>
            <a:r>
              <a:rPr lang="en-US" dirty="0" smtClean="0"/>
              <a:t>Scope - Static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0"/>
            <a:ext cx="4392488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function testing1() 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$num = 0;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echo "$num &lt;br/&gt;";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$num++;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function testing2() {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static $num = 0;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echo "$num &lt;br/&gt;";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$num++;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}   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testing1();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testing1();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testing1();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echo '&lt;p /&gt;';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testing2();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testing2();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testing2();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?&gt;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2080" y="4012029"/>
            <a:ext cx="345638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PHP </a:t>
            </a:r>
            <a:r>
              <a:rPr lang="en-US" dirty="0" smtClean="0"/>
              <a:t>Basic – Variable Scope 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ST2220 WEB APPLICATION DEVELOPMENT</a:t>
            </a:r>
            <a:endParaRPr lang="en-SG" dirty="0" smtClean="0"/>
          </a:p>
          <a:p>
            <a:endParaRPr lang="en-S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370</Words>
  <Application>Microsoft Office PowerPoint</Application>
  <PresentationFormat>On-screen Show (4:3)</PresentationFormat>
  <Paragraphs>85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PHP Basic – Variable Scope</vt:lpstr>
      <vt:lpstr>Variable Scope</vt:lpstr>
      <vt:lpstr>Variable Scope - Local</vt:lpstr>
      <vt:lpstr>Variable Scope - Global</vt:lpstr>
      <vt:lpstr>Variable Scope - Static</vt:lpstr>
      <vt:lpstr>End PHP Basic – Variable Scope </vt:lpstr>
    </vt:vector>
  </TitlesOfParts>
  <Company>Singapore Polytechnic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</dc:title>
  <dc:creator>staff</dc:creator>
  <cp:lastModifiedBy>staff</cp:lastModifiedBy>
  <cp:revision>177</cp:revision>
  <dcterms:created xsi:type="dcterms:W3CDTF">2013-01-25T02:06:22Z</dcterms:created>
  <dcterms:modified xsi:type="dcterms:W3CDTF">2013-05-20T01:31:31Z</dcterms:modified>
</cp:coreProperties>
</file>