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7288" autoAdjust="0"/>
  </p:normalViewPr>
  <p:slideViewPr>
    <p:cSldViewPr>
      <p:cViewPr varScale="1">
        <p:scale>
          <a:sx n="75" d="100"/>
          <a:sy n="75" d="100"/>
        </p:scale>
        <p:origin x="-9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8F9D-1360-4142-961B-CC50362653C3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FA99-BB03-4873-B8A0-52D1C9DC806E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3/7/2013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and AJAX with JQUERY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The load Method() example 3 - </a:t>
            </a:r>
            <a:r>
              <a:rPr lang="en-SG" dirty="0" err="1" smtClean="0"/>
              <a:t>callback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36523"/>
            <a:ext cx="8136904" cy="5216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&lt;script 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="//ajax.googleapis.com/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ajax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libs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/1.9.1/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jquery.min.js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$(document).ready(function(){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$("#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yourInput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keyup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getTable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});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function 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getTable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inputVal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=  $("#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yourInput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SG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inputVal.trim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().length != 0) {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data = new Object();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data.userinput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inputVal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    $("#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").load("gentable.php", data, </a:t>
            </a:r>
            <a:r>
              <a:rPr lang="en-SG" sz="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infoFadeIn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} else {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    $("#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").html("");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    $("#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fadeOut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SG" sz="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infoFadeIn</a:t>
            </a:r>
            <a:r>
              <a:rPr lang="en-SG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responseTxt,statusTxt,xhr</a:t>
            </a:r>
            <a:r>
              <a:rPr lang="en-SG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                if(</a:t>
            </a:r>
            <a:r>
              <a:rPr lang="en-SG" sz="900" b="1" dirty="0" err="1" smtClean="0">
                <a:latin typeface="Courier New" pitchFamily="49" charset="0"/>
                <a:cs typeface="Courier New" pitchFamily="49" charset="0"/>
              </a:rPr>
              <a:t>statusTxt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=="success" &amp;&amp; </a:t>
            </a:r>
            <a:r>
              <a:rPr lang="en-SG" sz="900" b="1" dirty="0" err="1" smtClean="0">
                <a:latin typeface="Courier New" pitchFamily="49" charset="0"/>
                <a:cs typeface="Courier New" pitchFamily="49" charset="0"/>
              </a:rPr>
              <a:t>responseTxt.trim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().length != 0 ) {</a:t>
            </a:r>
          </a:p>
          <a:p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                    $("#</a:t>
            </a:r>
            <a:r>
              <a:rPr lang="en-SG" sz="900" b="1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SG" sz="900" b="1" dirty="0" err="1" smtClean="0">
                <a:latin typeface="Courier New" pitchFamily="49" charset="0"/>
                <a:cs typeface="Courier New" pitchFamily="49" charset="0"/>
              </a:rPr>
              <a:t>fadeIn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                } else {</a:t>
            </a:r>
          </a:p>
          <a:p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                    $("#</a:t>
            </a:r>
            <a:r>
              <a:rPr lang="en-SG" sz="900" b="1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SG" sz="900" b="1" dirty="0" err="1" smtClean="0">
                <a:latin typeface="Courier New" pitchFamily="49" charset="0"/>
                <a:cs typeface="Courier New" pitchFamily="49" charset="0"/>
              </a:rPr>
              <a:t>fadeOut</a:t>
            </a:r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SG" sz="900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&lt;/script&gt;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endParaRPr lang="en-SG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&lt;input id="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yourInput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 type="text" size="3" /&gt; times table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    &lt;div id="</a:t>
            </a:r>
            <a:r>
              <a:rPr lang="en-SG" sz="900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" style="padding:5px;width:200px;display:none;background-color:lavender;"&gt;&lt;/div&gt;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SG" sz="9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SG" sz="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AJAX - Asynchronous JavaScript and XML.</a:t>
            </a:r>
          </a:p>
          <a:p>
            <a:r>
              <a:rPr lang="en-SG" dirty="0" smtClean="0"/>
              <a:t>AJAX is about exchanging data with a server, and updating parts of a web page, without the need to reload the whole page.</a:t>
            </a:r>
          </a:p>
          <a:p>
            <a:r>
              <a:rPr lang="en-SG" dirty="0" smtClean="0"/>
              <a:t>AJAX loads data in the background and display it on the webpage, without reloading the whole page.</a:t>
            </a:r>
          </a:p>
          <a:p>
            <a:r>
              <a:rPr lang="en-SG" dirty="0" smtClean="0"/>
              <a:t>Examples of applications using AJAX: Gmail, Google Maps, </a:t>
            </a:r>
            <a:r>
              <a:rPr lang="en-SG" dirty="0" err="1" smtClean="0"/>
              <a:t>Youtube</a:t>
            </a:r>
            <a:r>
              <a:rPr lang="en-SG" dirty="0" smtClean="0"/>
              <a:t>, and </a:t>
            </a:r>
            <a:r>
              <a:rPr lang="en-SG" dirty="0" err="1" smtClean="0"/>
              <a:t>Facebook</a:t>
            </a:r>
            <a:r>
              <a:rPr lang="en-SG" dirty="0" smtClean="0"/>
              <a:t> tabs.</a:t>
            </a:r>
          </a:p>
          <a:p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jQuery</a:t>
            </a:r>
            <a:r>
              <a:rPr lang="en-SG" dirty="0" smtClean="0"/>
              <a:t> provides many methods for AJAX functionality.</a:t>
            </a:r>
          </a:p>
          <a:p>
            <a:r>
              <a:rPr lang="en-SG" dirty="0" smtClean="0"/>
              <a:t>With the </a:t>
            </a:r>
            <a:r>
              <a:rPr lang="en-SG" dirty="0" err="1" smtClean="0"/>
              <a:t>jQuery</a:t>
            </a:r>
            <a:r>
              <a:rPr lang="en-SG" dirty="0" smtClean="0"/>
              <a:t> AJAX methods, you can request text, HTML, XML from a remote server using both HTTP Get and HTTP Post - And you can load the external data directly into the selected HTML elements of your web page.</a:t>
            </a:r>
          </a:p>
          <a:p>
            <a:r>
              <a:rPr lang="en-US" dirty="0" smtClean="0"/>
              <a:t>In this module we will send our request to a </a:t>
            </a:r>
            <a:r>
              <a:rPr lang="en-US" dirty="0" err="1" smtClean="0"/>
              <a:t>php</a:t>
            </a:r>
            <a:r>
              <a:rPr lang="en-US" dirty="0" smtClean="0"/>
              <a:t> page.</a:t>
            </a:r>
            <a:endParaRPr lang="en-SG" dirty="0" smtClean="0"/>
          </a:p>
          <a:p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About </a:t>
            </a:r>
            <a:r>
              <a:rPr lang="en-SG" dirty="0" err="1" smtClean="0"/>
              <a:t>jQuery</a:t>
            </a:r>
            <a:r>
              <a:rPr lang="en-SG" dirty="0" smtClean="0"/>
              <a:t> and AJAX?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92500"/>
          </a:bodyPr>
          <a:lstStyle/>
          <a:p>
            <a:r>
              <a:rPr lang="en-SG" dirty="0" smtClean="0"/>
              <a:t>The load() method loads data from a server and puts the returned data into the selected </a:t>
            </a:r>
            <a:r>
              <a:rPr lang="en-SG" dirty="0" smtClean="0"/>
              <a:t>element</a:t>
            </a:r>
            <a:r>
              <a:rPr lang="en-SG" dirty="0" smtClean="0"/>
              <a:t>.</a:t>
            </a:r>
          </a:p>
          <a:p>
            <a:r>
              <a:rPr lang="en-SG" dirty="0" smtClean="0"/>
              <a:t>Syntax</a:t>
            </a:r>
            <a:r>
              <a:rPr lang="en-SG" dirty="0" smtClean="0"/>
              <a:t>:</a:t>
            </a:r>
          </a:p>
          <a:p>
            <a:pPr lvl="1">
              <a:buNone/>
            </a:pPr>
            <a:r>
              <a:rPr lang="en-SG" dirty="0" smtClean="0"/>
              <a:t>		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selector).load(</a:t>
            </a:r>
            <a:r>
              <a:rPr lang="en-SG" dirty="0" err="1" smtClean="0">
                <a:latin typeface="Courier New" pitchFamily="49" charset="0"/>
                <a:cs typeface="Courier New" pitchFamily="49" charset="0"/>
              </a:rPr>
              <a:t>URL,data,callback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SG" dirty="0" smtClean="0"/>
          </a:p>
          <a:p>
            <a:r>
              <a:rPr lang="en-SG" b="1" dirty="0" smtClean="0"/>
              <a:t>URL</a:t>
            </a:r>
            <a:r>
              <a:rPr lang="en-SG" dirty="0" smtClean="0"/>
              <a:t> (required) - </a:t>
            </a:r>
            <a:r>
              <a:rPr lang="en-SG" dirty="0" smtClean="0"/>
              <a:t>parameter specifies the URL you wish to load</a:t>
            </a:r>
            <a:r>
              <a:rPr lang="en-SG" dirty="0" smtClean="0"/>
              <a:t>.</a:t>
            </a:r>
          </a:p>
          <a:p>
            <a:r>
              <a:rPr lang="en-SG" b="1" dirty="0" smtClean="0"/>
              <a:t>data</a:t>
            </a:r>
            <a:r>
              <a:rPr lang="en-SG" dirty="0" smtClean="0"/>
              <a:t> (</a:t>
            </a:r>
            <a:r>
              <a:rPr lang="en-SG" dirty="0" smtClean="0"/>
              <a:t>optional) - parameter </a:t>
            </a:r>
            <a:r>
              <a:rPr lang="en-SG" dirty="0" smtClean="0"/>
              <a:t>specifies a set of </a:t>
            </a:r>
            <a:r>
              <a:rPr lang="en-SG" dirty="0" smtClean="0"/>
              <a:t>key/value </a:t>
            </a:r>
            <a:r>
              <a:rPr lang="en-SG" dirty="0" smtClean="0"/>
              <a:t>pairs query string </a:t>
            </a:r>
            <a:r>
              <a:rPr lang="en-SG" dirty="0" smtClean="0"/>
              <a:t>to </a:t>
            </a:r>
            <a:r>
              <a:rPr lang="en-SG" dirty="0" smtClean="0"/>
              <a:t>send along with the request</a:t>
            </a:r>
            <a:r>
              <a:rPr lang="en-SG" dirty="0" smtClean="0"/>
              <a:t>.</a:t>
            </a:r>
          </a:p>
          <a:p>
            <a:r>
              <a:rPr lang="en-SG" b="1" dirty="0" err="1" smtClean="0"/>
              <a:t>callback</a:t>
            </a:r>
            <a:r>
              <a:rPr lang="en-SG" dirty="0" smtClean="0"/>
              <a:t> </a:t>
            </a:r>
            <a:r>
              <a:rPr lang="en-SG" dirty="0" smtClean="0"/>
              <a:t>(optional) - </a:t>
            </a:r>
            <a:r>
              <a:rPr lang="en-SG" dirty="0" smtClean="0"/>
              <a:t>parameter </a:t>
            </a:r>
            <a:r>
              <a:rPr lang="en-SG" dirty="0" smtClean="0"/>
              <a:t>is the name of a function to be executed after the load() method is completed.</a:t>
            </a:r>
            <a:endParaRPr lang="en-US" dirty="0" smtClean="0"/>
          </a:p>
          <a:p>
            <a:endParaRPr lang="en-SG" dirty="0" smtClean="0"/>
          </a:p>
          <a:p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About </a:t>
            </a:r>
            <a:r>
              <a:rPr lang="en-SG" dirty="0" err="1" smtClean="0"/>
              <a:t>jQuery</a:t>
            </a:r>
            <a:r>
              <a:rPr lang="en-SG" dirty="0" smtClean="0"/>
              <a:t> load Method()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load Method() example 1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136904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html&gt;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="//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ajax.googleapis.com/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ajax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libs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/1.9.1/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jquery.min.js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&lt;script&gt;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$(document).ready(function(){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$("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#button1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").click(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getImage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$("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#button2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").click(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});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function 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getImage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").load("getImage.php");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function 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").load("getText.php");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&lt;/script&gt;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&lt;input id="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button1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 type="button" value="Get Image" /&gt;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&lt;input id="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button2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 type="button" value="Get Text" /&gt;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/&gt;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&lt;div id="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"&gt;&lt;/div&gt;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</a:t>
            </a:r>
            <a:r>
              <a:rPr lang="en-SG" dirty="0" err="1" smtClean="0"/>
              <a:t>jQuery</a:t>
            </a:r>
            <a:r>
              <a:rPr lang="en-SG" dirty="0" smtClean="0"/>
              <a:t> load Method() example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8136904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for ($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=1; 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&lt;=10; 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echo "&lt;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='pic.jpg'&gt;";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858433"/>
            <a:ext cx="8136904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n-NO" sz="1100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r>
              <a:rPr lang="nn-NO" sz="1100" dirty="0" smtClean="0">
                <a:latin typeface="Courier New" pitchFamily="49" charset="0"/>
                <a:cs typeface="Courier New" pitchFamily="49" charset="0"/>
              </a:rPr>
              <a:t>    for ($i=1; $i&lt;=20; $i++) {</a:t>
            </a:r>
          </a:p>
          <a:p>
            <a:r>
              <a:rPr lang="nn-NO" sz="1100" dirty="0" smtClean="0">
                <a:latin typeface="Courier New" pitchFamily="49" charset="0"/>
                <a:cs typeface="Courier New" pitchFamily="49" charset="0"/>
              </a:rPr>
              <a:t>        echo "Some Text .................. $i &lt;br /&gt;";</a:t>
            </a:r>
          </a:p>
          <a:p>
            <a:r>
              <a:rPr lang="nn-NO" sz="1100" dirty="0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r>
              <a:rPr lang="nn-NO" sz="11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5475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getImage.php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4197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getText.php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load Method() example 2 - data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8136904" cy="466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html&gt;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&lt;script 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="//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ajax.googleapis.com/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ajax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libs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/1.9.1/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jquery.min.js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&lt;script&gt;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$(document).ready(function(){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$("#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yourInput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keyup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getTable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});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function 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getTable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inputVal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=  $("#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yourInput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inputVal.trim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().length != 0) 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data = new Object();</a:t>
            </a:r>
          </a:p>
          <a:p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data.userinput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inputVal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    $("#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").load("gentable.php", 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} else 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    $("#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").html("");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&lt;/script&gt;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&lt;/head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&lt;input id="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yourInput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 type="text" size="3" /&gt; times table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/&gt;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    &lt;div id="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resultDIV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"&gt;&lt;/div&gt;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</a:t>
            </a:r>
            <a:r>
              <a:rPr lang="en-SG" dirty="0" err="1" smtClean="0"/>
              <a:t>jQuery</a:t>
            </a:r>
            <a:r>
              <a:rPr lang="en-SG" dirty="0" smtClean="0"/>
              <a:t> load Method() example 2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8136904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num = 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$_POST['</a:t>
            </a:r>
            <a:r>
              <a:rPr lang="en-SG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SG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=1; 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&lt;=10; 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echo 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. " X $num = " . ($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* $num) . "&lt;</a:t>
            </a:r>
            <a:r>
              <a:rPr lang="en-SG" sz="11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S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1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5475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</a:t>
            </a:r>
            <a:r>
              <a:rPr lang="en-SG" dirty="0" smtClean="0"/>
              <a:t>entable.php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573016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Data can be retrieve through the $_POST variable.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en-SG" b="1" dirty="0" err="1" smtClean="0"/>
              <a:t>callback</a:t>
            </a:r>
            <a:r>
              <a:rPr lang="en-SG" dirty="0" smtClean="0"/>
              <a:t> </a:t>
            </a:r>
            <a:r>
              <a:rPr lang="en-SG" dirty="0" smtClean="0"/>
              <a:t>(optional) - The optional </a:t>
            </a:r>
            <a:r>
              <a:rPr lang="en-SG" dirty="0" err="1" smtClean="0"/>
              <a:t>callback</a:t>
            </a:r>
            <a:r>
              <a:rPr lang="en-SG" dirty="0" smtClean="0"/>
              <a:t> parameter specifies a </a:t>
            </a:r>
            <a:r>
              <a:rPr lang="en-SG" dirty="0" err="1" smtClean="0"/>
              <a:t>callback</a:t>
            </a:r>
            <a:r>
              <a:rPr lang="en-SG" dirty="0" smtClean="0"/>
              <a:t> function to run when the load() method is completed. The </a:t>
            </a:r>
            <a:r>
              <a:rPr lang="en-SG" dirty="0" err="1" smtClean="0"/>
              <a:t>callback</a:t>
            </a:r>
            <a:r>
              <a:rPr lang="en-SG" dirty="0" smtClean="0"/>
              <a:t> function can have different </a:t>
            </a:r>
            <a:r>
              <a:rPr lang="en-SG" dirty="0" smtClean="0"/>
              <a:t>parameters.</a:t>
            </a:r>
          </a:p>
          <a:p>
            <a:pPr lvl="1"/>
            <a:r>
              <a:rPr lang="en-SG" dirty="0" err="1" smtClean="0"/>
              <a:t>responseTxt</a:t>
            </a:r>
            <a:r>
              <a:rPr lang="en-SG" dirty="0" smtClean="0"/>
              <a:t> - contains the resulting content if the call </a:t>
            </a:r>
            <a:r>
              <a:rPr lang="en-SG" dirty="0" smtClean="0"/>
              <a:t>succeed</a:t>
            </a:r>
          </a:p>
          <a:p>
            <a:pPr lvl="1"/>
            <a:r>
              <a:rPr lang="en-SG" dirty="0" err="1" smtClean="0"/>
              <a:t>statusTxt</a:t>
            </a:r>
            <a:r>
              <a:rPr lang="en-SG" dirty="0" smtClean="0"/>
              <a:t> - contains the status of the </a:t>
            </a:r>
            <a:r>
              <a:rPr lang="en-SG" dirty="0" smtClean="0"/>
              <a:t>call</a:t>
            </a:r>
          </a:p>
          <a:p>
            <a:pPr lvl="1"/>
            <a:r>
              <a:rPr lang="en-SG" dirty="0" err="1" smtClean="0"/>
              <a:t>xhr</a:t>
            </a:r>
            <a:r>
              <a:rPr lang="en-SG" dirty="0" smtClean="0"/>
              <a:t> - contains the </a:t>
            </a:r>
            <a:r>
              <a:rPr lang="en-SG" dirty="0" err="1" smtClean="0"/>
              <a:t>XMLHttpRequest</a:t>
            </a:r>
            <a:r>
              <a:rPr lang="en-SG" dirty="0" smtClean="0"/>
              <a:t> object</a:t>
            </a:r>
            <a:endParaRPr lang="en-US" dirty="0" smtClean="0"/>
          </a:p>
          <a:p>
            <a:endParaRPr lang="en-SG" dirty="0" smtClean="0"/>
          </a:p>
          <a:p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About </a:t>
            </a:r>
            <a:r>
              <a:rPr lang="en-SG" dirty="0" err="1" smtClean="0"/>
              <a:t>jQuery</a:t>
            </a:r>
            <a:r>
              <a:rPr lang="en-SG" dirty="0" smtClean="0"/>
              <a:t> load Method()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876</Words>
  <Application>Microsoft Office PowerPoint</Application>
  <PresentationFormat>On-screen Show (4:3)</PresentationFormat>
  <Paragraphs>141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PHP and AJAX with JQUERY</vt:lpstr>
      <vt:lpstr>What is AJAX</vt:lpstr>
      <vt:lpstr>What About jQuery and AJAX?</vt:lpstr>
      <vt:lpstr>What About jQuery load Method()</vt:lpstr>
      <vt:lpstr>The load Method() example 1</vt:lpstr>
      <vt:lpstr>The jQuery load Method() example</vt:lpstr>
      <vt:lpstr>The load Method() example 2 - data</vt:lpstr>
      <vt:lpstr>The jQuery load Method() example 2</vt:lpstr>
      <vt:lpstr>What About jQuery load Method()</vt:lpstr>
      <vt:lpstr>The load Method() example 3 - callback</vt:lpstr>
    </vt:vector>
  </TitlesOfParts>
  <Company>Singapore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staff</dc:creator>
  <cp:lastModifiedBy>staff</cp:lastModifiedBy>
  <cp:revision>209</cp:revision>
  <dcterms:created xsi:type="dcterms:W3CDTF">2013-01-25T02:06:22Z</dcterms:created>
  <dcterms:modified xsi:type="dcterms:W3CDTF">2013-07-03T07:35:06Z</dcterms:modified>
</cp:coreProperties>
</file>