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8994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C56B-1486-7FDE-6951-C518D56B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021DF-64E8-34F5-82A3-91AD56E94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EDAF1-8A1D-943C-82A8-6B2AB642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61F9-9CFA-39BC-F47E-190C214A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839D-895B-B46C-B7B0-0ABCDCB6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22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549B-79E2-EFFB-A081-2ADD4931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3EB0-5823-7CAF-9DDC-0B8C7C8B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2F27-69E6-6DAD-0B07-F433450A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24C1-0F46-A841-BFD0-2AF07386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22B6-91BA-281A-444D-79CD6060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146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D01AF-C242-F552-68AB-C0F49FA2D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9FFDE-25E1-BCF4-2A1A-145C02C91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D2ED2-4B0A-CBD3-4D29-09964674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1345-C8B3-28B4-D137-86E2EF31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830-E41C-4211-500B-F87A2296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30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7220-DA63-2D12-7AD8-3E94173B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E093-D979-EAD5-353A-0EF166B8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B66A-39A1-8CE3-05C1-FAE5B9B8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432DF-5EDE-BB01-A77F-7BBD3577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8E85-AF24-A6D3-348F-85A612FE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42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8658-F97B-EAC7-A176-1DA8C9FF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DAD6D-33F6-027D-F0CA-55DD1FAD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6B338-FFEC-6840-5140-602ACCEB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771D-530C-9B2D-CB97-8F339F0B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5388-A599-26A7-B83C-DB2A513D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94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0D6-357F-70A6-4844-6469ADFD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6C45-D4F3-9B8E-38FF-2C993AAB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F4ADD-27D7-145A-8594-FA502D33A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27ED8-57F6-FB9E-A14C-0F66D48F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BDDC-88A9-4A73-0E84-95B4D181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AA43E-AA0E-CFB3-11EA-9AA898AE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41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E8A4-D6A1-8472-3EBE-E64691CE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E86E-874B-819A-A8D1-D725DD25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A1C1-04AC-AE10-028E-B875BD3A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8616B-7AD2-4D26-F06D-CDD7E3314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FC92E-E9BD-8588-6578-9B3F9FB83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F786D-E3EA-A1A7-9EA6-49CFA9FE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D42DF-FFC8-8653-4B98-95C26BDA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5A2E5-BA61-F5FF-E07E-FA9D25F4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82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B82A-90F0-BB4A-95CB-59EE5111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83685-D4EB-6A93-897B-CE2BC671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19EEC-BA38-1C7B-2B1B-55F1025C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1D6A6-E3E1-3EA0-F8F0-6E1ABD51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7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209B8-2438-8DA7-C9A0-DBC6B3E7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35BD2-CCAD-9B61-236A-7F5FF8D2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0C22F-1BFA-F327-0249-79EA3577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40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D77F-F1DC-3085-DF01-38DA2BEF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A8D4-0719-B085-8A77-C6E8F65E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85592-0A33-4500-9736-F200D4277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A2F0-0394-D77D-3D65-F20E67FD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67569-FA8D-98F8-127D-2A3D5627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A88A-7876-427A-FD56-A5CA886B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72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AB7C-D06A-97E9-BD65-DB82F413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25A8-BC67-73D1-364C-D5342EA7C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FF41-D475-4345-789E-198FD8527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5280B-4049-02C7-C4E7-537F0607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B288-69BA-CB46-A5EB-0F872ED4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4A86-4394-99F9-65D1-3CD146AE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21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B17D6-B757-A51D-7E65-ADA3140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4C21-F045-790B-83E9-5E824ED0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B8D5-7DF2-CE60-D262-EC6CF5F4E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D399-C2E7-49DC-9373-E47079A55B1B}" type="datetimeFigureOut">
              <a:rPr lang="en-SG" smtClean="0"/>
              <a:t>25 Feb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B67A-471D-3610-D532-84161D15D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CACB-8877-13B8-9340-5DE92B6B5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761F-5580-4257-8146-D8F165AF1B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97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A23FC8-732C-C565-16DA-722D83689C85}"/>
              </a:ext>
            </a:extLst>
          </p:cNvPr>
          <p:cNvSpPr>
            <a:spLocks/>
          </p:cNvSpPr>
          <p:nvPr/>
        </p:nvSpPr>
        <p:spPr>
          <a:xfrm>
            <a:off x="4267200" y="2128838"/>
            <a:ext cx="242309" cy="242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C3898-5E09-9F82-AEE3-76C20B6E0CA2}"/>
              </a:ext>
            </a:extLst>
          </p:cNvPr>
          <p:cNvSpPr>
            <a:spLocks/>
          </p:cNvSpPr>
          <p:nvPr/>
        </p:nvSpPr>
        <p:spPr>
          <a:xfrm>
            <a:off x="4267200" y="2128838"/>
            <a:ext cx="230400" cy="230400"/>
          </a:xfrm>
          <a:prstGeom prst="rect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9A3DB-798B-58BE-125D-AEF8182DE49B}"/>
              </a:ext>
            </a:extLst>
          </p:cNvPr>
          <p:cNvSpPr>
            <a:spLocks/>
          </p:cNvSpPr>
          <p:nvPr/>
        </p:nvSpPr>
        <p:spPr>
          <a:xfrm>
            <a:off x="4267200" y="2128838"/>
            <a:ext cx="54000" cy="5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5B69E1-4461-29D4-21E8-AD0A1D9B6F11}"/>
              </a:ext>
            </a:extLst>
          </p:cNvPr>
          <p:cNvSpPr>
            <a:spLocks/>
          </p:cNvSpPr>
          <p:nvPr/>
        </p:nvSpPr>
        <p:spPr>
          <a:xfrm>
            <a:off x="4267200" y="1876425"/>
            <a:ext cx="242309" cy="242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5B3B66-8724-BEFB-86CE-BFE8E2607018}"/>
              </a:ext>
            </a:extLst>
          </p:cNvPr>
          <p:cNvSpPr>
            <a:spLocks/>
          </p:cNvSpPr>
          <p:nvPr/>
        </p:nvSpPr>
        <p:spPr>
          <a:xfrm>
            <a:off x="4267200" y="1876425"/>
            <a:ext cx="230400" cy="2304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3FC9BD-63C1-0D0B-2AEF-62E8BFB3AE1E}"/>
              </a:ext>
            </a:extLst>
          </p:cNvPr>
          <p:cNvSpPr>
            <a:spLocks/>
          </p:cNvSpPr>
          <p:nvPr/>
        </p:nvSpPr>
        <p:spPr>
          <a:xfrm>
            <a:off x="4267200" y="1876425"/>
            <a:ext cx="54000" cy="5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15BDF0-E379-A552-2728-54892B67A446}"/>
              </a:ext>
            </a:extLst>
          </p:cNvPr>
          <p:cNvSpPr>
            <a:spLocks/>
          </p:cNvSpPr>
          <p:nvPr/>
        </p:nvSpPr>
        <p:spPr>
          <a:xfrm>
            <a:off x="4267200" y="1622199"/>
            <a:ext cx="242309" cy="242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06C02-3375-DF8A-7FF6-32C0EB6F0CD8}"/>
              </a:ext>
            </a:extLst>
          </p:cNvPr>
          <p:cNvSpPr>
            <a:spLocks/>
          </p:cNvSpPr>
          <p:nvPr/>
        </p:nvSpPr>
        <p:spPr>
          <a:xfrm>
            <a:off x="4267200" y="1622199"/>
            <a:ext cx="230400" cy="230400"/>
          </a:xfrm>
          <a:prstGeom prst="rect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DDFD51-D3A6-4D85-9FFC-3341CEAEB7D9}"/>
              </a:ext>
            </a:extLst>
          </p:cNvPr>
          <p:cNvSpPr>
            <a:spLocks/>
          </p:cNvSpPr>
          <p:nvPr/>
        </p:nvSpPr>
        <p:spPr>
          <a:xfrm>
            <a:off x="4267200" y="1622199"/>
            <a:ext cx="54000" cy="5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E05CC-A9FB-7066-FC0A-1F51B3BF7632}"/>
              </a:ext>
            </a:extLst>
          </p:cNvPr>
          <p:cNvSpPr>
            <a:spLocks/>
          </p:cNvSpPr>
          <p:nvPr/>
        </p:nvSpPr>
        <p:spPr>
          <a:xfrm>
            <a:off x="4267200" y="1369786"/>
            <a:ext cx="242309" cy="242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917EA2-E046-8E6C-82C5-A8FC839DA7A2}"/>
              </a:ext>
            </a:extLst>
          </p:cNvPr>
          <p:cNvSpPr>
            <a:spLocks/>
          </p:cNvSpPr>
          <p:nvPr/>
        </p:nvSpPr>
        <p:spPr>
          <a:xfrm>
            <a:off x="4267200" y="1369786"/>
            <a:ext cx="230400" cy="2304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1D6E21-7C4B-DA8C-BA1A-EA768A81D093}"/>
              </a:ext>
            </a:extLst>
          </p:cNvPr>
          <p:cNvSpPr>
            <a:spLocks/>
          </p:cNvSpPr>
          <p:nvPr/>
        </p:nvSpPr>
        <p:spPr>
          <a:xfrm>
            <a:off x="4267200" y="1369786"/>
            <a:ext cx="54000" cy="5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A67E66-AEBA-4272-1118-B92FFA14D3DB}"/>
              </a:ext>
            </a:extLst>
          </p:cNvPr>
          <p:cNvSpPr>
            <a:spLocks/>
          </p:cNvSpPr>
          <p:nvPr/>
        </p:nvSpPr>
        <p:spPr>
          <a:xfrm>
            <a:off x="4267200" y="1116467"/>
            <a:ext cx="242309" cy="242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31924E-6894-1EFD-A82D-8A4DA5BCE4F9}"/>
              </a:ext>
            </a:extLst>
          </p:cNvPr>
          <p:cNvSpPr>
            <a:spLocks/>
          </p:cNvSpPr>
          <p:nvPr/>
        </p:nvSpPr>
        <p:spPr>
          <a:xfrm>
            <a:off x="4267200" y="1116467"/>
            <a:ext cx="230400" cy="230400"/>
          </a:xfrm>
          <a:prstGeom prst="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CE2714-C54B-65E3-FC32-B23C80A7F136}"/>
              </a:ext>
            </a:extLst>
          </p:cNvPr>
          <p:cNvSpPr>
            <a:spLocks/>
          </p:cNvSpPr>
          <p:nvPr/>
        </p:nvSpPr>
        <p:spPr>
          <a:xfrm>
            <a:off x="4267200" y="1116467"/>
            <a:ext cx="54000" cy="5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7526B-3FE5-A937-FB86-5017A07E2F48}"/>
              </a:ext>
            </a:extLst>
          </p:cNvPr>
          <p:cNvSpPr>
            <a:spLocks/>
          </p:cNvSpPr>
          <p:nvPr/>
        </p:nvSpPr>
        <p:spPr>
          <a:xfrm>
            <a:off x="4267200" y="864054"/>
            <a:ext cx="242309" cy="242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59BF7E-0764-D936-82F2-E162271E8653}"/>
              </a:ext>
            </a:extLst>
          </p:cNvPr>
          <p:cNvSpPr>
            <a:spLocks/>
          </p:cNvSpPr>
          <p:nvPr/>
        </p:nvSpPr>
        <p:spPr>
          <a:xfrm>
            <a:off x="4267200" y="864054"/>
            <a:ext cx="230400" cy="2304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0561F4-7538-964A-36DE-0105D0219BC6}"/>
              </a:ext>
            </a:extLst>
          </p:cNvPr>
          <p:cNvSpPr>
            <a:spLocks/>
          </p:cNvSpPr>
          <p:nvPr/>
        </p:nvSpPr>
        <p:spPr>
          <a:xfrm>
            <a:off x="4267200" y="864054"/>
            <a:ext cx="54000" cy="5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884801-8367-0699-FEFB-2C6F28D45CE0}"/>
              </a:ext>
            </a:extLst>
          </p:cNvPr>
          <p:cNvSpPr>
            <a:spLocks/>
          </p:cNvSpPr>
          <p:nvPr/>
        </p:nvSpPr>
        <p:spPr>
          <a:xfrm>
            <a:off x="4267200" y="609829"/>
            <a:ext cx="242309" cy="242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756D80-C885-9CF8-0580-1785647F2FD9}"/>
              </a:ext>
            </a:extLst>
          </p:cNvPr>
          <p:cNvSpPr>
            <a:spLocks/>
          </p:cNvSpPr>
          <p:nvPr/>
        </p:nvSpPr>
        <p:spPr>
          <a:xfrm>
            <a:off x="4267200" y="609829"/>
            <a:ext cx="230400" cy="2304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EB352-C208-6F6E-8709-1DFACF056A57}"/>
              </a:ext>
            </a:extLst>
          </p:cNvPr>
          <p:cNvSpPr>
            <a:spLocks/>
          </p:cNvSpPr>
          <p:nvPr/>
        </p:nvSpPr>
        <p:spPr>
          <a:xfrm>
            <a:off x="4267200" y="609829"/>
            <a:ext cx="54000" cy="5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751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KHIU KIM HONG</dc:creator>
  <cp:lastModifiedBy>KHIU KIM HONG</cp:lastModifiedBy>
  <cp:revision>2</cp:revision>
  <dcterms:created xsi:type="dcterms:W3CDTF">2023-02-25T07:06:53Z</dcterms:created>
  <dcterms:modified xsi:type="dcterms:W3CDTF">2023-02-25T07:16:18Z</dcterms:modified>
</cp:coreProperties>
</file>