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jp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2" r:id="rId2"/>
    <p:sldId id="264" r:id="rId3"/>
    <p:sldId id="265" r:id="rId4"/>
    <p:sldId id="259" r:id="rId5"/>
    <p:sldId id="260" r:id="rId6"/>
    <p:sldId id="257" r:id="rId7"/>
    <p:sldId id="256" r:id="rId8"/>
    <p:sldId id="258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7"/>
    <p:restoredTop sz="94595"/>
  </p:normalViewPr>
  <p:slideViewPr>
    <p:cSldViewPr snapToGrid="0" snapToObjects="1">
      <p:cViewPr varScale="1">
        <p:scale>
          <a:sx n="53" d="100"/>
          <a:sy n="53" d="100"/>
        </p:scale>
        <p:origin x="184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831D7-8EDD-BE4B-A7A7-4C3E2AA7FE1F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A6DDE-62E2-0D44-B998-AB8432216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3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6DDE-62E2-0D44-B998-AB84322160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29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E8EE-4285-7D41-863B-EFD4D2E64E8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663B-830E-9C41-A163-E934B7585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9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E8EE-4285-7D41-863B-EFD4D2E64E8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663B-830E-9C41-A163-E934B7585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6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E8EE-4285-7D41-863B-EFD4D2E64E8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663B-830E-9C41-A163-E934B7585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E8EE-4285-7D41-863B-EFD4D2E64E8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663B-830E-9C41-A163-E934B7585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5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E8EE-4285-7D41-863B-EFD4D2E64E8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663B-830E-9C41-A163-E934B7585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9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E8EE-4285-7D41-863B-EFD4D2E64E8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663B-830E-9C41-A163-E934B7585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88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E8EE-4285-7D41-863B-EFD4D2E64E8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663B-830E-9C41-A163-E934B7585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45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E8EE-4285-7D41-863B-EFD4D2E64E8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663B-830E-9C41-A163-E934B7585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E8EE-4285-7D41-863B-EFD4D2E64E8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663B-830E-9C41-A163-E934B7585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3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E8EE-4285-7D41-863B-EFD4D2E64E8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663B-830E-9C41-A163-E934B7585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2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E8EE-4285-7D41-863B-EFD4D2E64E8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663B-830E-9C41-A163-E934B7585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8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DE8EE-4285-7D41-863B-EFD4D2E64E8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D663B-830E-9C41-A163-E934B7585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9.jpg"/><Relationship Id="rId6" Type="http://schemas.openxmlformats.org/officeDocument/2006/relationships/image" Target="../media/image10.png"/><Relationship Id="rId7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Oriented DQN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Meeting 1: High-level Goals, Milestones, and Initial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119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Demonstrate improved sample-efficiency &amp; consequently faster learning time.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Perhaps even improved performance?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Target conference: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3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589545"/>
              </p:ext>
            </p:extLst>
          </p:nvPr>
        </p:nvGraphicFramePr>
        <p:xfrm>
          <a:off x="1017390" y="1583961"/>
          <a:ext cx="10230982" cy="4503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5491"/>
                <a:gridCol w="5115491"/>
              </a:tblGrid>
              <a:tr h="90073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 anchor="ctr"/>
                </a:tc>
              </a:tr>
              <a:tr h="90073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Proof</a:t>
                      </a:r>
                      <a:r>
                        <a:rPr lang="en-US" baseline="0" dirty="0" smtClean="0"/>
                        <a:t> of Concept </a:t>
                      </a:r>
                      <a:r>
                        <a:rPr lang="mr-IN" baseline="0" dirty="0" smtClean="0"/>
                        <a:t>–</a:t>
                      </a:r>
                      <a:r>
                        <a:rPr lang="en-US" baseline="0" dirty="0" smtClean="0"/>
                        <a:t> Handcraft object segmentation</a:t>
                      </a:r>
                      <a:endParaRPr lang="en-US" dirty="0"/>
                    </a:p>
                  </a:txBody>
                  <a:tcPr anchor="ctr"/>
                </a:tc>
              </a:tr>
              <a:tr h="90073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Get general segmentation algorithm</a:t>
                      </a:r>
                      <a:endParaRPr lang="en-US" dirty="0"/>
                    </a:p>
                  </a:txBody>
                  <a:tcPr anchor="ctr"/>
                </a:tc>
              </a:tr>
              <a:tr h="90073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 smtClean="0"/>
                        <a:t>Fine-tune</a:t>
                      </a:r>
                      <a:r>
                        <a:rPr lang="en-US" baseline="0" dirty="0" smtClean="0"/>
                        <a:t> state </a:t>
                      </a:r>
                      <a:r>
                        <a:rPr lang="en-US" baseline="0" dirty="0" err="1" smtClean="0"/>
                        <a:t>reprsentation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</a:tr>
              <a:tr h="900738"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925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Convolutional Networks (FCN)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Trained on Pascal Visual Object Classes Challenge 2011 dataset 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20 Object classes (Person, Animal[bird, cat, </a:t>
            </a:r>
            <a:r>
              <a:rPr lang="mr-IN" dirty="0" smtClean="0"/>
              <a:t>…</a:t>
            </a:r>
            <a:r>
              <a:rPr lang="en-US" dirty="0" smtClean="0"/>
              <a:t>], Vehicle[</a:t>
            </a:r>
            <a:r>
              <a:rPr lang="en-US" dirty="0" err="1" smtClean="0"/>
              <a:t>aeroplane</a:t>
            </a:r>
            <a:r>
              <a:rPr lang="en-US" dirty="0" smtClean="0"/>
              <a:t>, </a:t>
            </a:r>
            <a:r>
              <a:rPr lang="en-US" dirty="0" err="1" smtClean="0"/>
              <a:t>bicylcle</a:t>
            </a:r>
            <a:r>
              <a:rPr lang="mr-IN" dirty="0" smtClean="0"/>
              <a:t>…</a:t>
            </a:r>
            <a:r>
              <a:rPr lang="en-US" dirty="0"/>
              <a:t>]</a:t>
            </a:r>
            <a:r>
              <a:rPr lang="en-US" dirty="0" smtClean="0"/>
              <a:t>, Indoor[bottle, chair, </a:t>
            </a:r>
            <a:r>
              <a:rPr lang="mr-IN" dirty="0" smtClean="0"/>
              <a:t>…</a:t>
            </a:r>
            <a:r>
              <a:rPr lang="en-US" dirty="0" smtClean="0"/>
              <a:t>]) </a:t>
            </a:r>
          </a:p>
          <a:p>
            <a:pPr lvl="1">
              <a:buFont typeface="Wingdings" charset="2"/>
              <a:buChar char="ü"/>
            </a:pPr>
            <a:r>
              <a:rPr lang="en-US" dirty="0" smtClean="0"/>
              <a:t>Around 15000 training images, 15000 test images </a:t>
            </a:r>
          </a:p>
          <a:p>
            <a:pPr lvl="1">
              <a:buFont typeface="Wingdings" charset="2"/>
              <a:buChar char="ü"/>
            </a:pPr>
            <a:endParaRPr lang="en-US" dirty="0" smtClean="0"/>
          </a:p>
          <a:p>
            <a:pPr lvl="1">
              <a:buFont typeface="Wingdings" charset="2"/>
              <a:buChar char="ü"/>
            </a:pPr>
            <a:endParaRPr lang="en-US" dirty="0"/>
          </a:p>
          <a:p>
            <a:r>
              <a:rPr lang="en-US" dirty="0" smtClean="0"/>
              <a:t>Implementation available @: 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Yuliang</a:t>
            </a:r>
            <a:r>
              <a:rPr lang="en-US" dirty="0" smtClean="0"/>
              <a:t>-Zou/</a:t>
            </a:r>
            <a:r>
              <a:rPr lang="en-US" dirty="0" err="1" smtClean="0"/>
              <a:t>tf_fcn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956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FCN on test images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73" y="1875906"/>
            <a:ext cx="5784588" cy="42343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alphaModFix amt="50000"/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585"/>
          <a:stretch/>
        </p:blipFill>
        <p:spPr>
          <a:xfrm>
            <a:off x="453373" y="1875906"/>
            <a:ext cx="5784588" cy="4227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92" y="699660"/>
            <a:ext cx="3609452" cy="54033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alphaModFix amt="5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91" y="699659"/>
            <a:ext cx="3609453" cy="540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FCN applied to Atari Input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79" y="1991638"/>
            <a:ext cx="5788992" cy="42375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alphaModFix amt="7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"/>
          <a:stretch/>
        </p:blipFill>
        <p:spPr>
          <a:xfrm>
            <a:off x="6085261" y="1991639"/>
            <a:ext cx="5797581" cy="42375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30656" y="1462366"/>
            <a:ext cx="24498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Original Image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7343377" y="1462366"/>
            <a:ext cx="32813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smtClean="0"/>
              <a:t>Segmentation Mask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9013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354" y="866384"/>
            <a:ext cx="7779464" cy="5694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alphaModFix amt="7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"/>
          <a:stretch/>
        </p:blipFill>
        <p:spPr>
          <a:xfrm>
            <a:off x="2077354" y="866384"/>
            <a:ext cx="7791006" cy="56945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93060" y="197238"/>
            <a:ext cx="29480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smtClean="0"/>
              <a:t>Overlapped View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0905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107" y="0"/>
            <a:ext cx="10515600" cy="1325563"/>
          </a:xfrm>
        </p:spPr>
        <p:txBody>
          <a:bodyPr/>
          <a:lstStyle/>
          <a:p>
            <a:r>
              <a:rPr lang="en-US" dirty="0" smtClean="0"/>
              <a:t>More Atari segmentation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23" y="1325562"/>
            <a:ext cx="4287556" cy="27215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biLevel thresh="25000"/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23" y="1325563"/>
            <a:ext cx="4287556" cy="27544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021" y="1325561"/>
            <a:ext cx="6499761" cy="48748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alphaModFix amt="5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021" y="1325561"/>
            <a:ext cx="6486814" cy="48748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23" y="4155210"/>
            <a:ext cx="4287556" cy="249611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2523" y="4155210"/>
            <a:ext cx="4287556" cy="2496111"/>
          </a:xfrm>
          <a:prstGeom prst="rect">
            <a:avLst/>
          </a:prstGeom>
          <a:solidFill>
            <a:schemeClr val="tx1">
              <a:lumMod val="50000"/>
              <a:lumOff val="50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800079" y="6425852"/>
            <a:ext cx="849159" cy="112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flipH="1">
            <a:off x="5649238" y="6353920"/>
            <a:ext cx="434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 segmentation mask discovered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12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Faster-RCNN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Trained 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 available: @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34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131</Words>
  <Application>Microsoft Macintosh PowerPoint</Application>
  <PresentationFormat>Widescreen</PresentationFormat>
  <Paragraphs>35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Mangal</vt:lpstr>
      <vt:lpstr>Wingdings</vt:lpstr>
      <vt:lpstr>Arial</vt:lpstr>
      <vt:lpstr>Office Theme</vt:lpstr>
      <vt:lpstr>Object Oriented DQN</vt:lpstr>
      <vt:lpstr>High-level Goals</vt:lpstr>
      <vt:lpstr>Milestones</vt:lpstr>
      <vt:lpstr>Fully Convolutional Networks (FCN) </vt:lpstr>
      <vt:lpstr>FCN on test images </vt:lpstr>
      <vt:lpstr>FCN applied to Atari Input</vt:lpstr>
      <vt:lpstr>PowerPoint Presentation</vt:lpstr>
      <vt:lpstr>More Atari segmentation results</vt:lpstr>
      <vt:lpstr>Faster-RCNN 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2017-10-11T22:27:40Z</dcterms:created>
  <dcterms:modified xsi:type="dcterms:W3CDTF">2017-10-13T01:21:43Z</dcterms:modified>
</cp:coreProperties>
</file>