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55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07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image" Target="../media/image102.png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06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4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4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9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D75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85449" y="1523654"/>
            <a:ext cx="7238407" cy="7238407"/>
            <a:chOff x="5385449" y="1523654"/>
            <a:chExt cx="7238407" cy="723840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5449" y="1523654"/>
              <a:ext cx="7238407" cy="723840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94378" y="2534814"/>
            <a:ext cx="11225587" cy="551322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2858" y="911405"/>
            <a:ext cx="3218408" cy="351331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77879" y="733631"/>
            <a:ext cx="3271422" cy="760006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9782" y="3084861"/>
            <a:ext cx="6273622" cy="46632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738" y="642173"/>
            <a:ext cx="7434983" cy="11046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30589" y="5595109"/>
            <a:ext cx="4132519" cy="1277614"/>
            <a:chOff x="1430589" y="5595109"/>
            <a:chExt cx="4132519" cy="1277614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6200000">
              <a:off x="1430589" y="5595109"/>
              <a:ext cx="4132519" cy="1277614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70233" y="5326947"/>
            <a:ext cx="1263846" cy="183314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248123" y="6123892"/>
            <a:ext cx="1162026" cy="220049"/>
            <a:chOff x="1248123" y="6123892"/>
            <a:chExt cx="1162026" cy="220049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8123" y="6123892"/>
              <a:ext cx="1162026" cy="220049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11851" y="2110259"/>
            <a:ext cx="2664480" cy="68207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81886" y="6123892"/>
            <a:ext cx="1162026" cy="220049"/>
            <a:chOff x="4381886" y="6123892"/>
            <a:chExt cx="1162026" cy="220049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886" y="6123892"/>
              <a:ext cx="1162026" cy="220049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84854" y="6476623"/>
            <a:ext cx="1339652" cy="158705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596700" y="4513787"/>
            <a:ext cx="4737018" cy="4737018"/>
            <a:chOff x="5596700" y="4513787"/>
            <a:chExt cx="4737018" cy="473701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96700" y="4513787"/>
              <a:ext cx="4737018" cy="4737018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746500" y="5775767"/>
            <a:ext cx="2579375" cy="24827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5736328" y="4018377"/>
            <a:ext cx="4607148" cy="1277614"/>
            <a:chOff x="5736328" y="4018377"/>
            <a:chExt cx="4607148" cy="127761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5736328" y="4018377"/>
              <a:ext cx="4607148" cy="1277614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018226" y="4196882"/>
            <a:ext cx="1947191" cy="947755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343993" y="2678751"/>
            <a:ext cx="2577213" cy="2577213"/>
            <a:chOff x="12343993" y="2678751"/>
            <a:chExt cx="2577213" cy="257721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2343993" y="2678751"/>
              <a:ext cx="2577213" cy="2577213"/>
              <a:chOff x="12343993" y="2678751"/>
              <a:chExt cx="2577213" cy="2577213"/>
            </a:xfrm>
          </p:grpSpPr>
          <p:pic>
            <p:nvPicPr>
              <p:cNvPr id="25" name="Object 24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343993" y="2678751"/>
                <a:ext cx="2577213" cy="2577213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2408005" y="2742763"/>
              <a:ext cx="2449190" cy="2449190"/>
              <a:chOff x="12408005" y="2742763"/>
              <a:chExt cx="2449190" cy="2449190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2408005" y="2742763"/>
                <a:ext cx="2449190" cy="244919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2343993" y="4945309"/>
            <a:ext cx="2577213" cy="2577213"/>
            <a:chOff x="12343993" y="4945309"/>
            <a:chExt cx="2577213" cy="2577213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2343993" y="4945309"/>
              <a:ext cx="2577213" cy="2577213"/>
              <a:chOff x="12343993" y="4945309"/>
              <a:chExt cx="2577213" cy="2577213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343993" y="4945309"/>
                <a:ext cx="2577213" cy="2577213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2408005" y="5009321"/>
              <a:ext cx="2449190" cy="2449190"/>
              <a:chOff x="12408005" y="5009321"/>
              <a:chExt cx="2449190" cy="2449190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408005" y="5009321"/>
                <a:ext cx="2449190" cy="2449190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12368226" y="7486174"/>
            <a:ext cx="2577213" cy="2577213"/>
            <a:chOff x="12368226" y="7486174"/>
            <a:chExt cx="2577213" cy="2577213"/>
          </a:xfrm>
        </p:grpSpPr>
        <p:grpSp>
          <p:nvGrpSpPr>
            <p:cNvPr id="1013" name="그룹 1013"/>
            <p:cNvGrpSpPr/>
            <p:nvPr/>
          </p:nvGrpSpPr>
          <p:grpSpPr>
            <a:xfrm>
              <a:off x="12368226" y="7486174"/>
              <a:ext cx="2577213" cy="2577213"/>
              <a:chOff x="12368226" y="7486174"/>
              <a:chExt cx="2577213" cy="2577213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2368226" y="7486174"/>
                <a:ext cx="2577213" cy="2577213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2432238" y="7550186"/>
              <a:ext cx="2449190" cy="2449190"/>
              <a:chOff x="12432238" y="7550186"/>
              <a:chExt cx="2449190" cy="2449190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2432238" y="7550186"/>
                <a:ext cx="2449190" cy="2449190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0561035" y="4836676"/>
            <a:ext cx="1562408" cy="214025"/>
            <a:chOff x="10561035" y="4836676"/>
            <a:chExt cx="1562408" cy="214025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-2100000">
              <a:off x="10561035" y="4836676"/>
              <a:ext cx="1562408" cy="2140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0561035" y="7739121"/>
            <a:ext cx="1562408" cy="214025"/>
            <a:chOff x="10561035" y="7739121"/>
            <a:chExt cx="1562408" cy="214025"/>
          </a:xfrm>
        </p:grpSpPr>
        <p:pic>
          <p:nvPicPr>
            <p:cNvPr id="51" name="Object 50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 rot="2100000">
              <a:off x="10561035" y="7739121"/>
              <a:ext cx="1562408" cy="214025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0640934" y="6309665"/>
            <a:ext cx="1474488" cy="214025"/>
            <a:chOff x="10640934" y="6309665"/>
            <a:chExt cx="1474488" cy="214025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40934" y="6309665"/>
              <a:ext cx="1474488" cy="214025"/>
            </a:xfrm>
            <a:prstGeom prst="rect">
              <a:avLst/>
            </a:prstGeom>
          </p:spPr>
        </p:pic>
      </p:grpSp>
      <p:pic>
        <p:nvPicPr>
          <p:cNvPr id="56" name="Object 5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5110904" y="3594895"/>
            <a:ext cx="2951285" cy="868429"/>
          </a:xfrm>
          <a:prstGeom prst="rect">
            <a:avLst/>
          </a:prstGeom>
        </p:spPr>
      </p:pic>
      <p:pic>
        <p:nvPicPr>
          <p:cNvPr id="57" name="Object 56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168910" y="5636194"/>
            <a:ext cx="2835715" cy="1222404"/>
          </a:xfrm>
          <a:prstGeom prst="rect">
            <a:avLst/>
          </a:prstGeom>
        </p:spPr>
      </p:pic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5110904" y="8352413"/>
            <a:ext cx="2928711" cy="870474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990858" y="2866077"/>
            <a:ext cx="9933143" cy="523445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0664194" y="5807711"/>
            <a:ext cx="1086573" cy="12331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4E3AFC0-D8DD-43EE-8C60-D1FC1761F2AD}"/>
              </a:ext>
            </a:extLst>
          </p:cNvPr>
          <p:cNvSpPr txBox="1"/>
          <p:nvPr/>
        </p:nvSpPr>
        <p:spPr>
          <a:xfrm>
            <a:off x="4039014" y="1708620"/>
            <a:ext cx="10867077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3200" dirty="0">
                <a:solidFill>
                  <a:srgbClr val="FF0000"/>
                </a:solidFill>
              </a:rPr>
              <a:t>BERT </a:t>
            </a:r>
            <a:r>
              <a:rPr lang="ko-KR" altLang="en-US" sz="3200" dirty="0">
                <a:solidFill>
                  <a:srgbClr val="FF0000"/>
                </a:solidFill>
              </a:rPr>
              <a:t>튜닝 작업은 컴퓨팅 파워가 크게 요구되지 않나</a:t>
            </a:r>
            <a:r>
              <a:rPr lang="en-US" altLang="ko-KR" sz="3200" dirty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튜닝 등에 사용되는 컴퓨팅 파워는 어떻게 감당할 것인가</a:t>
            </a:r>
            <a:r>
              <a:rPr lang="en-US" altLang="ko-KR" sz="3200" dirty="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739" y="642087"/>
            <a:ext cx="2140137" cy="110092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31039" y="1872620"/>
            <a:ext cx="14232981" cy="3724312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700433" y="5056277"/>
            <a:ext cx="4628571" cy="6171429"/>
            <a:chOff x="13700433" y="5056277"/>
            <a:chExt cx="4628571" cy="6171429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700433" y="5056277"/>
              <a:ext cx="4628571" cy="6171429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24407A-9973-46F0-8961-D2E768471767}"/>
              </a:ext>
            </a:extLst>
          </p:cNvPr>
          <p:cNvSpPr txBox="1"/>
          <p:nvPr/>
        </p:nvSpPr>
        <p:spPr>
          <a:xfrm>
            <a:off x="3505200" y="495300"/>
            <a:ext cx="13754086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3200" dirty="0">
                <a:solidFill>
                  <a:srgbClr val="FF0000"/>
                </a:solidFill>
              </a:rPr>
              <a:t>총평</a:t>
            </a:r>
            <a:r>
              <a:rPr lang="en-US" altLang="ko-KR" sz="3200" dirty="0">
                <a:solidFill>
                  <a:srgbClr val="FF0000"/>
                </a:solidFill>
              </a:rPr>
              <a:t>: </a:t>
            </a:r>
            <a:r>
              <a:rPr lang="ko-KR" altLang="en-US" sz="3200" dirty="0">
                <a:solidFill>
                  <a:srgbClr val="FF0000"/>
                </a:solidFill>
              </a:rPr>
              <a:t>프로젝트의 목표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배경 기술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사용 기술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시나리오 등에 대해서 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대체로 적절하게 기술되었다</a:t>
            </a:r>
            <a:r>
              <a:rPr lang="en-US" altLang="ko-KR" sz="3200" dirty="0">
                <a:solidFill>
                  <a:srgbClr val="FF0000"/>
                </a:solidFill>
              </a:rPr>
              <a:t>. </a:t>
            </a:r>
            <a:r>
              <a:rPr lang="ko-KR" altLang="en-US" sz="3200" dirty="0">
                <a:solidFill>
                  <a:srgbClr val="FF0000"/>
                </a:solidFill>
              </a:rPr>
              <a:t>성능 평가 기준을 구체화해서 진행하면 좋겠다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CC0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51348" y="1614251"/>
            <a:ext cx="7019118" cy="7019118"/>
            <a:chOff x="5151348" y="1614251"/>
            <a:chExt cx="7019118" cy="701911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51348" y="1614251"/>
              <a:ext cx="7019118" cy="701911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178014" y="2763790"/>
            <a:ext cx="4720039" cy="4720039"/>
            <a:chOff x="11178014" y="2763790"/>
            <a:chExt cx="4720039" cy="472003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78014" y="2763790"/>
              <a:ext cx="4720039" cy="472003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04768" y="4084936"/>
            <a:ext cx="7479009" cy="27768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6602" y="6352630"/>
            <a:ext cx="2145848" cy="6736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2858" y="911405"/>
            <a:ext cx="3218408" cy="351331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077879" y="733631"/>
            <a:ext cx="3271422" cy="7600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D75C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2860774" y="5213791"/>
            <a:ext cx="3670224" cy="3670224"/>
            <a:chOff x="12860774" y="5213791"/>
            <a:chExt cx="3670224" cy="367022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60774" y="5213791"/>
              <a:ext cx="3670224" cy="36702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940676" y="2518288"/>
            <a:ext cx="4349433" cy="4349433"/>
            <a:chOff x="9940676" y="2518288"/>
            <a:chExt cx="4349433" cy="4349433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40676" y="2518288"/>
              <a:ext cx="4349433" cy="434943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478379" y="3406867"/>
            <a:ext cx="5443334" cy="5443334"/>
            <a:chOff x="5478379" y="3406867"/>
            <a:chExt cx="5443334" cy="544333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78379" y="3406867"/>
              <a:ext cx="5443334" cy="5443334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067297" y="2449258"/>
            <a:ext cx="3381630" cy="3381630"/>
            <a:chOff x="3067297" y="2449258"/>
            <a:chExt cx="3381630" cy="338163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7297" y="2449258"/>
              <a:ext cx="3381630" cy="338163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-587667" y="3269712"/>
            <a:ext cx="4349433" cy="4349433"/>
            <a:chOff x="-587667" y="3269712"/>
            <a:chExt cx="4349433" cy="434943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87667" y="3269712"/>
              <a:ext cx="4349433" cy="4349433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84562" y="4127287"/>
            <a:ext cx="1873078" cy="151075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9562" y="5597954"/>
            <a:ext cx="2125021" cy="70195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913222" y="3105315"/>
            <a:ext cx="1520240" cy="1157767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26888" y="4234643"/>
            <a:ext cx="2260968" cy="542310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98763" y="4656824"/>
            <a:ext cx="2488142" cy="1894101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166719" y="6507323"/>
            <a:ext cx="2879672" cy="884316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974507" y="3299123"/>
            <a:ext cx="2022035" cy="152982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464062" y="4792906"/>
            <a:ext cx="2577906" cy="71705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767797" y="5900597"/>
            <a:ext cx="1669880" cy="127177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3343406" y="7144946"/>
            <a:ext cx="2450136" cy="1199638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73977" y="680306"/>
            <a:ext cx="2109774" cy="110083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513161" y="3688683"/>
            <a:ext cx="3360220" cy="3360220"/>
            <a:chOff x="15513161" y="3688683"/>
            <a:chExt cx="3360220" cy="336022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513161" y="3688683"/>
              <a:ext cx="3360220" cy="336022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6090823" y="4253645"/>
            <a:ext cx="1988920" cy="1510759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5586652" y="5597950"/>
            <a:ext cx="2147531" cy="7078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432584" y="7600131"/>
            <a:ext cx="5702439" cy="1780078"/>
            <a:chOff x="11432584" y="7600131"/>
            <a:chExt cx="5702439" cy="17800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2584" y="7600131"/>
              <a:ext cx="5702439" cy="17800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432584" y="4777794"/>
            <a:ext cx="5702439" cy="1780078"/>
            <a:chOff x="11432584" y="4777794"/>
            <a:chExt cx="5702439" cy="178007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2584" y="4777794"/>
              <a:ext cx="5702439" cy="178007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145397" y="2141803"/>
            <a:ext cx="7238407" cy="7238407"/>
            <a:chOff x="2145397" y="2141803"/>
            <a:chExt cx="7238407" cy="723840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397" y="2141803"/>
              <a:ext cx="7238407" cy="7238407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1054" y="3551320"/>
            <a:ext cx="10518940" cy="256157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977" y="638617"/>
            <a:ext cx="2093902" cy="114252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07220" y="6577925"/>
            <a:ext cx="7099518" cy="1623949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432584" y="1934344"/>
            <a:ext cx="5702439" cy="1780078"/>
            <a:chOff x="11432584" y="1934344"/>
            <a:chExt cx="5702439" cy="178007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2584" y="1934344"/>
              <a:ext cx="5702439" cy="1780078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2391958" y="1238173"/>
            <a:ext cx="3783692" cy="1203916"/>
            <a:chOff x="12391958" y="1238173"/>
            <a:chExt cx="3783692" cy="1203916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391958" y="1238173"/>
              <a:ext cx="3783692" cy="1203916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88549" y="1653669"/>
            <a:ext cx="4818833" cy="620556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413541" y="4092601"/>
            <a:ext cx="3783692" cy="1203916"/>
            <a:chOff x="12413541" y="4092601"/>
            <a:chExt cx="3783692" cy="1203916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13541" y="4092601"/>
              <a:ext cx="3783692" cy="1203916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1110093" y="4508100"/>
            <a:ext cx="5036349" cy="621317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2435147" y="6950554"/>
            <a:ext cx="3783692" cy="1203916"/>
            <a:chOff x="12435147" y="6950554"/>
            <a:chExt cx="3783692" cy="120391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435147" y="6950554"/>
              <a:ext cx="3783692" cy="1203916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1131676" y="7366049"/>
            <a:ext cx="5142251" cy="638078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64546" y="2408729"/>
            <a:ext cx="4668942" cy="99949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766668" y="5089363"/>
            <a:ext cx="4921613" cy="1328700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788287" y="8116468"/>
            <a:ext cx="4944469" cy="95505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3F587B-90FE-45C5-A5E3-9203313117B0}"/>
              </a:ext>
            </a:extLst>
          </p:cNvPr>
          <p:cNvSpPr txBox="1"/>
          <p:nvPr/>
        </p:nvSpPr>
        <p:spPr>
          <a:xfrm>
            <a:off x="2118893" y="2734031"/>
            <a:ext cx="7784310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altLang="ko-KR" sz="3200" dirty="0">
                <a:solidFill>
                  <a:srgbClr val="FF0000"/>
                </a:solidFill>
                <a:sym typeface="Wingdings" panose="05000000000000000000" pitchFamily="2" charset="2"/>
              </a:rPr>
              <a:t>1page </a:t>
            </a:r>
            <a:r>
              <a:rPr lang="ko-KR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제목과 다른데</a:t>
            </a:r>
            <a:r>
              <a:rPr lang="en-US" altLang="ko-KR" sz="3200" dirty="0">
                <a:solidFill>
                  <a:srgbClr val="FF0000"/>
                </a:solidFill>
                <a:sym typeface="Wingdings" panose="05000000000000000000" pitchFamily="2" charset="2"/>
              </a:rPr>
              <a:t>? </a:t>
            </a:r>
            <a:r>
              <a:rPr lang="ko-KR" altLang="en-US" sz="3200" dirty="0">
                <a:solidFill>
                  <a:srgbClr val="FF0000"/>
                </a:solidFill>
                <a:sym typeface="Wingdings" panose="05000000000000000000" pitchFamily="2" charset="2"/>
              </a:rPr>
              <a:t>성능 평가 기준은</a:t>
            </a:r>
            <a:r>
              <a:rPr lang="en-US" altLang="ko-KR" sz="3200" dirty="0">
                <a:solidFill>
                  <a:srgbClr val="FF0000"/>
                </a:solidFill>
                <a:sym typeface="Wingdings" panose="05000000000000000000" pitchFamily="2" charset="2"/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977" y="680219"/>
            <a:ext cx="4992007" cy="110473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74858" y="2040144"/>
            <a:ext cx="14484444" cy="1054725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55147" y="4024310"/>
            <a:ext cx="3434904" cy="389821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4210846" y="7111737"/>
            <a:ext cx="1254305" cy="205824"/>
            <a:chOff x="14210846" y="7111737"/>
            <a:chExt cx="1254305" cy="20582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4210846" y="7111737"/>
              <a:ext cx="1254305" cy="20582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20090" y="4642067"/>
            <a:ext cx="1425076" cy="205824"/>
            <a:chOff x="12120090" y="4642067"/>
            <a:chExt cx="1425076" cy="20582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20090" y="4642067"/>
              <a:ext cx="1425076" cy="205824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5644238" y="6852856"/>
            <a:ext cx="1052639" cy="430222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5660271" y="7175734"/>
            <a:ext cx="629856" cy="41582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38496" y="4486097"/>
            <a:ext cx="1052639" cy="43070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954529" y="4808975"/>
            <a:ext cx="629856" cy="41582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786564" y="8391083"/>
            <a:ext cx="4143342" cy="94735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3291809" y="5392628"/>
            <a:ext cx="1161581" cy="1161581"/>
            <a:chOff x="13291809" y="5392628"/>
            <a:chExt cx="1161581" cy="11615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711018" y="4811837"/>
              <a:ext cx="2323163" cy="2323163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291809" y="5392628"/>
              <a:ext cx="1161581" cy="116158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2871289" y="5720472"/>
            <a:ext cx="1506289" cy="518158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688594" y="5124265"/>
            <a:ext cx="8451111" cy="1193204"/>
            <a:chOff x="1688594" y="5124265"/>
            <a:chExt cx="8451111" cy="1193204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88594" y="5124265"/>
              <a:ext cx="8451111" cy="119320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60023" y="3344332"/>
            <a:ext cx="8526389" cy="1368318"/>
            <a:chOff x="1660023" y="3344332"/>
            <a:chExt cx="8526389" cy="1368318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60023" y="3344332"/>
              <a:ext cx="8526389" cy="136831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25617" y="6395649"/>
            <a:ext cx="8451111" cy="1200804"/>
            <a:chOff x="1725617" y="6395649"/>
            <a:chExt cx="8451111" cy="1200804"/>
          </a:xfrm>
        </p:grpSpPr>
        <p:pic>
          <p:nvPicPr>
            <p:cNvPr id="28" name="Object 27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725617" y="6395649"/>
              <a:ext cx="8451111" cy="1200804"/>
            </a:xfrm>
            <a:prstGeom prst="rect">
              <a:avLst/>
            </a:prstGeom>
          </p:spPr>
        </p:pic>
      </p:grpSp>
      <p:pic>
        <p:nvPicPr>
          <p:cNvPr id="30" name="Object 2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56438" y="7940752"/>
            <a:ext cx="9152347" cy="18351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AF26F53-4509-47C9-B8D4-AF3AA40F4017}"/>
              </a:ext>
            </a:extLst>
          </p:cNvPr>
          <p:cNvSpPr txBox="1"/>
          <p:nvPr/>
        </p:nvSpPr>
        <p:spPr>
          <a:xfrm>
            <a:off x="5562600" y="999060"/>
            <a:ext cx="1026595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3200">
                <a:solidFill>
                  <a:srgbClr val="FF0000"/>
                </a:solidFill>
              </a:rPr>
              <a:t>온라인 혐오 표현의 심각성을 보여주는 파이 차트 좋음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57246" y="2509563"/>
            <a:ext cx="7111016" cy="4278173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977" y="680218"/>
            <a:ext cx="5028571" cy="110473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746807" y="2480785"/>
            <a:ext cx="5928298" cy="684390"/>
            <a:chOff x="1746807" y="2480785"/>
            <a:chExt cx="5928298" cy="6843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46807" y="2480785"/>
              <a:ext cx="5928298" cy="6843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782113" y="4579081"/>
            <a:ext cx="5058465" cy="725687"/>
            <a:chOff x="1782113" y="4579081"/>
            <a:chExt cx="5058465" cy="725687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2113" y="4579081"/>
              <a:ext cx="5058465" cy="72568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782113" y="5394712"/>
            <a:ext cx="6923185" cy="1026151"/>
            <a:chOff x="1782113" y="5394712"/>
            <a:chExt cx="6923185" cy="1026151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2113" y="5394712"/>
              <a:ext cx="6923185" cy="10261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797908" y="3165175"/>
            <a:ext cx="6849867" cy="1181631"/>
            <a:chOff x="1797908" y="3165175"/>
            <a:chExt cx="6849867" cy="118163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97908" y="3165175"/>
              <a:ext cx="6849867" cy="118163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596293" y="6553724"/>
            <a:ext cx="3999554" cy="778238"/>
            <a:chOff x="1596293" y="6553724"/>
            <a:chExt cx="3999554" cy="778238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6293" y="6553724"/>
              <a:ext cx="3999554" cy="77823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782113" y="7331962"/>
            <a:ext cx="7777927" cy="688128"/>
            <a:chOff x="1782113" y="7331962"/>
            <a:chExt cx="7777927" cy="688128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82113" y="7331962"/>
              <a:ext cx="7777927" cy="688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534750" y="3903132"/>
            <a:ext cx="624074" cy="234882"/>
            <a:chOff x="3534750" y="3903132"/>
            <a:chExt cx="624074" cy="2348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34750" y="3903132"/>
              <a:ext cx="624074" cy="23488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3147381" y="5907787"/>
            <a:ext cx="530450" cy="234882"/>
            <a:chOff x="3147381" y="5907787"/>
            <a:chExt cx="530450" cy="23488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7381" y="5907787"/>
              <a:ext cx="530450" cy="234882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6906531" y="7379823"/>
            <a:ext cx="441487" cy="234882"/>
            <a:chOff x="6906531" y="7379823"/>
            <a:chExt cx="441487" cy="234882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06531" y="7379823"/>
              <a:ext cx="441487" cy="234882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49711" y="2424421"/>
            <a:ext cx="827514" cy="49723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634226" y="4519504"/>
            <a:ext cx="827514" cy="497230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66765" y="6477575"/>
            <a:ext cx="1135095" cy="497229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57078" y="8081658"/>
            <a:ext cx="9467633" cy="16053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3BEB4F-4DF5-4434-A3C7-671CBAFF798B}"/>
              </a:ext>
            </a:extLst>
          </p:cNvPr>
          <p:cNvSpPr txBox="1"/>
          <p:nvPr/>
        </p:nvSpPr>
        <p:spPr>
          <a:xfrm>
            <a:off x="6172200" y="984911"/>
            <a:ext cx="793518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3200" dirty="0">
                <a:solidFill>
                  <a:srgbClr val="FF0000"/>
                </a:solidFill>
              </a:rPr>
              <a:t>한국어 데이터셋의 부족을 지적함도 좋음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9325" y="5856525"/>
            <a:ext cx="15179247" cy="57374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2195" y="2144431"/>
            <a:ext cx="8061153" cy="750267"/>
          </a:xfrm>
          <a:prstGeom prst="rect">
            <a:avLst/>
          </a:prstGeom>
        </p:spPr>
      </p:pic>
      <p:pic>
        <p:nvPicPr>
          <p:cNvPr id="4" name="Object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3977" y="680218"/>
            <a:ext cx="2666031" cy="1100926"/>
          </a:xfrm>
          <a:prstGeom prst="rect">
            <a:avLst/>
          </a:prstGeom>
        </p:spPr>
      </p:pic>
      <p:pic>
        <p:nvPicPr>
          <p:cNvPr id="5" name="Object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97821" y="5085716"/>
            <a:ext cx="9297066" cy="750266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63696" y="2946953"/>
            <a:ext cx="15274189" cy="14767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53511" y="6659527"/>
            <a:ext cx="9567508" cy="3217074"/>
            <a:chOff x="1153511" y="6659527"/>
            <a:chExt cx="9567508" cy="3217074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3511" y="6659527"/>
              <a:ext cx="9567508" cy="3217074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795628" y="7302828"/>
            <a:ext cx="6400908" cy="1941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2444A6-1DCD-48C2-83CC-E52419841D44}"/>
              </a:ext>
            </a:extLst>
          </p:cNvPr>
          <p:cNvSpPr txBox="1"/>
          <p:nvPr/>
        </p:nvSpPr>
        <p:spPr>
          <a:xfrm>
            <a:off x="4191000" y="855496"/>
            <a:ext cx="973375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3200" dirty="0">
                <a:solidFill>
                  <a:srgbClr val="FF0000"/>
                </a:solidFill>
              </a:rPr>
              <a:t>한국어 데이터셋 증강은 이 프로젝트가 처음인가</a:t>
            </a:r>
            <a:r>
              <a:rPr lang="en-US" altLang="ko-KR" sz="3200" dirty="0">
                <a:solidFill>
                  <a:srgbClr val="FF0000"/>
                </a:solidFill>
              </a:rPr>
              <a:t>??</a:t>
            </a:r>
            <a:r>
              <a:rPr lang="ko-KR" altLang="en-US" sz="3200" dirty="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4327044"/>
            <a:ext cx="18285714" cy="5958670"/>
            <a:chOff x="0" y="4327044"/>
            <a:chExt cx="18285714" cy="59586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327044"/>
              <a:ext cx="18285714" cy="59586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577363" y="4212767"/>
            <a:ext cx="1593458" cy="273551"/>
            <a:chOff x="5577363" y="4212767"/>
            <a:chExt cx="1593458" cy="27355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7363" y="4212767"/>
              <a:ext cx="1593458" cy="273551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59172" y="7693209"/>
            <a:ext cx="5317834" cy="2139369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34001" y="6837037"/>
            <a:ext cx="3694665" cy="59676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882619" y="2377506"/>
            <a:ext cx="3944073" cy="3944073"/>
            <a:chOff x="1882619" y="2377506"/>
            <a:chExt cx="3944073" cy="3944073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1882619" y="2377506"/>
              <a:ext cx="3944073" cy="3944073"/>
              <a:chOff x="1882619" y="2377506"/>
              <a:chExt cx="3944073" cy="3944073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882619" y="2377506"/>
                <a:ext cx="3944073" cy="3944073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980581" y="2475468"/>
              <a:ext cx="3748150" cy="3748150"/>
              <a:chOff x="1980581" y="2475468"/>
              <a:chExt cx="3748150" cy="3748150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80581" y="2475468"/>
                <a:ext cx="3748150" cy="3748150"/>
              </a:xfrm>
              <a:prstGeom prst="rect">
                <a:avLst/>
              </a:prstGeom>
            </p:spPr>
          </p:pic>
        </p:grpSp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809319" y="7859046"/>
            <a:ext cx="4778710" cy="171817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7437744" y="6779894"/>
            <a:ext cx="3276467" cy="63477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8016545" y="7321853"/>
            <a:ext cx="2252620" cy="123810"/>
            <a:chOff x="8016545" y="7321853"/>
            <a:chExt cx="2252620" cy="12381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16545" y="7321853"/>
              <a:ext cx="2252620" cy="12381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2229222" y="7693211"/>
            <a:ext cx="4763459" cy="2141147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00368" y="680219"/>
            <a:ext cx="3697731" cy="110092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7170821" y="2377506"/>
            <a:ext cx="3944073" cy="3944073"/>
            <a:chOff x="7170821" y="2377506"/>
            <a:chExt cx="3944073" cy="3944073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7170821" y="2377506"/>
              <a:ext cx="3944073" cy="3944073"/>
              <a:chOff x="7170821" y="2377506"/>
              <a:chExt cx="3944073" cy="3944073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7170821" y="2377506"/>
                <a:ext cx="3944073" cy="3944073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7268782" y="2475468"/>
              <a:ext cx="3748150" cy="3748150"/>
              <a:chOff x="7268782" y="2475468"/>
              <a:chExt cx="3748150" cy="3748150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7268782" y="2475468"/>
                <a:ext cx="3748150" cy="3748150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2624645" y="2377506"/>
            <a:ext cx="3944073" cy="3944073"/>
            <a:chOff x="12624645" y="2377506"/>
            <a:chExt cx="3944073" cy="3944073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2624645" y="2377506"/>
              <a:ext cx="3944073" cy="3944073"/>
              <a:chOff x="12624645" y="2377506"/>
              <a:chExt cx="3944073" cy="3944073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2624645" y="2377506"/>
                <a:ext cx="3944073" cy="3944073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2722607" y="2475468"/>
              <a:ext cx="3748150" cy="3748150"/>
              <a:chOff x="12722607" y="2475468"/>
              <a:chExt cx="3748150" cy="3748150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2722607" y="2475468"/>
                <a:ext cx="3748150" cy="3748150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1050235" y="4212767"/>
            <a:ext cx="1593458" cy="273551"/>
            <a:chOff x="11050235" y="4212767"/>
            <a:chExt cx="1593458" cy="273551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0235" y="4212767"/>
              <a:ext cx="1593458" cy="273551"/>
            </a:xfrm>
            <a:prstGeom prst="rect">
              <a:avLst/>
            </a:prstGeom>
          </p:spPr>
        </p:pic>
      </p:grpSp>
      <p:pic>
        <p:nvPicPr>
          <p:cNvPr id="44" name="Object 43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2891525" y="6795780"/>
            <a:ext cx="2720956" cy="63477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13470369" y="7337732"/>
            <a:ext cx="2252620" cy="123810"/>
            <a:chOff x="13470369" y="7337732"/>
            <a:chExt cx="2252620" cy="123810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70369" y="7337732"/>
              <a:ext cx="2252620" cy="123810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2716393" y="7321785"/>
            <a:ext cx="2252620" cy="123810"/>
            <a:chOff x="2716393" y="7321785"/>
            <a:chExt cx="2252620" cy="123810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16393" y="7321785"/>
              <a:ext cx="2252620" cy="1238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5534591"/>
            <a:ext cx="18285714" cy="4751123"/>
            <a:chOff x="0" y="5534591"/>
            <a:chExt cx="18285714" cy="475112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534591"/>
              <a:ext cx="18285714" cy="4751123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1851" y="2110259"/>
            <a:ext cx="3502621" cy="684364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312534" y="2918182"/>
            <a:ext cx="15773791" cy="2186486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17821" y="6718617"/>
            <a:ext cx="3567298" cy="16520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371924" y="7167358"/>
            <a:ext cx="740571" cy="740571"/>
            <a:chOff x="7371924" y="7167358"/>
            <a:chExt cx="740571" cy="74057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71924" y="7167358"/>
              <a:ext cx="740571" cy="74057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889852" y="6718617"/>
            <a:ext cx="3315591" cy="1667895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312415" y="6835949"/>
            <a:ext cx="4395751" cy="1475202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2800847" y="7167358"/>
            <a:ext cx="740571" cy="740571"/>
            <a:chOff x="12800847" y="7167358"/>
            <a:chExt cx="740571" cy="74057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800847" y="7167358"/>
              <a:ext cx="740571" cy="740571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122378" y="6290979"/>
            <a:ext cx="513512" cy="503374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5267451" y="6290979"/>
            <a:ext cx="513512" cy="50337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336302" y="6290979"/>
            <a:ext cx="510464" cy="50337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3446" y="8622899"/>
            <a:ext cx="4092119" cy="11187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971924" y="8799896"/>
            <a:ext cx="740571" cy="740571"/>
            <a:chOff x="7971924" y="8799896"/>
            <a:chExt cx="740571" cy="74057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71924" y="8799896"/>
              <a:ext cx="740571" cy="740571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056342" y="8709152"/>
            <a:ext cx="4169667" cy="1118703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672132" y="7062616"/>
            <a:ext cx="1063916" cy="546436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76197" y="8907832"/>
            <a:ext cx="1582852" cy="541143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00368" y="680219"/>
            <a:ext cx="3585242" cy="110092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11851" y="5852739"/>
            <a:ext cx="1142130" cy="6744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980327F-6C42-4467-BBEB-68103B1306E4}"/>
              </a:ext>
            </a:extLst>
          </p:cNvPr>
          <p:cNvSpPr txBox="1"/>
          <p:nvPr/>
        </p:nvSpPr>
        <p:spPr>
          <a:xfrm>
            <a:off x="4945065" y="753262"/>
            <a:ext cx="10782119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3200" dirty="0">
                <a:solidFill>
                  <a:srgbClr val="FF0000"/>
                </a:solidFill>
              </a:rPr>
              <a:t>사용 기술은 </a:t>
            </a:r>
            <a:r>
              <a:rPr lang="en-US" altLang="ko-KR" sz="3200" dirty="0">
                <a:solidFill>
                  <a:srgbClr val="FF0000"/>
                </a:solidFill>
              </a:rPr>
              <a:t>3</a:t>
            </a:r>
            <a:r>
              <a:rPr lang="ko-KR" altLang="en-US" sz="3200" dirty="0">
                <a:solidFill>
                  <a:srgbClr val="FF0000"/>
                </a:solidFill>
              </a:rPr>
              <a:t>가지인데</a:t>
            </a:r>
            <a:r>
              <a:rPr lang="en-US" altLang="ko-KR" sz="3200" dirty="0">
                <a:solidFill>
                  <a:srgbClr val="FF0000"/>
                </a:solidFill>
              </a:rPr>
              <a:t>, </a:t>
            </a:r>
            <a:r>
              <a:rPr lang="ko-KR" altLang="en-US" sz="3200" dirty="0">
                <a:solidFill>
                  <a:srgbClr val="FF0000"/>
                </a:solidFill>
              </a:rPr>
              <a:t>그 중에 </a:t>
            </a:r>
            <a:r>
              <a:rPr lang="en-US" altLang="ko-KR" sz="3200" dirty="0">
                <a:solidFill>
                  <a:srgbClr val="FF0000"/>
                </a:solidFill>
              </a:rPr>
              <a:t>“</a:t>
            </a:r>
            <a:r>
              <a:rPr lang="ko-KR" altLang="en-US" sz="3200" dirty="0">
                <a:solidFill>
                  <a:srgbClr val="FF0000"/>
                </a:solidFill>
              </a:rPr>
              <a:t>텍스트 데이터 증강</a:t>
            </a:r>
            <a:r>
              <a:rPr lang="en-US" altLang="ko-KR" sz="3200" dirty="0">
                <a:solidFill>
                  <a:srgbClr val="FF0000"/>
                </a:solidFill>
              </a:rPr>
              <a:t>”</a:t>
            </a:r>
            <a:r>
              <a:rPr lang="ko-KR" altLang="en-US" sz="3200" dirty="0">
                <a:solidFill>
                  <a:srgbClr val="FF0000"/>
                </a:solidFill>
              </a:rPr>
              <a:t>만 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별도 슬라이드로 설명하는 이유는 무엇인가</a:t>
            </a:r>
            <a:r>
              <a:rPr lang="en-US" altLang="ko-KR" sz="3200" dirty="0">
                <a:solidFill>
                  <a:srgbClr val="FF0000"/>
                </a:solidFill>
              </a:rPr>
              <a:t>? </a:t>
            </a:r>
            <a:r>
              <a:rPr lang="ko-KR" altLang="en-US" sz="3200" dirty="0">
                <a:solidFill>
                  <a:srgbClr val="FF0000"/>
                </a:solidFill>
              </a:rPr>
              <a:t>다른 기술들은</a:t>
            </a:r>
            <a:endParaRPr lang="en-US" altLang="ko-KR" sz="3200" dirty="0">
              <a:solidFill>
                <a:srgbClr val="FF0000"/>
              </a:solidFill>
            </a:endParaRPr>
          </a:p>
          <a:p>
            <a:r>
              <a:rPr lang="ko-KR" altLang="en-US" sz="3200" dirty="0">
                <a:solidFill>
                  <a:srgbClr val="FF0000"/>
                </a:solidFill>
              </a:rPr>
              <a:t>자명하기 때문인가</a:t>
            </a:r>
            <a:r>
              <a:rPr lang="en-US" altLang="ko-KR" sz="3200" dirty="0">
                <a:solidFill>
                  <a:srgbClr val="FF0000"/>
                </a:solidFill>
              </a:rPr>
              <a:t>? </a:t>
            </a:r>
            <a:r>
              <a:rPr lang="ko-KR" altLang="en-US" sz="3200" dirty="0">
                <a:solidFill>
                  <a:srgbClr val="FF0000"/>
                </a:solidFill>
              </a:rPr>
              <a:t>중요도가 낮기 때문인가</a:t>
            </a:r>
            <a:r>
              <a:rPr lang="en-US" altLang="ko-KR" sz="3200" dirty="0">
                <a:solidFill>
                  <a:srgbClr val="FF0000"/>
                </a:solidFill>
              </a:rPr>
              <a:t>?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6738" y="642173"/>
            <a:ext cx="7434983" cy="110464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466321" y="5701117"/>
            <a:ext cx="12771413" cy="4440841"/>
            <a:chOff x="3466321" y="5701117"/>
            <a:chExt cx="12771413" cy="444084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6321" y="5701117"/>
              <a:ext cx="12771413" cy="444084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824780" y="3144713"/>
            <a:ext cx="2526602" cy="1095294"/>
            <a:chOff x="7824780" y="3144713"/>
            <a:chExt cx="2526602" cy="1095294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7824780" y="3144713"/>
              <a:ext cx="2526602" cy="1095294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96234" y="3184434"/>
            <a:ext cx="1348593" cy="103283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780683" y="3611488"/>
            <a:ext cx="1162026" cy="220049"/>
            <a:chOff x="9780683" y="3611488"/>
            <a:chExt cx="1162026" cy="220049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80683" y="3611488"/>
              <a:ext cx="1162026" cy="220049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682202" y="3053553"/>
            <a:ext cx="4132519" cy="1277614"/>
            <a:chOff x="9682202" y="3053553"/>
            <a:chExt cx="4132519" cy="12776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6200000">
              <a:off x="9682202" y="3053553"/>
              <a:ext cx="4132519" cy="12776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031366" y="2641453"/>
            <a:ext cx="1263846" cy="211631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773663" y="3798700"/>
            <a:ext cx="1086557" cy="880619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916326" y="7811514"/>
            <a:ext cx="1162026" cy="220049"/>
            <a:chOff x="1916326" y="7811514"/>
            <a:chExt cx="1162026" cy="22004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16326" y="7811514"/>
              <a:ext cx="1162026" cy="220049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11851" y="2110259"/>
            <a:ext cx="3482447" cy="684363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5091297" y="5672547"/>
            <a:ext cx="1957231" cy="33684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925498" y="8159822"/>
            <a:ext cx="1235661" cy="128265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1449" y="3091839"/>
            <a:ext cx="5806381" cy="1488380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2654122" y="3591859"/>
            <a:ext cx="1162026" cy="220049"/>
            <a:chOff x="12654122" y="3591859"/>
            <a:chExt cx="1162026" cy="220049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54122" y="3591859"/>
              <a:ext cx="1162026" cy="220049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6BBEDBA-AD9D-41EB-8586-6A7F1BA0ED3E}"/>
              </a:ext>
            </a:extLst>
          </p:cNvPr>
          <p:cNvSpPr txBox="1"/>
          <p:nvPr/>
        </p:nvSpPr>
        <p:spPr>
          <a:xfrm>
            <a:off x="8296234" y="663637"/>
            <a:ext cx="597631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à"/>
            </a:pPr>
            <a:r>
              <a:rPr lang="ko-KR" altLang="en-US" sz="3200" dirty="0">
                <a:solidFill>
                  <a:srgbClr val="FF0000"/>
                </a:solidFill>
              </a:rPr>
              <a:t>그림 내용과 </a:t>
            </a:r>
            <a:r>
              <a:rPr lang="ko-KR" altLang="en-US" sz="3200" dirty="0" err="1">
                <a:solidFill>
                  <a:srgbClr val="FF0000"/>
                </a:solidFill>
              </a:rPr>
              <a:t>전달력</a:t>
            </a:r>
            <a:r>
              <a:rPr lang="ko-KR" altLang="en-US" sz="3200" dirty="0">
                <a:solidFill>
                  <a:srgbClr val="FF0000"/>
                </a:solidFill>
              </a:rPr>
              <a:t> 모두 좋음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</Words>
  <Application>Microsoft Office PowerPoint</Application>
  <PresentationFormat>사용자 지정</PresentationFormat>
  <Paragraphs>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Kim Kanghee</cp:lastModifiedBy>
  <cp:revision>2</cp:revision>
  <dcterms:created xsi:type="dcterms:W3CDTF">2022-03-13T22:07:21Z</dcterms:created>
  <dcterms:modified xsi:type="dcterms:W3CDTF">2022-03-20T07:55:29Z</dcterms:modified>
</cp:coreProperties>
</file>