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74" r:id="rId3"/>
    <p:sldId id="258" r:id="rId4"/>
    <p:sldId id="268" r:id="rId5"/>
    <p:sldId id="260" r:id="rId6"/>
    <p:sldId id="269" r:id="rId7"/>
    <p:sldId id="273" r:id="rId8"/>
    <p:sldId id="270" r:id="rId9"/>
    <p:sldId id="276" r:id="rId10"/>
    <p:sldId id="271" r:id="rId11"/>
    <p:sldId id="275" r:id="rId12"/>
    <p:sldId id="272" r:id="rId13"/>
    <p:sldId id="267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55" y="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6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33.png"/><Relationship Id="rId7" Type="http://schemas.openxmlformats.org/officeDocument/2006/relationships/image" Target="../media/image107.png"/><Relationship Id="rId12" Type="http://schemas.openxmlformats.org/officeDocument/2006/relationships/image" Target="../media/image1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16.png"/><Relationship Id="rId9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33.png"/><Relationship Id="rId7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4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4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2.png"/><Relationship Id="rId7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11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16.png"/><Relationship Id="rId10" Type="http://schemas.openxmlformats.org/officeDocument/2006/relationships/image" Target="../media/image72.png"/><Relationship Id="rId4" Type="http://schemas.openxmlformats.org/officeDocument/2006/relationships/image" Target="../media/image33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16.png"/><Relationship Id="rId10" Type="http://schemas.openxmlformats.org/officeDocument/2006/relationships/image" Target="../media/image78.png"/><Relationship Id="rId4" Type="http://schemas.openxmlformats.org/officeDocument/2006/relationships/image" Target="../media/image33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8.png"/><Relationship Id="rId3" Type="http://schemas.openxmlformats.org/officeDocument/2006/relationships/image" Target="../media/image86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7.png"/><Relationship Id="rId2" Type="http://schemas.openxmlformats.org/officeDocument/2006/relationships/image" Target="../media/image11.png"/><Relationship Id="rId16" Type="http://schemas.openxmlformats.org/officeDocument/2006/relationships/image" Target="../media/image99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6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3.png"/><Relationship Id="rId19" Type="http://schemas.openxmlformats.org/officeDocument/2006/relationships/image" Target="../media/image15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7772" y="672397"/>
            <a:ext cx="16875166" cy="8912169"/>
            <a:chOff x="647772" y="67239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72" y="672397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7638" y="3721695"/>
            <a:ext cx="8088483" cy="25197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5908" y="2269860"/>
            <a:ext cx="11292185" cy="22163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1440" y="6876850"/>
            <a:ext cx="4964904" cy="10846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591" y="6739239"/>
            <a:ext cx="3109858" cy="8855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2633" y="8759524"/>
            <a:ext cx="16813081" cy="840476"/>
            <a:chOff x="672633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633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677" y="8941868"/>
            <a:ext cx="2716919" cy="4867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99512" y="8941163"/>
            <a:ext cx="1594498" cy="4592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7337" y="686772"/>
            <a:ext cx="16875166" cy="8912169"/>
            <a:chOff x="707337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7337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0" cy="247619"/>
            <a:chOff x="729776" y="9352381"/>
            <a:chExt cx="16813080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1346950" y="3366991"/>
            <a:ext cx="5088792" cy="11190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99353" y="4453982"/>
            <a:ext cx="6137365" cy="37845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861629" y="1605561"/>
            <a:ext cx="5573960" cy="1070295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4000" y="2040745"/>
            <a:ext cx="2057400" cy="2340754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182600" y="6000434"/>
            <a:ext cx="2162476" cy="2267266"/>
          </a:xfrm>
          <a:prstGeom prst="rect">
            <a:avLst/>
          </a:prstGeom>
        </p:spPr>
      </p:pic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63000" y="5753100"/>
            <a:ext cx="2934109" cy="2962688"/>
          </a:xfrm>
          <a:prstGeom prst="rect">
            <a:avLst/>
          </a:prstGeom>
        </p:spPr>
      </p:pic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506200" y="4076700"/>
            <a:ext cx="1771897" cy="1781423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411200" y="2400300"/>
            <a:ext cx="1986389" cy="1933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416" y="687415"/>
            <a:ext cx="16875166" cy="8912169"/>
            <a:chOff x="712548" y="701148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12548" y="701148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0" cy="247619"/>
            <a:chOff x="729776" y="9352381"/>
            <a:chExt cx="16813080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660915" y="3415650"/>
            <a:ext cx="5450345" cy="6700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99353" y="4453982"/>
            <a:ext cx="8203358" cy="285722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861629" y="1605564"/>
            <a:ext cx="5539829" cy="1073344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01799" y="2985834"/>
            <a:ext cx="7871799" cy="4315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50632-49F5-4642-9779-9E1E6BA8B4CE}"/>
              </a:ext>
            </a:extLst>
          </p:cNvPr>
          <p:cNvSpPr txBox="1"/>
          <p:nvPr/>
        </p:nvSpPr>
        <p:spPr>
          <a:xfrm>
            <a:off x="5715000" y="1726737"/>
            <a:ext cx="984596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웹 서비스의 일반적 구조를 설명할 뿐임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레시피 관련 사이트들에 대한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조사가 부족하여 차별화된 동작 구조가 없음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5432" y="686772"/>
            <a:ext cx="16875166" cy="8912169"/>
            <a:chOff x="745432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45432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120" y="9352381"/>
            <a:ext cx="16813080" cy="247619"/>
            <a:chOff x="729776" y="9352381"/>
            <a:chExt cx="16813080" cy="2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397337" y="2841904"/>
            <a:ext cx="4835240" cy="8027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6139" y="1605564"/>
            <a:ext cx="6919753" cy="10733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284032" y="3730786"/>
            <a:ext cx="14253674" cy="11081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1614" y="5355369"/>
            <a:ext cx="6501486" cy="8059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28815" y="8581651"/>
            <a:ext cx="6997054" cy="7413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24051" y="6363431"/>
            <a:ext cx="5596365" cy="5351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745497" y="6363431"/>
            <a:ext cx="5867749" cy="5372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544096" y="6363430"/>
            <a:ext cx="5680934" cy="535149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657600" y="7124519"/>
            <a:ext cx="1343212" cy="1295580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353144" y="7400836"/>
            <a:ext cx="2010055" cy="638264"/>
          </a:xfrm>
          <a:prstGeom prst="rect">
            <a:avLst/>
          </a:prstGeom>
        </p:spPr>
      </p:pic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3563600" y="7153108"/>
            <a:ext cx="1276528" cy="11907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1A4AA5-82A0-44CE-B22A-014A471FFF06}"/>
              </a:ext>
            </a:extLst>
          </p:cNvPr>
          <p:cNvSpPr txBox="1"/>
          <p:nvPr/>
        </p:nvSpPr>
        <p:spPr>
          <a:xfrm>
            <a:off x="3825992" y="154402"/>
            <a:ext cx="13074413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자취생 레시피를 위한 웹서비스 개발을 제안했으나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 서비스의 차별성을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만들어낼만한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아무런 차별성이 보이지 않음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사용성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고객유치 측면 모두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프로그래밍 연습이 이 프로젝트의 목적인가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312163"/>
            <a:ext cx="9181051" cy="36795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7156" y="2299308"/>
            <a:ext cx="12696070" cy="13553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603" y="6729713"/>
            <a:ext cx="2702718" cy="8855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8087" y="8941163"/>
            <a:ext cx="2568707" cy="4504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5890" y="4309891"/>
            <a:ext cx="2453042" cy="24856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989" y="4824570"/>
            <a:ext cx="2569698" cy="10077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0" cy="247619"/>
            <a:chOff x="729776" y="9352381"/>
            <a:chExt cx="16813080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953624" y="4539621"/>
            <a:ext cx="1668284" cy="156675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555989" y="4824570"/>
            <a:ext cx="848988" cy="5857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240039" y="4309891"/>
            <a:ext cx="2586285" cy="248567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4072141" y="4824570"/>
            <a:ext cx="1608270" cy="58579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385620" y="7068650"/>
            <a:ext cx="1721581" cy="156675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987989" y="7353599"/>
            <a:ext cx="1170130" cy="5857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723894" y="6838920"/>
            <a:ext cx="2593636" cy="248567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8555989" y="7353599"/>
            <a:ext cx="2010776" cy="100940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2469769" y="7068650"/>
            <a:ext cx="1677473" cy="156675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4072141" y="7353599"/>
            <a:ext cx="2242895" cy="10087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841191" y="1958439"/>
            <a:ext cx="2534216" cy="1739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554711" y="1687212"/>
            <a:ext cx="4905331" cy="10702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40317" y="1633641"/>
            <a:ext cx="8156715" cy="16974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0" cy="247619"/>
            <a:chOff x="729776" y="9352381"/>
            <a:chExt cx="16813080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8039" y="3271668"/>
            <a:ext cx="6634078" cy="5388283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0" y="2476500"/>
            <a:ext cx="4800600" cy="3036376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63000" y="5638316"/>
            <a:ext cx="7919439" cy="3010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C1F162-3544-485F-BE67-89294E74E0CE}"/>
              </a:ext>
            </a:extLst>
          </p:cNvPr>
          <p:cNvSpPr txBox="1"/>
          <p:nvPr/>
        </p:nvSpPr>
        <p:spPr>
          <a:xfrm>
            <a:off x="5867400" y="380398"/>
            <a:ext cx="61077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첫 페이지에서 </a:t>
            </a:r>
            <a:r>
              <a:rPr lang="ko-KR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핵심 주제가 전달되지 않음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1087" y="883708"/>
            <a:ext cx="16875166" cy="8912169"/>
            <a:chOff x="761087" y="883708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61087" y="883708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569086" y="1840391"/>
            <a:ext cx="4905331" cy="10702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40317" y="1633641"/>
            <a:ext cx="8156715" cy="16974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120" y="9563100"/>
            <a:ext cx="16813080" cy="247619"/>
            <a:chOff x="792968" y="9562633"/>
            <a:chExt cx="16813080" cy="2476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92968" y="9562633"/>
              <a:ext cx="16813080" cy="2476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9944" y="3273573"/>
            <a:ext cx="6715271" cy="14693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02442" y="5785538"/>
            <a:ext cx="7276218" cy="10055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02442" y="6987756"/>
            <a:ext cx="5862171" cy="1002795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71600" y="4762500"/>
            <a:ext cx="1095527" cy="990738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038910" y="5753100"/>
            <a:ext cx="4048690" cy="2238687"/>
          </a:xfrm>
          <a:prstGeom prst="rect">
            <a:avLst/>
          </a:prstGeom>
        </p:spPr>
      </p:pic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192000" y="3257287"/>
            <a:ext cx="1743318" cy="1886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44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3489" y="1740622"/>
            <a:ext cx="2215547" cy="10545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60644" y="3255168"/>
            <a:ext cx="2768564" cy="19935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9134" y="6139001"/>
            <a:ext cx="3177010" cy="201629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864763" y="3696582"/>
            <a:ext cx="2319517" cy="5797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815106" y="4255572"/>
            <a:ext cx="3018957" cy="7197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502858" y="3696582"/>
            <a:ext cx="2301028" cy="5807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3453239" y="4255572"/>
            <a:ext cx="3072169" cy="7201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864763" y="7671649"/>
            <a:ext cx="2139000" cy="57974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815106" y="8230648"/>
            <a:ext cx="3010424" cy="71769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3568858" y="7671649"/>
            <a:ext cx="2130086" cy="57974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3519239" y="8230648"/>
            <a:ext cx="3034103" cy="1076494"/>
          </a:xfrm>
          <a:prstGeom prst="rect">
            <a:avLst/>
          </a:prstGeom>
        </p:spPr>
      </p:pic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8343788" y="1790700"/>
            <a:ext cx="1600423" cy="1648055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3991976" y="1828550"/>
            <a:ext cx="1781423" cy="1790950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329499" y="5810003"/>
            <a:ext cx="1629002" cy="1771897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4001502" y="5933866"/>
            <a:ext cx="1771897" cy="1495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5432" y="686772"/>
            <a:ext cx="16875166" cy="8912169"/>
            <a:chOff x="745432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45432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02986" y="1762115"/>
            <a:ext cx="5659291" cy="1072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120" y="9352381"/>
            <a:ext cx="16813080" cy="247619"/>
            <a:chOff x="729776" y="9352381"/>
            <a:chExt cx="16813080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9944" y="3273573"/>
            <a:ext cx="4656757" cy="14731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02812" y="1793426"/>
            <a:ext cx="4902892" cy="10702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32639" y="2819563"/>
            <a:ext cx="8576789" cy="28572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59944" y="7410452"/>
            <a:ext cx="6688709" cy="1469984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323893" y="5314783"/>
            <a:ext cx="1486107" cy="1200317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610600" y="5981700"/>
            <a:ext cx="8087853" cy="266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7337" y="686772"/>
            <a:ext cx="16875166" cy="8912169"/>
            <a:chOff x="707337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7337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02986" y="1762115"/>
            <a:ext cx="5659291" cy="1072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0" cy="247619"/>
            <a:chOff x="729776" y="9352381"/>
            <a:chExt cx="16813080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99784" y="1762115"/>
            <a:ext cx="4598139" cy="10702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32639" y="2708211"/>
            <a:ext cx="7217659" cy="2858752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8504" y="2781300"/>
            <a:ext cx="8030696" cy="2200624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8200" y="4838700"/>
            <a:ext cx="8001000" cy="2209800"/>
          </a:xfrm>
          <a:prstGeom prst="rect">
            <a:avLst/>
          </a:prstGeom>
        </p:spPr>
      </p:pic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56146" y="7048500"/>
            <a:ext cx="7906853" cy="2133600"/>
          </a:xfrm>
          <a:prstGeom prst="rect">
            <a:avLst/>
          </a:prstGeom>
        </p:spPr>
      </p:pic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668000" y="5676900"/>
            <a:ext cx="4477375" cy="495369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591002" y="6306185"/>
            <a:ext cx="4648998" cy="2952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7337" y="686772"/>
            <a:ext cx="16875166" cy="8912169"/>
            <a:chOff x="707337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7337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247409" y="1668183"/>
            <a:ext cx="5232941" cy="10721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0" cy="247619"/>
            <a:chOff x="729776" y="9352381"/>
            <a:chExt cx="16813080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29776" y="9352381"/>
              <a:ext cx="16813080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-91426" y="2959949"/>
            <a:ext cx="6207848" cy="11190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9353" y="4453982"/>
            <a:ext cx="6253842" cy="37809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54896" y="2140601"/>
            <a:ext cx="6256719" cy="1466327"/>
          </a:xfrm>
          <a:prstGeom prst="rect">
            <a:avLst/>
          </a:prstGeom>
        </p:spPr>
      </p:pic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53100" y="4457700"/>
            <a:ext cx="3943900" cy="3105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358C48-42A3-4EC0-B1CD-26C15605FA8F}"/>
              </a:ext>
            </a:extLst>
          </p:cNvPr>
          <p:cNvSpPr txBox="1"/>
          <p:nvPr/>
        </p:nvSpPr>
        <p:spPr>
          <a:xfrm>
            <a:off x="5257800" y="269939"/>
            <a:ext cx="1249733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인 자취생을 위한 레시피를 올려줄 수 있는 사람들을 적극 유치할 수 있는 방안이 있는가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수익 모델이 무엇인가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그냥 재능 기부 사이트인가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8691" y="686772"/>
            <a:ext cx="16875166" cy="8912169"/>
            <a:chOff x="628691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8691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7022" y="1801136"/>
            <a:ext cx="6942085" cy="1055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52491" y="2682730"/>
            <a:ext cx="4028919" cy="5596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8829" y="5414297"/>
            <a:ext cx="1412776" cy="1412776"/>
            <a:chOff x="2148829" y="5414297"/>
            <a:chExt cx="1412776" cy="1412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1476" y="5414297"/>
            <a:ext cx="1412776" cy="1412776"/>
            <a:chOff x="6271476" y="5414297"/>
            <a:chExt cx="1412776" cy="14127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271476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68300" y="5503737"/>
            <a:ext cx="1412776" cy="1412776"/>
            <a:chOff x="10568300" y="5503737"/>
            <a:chExt cx="1412776" cy="14127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32526" y="5503737"/>
            <a:ext cx="1412776" cy="1412776"/>
            <a:chOff x="14632526" y="5503737"/>
            <a:chExt cx="1412776" cy="14127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32526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11108" y="5816997"/>
            <a:ext cx="694019" cy="786255"/>
            <a:chOff x="10911108" y="5816997"/>
            <a:chExt cx="694019" cy="7862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4736" y="5731539"/>
            <a:ext cx="786255" cy="778293"/>
            <a:chOff x="6584736" y="5731539"/>
            <a:chExt cx="786255" cy="7782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584736" y="5731539"/>
              <a:ext cx="786255" cy="7782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24345" y="5816997"/>
            <a:ext cx="629137" cy="786255"/>
            <a:chOff x="15024345" y="5816997"/>
            <a:chExt cx="629137" cy="7862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5024345" y="5816997"/>
              <a:ext cx="629137" cy="786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14521" y="5727558"/>
            <a:ext cx="681392" cy="786255"/>
            <a:chOff x="2514521" y="5727558"/>
            <a:chExt cx="681392" cy="7862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514521" y="5727558"/>
              <a:ext cx="681392" cy="78625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8261" y="6841563"/>
            <a:ext cx="2294083" cy="98416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671868" y="7511620"/>
            <a:ext cx="1942129" cy="4775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837098" y="6841563"/>
            <a:ext cx="2335462" cy="98416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057732" y="6940526"/>
            <a:ext cx="2335105" cy="98416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4121958" y="6931002"/>
            <a:ext cx="2351335" cy="98416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870706" y="7511620"/>
            <a:ext cx="1939462" cy="47758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160382" y="7610582"/>
            <a:ext cx="1942129" cy="47758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4254287" y="7601058"/>
            <a:ext cx="1944796" cy="47758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238494" y="7990837"/>
            <a:ext cx="3244970" cy="13818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48810" y="4163364"/>
            <a:ext cx="16854762" cy="121855"/>
            <a:chOff x="648810" y="4163364"/>
            <a:chExt cx="16854762" cy="1218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 rot="10800000">
              <a:off x="648810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62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 rot="162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 rot="162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747260" y="2634008"/>
            <a:ext cx="2455902" cy="590205"/>
            <a:chOff x="6747260" y="2634008"/>
            <a:chExt cx="2455902" cy="5902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 rotWithShape="1">
            <a:blip r:embed="rId24"/>
            <a:stretch>
              <a:fillRect/>
            </a:stretch>
          </p:blipFill>
          <p:spPr>
            <a:xfrm rot="10860000">
              <a:off x="6747260" y="2634008"/>
              <a:ext cx="2455902" cy="590205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-861629" y="1605561"/>
            <a:ext cx="5573960" cy="1070295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5361142" y="7975180"/>
            <a:ext cx="3211848" cy="138601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8489237" y="8079942"/>
            <a:ext cx="4648250" cy="138470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13820894" y="7990837"/>
            <a:ext cx="3195739" cy="1384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</Words>
  <Application>Microsoft Office PowerPoint</Application>
  <PresentationFormat>사용자 지정</PresentationFormat>
  <Paragraphs>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Kanghee</cp:lastModifiedBy>
  <cp:revision>27</cp:revision>
  <dcterms:created xsi:type="dcterms:W3CDTF">2022-03-10T02:38:12Z</dcterms:created>
  <dcterms:modified xsi:type="dcterms:W3CDTF">2022-03-20T13:40:16Z</dcterms:modified>
  <cp:version/>
</cp:coreProperties>
</file>