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5"/>
  </p:notesMasterIdLst>
  <p:handoutMasterIdLst>
    <p:handoutMasterId r:id="rId16"/>
  </p:handoutMasterIdLst>
  <p:sldIdLst>
    <p:sldId id="593" r:id="rId2"/>
    <p:sldId id="622" r:id="rId3"/>
    <p:sldId id="615" r:id="rId4"/>
    <p:sldId id="620" r:id="rId5"/>
    <p:sldId id="625" r:id="rId6"/>
    <p:sldId id="616" r:id="rId7"/>
    <p:sldId id="623" r:id="rId8"/>
    <p:sldId id="624" r:id="rId9"/>
    <p:sldId id="621" r:id="rId10"/>
    <p:sldId id="617" r:id="rId11"/>
    <p:sldId id="618" r:id="rId12"/>
    <p:sldId id="619" r:id="rId13"/>
    <p:sldId id="626" r:id="rId14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ECFF"/>
    <a:srgbClr val="3399FF"/>
    <a:srgbClr val="FF9999"/>
    <a:srgbClr val="FF7C80"/>
    <a:srgbClr val="FFCC66"/>
    <a:srgbClr val="00CC66"/>
    <a:srgbClr val="66CCFF"/>
    <a:srgbClr val="FF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739471-0600-44D1-A2C2-E2E692355584}" v="877" dt="2022-03-13T12:07:38.1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7928" autoAdjust="0"/>
  </p:normalViewPr>
  <p:slideViewPr>
    <p:cSldViewPr>
      <p:cViewPr varScale="1">
        <p:scale>
          <a:sx n="80" d="100"/>
          <a:sy n="80" d="100"/>
        </p:scale>
        <p:origin x="10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171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26"/>
    </p:cViewPr>
  </p:sorterViewPr>
  <p:notesViewPr>
    <p:cSldViewPr>
      <p:cViewPr varScale="1">
        <p:scale>
          <a:sx n="48" d="100"/>
          <a:sy n="48" d="100"/>
        </p:scale>
        <p:origin x="-2755" y="-60"/>
      </p:cViewPr>
      <p:guideLst>
        <p:guide orient="horz" pos="3108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영규" userId="eeeab482a91d4fdb" providerId="LiveId" clId="{EE739471-0600-44D1-A2C2-E2E692355584}"/>
    <pc:docChg chg="undo custSel addSld delSld modSld sldOrd modMainMaster">
      <pc:chgData name="영규" userId="eeeab482a91d4fdb" providerId="LiveId" clId="{EE739471-0600-44D1-A2C2-E2E692355584}" dt="2022-03-13T12:08:00.511" v="11454" actId="255"/>
      <pc:docMkLst>
        <pc:docMk/>
      </pc:docMkLst>
      <pc:sldChg chg="modSp mod">
        <pc:chgData name="영규" userId="eeeab482a91d4fdb" providerId="LiveId" clId="{EE739471-0600-44D1-A2C2-E2E692355584}" dt="2022-03-13T12:05:23.601" v="11394" actId="1076"/>
        <pc:sldMkLst>
          <pc:docMk/>
          <pc:sldMk cId="524303617" sldId="593"/>
        </pc:sldMkLst>
        <pc:spChg chg="mod">
          <ac:chgData name="영규" userId="eeeab482a91d4fdb" providerId="LiveId" clId="{EE739471-0600-44D1-A2C2-E2E692355584}" dt="2022-03-13T12:05:11.531" v="11391" actId="14100"/>
          <ac:spMkLst>
            <pc:docMk/>
            <pc:sldMk cId="524303617" sldId="593"/>
            <ac:spMk id="4" creationId="{00000000-0000-0000-0000-000000000000}"/>
          </ac:spMkLst>
        </pc:spChg>
        <pc:spChg chg="mod">
          <ac:chgData name="영규" userId="eeeab482a91d4fdb" providerId="LiveId" clId="{EE739471-0600-44D1-A2C2-E2E692355584}" dt="2022-03-13T12:05:23.601" v="11394" actId="1076"/>
          <ac:spMkLst>
            <pc:docMk/>
            <pc:sldMk cId="524303617" sldId="593"/>
            <ac:spMk id="5" creationId="{00000000-0000-0000-0000-000000000000}"/>
          </ac:spMkLst>
        </pc:spChg>
      </pc:sldChg>
      <pc:sldChg chg="del">
        <pc:chgData name="영규" userId="eeeab482a91d4fdb" providerId="LiveId" clId="{EE739471-0600-44D1-A2C2-E2E692355584}" dt="2022-03-12T20:08:30.343" v="9586" actId="47"/>
        <pc:sldMkLst>
          <pc:docMk/>
          <pc:sldMk cId="328660682" sldId="613"/>
        </pc:sldMkLst>
      </pc:sldChg>
      <pc:sldChg chg="del">
        <pc:chgData name="영규" userId="eeeab482a91d4fdb" providerId="LiveId" clId="{EE739471-0600-44D1-A2C2-E2E692355584}" dt="2022-03-12T20:08:31.093" v="9587" actId="47"/>
        <pc:sldMkLst>
          <pc:docMk/>
          <pc:sldMk cId="213868190" sldId="614"/>
        </pc:sldMkLst>
      </pc:sldChg>
      <pc:sldChg chg="addSp delSp modSp mod">
        <pc:chgData name="영규" userId="eeeab482a91d4fdb" providerId="LiveId" clId="{EE739471-0600-44D1-A2C2-E2E692355584}" dt="2022-03-13T11:43:31.681" v="10900" actId="1076"/>
        <pc:sldMkLst>
          <pc:docMk/>
          <pc:sldMk cId="2580722778" sldId="615"/>
        </pc:sldMkLst>
        <pc:spChg chg="mod">
          <ac:chgData name="영규" userId="eeeab482a91d4fdb" providerId="LiveId" clId="{EE739471-0600-44D1-A2C2-E2E692355584}" dt="2022-03-13T11:42:52.626" v="10892" actId="14100"/>
          <ac:spMkLst>
            <pc:docMk/>
            <pc:sldMk cId="2580722778" sldId="615"/>
            <ac:spMk id="2" creationId="{C20CDAE9-8FF9-4B0F-95A1-348B5A375AA6}"/>
          </ac:spMkLst>
        </pc:spChg>
        <pc:spChg chg="mod">
          <ac:chgData name="영규" userId="eeeab482a91d4fdb" providerId="LiveId" clId="{EE739471-0600-44D1-A2C2-E2E692355584}" dt="2022-03-13T11:43:06.624" v="10894" actId="1076"/>
          <ac:spMkLst>
            <pc:docMk/>
            <pc:sldMk cId="2580722778" sldId="615"/>
            <ac:spMk id="3" creationId="{CE917AF9-B9C6-4F7D-BD24-FC3EDD2A20EF}"/>
          </ac:spMkLst>
        </pc:spChg>
        <pc:spChg chg="add mod">
          <ac:chgData name="영규" userId="eeeab482a91d4fdb" providerId="LiveId" clId="{EE739471-0600-44D1-A2C2-E2E692355584}" dt="2022-03-13T11:43:31.681" v="10900" actId="1076"/>
          <ac:spMkLst>
            <pc:docMk/>
            <pc:sldMk cId="2580722778" sldId="615"/>
            <ac:spMk id="6" creationId="{BD868E5D-ACC8-4682-9BFD-5CA4B139A330}"/>
          </ac:spMkLst>
        </pc:spChg>
        <pc:spChg chg="add mod">
          <ac:chgData name="영규" userId="eeeab482a91d4fdb" providerId="LiveId" clId="{EE739471-0600-44D1-A2C2-E2E692355584}" dt="2022-03-13T11:43:31.681" v="10900" actId="1076"/>
          <ac:spMkLst>
            <pc:docMk/>
            <pc:sldMk cId="2580722778" sldId="615"/>
            <ac:spMk id="8" creationId="{9ABBFB09-F196-477C-AEFD-11C6F4D2AC77}"/>
          </ac:spMkLst>
        </pc:spChg>
        <pc:graphicFrameChg chg="add mod modGraphic">
          <ac:chgData name="영규" userId="eeeab482a91d4fdb" providerId="LiveId" clId="{EE739471-0600-44D1-A2C2-E2E692355584}" dt="2022-03-13T11:43:31.681" v="10900" actId="1076"/>
          <ac:graphicFrameMkLst>
            <pc:docMk/>
            <pc:sldMk cId="2580722778" sldId="615"/>
            <ac:graphicFrameMk id="7" creationId="{63B90ED3-E9A6-4199-B7E5-0F1F4C0242AB}"/>
          </ac:graphicFrameMkLst>
        </pc:graphicFrameChg>
        <pc:picChg chg="add mod">
          <ac:chgData name="영규" userId="eeeab482a91d4fdb" providerId="LiveId" clId="{EE739471-0600-44D1-A2C2-E2E692355584}" dt="2022-03-13T11:43:12.571" v="10895" actId="14100"/>
          <ac:picMkLst>
            <pc:docMk/>
            <pc:sldMk cId="2580722778" sldId="615"/>
            <ac:picMk id="5" creationId="{861F837C-A2D4-491B-85B0-5FDFAA6082DA}"/>
          </ac:picMkLst>
        </pc:picChg>
        <pc:picChg chg="add mod">
          <ac:chgData name="영규" userId="eeeab482a91d4fdb" providerId="LiveId" clId="{EE739471-0600-44D1-A2C2-E2E692355584}" dt="2022-03-13T11:43:25.321" v="10899" actId="1076"/>
          <ac:picMkLst>
            <pc:docMk/>
            <pc:sldMk cId="2580722778" sldId="615"/>
            <ac:picMk id="10" creationId="{5A82A2D2-A0C0-4BE8-A277-ADB678F9523B}"/>
          </ac:picMkLst>
        </pc:picChg>
        <pc:picChg chg="add del mod">
          <ac:chgData name="영규" userId="eeeab482a91d4fdb" providerId="LiveId" clId="{EE739471-0600-44D1-A2C2-E2E692355584}" dt="2022-03-12T18:15:07.538" v="6919" actId="478"/>
          <ac:picMkLst>
            <pc:docMk/>
            <pc:sldMk cId="2580722778" sldId="615"/>
            <ac:picMk id="1026" creationId="{43E566A7-C710-4B32-9916-8CF46A60C9A7}"/>
          </ac:picMkLst>
        </pc:picChg>
      </pc:sldChg>
      <pc:sldChg chg="addSp delSp modSp mod">
        <pc:chgData name="영규" userId="eeeab482a91d4fdb" providerId="LiveId" clId="{EE739471-0600-44D1-A2C2-E2E692355584}" dt="2022-03-13T12:00:53.889" v="11219" actId="1076"/>
        <pc:sldMkLst>
          <pc:docMk/>
          <pc:sldMk cId="2097949280" sldId="616"/>
        </pc:sldMkLst>
        <pc:spChg chg="del mod">
          <ac:chgData name="영규" userId="eeeab482a91d4fdb" providerId="LiveId" clId="{EE739471-0600-44D1-A2C2-E2E692355584}" dt="2022-03-13T11:44:11.119" v="10909" actId="478"/>
          <ac:spMkLst>
            <pc:docMk/>
            <pc:sldMk cId="2097949280" sldId="616"/>
            <ac:spMk id="2" creationId="{3DEFDBF4-CDE8-4F4D-ABAC-9EDB24ABA30C}"/>
          </ac:spMkLst>
        </pc:spChg>
        <pc:spChg chg="mod">
          <ac:chgData name="영규" userId="eeeab482a91d4fdb" providerId="LiveId" clId="{EE739471-0600-44D1-A2C2-E2E692355584}" dt="2022-03-13T12:00:40.860" v="11215" actId="255"/>
          <ac:spMkLst>
            <pc:docMk/>
            <pc:sldMk cId="2097949280" sldId="616"/>
            <ac:spMk id="3" creationId="{989F9496-39A7-4FC4-BFC0-3E9882FC8A32}"/>
          </ac:spMkLst>
        </pc:spChg>
        <pc:spChg chg="add del mod">
          <ac:chgData name="영규" userId="eeeab482a91d4fdb" providerId="LiveId" clId="{EE739471-0600-44D1-A2C2-E2E692355584}" dt="2022-03-13T11:44:12.406" v="10910" actId="478"/>
          <ac:spMkLst>
            <pc:docMk/>
            <pc:sldMk cId="2097949280" sldId="616"/>
            <ac:spMk id="5" creationId="{0AB3E6A6-985B-42B9-952E-C48C7D370657}"/>
          </ac:spMkLst>
        </pc:spChg>
        <pc:spChg chg="add del mod">
          <ac:chgData name="영규" userId="eeeab482a91d4fdb" providerId="LiveId" clId="{EE739471-0600-44D1-A2C2-E2E692355584}" dt="2022-03-12T16:24:59.997" v="5090" actId="478"/>
          <ac:spMkLst>
            <pc:docMk/>
            <pc:sldMk cId="2097949280" sldId="616"/>
            <ac:spMk id="5" creationId="{B8CA8ACF-CE36-4E21-B8E0-2A9BB163C94A}"/>
          </ac:spMkLst>
        </pc:spChg>
        <pc:spChg chg="add mod">
          <ac:chgData name="영규" userId="eeeab482a91d4fdb" providerId="LiveId" clId="{EE739471-0600-44D1-A2C2-E2E692355584}" dt="2022-03-13T11:44:17.381" v="10921" actId="20577"/>
          <ac:spMkLst>
            <pc:docMk/>
            <pc:sldMk cId="2097949280" sldId="616"/>
            <ac:spMk id="9" creationId="{C73B520A-3B54-4E3C-BD05-C075597A06AC}"/>
          </ac:spMkLst>
        </pc:spChg>
        <pc:picChg chg="add del mod">
          <ac:chgData name="영규" userId="eeeab482a91d4fdb" providerId="LiveId" clId="{EE739471-0600-44D1-A2C2-E2E692355584}" dt="2022-03-12T16:27:23.315" v="5106" actId="478"/>
          <ac:picMkLst>
            <pc:docMk/>
            <pc:sldMk cId="2097949280" sldId="616"/>
            <ac:picMk id="4" creationId="{1F099A6B-DB9A-48B7-B732-9C0A80C9B239}"/>
          </ac:picMkLst>
        </pc:picChg>
        <pc:picChg chg="add del mod">
          <ac:chgData name="영규" userId="eeeab482a91d4fdb" providerId="LiveId" clId="{EE739471-0600-44D1-A2C2-E2E692355584}" dt="2022-03-12T17:35:24.569" v="6534" actId="478"/>
          <ac:picMkLst>
            <pc:docMk/>
            <pc:sldMk cId="2097949280" sldId="616"/>
            <ac:picMk id="2050" creationId="{61956045-CE0F-44D3-A8E6-62E8EDEEAF3A}"/>
          </ac:picMkLst>
        </pc:picChg>
        <pc:picChg chg="add mod">
          <ac:chgData name="영규" userId="eeeab482a91d4fdb" providerId="LiveId" clId="{EE739471-0600-44D1-A2C2-E2E692355584}" dt="2022-03-13T12:00:51.388" v="11218" actId="1076"/>
          <ac:picMkLst>
            <pc:docMk/>
            <pc:sldMk cId="2097949280" sldId="616"/>
            <ac:picMk id="2052" creationId="{3A9EE735-0528-483A-92CA-C7CE704A41C0}"/>
          </ac:picMkLst>
        </pc:picChg>
        <pc:picChg chg="add mod">
          <ac:chgData name="영규" userId="eeeab482a91d4fdb" providerId="LiveId" clId="{EE739471-0600-44D1-A2C2-E2E692355584}" dt="2022-03-13T12:00:53.889" v="11219" actId="1076"/>
          <ac:picMkLst>
            <pc:docMk/>
            <pc:sldMk cId="2097949280" sldId="616"/>
            <ac:picMk id="2054" creationId="{1B51C165-D8D2-4EE0-9C5D-46C7D06B468E}"/>
          </ac:picMkLst>
        </pc:picChg>
        <pc:cxnChg chg="add mod">
          <ac:chgData name="영규" userId="eeeab482a91d4fdb" providerId="LiveId" clId="{EE739471-0600-44D1-A2C2-E2E692355584}" dt="2022-03-13T12:00:51.388" v="11218" actId="1076"/>
          <ac:cxnSpMkLst>
            <pc:docMk/>
            <pc:sldMk cId="2097949280" sldId="616"/>
            <ac:cxnSpMk id="7" creationId="{E7956D5C-E3C1-4876-ABD9-AA068BA8B8A3}"/>
          </ac:cxnSpMkLst>
        </pc:cxnChg>
      </pc:sldChg>
      <pc:sldChg chg="addSp delSp modSp mod">
        <pc:chgData name="영규" userId="eeeab482a91d4fdb" providerId="LiveId" clId="{EE739471-0600-44D1-A2C2-E2E692355584}" dt="2022-03-13T11:55:53.563" v="11176" actId="20577"/>
        <pc:sldMkLst>
          <pc:docMk/>
          <pc:sldMk cId="2577140308" sldId="617"/>
        </pc:sldMkLst>
        <pc:spChg chg="del mod">
          <ac:chgData name="영규" userId="eeeab482a91d4fdb" providerId="LiveId" clId="{EE739471-0600-44D1-A2C2-E2E692355584}" dt="2022-03-13T11:44:52.720" v="10935" actId="478"/>
          <ac:spMkLst>
            <pc:docMk/>
            <pc:sldMk cId="2577140308" sldId="617"/>
            <ac:spMk id="2" creationId="{F3B4AAD3-F927-4988-B79B-87464CAA6F5C}"/>
          </ac:spMkLst>
        </pc:spChg>
        <pc:spChg chg="mod">
          <ac:chgData name="영규" userId="eeeab482a91d4fdb" providerId="LiveId" clId="{EE739471-0600-44D1-A2C2-E2E692355584}" dt="2022-03-13T11:55:53.563" v="11176" actId="20577"/>
          <ac:spMkLst>
            <pc:docMk/>
            <pc:sldMk cId="2577140308" sldId="617"/>
            <ac:spMk id="3" creationId="{943A5BE2-3421-4494-89E8-F9CF0681DF6B}"/>
          </ac:spMkLst>
        </pc:spChg>
        <pc:spChg chg="add del mod">
          <ac:chgData name="영규" userId="eeeab482a91d4fdb" providerId="LiveId" clId="{EE739471-0600-44D1-A2C2-E2E692355584}" dt="2022-03-13T11:44:53.900" v="10936" actId="478"/>
          <ac:spMkLst>
            <pc:docMk/>
            <pc:sldMk cId="2577140308" sldId="617"/>
            <ac:spMk id="5" creationId="{19AAC0A4-6765-4C11-A48E-D7CE85930771}"/>
          </ac:spMkLst>
        </pc:spChg>
        <pc:spChg chg="add mod">
          <ac:chgData name="영규" userId="eeeab482a91d4fdb" providerId="LiveId" clId="{EE739471-0600-44D1-A2C2-E2E692355584}" dt="2022-03-13T11:44:59.800" v="10956" actId="20577"/>
          <ac:spMkLst>
            <pc:docMk/>
            <pc:sldMk cId="2577140308" sldId="617"/>
            <ac:spMk id="6" creationId="{4E0881C5-6E69-40F6-902B-F7E5D00202D0}"/>
          </ac:spMkLst>
        </pc:spChg>
      </pc:sldChg>
      <pc:sldChg chg="addSp delSp modSp mod">
        <pc:chgData name="영규" userId="eeeab482a91d4fdb" providerId="LiveId" clId="{EE739471-0600-44D1-A2C2-E2E692355584}" dt="2022-03-13T11:51:46.377" v="11044" actId="255"/>
        <pc:sldMkLst>
          <pc:docMk/>
          <pc:sldMk cId="2206547006" sldId="618"/>
        </pc:sldMkLst>
        <pc:spChg chg="del mod">
          <ac:chgData name="영규" userId="eeeab482a91d4fdb" providerId="LiveId" clId="{EE739471-0600-44D1-A2C2-E2E692355584}" dt="2022-03-13T11:45:09.515" v="10957" actId="478"/>
          <ac:spMkLst>
            <pc:docMk/>
            <pc:sldMk cId="2206547006" sldId="618"/>
            <ac:spMk id="2" creationId="{DF1B20E6-0B6C-421B-AF87-612D2BFB42BF}"/>
          </ac:spMkLst>
        </pc:spChg>
        <pc:spChg chg="mod">
          <ac:chgData name="영규" userId="eeeab482a91d4fdb" providerId="LiveId" clId="{EE739471-0600-44D1-A2C2-E2E692355584}" dt="2022-03-13T11:51:46.377" v="11044" actId="255"/>
          <ac:spMkLst>
            <pc:docMk/>
            <pc:sldMk cId="2206547006" sldId="618"/>
            <ac:spMk id="3" creationId="{7F4CC3C7-C974-470D-A064-73D43D5CC705}"/>
          </ac:spMkLst>
        </pc:spChg>
        <pc:spChg chg="add del">
          <ac:chgData name="영규" userId="eeeab482a91d4fdb" providerId="LiveId" clId="{EE739471-0600-44D1-A2C2-E2E692355584}" dt="2022-03-12T19:24:40.892" v="8236"/>
          <ac:spMkLst>
            <pc:docMk/>
            <pc:sldMk cId="2206547006" sldId="618"/>
            <ac:spMk id="4" creationId="{5BCC0BBF-2038-4E5A-973C-4061B870D41D}"/>
          </ac:spMkLst>
        </pc:spChg>
        <pc:spChg chg="add del mod">
          <ac:chgData name="영규" userId="eeeab482a91d4fdb" providerId="LiveId" clId="{EE739471-0600-44D1-A2C2-E2E692355584}" dt="2022-03-13T11:45:12.653" v="10958" actId="478"/>
          <ac:spMkLst>
            <pc:docMk/>
            <pc:sldMk cId="2206547006" sldId="618"/>
            <ac:spMk id="5" creationId="{445E5C55-49B9-4FA2-81D1-7B71E4BDC2C1}"/>
          </ac:spMkLst>
        </pc:spChg>
        <pc:spChg chg="add del">
          <ac:chgData name="영규" userId="eeeab482a91d4fdb" providerId="LiveId" clId="{EE739471-0600-44D1-A2C2-E2E692355584}" dt="2022-03-12T19:24:42.913" v="8238"/>
          <ac:spMkLst>
            <pc:docMk/>
            <pc:sldMk cId="2206547006" sldId="618"/>
            <ac:spMk id="5" creationId="{BEB4E2BC-F416-402F-AAF0-D9E8FBAC3EA7}"/>
          </ac:spMkLst>
        </pc:spChg>
        <pc:spChg chg="add mod">
          <ac:chgData name="영규" userId="eeeab482a91d4fdb" providerId="LiveId" clId="{EE739471-0600-44D1-A2C2-E2E692355584}" dt="2022-03-13T11:45:18.106" v="10986" actId="20577"/>
          <ac:spMkLst>
            <pc:docMk/>
            <pc:sldMk cId="2206547006" sldId="618"/>
            <ac:spMk id="6" creationId="{85B7DCA7-FBFC-4FD6-BE46-CAE1AF489000}"/>
          </ac:spMkLst>
        </pc:spChg>
      </pc:sldChg>
      <pc:sldChg chg="addSp delSp modSp mod">
        <pc:chgData name="영규" userId="eeeab482a91d4fdb" providerId="LiveId" clId="{EE739471-0600-44D1-A2C2-E2E692355584}" dt="2022-03-13T11:50:29.659" v="11033" actId="20577"/>
        <pc:sldMkLst>
          <pc:docMk/>
          <pc:sldMk cId="2527767638" sldId="619"/>
        </pc:sldMkLst>
        <pc:spChg chg="del mod">
          <ac:chgData name="영규" userId="eeeab482a91d4fdb" providerId="LiveId" clId="{EE739471-0600-44D1-A2C2-E2E692355584}" dt="2022-03-13T11:45:26.296" v="10987" actId="478"/>
          <ac:spMkLst>
            <pc:docMk/>
            <pc:sldMk cId="2527767638" sldId="619"/>
            <ac:spMk id="2" creationId="{C217371F-01A4-4973-8B66-18E44FEB1242}"/>
          </ac:spMkLst>
        </pc:spChg>
        <pc:spChg chg="mod">
          <ac:chgData name="영규" userId="eeeab482a91d4fdb" providerId="LiveId" clId="{EE739471-0600-44D1-A2C2-E2E692355584}" dt="2022-03-13T11:50:29.659" v="11033" actId="20577"/>
          <ac:spMkLst>
            <pc:docMk/>
            <pc:sldMk cId="2527767638" sldId="619"/>
            <ac:spMk id="3" creationId="{DA9280A0-4E48-42D6-8157-52BF25729CEF}"/>
          </ac:spMkLst>
        </pc:spChg>
        <pc:spChg chg="add del mod">
          <ac:chgData name="영규" userId="eeeab482a91d4fdb" providerId="LiveId" clId="{EE739471-0600-44D1-A2C2-E2E692355584}" dt="2022-03-13T11:45:27.245" v="10988" actId="478"/>
          <ac:spMkLst>
            <pc:docMk/>
            <pc:sldMk cId="2527767638" sldId="619"/>
            <ac:spMk id="5" creationId="{1F7437BB-7F75-486A-92A5-CE179AE2991E}"/>
          </ac:spMkLst>
        </pc:spChg>
        <pc:spChg chg="add mod">
          <ac:chgData name="영규" userId="eeeab482a91d4fdb" providerId="LiveId" clId="{EE739471-0600-44D1-A2C2-E2E692355584}" dt="2022-03-13T11:45:30.633" v="10999" actId="20577"/>
          <ac:spMkLst>
            <pc:docMk/>
            <pc:sldMk cId="2527767638" sldId="619"/>
            <ac:spMk id="6" creationId="{A9745AF2-8449-479A-9106-5AF67C30C15A}"/>
          </ac:spMkLst>
        </pc:spChg>
      </pc:sldChg>
      <pc:sldChg chg="addSp delSp modSp new mod ord">
        <pc:chgData name="영규" userId="eeeab482a91d4fdb" providerId="LiveId" clId="{EE739471-0600-44D1-A2C2-E2E692355584}" dt="2022-03-13T12:02:37.304" v="11235" actId="20577"/>
        <pc:sldMkLst>
          <pc:docMk/>
          <pc:sldMk cId="427354476" sldId="620"/>
        </pc:sldMkLst>
        <pc:spChg chg="del mod">
          <ac:chgData name="영규" userId="eeeab482a91d4fdb" providerId="LiveId" clId="{EE739471-0600-44D1-A2C2-E2E692355584}" dt="2022-03-13T11:43:48.807" v="10903" actId="478"/>
          <ac:spMkLst>
            <pc:docMk/>
            <pc:sldMk cId="427354476" sldId="620"/>
            <ac:spMk id="2" creationId="{604F1FDD-3DE6-4F45-99D5-29E08728B4F3}"/>
          </ac:spMkLst>
        </pc:spChg>
        <pc:spChg chg="mod">
          <ac:chgData name="영규" userId="eeeab482a91d4fdb" providerId="LiveId" clId="{EE739471-0600-44D1-A2C2-E2E692355584}" dt="2022-03-13T12:02:37.304" v="11235" actId="20577"/>
          <ac:spMkLst>
            <pc:docMk/>
            <pc:sldMk cId="427354476" sldId="620"/>
            <ac:spMk id="3" creationId="{5D57909C-4610-4187-8B9E-D19364AFAA7B}"/>
          </ac:spMkLst>
        </pc:spChg>
        <pc:spChg chg="add del mod">
          <ac:chgData name="영규" userId="eeeab482a91d4fdb" providerId="LiveId" clId="{EE739471-0600-44D1-A2C2-E2E692355584}" dt="2022-03-13T11:43:54.263" v="10904" actId="478"/>
          <ac:spMkLst>
            <pc:docMk/>
            <pc:sldMk cId="427354476" sldId="620"/>
            <ac:spMk id="5" creationId="{5922855E-D234-4125-B61A-2FC5E04724F6}"/>
          </ac:spMkLst>
        </pc:spChg>
        <pc:spChg chg="add mod">
          <ac:chgData name="영규" userId="eeeab482a91d4fdb" providerId="LiveId" clId="{EE739471-0600-44D1-A2C2-E2E692355584}" dt="2022-03-13T11:43:56.738" v="10905"/>
          <ac:spMkLst>
            <pc:docMk/>
            <pc:sldMk cId="427354476" sldId="620"/>
            <ac:spMk id="6" creationId="{6B9BEE23-ABC6-4307-8C9C-4C09409E9D6B}"/>
          </ac:spMkLst>
        </pc:spChg>
      </pc:sldChg>
      <pc:sldChg chg="addSp delSp modSp new mod">
        <pc:chgData name="영규" userId="eeeab482a91d4fdb" providerId="LiveId" clId="{EE739471-0600-44D1-A2C2-E2E692355584}" dt="2022-03-13T11:59:05.271" v="11200" actId="14100"/>
        <pc:sldMkLst>
          <pc:docMk/>
          <pc:sldMk cId="780121800" sldId="621"/>
        </pc:sldMkLst>
        <pc:spChg chg="add del mod">
          <ac:chgData name="영규" userId="eeeab482a91d4fdb" providerId="LiveId" clId="{EE739471-0600-44D1-A2C2-E2E692355584}" dt="2022-03-13T11:44:46.820" v="10932" actId="478"/>
          <ac:spMkLst>
            <pc:docMk/>
            <pc:sldMk cId="780121800" sldId="621"/>
            <ac:spMk id="2" creationId="{A4E72483-98E8-40E8-AD2E-424E7F344084}"/>
          </ac:spMkLst>
        </pc:spChg>
        <pc:spChg chg="mod">
          <ac:chgData name="영규" userId="eeeab482a91d4fdb" providerId="LiveId" clId="{EE739471-0600-44D1-A2C2-E2E692355584}" dt="2022-03-13T11:59:05.271" v="11200" actId="14100"/>
          <ac:spMkLst>
            <pc:docMk/>
            <pc:sldMk cId="780121800" sldId="621"/>
            <ac:spMk id="3" creationId="{10607A8B-868B-4F6C-8394-82A695222FFF}"/>
          </ac:spMkLst>
        </pc:spChg>
        <pc:spChg chg="add del mod">
          <ac:chgData name="영규" userId="eeeab482a91d4fdb" providerId="LiveId" clId="{EE739471-0600-44D1-A2C2-E2E692355584}" dt="2022-03-13T11:44:43.841" v="10931" actId="478"/>
          <ac:spMkLst>
            <pc:docMk/>
            <pc:sldMk cId="780121800" sldId="621"/>
            <ac:spMk id="5" creationId="{1546EF6A-935D-49EF-B09B-C52BA2B1F80D}"/>
          </ac:spMkLst>
        </pc:spChg>
        <pc:spChg chg="add del mod">
          <ac:chgData name="영규" userId="eeeab482a91d4fdb" providerId="LiveId" clId="{EE739471-0600-44D1-A2C2-E2E692355584}" dt="2022-03-13T11:44:47.836" v="10933" actId="478"/>
          <ac:spMkLst>
            <pc:docMk/>
            <pc:sldMk cId="780121800" sldId="621"/>
            <ac:spMk id="7" creationId="{55A27D93-30F9-40D5-9D55-CB58D5CB9A9E}"/>
          </ac:spMkLst>
        </pc:spChg>
        <pc:spChg chg="add mod">
          <ac:chgData name="영규" userId="eeeab482a91d4fdb" providerId="LiveId" clId="{EE739471-0600-44D1-A2C2-E2E692355584}" dt="2022-03-13T11:44:48.978" v="10934"/>
          <ac:spMkLst>
            <pc:docMk/>
            <pc:sldMk cId="780121800" sldId="621"/>
            <ac:spMk id="8" creationId="{7C83D7AB-415D-43C1-8790-4EA1DDFBDEFC}"/>
          </ac:spMkLst>
        </pc:spChg>
      </pc:sldChg>
      <pc:sldChg chg="addSp delSp modSp new mod">
        <pc:chgData name="영규" userId="eeeab482a91d4fdb" providerId="LiveId" clId="{EE739471-0600-44D1-A2C2-E2E692355584}" dt="2022-03-13T12:08:00.511" v="11454" actId="255"/>
        <pc:sldMkLst>
          <pc:docMk/>
          <pc:sldMk cId="3160368583" sldId="622"/>
        </pc:sldMkLst>
        <pc:spChg chg="del mod">
          <ac:chgData name="영규" userId="eeeab482a91d4fdb" providerId="LiveId" clId="{EE739471-0600-44D1-A2C2-E2E692355584}" dt="2022-03-13T12:07:09.606" v="11417" actId="478"/>
          <ac:spMkLst>
            <pc:docMk/>
            <pc:sldMk cId="3160368583" sldId="622"/>
            <ac:spMk id="2" creationId="{DC64E93C-35C0-4E0E-B650-B6731C65FC1A}"/>
          </ac:spMkLst>
        </pc:spChg>
        <pc:spChg chg="mod">
          <ac:chgData name="영규" userId="eeeab482a91d4fdb" providerId="LiveId" clId="{EE739471-0600-44D1-A2C2-E2E692355584}" dt="2022-03-13T12:08:00.511" v="11454" actId="255"/>
          <ac:spMkLst>
            <pc:docMk/>
            <pc:sldMk cId="3160368583" sldId="622"/>
            <ac:spMk id="3" creationId="{1BE1E73A-1145-4411-BA53-B0204FFF6806}"/>
          </ac:spMkLst>
        </pc:spChg>
        <pc:spChg chg="add del mod">
          <ac:chgData name="영규" userId="eeeab482a91d4fdb" providerId="LiveId" clId="{EE739471-0600-44D1-A2C2-E2E692355584}" dt="2022-03-13T12:07:13.017" v="11418" actId="478"/>
          <ac:spMkLst>
            <pc:docMk/>
            <pc:sldMk cId="3160368583" sldId="622"/>
            <ac:spMk id="5" creationId="{6E84B4CE-C2FC-4F38-92BA-56D0B1E00E7F}"/>
          </ac:spMkLst>
        </pc:spChg>
        <pc:spChg chg="add mod">
          <ac:chgData name="영규" userId="eeeab482a91d4fdb" providerId="LiveId" clId="{EE739471-0600-44D1-A2C2-E2E692355584}" dt="2022-03-13T12:07:17.118" v="11429" actId="20577"/>
          <ac:spMkLst>
            <pc:docMk/>
            <pc:sldMk cId="3160368583" sldId="622"/>
            <ac:spMk id="6" creationId="{43D93AEE-D7C0-41C6-965D-D11D1193B26E}"/>
          </ac:spMkLst>
        </pc:spChg>
      </pc:sldChg>
      <pc:sldChg chg="addSp delSp modSp new mod">
        <pc:chgData name="영규" userId="eeeab482a91d4fdb" providerId="LiveId" clId="{EE739471-0600-44D1-A2C2-E2E692355584}" dt="2022-03-13T12:00:23.919" v="11213" actId="1076"/>
        <pc:sldMkLst>
          <pc:docMk/>
          <pc:sldMk cId="3603524660" sldId="623"/>
        </pc:sldMkLst>
        <pc:spChg chg="del mod">
          <ac:chgData name="영규" userId="eeeab482a91d4fdb" providerId="LiveId" clId="{EE739471-0600-44D1-A2C2-E2E692355584}" dt="2022-03-13T11:44:25.693" v="10922" actId="478"/>
          <ac:spMkLst>
            <pc:docMk/>
            <pc:sldMk cId="3603524660" sldId="623"/>
            <ac:spMk id="2" creationId="{5AFD512D-08E1-45D7-B001-A81C04C182A8}"/>
          </ac:spMkLst>
        </pc:spChg>
        <pc:spChg chg="mod">
          <ac:chgData name="영규" userId="eeeab482a91d4fdb" providerId="LiveId" clId="{EE739471-0600-44D1-A2C2-E2E692355584}" dt="2022-03-13T11:59:59.387" v="11206" actId="255"/>
          <ac:spMkLst>
            <pc:docMk/>
            <pc:sldMk cId="3603524660" sldId="623"/>
            <ac:spMk id="3" creationId="{3B084F54-F422-4AB2-B6FF-D103AD2999AD}"/>
          </ac:spMkLst>
        </pc:spChg>
        <pc:spChg chg="add del mod">
          <ac:chgData name="영규" userId="eeeab482a91d4fdb" providerId="LiveId" clId="{EE739471-0600-44D1-A2C2-E2E692355584}" dt="2022-03-13T11:44:28.767" v="10923" actId="478"/>
          <ac:spMkLst>
            <pc:docMk/>
            <pc:sldMk cId="3603524660" sldId="623"/>
            <ac:spMk id="6" creationId="{E4EDEA0C-D1F3-4F26-A3FB-0C6807FB2C59}"/>
          </ac:spMkLst>
        </pc:spChg>
        <pc:spChg chg="add mod">
          <ac:chgData name="영규" userId="eeeab482a91d4fdb" providerId="LiveId" clId="{EE739471-0600-44D1-A2C2-E2E692355584}" dt="2022-03-13T11:44:29.948" v="10924"/>
          <ac:spMkLst>
            <pc:docMk/>
            <pc:sldMk cId="3603524660" sldId="623"/>
            <ac:spMk id="12" creationId="{2331593E-CE36-4838-9881-D9F808F845D1}"/>
          </ac:spMkLst>
        </pc:spChg>
        <pc:picChg chg="add mod">
          <ac:chgData name="영규" userId="eeeab482a91d4fdb" providerId="LiveId" clId="{EE739471-0600-44D1-A2C2-E2E692355584}" dt="2022-03-13T12:00:13.468" v="11209" actId="1076"/>
          <ac:picMkLst>
            <pc:docMk/>
            <pc:sldMk cId="3603524660" sldId="623"/>
            <ac:picMk id="5" creationId="{AD4377C8-4783-4D68-9946-EB0891DBFEDD}"/>
          </ac:picMkLst>
        </pc:picChg>
        <pc:picChg chg="add del mod">
          <ac:chgData name="영규" userId="eeeab482a91d4fdb" providerId="LiveId" clId="{EE739471-0600-44D1-A2C2-E2E692355584}" dt="2022-03-12T18:17:05.753" v="6959" actId="21"/>
          <ac:picMkLst>
            <pc:docMk/>
            <pc:sldMk cId="3603524660" sldId="623"/>
            <ac:picMk id="7" creationId="{E840AD98-13E2-4664-8100-8D3DC3263217}"/>
          </ac:picMkLst>
        </pc:picChg>
        <pc:picChg chg="add del">
          <ac:chgData name="영규" userId="eeeab482a91d4fdb" providerId="LiveId" clId="{EE739471-0600-44D1-A2C2-E2E692355584}" dt="2022-03-12T18:05:19.370" v="6675" actId="22"/>
          <ac:picMkLst>
            <pc:docMk/>
            <pc:sldMk cId="3603524660" sldId="623"/>
            <ac:picMk id="9" creationId="{9CF2549D-9787-4522-9A2B-493A6F25267F}"/>
          </ac:picMkLst>
        </pc:picChg>
        <pc:picChg chg="add del">
          <ac:chgData name="영규" userId="eeeab482a91d4fdb" providerId="LiveId" clId="{EE739471-0600-44D1-A2C2-E2E692355584}" dt="2022-03-12T18:05:22.926" v="6677" actId="22"/>
          <ac:picMkLst>
            <pc:docMk/>
            <pc:sldMk cId="3603524660" sldId="623"/>
            <ac:picMk id="11" creationId="{EA3D2D72-6F92-4611-B4F9-B50BE897A74B}"/>
          </ac:picMkLst>
        </pc:picChg>
        <pc:picChg chg="add del">
          <ac:chgData name="영규" userId="eeeab482a91d4fdb" providerId="LiveId" clId="{EE739471-0600-44D1-A2C2-E2E692355584}" dt="2022-03-12T18:05:25.032" v="6679" actId="22"/>
          <ac:picMkLst>
            <pc:docMk/>
            <pc:sldMk cId="3603524660" sldId="623"/>
            <ac:picMk id="13" creationId="{EDBEDF0C-9DDF-45F3-AE0F-6B3B39C01026}"/>
          </ac:picMkLst>
        </pc:picChg>
        <pc:picChg chg="add del">
          <ac:chgData name="영규" userId="eeeab482a91d4fdb" providerId="LiveId" clId="{EE739471-0600-44D1-A2C2-E2E692355584}" dt="2022-03-12T18:05:30.940" v="6681" actId="22"/>
          <ac:picMkLst>
            <pc:docMk/>
            <pc:sldMk cId="3603524660" sldId="623"/>
            <ac:picMk id="15" creationId="{4F8EB070-E5C7-4A94-8223-C21120D7607B}"/>
          </ac:picMkLst>
        </pc:picChg>
        <pc:picChg chg="add mod">
          <ac:chgData name="영규" userId="eeeab482a91d4fdb" providerId="LiveId" clId="{EE739471-0600-44D1-A2C2-E2E692355584}" dt="2022-03-13T12:00:15.239" v="11210" actId="1076"/>
          <ac:picMkLst>
            <pc:docMk/>
            <pc:sldMk cId="3603524660" sldId="623"/>
            <ac:picMk id="17" creationId="{0CFE1CAB-51D3-440F-BEFF-2CAF4154C83A}"/>
          </ac:picMkLst>
        </pc:picChg>
        <pc:picChg chg="add mod">
          <ac:chgData name="영규" userId="eeeab482a91d4fdb" providerId="LiveId" clId="{EE739471-0600-44D1-A2C2-E2E692355584}" dt="2022-03-13T12:00:17.798" v="11211" actId="1076"/>
          <ac:picMkLst>
            <pc:docMk/>
            <pc:sldMk cId="3603524660" sldId="623"/>
            <ac:picMk id="19" creationId="{B1B5DD71-228D-49D1-AD93-C03886140342}"/>
          </ac:picMkLst>
        </pc:picChg>
        <pc:picChg chg="add mod">
          <ac:chgData name="영규" userId="eeeab482a91d4fdb" providerId="LiveId" clId="{EE739471-0600-44D1-A2C2-E2E692355584}" dt="2022-03-13T12:00:20.158" v="11212" actId="1076"/>
          <ac:picMkLst>
            <pc:docMk/>
            <pc:sldMk cId="3603524660" sldId="623"/>
            <ac:picMk id="21" creationId="{84175374-091E-4B20-867A-A2B6FA1CE6BE}"/>
          </ac:picMkLst>
        </pc:picChg>
        <pc:picChg chg="add mod">
          <ac:chgData name="영규" userId="eeeab482a91d4fdb" providerId="LiveId" clId="{EE739471-0600-44D1-A2C2-E2E692355584}" dt="2022-03-13T12:00:12.338" v="11208" actId="1076"/>
          <ac:picMkLst>
            <pc:docMk/>
            <pc:sldMk cId="3603524660" sldId="623"/>
            <ac:picMk id="23" creationId="{13A91E59-E104-44D5-AE3C-23E1484E5BAE}"/>
          </ac:picMkLst>
        </pc:picChg>
        <pc:picChg chg="add mod">
          <ac:chgData name="영규" userId="eeeab482a91d4fdb" providerId="LiveId" clId="{EE739471-0600-44D1-A2C2-E2E692355584}" dt="2022-03-13T12:00:23.919" v="11213" actId="1076"/>
          <ac:picMkLst>
            <pc:docMk/>
            <pc:sldMk cId="3603524660" sldId="623"/>
            <ac:picMk id="25" creationId="{A4A8DD20-0E46-4B85-A826-42CABC704845}"/>
          </ac:picMkLst>
        </pc:picChg>
      </pc:sldChg>
      <pc:sldChg chg="addSp delSp modSp new mod ord">
        <pc:chgData name="영규" userId="eeeab482a91d4fdb" providerId="LiveId" clId="{EE739471-0600-44D1-A2C2-E2E692355584}" dt="2022-03-13T11:59:39.271" v="11204" actId="1076"/>
        <pc:sldMkLst>
          <pc:docMk/>
          <pc:sldMk cId="2790516752" sldId="624"/>
        </pc:sldMkLst>
        <pc:spChg chg="del mod">
          <ac:chgData name="영규" userId="eeeab482a91d4fdb" providerId="LiveId" clId="{EE739471-0600-44D1-A2C2-E2E692355584}" dt="2022-03-13T11:44:33.295" v="10925" actId="478"/>
          <ac:spMkLst>
            <pc:docMk/>
            <pc:sldMk cId="2790516752" sldId="624"/>
            <ac:spMk id="2" creationId="{C136D368-C1B4-4F74-98A2-CF6985508790}"/>
          </ac:spMkLst>
        </pc:spChg>
        <pc:spChg chg="add del mod">
          <ac:chgData name="영규" userId="eeeab482a91d4fdb" providerId="LiveId" clId="{EE739471-0600-44D1-A2C2-E2E692355584}" dt="2022-03-13T11:59:24.253" v="11202" actId="255"/>
          <ac:spMkLst>
            <pc:docMk/>
            <pc:sldMk cId="2790516752" sldId="624"/>
            <ac:spMk id="3" creationId="{EF590A9B-5635-45B6-93E8-1CB035D083D3}"/>
          </ac:spMkLst>
        </pc:spChg>
        <pc:spChg chg="add del mod">
          <ac:chgData name="영규" userId="eeeab482a91d4fdb" providerId="LiveId" clId="{EE739471-0600-44D1-A2C2-E2E692355584}" dt="2022-03-13T11:44:34.432" v="10926" actId="478"/>
          <ac:spMkLst>
            <pc:docMk/>
            <pc:sldMk cId="2790516752" sldId="624"/>
            <ac:spMk id="7" creationId="{A023B5D0-B717-43FA-BD16-4E52FA3E62CB}"/>
          </ac:spMkLst>
        </pc:spChg>
        <pc:spChg chg="add del mod">
          <ac:chgData name="영규" userId="eeeab482a91d4fdb" providerId="LiveId" clId="{EE739471-0600-44D1-A2C2-E2E692355584}" dt="2022-03-13T11:58:57.776" v="11198" actId="478"/>
          <ac:spMkLst>
            <pc:docMk/>
            <pc:sldMk cId="2790516752" sldId="624"/>
            <ac:spMk id="11" creationId="{D4CFD2E5-2EBA-4942-9DBD-7670FCD7AA6A}"/>
          </ac:spMkLst>
        </pc:spChg>
        <pc:spChg chg="add mod">
          <ac:chgData name="영규" userId="eeeab482a91d4fdb" providerId="LiveId" clId="{EE739471-0600-44D1-A2C2-E2E692355584}" dt="2022-03-13T11:44:35.628" v="10927"/>
          <ac:spMkLst>
            <pc:docMk/>
            <pc:sldMk cId="2790516752" sldId="624"/>
            <ac:spMk id="13" creationId="{7E53317E-D30B-4777-9270-5992CB805D89}"/>
          </ac:spMkLst>
        </pc:spChg>
        <pc:picChg chg="add mod">
          <ac:chgData name="영규" userId="eeeab482a91d4fdb" providerId="LiveId" clId="{EE739471-0600-44D1-A2C2-E2E692355584}" dt="2022-03-13T11:59:39.271" v="11204" actId="1076"/>
          <ac:picMkLst>
            <pc:docMk/>
            <pc:sldMk cId="2790516752" sldId="624"/>
            <ac:picMk id="4" creationId="{0BAB0F1E-E435-445C-9372-6963C0D48AB1}"/>
          </ac:picMkLst>
        </pc:picChg>
        <pc:picChg chg="add mod">
          <ac:chgData name="영규" userId="eeeab482a91d4fdb" providerId="LiveId" clId="{EE739471-0600-44D1-A2C2-E2E692355584}" dt="2022-03-13T11:59:39.271" v="11204" actId="1076"/>
          <ac:picMkLst>
            <pc:docMk/>
            <pc:sldMk cId="2790516752" sldId="624"/>
            <ac:picMk id="6" creationId="{78E74A5C-42BE-45A0-B1E8-9924A6A292C3}"/>
          </ac:picMkLst>
        </pc:picChg>
        <pc:picChg chg="add mod">
          <ac:chgData name="영규" userId="eeeab482a91d4fdb" providerId="LiveId" clId="{EE739471-0600-44D1-A2C2-E2E692355584}" dt="2022-03-13T11:59:39.271" v="11204" actId="1076"/>
          <ac:picMkLst>
            <pc:docMk/>
            <pc:sldMk cId="2790516752" sldId="624"/>
            <ac:picMk id="8" creationId="{723DF6E3-29FD-49B7-A2CD-7A4872B6C0DC}"/>
          </ac:picMkLst>
        </pc:picChg>
        <pc:picChg chg="add mod">
          <ac:chgData name="영규" userId="eeeab482a91d4fdb" providerId="LiveId" clId="{EE739471-0600-44D1-A2C2-E2E692355584}" dt="2022-03-13T11:59:39.271" v="11204" actId="1076"/>
          <ac:picMkLst>
            <pc:docMk/>
            <pc:sldMk cId="2790516752" sldId="624"/>
            <ac:picMk id="10" creationId="{A0414336-4891-429A-94D1-567AE59CBE19}"/>
          </ac:picMkLst>
        </pc:picChg>
        <pc:picChg chg="add mod">
          <ac:chgData name="영규" userId="eeeab482a91d4fdb" providerId="LiveId" clId="{EE739471-0600-44D1-A2C2-E2E692355584}" dt="2022-03-13T11:59:39.271" v="11204" actId="1076"/>
          <ac:picMkLst>
            <pc:docMk/>
            <pc:sldMk cId="2790516752" sldId="624"/>
            <ac:picMk id="12" creationId="{D706FAFE-ED84-481A-9D6F-150B78D1D341}"/>
          </ac:picMkLst>
        </pc:picChg>
        <pc:picChg chg="add mod">
          <ac:chgData name="영규" userId="eeeab482a91d4fdb" providerId="LiveId" clId="{EE739471-0600-44D1-A2C2-E2E692355584}" dt="2022-03-13T11:59:39.271" v="11204" actId="1076"/>
          <ac:picMkLst>
            <pc:docMk/>
            <pc:sldMk cId="2790516752" sldId="624"/>
            <ac:picMk id="14" creationId="{B08F72F8-1B97-46C2-BE41-A2B52D628129}"/>
          </ac:picMkLst>
        </pc:picChg>
      </pc:sldChg>
      <pc:sldChg chg="addSp delSp modSp new mod">
        <pc:chgData name="영규" userId="eeeab482a91d4fdb" providerId="LiveId" clId="{EE739471-0600-44D1-A2C2-E2E692355584}" dt="2022-03-13T12:01:42.792" v="11226" actId="20577"/>
        <pc:sldMkLst>
          <pc:docMk/>
          <pc:sldMk cId="3280721476" sldId="625"/>
        </pc:sldMkLst>
        <pc:spChg chg="del mod">
          <ac:chgData name="영규" userId="eeeab482a91d4fdb" providerId="LiveId" clId="{EE739471-0600-44D1-A2C2-E2E692355584}" dt="2022-03-13T11:44:00.813" v="10906" actId="478"/>
          <ac:spMkLst>
            <pc:docMk/>
            <pc:sldMk cId="3280721476" sldId="625"/>
            <ac:spMk id="2" creationId="{A90928CB-4170-45FD-8D90-9F4E88BD30D5}"/>
          </ac:spMkLst>
        </pc:spChg>
        <pc:spChg chg="mod">
          <ac:chgData name="영규" userId="eeeab482a91d4fdb" providerId="LiveId" clId="{EE739471-0600-44D1-A2C2-E2E692355584}" dt="2022-03-13T12:01:42.792" v="11226" actId="20577"/>
          <ac:spMkLst>
            <pc:docMk/>
            <pc:sldMk cId="3280721476" sldId="625"/>
            <ac:spMk id="3" creationId="{A0322ACA-88C0-40AB-91BE-6D27E56A882F}"/>
          </ac:spMkLst>
        </pc:spChg>
        <pc:spChg chg="add del mod">
          <ac:chgData name="영규" userId="eeeab482a91d4fdb" providerId="LiveId" clId="{EE739471-0600-44D1-A2C2-E2E692355584}" dt="2022-03-13T11:44:04.179" v="10907" actId="478"/>
          <ac:spMkLst>
            <pc:docMk/>
            <pc:sldMk cId="3280721476" sldId="625"/>
            <ac:spMk id="5" creationId="{16BF4A9B-DE02-4979-B4A8-C759129B478F}"/>
          </ac:spMkLst>
        </pc:spChg>
        <pc:spChg chg="add mod">
          <ac:chgData name="영규" userId="eeeab482a91d4fdb" providerId="LiveId" clId="{EE739471-0600-44D1-A2C2-E2E692355584}" dt="2022-03-13T11:44:05.837" v="10908"/>
          <ac:spMkLst>
            <pc:docMk/>
            <pc:sldMk cId="3280721476" sldId="625"/>
            <ac:spMk id="6" creationId="{E844D8F9-AF6C-4BD4-8935-3BC9AD9AE488}"/>
          </ac:spMkLst>
        </pc:spChg>
      </pc:sldChg>
      <pc:sldChg chg="addSp delSp modSp new mod">
        <pc:chgData name="영규" userId="eeeab482a91d4fdb" providerId="LiveId" clId="{EE739471-0600-44D1-A2C2-E2E692355584}" dt="2022-03-13T11:52:07.891" v="11047" actId="255"/>
        <pc:sldMkLst>
          <pc:docMk/>
          <pc:sldMk cId="1801779290" sldId="626"/>
        </pc:sldMkLst>
        <pc:spChg chg="del mod">
          <ac:chgData name="영규" userId="eeeab482a91d4fdb" providerId="LiveId" clId="{EE739471-0600-44D1-A2C2-E2E692355584}" dt="2022-03-13T11:45:49.976" v="11003" actId="478"/>
          <ac:spMkLst>
            <pc:docMk/>
            <pc:sldMk cId="1801779290" sldId="626"/>
            <ac:spMk id="2" creationId="{B1701278-A788-467A-8853-90664B00D75C}"/>
          </ac:spMkLst>
        </pc:spChg>
        <pc:spChg chg="mod">
          <ac:chgData name="영규" userId="eeeab482a91d4fdb" providerId="LiveId" clId="{EE739471-0600-44D1-A2C2-E2E692355584}" dt="2022-03-13T11:52:07.891" v="11047" actId="255"/>
          <ac:spMkLst>
            <pc:docMk/>
            <pc:sldMk cId="1801779290" sldId="626"/>
            <ac:spMk id="3" creationId="{65A4A3F8-AF7C-41E1-AE83-B503091D0386}"/>
          </ac:spMkLst>
        </pc:spChg>
        <pc:spChg chg="add del mod">
          <ac:chgData name="영규" userId="eeeab482a91d4fdb" providerId="LiveId" clId="{EE739471-0600-44D1-A2C2-E2E692355584}" dt="2022-03-13T11:45:51.202" v="11004" actId="478"/>
          <ac:spMkLst>
            <pc:docMk/>
            <pc:sldMk cId="1801779290" sldId="626"/>
            <ac:spMk id="5" creationId="{7C29425E-6695-4D34-B1BF-EE30D142B781}"/>
          </ac:spMkLst>
        </pc:spChg>
        <pc:spChg chg="add mod">
          <ac:chgData name="영규" userId="eeeab482a91d4fdb" providerId="LiveId" clId="{EE739471-0600-44D1-A2C2-E2E692355584}" dt="2022-03-13T11:45:55.500" v="11016" actId="20577"/>
          <ac:spMkLst>
            <pc:docMk/>
            <pc:sldMk cId="1801779290" sldId="626"/>
            <ac:spMk id="8" creationId="{45F7937B-F830-4951-82BD-238881F962C5}"/>
          </ac:spMkLst>
        </pc:spChg>
        <pc:picChg chg="add del mod">
          <ac:chgData name="영규" userId="eeeab482a91d4fdb" providerId="LiveId" clId="{EE739471-0600-44D1-A2C2-E2E692355584}" dt="2022-03-13T11:46:07.423" v="11019" actId="1076"/>
          <ac:picMkLst>
            <pc:docMk/>
            <pc:sldMk cId="1801779290" sldId="626"/>
            <ac:picMk id="1026" creationId="{C6B0452D-DFA4-4938-ABE4-B0A40A28DCAF}"/>
          </ac:picMkLst>
        </pc:picChg>
        <pc:picChg chg="add mod">
          <ac:chgData name="영규" userId="eeeab482a91d4fdb" providerId="LiveId" clId="{EE739471-0600-44D1-A2C2-E2E692355584}" dt="2022-03-13T11:46:14.570" v="11022" actId="1076"/>
          <ac:picMkLst>
            <pc:docMk/>
            <pc:sldMk cId="1801779290" sldId="626"/>
            <ac:picMk id="1028" creationId="{9D12FEBE-3A60-4FE4-A543-9099CCAC8E7A}"/>
          </ac:picMkLst>
        </pc:picChg>
      </pc:sldChg>
      <pc:sldMasterChg chg="addSp modSldLayout">
        <pc:chgData name="영규" userId="eeeab482a91d4fdb" providerId="LiveId" clId="{EE739471-0600-44D1-A2C2-E2E692355584}" dt="2022-03-13T11:42:29.751" v="10889"/>
        <pc:sldMasterMkLst>
          <pc:docMk/>
          <pc:sldMasterMk cId="2272714259" sldId="2147483838"/>
        </pc:sldMasterMkLst>
        <pc:spChg chg="add">
          <ac:chgData name="영규" userId="eeeab482a91d4fdb" providerId="LiveId" clId="{EE739471-0600-44D1-A2C2-E2E692355584}" dt="2022-03-13T11:42:29.751" v="10889"/>
          <ac:spMkLst>
            <pc:docMk/>
            <pc:sldMasterMk cId="2272714259" sldId="2147483838"/>
            <ac:spMk id="8" creationId="{FDED4047-7B57-4DC2-8BE8-EDFCE63B8509}"/>
          </ac:spMkLst>
        </pc:spChg>
        <pc:spChg chg="add">
          <ac:chgData name="영규" userId="eeeab482a91d4fdb" providerId="LiveId" clId="{EE739471-0600-44D1-A2C2-E2E692355584}" dt="2022-03-13T11:42:29.751" v="10889"/>
          <ac:spMkLst>
            <pc:docMk/>
            <pc:sldMasterMk cId="2272714259" sldId="2147483838"/>
            <ac:spMk id="9" creationId="{8EA4BD53-A13B-452B-896D-2488E5C19400}"/>
          </ac:spMkLst>
        </pc:spChg>
        <pc:spChg chg="add">
          <ac:chgData name="영규" userId="eeeab482a91d4fdb" providerId="LiveId" clId="{EE739471-0600-44D1-A2C2-E2E692355584}" dt="2022-03-13T11:42:29.751" v="10889"/>
          <ac:spMkLst>
            <pc:docMk/>
            <pc:sldMasterMk cId="2272714259" sldId="2147483838"/>
            <ac:spMk id="10" creationId="{9E577D1F-4018-4BEF-A1A5-278281B8A7C9}"/>
          </ac:spMkLst>
        </pc:spChg>
        <pc:spChg chg="add">
          <ac:chgData name="영규" userId="eeeab482a91d4fdb" providerId="LiveId" clId="{EE739471-0600-44D1-A2C2-E2E692355584}" dt="2022-03-13T11:42:29.751" v="10889"/>
          <ac:spMkLst>
            <pc:docMk/>
            <pc:sldMasterMk cId="2272714259" sldId="2147483838"/>
            <ac:spMk id="11" creationId="{06F5B2CB-06E7-48EA-83BC-B79009431989}"/>
          </ac:spMkLst>
        </pc:spChg>
        <pc:spChg chg="add">
          <ac:chgData name="영규" userId="eeeab482a91d4fdb" providerId="LiveId" clId="{EE739471-0600-44D1-A2C2-E2E692355584}" dt="2022-03-13T11:42:29.751" v="10889"/>
          <ac:spMkLst>
            <pc:docMk/>
            <pc:sldMasterMk cId="2272714259" sldId="2147483838"/>
            <ac:spMk id="12" creationId="{0DEFEF39-7888-413C-B602-3E8FA30C715A}"/>
          </ac:spMkLst>
        </pc:spChg>
        <pc:sldLayoutChg chg="addSp">
          <pc:chgData name="영규" userId="eeeab482a91d4fdb" providerId="LiveId" clId="{EE739471-0600-44D1-A2C2-E2E692355584}" dt="2022-03-13T11:42:29.751" v="10889"/>
          <pc:sldLayoutMkLst>
            <pc:docMk/>
            <pc:sldMasterMk cId="2272714259" sldId="2147483838"/>
            <pc:sldLayoutMk cId="2707743792" sldId="2147483839"/>
          </pc:sldLayoutMkLst>
          <pc:spChg chg="add">
            <ac:chgData name="영규" userId="eeeab482a91d4fdb" providerId="LiveId" clId="{EE739471-0600-44D1-A2C2-E2E692355584}" dt="2022-03-13T11:42:29.751" v="10889"/>
            <ac:spMkLst>
              <pc:docMk/>
              <pc:sldMasterMk cId="2272714259" sldId="2147483838"/>
              <pc:sldLayoutMk cId="2707743792" sldId="2147483839"/>
              <ac:spMk id="8" creationId="{26FEAF0F-513C-46F7-94E8-402387B03C29}"/>
            </ac:spMkLst>
          </pc:spChg>
          <pc:spChg chg="add">
            <ac:chgData name="영규" userId="eeeab482a91d4fdb" providerId="LiveId" clId="{EE739471-0600-44D1-A2C2-E2E692355584}" dt="2022-03-13T11:42:29.751" v="10889"/>
            <ac:spMkLst>
              <pc:docMk/>
              <pc:sldMasterMk cId="2272714259" sldId="2147483838"/>
              <pc:sldLayoutMk cId="2707743792" sldId="2147483839"/>
              <ac:spMk id="9" creationId="{99944039-62C1-4667-8D21-F567DC23CEA2}"/>
            </ac:spMkLst>
          </pc:spChg>
          <pc:spChg chg="add">
            <ac:chgData name="영규" userId="eeeab482a91d4fdb" providerId="LiveId" clId="{EE739471-0600-44D1-A2C2-E2E692355584}" dt="2022-03-13T11:42:29.751" v="10889"/>
            <ac:spMkLst>
              <pc:docMk/>
              <pc:sldMasterMk cId="2272714259" sldId="2147483838"/>
              <pc:sldLayoutMk cId="2707743792" sldId="2147483839"/>
              <ac:spMk id="10" creationId="{28835862-F4E1-4050-9FA2-056447960D65}"/>
            </ac:spMkLst>
          </pc:spChg>
          <pc:spChg chg="add">
            <ac:chgData name="영규" userId="eeeab482a91d4fdb" providerId="LiveId" clId="{EE739471-0600-44D1-A2C2-E2E692355584}" dt="2022-03-13T11:42:29.751" v="10889"/>
            <ac:spMkLst>
              <pc:docMk/>
              <pc:sldMasterMk cId="2272714259" sldId="2147483838"/>
              <pc:sldLayoutMk cId="2707743792" sldId="2147483839"/>
              <ac:spMk id="11" creationId="{3F113354-E482-4120-9C30-47765BEBAA2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19565" cy="493869"/>
          </a:xfrm>
          <a:prstGeom prst="rect">
            <a:avLst/>
          </a:prstGeom>
        </p:spPr>
        <p:txBody>
          <a:bodyPr vert="horz" lIns="90727" tIns="45363" rIns="90727" bIns="4536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630" y="4"/>
            <a:ext cx="2919565" cy="493869"/>
          </a:xfrm>
          <a:prstGeom prst="rect">
            <a:avLst/>
          </a:prstGeom>
        </p:spPr>
        <p:txBody>
          <a:bodyPr vert="horz" lIns="90727" tIns="45363" rIns="90727" bIns="45363" rtlCol="0"/>
          <a:lstStyle>
            <a:lvl1pPr algn="r">
              <a:defRPr sz="1200"/>
            </a:lvl1pPr>
          </a:lstStyle>
          <a:p>
            <a:fld id="{73E0E980-2F90-433E-BC6C-339094E698BF}" type="datetimeFigureOut">
              <a:rPr lang="ko-KR" altLang="en-US" smtClean="0"/>
              <a:pPr/>
              <a:t>2022-03-20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0868"/>
            <a:ext cx="2919565" cy="493868"/>
          </a:xfrm>
          <a:prstGeom prst="rect">
            <a:avLst/>
          </a:prstGeom>
        </p:spPr>
        <p:txBody>
          <a:bodyPr vert="horz" lIns="90727" tIns="45363" rIns="90727" bIns="4536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630" y="9370868"/>
            <a:ext cx="2919565" cy="493868"/>
          </a:xfrm>
          <a:prstGeom prst="rect">
            <a:avLst/>
          </a:prstGeom>
        </p:spPr>
        <p:txBody>
          <a:bodyPr vert="horz" lIns="90727" tIns="45363" rIns="90727" bIns="45363" rtlCol="0" anchor="b"/>
          <a:lstStyle>
            <a:lvl1pPr algn="r">
              <a:defRPr sz="1200"/>
            </a:lvl1pPr>
          </a:lstStyle>
          <a:p>
            <a:fld id="{F403B7F6-3E8B-49E6-96F4-0F7A8256C4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79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19565" cy="493869"/>
          </a:xfrm>
          <a:prstGeom prst="rect">
            <a:avLst/>
          </a:prstGeom>
        </p:spPr>
        <p:txBody>
          <a:bodyPr vert="horz" lIns="90727" tIns="45363" rIns="90727" bIns="4536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630" y="4"/>
            <a:ext cx="2919565" cy="493869"/>
          </a:xfrm>
          <a:prstGeom prst="rect">
            <a:avLst/>
          </a:prstGeom>
        </p:spPr>
        <p:txBody>
          <a:bodyPr vert="horz" lIns="90727" tIns="45363" rIns="90727" bIns="4536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6D6DA2A-119C-4519-A66E-A5FAF429B13E}" type="datetimeFigureOut">
              <a:rPr lang="ko-KR" altLang="en-US"/>
              <a:pPr>
                <a:defRPr/>
              </a:pPr>
              <a:t>2022-03-20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27" tIns="45363" rIns="90727" bIns="45363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263" y="4686223"/>
            <a:ext cx="5389240" cy="4440078"/>
          </a:xfrm>
          <a:prstGeom prst="rect">
            <a:avLst/>
          </a:prstGeom>
        </p:spPr>
        <p:txBody>
          <a:bodyPr vert="horz" lIns="90727" tIns="45363" rIns="90727" bIns="45363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0868"/>
            <a:ext cx="2919565" cy="493868"/>
          </a:xfrm>
          <a:prstGeom prst="rect">
            <a:avLst/>
          </a:prstGeom>
        </p:spPr>
        <p:txBody>
          <a:bodyPr vert="horz" lIns="90727" tIns="45363" rIns="90727" bIns="4536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630" y="9370868"/>
            <a:ext cx="2919565" cy="493868"/>
          </a:xfrm>
          <a:prstGeom prst="rect">
            <a:avLst/>
          </a:prstGeom>
        </p:spPr>
        <p:txBody>
          <a:bodyPr vert="horz" lIns="90727" tIns="45363" rIns="90727" bIns="4536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7D276C9-75B2-4BF1-8DDC-C8009696901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47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E8E111C-DC06-4A73-95AA-943730BEC49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B1D5AD3-88F7-4105-9E4A-0064F7328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26FEAF0F-513C-46F7-94E8-402387B03C29}"/>
              </a:ext>
            </a:extLst>
          </p:cNvPr>
          <p:cNvSpPr/>
          <p:nvPr userDrawn="1"/>
        </p:nvSpPr>
        <p:spPr bwMode="auto">
          <a:xfrm>
            <a:off x="3419872" y="6484400"/>
            <a:ext cx="576064" cy="400984"/>
          </a:xfrm>
          <a:prstGeom prst="rtTriangl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600" dirty="0">
              <a:latin typeface="+mn-lt"/>
              <a:ea typeface="굴림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944039-62C1-4667-8D21-F567DC23CEA2}"/>
              </a:ext>
            </a:extLst>
          </p:cNvPr>
          <p:cNvSpPr/>
          <p:nvPr userDrawn="1"/>
        </p:nvSpPr>
        <p:spPr bwMode="auto">
          <a:xfrm>
            <a:off x="0" y="6484400"/>
            <a:ext cx="3419872" cy="400984"/>
          </a:xfrm>
          <a:prstGeom prst="rect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숭실대학교 </a:t>
            </a:r>
            <a:r>
              <a:rPr lang="en-US" altLang="ko-KR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융합학부</a:t>
            </a: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28835862-F4E1-4050-9FA2-056447960D65}"/>
              </a:ext>
            </a:extLst>
          </p:cNvPr>
          <p:cNvSpPr/>
          <p:nvPr userDrawn="1"/>
        </p:nvSpPr>
        <p:spPr bwMode="auto">
          <a:xfrm rot="10800000">
            <a:off x="5624608" y="3680"/>
            <a:ext cx="576064" cy="400984"/>
          </a:xfrm>
          <a:prstGeom prst="rt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600" dirty="0">
              <a:latin typeface="+mn-lt"/>
              <a:ea typeface="굴림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113354-E482-4120-9C30-47765BEBAA2C}"/>
              </a:ext>
            </a:extLst>
          </p:cNvPr>
          <p:cNvSpPr/>
          <p:nvPr userDrawn="1"/>
        </p:nvSpPr>
        <p:spPr bwMode="auto">
          <a:xfrm>
            <a:off x="6197084" y="3679"/>
            <a:ext cx="2952328" cy="400984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 </a:t>
            </a:r>
            <a:r>
              <a:rPr lang="ko-KR" altLang="en-US" sz="1600" b="1" i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캡스톤디자인</a:t>
            </a: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2707743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111C-DC06-4A73-95AA-943730BEC49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AD3-88F7-4105-9E4A-0064F7328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6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111C-DC06-4A73-95AA-943730BEC49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AD3-88F7-4105-9E4A-0064F7328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8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111C-DC06-4A73-95AA-943730BEC49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AD3-88F7-4105-9E4A-0064F7328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2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111C-DC06-4A73-95AA-943730BEC49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AD3-88F7-4105-9E4A-0064F7328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523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111C-DC06-4A73-95AA-943730BEC49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AD3-88F7-4105-9E4A-0064F7328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111C-DC06-4A73-95AA-943730BEC49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AD3-88F7-4105-9E4A-0064F7328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3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111C-DC06-4A73-95AA-943730BEC49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AD3-88F7-4105-9E4A-0064F7328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35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111C-DC06-4A73-95AA-943730BEC49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AD3-88F7-4105-9E4A-0064F7328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58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111C-DC06-4A73-95AA-943730BEC49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AD3-88F7-4105-9E4A-0064F7328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39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111C-DC06-4A73-95AA-943730BEC49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AD3-88F7-4105-9E4A-0064F7328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68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2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E8E111C-DC06-4A73-95AA-943730BEC49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172201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B1D5AD3-88F7-4105-9E4A-0064F7328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D4047-7B57-4DC2-8BE8-EDFCE63B8509}"/>
              </a:ext>
            </a:extLst>
          </p:cNvPr>
          <p:cNvSpPr txBox="1"/>
          <p:nvPr userDrawn="1"/>
        </p:nvSpPr>
        <p:spPr>
          <a:xfrm>
            <a:off x="8622474" y="648440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B8147FD-4EAA-48FF-AB13-B0462380870E}" type="slidenum">
              <a:rPr kumimoji="0" lang="en-US" altLang="ko-KR" sz="1600" b="1" kern="1200" smtClean="0">
                <a:solidFill>
                  <a:schemeClr val="tx1"/>
                </a:solidFill>
                <a:latin typeface="굴림" pitchFamily="50" charset="-127"/>
                <a:ea typeface="돋움체" pitchFamily="49" charset="-127"/>
                <a:cs typeface="+mn-cs"/>
              </a:rPr>
              <a:pPr/>
              <a:t>‹#›</a:t>
            </a:fld>
            <a:endParaRPr lang="ko-KR" altLang="en-US" sz="1600" b="1" dirty="0">
              <a:latin typeface="+mn-lt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8EA4BD53-A13B-452B-896D-2488E5C19400}"/>
              </a:ext>
            </a:extLst>
          </p:cNvPr>
          <p:cNvSpPr/>
          <p:nvPr userDrawn="1"/>
        </p:nvSpPr>
        <p:spPr bwMode="auto">
          <a:xfrm>
            <a:off x="3419872" y="6484400"/>
            <a:ext cx="576064" cy="400984"/>
          </a:xfrm>
          <a:prstGeom prst="rtTriangl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600" dirty="0">
              <a:latin typeface="+mn-lt"/>
              <a:ea typeface="굴림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577D1F-4018-4BEF-A1A5-278281B8A7C9}"/>
              </a:ext>
            </a:extLst>
          </p:cNvPr>
          <p:cNvSpPr/>
          <p:nvPr userDrawn="1"/>
        </p:nvSpPr>
        <p:spPr bwMode="auto">
          <a:xfrm>
            <a:off x="0" y="6484400"/>
            <a:ext cx="3419872" cy="400984"/>
          </a:xfrm>
          <a:prstGeom prst="rect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숭실대학교 </a:t>
            </a:r>
            <a:r>
              <a:rPr lang="en-US" altLang="ko-KR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융합학부</a:t>
            </a: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06F5B2CB-06E7-48EA-83BC-B79009431989}"/>
              </a:ext>
            </a:extLst>
          </p:cNvPr>
          <p:cNvSpPr/>
          <p:nvPr userDrawn="1"/>
        </p:nvSpPr>
        <p:spPr bwMode="auto">
          <a:xfrm rot="10800000">
            <a:off x="5624608" y="3680"/>
            <a:ext cx="576064" cy="400984"/>
          </a:xfrm>
          <a:prstGeom prst="rt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600" dirty="0">
              <a:latin typeface="+mn-lt"/>
              <a:ea typeface="굴림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EFEF39-7888-413C-B602-3E8FA30C715A}"/>
              </a:ext>
            </a:extLst>
          </p:cNvPr>
          <p:cNvSpPr/>
          <p:nvPr userDrawn="1"/>
        </p:nvSpPr>
        <p:spPr bwMode="auto">
          <a:xfrm>
            <a:off x="6197084" y="3679"/>
            <a:ext cx="2952328" cy="400984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 </a:t>
            </a:r>
            <a:r>
              <a:rPr lang="ko-KR" altLang="en-US" sz="1600" b="1" i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캡스톤디자인</a:t>
            </a: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227271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1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pia.co.kr/Journal/articleDetail?nodeId=NODE10705713" TargetMode="External"/><Relationship Id="rId2" Type="http://schemas.openxmlformats.org/officeDocument/2006/relationships/hyperlink" Target="http://kpaj.or.kr/_PR/view/?aidx=18557&amp;bidx=1435#!po=3.8461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802060" cy="2814064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졸업작품 제목</a:t>
            </a:r>
            <a:r>
              <a:rPr lang="en-US" altLang="ko-KR" sz="4000" dirty="0"/>
              <a:t>:</a:t>
            </a:r>
            <a:br>
              <a:rPr lang="en-US" altLang="ko-KR" sz="4000" dirty="0"/>
            </a:br>
            <a:r>
              <a:rPr lang="ko-KR" altLang="en-US" sz="4000" dirty="0"/>
              <a:t>부동산 기사와 부동산 가격 변화의 상관관계에 대한 데이터 분석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98432" y="4407408"/>
            <a:ext cx="7298004" cy="1691640"/>
          </a:xfrm>
        </p:spPr>
        <p:txBody>
          <a:bodyPr/>
          <a:lstStyle/>
          <a:p>
            <a:r>
              <a:rPr lang="en-US" altLang="ko-KR" dirty="0"/>
              <a:t>			</a:t>
            </a:r>
            <a:r>
              <a:rPr lang="ko-KR" altLang="en-US" dirty="0"/>
              <a:t>학과</a:t>
            </a:r>
            <a:r>
              <a:rPr lang="en-US" altLang="ko-KR" dirty="0"/>
              <a:t>: </a:t>
            </a:r>
            <a:r>
              <a:rPr lang="ko-KR" altLang="en-US" dirty="0"/>
              <a:t>스마트 시스템 소프트웨어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학번</a:t>
            </a:r>
            <a:r>
              <a:rPr lang="en-US" altLang="ko-KR" dirty="0"/>
              <a:t>: 20170377</a:t>
            </a:r>
          </a:p>
          <a:p>
            <a:r>
              <a:rPr lang="en-US" altLang="ko-KR" dirty="0"/>
              <a:t>			</a:t>
            </a:r>
            <a:r>
              <a:rPr lang="ko-KR" altLang="en-US" dirty="0"/>
              <a:t>발표자</a:t>
            </a:r>
            <a:r>
              <a:rPr lang="en-US" altLang="ko-KR" dirty="0"/>
              <a:t>:</a:t>
            </a:r>
            <a:r>
              <a:rPr lang="ko-KR" altLang="en-US" dirty="0"/>
              <a:t> 유영규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발표자 이메일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dudrb0139@soongsil.ac.kr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30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A5BE2-3421-4494-89E8-F9CF0681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253331"/>
            <a:ext cx="7442020" cy="4351337"/>
          </a:xfrm>
        </p:spPr>
        <p:txBody>
          <a:bodyPr>
            <a:noAutofit/>
          </a:bodyPr>
          <a:lstStyle/>
          <a:p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ko-KR" altLang="en-US" sz="1700" dirty="0"/>
              <a:t>기존 유사한 논문과 비교</a:t>
            </a:r>
            <a:endParaRPr lang="en-US" altLang="ko-KR" sz="1700" dirty="0"/>
          </a:p>
          <a:p>
            <a:pPr lvl="1">
              <a:lnSpc>
                <a:spcPct val="100000"/>
              </a:lnSpc>
            </a:pPr>
            <a:r>
              <a:rPr lang="ko-KR" altLang="en-US" sz="150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아파트 매매가격과 부동산 온라인 뉴스의 교차상관관계와 인과관계 분석</a:t>
            </a:r>
            <a:endParaRPr lang="en-US" altLang="ko-KR" sz="15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500" dirty="0"/>
              <a:t>(</a:t>
            </a:r>
            <a:r>
              <a:rPr lang="en-US" altLang="ko-KR" sz="1500" dirty="0">
                <a:hlinkClick r:id="rId2"/>
              </a:rPr>
              <a:t>http://kpaj.or.kr/_PR/view/?aidx=18557&amp;bidx=1435#!po=3.84615</a:t>
            </a:r>
            <a:r>
              <a:rPr lang="en-US" altLang="ko-KR" sz="1500" dirty="0"/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500" dirty="0"/>
              <a:t>위 논문에서는 기사 데이터 수집 과정에서 일간지</a:t>
            </a:r>
            <a:r>
              <a:rPr lang="en-US" altLang="ko-KR" sz="1500" dirty="0"/>
              <a:t>, </a:t>
            </a:r>
            <a:r>
              <a:rPr lang="ko-KR" altLang="en-US" sz="1500" dirty="0"/>
              <a:t>경제지를 각 </a:t>
            </a:r>
            <a:r>
              <a:rPr lang="en-US" altLang="ko-KR" sz="1500" dirty="0"/>
              <a:t>3</a:t>
            </a:r>
            <a:r>
              <a:rPr lang="ko-KR" altLang="en-US" sz="1500" dirty="0"/>
              <a:t>개씩 선정하고</a:t>
            </a:r>
            <a:r>
              <a:rPr lang="en-US" altLang="ko-KR" sz="1500" dirty="0"/>
              <a:t>, ‘</a:t>
            </a:r>
            <a:r>
              <a:rPr lang="ko-KR" altLang="en-US" sz="1500" dirty="0"/>
              <a:t>아파트</a:t>
            </a:r>
            <a:r>
              <a:rPr lang="en-US" altLang="ko-KR" sz="1500" dirty="0"/>
              <a:t>’ </a:t>
            </a:r>
            <a:r>
              <a:rPr lang="ko-KR" altLang="en-US" sz="1500" dirty="0"/>
              <a:t>키워드를 포함한 기사를 추출 하였다</a:t>
            </a:r>
            <a:r>
              <a:rPr lang="en-US" altLang="ko-KR" sz="1500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500" dirty="0"/>
              <a:t>부동산 뉴스와 아파트 매매가격과 거래량 간의 관계에 대한 빅데이터 시계열 분석</a:t>
            </a:r>
            <a:endParaRPr lang="en-US" altLang="ko-KR" sz="15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500" dirty="0"/>
              <a:t>(</a:t>
            </a:r>
            <a:r>
              <a:rPr lang="en-US" altLang="ko-KR" sz="1500" dirty="0">
                <a:hlinkClick r:id="rId3"/>
              </a:rPr>
              <a:t>https://www.dbpia.co.kr/Journal/articleDetail?nodeId=NODE10705713</a:t>
            </a:r>
            <a:r>
              <a:rPr lang="en-US" altLang="ko-KR" sz="1500" dirty="0"/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500" dirty="0"/>
              <a:t>위 논문에서는 </a:t>
            </a:r>
            <a:r>
              <a:rPr lang="en-US" altLang="ko-KR" sz="1500" dirty="0"/>
              <a:t>‘</a:t>
            </a:r>
            <a:r>
              <a:rPr lang="ko-KR" altLang="en-US" sz="1500" dirty="0"/>
              <a:t>상승</a:t>
            </a:r>
            <a:r>
              <a:rPr lang="en-US" altLang="ko-KR" sz="1500" dirty="0"/>
              <a:t>’, ‘</a:t>
            </a:r>
            <a:r>
              <a:rPr lang="ko-KR" altLang="en-US" sz="1500" dirty="0"/>
              <a:t>하락</a:t>
            </a:r>
            <a:r>
              <a:rPr lang="en-US" altLang="ko-KR" sz="1500" dirty="0"/>
              <a:t>’</a:t>
            </a:r>
            <a:r>
              <a:rPr lang="ko-KR" altLang="en-US" sz="1500" dirty="0"/>
              <a:t>과 관련된 기사를 추출 하였다</a:t>
            </a:r>
            <a:r>
              <a:rPr lang="en-US" altLang="ko-KR" sz="1500" dirty="0"/>
              <a:t>.</a:t>
            </a:r>
          </a:p>
          <a:p>
            <a:pPr marL="205740" lvl="1" indent="0">
              <a:lnSpc>
                <a:spcPct val="100000"/>
              </a:lnSpc>
              <a:buNone/>
            </a:pP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ko-KR" altLang="en-US" sz="1700" dirty="0"/>
              <a:t>차별성</a:t>
            </a:r>
            <a:endParaRPr lang="en-US" altLang="ko-KR" sz="17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500" dirty="0"/>
              <a:t>본 연구에서는 크롤링한 모든 기사의 키워드를 사용한다</a:t>
            </a:r>
            <a:r>
              <a:rPr lang="en-US" altLang="ko-KR" sz="1500" dirty="0"/>
              <a:t>.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500" dirty="0"/>
              <a:t>본 연구에서는 키워드를 임의로 설정하고 분석하는 것이 아닌 부동산 가격과 기사에 등장한 키워드들의 상관관계 분석 후 결과를 보고 결정한다</a:t>
            </a:r>
            <a:r>
              <a:rPr lang="en-US" altLang="ko-KR" sz="15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E0881C5-6E69-40F6-902B-F7E5D002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78965"/>
          </a:xfrm>
        </p:spPr>
        <p:txBody>
          <a:bodyPr/>
          <a:lstStyle/>
          <a:p>
            <a:r>
              <a:rPr lang="ko-KR" altLang="en-US" dirty="0"/>
              <a:t>차별성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D9403-74CF-4DB1-96B8-D10AFAFB4464}"/>
              </a:ext>
            </a:extLst>
          </p:cNvPr>
          <p:cNvSpPr txBox="1"/>
          <p:nvPr/>
        </p:nvSpPr>
        <p:spPr>
          <a:xfrm>
            <a:off x="2483768" y="422334"/>
            <a:ext cx="828944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모든 키워드를 대상으로 상관관계 분석을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수행하는 것이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일정과 자원 측면에서 실현 가능한가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4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CC3C7-C974-470D-A064-73D43D5CC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253331"/>
            <a:ext cx="6446520" cy="4351337"/>
          </a:xfrm>
        </p:spPr>
        <p:txBody>
          <a:bodyPr/>
          <a:lstStyle/>
          <a:p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sz="1700" dirty="0"/>
              <a:t>오픈소스</a:t>
            </a:r>
            <a:endParaRPr lang="en-US" altLang="ko-KR" sz="1700" dirty="0"/>
          </a:p>
          <a:p>
            <a:pPr lvl="1">
              <a:lnSpc>
                <a:spcPct val="100000"/>
              </a:lnSpc>
            </a:pPr>
            <a:r>
              <a:rPr lang="en-US" altLang="ko-KR" sz="1500" dirty="0" err="1"/>
              <a:t>korea_news_crawler.articlecrawler</a:t>
            </a:r>
            <a:r>
              <a:rPr lang="en-US" altLang="ko-KR" sz="1500" dirty="0"/>
              <a:t> (</a:t>
            </a:r>
            <a:r>
              <a:rPr lang="ko-KR" altLang="en-US" sz="1500" dirty="0"/>
              <a:t>기사 </a:t>
            </a:r>
            <a:r>
              <a:rPr lang="ko-KR" altLang="en-US" sz="1500" dirty="0" err="1"/>
              <a:t>크롤링</a:t>
            </a:r>
            <a:r>
              <a:rPr lang="en-US" altLang="ko-KR" sz="15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1500" dirty="0" err="1"/>
              <a:t>Pororo</a:t>
            </a:r>
            <a:r>
              <a:rPr lang="ko-KR" altLang="en-US" sz="1500" dirty="0"/>
              <a:t> </a:t>
            </a:r>
            <a:r>
              <a:rPr lang="en-US" altLang="ko-KR" sz="1500" dirty="0"/>
              <a:t>(</a:t>
            </a:r>
            <a:r>
              <a:rPr lang="ko-KR" altLang="en-US" sz="1500" dirty="0"/>
              <a:t>한글 자연어</a:t>
            </a:r>
            <a:r>
              <a:rPr lang="en-US" altLang="ko-KR" sz="1500" dirty="0"/>
              <a:t> </a:t>
            </a:r>
            <a:r>
              <a:rPr lang="ko-KR" altLang="en-US" sz="1500" dirty="0"/>
              <a:t>처리기</a:t>
            </a:r>
            <a:r>
              <a:rPr lang="en-US" altLang="ko-KR" sz="1500" dirty="0"/>
              <a:t>/</a:t>
            </a:r>
            <a:r>
              <a:rPr lang="en-US" altLang="ko-KR" sz="1500" dirty="0" err="1"/>
              <a:t>kakao</a:t>
            </a:r>
            <a:r>
              <a:rPr lang="en-US" altLang="ko-KR" sz="1500" dirty="0"/>
              <a:t>-brain)</a:t>
            </a:r>
          </a:p>
          <a:p>
            <a:pPr lvl="1">
              <a:lnSpc>
                <a:spcPct val="100000"/>
              </a:lnSpc>
            </a:pPr>
            <a:r>
              <a:rPr lang="en-US" altLang="ko-KR" sz="1500" dirty="0"/>
              <a:t>gensim.models.word2vec (</a:t>
            </a:r>
            <a:r>
              <a:rPr lang="ko-KR" altLang="en-US" sz="1500" dirty="0"/>
              <a:t>워드 </a:t>
            </a:r>
            <a:r>
              <a:rPr lang="ko-KR" altLang="en-US" sz="1500" dirty="0" err="1"/>
              <a:t>임베딩</a:t>
            </a:r>
            <a:r>
              <a:rPr lang="en-US" altLang="ko-KR" sz="15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1500" dirty="0" err="1"/>
              <a:t>Umap</a:t>
            </a:r>
            <a:r>
              <a:rPr lang="en-US" altLang="ko-KR" sz="1500" dirty="0"/>
              <a:t> (</a:t>
            </a:r>
            <a:r>
              <a:rPr lang="ko-KR" altLang="en-US" sz="1500" dirty="0"/>
              <a:t>다차원 벡터를 </a:t>
            </a:r>
            <a:r>
              <a:rPr lang="en-US" altLang="ko-KR" sz="1500" dirty="0"/>
              <a:t>2</a:t>
            </a:r>
            <a:r>
              <a:rPr lang="ko-KR" altLang="en-US" sz="1500" dirty="0"/>
              <a:t>차원으로 만들어 시각화가 가능</a:t>
            </a:r>
            <a:r>
              <a:rPr lang="en-US" altLang="ko-KR" sz="1500" dirty="0"/>
              <a:t>)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sz="1700" dirty="0"/>
              <a:t>분석법</a:t>
            </a:r>
            <a:endParaRPr lang="en-US" altLang="ko-KR" sz="1700" dirty="0"/>
          </a:p>
          <a:p>
            <a:pPr lvl="1">
              <a:lnSpc>
                <a:spcPct val="100000"/>
              </a:lnSpc>
            </a:pPr>
            <a:r>
              <a:rPr lang="en-US" altLang="ko-KR" sz="1500" dirty="0"/>
              <a:t>Time-shifting (</a:t>
            </a:r>
            <a:r>
              <a:rPr lang="ko-KR" altLang="en-US" sz="1500" dirty="0"/>
              <a:t>시계열 데이터분석 방법</a:t>
            </a:r>
            <a:r>
              <a:rPr lang="en-US" altLang="ko-KR" sz="1500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1500" dirty="0" err="1"/>
              <a:t>다변량</a:t>
            </a:r>
            <a:r>
              <a:rPr lang="ko-KR" altLang="en-US" sz="1500" dirty="0"/>
              <a:t> 회귀분석</a:t>
            </a:r>
            <a:endParaRPr lang="en-US" altLang="ko-KR" sz="1500" dirty="0"/>
          </a:p>
          <a:p>
            <a:pPr lvl="1">
              <a:lnSpc>
                <a:spcPct val="100000"/>
              </a:lnSpc>
            </a:pPr>
            <a:r>
              <a:rPr lang="en-US" altLang="ko-KR" sz="1500" dirty="0"/>
              <a:t>PCA (</a:t>
            </a:r>
            <a:r>
              <a:rPr lang="ko-KR" altLang="en-US" sz="1500" dirty="0"/>
              <a:t>주성분</a:t>
            </a:r>
            <a:r>
              <a:rPr lang="en-US" altLang="ko-KR" sz="1500" dirty="0"/>
              <a:t> </a:t>
            </a:r>
            <a:r>
              <a:rPr lang="ko-KR" altLang="en-US" sz="1500" dirty="0"/>
              <a:t>분석</a:t>
            </a:r>
            <a:r>
              <a:rPr lang="en-US" altLang="ko-KR" sz="1500" dirty="0"/>
              <a:t>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5B7DCA7-FBFC-4FD6-BE46-CAE1AF48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78965"/>
          </a:xfrm>
        </p:spPr>
        <p:txBody>
          <a:bodyPr/>
          <a:lstStyle/>
          <a:p>
            <a:r>
              <a:rPr lang="ko-KR" altLang="en-US" dirty="0"/>
              <a:t>사용하는 기술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7EFC6-6415-40AF-A864-1E5C00456DFD}"/>
              </a:ext>
            </a:extLst>
          </p:cNvPr>
          <p:cNvSpPr txBox="1"/>
          <p:nvPr/>
        </p:nvSpPr>
        <p:spPr>
          <a:xfrm>
            <a:off x="2123728" y="1052736"/>
            <a:ext cx="6888424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이 기술들에 대한 상세한 설명과 상호 연관성에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대한 설명이 없음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0654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280A0-4E48-42D6-8157-52BF25729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52" y="1253331"/>
            <a:ext cx="6446520" cy="4351337"/>
          </a:xfrm>
        </p:spPr>
        <p:txBody>
          <a:bodyPr>
            <a:normAutofit fontScale="70000" lnSpcReduction="20000"/>
          </a:bodyPr>
          <a:lstStyle/>
          <a:p>
            <a:endParaRPr lang="en-US" altLang="ko-KR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>
                <a:latin typeface="Arial" panose="020B0604020202020204" pitchFamily="34" charset="0"/>
              </a:rPr>
              <a:t>부동산 가격 분석방법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ko-KR" altLang="en-US" sz="1800" dirty="0" err="1"/>
              <a:t>다변량</a:t>
            </a:r>
            <a:r>
              <a:rPr lang="ko-KR" altLang="en-US" sz="1800" dirty="0"/>
              <a:t> 회귀분석을 이용해 부동산 가격 결정하는 여러 요소들을 분석한다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/>
              <a:t>PCA</a:t>
            </a:r>
            <a:r>
              <a:rPr lang="ko-KR" altLang="en-US" sz="1800" dirty="0"/>
              <a:t>를 이용해 부동산 가격을 결정하는 요소들 중 유의미한 성분을 추출한다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/>
              <a:t>Time-shifting</a:t>
            </a:r>
            <a:r>
              <a:rPr lang="ko-KR" altLang="en-US" sz="1800" dirty="0"/>
              <a:t>을 이용하여 기사와 부동산 가격의 </a:t>
            </a:r>
            <a:r>
              <a:rPr lang="ko-KR" altLang="en-US" sz="1800" dirty="0" err="1"/>
              <a:t>선후행</a:t>
            </a:r>
            <a:r>
              <a:rPr lang="ko-KR" altLang="en-US" sz="1800" dirty="0"/>
              <a:t> 관계를 확인한다</a:t>
            </a:r>
            <a:r>
              <a:rPr lang="en-US" altLang="ko-KR" sz="1800" dirty="0"/>
              <a:t>.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>
                <a:latin typeface="Arial" panose="020B0604020202020204" pitchFamily="34" charset="0"/>
              </a:rPr>
              <a:t>부동산 기사 분석 방법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ko-KR" altLang="en-US" sz="1800" dirty="0">
                <a:latin typeface="Arial" panose="020B0604020202020204" pitchFamily="34" charset="0"/>
              </a:rPr>
              <a:t>기사의 </a:t>
            </a:r>
            <a:r>
              <a:rPr lang="en-US" altLang="ko-KR" sz="1800" dirty="0">
                <a:latin typeface="Arial" panose="020B0604020202020204" pitchFamily="34" charset="0"/>
              </a:rPr>
              <a:t>Head Line</a:t>
            </a:r>
            <a:r>
              <a:rPr lang="ko-KR" altLang="en-US" sz="1800" dirty="0">
                <a:latin typeface="Arial" panose="020B0604020202020204" pitchFamily="34" charset="0"/>
              </a:rPr>
              <a:t>과 </a:t>
            </a:r>
            <a:r>
              <a:rPr lang="en-US" altLang="ko-KR" sz="1800" dirty="0">
                <a:latin typeface="Arial" panose="020B0604020202020204" pitchFamily="34" charset="0"/>
              </a:rPr>
              <a:t>Text</a:t>
            </a:r>
            <a:r>
              <a:rPr lang="ko-KR" altLang="en-US" sz="1800" dirty="0">
                <a:latin typeface="Arial" panose="020B0604020202020204" pitchFamily="34" charset="0"/>
              </a:rPr>
              <a:t>에서 </a:t>
            </a:r>
            <a:r>
              <a:rPr lang="en-US" altLang="ko-KR" sz="1800" dirty="0" err="1">
                <a:latin typeface="Arial" panose="020B0604020202020204" pitchFamily="34" charset="0"/>
              </a:rPr>
              <a:t>pororo</a:t>
            </a:r>
            <a:r>
              <a:rPr lang="ko-KR" altLang="en-US" sz="1800" dirty="0">
                <a:latin typeface="Arial" panose="020B0604020202020204" pitchFamily="34" charset="0"/>
              </a:rPr>
              <a:t>를 이용해 명사 키워드를 추출한다</a:t>
            </a:r>
            <a:r>
              <a:rPr lang="en-US" altLang="ko-KR" sz="1800" dirty="0">
                <a:latin typeface="Arial" panose="020B0604020202020204" pitchFamily="34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800" dirty="0">
                <a:latin typeface="Arial" panose="020B0604020202020204" pitchFamily="34" charset="0"/>
              </a:rPr>
              <a:t>기사의 키워드들을 </a:t>
            </a:r>
            <a:r>
              <a:rPr lang="en-US" altLang="ko-KR" sz="1800" dirty="0">
                <a:latin typeface="Arial" panose="020B0604020202020204" pitchFamily="34" charset="0"/>
              </a:rPr>
              <a:t>word embedding(w2v, d2v)</a:t>
            </a:r>
            <a:r>
              <a:rPr lang="ko-KR" altLang="en-US" sz="1800" dirty="0">
                <a:latin typeface="Arial" panose="020B0604020202020204" pitchFamily="34" charset="0"/>
              </a:rPr>
              <a:t>을 이용해 벡터화하고 </a:t>
            </a:r>
            <a:r>
              <a:rPr lang="en-US" altLang="ko-KR" sz="1800" dirty="0" err="1">
                <a:latin typeface="Arial" panose="020B0604020202020204" pitchFamily="34" charset="0"/>
              </a:rPr>
              <a:t>Umap</a:t>
            </a:r>
            <a:r>
              <a:rPr lang="ko-KR" altLang="en-US" sz="1800" dirty="0">
                <a:latin typeface="Arial" panose="020B0604020202020204" pitchFamily="34" charset="0"/>
              </a:rPr>
              <a:t>을 이용해 시각화 한다</a:t>
            </a:r>
            <a:r>
              <a:rPr lang="en-US" altLang="ko-KR" sz="1800" dirty="0">
                <a:latin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/>
              <a:t>Use Case</a:t>
            </a:r>
            <a:r>
              <a:rPr lang="ko-KR" altLang="en-US" sz="2400" dirty="0"/>
              <a:t>를 위한 연관성 분석방법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ko-KR" altLang="en-US" sz="1800" dirty="0">
                <a:latin typeface="Arial" panose="020B0604020202020204" pitchFamily="34" charset="0"/>
              </a:rPr>
              <a:t>전체 기간에서의 </a:t>
            </a:r>
            <a:r>
              <a:rPr lang="ko-KR" altLang="en-US" sz="1800" b="0" i="0" dirty="0">
                <a:effectLst/>
                <a:latin typeface="Arial" panose="020B0604020202020204" pitchFamily="34" charset="0"/>
              </a:rPr>
              <a:t>부동산 가격과 키워드의 연관성을 확인하고</a:t>
            </a:r>
            <a:r>
              <a:rPr lang="en-US" altLang="ko-KR" sz="1800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dirty="0">
                <a:effectLst/>
                <a:latin typeface="Arial" panose="020B0604020202020204" pitchFamily="34" charset="0"/>
              </a:rPr>
              <a:t>언론사와 시간에 따라 나누어 키워드들과 부동산 가격과의 연관성을 확인하여 비교해본다</a:t>
            </a:r>
            <a:r>
              <a:rPr lang="en-US" altLang="ko-KR" sz="18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800" dirty="0">
                <a:latin typeface="Arial" panose="020B0604020202020204" pitchFamily="34" charset="0"/>
              </a:rPr>
              <a:t>연관성의 변화가 큰 단어를 위주로 확인해본다</a:t>
            </a:r>
            <a:r>
              <a:rPr lang="en-US" altLang="ko-KR" sz="1800" dirty="0">
                <a:latin typeface="Arial" panose="020B0604020202020204" pitchFamily="34" charset="0"/>
              </a:rPr>
              <a:t>.</a:t>
            </a:r>
          </a:p>
          <a:p>
            <a:pPr lvl="1"/>
            <a:endParaRPr lang="en-US" altLang="ko-KR" sz="18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9745AF2-8449-479A-9106-5AF67C30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78965"/>
          </a:xfrm>
        </p:spPr>
        <p:txBody>
          <a:bodyPr/>
          <a:lstStyle/>
          <a:p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252776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4A3F8-AF7C-41E1-AE83-B503091D0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sz="1500" dirty="0"/>
              <a:t>배경</a:t>
            </a:r>
            <a:r>
              <a:rPr lang="en-US" altLang="ko-KR" sz="1500" dirty="0"/>
              <a:t>: </a:t>
            </a:r>
            <a:r>
              <a:rPr lang="ko-KR" altLang="en-US" sz="1500" dirty="0"/>
              <a:t>부동산 가격의 가파른 상승과 부동산 투자의 증가로 무리한 투자를 하는 투자자들도 늘고있다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ko-KR" altLang="en-US" sz="1500" dirty="0"/>
              <a:t>목표</a:t>
            </a:r>
            <a:r>
              <a:rPr lang="en-US" altLang="ko-KR" sz="1500" dirty="0"/>
              <a:t>: </a:t>
            </a:r>
            <a:r>
              <a:rPr lang="ko-KR" altLang="en-US" sz="1500" dirty="0"/>
              <a:t>부동산 투자자들이 참고할 수 있는 분석 결과를 도출해 내는 것이 목표이다</a:t>
            </a:r>
            <a:r>
              <a:rPr lang="en-US" altLang="ko-KR" sz="15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B0452D-DFA4-4938-ABE4-B0A40A28D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3597277" cy="202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돈 되는 부동산 투자지역 고르는 방법 4 | 1boon">
            <a:extLst>
              <a:ext uri="{FF2B5EF4-FFF2-40B4-BE49-F238E27FC236}">
                <a16:creationId xmlns:a16="http://schemas.microsoft.com/office/drawing/2014/main" id="{9D12FEBE-3A60-4FE4-A543-9099CCAC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719" y="1634745"/>
            <a:ext cx="3792165" cy="202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45F7937B-F830-4951-82BD-238881F9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78965"/>
          </a:xfrm>
        </p:spPr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5B05D-F484-4F8E-971F-93E16BEF471A}"/>
              </a:ext>
            </a:extLst>
          </p:cNvPr>
          <p:cNvSpPr txBox="1"/>
          <p:nvPr/>
        </p:nvSpPr>
        <p:spPr>
          <a:xfrm>
            <a:off x="2071230" y="183461"/>
            <a:ext cx="7058343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총평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기존 분석에 대한 상세한 조사가 부족하고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본 프로젝트의 차별성과 실현 가능성을 뒷받침할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만한 근거가 없어 보임</a:t>
            </a:r>
            <a:r>
              <a:rPr lang="en-US" altLang="ko-KR" sz="240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177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1E73A-1145-4411-BA53-B0204FFF6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253331"/>
            <a:ext cx="6446520" cy="43513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소개</a:t>
            </a:r>
            <a:endParaRPr lang="en-US" altLang="ko-KR" sz="2000" dirty="0"/>
          </a:p>
          <a:p>
            <a:endParaRPr lang="en-US" altLang="ko-KR" sz="1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배경</a:t>
            </a:r>
            <a:endParaRPr lang="en-US" altLang="ko-KR" sz="2000" dirty="0"/>
          </a:p>
          <a:p>
            <a:endParaRPr lang="en-US" altLang="ko-KR" sz="1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차별성</a:t>
            </a:r>
            <a:endParaRPr lang="en-US" altLang="ko-KR" sz="2000" dirty="0"/>
          </a:p>
          <a:p>
            <a:endParaRPr lang="en-US" altLang="ko-KR" sz="1000" dirty="0"/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사용하는 기술</a:t>
            </a:r>
            <a:endParaRPr lang="en-US" altLang="ko-KR" sz="2000" dirty="0"/>
          </a:p>
          <a:p>
            <a:endParaRPr lang="en-US" altLang="ko-KR" sz="1000" dirty="0"/>
          </a:p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ko-KR" altLang="en-US" sz="2000" dirty="0"/>
              <a:t>구조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ko-KR" altLang="en-US" sz="2000" dirty="0"/>
              <a:t>요약</a:t>
            </a:r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3D93AEE-D7C0-41C6-965D-D11D1193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78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16036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CDAE9-8FF9-4B0F-95A1-348B5A37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78965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17AF9-B9C6-4F7D-BD24-FC3EDD2A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338058"/>
            <a:ext cx="6446520" cy="4351337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주제</a:t>
            </a:r>
            <a:r>
              <a:rPr lang="en-US" altLang="ko-KR" dirty="0"/>
              <a:t>: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부동산 기사와 부동산 가격 데이터를 함께 비교해 봄으로써 부동산 기사와 부동산 가격이 어떠한 상관관계를 갖는지 알아본다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1F837C-A2D4-491B-85B0-5FDFAA60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68" y="2708920"/>
            <a:ext cx="3588660" cy="252028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D868E5D-ACC8-4682-9BFD-5CA4B139A330}"/>
              </a:ext>
            </a:extLst>
          </p:cNvPr>
          <p:cNvSpPr/>
          <p:nvPr/>
        </p:nvSpPr>
        <p:spPr bwMode="auto">
          <a:xfrm>
            <a:off x="4133757" y="3446538"/>
            <a:ext cx="504056" cy="144016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ABBFB09-F196-477C-AEFD-11C6F4D2AC77}"/>
              </a:ext>
            </a:extLst>
          </p:cNvPr>
          <p:cNvSpPr/>
          <p:nvPr/>
        </p:nvSpPr>
        <p:spPr bwMode="auto">
          <a:xfrm rot="10800000">
            <a:off x="4133757" y="4274630"/>
            <a:ext cx="504056" cy="144016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 descr="Red Question mark">
                <a:extLst>
                  <a:ext uri="{FF2B5EF4-FFF2-40B4-BE49-F238E27FC236}">
                    <a16:creationId xmlns:a16="http://schemas.microsoft.com/office/drawing/2014/main" id="{63B90ED3-E9A6-4199-B7E5-0F1F4C0242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9984483"/>
                  </p:ext>
                </p:extLst>
              </p:nvPr>
            </p:nvGraphicFramePr>
            <p:xfrm>
              <a:off x="4141352" y="3566116"/>
              <a:ext cx="430648" cy="732952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30648" cy="732952"/>
                    </a:xfrm>
                    <a:prstGeom prst="rect">
                      <a:avLst/>
                    </a:prstGeom>
                  </am3d:spPr>
                  <am3d:camera>
                    <am3d:pos x="0" y="0" z="5538953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17042" d="1000000"/>
                    <am3d:preTrans dx="0" dy="-18004113" dz="-497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" ay="787506" az="-4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8688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 descr="Red Question mark">
                <a:extLst>
                  <a:ext uri="{FF2B5EF4-FFF2-40B4-BE49-F238E27FC236}">
                    <a16:creationId xmlns:a16="http://schemas.microsoft.com/office/drawing/2014/main" id="{63B90ED3-E9A6-4199-B7E5-0F1F4C0242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1352" y="3566116"/>
                <a:ext cx="430648" cy="732952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4">
            <a:extLst>
              <a:ext uri="{FF2B5EF4-FFF2-40B4-BE49-F238E27FC236}">
                <a16:creationId xmlns:a16="http://schemas.microsoft.com/office/drawing/2014/main" id="{5A82A2D2-A0C0-4BE8-A277-ADB678F95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93" y="2708920"/>
            <a:ext cx="359779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61B2F7-ACB5-496D-A030-FD286FB9E620}"/>
              </a:ext>
            </a:extLst>
          </p:cNvPr>
          <p:cNvSpPr txBox="1"/>
          <p:nvPr/>
        </p:nvSpPr>
        <p:spPr>
          <a:xfrm>
            <a:off x="2136698" y="365760"/>
            <a:ext cx="5264583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실현가능성에 대한 사전 검토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또는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</a:rPr>
              <a:t>유사 사례가 있는가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72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7909C-4610-4187-8B9E-D19364AFA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253331"/>
            <a:ext cx="6446520" cy="4351337"/>
          </a:xfrm>
        </p:spPr>
        <p:txBody>
          <a:bodyPr/>
          <a:lstStyle/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ko-KR" altLang="en-US" sz="2000" dirty="0">
                <a:latin typeface="Arial" panose="020B0604020202020204" pitchFamily="34" charset="0"/>
              </a:rPr>
              <a:t>데이터</a:t>
            </a:r>
            <a:r>
              <a:rPr lang="en-US" altLang="ko-KR" sz="2000" dirty="0">
                <a:latin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</a:rPr>
              <a:t>분석을 위한 핵심 아이디어</a:t>
            </a:r>
            <a:r>
              <a:rPr lang="en-US" altLang="ko-KR" sz="2000" dirty="0">
                <a:latin typeface="Arial" panose="020B0604020202020204" pitchFamily="34" charset="0"/>
              </a:rPr>
              <a:t>(1)</a:t>
            </a:r>
          </a:p>
          <a:p>
            <a:pPr lvl="1"/>
            <a:endParaRPr lang="en-US" altLang="ko-KR" sz="1700" dirty="0">
              <a:latin typeface="Arial" panose="020B0604020202020204" pitchFamily="34" charset="0"/>
            </a:endParaRPr>
          </a:p>
          <a:p>
            <a:pPr lvl="1"/>
            <a:r>
              <a:rPr lang="ko-KR" altLang="en-US" sz="1700" dirty="0">
                <a:latin typeface="Arial" panose="020B0604020202020204" pitchFamily="34" charset="0"/>
              </a:rPr>
              <a:t>언론사 분류</a:t>
            </a:r>
            <a:r>
              <a:rPr lang="en-US" altLang="ko-KR" sz="1700" dirty="0">
                <a:latin typeface="Arial" panose="020B0604020202020204" pitchFamily="34" charset="0"/>
              </a:rPr>
              <a:t>:</a:t>
            </a:r>
          </a:p>
          <a:p>
            <a:pPr lvl="1">
              <a:buFontTx/>
              <a:buChar char="-"/>
            </a:pPr>
            <a:r>
              <a:rPr lang="ko-KR" altLang="en-US" sz="1500" dirty="0">
                <a:latin typeface="Arial" panose="020B0604020202020204" pitchFamily="34" charset="0"/>
              </a:rPr>
              <a:t>언론사들의 사회적 인식에 따라 분류한다</a:t>
            </a:r>
            <a:r>
              <a:rPr lang="en-US" altLang="ko-KR" sz="1500" dirty="0">
                <a:latin typeface="Arial" panose="020B0604020202020204" pitchFamily="34" charset="0"/>
              </a:rPr>
              <a:t>.</a:t>
            </a:r>
          </a:p>
          <a:p>
            <a:pPr lvl="1">
              <a:buFontTx/>
              <a:buChar char="-"/>
            </a:pPr>
            <a:r>
              <a:rPr lang="ko-KR" altLang="en-US" sz="1500" dirty="0">
                <a:latin typeface="Arial" panose="020B0604020202020204" pitchFamily="34" charset="0"/>
              </a:rPr>
              <a:t>언론사들이 사용한 단어들을 이용해 언론사들을 분류한다</a:t>
            </a:r>
            <a:r>
              <a:rPr lang="en-US" altLang="ko-KR" sz="1500" dirty="0">
                <a:latin typeface="Arial" panose="020B0604020202020204" pitchFamily="34" charset="0"/>
              </a:rPr>
              <a:t>.</a:t>
            </a:r>
          </a:p>
          <a:p>
            <a:pPr lvl="1">
              <a:buFontTx/>
              <a:buChar char="-"/>
            </a:pPr>
            <a:r>
              <a:rPr lang="ko-KR" altLang="en-US" sz="1500" dirty="0">
                <a:latin typeface="Arial" panose="020B0604020202020204" pitchFamily="34" charset="0"/>
              </a:rPr>
              <a:t>기사의 명사 키워드들의 </a:t>
            </a:r>
            <a:r>
              <a:rPr lang="ko-KR" altLang="en-US" sz="1500" b="0" i="0" dirty="0">
                <a:effectLst/>
                <a:latin typeface="Arial" panose="020B0604020202020204" pitchFamily="34" charset="0"/>
              </a:rPr>
              <a:t>언론사와 시간에 따른 </a:t>
            </a:r>
            <a:r>
              <a:rPr lang="ko-KR" altLang="en-US" sz="1500" dirty="0">
                <a:latin typeface="Arial" panose="020B0604020202020204" pitchFamily="34" charset="0"/>
              </a:rPr>
              <a:t>변화를 확인한다</a:t>
            </a:r>
            <a:r>
              <a:rPr lang="en-US" altLang="ko-KR" sz="1500" dirty="0">
                <a:latin typeface="Arial" panose="020B0604020202020204" pitchFamily="34" charset="0"/>
              </a:rPr>
              <a:t>.</a:t>
            </a:r>
          </a:p>
          <a:p>
            <a:pPr lvl="1">
              <a:buFontTx/>
              <a:buChar char="-"/>
            </a:pPr>
            <a:endParaRPr lang="en-US" altLang="ko-KR" sz="1800" dirty="0">
              <a:latin typeface="Arial" panose="020B0604020202020204" pitchFamily="34" charset="0"/>
            </a:endParaRPr>
          </a:p>
          <a:p>
            <a:pPr lvl="1"/>
            <a:r>
              <a:rPr lang="ko-KR" altLang="en-US" sz="1700" dirty="0">
                <a:latin typeface="Arial" panose="020B0604020202020204" pitchFamily="34" charset="0"/>
              </a:rPr>
              <a:t>시기 분류</a:t>
            </a:r>
            <a:r>
              <a:rPr lang="en-US" altLang="ko-KR" sz="1700" dirty="0">
                <a:latin typeface="Arial" panose="020B0604020202020204" pitchFamily="34" charset="0"/>
              </a:rPr>
              <a:t>:</a:t>
            </a:r>
          </a:p>
          <a:p>
            <a:pPr lvl="1">
              <a:buFontTx/>
              <a:buChar char="-"/>
            </a:pPr>
            <a:r>
              <a:rPr lang="ko-KR" altLang="en-US" sz="1500" dirty="0">
                <a:latin typeface="Arial" panose="020B0604020202020204" pitchFamily="34" charset="0"/>
              </a:rPr>
              <a:t>정권에 따라 분류한다</a:t>
            </a:r>
            <a:r>
              <a:rPr lang="en-US" altLang="ko-KR" sz="1500" dirty="0">
                <a:latin typeface="Arial" panose="020B0604020202020204" pitchFamily="34" charset="0"/>
              </a:rPr>
              <a:t>.</a:t>
            </a:r>
          </a:p>
          <a:p>
            <a:pPr lvl="1">
              <a:buFontTx/>
              <a:buChar char="-"/>
            </a:pPr>
            <a:r>
              <a:rPr lang="ko-KR" altLang="en-US" sz="1500" dirty="0">
                <a:latin typeface="Arial" panose="020B0604020202020204" pitchFamily="34" charset="0"/>
              </a:rPr>
              <a:t>단위 시간을 정하여 분류한다</a:t>
            </a:r>
            <a:r>
              <a:rPr lang="en-US" altLang="ko-KR" sz="1500" dirty="0">
                <a:latin typeface="Arial" panose="020B0604020202020204" pitchFamily="34" charset="0"/>
              </a:rPr>
              <a:t>.[ex) 4</a:t>
            </a:r>
            <a:r>
              <a:rPr lang="ko-KR" altLang="en-US" sz="1500" dirty="0">
                <a:latin typeface="Arial" panose="020B0604020202020204" pitchFamily="34" charset="0"/>
              </a:rPr>
              <a:t> 주</a:t>
            </a:r>
            <a:r>
              <a:rPr lang="en-US" altLang="ko-KR" sz="1500" dirty="0">
                <a:latin typeface="Arial" panose="020B0604020202020204" pitchFamily="34" charset="0"/>
              </a:rPr>
              <a:t>,</a:t>
            </a:r>
            <a:r>
              <a:rPr lang="ko-KR" altLang="en-US" sz="1500" dirty="0">
                <a:latin typeface="Arial" panose="020B0604020202020204" pitchFamily="34" charset="0"/>
              </a:rPr>
              <a:t> </a:t>
            </a:r>
            <a:r>
              <a:rPr lang="en-US" altLang="ko-KR" sz="1500" dirty="0">
                <a:latin typeface="Arial" panose="020B0604020202020204" pitchFamily="34" charset="0"/>
              </a:rPr>
              <a:t>13</a:t>
            </a:r>
            <a:r>
              <a:rPr lang="ko-KR" altLang="en-US" sz="1500" dirty="0">
                <a:latin typeface="Arial" panose="020B0604020202020204" pitchFamily="34" charset="0"/>
              </a:rPr>
              <a:t> 주</a:t>
            </a:r>
            <a:r>
              <a:rPr lang="en-US" altLang="ko-KR" sz="1500" dirty="0">
                <a:latin typeface="Arial" panose="020B0604020202020204" pitchFamily="34" charset="0"/>
              </a:rPr>
              <a:t>,</a:t>
            </a:r>
            <a:r>
              <a:rPr lang="ko-KR" altLang="en-US" sz="1500" dirty="0">
                <a:latin typeface="Arial" panose="020B0604020202020204" pitchFamily="34" charset="0"/>
              </a:rPr>
              <a:t> </a:t>
            </a:r>
            <a:r>
              <a:rPr lang="en-US" altLang="ko-KR" sz="1500" dirty="0">
                <a:latin typeface="Arial" panose="020B0604020202020204" pitchFamily="34" charset="0"/>
              </a:rPr>
              <a:t>52 </a:t>
            </a:r>
            <a:r>
              <a:rPr lang="ko-KR" altLang="en-US" sz="1500" dirty="0">
                <a:latin typeface="Arial" panose="020B0604020202020204" pitchFamily="34" charset="0"/>
              </a:rPr>
              <a:t>주 등</a:t>
            </a:r>
            <a:r>
              <a:rPr lang="en-US" altLang="ko-KR" sz="1500" dirty="0">
                <a:latin typeface="Arial" panose="020B0604020202020204" pitchFamily="34" charset="0"/>
              </a:rPr>
              <a:t>]</a:t>
            </a:r>
          </a:p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B9BEE23-ABC6-4307-8C9C-4C09409E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78965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6F50F-CABB-4EA7-8297-FAF87784CCCC}"/>
              </a:ext>
            </a:extLst>
          </p:cNvPr>
          <p:cNvSpPr txBox="1"/>
          <p:nvPr/>
        </p:nvSpPr>
        <p:spPr>
          <a:xfrm>
            <a:off x="2339752" y="524409"/>
            <a:ext cx="62792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기존 분석들에 대한 조사와 평가가 있는가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22ACA-88C0-40AB-91BE-6D27E56A8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253331"/>
            <a:ext cx="6446520" cy="4351337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2000" dirty="0">
              <a:latin typeface="Arial" panose="020B0604020202020204" pitchFamily="34" charset="0"/>
            </a:endParaRPr>
          </a:p>
          <a:p>
            <a:r>
              <a:rPr lang="ko-KR" altLang="en-US" sz="2000" dirty="0">
                <a:latin typeface="Arial" panose="020B0604020202020204" pitchFamily="34" charset="0"/>
              </a:rPr>
              <a:t>데이터</a:t>
            </a:r>
            <a:r>
              <a:rPr lang="en-US" altLang="ko-KR" sz="2000" dirty="0">
                <a:latin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</a:rPr>
              <a:t>분석을 위한 핵심 아이디어</a:t>
            </a:r>
            <a:r>
              <a:rPr lang="en-US" altLang="ko-KR" sz="2000" dirty="0">
                <a:latin typeface="Arial" panose="020B0604020202020204" pitchFamily="34" charset="0"/>
              </a:rPr>
              <a:t>(2)</a:t>
            </a:r>
          </a:p>
          <a:p>
            <a:pPr lvl="1"/>
            <a:endParaRPr lang="en-US" altLang="ko-KR" sz="1700" dirty="0">
              <a:latin typeface="Arial" panose="020B0604020202020204" pitchFamily="34" charset="0"/>
            </a:endParaRPr>
          </a:p>
          <a:p>
            <a:pPr lvl="1"/>
            <a:r>
              <a:rPr lang="ko-KR" altLang="en-US" sz="1700" dirty="0">
                <a:latin typeface="Arial" panose="020B0604020202020204" pitchFamily="34" charset="0"/>
              </a:rPr>
              <a:t>부동산 데이터 처리</a:t>
            </a:r>
            <a:r>
              <a:rPr lang="en-US" altLang="ko-KR" sz="1700" dirty="0">
                <a:latin typeface="Arial" panose="020B0604020202020204" pitchFamily="34" charset="0"/>
              </a:rPr>
              <a:t>:</a:t>
            </a:r>
          </a:p>
          <a:p>
            <a:pPr lvl="1">
              <a:buFontTx/>
              <a:buChar char="-"/>
            </a:pPr>
            <a:r>
              <a:rPr lang="ko-KR" altLang="en-US" sz="1500" dirty="0">
                <a:latin typeface="Arial" panose="020B0604020202020204" pitchFamily="34" charset="0"/>
              </a:rPr>
              <a:t>구 별로 부동산 거래 데이터를 나누어 따로 기사와의 관계를 확인한다</a:t>
            </a:r>
            <a:r>
              <a:rPr lang="en-US" altLang="ko-KR" sz="1500" dirty="0">
                <a:latin typeface="Arial" panose="020B0604020202020204" pitchFamily="34" charset="0"/>
              </a:rPr>
              <a:t>.</a:t>
            </a:r>
          </a:p>
          <a:p>
            <a:pPr lvl="1">
              <a:buFontTx/>
              <a:buChar char="-"/>
            </a:pPr>
            <a:r>
              <a:rPr lang="ko-KR" altLang="en-US" sz="1500" dirty="0">
                <a:latin typeface="Arial" panose="020B0604020202020204" pitchFamily="34" charset="0"/>
              </a:rPr>
              <a:t>전체 부동산 거래 데이터를 사용하기 위해 거래가에 영향을 주는 변수</a:t>
            </a:r>
            <a:r>
              <a:rPr lang="en-US" altLang="ko-KR" sz="1500" dirty="0">
                <a:latin typeface="Arial" panose="020B0604020202020204" pitchFamily="34" charset="0"/>
              </a:rPr>
              <a:t>(</a:t>
            </a:r>
            <a:r>
              <a:rPr lang="ko-KR" altLang="en-US" sz="1500" dirty="0">
                <a:latin typeface="Arial" panose="020B0604020202020204" pitchFamily="34" charset="0"/>
              </a:rPr>
              <a:t>구</a:t>
            </a:r>
            <a:r>
              <a:rPr lang="en-US" altLang="ko-KR" sz="1500" dirty="0">
                <a:latin typeface="Arial" panose="020B0604020202020204" pitchFamily="34" charset="0"/>
              </a:rPr>
              <a:t>, </a:t>
            </a:r>
            <a:r>
              <a:rPr lang="ko-KR" altLang="en-US" sz="1500" dirty="0">
                <a:latin typeface="Arial" panose="020B0604020202020204" pitchFamily="34" charset="0"/>
              </a:rPr>
              <a:t>아파트 브랜드 등</a:t>
            </a:r>
            <a:r>
              <a:rPr lang="en-US" altLang="ko-KR" sz="1500" dirty="0">
                <a:latin typeface="Arial" panose="020B0604020202020204" pitchFamily="34" charset="0"/>
              </a:rPr>
              <a:t>)</a:t>
            </a:r>
            <a:r>
              <a:rPr lang="ko-KR" altLang="en-US" sz="1500" dirty="0">
                <a:latin typeface="Arial" panose="020B0604020202020204" pitchFamily="34" charset="0"/>
              </a:rPr>
              <a:t>들을 확인하여 처리한다</a:t>
            </a:r>
            <a:r>
              <a:rPr lang="en-US" altLang="ko-KR" sz="1500" dirty="0">
                <a:latin typeface="Arial" panose="020B0604020202020204" pitchFamily="34" charset="0"/>
              </a:rPr>
              <a:t>.</a:t>
            </a:r>
          </a:p>
          <a:p>
            <a:pPr lvl="1">
              <a:buFontTx/>
              <a:buChar char="-"/>
            </a:pPr>
            <a:endParaRPr lang="en-US" altLang="ko-KR" sz="2000" dirty="0">
              <a:latin typeface="Arial" panose="020B0604020202020204" pitchFamily="34" charset="0"/>
            </a:endParaRPr>
          </a:p>
          <a:p>
            <a:pPr lvl="1"/>
            <a:r>
              <a:rPr lang="ko-KR" altLang="en-US" sz="1700" dirty="0">
                <a:latin typeface="Arial" panose="020B0604020202020204" pitchFamily="34" charset="0"/>
              </a:rPr>
              <a:t>상관관계 확인</a:t>
            </a:r>
            <a:r>
              <a:rPr lang="en-US" altLang="ko-KR" sz="1700" dirty="0">
                <a:latin typeface="Arial" panose="020B0604020202020204" pitchFamily="34" charset="0"/>
              </a:rPr>
              <a:t>:</a:t>
            </a:r>
          </a:p>
          <a:p>
            <a:pPr lvl="1">
              <a:buFontTx/>
              <a:buChar char="-"/>
            </a:pPr>
            <a:r>
              <a:rPr lang="ko-KR" altLang="en-US" sz="1500" dirty="0">
                <a:latin typeface="Arial" panose="020B0604020202020204" pitchFamily="34" charset="0"/>
              </a:rPr>
              <a:t>단위 시간을 기준으로</a:t>
            </a:r>
            <a:r>
              <a:rPr lang="en-US" altLang="ko-KR" sz="1500" dirty="0">
                <a:latin typeface="Arial" panose="020B0604020202020204" pitchFamily="34" charset="0"/>
              </a:rPr>
              <a:t> </a:t>
            </a:r>
            <a:r>
              <a:rPr lang="ko-KR" altLang="en-US" sz="1500" dirty="0">
                <a:latin typeface="Arial" panose="020B0604020202020204" pitchFamily="34" charset="0"/>
              </a:rPr>
              <a:t>기사 데이터</a:t>
            </a:r>
            <a:r>
              <a:rPr lang="en-US" altLang="ko-KR" sz="1500" dirty="0">
                <a:latin typeface="Arial" panose="020B0604020202020204" pitchFamily="34" charset="0"/>
              </a:rPr>
              <a:t>(</a:t>
            </a:r>
            <a:r>
              <a:rPr lang="ko-KR" altLang="en-US" sz="1500" dirty="0">
                <a:latin typeface="Arial" panose="020B0604020202020204" pitchFamily="34" charset="0"/>
              </a:rPr>
              <a:t>키워드</a:t>
            </a:r>
            <a:r>
              <a:rPr lang="en-US" altLang="ko-KR" sz="1500" dirty="0">
                <a:latin typeface="Arial" panose="020B0604020202020204" pitchFamily="34" charset="0"/>
              </a:rPr>
              <a:t>)</a:t>
            </a:r>
            <a:r>
              <a:rPr lang="ko-KR" altLang="en-US" sz="1500" dirty="0">
                <a:latin typeface="Arial" panose="020B0604020202020204" pitchFamily="34" charset="0"/>
              </a:rPr>
              <a:t>를 시계열 분석</a:t>
            </a:r>
            <a:r>
              <a:rPr lang="en-US" altLang="ko-KR" sz="1500" dirty="0">
                <a:latin typeface="Arial" panose="020B0604020202020204" pitchFamily="34" charset="0"/>
              </a:rPr>
              <a:t>(shifting)</a:t>
            </a:r>
            <a:r>
              <a:rPr lang="ko-KR" altLang="en-US" sz="1500" dirty="0">
                <a:latin typeface="Arial" panose="020B0604020202020204" pitchFamily="34" charset="0"/>
              </a:rPr>
              <a:t>을 이용하여 기사와 부동산 가격 중 무엇이 선행하지 찾아낸다</a:t>
            </a:r>
            <a:r>
              <a:rPr lang="en-US" altLang="ko-KR" sz="15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844D8F9-AF6C-4BD4-8935-3BC9AD9A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78965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28072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3A9EE735-0528-483A-92CA-C7CE704A4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4111761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F9496-39A7-4FC4-BFC0-3E9882FC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253331"/>
            <a:ext cx="6446520" cy="4351337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sz="2000" dirty="0"/>
              <a:t>부동산 가격의 가파른 상승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7956D5C-E3C1-4876-ABD9-AA068BA8B8A3}"/>
              </a:ext>
            </a:extLst>
          </p:cNvPr>
          <p:cNvCxnSpPr/>
          <p:nvPr/>
        </p:nvCxnSpPr>
        <p:spPr bwMode="auto">
          <a:xfrm flipV="1">
            <a:off x="2923122" y="3176971"/>
            <a:ext cx="1368152" cy="15121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1B51C165-D8D2-4EE0-9C5D-46C7D06B4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65" y="1988840"/>
            <a:ext cx="3102153" cy="433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C73B520A-3B54-4E3C-BD05-C075597A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78965"/>
          </a:xfrm>
        </p:spPr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DC9E8-AD6F-4286-A21D-91F6804A03E8}"/>
              </a:ext>
            </a:extLst>
          </p:cNvPr>
          <p:cNvSpPr txBox="1"/>
          <p:nvPr/>
        </p:nvSpPr>
        <p:spPr>
          <a:xfrm>
            <a:off x="2123728" y="504700"/>
            <a:ext cx="6888424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주제의 중요성만 설명할 뿐이고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비슷한 주제에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대한 선행 연구 결과에 대한 조사가 없음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4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84F54-F422-4AB2-B6FF-D103AD299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253331"/>
            <a:ext cx="6446520" cy="4351337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sz="2000" dirty="0"/>
              <a:t>늘어난 부동산 가격과 투자에 대한 관심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4377C8-4783-4D68-9946-EB0891DBF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82156"/>
            <a:ext cx="5525271" cy="4572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CFE1CAB-51D3-440F-BEFF-2CAF4154C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555706"/>
            <a:ext cx="6510691" cy="3525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1B5DD71-228D-49D1-AD93-C03886140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85" y="4016849"/>
            <a:ext cx="3816424" cy="4193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4175374-091E-4B20-867A-A2B6FA1CE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626" y="4655364"/>
            <a:ext cx="5312377" cy="59429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3A91E59-E104-44D5-AE3C-23E1484E5B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5736" y="2827995"/>
            <a:ext cx="6510692" cy="44170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4A8DD20-0E46-4B85-A826-42CABC704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524" y="5446307"/>
            <a:ext cx="7092280" cy="354614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2331593E-CE36-4838-9881-D9F808F84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78965"/>
          </a:xfrm>
        </p:spPr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686914-239C-4A8D-B652-C941842D43C6}"/>
              </a:ext>
            </a:extLst>
          </p:cNvPr>
          <p:cNvSpPr txBox="1"/>
          <p:nvPr/>
        </p:nvSpPr>
        <p:spPr>
          <a:xfrm>
            <a:off x="2123728" y="504700"/>
            <a:ext cx="6888424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주제의 중요성만 설명할 뿐이고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비슷한 주제에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대한 선행 연구 결과에 대한 조사가 없음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52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90A9B-5635-45B6-93E8-1CB035D0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438821"/>
            <a:ext cx="6446520" cy="4351337"/>
          </a:xfrm>
        </p:spPr>
        <p:txBody>
          <a:bodyPr/>
          <a:lstStyle/>
          <a:p>
            <a:endParaRPr lang="en-US" altLang="ko-KR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그 결과 무리한 투자</a:t>
            </a:r>
            <a:endParaRPr lang="en-US" altLang="ko-KR" sz="2000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AB0F1E-E435-445C-9372-6963C0D48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45620"/>
            <a:ext cx="6372200" cy="3022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E74A5C-42BE-45A0-B1E8-9924A6A29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37" y="3896576"/>
            <a:ext cx="7236296" cy="323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3DF6E3-29FD-49B7-A2CD-7A4872B6C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605" y="5015137"/>
            <a:ext cx="3604231" cy="12090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414336-4891-429A-94D1-567AE59CB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87" y="3196232"/>
            <a:ext cx="3506865" cy="4627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06FAFE-ED84-481A-9D6F-150B78D1D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6727" y="2977350"/>
            <a:ext cx="5005810" cy="4090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8F72F8-1B97-46C2-BE41-A2B52D628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52" y="4581128"/>
            <a:ext cx="5924280" cy="362001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7E53317E-D30B-4777-9270-5992CB80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78965"/>
          </a:xfrm>
        </p:spPr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06D805-F09C-43F1-81F0-CFF966707811}"/>
              </a:ext>
            </a:extLst>
          </p:cNvPr>
          <p:cNvSpPr txBox="1"/>
          <p:nvPr/>
        </p:nvSpPr>
        <p:spPr>
          <a:xfrm>
            <a:off x="2123728" y="504700"/>
            <a:ext cx="6888424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주제의 중요성만 설명할 뿐이고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비슷한 주제에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대한 선행 연구 결과에 대한 조사가 없음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1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07A8B-868B-4F6C-8394-82A695222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253331"/>
            <a:ext cx="6937964" cy="4351337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ea typeface="맑은 고딕"/>
            </a:endParaRPr>
          </a:p>
          <a:p>
            <a:pPr marL="0" indent="0">
              <a:buNone/>
            </a:pPr>
            <a:r>
              <a:rPr lang="en-US" altLang="ko-KR" b="1" dirty="0">
                <a:ea typeface="맑은 고딕"/>
              </a:rPr>
              <a:t>* </a:t>
            </a:r>
            <a:r>
              <a:rPr lang="ko-KR" altLang="en-US" b="1" dirty="0">
                <a:ea typeface="맑은 고딕"/>
              </a:rPr>
              <a:t>분석하여 나올 수 있는 결과에 따라 </a:t>
            </a:r>
            <a:r>
              <a:rPr lang="en-US" altLang="ko-KR" b="1" dirty="0">
                <a:ea typeface="맑은 고딕"/>
              </a:rPr>
              <a:t>Use case</a:t>
            </a:r>
            <a:r>
              <a:rPr lang="ko-KR" altLang="en-US" b="1" dirty="0">
                <a:ea typeface="맑은 고딕"/>
              </a:rPr>
              <a:t>를 나누었음</a:t>
            </a:r>
            <a:r>
              <a:rPr lang="en-US" altLang="ko-KR" b="1" dirty="0">
                <a:ea typeface="맑은 고딕"/>
              </a:rPr>
              <a:t>.</a:t>
            </a:r>
          </a:p>
          <a:p>
            <a:pPr marL="0" indent="0">
              <a:buNone/>
            </a:pPr>
            <a:endParaRPr lang="en-US" altLang="ko-KR" dirty="0">
              <a:ea typeface="맑은 고딕"/>
            </a:endParaRPr>
          </a:p>
          <a:p>
            <a:r>
              <a:rPr lang="en-US" altLang="ko-KR" sz="1500" dirty="0">
                <a:ea typeface="맑은 고딕"/>
              </a:rPr>
              <a:t>Use Case 1: </a:t>
            </a:r>
            <a:r>
              <a:rPr lang="ko-KR" altLang="en-US" sz="1500" dirty="0">
                <a:ea typeface="맑은 고딕"/>
              </a:rPr>
              <a:t>가격 변화 보다 선행하는 키워드</a:t>
            </a:r>
            <a:r>
              <a:rPr lang="en-US" altLang="ko-KR" sz="1500" dirty="0">
                <a:ea typeface="맑은 고딕"/>
              </a:rPr>
              <a:t>(</a:t>
            </a:r>
            <a:r>
              <a:rPr lang="ko-KR" altLang="en-US" sz="1500" dirty="0">
                <a:ea typeface="맑은 고딕"/>
              </a:rPr>
              <a:t>언론사</a:t>
            </a:r>
            <a:r>
              <a:rPr lang="en-US" altLang="ko-KR" sz="1500" dirty="0">
                <a:ea typeface="맑은 고딕"/>
              </a:rPr>
              <a:t>)</a:t>
            </a:r>
            <a:r>
              <a:rPr lang="ko-KR" altLang="en-US" sz="1500" dirty="0">
                <a:ea typeface="맑은 고딕"/>
              </a:rPr>
              <a:t>의 경우</a:t>
            </a:r>
            <a:endParaRPr lang="en-US" altLang="ko-KR" sz="1500" dirty="0">
              <a:ea typeface="맑은 고딕"/>
            </a:endParaRPr>
          </a:p>
          <a:p>
            <a:pPr lvl="1"/>
            <a:r>
              <a:rPr lang="ko-KR" altLang="en-US" sz="1300" dirty="0">
                <a:ea typeface="맑은 고딕"/>
              </a:rPr>
              <a:t>인터넷 기사가 가격 변화에 영향을 주는 경우이다</a:t>
            </a:r>
            <a:r>
              <a:rPr lang="en-US" altLang="ko-KR" sz="1300" dirty="0">
                <a:ea typeface="맑은 고딕"/>
              </a:rPr>
              <a:t>.</a:t>
            </a:r>
          </a:p>
          <a:p>
            <a:pPr lvl="1"/>
            <a:r>
              <a:rPr lang="ko-KR" altLang="en-US" sz="1300" dirty="0">
                <a:ea typeface="맑은 고딕"/>
              </a:rPr>
              <a:t>독자들이 위의 경우에 해당하는 키워드</a:t>
            </a:r>
            <a:r>
              <a:rPr lang="en-US" altLang="ko-KR" sz="1300" dirty="0">
                <a:ea typeface="맑은 고딕"/>
              </a:rPr>
              <a:t>(</a:t>
            </a:r>
            <a:r>
              <a:rPr lang="ko-KR" altLang="en-US" sz="1300" dirty="0">
                <a:ea typeface="맑은 고딕"/>
              </a:rPr>
              <a:t>언론사</a:t>
            </a:r>
            <a:r>
              <a:rPr lang="en-US" altLang="ko-KR" sz="1300" dirty="0">
                <a:ea typeface="맑은 고딕"/>
              </a:rPr>
              <a:t>)</a:t>
            </a:r>
            <a:r>
              <a:rPr lang="ko-KR" altLang="en-US" sz="1300" dirty="0">
                <a:ea typeface="맑은 고딕"/>
              </a:rPr>
              <a:t>를 주의할 필요가 있다</a:t>
            </a:r>
            <a:r>
              <a:rPr lang="en-US" altLang="ko-KR" sz="1300" dirty="0">
                <a:ea typeface="맑은 고딕"/>
              </a:rPr>
              <a:t>.</a:t>
            </a:r>
          </a:p>
          <a:p>
            <a:pPr lvl="1"/>
            <a:r>
              <a:rPr lang="ko-KR" altLang="en-US" sz="1300" dirty="0">
                <a:ea typeface="맑은 고딕"/>
              </a:rPr>
              <a:t>공격적인 투자를 원하는 투자자들이</a:t>
            </a:r>
            <a:r>
              <a:rPr lang="en-US" altLang="ko-KR" sz="1300" dirty="0">
                <a:ea typeface="맑은 고딕"/>
              </a:rPr>
              <a:t> </a:t>
            </a:r>
            <a:r>
              <a:rPr lang="ko-KR" altLang="en-US" sz="1300" dirty="0">
                <a:ea typeface="맑은 고딕"/>
              </a:rPr>
              <a:t>참고할 수 있을 것이다</a:t>
            </a:r>
            <a:r>
              <a:rPr lang="en-US" altLang="ko-KR" sz="1300" dirty="0">
                <a:ea typeface="맑은 고딕"/>
              </a:rPr>
              <a:t>.</a:t>
            </a:r>
          </a:p>
          <a:p>
            <a:r>
              <a:rPr lang="en-US" altLang="ko-KR" sz="1500" dirty="0">
                <a:ea typeface="맑은 고딕"/>
              </a:rPr>
              <a:t>Use Case 2: </a:t>
            </a:r>
            <a:r>
              <a:rPr lang="ko-KR" altLang="en-US" sz="1500" dirty="0">
                <a:ea typeface="맑은 고딕"/>
              </a:rPr>
              <a:t>가격 변화 보다 </a:t>
            </a:r>
            <a:r>
              <a:rPr lang="ko-KR" altLang="en-US" sz="1500" dirty="0" err="1">
                <a:ea typeface="맑은 고딕"/>
              </a:rPr>
              <a:t>후행하는</a:t>
            </a:r>
            <a:r>
              <a:rPr lang="ko-KR" altLang="en-US" sz="1500" dirty="0">
                <a:ea typeface="맑은 고딕"/>
              </a:rPr>
              <a:t> 키워드</a:t>
            </a:r>
            <a:r>
              <a:rPr lang="en-US" altLang="ko-KR" sz="1500" dirty="0">
                <a:ea typeface="맑은 고딕"/>
              </a:rPr>
              <a:t>(</a:t>
            </a:r>
            <a:r>
              <a:rPr lang="ko-KR" altLang="en-US" sz="1500" dirty="0">
                <a:ea typeface="맑은 고딕"/>
              </a:rPr>
              <a:t>언론사</a:t>
            </a:r>
            <a:r>
              <a:rPr lang="en-US" altLang="ko-KR" sz="1500" dirty="0">
                <a:ea typeface="맑은 고딕"/>
              </a:rPr>
              <a:t>)</a:t>
            </a:r>
            <a:r>
              <a:rPr lang="ko-KR" altLang="en-US" sz="1500" dirty="0">
                <a:ea typeface="맑은 고딕"/>
              </a:rPr>
              <a:t>의 경우</a:t>
            </a:r>
            <a:endParaRPr lang="en-US" altLang="ko-KR" sz="1500" dirty="0">
              <a:ea typeface="맑은 고딕"/>
            </a:endParaRPr>
          </a:p>
          <a:p>
            <a:pPr lvl="1"/>
            <a:r>
              <a:rPr lang="ko-KR" altLang="en-US" sz="1300" dirty="0">
                <a:ea typeface="맑은 고딕"/>
              </a:rPr>
              <a:t>인터넷 기사가 가격 변화에 늦게 반응하는 경우이다</a:t>
            </a:r>
            <a:r>
              <a:rPr lang="en-US" altLang="ko-KR" sz="1300" dirty="0">
                <a:ea typeface="맑은 고딕"/>
              </a:rPr>
              <a:t>.</a:t>
            </a:r>
          </a:p>
          <a:p>
            <a:pPr lvl="1"/>
            <a:r>
              <a:rPr lang="ko-KR" altLang="en-US" sz="1300" dirty="0">
                <a:ea typeface="맑은 고딕"/>
              </a:rPr>
              <a:t>독자들이 위의 경우에 해당하는 키워드</a:t>
            </a:r>
            <a:r>
              <a:rPr lang="en-US" altLang="ko-KR" sz="1300" dirty="0">
                <a:ea typeface="맑은 고딕"/>
              </a:rPr>
              <a:t>(</a:t>
            </a:r>
            <a:r>
              <a:rPr lang="ko-KR" altLang="en-US" sz="1300" dirty="0">
                <a:ea typeface="맑은 고딕"/>
              </a:rPr>
              <a:t>언론사</a:t>
            </a:r>
            <a:r>
              <a:rPr lang="en-US" altLang="ko-KR" sz="1300" dirty="0">
                <a:ea typeface="맑은 고딕"/>
              </a:rPr>
              <a:t>)</a:t>
            </a:r>
            <a:r>
              <a:rPr lang="ko-KR" altLang="en-US" sz="1300" dirty="0">
                <a:ea typeface="맑은 고딕"/>
              </a:rPr>
              <a:t>를 보고 투자를 결정하는 것은 지양하는 것이 좋을 것이다</a:t>
            </a:r>
            <a:r>
              <a:rPr lang="en-US" altLang="ko-KR" sz="1300" dirty="0">
                <a:ea typeface="맑은 고딕"/>
              </a:rPr>
              <a:t>.</a:t>
            </a:r>
          </a:p>
          <a:p>
            <a:r>
              <a:rPr lang="en-US" altLang="ko-KR" sz="1500" dirty="0">
                <a:ea typeface="맑은 고딕"/>
              </a:rPr>
              <a:t>Use Case 3: </a:t>
            </a:r>
            <a:r>
              <a:rPr lang="ko-KR" altLang="en-US" sz="1500" dirty="0">
                <a:ea typeface="맑은 고딕"/>
              </a:rPr>
              <a:t>가격 변화와 함께 변하는 키워드</a:t>
            </a:r>
            <a:r>
              <a:rPr lang="en-US" altLang="ko-KR" sz="1500" dirty="0">
                <a:ea typeface="맑은 고딕"/>
              </a:rPr>
              <a:t>(</a:t>
            </a:r>
            <a:r>
              <a:rPr lang="ko-KR" altLang="en-US" sz="1500" dirty="0">
                <a:ea typeface="맑은 고딕"/>
              </a:rPr>
              <a:t>언론사</a:t>
            </a:r>
            <a:r>
              <a:rPr lang="en-US" altLang="ko-KR" sz="1500" dirty="0">
                <a:ea typeface="맑은 고딕"/>
              </a:rPr>
              <a:t>)</a:t>
            </a:r>
            <a:r>
              <a:rPr lang="ko-KR" altLang="en-US" sz="1500" dirty="0">
                <a:ea typeface="맑은 고딕"/>
              </a:rPr>
              <a:t>의 경우</a:t>
            </a:r>
            <a:endParaRPr lang="en-US" altLang="ko-KR" sz="1500" dirty="0">
              <a:ea typeface="맑은 고딕"/>
            </a:endParaRPr>
          </a:p>
          <a:p>
            <a:pPr lvl="1"/>
            <a:r>
              <a:rPr lang="ko-KR" altLang="en-US" sz="1300" dirty="0">
                <a:ea typeface="맑은 고딕"/>
              </a:rPr>
              <a:t>인터넷 기사가 가격 변화에 즉각 반응하는 경우이다</a:t>
            </a:r>
            <a:r>
              <a:rPr lang="en-US" altLang="ko-KR" sz="1300" dirty="0">
                <a:ea typeface="맑은 고딕"/>
              </a:rPr>
              <a:t>.</a:t>
            </a:r>
          </a:p>
          <a:p>
            <a:pPr lvl="1"/>
            <a:r>
              <a:rPr lang="ko-KR" altLang="en-US" sz="1300" dirty="0">
                <a:ea typeface="맑은 고딕"/>
              </a:rPr>
              <a:t>독자들이 위의 경우에 해당하는 키워드</a:t>
            </a:r>
            <a:r>
              <a:rPr lang="en-US" altLang="ko-KR" sz="1300" dirty="0">
                <a:ea typeface="맑은 고딕"/>
              </a:rPr>
              <a:t>(</a:t>
            </a:r>
            <a:r>
              <a:rPr lang="ko-KR" altLang="en-US" sz="1300" dirty="0">
                <a:ea typeface="맑은 고딕"/>
              </a:rPr>
              <a:t>언론사</a:t>
            </a:r>
            <a:r>
              <a:rPr lang="en-US" altLang="ko-KR" sz="1300" dirty="0">
                <a:ea typeface="맑은 고딕"/>
              </a:rPr>
              <a:t>)</a:t>
            </a:r>
            <a:r>
              <a:rPr lang="ko-KR" altLang="en-US" sz="1300" dirty="0">
                <a:ea typeface="맑은 고딕"/>
              </a:rPr>
              <a:t>를 보고 합리적인 투자가 가능할 것이다</a:t>
            </a:r>
            <a:r>
              <a:rPr lang="en-US" altLang="ko-KR" sz="1300" dirty="0">
                <a:ea typeface="맑은 고딕"/>
              </a:rPr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83D7AB-415D-43C1-8790-4EA1DDFB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78965"/>
          </a:xfrm>
        </p:spPr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E97ED-7CD7-4DFF-9C08-6343056A841B}"/>
              </a:ext>
            </a:extLst>
          </p:cNvPr>
          <p:cNvSpPr txBox="1"/>
          <p:nvPr/>
        </p:nvSpPr>
        <p:spPr>
          <a:xfrm>
            <a:off x="2123728" y="504700"/>
            <a:ext cx="6888424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분석 결과를 이렇게 활용할 수 있다고 가정하는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</a:rPr>
              <a:t>것은 과도한 일반화가 아닌지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121800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F0164C43-4383-40E4-A62E-2127FAC7A594}" vid="{21211DE2-850A-4F0F-9F84-4ADEF010985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69650</TotalTime>
  <Words>806</Words>
  <Application>Microsoft Office PowerPoint</Application>
  <PresentationFormat>화면 슬라이드 쇼(4:3)</PresentationFormat>
  <Paragraphs>136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맑은 고딕</vt:lpstr>
      <vt:lpstr>맑은 고딕</vt:lpstr>
      <vt:lpstr>Arial</vt:lpstr>
      <vt:lpstr>Century Schoolbook</vt:lpstr>
      <vt:lpstr>Wingdings</vt:lpstr>
      <vt:lpstr>Wingdings 2</vt:lpstr>
      <vt:lpstr>테마1</vt:lpstr>
      <vt:lpstr>졸업작품 제목: 부동산 기사와 부동산 가격 변화의 상관관계에 대한 데이터 분석</vt:lpstr>
      <vt:lpstr>목차</vt:lpstr>
      <vt:lpstr>소개</vt:lpstr>
      <vt:lpstr>소개</vt:lpstr>
      <vt:lpstr>소개</vt:lpstr>
      <vt:lpstr>배경</vt:lpstr>
      <vt:lpstr>배경</vt:lpstr>
      <vt:lpstr>배경</vt:lpstr>
      <vt:lpstr>배경</vt:lpstr>
      <vt:lpstr>차별성</vt:lpstr>
      <vt:lpstr>사용하는 기술</vt:lpstr>
      <vt:lpstr>구조</vt:lpstr>
      <vt:lpstr>요약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최진영</dc:creator>
  <cp:lastModifiedBy>Kim Kanghee</cp:lastModifiedBy>
  <cp:revision>6817</cp:revision>
  <cp:lastPrinted>2015-08-20T02:33:28Z</cp:lastPrinted>
  <dcterms:created xsi:type="dcterms:W3CDTF">2012-03-05T16:57:15Z</dcterms:created>
  <dcterms:modified xsi:type="dcterms:W3CDTF">2022-03-20T14:09:49Z</dcterms:modified>
</cp:coreProperties>
</file>