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4"/>
  </p:sldMasterIdLst>
  <p:notesMasterIdLst>
    <p:notesMasterId r:id="rId17"/>
  </p:notesMasterIdLst>
  <p:sldIdLst>
    <p:sldId id="256" r:id="rId5"/>
    <p:sldId id="258" r:id="rId6"/>
    <p:sldId id="297" r:id="rId7"/>
    <p:sldId id="298" r:id="rId8"/>
    <p:sldId id="303" r:id="rId9"/>
    <p:sldId id="299" r:id="rId10"/>
    <p:sldId id="304" r:id="rId11"/>
    <p:sldId id="300" r:id="rId12"/>
    <p:sldId id="305" r:id="rId13"/>
    <p:sldId id="308" r:id="rId14"/>
    <p:sldId id="301" r:id="rId15"/>
    <p:sldId id="281" r:id="rId16"/>
  </p:sldIdLst>
  <p:sldSz cx="9144000" cy="5143500" type="screen16x9"/>
  <p:notesSz cx="6858000" cy="9144000"/>
  <p:embeddedFontLst>
    <p:embeddedFont>
      <p:font typeface="Catamaran Thin" panose="020B0600000101010101" charset="0"/>
      <p:regular r:id="rId18"/>
      <p:bold r:id="rId19"/>
    </p:embeddedFont>
    <p:embeddedFont>
      <p:font typeface="Fira Sans Extra Condensed Medium" panose="020B0600000101010101" charset="0"/>
      <p:regular r:id="rId20"/>
      <p:bold r:id="rId21"/>
      <p:italic r:id="rId22"/>
      <p:boldItalic r:id="rId23"/>
    </p:embeddedFont>
    <p:embeddedFont>
      <p:font typeface="Livvic" pitchFamily="2" charset="0"/>
      <p:regular r:id="rId24"/>
      <p:bold r:id="rId25"/>
      <p:italic r:id="rId26"/>
      <p:boldItalic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1A7BB1-9075-483F-93E7-5C5C43F4A692}" v="25" dt="2022-03-13T02:05:22.578"/>
  </p1510:revLst>
</p1510:revInfo>
</file>

<file path=ppt/tableStyles.xml><?xml version="1.0" encoding="utf-8"?>
<a:tblStyleLst xmlns:a="http://schemas.openxmlformats.org/drawingml/2006/main" def="{4DDFF0C4-565A-4486-91B2-6ABBE545C4B4}">
  <a:tblStyle styleId="{4DDFF0C4-565A-4486-91B2-6ABBE545C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7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찬서" userId="fd7d5915-d865-41e0-85e3-8da0313fa882" providerId="ADAL" clId="{FF1A7BB1-9075-483F-93E7-5C5C43F4A692}"/>
    <pc:docChg chg="undo custSel addSld delSld modSld">
      <pc:chgData name="이찬서" userId="fd7d5915-d865-41e0-85e3-8da0313fa882" providerId="ADAL" clId="{FF1A7BB1-9075-483F-93E7-5C5C43F4A692}" dt="2022-03-13T02:07:03.192" v="2972" actId="14100"/>
      <pc:docMkLst>
        <pc:docMk/>
      </pc:docMkLst>
      <pc:sldChg chg="modSp mod">
        <pc:chgData name="이찬서" userId="fd7d5915-d865-41e0-85e3-8da0313fa882" providerId="ADAL" clId="{FF1A7BB1-9075-483F-93E7-5C5C43F4A692}" dt="2022-03-09T18:47:31.659" v="1412" actId="14100"/>
        <pc:sldMkLst>
          <pc:docMk/>
          <pc:sldMk cId="0" sldId="256"/>
        </pc:sldMkLst>
        <pc:spChg chg="mod">
          <ac:chgData name="이찬서" userId="fd7d5915-d865-41e0-85e3-8da0313fa882" providerId="ADAL" clId="{FF1A7BB1-9075-483F-93E7-5C5C43F4A692}" dt="2022-03-09T18:47:31.659" v="1412" actId="14100"/>
          <ac:spMkLst>
            <pc:docMk/>
            <pc:sldMk cId="0" sldId="256"/>
            <ac:spMk id="124" creationId="{00000000-0000-0000-0000-000000000000}"/>
          </ac:spMkLst>
        </pc:spChg>
      </pc:sldChg>
      <pc:sldChg chg="addSp delSp modSp mod">
        <pc:chgData name="이찬서" userId="fd7d5915-d865-41e0-85e3-8da0313fa882" providerId="ADAL" clId="{FF1A7BB1-9075-483F-93E7-5C5C43F4A692}" dt="2022-03-13T02:04:45.324" v="2929" actId="20577"/>
        <pc:sldMkLst>
          <pc:docMk/>
          <pc:sldMk cId="142940986" sldId="297"/>
        </pc:sldMkLst>
        <pc:spChg chg="del">
          <ac:chgData name="이찬서" userId="fd7d5915-d865-41e0-85e3-8da0313fa882" providerId="ADAL" clId="{FF1A7BB1-9075-483F-93E7-5C5C43F4A692}" dt="2022-03-13T02:04:33.034" v="2924" actId="21"/>
          <ac:spMkLst>
            <pc:docMk/>
            <pc:sldMk cId="142940986" sldId="297"/>
            <ac:spMk id="4" creationId="{BF8C6282-3018-440D-9798-EF18CDB85C4C}"/>
          </ac:spMkLst>
        </pc:spChg>
        <pc:spChg chg="del">
          <ac:chgData name="이찬서" userId="fd7d5915-d865-41e0-85e3-8da0313fa882" providerId="ADAL" clId="{FF1A7BB1-9075-483F-93E7-5C5C43F4A692}" dt="2022-03-13T02:04:33.034" v="2924" actId="21"/>
          <ac:spMkLst>
            <pc:docMk/>
            <pc:sldMk cId="142940986" sldId="297"/>
            <ac:spMk id="5" creationId="{A851A019-AF9D-475B-8965-99C9F637790E}"/>
          </ac:spMkLst>
        </pc:spChg>
        <pc:spChg chg="del">
          <ac:chgData name="이찬서" userId="fd7d5915-d865-41e0-85e3-8da0313fa882" providerId="ADAL" clId="{FF1A7BB1-9075-483F-93E7-5C5C43F4A692}" dt="2022-03-13T02:04:33.034" v="2924" actId="21"/>
          <ac:spMkLst>
            <pc:docMk/>
            <pc:sldMk cId="142940986" sldId="297"/>
            <ac:spMk id="6" creationId="{FD9CD253-C117-48EB-A4A5-46F102D3BDA7}"/>
          </ac:spMkLst>
        </pc:spChg>
        <pc:spChg chg="mod">
          <ac:chgData name="이찬서" userId="fd7d5915-d865-41e0-85e3-8da0313fa882" providerId="ADAL" clId="{FF1A7BB1-9075-483F-93E7-5C5C43F4A692}" dt="2022-03-13T02:04:36.984" v="2925" actId="1076"/>
          <ac:spMkLst>
            <pc:docMk/>
            <pc:sldMk cId="142940986" sldId="297"/>
            <ac:spMk id="11" creationId="{55339DC8-1C94-479D-A86A-76999EE53444}"/>
          </ac:spMkLst>
        </pc:spChg>
        <pc:spChg chg="add del mod">
          <ac:chgData name="이찬서" userId="fd7d5915-d865-41e0-85e3-8da0313fa882" providerId="ADAL" clId="{FF1A7BB1-9075-483F-93E7-5C5C43F4A692}" dt="2022-03-13T02:04:24.273" v="2923"/>
          <ac:spMkLst>
            <pc:docMk/>
            <pc:sldMk cId="142940986" sldId="297"/>
            <ac:spMk id="17" creationId="{7CDAE32F-AA95-43B9-B284-416F2C5841A3}"/>
          </ac:spMkLst>
        </pc:spChg>
        <pc:spChg chg="add del mod">
          <ac:chgData name="이찬서" userId="fd7d5915-d865-41e0-85e3-8da0313fa882" providerId="ADAL" clId="{FF1A7BB1-9075-483F-93E7-5C5C43F4A692}" dt="2022-03-13T02:04:24.273" v="2923"/>
          <ac:spMkLst>
            <pc:docMk/>
            <pc:sldMk cId="142940986" sldId="297"/>
            <ac:spMk id="18" creationId="{161AD6DC-0402-4ABA-8734-F0767B3E0B92}"/>
          </ac:spMkLst>
        </pc:spChg>
        <pc:spChg chg="del">
          <ac:chgData name="이찬서" userId="fd7d5915-d865-41e0-85e3-8da0313fa882" providerId="ADAL" clId="{FF1A7BB1-9075-483F-93E7-5C5C43F4A692}" dt="2022-03-13T02:04:33.034" v="2924" actId="21"/>
          <ac:spMkLst>
            <pc:docMk/>
            <pc:sldMk cId="142940986" sldId="297"/>
            <ac:spMk id="19" creationId="{7756D95B-D638-4D0B-B4C9-642F5D0D5740}"/>
          </ac:spMkLst>
        </pc:spChg>
        <pc:spChg chg="mod">
          <ac:chgData name="이찬서" userId="fd7d5915-d865-41e0-85e3-8da0313fa882" providerId="ADAL" clId="{FF1A7BB1-9075-483F-93E7-5C5C43F4A692}" dt="2022-03-13T02:04:36.984" v="2925" actId="1076"/>
          <ac:spMkLst>
            <pc:docMk/>
            <pc:sldMk cId="142940986" sldId="297"/>
            <ac:spMk id="20" creationId="{718561A8-5661-4B30-9791-B9E99666D64E}"/>
          </ac:spMkLst>
        </pc:spChg>
        <pc:spChg chg="mod">
          <ac:chgData name="이찬서" userId="fd7d5915-d865-41e0-85e3-8da0313fa882" providerId="ADAL" clId="{FF1A7BB1-9075-483F-93E7-5C5C43F4A692}" dt="2022-03-13T02:04:43.994" v="2928" actId="20577"/>
          <ac:spMkLst>
            <pc:docMk/>
            <pc:sldMk cId="142940986" sldId="297"/>
            <ac:spMk id="21" creationId="{E36DD5C5-4E0E-44C3-B380-CC1356C3EFD9}"/>
          </ac:spMkLst>
        </pc:spChg>
        <pc:spChg chg="mod">
          <ac:chgData name="이찬서" userId="fd7d5915-d865-41e0-85e3-8da0313fa882" providerId="ADAL" clId="{FF1A7BB1-9075-483F-93E7-5C5C43F4A692}" dt="2022-03-13T02:04:36.984" v="2925" actId="1076"/>
          <ac:spMkLst>
            <pc:docMk/>
            <pc:sldMk cId="142940986" sldId="297"/>
            <ac:spMk id="22" creationId="{89F09705-D619-45C6-81FC-26286215FE0D}"/>
          </ac:spMkLst>
        </pc:spChg>
        <pc:spChg chg="add del mod">
          <ac:chgData name="이찬서" userId="fd7d5915-d865-41e0-85e3-8da0313fa882" providerId="ADAL" clId="{FF1A7BB1-9075-483F-93E7-5C5C43F4A692}" dt="2022-03-13T02:04:24.273" v="2923"/>
          <ac:spMkLst>
            <pc:docMk/>
            <pc:sldMk cId="142940986" sldId="297"/>
            <ac:spMk id="26" creationId="{FA4BA22C-575A-40B0-BF51-7F30556FEB2A}"/>
          </ac:spMkLst>
        </pc:spChg>
        <pc:spChg chg="add del mod">
          <ac:chgData name="이찬서" userId="fd7d5915-d865-41e0-85e3-8da0313fa882" providerId="ADAL" clId="{FF1A7BB1-9075-483F-93E7-5C5C43F4A692}" dt="2022-03-13T02:04:24.273" v="2923"/>
          <ac:spMkLst>
            <pc:docMk/>
            <pc:sldMk cId="142940986" sldId="297"/>
            <ac:spMk id="27" creationId="{7C56F498-6F69-4959-930C-068070650BA9}"/>
          </ac:spMkLst>
        </pc:spChg>
        <pc:spChg chg="add mod">
          <ac:chgData name="이찬서" userId="fd7d5915-d865-41e0-85e3-8da0313fa882" providerId="ADAL" clId="{FF1A7BB1-9075-483F-93E7-5C5C43F4A692}" dt="2022-03-13T02:04:41.565" v="2927" actId="1076"/>
          <ac:spMkLst>
            <pc:docMk/>
            <pc:sldMk cId="142940986" sldId="297"/>
            <ac:spMk id="28" creationId="{294BC35A-C52C-4F14-869F-FB82917C2F41}"/>
          </ac:spMkLst>
        </pc:spChg>
        <pc:spChg chg="add mod">
          <ac:chgData name="이찬서" userId="fd7d5915-d865-41e0-85e3-8da0313fa882" providerId="ADAL" clId="{FF1A7BB1-9075-483F-93E7-5C5C43F4A692}" dt="2022-03-13T02:04:41.565" v="2927" actId="1076"/>
          <ac:spMkLst>
            <pc:docMk/>
            <pc:sldMk cId="142940986" sldId="297"/>
            <ac:spMk id="29" creationId="{D61A2068-73E2-41DD-A6FD-6CBEDAC51E8A}"/>
          </ac:spMkLst>
        </pc:spChg>
        <pc:spChg chg="add mod">
          <ac:chgData name="이찬서" userId="fd7d5915-d865-41e0-85e3-8da0313fa882" providerId="ADAL" clId="{FF1A7BB1-9075-483F-93E7-5C5C43F4A692}" dt="2022-03-13T02:04:45.324" v="2929" actId="20577"/>
          <ac:spMkLst>
            <pc:docMk/>
            <pc:sldMk cId="142940986" sldId="297"/>
            <ac:spMk id="30" creationId="{EF2DB759-8BE9-40D0-8AEA-8089D1171BE8}"/>
          </ac:spMkLst>
        </pc:spChg>
        <pc:spChg chg="add mod">
          <ac:chgData name="이찬서" userId="fd7d5915-d865-41e0-85e3-8da0313fa882" providerId="ADAL" clId="{FF1A7BB1-9075-483F-93E7-5C5C43F4A692}" dt="2022-03-13T02:04:41.565" v="2927" actId="1076"/>
          <ac:spMkLst>
            <pc:docMk/>
            <pc:sldMk cId="142940986" sldId="297"/>
            <ac:spMk id="31" creationId="{EE6FEB5C-B51A-4E40-8A41-7538C73FFE4C}"/>
          </ac:spMkLst>
        </pc:spChg>
      </pc:sldChg>
      <pc:sldChg chg="modSp mod">
        <pc:chgData name="이찬서" userId="fd7d5915-d865-41e0-85e3-8da0313fa882" providerId="ADAL" clId="{FF1A7BB1-9075-483F-93E7-5C5C43F4A692}" dt="2022-03-13T02:05:22.578" v="2969"/>
        <pc:sldMkLst>
          <pc:docMk/>
          <pc:sldMk cId="4002931541" sldId="298"/>
        </pc:sldMkLst>
        <pc:spChg chg="mod">
          <ac:chgData name="이찬서" userId="fd7d5915-d865-41e0-85e3-8da0313fa882" providerId="ADAL" clId="{FF1A7BB1-9075-483F-93E7-5C5C43F4A692}" dt="2022-03-13T02:05:22.578" v="2969"/>
          <ac:spMkLst>
            <pc:docMk/>
            <pc:sldMk cId="4002931541" sldId="298"/>
            <ac:spMk id="13" creationId="{F7D82975-C0B6-4937-A968-144620345253}"/>
          </ac:spMkLst>
        </pc:spChg>
      </pc:sldChg>
      <pc:sldChg chg="modSp mod">
        <pc:chgData name="이찬서" userId="fd7d5915-d865-41e0-85e3-8da0313fa882" providerId="ADAL" clId="{FF1A7BB1-9075-483F-93E7-5C5C43F4A692}" dt="2022-03-13T02:01:58.541" v="2785" actId="20577"/>
        <pc:sldMkLst>
          <pc:docMk/>
          <pc:sldMk cId="2048328999" sldId="299"/>
        </pc:sldMkLst>
        <pc:spChg chg="mod">
          <ac:chgData name="이찬서" userId="fd7d5915-d865-41e0-85e3-8da0313fa882" providerId="ADAL" clId="{FF1A7BB1-9075-483F-93E7-5C5C43F4A692}" dt="2022-03-13T02:01:58.541" v="2785" actId="20577"/>
          <ac:spMkLst>
            <pc:docMk/>
            <pc:sldMk cId="2048328999" sldId="299"/>
            <ac:spMk id="11" creationId="{EF1ACD92-4A13-40B8-961D-FD9DB5DC2CDD}"/>
          </ac:spMkLst>
        </pc:spChg>
      </pc:sldChg>
      <pc:sldChg chg="addSp modSp mod">
        <pc:chgData name="이찬서" userId="fd7d5915-d865-41e0-85e3-8da0313fa882" providerId="ADAL" clId="{FF1A7BB1-9075-483F-93E7-5C5C43F4A692}" dt="2022-03-09T18:52:12.773" v="2021" actId="20577"/>
        <pc:sldMkLst>
          <pc:docMk/>
          <pc:sldMk cId="765962337" sldId="300"/>
        </pc:sldMkLst>
        <pc:spChg chg="mod">
          <ac:chgData name="이찬서" userId="fd7d5915-d865-41e0-85e3-8da0313fa882" providerId="ADAL" clId="{FF1A7BB1-9075-483F-93E7-5C5C43F4A692}" dt="2022-03-09T18:52:12.773" v="2021" actId="20577"/>
          <ac:spMkLst>
            <pc:docMk/>
            <pc:sldMk cId="765962337" sldId="300"/>
            <ac:spMk id="3" creationId="{A144C0B5-6D29-4975-87FE-617C2B50FBFA}"/>
          </ac:spMkLst>
        </pc:spChg>
        <pc:spChg chg="mod">
          <ac:chgData name="이찬서" userId="fd7d5915-d865-41e0-85e3-8da0313fa882" providerId="ADAL" clId="{FF1A7BB1-9075-483F-93E7-5C5C43F4A692}" dt="2022-03-09T18:33:38.857" v="615" actId="1076"/>
          <ac:spMkLst>
            <pc:docMk/>
            <pc:sldMk cId="765962337" sldId="300"/>
            <ac:spMk id="6" creationId="{832CE843-95D7-49B2-A988-7280A2E16DE7}"/>
          </ac:spMkLst>
        </pc:spChg>
        <pc:spChg chg="add mod">
          <ac:chgData name="이찬서" userId="fd7d5915-d865-41e0-85e3-8da0313fa882" providerId="ADAL" clId="{FF1A7BB1-9075-483F-93E7-5C5C43F4A692}" dt="2022-03-09T18:41:33.178" v="1252" actId="20577"/>
          <ac:spMkLst>
            <pc:docMk/>
            <pc:sldMk cId="765962337" sldId="300"/>
            <ac:spMk id="7" creationId="{2CDA0221-17A8-4B8B-B776-2408DB359A3B}"/>
          </ac:spMkLst>
        </pc:spChg>
        <pc:spChg chg="add mod">
          <ac:chgData name="이찬서" userId="fd7d5915-d865-41e0-85e3-8da0313fa882" providerId="ADAL" clId="{FF1A7BB1-9075-483F-93E7-5C5C43F4A692}" dt="2022-03-09T18:33:28.264" v="611" actId="1076"/>
          <ac:spMkLst>
            <pc:docMk/>
            <pc:sldMk cId="765962337" sldId="300"/>
            <ac:spMk id="10" creationId="{FE03F283-2254-4613-B495-5A0773BC47A7}"/>
          </ac:spMkLst>
        </pc:spChg>
        <pc:spChg chg="add mod">
          <ac:chgData name="이찬서" userId="fd7d5915-d865-41e0-85e3-8da0313fa882" providerId="ADAL" clId="{FF1A7BB1-9075-483F-93E7-5C5C43F4A692}" dt="2022-03-09T18:33:28.264" v="611" actId="1076"/>
          <ac:spMkLst>
            <pc:docMk/>
            <pc:sldMk cId="765962337" sldId="300"/>
            <ac:spMk id="11" creationId="{32576D8D-F690-43F4-AF8A-D6ACA852AEB9}"/>
          </ac:spMkLst>
        </pc:spChg>
        <pc:spChg chg="add mod">
          <ac:chgData name="이찬서" userId="fd7d5915-d865-41e0-85e3-8da0313fa882" providerId="ADAL" clId="{FF1A7BB1-9075-483F-93E7-5C5C43F4A692}" dt="2022-03-09T18:46:11.326" v="1385" actId="20577"/>
          <ac:spMkLst>
            <pc:docMk/>
            <pc:sldMk cId="765962337" sldId="300"/>
            <ac:spMk id="12" creationId="{6F285E64-D983-4A04-8952-12D0392B6E9B}"/>
          </ac:spMkLst>
        </pc:spChg>
        <pc:picChg chg="add mod">
          <ac:chgData name="이찬서" userId="fd7d5915-d865-41e0-85e3-8da0313fa882" providerId="ADAL" clId="{FF1A7BB1-9075-483F-93E7-5C5C43F4A692}" dt="2022-03-09T18:33:28.264" v="611" actId="1076"/>
          <ac:picMkLst>
            <pc:docMk/>
            <pc:sldMk cId="765962337" sldId="300"/>
            <ac:picMk id="8" creationId="{7352D2FA-3494-4D3E-967F-1F671883DB00}"/>
          </ac:picMkLst>
        </pc:picChg>
        <pc:picChg chg="add mod">
          <ac:chgData name="이찬서" userId="fd7d5915-d865-41e0-85e3-8da0313fa882" providerId="ADAL" clId="{FF1A7BB1-9075-483F-93E7-5C5C43F4A692}" dt="2022-03-09T18:46:13.035" v="1386" actId="1076"/>
          <ac:picMkLst>
            <pc:docMk/>
            <pc:sldMk cId="765962337" sldId="300"/>
            <ac:picMk id="1026" creationId="{69F8A43F-A708-428E-BC80-2E06F1118C4F}"/>
          </ac:picMkLst>
        </pc:picChg>
      </pc:sldChg>
      <pc:sldChg chg="addSp modSp mod">
        <pc:chgData name="이찬서" userId="fd7d5915-d865-41e0-85e3-8da0313fa882" providerId="ADAL" clId="{FF1A7BB1-9075-483F-93E7-5C5C43F4A692}" dt="2022-03-13T02:06:50.431" v="2971" actId="1076"/>
        <pc:sldMkLst>
          <pc:docMk/>
          <pc:sldMk cId="3618444422" sldId="301"/>
        </pc:sldMkLst>
        <pc:spChg chg="mod">
          <ac:chgData name="이찬서" userId="fd7d5915-d865-41e0-85e3-8da0313fa882" providerId="ADAL" clId="{FF1A7BB1-9075-483F-93E7-5C5C43F4A692}" dt="2022-03-09T18:55:11.289" v="2139" actId="1076"/>
          <ac:spMkLst>
            <pc:docMk/>
            <pc:sldMk cId="3618444422" sldId="301"/>
            <ac:spMk id="6" creationId="{3B5BFD0E-DE8E-4A8F-8BBE-6CB2FEFCFC04}"/>
          </ac:spMkLst>
        </pc:spChg>
        <pc:spChg chg="add mod">
          <ac:chgData name="이찬서" userId="fd7d5915-d865-41e0-85e3-8da0313fa882" providerId="ADAL" clId="{FF1A7BB1-9075-483F-93E7-5C5C43F4A692}" dt="2022-03-13T02:06:34.056" v="2970" actId="1076"/>
          <ac:spMkLst>
            <pc:docMk/>
            <pc:sldMk cId="3618444422" sldId="301"/>
            <ac:spMk id="7" creationId="{F21E9060-85CA-45A0-9B06-6D7AB921F5CF}"/>
          </ac:spMkLst>
        </pc:spChg>
        <pc:spChg chg="mod">
          <ac:chgData name="이찬서" userId="fd7d5915-d865-41e0-85e3-8da0313fa882" providerId="ADAL" clId="{FF1A7BB1-9075-483F-93E7-5C5C43F4A692}" dt="2022-03-13T02:03:46.080" v="2917" actId="20577"/>
          <ac:spMkLst>
            <pc:docMk/>
            <pc:sldMk cId="3618444422" sldId="301"/>
            <ac:spMk id="8" creationId="{C83BAD10-D327-4814-A699-D3FA3C24B79C}"/>
          </ac:spMkLst>
        </pc:spChg>
        <pc:spChg chg="mod">
          <ac:chgData name="이찬서" userId="fd7d5915-d865-41e0-85e3-8da0313fa882" providerId="ADAL" clId="{FF1A7BB1-9075-483F-93E7-5C5C43F4A692}" dt="2022-03-13T02:06:50.431" v="2971" actId="1076"/>
          <ac:spMkLst>
            <pc:docMk/>
            <pc:sldMk cId="3618444422" sldId="301"/>
            <ac:spMk id="10" creationId="{3838B48A-F914-4AD5-9590-69F7B7EF5143}"/>
          </ac:spMkLst>
        </pc:spChg>
      </pc:sldChg>
      <pc:sldChg chg="addSp delSp modSp mod">
        <pc:chgData name="이찬서" userId="fd7d5915-d865-41e0-85e3-8da0313fa882" providerId="ADAL" clId="{FF1A7BB1-9075-483F-93E7-5C5C43F4A692}" dt="2022-03-09T18:58:07.532" v="2747" actId="20577"/>
        <pc:sldMkLst>
          <pc:docMk/>
          <pc:sldMk cId="3137943427" sldId="305"/>
        </pc:sldMkLst>
        <pc:spChg chg="add del">
          <ac:chgData name="이찬서" userId="fd7d5915-d865-41e0-85e3-8da0313fa882" providerId="ADAL" clId="{FF1A7BB1-9075-483F-93E7-5C5C43F4A692}" dt="2022-03-09T18:52:08.826" v="2009" actId="478"/>
          <ac:spMkLst>
            <pc:docMk/>
            <pc:sldMk cId="3137943427" sldId="305"/>
            <ac:spMk id="3" creationId="{A144C0B5-6D29-4975-87FE-617C2B50FBFA}"/>
          </ac:spMkLst>
        </pc:spChg>
        <pc:spChg chg="mod">
          <ac:chgData name="이찬서" userId="fd7d5915-d865-41e0-85e3-8da0313fa882" providerId="ADAL" clId="{FF1A7BB1-9075-483F-93E7-5C5C43F4A692}" dt="2022-03-09T18:46:49.134" v="1397" actId="1076"/>
          <ac:spMkLst>
            <pc:docMk/>
            <pc:sldMk cId="3137943427" sldId="305"/>
            <ac:spMk id="6" creationId="{98DD0C1E-A4DB-4572-8C1F-2640F22D6F08}"/>
          </ac:spMkLst>
        </pc:spChg>
        <pc:spChg chg="add mod">
          <ac:chgData name="이찬서" userId="fd7d5915-d865-41e0-85e3-8da0313fa882" providerId="ADAL" clId="{FF1A7BB1-9075-483F-93E7-5C5C43F4A692}" dt="2022-03-09T18:58:07.532" v="2747" actId="20577"/>
          <ac:spMkLst>
            <pc:docMk/>
            <pc:sldMk cId="3137943427" sldId="305"/>
            <ac:spMk id="7" creationId="{31187E14-13FE-4D53-A309-621C37AA0A5E}"/>
          </ac:spMkLst>
        </pc:spChg>
        <pc:spChg chg="add mod">
          <ac:chgData name="이찬서" userId="fd7d5915-d865-41e0-85e3-8da0313fa882" providerId="ADAL" clId="{FF1A7BB1-9075-483F-93E7-5C5C43F4A692}" dt="2022-03-09T18:57:30.442" v="2673" actId="20577"/>
          <ac:spMkLst>
            <pc:docMk/>
            <pc:sldMk cId="3137943427" sldId="305"/>
            <ac:spMk id="8" creationId="{B785B41C-EA22-4EFD-A02A-E41A2E16418B}"/>
          </ac:spMkLst>
        </pc:spChg>
        <pc:spChg chg="add del mod">
          <ac:chgData name="이찬서" userId="fd7d5915-d865-41e0-85e3-8da0313fa882" providerId="ADAL" clId="{FF1A7BB1-9075-483F-93E7-5C5C43F4A692}" dt="2022-03-09T18:51:54.493" v="2003"/>
          <ac:spMkLst>
            <pc:docMk/>
            <pc:sldMk cId="3137943427" sldId="305"/>
            <ac:spMk id="10" creationId="{15BD746D-3309-4F58-A9A4-CE4536962AA4}"/>
          </ac:spMkLst>
        </pc:spChg>
        <pc:spChg chg="add del mod">
          <ac:chgData name="이찬서" userId="fd7d5915-d865-41e0-85e3-8da0313fa882" providerId="ADAL" clId="{FF1A7BB1-9075-483F-93E7-5C5C43F4A692}" dt="2022-03-09T18:52:00.893" v="2005"/>
          <ac:spMkLst>
            <pc:docMk/>
            <pc:sldMk cId="3137943427" sldId="305"/>
            <ac:spMk id="11" creationId="{BEBBD055-E2F9-41FA-84F1-0DDDC0C38123}"/>
          </ac:spMkLst>
        </pc:spChg>
        <pc:spChg chg="add del mod">
          <ac:chgData name="이찬서" userId="fd7d5915-d865-41e0-85e3-8da0313fa882" providerId="ADAL" clId="{FF1A7BB1-9075-483F-93E7-5C5C43F4A692}" dt="2022-03-09T18:52:08.826" v="2009" actId="478"/>
          <ac:spMkLst>
            <pc:docMk/>
            <pc:sldMk cId="3137943427" sldId="305"/>
            <ac:spMk id="12" creationId="{F1615F90-30DA-4A6D-AA5E-44D4C0241BA3}"/>
          </ac:spMkLst>
        </pc:spChg>
        <pc:spChg chg="add del mod">
          <ac:chgData name="이찬서" userId="fd7d5915-d865-41e0-85e3-8da0313fa882" providerId="ADAL" clId="{FF1A7BB1-9075-483F-93E7-5C5C43F4A692}" dt="2022-03-09T18:52:08.531" v="2008"/>
          <ac:spMkLst>
            <pc:docMk/>
            <pc:sldMk cId="3137943427" sldId="305"/>
            <ac:spMk id="13" creationId="{E42389D5-CA4E-474D-B212-E40B345FDFC8}"/>
          </ac:spMkLst>
        </pc:spChg>
      </pc:sldChg>
      <pc:sldChg chg="modSp mod">
        <pc:chgData name="이찬서" userId="fd7d5915-d865-41e0-85e3-8da0313fa882" providerId="ADAL" clId="{FF1A7BB1-9075-483F-93E7-5C5C43F4A692}" dt="2022-03-13T02:07:03.192" v="2972" actId="14100"/>
        <pc:sldMkLst>
          <pc:docMk/>
          <pc:sldMk cId="1105427784" sldId="308"/>
        </pc:sldMkLst>
        <pc:spChg chg="mod">
          <ac:chgData name="이찬서" userId="fd7d5915-d865-41e0-85e3-8da0313fa882" providerId="ADAL" clId="{FF1A7BB1-9075-483F-93E7-5C5C43F4A692}" dt="2022-03-13T02:07:03.192" v="2972" actId="14100"/>
          <ac:spMkLst>
            <pc:docMk/>
            <pc:sldMk cId="1105427784" sldId="308"/>
            <ac:spMk id="4" creationId="{C915EE2E-EA5D-4626-888F-CF0567FF32F3}"/>
          </ac:spMkLst>
        </pc:spChg>
      </pc:sldChg>
    </pc:docChg>
  </pc:docChgLst>
  <pc:docChgLst>
    <pc:chgData name="이찬서" userId="fd7d5915-d865-41e0-85e3-8da0313fa882" providerId="ADAL" clId="{3F75F830-3278-4243-AABE-F8884966BDD4}"/>
    <pc:docChg chg="undo custSel addSld delSld modSld">
      <pc:chgData name="이찬서" userId="fd7d5915-d865-41e0-85e3-8da0313fa882" providerId="ADAL" clId="{3F75F830-3278-4243-AABE-F8884966BDD4}" dt="2022-03-11T08:42:24.605" v="5367" actId="1076"/>
      <pc:docMkLst>
        <pc:docMk/>
      </pc:docMkLst>
      <pc:sldChg chg="modSp">
        <pc:chgData name="이찬서" userId="fd7d5915-d865-41e0-85e3-8da0313fa882" providerId="ADAL" clId="{3F75F830-3278-4243-AABE-F8884966BDD4}" dt="2022-03-10T02:47:55.778" v="472" actId="2711"/>
        <pc:sldMkLst>
          <pc:docMk/>
          <pc:sldMk cId="0" sldId="256"/>
        </pc:sldMkLst>
        <pc:spChg chg="mod">
          <ac:chgData name="이찬서" userId="fd7d5915-d865-41e0-85e3-8da0313fa882" providerId="ADAL" clId="{3F75F830-3278-4243-AABE-F8884966BDD4}" dt="2022-03-10T02:47:55.778" v="472" actId="2711"/>
          <ac:spMkLst>
            <pc:docMk/>
            <pc:sldMk cId="0" sldId="256"/>
            <ac:spMk id="125" creationId="{00000000-0000-0000-0000-000000000000}"/>
          </ac:spMkLst>
        </pc:spChg>
        <pc:spChg chg="mod">
          <ac:chgData name="이찬서" userId="fd7d5915-d865-41e0-85e3-8da0313fa882" providerId="ADAL" clId="{3F75F830-3278-4243-AABE-F8884966BDD4}" dt="2022-03-10T02:47:55.778" v="472" actId="2711"/>
          <ac:spMkLst>
            <pc:docMk/>
            <pc:sldMk cId="0" sldId="256"/>
            <ac:spMk id="126" creationId="{00000000-0000-0000-0000-000000000000}"/>
          </ac:spMkLst>
        </pc:spChg>
      </pc:sldChg>
      <pc:sldChg chg="modSp">
        <pc:chgData name="이찬서" userId="fd7d5915-d865-41e0-85e3-8da0313fa882" providerId="ADAL" clId="{3F75F830-3278-4243-AABE-F8884966BDD4}" dt="2022-03-10T02:47:50.591" v="471" actId="2711"/>
        <pc:sldMkLst>
          <pc:docMk/>
          <pc:sldMk cId="0" sldId="258"/>
        </pc:sldMkLst>
        <pc:spChg chg="mod">
          <ac:chgData name="이찬서" userId="fd7d5915-d865-41e0-85e3-8da0313fa882" providerId="ADAL" clId="{3F75F830-3278-4243-AABE-F8884966BDD4}" dt="2022-03-10T02:47:50.591" v="471" actId="2711"/>
          <ac:spMkLst>
            <pc:docMk/>
            <pc:sldMk cId="0" sldId="258"/>
            <ac:spMk id="22" creationId="{B91A6C21-2EC3-4258-B194-DBBCF364037D}"/>
          </ac:spMkLst>
        </pc:spChg>
        <pc:spChg chg="mod">
          <ac:chgData name="이찬서" userId="fd7d5915-d865-41e0-85e3-8da0313fa882" providerId="ADAL" clId="{3F75F830-3278-4243-AABE-F8884966BDD4}" dt="2022-03-10T02:47:50.591" v="471" actId="2711"/>
          <ac:spMkLst>
            <pc:docMk/>
            <pc:sldMk cId="0" sldId="258"/>
            <ac:spMk id="37" creationId="{52687CFE-40D7-4D0B-AB9A-C35A7617E2ED}"/>
          </ac:spMkLst>
        </pc:spChg>
        <pc:spChg chg="mod">
          <ac:chgData name="이찬서" userId="fd7d5915-d865-41e0-85e3-8da0313fa882" providerId="ADAL" clId="{3F75F830-3278-4243-AABE-F8884966BDD4}" dt="2022-03-10T02:47:50.591" v="471" actId="2711"/>
          <ac:spMkLst>
            <pc:docMk/>
            <pc:sldMk cId="0" sldId="258"/>
            <ac:spMk id="38" creationId="{41BFC3EF-F7C5-445D-861F-191BB3387469}"/>
          </ac:spMkLst>
        </pc:spChg>
        <pc:spChg chg="mod">
          <ac:chgData name="이찬서" userId="fd7d5915-d865-41e0-85e3-8da0313fa882" providerId="ADAL" clId="{3F75F830-3278-4243-AABE-F8884966BDD4}" dt="2022-03-10T02:47:50.591" v="471" actId="2711"/>
          <ac:spMkLst>
            <pc:docMk/>
            <pc:sldMk cId="0" sldId="258"/>
            <ac:spMk id="144" creationId="{00000000-0000-0000-0000-000000000000}"/>
          </ac:spMkLst>
        </pc:spChg>
        <pc:spChg chg="mod">
          <ac:chgData name="이찬서" userId="fd7d5915-d865-41e0-85e3-8da0313fa882" providerId="ADAL" clId="{3F75F830-3278-4243-AABE-F8884966BDD4}" dt="2022-03-10T02:47:50.591" v="471" actId="2711"/>
          <ac:spMkLst>
            <pc:docMk/>
            <pc:sldMk cId="0" sldId="258"/>
            <ac:spMk id="145" creationId="{00000000-0000-0000-0000-000000000000}"/>
          </ac:spMkLst>
        </pc:spChg>
        <pc:spChg chg="mod">
          <ac:chgData name="이찬서" userId="fd7d5915-d865-41e0-85e3-8da0313fa882" providerId="ADAL" clId="{3F75F830-3278-4243-AABE-F8884966BDD4}" dt="2022-03-10T02:47:50.591" v="471" actId="2711"/>
          <ac:spMkLst>
            <pc:docMk/>
            <pc:sldMk cId="0" sldId="258"/>
            <ac:spMk id="146" creationId="{00000000-0000-0000-0000-000000000000}"/>
          </ac:spMkLst>
        </pc:spChg>
        <pc:spChg chg="mod">
          <ac:chgData name="이찬서" userId="fd7d5915-d865-41e0-85e3-8da0313fa882" providerId="ADAL" clId="{3F75F830-3278-4243-AABE-F8884966BDD4}" dt="2022-03-10T02:47:50.591" v="471" actId="2711"/>
          <ac:spMkLst>
            <pc:docMk/>
            <pc:sldMk cId="0" sldId="258"/>
            <ac:spMk id="148" creationId="{00000000-0000-0000-0000-000000000000}"/>
          </ac:spMkLst>
        </pc:spChg>
        <pc:spChg chg="mod">
          <ac:chgData name="이찬서" userId="fd7d5915-d865-41e0-85e3-8da0313fa882" providerId="ADAL" clId="{3F75F830-3278-4243-AABE-F8884966BDD4}" dt="2022-03-10T02:47:50.591" v="471" actId="2711"/>
          <ac:spMkLst>
            <pc:docMk/>
            <pc:sldMk cId="0" sldId="258"/>
            <ac:spMk id="149" creationId="{00000000-0000-0000-0000-000000000000}"/>
          </ac:spMkLst>
        </pc:spChg>
        <pc:spChg chg="mod">
          <ac:chgData name="이찬서" userId="fd7d5915-d865-41e0-85e3-8da0313fa882" providerId="ADAL" clId="{3F75F830-3278-4243-AABE-F8884966BDD4}" dt="2022-03-10T02:47:50.591" v="471" actId="2711"/>
          <ac:spMkLst>
            <pc:docMk/>
            <pc:sldMk cId="0" sldId="258"/>
            <ac:spMk id="151" creationId="{00000000-0000-0000-0000-000000000000}"/>
          </ac:spMkLst>
        </pc:spChg>
        <pc:spChg chg="mod">
          <ac:chgData name="이찬서" userId="fd7d5915-d865-41e0-85e3-8da0313fa882" providerId="ADAL" clId="{3F75F830-3278-4243-AABE-F8884966BDD4}" dt="2022-03-10T02:47:50.591" v="471" actId="2711"/>
          <ac:spMkLst>
            <pc:docMk/>
            <pc:sldMk cId="0" sldId="258"/>
            <ac:spMk id="152" creationId="{00000000-0000-0000-0000-000000000000}"/>
          </ac:spMkLst>
        </pc:spChg>
        <pc:spChg chg="mod">
          <ac:chgData name="이찬서" userId="fd7d5915-d865-41e0-85e3-8da0313fa882" providerId="ADAL" clId="{3F75F830-3278-4243-AABE-F8884966BDD4}" dt="2022-03-10T02:47:50.591" v="471" actId="2711"/>
          <ac:spMkLst>
            <pc:docMk/>
            <pc:sldMk cId="0" sldId="258"/>
            <ac:spMk id="154" creationId="{00000000-0000-0000-0000-000000000000}"/>
          </ac:spMkLst>
        </pc:spChg>
      </pc:sldChg>
      <pc:sldChg chg="modSp">
        <pc:chgData name="이찬서" userId="fd7d5915-d865-41e0-85e3-8da0313fa882" providerId="ADAL" clId="{3F75F830-3278-4243-AABE-F8884966BDD4}" dt="2022-03-11T08:41:46.644" v="5358" actId="20577"/>
        <pc:sldMkLst>
          <pc:docMk/>
          <pc:sldMk cId="142940986" sldId="297"/>
        </pc:sldMkLst>
        <pc:spChg chg="mod">
          <ac:chgData name="이찬서" userId="fd7d5915-d865-41e0-85e3-8da0313fa882" providerId="ADAL" clId="{3F75F830-3278-4243-AABE-F8884966BDD4}" dt="2022-03-10T02:47:44.710" v="470" actId="2711"/>
          <ac:spMkLst>
            <pc:docMk/>
            <pc:sldMk cId="142940986" sldId="297"/>
            <ac:spMk id="3" creationId="{A144C0B5-6D29-4975-87FE-617C2B50FBFA}"/>
          </ac:spMkLst>
        </pc:spChg>
        <pc:spChg chg="mod">
          <ac:chgData name="이찬서" userId="fd7d5915-d865-41e0-85e3-8da0313fa882" providerId="ADAL" clId="{3F75F830-3278-4243-AABE-F8884966BDD4}" dt="2022-03-11T07:47:01.532" v="2705" actId="1076"/>
          <ac:spMkLst>
            <pc:docMk/>
            <pc:sldMk cId="142940986" sldId="297"/>
            <ac:spMk id="4" creationId="{BF8C6282-3018-440D-9798-EF18CDB85C4C}"/>
          </ac:spMkLst>
        </pc:spChg>
        <pc:spChg chg="mod">
          <ac:chgData name="이찬서" userId="fd7d5915-d865-41e0-85e3-8da0313fa882" providerId="ADAL" clId="{3F75F830-3278-4243-AABE-F8884966BDD4}" dt="2022-03-11T07:47:01.532" v="2705" actId="1076"/>
          <ac:spMkLst>
            <pc:docMk/>
            <pc:sldMk cId="142940986" sldId="297"/>
            <ac:spMk id="5" creationId="{A851A019-AF9D-475B-8965-99C9F637790E}"/>
          </ac:spMkLst>
        </pc:spChg>
        <pc:spChg chg="mod">
          <ac:chgData name="이찬서" userId="fd7d5915-d865-41e0-85e3-8da0313fa882" providerId="ADAL" clId="{3F75F830-3278-4243-AABE-F8884966BDD4}" dt="2022-03-11T07:47:01.532" v="2705" actId="1076"/>
          <ac:spMkLst>
            <pc:docMk/>
            <pc:sldMk cId="142940986" sldId="297"/>
            <ac:spMk id="6" creationId="{FD9CD253-C117-48EB-A4A5-46F102D3BDA7}"/>
          </ac:spMkLst>
        </pc:spChg>
        <pc:spChg chg="mod">
          <ac:chgData name="이찬서" userId="fd7d5915-d865-41e0-85e3-8da0313fa882" providerId="ADAL" clId="{3F75F830-3278-4243-AABE-F8884966BDD4}" dt="2022-03-11T07:47:46.447" v="2869"/>
          <ac:spMkLst>
            <pc:docMk/>
            <pc:sldMk cId="142940986" sldId="297"/>
            <ac:spMk id="11" creationId="{55339DC8-1C94-479D-A86A-76999EE53444}"/>
          </ac:spMkLst>
        </pc:spChg>
        <pc:spChg chg="mod">
          <ac:chgData name="이찬서" userId="fd7d5915-d865-41e0-85e3-8da0313fa882" providerId="ADAL" clId="{3F75F830-3278-4243-AABE-F8884966BDD4}" dt="2022-03-11T08:41:46.644" v="5358" actId="20577"/>
          <ac:spMkLst>
            <pc:docMk/>
            <pc:sldMk cId="142940986" sldId="297"/>
            <ac:spMk id="12" creationId="{04213AF1-36C8-4A1C-8373-56C9A6C3F48F}"/>
          </ac:spMkLst>
        </pc:spChg>
        <pc:spChg chg="mod">
          <ac:chgData name="이찬서" userId="fd7d5915-d865-41e0-85e3-8da0313fa882" providerId="ADAL" clId="{3F75F830-3278-4243-AABE-F8884966BDD4}" dt="2022-03-10T02:47:44.710" v="470" actId="2711"/>
          <ac:spMkLst>
            <pc:docMk/>
            <pc:sldMk cId="142940986" sldId="297"/>
            <ac:spMk id="13" creationId="{E7B4388C-779E-47AB-8653-A5D5EDB2A96D}"/>
          </ac:spMkLst>
        </pc:spChg>
        <pc:spChg chg="mod">
          <ac:chgData name="이찬서" userId="fd7d5915-d865-41e0-85e3-8da0313fa882" providerId="ADAL" clId="{3F75F830-3278-4243-AABE-F8884966BDD4}" dt="2022-03-11T07:47:01.532" v="2705" actId="1076"/>
          <ac:spMkLst>
            <pc:docMk/>
            <pc:sldMk cId="142940986" sldId="297"/>
            <ac:spMk id="19" creationId="{7756D95B-D638-4D0B-B4C9-642F5D0D5740}"/>
          </ac:spMkLst>
        </pc:spChg>
        <pc:spChg chg="mod">
          <ac:chgData name="이찬서" userId="fd7d5915-d865-41e0-85e3-8da0313fa882" providerId="ADAL" clId="{3F75F830-3278-4243-AABE-F8884966BDD4}" dt="2022-03-11T07:47:01.532" v="2705" actId="1076"/>
          <ac:spMkLst>
            <pc:docMk/>
            <pc:sldMk cId="142940986" sldId="297"/>
            <ac:spMk id="20" creationId="{718561A8-5661-4B30-9791-B9E99666D64E}"/>
          </ac:spMkLst>
        </pc:spChg>
        <pc:spChg chg="mod">
          <ac:chgData name="이찬서" userId="fd7d5915-d865-41e0-85e3-8da0313fa882" providerId="ADAL" clId="{3F75F830-3278-4243-AABE-F8884966BDD4}" dt="2022-03-11T07:47:01.532" v="2705" actId="1076"/>
          <ac:spMkLst>
            <pc:docMk/>
            <pc:sldMk cId="142940986" sldId="297"/>
            <ac:spMk id="21" creationId="{E36DD5C5-4E0E-44C3-B380-CC1356C3EFD9}"/>
          </ac:spMkLst>
        </pc:spChg>
        <pc:spChg chg="mod">
          <ac:chgData name="이찬서" userId="fd7d5915-d865-41e0-85e3-8da0313fa882" providerId="ADAL" clId="{3F75F830-3278-4243-AABE-F8884966BDD4}" dt="2022-03-11T07:47:23.565" v="2728"/>
          <ac:spMkLst>
            <pc:docMk/>
            <pc:sldMk cId="142940986" sldId="297"/>
            <ac:spMk id="22" creationId="{89F09705-D619-45C6-81FC-26286215FE0D}"/>
          </ac:spMkLst>
        </pc:spChg>
        <pc:spChg chg="mod">
          <ac:chgData name="이찬서" userId="fd7d5915-d865-41e0-85e3-8da0313fa882" providerId="ADAL" clId="{3F75F830-3278-4243-AABE-F8884966BDD4}" dt="2022-03-11T07:47:01.532" v="2705" actId="1076"/>
          <ac:spMkLst>
            <pc:docMk/>
            <pc:sldMk cId="142940986" sldId="297"/>
            <ac:spMk id="23" creationId="{7117C8A3-3875-423A-9FDF-1F0DFEBFB9B7}"/>
          </ac:spMkLst>
        </pc:spChg>
        <pc:spChg chg="mod">
          <ac:chgData name="이찬서" userId="fd7d5915-d865-41e0-85e3-8da0313fa882" providerId="ADAL" clId="{3F75F830-3278-4243-AABE-F8884966BDD4}" dt="2022-03-11T07:47:01.532" v="2705" actId="1076"/>
          <ac:spMkLst>
            <pc:docMk/>
            <pc:sldMk cId="142940986" sldId="297"/>
            <ac:spMk id="24" creationId="{20EF8EE1-325F-4DBB-A8A7-D7B2C016A3D0}"/>
          </ac:spMkLst>
        </pc:spChg>
        <pc:spChg chg="mod">
          <ac:chgData name="이찬서" userId="fd7d5915-d865-41e0-85e3-8da0313fa882" providerId="ADAL" clId="{3F75F830-3278-4243-AABE-F8884966BDD4}" dt="2022-03-11T07:47:14.378" v="2706"/>
          <ac:spMkLst>
            <pc:docMk/>
            <pc:sldMk cId="142940986" sldId="297"/>
            <ac:spMk id="25" creationId="{B2913E9D-FEAE-4404-874B-98B3F9D551B5}"/>
          </ac:spMkLst>
        </pc:spChg>
      </pc:sldChg>
      <pc:sldChg chg="modSp">
        <pc:chgData name="이찬서" userId="fd7d5915-d865-41e0-85e3-8da0313fa882" providerId="ADAL" clId="{3F75F830-3278-4243-AABE-F8884966BDD4}" dt="2022-03-10T02:47:35.531" v="469" actId="2711"/>
        <pc:sldMkLst>
          <pc:docMk/>
          <pc:sldMk cId="4002931541" sldId="298"/>
        </pc:sldMkLst>
        <pc:spChg chg="mod">
          <ac:chgData name="이찬서" userId="fd7d5915-d865-41e0-85e3-8da0313fa882" providerId="ADAL" clId="{3F75F830-3278-4243-AABE-F8884966BDD4}" dt="2022-03-10T02:47:35.531" v="469" actId="2711"/>
          <ac:spMkLst>
            <pc:docMk/>
            <pc:sldMk cId="4002931541" sldId="298"/>
            <ac:spMk id="2" creationId="{89695F9A-99BE-4303-B936-D42D853D52F0}"/>
          </ac:spMkLst>
        </pc:spChg>
        <pc:spChg chg="mod">
          <ac:chgData name="이찬서" userId="fd7d5915-d865-41e0-85e3-8da0313fa882" providerId="ADAL" clId="{3F75F830-3278-4243-AABE-F8884966BDD4}" dt="2022-03-10T02:47:35.531" v="469" actId="2711"/>
          <ac:spMkLst>
            <pc:docMk/>
            <pc:sldMk cId="4002931541" sldId="298"/>
            <ac:spMk id="3" creationId="{A144C0B5-6D29-4975-87FE-617C2B50FBFA}"/>
          </ac:spMkLst>
        </pc:spChg>
        <pc:spChg chg="mod">
          <ac:chgData name="이찬서" userId="fd7d5915-d865-41e0-85e3-8da0313fa882" providerId="ADAL" clId="{3F75F830-3278-4243-AABE-F8884966BDD4}" dt="2022-03-10T02:47:35.531" v="469" actId="2711"/>
          <ac:spMkLst>
            <pc:docMk/>
            <pc:sldMk cId="4002931541" sldId="298"/>
            <ac:spMk id="4" creationId="{09A40E93-6FD2-4FBC-9400-DB0478F206AD}"/>
          </ac:spMkLst>
        </pc:spChg>
        <pc:spChg chg="mod">
          <ac:chgData name="이찬서" userId="fd7d5915-d865-41e0-85e3-8da0313fa882" providerId="ADAL" clId="{3F75F830-3278-4243-AABE-F8884966BDD4}" dt="2022-03-10T02:47:35.531" v="469" actId="2711"/>
          <ac:spMkLst>
            <pc:docMk/>
            <pc:sldMk cId="4002931541" sldId="298"/>
            <ac:spMk id="6" creationId="{D70A0DFB-668E-488F-847F-FF3FE9337B26}"/>
          </ac:spMkLst>
        </pc:spChg>
        <pc:spChg chg="mod">
          <ac:chgData name="이찬서" userId="fd7d5915-d865-41e0-85e3-8da0313fa882" providerId="ADAL" clId="{3F75F830-3278-4243-AABE-F8884966BDD4}" dt="2022-03-10T02:47:35.531" v="469" actId="2711"/>
          <ac:spMkLst>
            <pc:docMk/>
            <pc:sldMk cId="4002931541" sldId="298"/>
            <ac:spMk id="7" creationId="{89A46FA3-6580-4629-A0A9-0FB8D90F74C7}"/>
          </ac:spMkLst>
        </pc:spChg>
        <pc:spChg chg="mod">
          <ac:chgData name="이찬서" userId="fd7d5915-d865-41e0-85e3-8da0313fa882" providerId="ADAL" clId="{3F75F830-3278-4243-AABE-F8884966BDD4}" dt="2022-03-10T02:47:35.531" v="469" actId="2711"/>
          <ac:spMkLst>
            <pc:docMk/>
            <pc:sldMk cId="4002931541" sldId="298"/>
            <ac:spMk id="13" creationId="{F7D82975-C0B6-4937-A968-144620345253}"/>
          </ac:spMkLst>
        </pc:spChg>
      </pc:sldChg>
      <pc:sldChg chg="modSp">
        <pc:chgData name="이찬서" userId="fd7d5915-d865-41e0-85e3-8da0313fa882" providerId="ADAL" clId="{3F75F830-3278-4243-AABE-F8884966BDD4}" dt="2022-03-11T08:42:24.605" v="5367" actId="1076"/>
        <pc:sldMkLst>
          <pc:docMk/>
          <pc:sldMk cId="2048328999" sldId="299"/>
        </pc:sldMkLst>
        <pc:spChg chg="mod">
          <ac:chgData name="이찬서" userId="fd7d5915-d865-41e0-85e3-8da0313fa882" providerId="ADAL" clId="{3F75F830-3278-4243-AABE-F8884966BDD4}" dt="2022-03-11T08:22:34.376" v="5290" actId="948"/>
          <ac:spMkLst>
            <pc:docMk/>
            <pc:sldMk cId="2048328999" sldId="299"/>
            <ac:spMk id="2" creationId="{FFA63443-B615-49D2-871C-50F415ACD8AC}"/>
          </ac:spMkLst>
        </pc:spChg>
        <pc:spChg chg="mod">
          <ac:chgData name="이찬서" userId="fd7d5915-d865-41e0-85e3-8da0313fa882" providerId="ADAL" clId="{3F75F830-3278-4243-AABE-F8884966BDD4}" dt="2022-03-10T02:47:08.720" v="463" actId="2711"/>
          <ac:spMkLst>
            <pc:docMk/>
            <pc:sldMk cId="2048328999" sldId="299"/>
            <ac:spMk id="3" creationId="{A144C0B5-6D29-4975-87FE-617C2B50FBFA}"/>
          </ac:spMkLst>
        </pc:spChg>
        <pc:spChg chg="mod">
          <ac:chgData name="이찬서" userId="fd7d5915-d865-41e0-85e3-8da0313fa882" providerId="ADAL" clId="{3F75F830-3278-4243-AABE-F8884966BDD4}" dt="2022-03-11T08:23:06.230" v="5311" actId="20577"/>
          <ac:spMkLst>
            <pc:docMk/>
            <pc:sldMk cId="2048328999" sldId="299"/>
            <ac:spMk id="6" creationId="{0D0578BC-CA0C-45BA-A562-3764DF3D8286}"/>
          </ac:spMkLst>
        </pc:spChg>
        <pc:spChg chg="mod">
          <ac:chgData name="이찬서" userId="fd7d5915-d865-41e0-85e3-8da0313fa882" providerId="ADAL" clId="{3F75F830-3278-4243-AABE-F8884966BDD4}" dt="2022-03-11T08:23:13.063" v="5317" actId="20577"/>
          <ac:spMkLst>
            <pc:docMk/>
            <pc:sldMk cId="2048328999" sldId="299"/>
            <ac:spMk id="7" creationId="{952EF197-FFA0-40D4-8F73-B6ACC31263B2}"/>
          </ac:spMkLst>
        </pc:spChg>
        <pc:spChg chg="mod">
          <ac:chgData name="이찬서" userId="fd7d5915-d865-41e0-85e3-8da0313fa882" providerId="ADAL" clId="{3F75F830-3278-4243-AABE-F8884966BDD4}" dt="2022-03-11T08:42:24.605" v="5367" actId="1076"/>
          <ac:spMkLst>
            <pc:docMk/>
            <pc:sldMk cId="2048328999" sldId="299"/>
            <ac:spMk id="11" creationId="{EF1ACD92-4A13-40B8-961D-FD9DB5DC2CDD}"/>
          </ac:spMkLst>
        </pc:spChg>
        <pc:spChg chg="mod">
          <ac:chgData name="이찬서" userId="fd7d5915-d865-41e0-85e3-8da0313fa882" providerId="ADAL" clId="{3F75F830-3278-4243-AABE-F8884966BDD4}" dt="2022-03-11T08:42:14.414" v="5359" actId="1076"/>
          <ac:spMkLst>
            <pc:docMk/>
            <pc:sldMk cId="2048328999" sldId="299"/>
            <ac:spMk id="14" creationId="{2B93ABEC-9BDD-43AB-90E5-34BB8FD32E19}"/>
          </ac:spMkLst>
        </pc:spChg>
        <pc:spChg chg="mod">
          <ac:chgData name="이찬서" userId="fd7d5915-d865-41e0-85e3-8da0313fa882" providerId="ADAL" clId="{3F75F830-3278-4243-AABE-F8884966BDD4}" dt="2022-03-10T02:47:08.720" v="463" actId="2711"/>
          <ac:spMkLst>
            <pc:docMk/>
            <pc:sldMk cId="2048328999" sldId="299"/>
            <ac:spMk id="16" creationId="{7374FC24-9039-4D4D-9345-92C1B98FBDC8}"/>
          </ac:spMkLst>
        </pc:spChg>
        <pc:picChg chg="mod">
          <ac:chgData name="이찬서" userId="fd7d5915-d865-41e0-85e3-8da0313fa882" providerId="ADAL" clId="{3F75F830-3278-4243-AABE-F8884966BDD4}" dt="2022-03-11T08:22:45.457" v="5305" actId="1036"/>
          <ac:picMkLst>
            <pc:docMk/>
            <pc:sldMk cId="2048328999" sldId="299"/>
            <ac:picMk id="7172" creationId="{C06096C7-0F82-420E-AF6C-B1ED85BB952D}"/>
          </ac:picMkLst>
        </pc:picChg>
      </pc:sldChg>
      <pc:sldChg chg="modSp">
        <pc:chgData name="이찬서" userId="fd7d5915-d865-41e0-85e3-8da0313fa882" providerId="ADAL" clId="{3F75F830-3278-4243-AABE-F8884966BDD4}" dt="2022-03-11T07:45:40.577" v="2626" actId="20577"/>
        <pc:sldMkLst>
          <pc:docMk/>
          <pc:sldMk cId="765962337" sldId="300"/>
        </pc:sldMkLst>
        <pc:spChg chg="mod">
          <ac:chgData name="이찬서" userId="fd7d5915-d865-41e0-85e3-8da0313fa882" providerId="ADAL" clId="{3F75F830-3278-4243-AABE-F8884966BDD4}" dt="2022-03-10T02:46:47.096" v="461" actId="2711"/>
          <ac:spMkLst>
            <pc:docMk/>
            <pc:sldMk cId="765962337" sldId="300"/>
            <ac:spMk id="3" creationId="{A144C0B5-6D29-4975-87FE-617C2B50FBFA}"/>
          </ac:spMkLst>
        </pc:spChg>
        <pc:spChg chg="mod">
          <ac:chgData name="이찬서" userId="fd7d5915-d865-41e0-85e3-8da0313fa882" providerId="ADAL" clId="{3F75F830-3278-4243-AABE-F8884966BDD4}" dt="2022-03-10T02:46:47.096" v="461" actId="2711"/>
          <ac:spMkLst>
            <pc:docMk/>
            <pc:sldMk cId="765962337" sldId="300"/>
            <ac:spMk id="5" creationId="{7E50B91E-3635-4B9E-9A75-1CFBA111E4D0}"/>
          </ac:spMkLst>
        </pc:spChg>
        <pc:spChg chg="mod">
          <ac:chgData name="이찬서" userId="fd7d5915-d865-41e0-85e3-8da0313fa882" providerId="ADAL" clId="{3F75F830-3278-4243-AABE-F8884966BDD4}" dt="2022-03-10T02:46:47.096" v="461" actId="2711"/>
          <ac:spMkLst>
            <pc:docMk/>
            <pc:sldMk cId="765962337" sldId="300"/>
            <ac:spMk id="6" creationId="{832CE843-95D7-49B2-A988-7280A2E16DE7}"/>
          </ac:spMkLst>
        </pc:spChg>
        <pc:spChg chg="mod">
          <ac:chgData name="이찬서" userId="fd7d5915-d865-41e0-85e3-8da0313fa882" providerId="ADAL" clId="{3F75F830-3278-4243-AABE-F8884966BDD4}" dt="2022-03-10T05:06:04.683" v="2362" actId="113"/>
          <ac:spMkLst>
            <pc:docMk/>
            <pc:sldMk cId="765962337" sldId="300"/>
            <ac:spMk id="7" creationId="{2CDA0221-17A8-4B8B-B776-2408DB359A3B}"/>
          </ac:spMkLst>
        </pc:spChg>
        <pc:spChg chg="mod">
          <ac:chgData name="이찬서" userId="fd7d5915-d865-41e0-85e3-8da0313fa882" providerId="ADAL" clId="{3F75F830-3278-4243-AABE-F8884966BDD4}" dt="2022-03-10T00:29:30.340" v="21" actId="1035"/>
          <ac:spMkLst>
            <pc:docMk/>
            <pc:sldMk cId="765962337" sldId="300"/>
            <ac:spMk id="10" creationId="{FE03F283-2254-4613-B495-5A0773BC47A7}"/>
          </ac:spMkLst>
        </pc:spChg>
        <pc:spChg chg="mod">
          <ac:chgData name="이찬서" userId="fd7d5915-d865-41e0-85e3-8da0313fa882" providerId="ADAL" clId="{3F75F830-3278-4243-AABE-F8884966BDD4}" dt="2022-03-10T00:29:30.340" v="21" actId="1035"/>
          <ac:spMkLst>
            <pc:docMk/>
            <pc:sldMk cId="765962337" sldId="300"/>
            <ac:spMk id="11" creationId="{32576D8D-F690-43F4-AF8A-D6ACA852AEB9}"/>
          </ac:spMkLst>
        </pc:spChg>
        <pc:spChg chg="mod">
          <ac:chgData name="이찬서" userId="fd7d5915-d865-41e0-85e3-8da0313fa882" providerId="ADAL" clId="{3F75F830-3278-4243-AABE-F8884966BDD4}" dt="2022-03-11T07:45:40.577" v="2626" actId="20577"/>
          <ac:spMkLst>
            <pc:docMk/>
            <pc:sldMk cId="765962337" sldId="300"/>
            <ac:spMk id="12" creationId="{6F285E64-D983-4A04-8952-12D0392B6E9B}"/>
          </ac:spMkLst>
        </pc:spChg>
        <pc:picChg chg="mod">
          <ac:chgData name="이찬서" userId="fd7d5915-d865-41e0-85e3-8da0313fa882" providerId="ADAL" clId="{3F75F830-3278-4243-AABE-F8884966BDD4}" dt="2022-03-10T00:29:30.340" v="21" actId="1035"/>
          <ac:picMkLst>
            <pc:docMk/>
            <pc:sldMk cId="765962337" sldId="300"/>
            <ac:picMk id="8" creationId="{7352D2FA-3494-4D3E-967F-1F671883DB00}"/>
          </ac:picMkLst>
        </pc:picChg>
      </pc:sldChg>
      <pc:sldChg chg="addSp delSp modSp">
        <pc:chgData name="이찬서" userId="fd7d5915-d865-41e0-85e3-8da0313fa882" providerId="ADAL" clId="{3F75F830-3278-4243-AABE-F8884966BDD4}" dt="2022-03-11T08:22:13.963" v="5289"/>
        <pc:sldMkLst>
          <pc:docMk/>
          <pc:sldMk cId="3618444422" sldId="301"/>
        </pc:sldMkLst>
        <pc:spChg chg="mod">
          <ac:chgData name="이찬서" userId="fd7d5915-d865-41e0-85e3-8da0313fa882" providerId="ADAL" clId="{3F75F830-3278-4243-AABE-F8884966BDD4}" dt="2022-03-10T02:45:59.743" v="454" actId="2711"/>
          <ac:spMkLst>
            <pc:docMk/>
            <pc:sldMk cId="3618444422" sldId="301"/>
            <ac:spMk id="3" creationId="{A144C0B5-6D29-4975-87FE-617C2B50FBFA}"/>
          </ac:spMkLst>
        </pc:spChg>
        <pc:spChg chg="mod">
          <ac:chgData name="이찬서" userId="fd7d5915-d865-41e0-85e3-8da0313fa882" providerId="ADAL" clId="{3F75F830-3278-4243-AABE-F8884966BDD4}" dt="2022-03-10T02:45:59.743" v="454" actId="2711"/>
          <ac:spMkLst>
            <pc:docMk/>
            <pc:sldMk cId="3618444422" sldId="301"/>
            <ac:spMk id="5" creationId="{5AC48F94-7575-48F3-BA4F-8CC5DD3E44C2}"/>
          </ac:spMkLst>
        </pc:spChg>
        <pc:spChg chg="del mod">
          <ac:chgData name="이찬서" userId="fd7d5915-d865-41e0-85e3-8da0313fa882" providerId="ADAL" clId="{3F75F830-3278-4243-AABE-F8884966BDD4}" dt="2022-03-11T07:58:07.989" v="3591" actId="478"/>
          <ac:spMkLst>
            <pc:docMk/>
            <pc:sldMk cId="3618444422" sldId="301"/>
            <ac:spMk id="6" creationId="{3B5BFD0E-DE8E-4A8F-8BBE-6CB2FEFCFC04}"/>
          </ac:spMkLst>
        </pc:spChg>
        <pc:spChg chg="mod">
          <ac:chgData name="이찬서" userId="fd7d5915-d865-41e0-85e3-8da0313fa882" providerId="ADAL" clId="{3F75F830-3278-4243-AABE-F8884966BDD4}" dt="2022-03-11T08:08:51.290" v="4333" actId="20577"/>
          <ac:spMkLst>
            <pc:docMk/>
            <pc:sldMk cId="3618444422" sldId="301"/>
            <ac:spMk id="7" creationId="{F21E9060-85CA-45A0-9B06-6D7AB921F5CF}"/>
          </ac:spMkLst>
        </pc:spChg>
        <pc:spChg chg="add mod">
          <ac:chgData name="이찬서" userId="fd7d5915-d865-41e0-85e3-8da0313fa882" providerId="ADAL" clId="{3F75F830-3278-4243-AABE-F8884966BDD4}" dt="2022-03-11T08:22:13.963" v="5289"/>
          <ac:spMkLst>
            <pc:docMk/>
            <pc:sldMk cId="3618444422" sldId="301"/>
            <ac:spMk id="8" creationId="{C83BAD10-D327-4814-A699-D3FA3C24B79C}"/>
          </ac:spMkLst>
        </pc:spChg>
        <pc:spChg chg="add mod">
          <ac:chgData name="이찬서" userId="fd7d5915-d865-41e0-85e3-8da0313fa882" providerId="ADAL" clId="{3F75F830-3278-4243-AABE-F8884966BDD4}" dt="2022-03-11T08:21:34.759" v="5190" actId="6549"/>
          <ac:spMkLst>
            <pc:docMk/>
            <pc:sldMk cId="3618444422" sldId="301"/>
            <ac:spMk id="10" creationId="{3838B48A-F914-4AD5-9590-69F7B7EF5143}"/>
          </ac:spMkLst>
        </pc:spChg>
      </pc:sldChg>
      <pc:sldChg chg="modSp">
        <pc:chgData name="이찬서" userId="fd7d5915-d865-41e0-85e3-8da0313fa882" providerId="ADAL" clId="{3F75F830-3278-4243-AABE-F8884966BDD4}" dt="2022-03-11T08:04:17.351" v="4068" actId="20577"/>
        <pc:sldMkLst>
          <pc:docMk/>
          <pc:sldMk cId="304794265" sldId="303"/>
        </pc:sldMkLst>
        <pc:spChg chg="mod">
          <ac:chgData name="이찬서" userId="fd7d5915-d865-41e0-85e3-8da0313fa882" providerId="ADAL" clId="{3F75F830-3278-4243-AABE-F8884966BDD4}" dt="2022-03-10T02:47:14.959" v="464" actId="2711"/>
          <ac:spMkLst>
            <pc:docMk/>
            <pc:sldMk cId="304794265" sldId="303"/>
            <ac:spMk id="3" creationId="{A144C0B5-6D29-4975-87FE-617C2B50FBFA}"/>
          </ac:spMkLst>
        </pc:spChg>
        <pc:spChg chg="mod">
          <ac:chgData name="이찬서" userId="fd7d5915-d865-41e0-85e3-8da0313fa882" providerId="ADAL" clId="{3F75F830-3278-4243-AABE-F8884966BDD4}" dt="2022-03-11T08:04:17.351" v="4068" actId="20577"/>
          <ac:spMkLst>
            <pc:docMk/>
            <pc:sldMk cId="304794265" sldId="303"/>
            <ac:spMk id="6" creationId="{25FAA107-B7D2-489B-9A59-B1382D123CB2}"/>
          </ac:spMkLst>
        </pc:spChg>
        <pc:spChg chg="mod">
          <ac:chgData name="이찬서" userId="fd7d5915-d865-41e0-85e3-8da0313fa882" providerId="ADAL" clId="{3F75F830-3278-4243-AABE-F8884966BDD4}" dt="2022-03-10T02:47:14.959" v="464" actId="2711"/>
          <ac:spMkLst>
            <pc:docMk/>
            <pc:sldMk cId="304794265" sldId="303"/>
            <ac:spMk id="7" creationId="{41BAFB0C-E725-4EEF-B6CD-CC2285FF222D}"/>
          </ac:spMkLst>
        </pc:spChg>
        <pc:spChg chg="mod">
          <ac:chgData name="이찬서" userId="fd7d5915-d865-41e0-85e3-8da0313fa882" providerId="ADAL" clId="{3F75F830-3278-4243-AABE-F8884966BDD4}" dt="2022-03-10T02:47:14.959" v="464" actId="2711"/>
          <ac:spMkLst>
            <pc:docMk/>
            <pc:sldMk cId="304794265" sldId="303"/>
            <ac:spMk id="10" creationId="{0E271434-1F3E-45FE-AACD-B7E5DD1712D7}"/>
          </ac:spMkLst>
        </pc:spChg>
        <pc:spChg chg="mod">
          <ac:chgData name="이찬서" userId="fd7d5915-d865-41e0-85e3-8da0313fa882" providerId="ADAL" clId="{3F75F830-3278-4243-AABE-F8884966BDD4}" dt="2022-03-10T02:45:03.405" v="450" actId="1076"/>
          <ac:spMkLst>
            <pc:docMk/>
            <pc:sldMk cId="304794265" sldId="303"/>
            <ac:spMk id="13" creationId="{F7A944DF-3BA2-4E1D-A102-89DA3A51E110}"/>
          </ac:spMkLst>
        </pc:spChg>
      </pc:sldChg>
      <pc:sldChg chg="modSp">
        <pc:chgData name="이찬서" userId="fd7d5915-d865-41e0-85e3-8da0313fa882" providerId="ADAL" clId="{3F75F830-3278-4243-AABE-F8884966BDD4}" dt="2022-03-11T08:23:28.154" v="5329" actId="20577"/>
        <pc:sldMkLst>
          <pc:docMk/>
          <pc:sldMk cId="766222835" sldId="304"/>
        </pc:sldMkLst>
        <pc:spChg chg="mod">
          <ac:chgData name="이찬서" userId="fd7d5915-d865-41e0-85e3-8da0313fa882" providerId="ADAL" clId="{3F75F830-3278-4243-AABE-F8884966BDD4}" dt="2022-03-10T02:46:58.533" v="462" actId="2711"/>
          <ac:spMkLst>
            <pc:docMk/>
            <pc:sldMk cId="766222835" sldId="304"/>
            <ac:spMk id="3" creationId="{A144C0B5-6D29-4975-87FE-617C2B50FBFA}"/>
          </ac:spMkLst>
        </pc:spChg>
        <pc:spChg chg="mod">
          <ac:chgData name="이찬서" userId="fd7d5915-d865-41e0-85e3-8da0313fa882" providerId="ADAL" clId="{3F75F830-3278-4243-AABE-F8884966BDD4}" dt="2022-03-11T08:23:17.674" v="5321" actId="20577"/>
          <ac:spMkLst>
            <pc:docMk/>
            <pc:sldMk cId="766222835" sldId="304"/>
            <ac:spMk id="6" creationId="{0D0578BC-CA0C-45BA-A562-3764DF3D8286}"/>
          </ac:spMkLst>
        </pc:spChg>
        <pc:spChg chg="mod">
          <ac:chgData name="이찬서" userId="fd7d5915-d865-41e0-85e3-8da0313fa882" providerId="ADAL" clId="{3F75F830-3278-4243-AABE-F8884966BDD4}" dt="2022-03-11T08:23:28.154" v="5329" actId="20577"/>
          <ac:spMkLst>
            <pc:docMk/>
            <pc:sldMk cId="766222835" sldId="304"/>
            <ac:spMk id="7" creationId="{952EF197-FFA0-40D4-8F73-B6ACC31263B2}"/>
          </ac:spMkLst>
        </pc:spChg>
        <pc:spChg chg="mod">
          <ac:chgData name="이찬서" userId="fd7d5915-d865-41e0-85e3-8da0313fa882" providerId="ADAL" clId="{3F75F830-3278-4243-AABE-F8884966BDD4}" dt="2022-03-11T08:23:21.498" v="5325" actId="20577"/>
          <ac:spMkLst>
            <pc:docMk/>
            <pc:sldMk cId="766222835" sldId="304"/>
            <ac:spMk id="8" creationId="{EBC1F473-3A74-4A87-8CEE-AD7557E4B6DE}"/>
          </ac:spMkLst>
        </pc:spChg>
        <pc:spChg chg="mod">
          <ac:chgData name="이찬서" userId="fd7d5915-d865-41e0-85e3-8da0313fa882" providerId="ADAL" clId="{3F75F830-3278-4243-AABE-F8884966BDD4}" dt="2022-03-10T02:46:58.533" v="462" actId="2711"/>
          <ac:spMkLst>
            <pc:docMk/>
            <pc:sldMk cId="766222835" sldId="304"/>
            <ac:spMk id="10" creationId="{E70CFE60-2E18-4F7C-A2EB-3E62949CD11E}"/>
          </ac:spMkLst>
        </pc:spChg>
        <pc:spChg chg="mod">
          <ac:chgData name="이찬서" userId="fd7d5915-d865-41e0-85e3-8da0313fa882" providerId="ADAL" clId="{3F75F830-3278-4243-AABE-F8884966BDD4}" dt="2022-03-10T02:46:58.533" v="462" actId="2711"/>
          <ac:spMkLst>
            <pc:docMk/>
            <pc:sldMk cId="766222835" sldId="304"/>
            <ac:spMk id="12" creationId="{F732639E-314A-449D-95CC-6CAB6802AEB5}"/>
          </ac:spMkLst>
        </pc:spChg>
        <pc:spChg chg="mod">
          <ac:chgData name="이찬서" userId="fd7d5915-d865-41e0-85e3-8da0313fa882" providerId="ADAL" clId="{3F75F830-3278-4243-AABE-F8884966BDD4}" dt="2022-03-11T07:42:24.176" v="2402" actId="20577"/>
          <ac:spMkLst>
            <pc:docMk/>
            <pc:sldMk cId="766222835" sldId="304"/>
            <ac:spMk id="16" creationId="{818284C6-E228-408F-ABF9-0B3DCC443C12}"/>
          </ac:spMkLst>
        </pc:spChg>
      </pc:sldChg>
      <pc:sldChg chg="addSp delSp modSp">
        <pc:chgData name="이찬서" userId="fd7d5915-d865-41e0-85e3-8da0313fa882" providerId="ADAL" clId="{3F75F830-3278-4243-AABE-F8884966BDD4}" dt="2022-03-11T08:05:26.629" v="4075" actId="14100"/>
        <pc:sldMkLst>
          <pc:docMk/>
          <pc:sldMk cId="3137943427" sldId="305"/>
        </pc:sldMkLst>
        <pc:spChg chg="mod">
          <ac:chgData name="이찬서" userId="fd7d5915-d865-41e0-85e3-8da0313fa882" providerId="ADAL" clId="{3F75F830-3278-4243-AABE-F8884966BDD4}" dt="2022-03-10T02:46:40.111" v="460" actId="2711"/>
          <ac:spMkLst>
            <pc:docMk/>
            <pc:sldMk cId="3137943427" sldId="305"/>
            <ac:spMk id="3" creationId="{A144C0B5-6D29-4975-87FE-617C2B50FBFA}"/>
          </ac:spMkLst>
        </pc:spChg>
        <pc:spChg chg="mod">
          <ac:chgData name="이찬서" userId="fd7d5915-d865-41e0-85e3-8da0313fa882" providerId="ADAL" clId="{3F75F830-3278-4243-AABE-F8884966BDD4}" dt="2022-03-10T02:46:40.111" v="460" actId="2711"/>
          <ac:spMkLst>
            <pc:docMk/>
            <pc:sldMk cId="3137943427" sldId="305"/>
            <ac:spMk id="5" creationId="{FE6505DC-339B-4453-A179-04787B75D016}"/>
          </ac:spMkLst>
        </pc:spChg>
        <pc:spChg chg="mod">
          <ac:chgData name="이찬서" userId="fd7d5915-d865-41e0-85e3-8da0313fa882" providerId="ADAL" clId="{3F75F830-3278-4243-AABE-F8884966BDD4}" dt="2022-03-10T02:46:40.111" v="460" actId="2711"/>
          <ac:spMkLst>
            <pc:docMk/>
            <pc:sldMk cId="3137943427" sldId="305"/>
            <ac:spMk id="6" creationId="{98DD0C1E-A4DB-4572-8C1F-2640F22D6F08}"/>
          </ac:spMkLst>
        </pc:spChg>
        <pc:spChg chg="mod">
          <ac:chgData name="이찬서" userId="fd7d5915-d865-41e0-85e3-8da0313fa882" providerId="ADAL" clId="{3F75F830-3278-4243-AABE-F8884966BDD4}" dt="2022-03-11T08:05:15.249" v="4071" actId="20577"/>
          <ac:spMkLst>
            <pc:docMk/>
            <pc:sldMk cId="3137943427" sldId="305"/>
            <ac:spMk id="7" creationId="{31187E14-13FE-4D53-A309-621C37AA0A5E}"/>
          </ac:spMkLst>
        </pc:spChg>
        <pc:spChg chg="mod">
          <ac:chgData name="이찬서" userId="fd7d5915-d865-41e0-85e3-8da0313fa882" providerId="ADAL" clId="{3F75F830-3278-4243-AABE-F8884966BDD4}" dt="2022-03-10T02:46:21.968" v="458" actId="2711"/>
          <ac:spMkLst>
            <pc:docMk/>
            <pc:sldMk cId="3137943427" sldId="305"/>
            <ac:spMk id="8" creationId="{B785B41C-EA22-4EFD-A02A-E41A2E16418B}"/>
          </ac:spMkLst>
        </pc:spChg>
        <pc:spChg chg="add del mod">
          <ac:chgData name="이찬서" userId="fd7d5915-d865-41e0-85e3-8da0313fa882" providerId="ADAL" clId="{3F75F830-3278-4243-AABE-F8884966BDD4}" dt="2022-03-10T00:46:49.758" v="65" actId="478"/>
          <ac:spMkLst>
            <pc:docMk/>
            <pc:sldMk cId="3137943427" sldId="305"/>
            <ac:spMk id="10" creationId="{AFEF35DC-0E2D-4E60-8328-7536BFCF8E22}"/>
          </ac:spMkLst>
        </pc:spChg>
        <pc:spChg chg="add del mod">
          <ac:chgData name="이찬서" userId="fd7d5915-d865-41e0-85e3-8da0313fa882" providerId="ADAL" clId="{3F75F830-3278-4243-AABE-F8884966BDD4}" dt="2022-03-10T00:46:49.061" v="64" actId="478"/>
          <ac:spMkLst>
            <pc:docMk/>
            <pc:sldMk cId="3137943427" sldId="305"/>
            <ac:spMk id="11" creationId="{8484120A-691A-40A4-9D01-F0C03855DD45}"/>
          </ac:spMkLst>
        </pc:spChg>
        <pc:picChg chg="add del mod">
          <ac:chgData name="이찬서" userId="fd7d5915-d865-41e0-85e3-8da0313fa882" providerId="ADAL" clId="{3F75F830-3278-4243-AABE-F8884966BDD4}" dt="2022-03-10T00:42:46.308" v="57" actId="478"/>
          <ac:picMkLst>
            <pc:docMk/>
            <pc:sldMk cId="3137943427" sldId="305"/>
            <ac:picMk id="2" creationId="{A57AF8B9-4F8A-426A-8D99-42C8868A0557}"/>
          </ac:picMkLst>
        </pc:picChg>
        <pc:picChg chg="add mod">
          <ac:chgData name="이찬서" userId="fd7d5915-d865-41e0-85e3-8da0313fa882" providerId="ADAL" clId="{3F75F830-3278-4243-AABE-F8884966BDD4}" dt="2022-03-11T08:05:24.338" v="4074" actId="14100"/>
          <ac:picMkLst>
            <pc:docMk/>
            <pc:sldMk cId="3137943427" sldId="305"/>
            <ac:picMk id="12" creationId="{42F2BA28-80D9-45E6-B2FD-2B0C7DC9A79F}"/>
          </ac:picMkLst>
        </pc:picChg>
        <pc:picChg chg="add del mod">
          <ac:chgData name="이찬서" userId="fd7d5915-d865-41e0-85e3-8da0313fa882" providerId="ADAL" clId="{3F75F830-3278-4243-AABE-F8884966BDD4}" dt="2022-03-10T00:48:40.840" v="68" actId="478"/>
          <ac:picMkLst>
            <pc:docMk/>
            <pc:sldMk cId="3137943427" sldId="305"/>
            <ac:picMk id="1026" creationId="{26DD680D-5DE4-4ADB-AD4E-B182D7CFF5E8}"/>
          </ac:picMkLst>
        </pc:picChg>
        <pc:picChg chg="add mod modCrop">
          <ac:chgData name="이찬서" userId="fd7d5915-d865-41e0-85e3-8da0313fa882" providerId="ADAL" clId="{3F75F830-3278-4243-AABE-F8884966BDD4}" dt="2022-03-11T08:05:26.629" v="4075" actId="14100"/>
          <ac:picMkLst>
            <pc:docMk/>
            <pc:sldMk cId="3137943427" sldId="305"/>
            <ac:picMk id="1028" creationId="{5905FEED-011E-4BD5-9357-D0C08B75AA5C}"/>
          </ac:picMkLst>
        </pc:picChg>
      </pc:sldChg>
      <pc:sldChg chg="modSp del">
        <pc:chgData name="이찬서" userId="fd7d5915-d865-41e0-85e3-8da0313fa882" providerId="ADAL" clId="{3F75F830-3278-4243-AABE-F8884966BDD4}" dt="2022-03-10T04:36:49.808" v="473" actId="2696"/>
        <pc:sldMkLst>
          <pc:docMk/>
          <pc:sldMk cId="1531870403" sldId="306"/>
        </pc:sldMkLst>
        <pc:spChg chg="mod">
          <ac:chgData name="이찬서" userId="fd7d5915-d865-41e0-85e3-8da0313fa882" providerId="ADAL" clId="{3F75F830-3278-4243-AABE-F8884966BDD4}" dt="2022-03-10T02:46:11.246" v="456" actId="2711"/>
          <ac:spMkLst>
            <pc:docMk/>
            <pc:sldMk cId="1531870403" sldId="306"/>
            <ac:spMk id="3" creationId="{A144C0B5-6D29-4975-87FE-617C2B50FBFA}"/>
          </ac:spMkLst>
        </pc:spChg>
        <pc:spChg chg="mod">
          <ac:chgData name="이찬서" userId="fd7d5915-d865-41e0-85e3-8da0313fa882" providerId="ADAL" clId="{3F75F830-3278-4243-AABE-F8884966BDD4}" dt="2022-03-10T02:46:11.246" v="456" actId="2711"/>
          <ac:spMkLst>
            <pc:docMk/>
            <pc:sldMk cId="1531870403" sldId="306"/>
            <ac:spMk id="5" creationId="{FE6505DC-339B-4453-A179-04787B75D016}"/>
          </ac:spMkLst>
        </pc:spChg>
        <pc:spChg chg="mod">
          <ac:chgData name="이찬서" userId="fd7d5915-d865-41e0-85e3-8da0313fa882" providerId="ADAL" clId="{3F75F830-3278-4243-AABE-F8884966BDD4}" dt="2022-03-10T02:46:11.246" v="456" actId="2711"/>
          <ac:spMkLst>
            <pc:docMk/>
            <pc:sldMk cId="1531870403" sldId="306"/>
            <ac:spMk id="7" creationId="{DFB8E4FA-211A-4FD8-A047-F4D00C631690}"/>
          </ac:spMkLst>
        </pc:spChg>
      </pc:sldChg>
      <pc:sldChg chg="modSp del">
        <pc:chgData name="이찬서" userId="fd7d5915-d865-41e0-85e3-8da0313fa882" providerId="ADAL" clId="{3F75F830-3278-4243-AABE-F8884966BDD4}" dt="2022-03-11T08:04:14.267" v="4066" actId="2696"/>
        <pc:sldMkLst>
          <pc:docMk/>
          <pc:sldMk cId="3930580317" sldId="307"/>
        </pc:sldMkLst>
        <pc:spChg chg="mod">
          <ac:chgData name="이찬서" userId="fd7d5915-d865-41e0-85e3-8da0313fa882" providerId="ADAL" clId="{3F75F830-3278-4243-AABE-F8884966BDD4}" dt="2022-03-10T02:47:26.977" v="468" actId="2711"/>
          <ac:spMkLst>
            <pc:docMk/>
            <pc:sldMk cId="3930580317" sldId="307"/>
            <ac:spMk id="3" creationId="{A144C0B5-6D29-4975-87FE-617C2B50FBFA}"/>
          </ac:spMkLst>
        </pc:spChg>
        <pc:spChg chg="mod">
          <ac:chgData name="이찬서" userId="fd7d5915-d865-41e0-85e3-8da0313fa882" providerId="ADAL" clId="{3F75F830-3278-4243-AABE-F8884966BDD4}" dt="2022-03-10T02:47:26.977" v="468" actId="2711"/>
          <ac:spMkLst>
            <pc:docMk/>
            <pc:sldMk cId="3930580317" sldId="307"/>
            <ac:spMk id="4" creationId="{09A40E93-6FD2-4FBC-9400-DB0478F206AD}"/>
          </ac:spMkLst>
        </pc:spChg>
      </pc:sldChg>
      <pc:sldChg chg="addSp delSp modSp add">
        <pc:chgData name="이찬서" userId="fd7d5915-d865-41e0-85e3-8da0313fa882" providerId="ADAL" clId="{3F75F830-3278-4243-AABE-F8884966BDD4}" dt="2022-03-11T08:04:41.853" v="4070" actId="20577"/>
        <pc:sldMkLst>
          <pc:docMk/>
          <pc:sldMk cId="1105427784" sldId="308"/>
        </pc:sldMkLst>
        <pc:spChg chg="mod">
          <ac:chgData name="이찬서" userId="fd7d5915-d865-41e0-85e3-8da0313fa882" providerId="ADAL" clId="{3F75F830-3278-4243-AABE-F8884966BDD4}" dt="2022-03-10T02:46:17.081" v="457" actId="2711"/>
          <ac:spMkLst>
            <pc:docMk/>
            <pc:sldMk cId="1105427784" sldId="308"/>
            <ac:spMk id="3" creationId="{A144C0B5-6D29-4975-87FE-617C2B50FBFA}"/>
          </ac:spMkLst>
        </pc:spChg>
        <pc:spChg chg="mod">
          <ac:chgData name="이찬서" userId="fd7d5915-d865-41e0-85e3-8da0313fa882" providerId="ADAL" clId="{3F75F830-3278-4243-AABE-F8884966BDD4}" dt="2022-03-10T05:25:28.799" v="2365" actId="1076"/>
          <ac:spMkLst>
            <pc:docMk/>
            <pc:sldMk cId="1105427784" sldId="308"/>
            <ac:spMk id="4" creationId="{C915EE2E-EA5D-4626-888F-CF0567FF32F3}"/>
          </ac:spMkLst>
        </pc:spChg>
        <pc:spChg chg="del">
          <ac:chgData name="이찬서" userId="fd7d5915-d865-41e0-85e3-8da0313fa882" providerId="ADAL" clId="{3F75F830-3278-4243-AABE-F8884966BDD4}" dt="2022-03-10T01:03:05.832" v="433" actId="478"/>
          <ac:spMkLst>
            <pc:docMk/>
            <pc:sldMk cId="1105427784" sldId="308"/>
            <ac:spMk id="5" creationId="{FE6505DC-339B-4453-A179-04787B75D016}"/>
          </ac:spMkLst>
        </pc:spChg>
        <pc:spChg chg="del">
          <ac:chgData name="이찬서" userId="fd7d5915-d865-41e0-85e3-8da0313fa882" providerId="ADAL" clId="{3F75F830-3278-4243-AABE-F8884966BDD4}" dt="2022-03-10T01:03:00.686" v="429" actId="478"/>
          <ac:spMkLst>
            <pc:docMk/>
            <pc:sldMk cId="1105427784" sldId="308"/>
            <ac:spMk id="6" creationId="{98DD0C1E-A4DB-4572-8C1F-2640F22D6F08}"/>
          </ac:spMkLst>
        </pc:spChg>
        <pc:spChg chg="del">
          <ac:chgData name="이찬서" userId="fd7d5915-d865-41e0-85e3-8da0313fa882" providerId="ADAL" clId="{3F75F830-3278-4243-AABE-F8884966BDD4}" dt="2022-03-10T01:03:01.617" v="430" actId="478"/>
          <ac:spMkLst>
            <pc:docMk/>
            <pc:sldMk cId="1105427784" sldId="308"/>
            <ac:spMk id="7" creationId="{31187E14-13FE-4D53-A309-621C37AA0A5E}"/>
          </ac:spMkLst>
        </pc:spChg>
        <pc:spChg chg="del">
          <ac:chgData name="이찬서" userId="fd7d5915-d865-41e0-85e3-8da0313fa882" providerId="ADAL" clId="{3F75F830-3278-4243-AABE-F8884966BDD4}" dt="2022-03-10T01:02:58.588" v="428" actId="478"/>
          <ac:spMkLst>
            <pc:docMk/>
            <pc:sldMk cId="1105427784" sldId="308"/>
            <ac:spMk id="8" creationId="{B785B41C-EA22-4EFD-A02A-E41A2E16418B}"/>
          </ac:spMkLst>
        </pc:spChg>
        <pc:spChg chg="add mod">
          <ac:chgData name="이찬서" userId="fd7d5915-d865-41e0-85e3-8da0313fa882" providerId="ADAL" clId="{3F75F830-3278-4243-AABE-F8884966BDD4}" dt="2022-03-10T02:46:17.081" v="457" actId="2711"/>
          <ac:spMkLst>
            <pc:docMk/>
            <pc:sldMk cId="1105427784" sldId="308"/>
            <ac:spMk id="11" creationId="{F849025F-D184-4EE0-A784-4C3BDC512A5B}"/>
          </ac:spMkLst>
        </pc:spChg>
        <pc:spChg chg="add mod">
          <ac:chgData name="이찬서" userId="fd7d5915-d865-41e0-85e3-8da0313fa882" providerId="ADAL" clId="{3F75F830-3278-4243-AABE-F8884966BDD4}" dt="2022-03-11T07:46:25.333" v="2704"/>
          <ac:spMkLst>
            <pc:docMk/>
            <pc:sldMk cId="1105427784" sldId="308"/>
            <ac:spMk id="13" creationId="{BFAD5D62-4067-48DE-AD10-3CB5EE11BC20}"/>
          </ac:spMkLst>
        </pc:spChg>
        <pc:spChg chg="add mod">
          <ac:chgData name="이찬서" userId="fd7d5915-d865-41e0-85e3-8da0313fa882" providerId="ADAL" clId="{3F75F830-3278-4243-AABE-F8884966BDD4}" dt="2022-03-11T08:04:41.853" v="4070" actId="20577"/>
          <ac:spMkLst>
            <pc:docMk/>
            <pc:sldMk cId="1105427784" sldId="308"/>
            <ac:spMk id="14" creationId="{50C74692-1608-41B2-8196-0F4BA6DC6BC7}"/>
          </ac:spMkLst>
        </pc:spChg>
        <pc:picChg chg="del">
          <ac:chgData name="이찬서" userId="fd7d5915-d865-41e0-85e3-8da0313fa882" providerId="ADAL" clId="{3F75F830-3278-4243-AABE-F8884966BDD4}" dt="2022-03-10T01:03:02.683" v="432" actId="478"/>
          <ac:picMkLst>
            <pc:docMk/>
            <pc:sldMk cId="1105427784" sldId="308"/>
            <ac:picMk id="12" creationId="{42F2BA28-80D9-45E6-B2FD-2B0C7DC9A79F}"/>
          </ac:picMkLst>
        </pc:picChg>
        <pc:picChg chg="del">
          <ac:chgData name="이찬서" userId="fd7d5915-d865-41e0-85e3-8da0313fa882" providerId="ADAL" clId="{3F75F830-3278-4243-AABE-F8884966BDD4}" dt="2022-03-10T01:03:02.230" v="431" actId="478"/>
          <ac:picMkLst>
            <pc:docMk/>
            <pc:sldMk cId="1105427784" sldId="308"/>
            <ac:picMk id="1028" creationId="{5905FEED-011E-4BD5-9357-D0C08B75AA5C}"/>
          </ac:picMkLst>
        </pc:picChg>
      </pc:sldChg>
    </pc:docChg>
  </pc:docChgLst>
  <pc:docChgLst>
    <pc:chgData name="이찬서" userId="fd7d5915-d865-41e0-85e3-8da0313fa882" providerId="ADAL" clId="{009DD4ED-C1E4-466B-ADA8-2689D34502B1}"/>
    <pc:docChg chg="undo custSel addSld delSld modSld sldOrd">
      <pc:chgData name="이찬서" userId="fd7d5915-d865-41e0-85e3-8da0313fa882" providerId="ADAL" clId="{009DD4ED-C1E4-466B-ADA8-2689D34502B1}" dt="2022-03-09T09:38:13.920" v="5882" actId="1076"/>
      <pc:docMkLst>
        <pc:docMk/>
      </pc:docMkLst>
      <pc:sldChg chg="modSp">
        <pc:chgData name="이찬서" userId="fd7d5915-d865-41e0-85e3-8da0313fa882" providerId="ADAL" clId="{009DD4ED-C1E4-466B-ADA8-2689D34502B1}" dt="2022-03-09T05:32:56.876" v="2436"/>
        <pc:sldMkLst>
          <pc:docMk/>
          <pc:sldMk cId="0" sldId="256"/>
        </pc:sldMkLst>
        <pc:spChg chg="mod">
          <ac:chgData name="이찬서" userId="fd7d5915-d865-41e0-85e3-8da0313fa882" providerId="ADAL" clId="{009DD4ED-C1E4-466B-ADA8-2689D34502B1}" dt="2022-03-09T03:57:42.009" v="7" actId="14100"/>
          <ac:spMkLst>
            <pc:docMk/>
            <pc:sldMk cId="0" sldId="256"/>
            <ac:spMk id="124" creationId="{00000000-0000-0000-0000-000000000000}"/>
          </ac:spMkLst>
        </pc:spChg>
        <pc:spChg chg="mod">
          <ac:chgData name="이찬서" userId="fd7d5915-d865-41e0-85e3-8da0313fa882" providerId="ADAL" clId="{009DD4ED-C1E4-466B-ADA8-2689D34502B1}" dt="2022-03-09T03:57:44.322" v="10" actId="2710"/>
          <ac:spMkLst>
            <pc:docMk/>
            <pc:sldMk cId="0" sldId="256"/>
            <ac:spMk id="125" creationId="{00000000-0000-0000-0000-000000000000}"/>
          </ac:spMkLst>
        </pc:spChg>
        <pc:spChg chg="mod">
          <ac:chgData name="이찬서" userId="fd7d5915-d865-41e0-85e3-8da0313fa882" providerId="ADAL" clId="{009DD4ED-C1E4-466B-ADA8-2689D34502B1}" dt="2022-03-09T05:32:56.876" v="2436"/>
          <ac:spMkLst>
            <pc:docMk/>
            <pc:sldMk cId="0" sldId="256"/>
            <ac:spMk id="126" creationId="{00000000-0000-0000-0000-000000000000}"/>
          </ac:spMkLst>
        </pc:spChg>
      </pc:sldChg>
      <pc:sldChg chg="setBg">
        <pc:chgData name="이찬서" userId="fd7d5915-d865-41e0-85e3-8da0313fa882" providerId="ADAL" clId="{009DD4ED-C1E4-466B-ADA8-2689D34502B1}" dt="2022-03-09T05:13:54.645" v="1968"/>
        <pc:sldMkLst>
          <pc:docMk/>
          <pc:sldMk cId="0" sldId="258"/>
        </pc:sldMkLst>
      </pc:sldChg>
      <pc:sldChg chg="addSp delSp modSp">
        <pc:chgData name="이찬서" userId="fd7d5915-d865-41e0-85e3-8da0313fa882" providerId="ADAL" clId="{009DD4ED-C1E4-466B-ADA8-2689D34502B1}" dt="2022-03-09T08:15:19.854" v="3899" actId="1076"/>
        <pc:sldMkLst>
          <pc:docMk/>
          <pc:sldMk cId="142940986" sldId="297"/>
        </pc:sldMkLst>
        <pc:spChg chg="add mod">
          <ac:chgData name="이찬서" userId="fd7d5915-d865-41e0-85e3-8da0313fa882" providerId="ADAL" clId="{009DD4ED-C1E4-466B-ADA8-2689D34502B1}" dt="2022-03-09T08:15:17.131" v="3898" actId="1076"/>
          <ac:spMkLst>
            <pc:docMk/>
            <pc:sldMk cId="142940986" sldId="297"/>
            <ac:spMk id="4" creationId="{BF8C6282-3018-440D-9798-EF18CDB85C4C}"/>
          </ac:spMkLst>
        </pc:spChg>
        <pc:spChg chg="add mod">
          <ac:chgData name="이찬서" userId="fd7d5915-d865-41e0-85e3-8da0313fa882" providerId="ADAL" clId="{009DD4ED-C1E4-466B-ADA8-2689D34502B1}" dt="2022-03-09T08:15:17.131" v="3898" actId="1076"/>
          <ac:spMkLst>
            <pc:docMk/>
            <pc:sldMk cId="142940986" sldId="297"/>
            <ac:spMk id="5" creationId="{A851A019-AF9D-475B-8965-99C9F637790E}"/>
          </ac:spMkLst>
        </pc:spChg>
        <pc:spChg chg="add mod">
          <ac:chgData name="이찬서" userId="fd7d5915-d865-41e0-85e3-8da0313fa882" providerId="ADAL" clId="{009DD4ED-C1E4-466B-ADA8-2689D34502B1}" dt="2022-03-09T08:15:17.131" v="3898" actId="1076"/>
          <ac:spMkLst>
            <pc:docMk/>
            <pc:sldMk cId="142940986" sldId="297"/>
            <ac:spMk id="6" creationId="{FD9CD253-C117-48EB-A4A5-46F102D3BDA7}"/>
          </ac:spMkLst>
        </pc:spChg>
        <pc:spChg chg="add mod">
          <ac:chgData name="이찬서" userId="fd7d5915-d865-41e0-85e3-8da0313fa882" providerId="ADAL" clId="{009DD4ED-C1E4-466B-ADA8-2689D34502B1}" dt="2022-03-09T08:15:17.131" v="3898" actId="1076"/>
          <ac:spMkLst>
            <pc:docMk/>
            <pc:sldMk cId="142940986" sldId="297"/>
            <ac:spMk id="11" creationId="{55339DC8-1C94-479D-A86A-76999EE53444}"/>
          </ac:spMkLst>
        </pc:spChg>
        <pc:spChg chg="add mod">
          <ac:chgData name="이찬서" userId="fd7d5915-d865-41e0-85e3-8da0313fa882" providerId="ADAL" clId="{009DD4ED-C1E4-466B-ADA8-2689D34502B1}" dt="2022-03-09T08:15:17.131" v="3898" actId="1076"/>
          <ac:spMkLst>
            <pc:docMk/>
            <pc:sldMk cId="142940986" sldId="297"/>
            <ac:spMk id="12" creationId="{04213AF1-36C8-4A1C-8373-56C9A6C3F48F}"/>
          </ac:spMkLst>
        </pc:spChg>
        <pc:spChg chg="add mod">
          <ac:chgData name="이찬서" userId="fd7d5915-d865-41e0-85e3-8da0313fa882" providerId="ADAL" clId="{009DD4ED-C1E4-466B-ADA8-2689D34502B1}" dt="2022-03-09T08:15:19.854" v="3899" actId="1076"/>
          <ac:spMkLst>
            <pc:docMk/>
            <pc:sldMk cId="142940986" sldId="297"/>
            <ac:spMk id="13" creationId="{E7B4388C-779E-47AB-8653-A5D5EDB2A96D}"/>
          </ac:spMkLst>
        </pc:spChg>
        <pc:spChg chg="add del mod">
          <ac:chgData name="이찬서" userId="fd7d5915-d865-41e0-85e3-8da0313fa882" providerId="ADAL" clId="{009DD4ED-C1E4-466B-ADA8-2689D34502B1}" dt="2022-03-09T08:00:39.861" v="3738" actId="478"/>
          <ac:spMkLst>
            <pc:docMk/>
            <pc:sldMk cId="142940986" sldId="297"/>
            <ac:spMk id="14" creationId="{F135AD06-5158-4365-AC9E-641FB90BFB1E}"/>
          </ac:spMkLst>
        </pc:spChg>
        <pc:spChg chg="add del mod">
          <ac:chgData name="이찬서" userId="fd7d5915-d865-41e0-85e3-8da0313fa882" providerId="ADAL" clId="{009DD4ED-C1E4-466B-ADA8-2689D34502B1}" dt="2022-03-09T08:00:39.861" v="3738" actId="478"/>
          <ac:spMkLst>
            <pc:docMk/>
            <pc:sldMk cId="142940986" sldId="297"/>
            <ac:spMk id="15" creationId="{A5010489-5C23-4344-802B-0BE9267388C8}"/>
          </ac:spMkLst>
        </pc:spChg>
        <pc:spChg chg="add del mod">
          <ac:chgData name="이찬서" userId="fd7d5915-d865-41e0-85e3-8da0313fa882" providerId="ADAL" clId="{009DD4ED-C1E4-466B-ADA8-2689D34502B1}" dt="2022-03-09T08:00:39.861" v="3738" actId="478"/>
          <ac:spMkLst>
            <pc:docMk/>
            <pc:sldMk cId="142940986" sldId="297"/>
            <ac:spMk id="16" creationId="{D3B3A5B6-FB6E-4B5B-910B-23B1E8C15498}"/>
          </ac:spMkLst>
        </pc:spChg>
        <pc:spChg chg="add mod ord">
          <ac:chgData name="이찬서" userId="fd7d5915-d865-41e0-85e3-8da0313fa882" providerId="ADAL" clId="{009DD4ED-C1E4-466B-ADA8-2689D34502B1}" dt="2022-03-09T08:15:17.131" v="3898" actId="1076"/>
          <ac:spMkLst>
            <pc:docMk/>
            <pc:sldMk cId="142940986" sldId="297"/>
            <ac:spMk id="19" creationId="{7756D95B-D638-4D0B-B4C9-642F5D0D5740}"/>
          </ac:spMkLst>
        </pc:spChg>
        <pc:spChg chg="add mod ord">
          <ac:chgData name="이찬서" userId="fd7d5915-d865-41e0-85e3-8da0313fa882" providerId="ADAL" clId="{009DD4ED-C1E4-466B-ADA8-2689D34502B1}" dt="2022-03-09T08:15:17.131" v="3898" actId="1076"/>
          <ac:spMkLst>
            <pc:docMk/>
            <pc:sldMk cId="142940986" sldId="297"/>
            <ac:spMk id="20" creationId="{718561A8-5661-4B30-9791-B9E99666D64E}"/>
          </ac:spMkLst>
        </pc:spChg>
        <pc:spChg chg="add mod">
          <ac:chgData name="이찬서" userId="fd7d5915-d865-41e0-85e3-8da0313fa882" providerId="ADAL" clId="{009DD4ED-C1E4-466B-ADA8-2689D34502B1}" dt="2022-03-09T08:15:17.131" v="3898" actId="1076"/>
          <ac:spMkLst>
            <pc:docMk/>
            <pc:sldMk cId="142940986" sldId="297"/>
            <ac:spMk id="21" creationId="{E36DD5C5-4E0E-44C3-B380-CC1356C3EFD9}"/>
          </ac:spMkLst>
        </pc:spChg>
        <pc:spChg chg="add mod">
          <ac:chgData name="이찬서" userId="fd7d5915-d865-41e0-85e3-8da0313fa882" providerId="ADAL" clId="{009DD4ED-C1E4-466B-ADA8-2689D34502B1}" dt="2022-03-09T08:15:17.131" v="3898" actId="1076"/>
          <ac:spMkLst>
            <pc:docMk/>
            <pc:sldMk cId="142940986" sldId="297"/>
            <ac:spMk id="22" creationId="{89F09705-D619-45C6-81FC-26286215FE0D}"/>
          </ac:spMkLst>
        </pc:spChg>
        <pc:spChg chg="add mod ord">
          <ac:chgData name="이찬서" userId="fd7d5915-d865-41e0-85e3-8da0313fa882" providerId="ADAL" clId="{009DD4ED-C1E4-466B-ADA8-2689D34502B1}" dt="2022-03-09T08:15:17.131" v="3898" actId="1076"/>
          <ac:spMkLst>
            <pc:docMk/>
            <pc:sldMk cId="142940986" sldId="297"/>
            <ac:spMk id="23" creationId="{7117C8A3-3875-423A-9FDF-1F0DFEBFB9B7}"/>
          </ac:spMkLst>
        </pc:spChg>
        <pc:spChg chg="add mod">
          <ac:chgData name="이찬서" userId="fd7d5915-d865-41e0-85e3-8da0313fa882" providerId="ADAL" clId="{009DD4ED-C1E4-466B-ADA8-2689D34502B1}" dt="2022-03-09T08:15:17.131" v="3898" actId="1076"/>
          <ac:spMkLst>
            <pc:docMk/>
            <pc:sldMk cId="142940986" sldId="297"/>
            <ac:spMk id="24" creationId="{20EF8EE1-325F-4DBB-A8A7-D7B2C016A3D0}"/>
          </ac:spMkLst>
        </pc:spChg>
        <pc:spChg chg="add mod">
          <ac:chgData name="이찬서" userId="fd7d5915-d865-41e0-85e3-8da0313fa882" providerId="ADAL" clId="{009DD4ED-C1E4-466B-ADA8-2689D34502B1}" dt="2022-03-09T08:15:17.131" v="3898" actId="1076"/>
          <ac:spMkLst>
            <pc:docMk/>
            <pc:sldMk cId="142940986" sldId="297"/>
            <ac:spMk id="25" creationId="{B2913E9D-FEAE-4404-874B-98B3F9D551B5}"/>
          </ac:spMkLst>
        </pc:spChg>
      </pc:sldChg>
      <pc:sldChg chg="addSp delSp modSp">
        <pc:chgData name="이찬서" userId="fd7d5915-d865-41e0-85e3-8da0313fa882" providerId="ADAL" clId="{009DD4ED-C1E4-466B-ADA8-2689D34502B1}" dt="2022-03-09T09:33:02.365" v="5873" actId="20577"/>
        <pc:sldMkLst>
          <pc:docMk/>
          <pc:sldMk cId="4002931541" sldId="298"/>
        </pc:sldMkLst>
        <pc:spChg chg="add mod">
          <ac:chgData name="이찬서" userId="fd7d5915-d865-41e0-85e3-8da0313fa882" providerId="ADAL" clId="{009DD4ED-C1E4-466B-ADA8-2689D34502B1}" dt="2022-03-09T07:53:50.875" v="3674" actId="113"/>
          <ac:spMkLst>
            <pc:docMk/>
            <pc:sldMk cId="4002931541" sldId="298"/>
            <ac:spMk id="2" creationId="{89695F9A-99BE-4303-B936-D42D853D52F0}"/>
          </ac:spMkLst>
        </pc:spChg>
        <pc:spChg chg="add mod">
          <ac:chgData name="이찬서" userId="fd7d5915-d865-41e0-85e3-8da0313fa882" providerId="ADAL" clId="{009DD4ED-C1E4-466B-ADA8-2689D34502B1}" dt="2022-03-09T09:33:02.365" v="5873" actId="20577"/>
          <ac:spMkLst>
            <pc:docMk/>
            <pc:sldMk cId="4002931541" sldId="298"/>
            <ac:spMk id="4" creationId="{09A40E93-6FD2-4FBC-9400-DB0478F206AD}"/>
          </ac:spMkLst>
        </pc:spChg>
        <pc:spChg chg="add mod">
          <ac:chgData name="이찬서" userId="fd7d5915-d865-41e0-85e3-8da0313fa882" providerId="ADAL" clId="{009DD4ED-C1E4-466B-ADA8-2689D34502B1}" dt="2022-03-09T08:15:30.689" v="3900" actId="1076"/>
          <ac:spMkLst>
            <pc:docMk/>
            <pc:sldMk cId="4002931541" sldId="298"/>
            <ac:spMk id="5" creationId="{84703147-3EEF-4E2A-A930-B11AFE4682B8}"/>
          </ac:spMkLst>
        </pc:spChg>
        <pc:spChg chg="add mod">
          <ac:chgData name="이찬서" userId="fd7d5915-d865-41e0-85e3-8da0313fa882" providerId="ADAL" clId="{009DD4ED-C1E4-466B-ADA8-2689D34502B1}" dt="2022-03-09T07:53:54.745" v="3675" actId="113"/>
          <ac:spMkLst>
            <pc:docMk/>
            <pc:sldMk cId="4002931541" sldId="298"/>
            <ac:spMk id="6" creationId="{D70A0DFB-668E-488F-847F-FF3FE9337B26}"/>
          </ac:spMkLst>
        </pc:spChg>
        <pc:spChg chg="add mod">
          <ac:chgData name="이찬서" userId="fd7d5915-d865-41e0-85e3-8da0313fa882" providerId="ADAL" clId="{009DD4ED-C1E4-466B-ADA8-2689D34502B1}" dt="2022-03-09T07:53:34.191" v="3666" actId="113"/>
          <ac:spMkLst>
            <pc:docMk/>
            <pc:sldMk cId="4002931541" sldId="298"/>
            <ac:spMk id="7" creationId="{89A46FA3-6580-4629-A0A9-0FB8D90F74C7}"/>
          </ac:spMkLst>
        </pc:spChg>
        <pc:spChg chg="add del mod">
          <ac:chgData name="이찬서" userId="fd7d5915-d865-41e0-85e3-8da0313fa882" providerId="ADAL" clId="{009DD4ED-C1E4-466B-ADA8-2689D34502B1}" dt="2022-03-09T05:14:25.600" v="1969" actId="478"/>
          <ac:spMkLst>
            <pc:docMk/>
            <pc:sldMk cId="4002931541" sldId="298"/>
            <ac:spMk id="8" creationId="{CA5237AC-F49E-47E5-867A-73AF2E01B0DB}"/>
          </ac:spMkLst>
        </pc:spChg>
        <pc:spChg chg="add mod">
          <ac:chgData name="이찬서" userId="fd7d5915-d865-41e0-85e3-8da0313fa882" providerId="ADAL" clId="{009DD4ED-C1E4-466B-ADA8-2689D34502B1}" dt="2022-03-09T05:10:05.445" v="1518" actId="571"/>
          <ac:spMkLst>
            <pc:docMk/>
            <pc:sldMk cId="4002931541" sldId="298"/>
            <ac:spMk id="10" creationId="{1106D486-B37A-4872-B460-2D233925B17C}"/>
          </ac:spMkLst>
        </pc:spChg>
        <pc:spChg chg="add mod">
          <ac:chgData name="이찬서" userId="fd7d5915-d865-41e0-85e3-8da0313fa882" providerId="ADAL" clId="{009DD4ED-C1E4-466B-ADA8-2689D34502B1}" dt="2022-03-09T09:02:32.080" v="4868" actId="14100"/>
          <ac:spMkLst>
            <pc:docMk/>
            <pc:sldMk cId="4002931541" sldId="298"/>
            <ac:spMk id="11" creationId="{55316F9C-C6A6-4792-91DC-4E5AE6A0C53E}"/>
          </ac:spMkLst>
        </pc:spChg>
        <pc:spChg chg="add mod">
          <ac:chgData name="이찬서" userId="fd7d5915-d865-41e0-85e3-8da0313fa882" providerId="ADAL" clId="{009DD4ED-C1E4-466B-ADA8-2689D34502B1}" dt="2022-03-09T09:02:32.080" v="4868" actId="14100"/>
          <ac:spMkLst>
            <pc:docMk/>
            <pc:sldMk cId="4002931541" sldId="298"/>
            <ac:spMk id="12" creationId="{8319530D-07F4-429A-86C4-14E381C08028}"/>
          </ac:spMkLst>
        </pc:spChg>
        <pc:spChg chg="add mod">
          <ac:chgData name="이찬서" userId="fd7d5915-d865-41e0-85e3-8da0313fa882" providerId="ADAL" clId="{009DD4ED-C1E4-466B-ADA8-2689D34502B1}" dt="2022-03-09T06:58:21.744" v="2917" actId="20577"/>
          <ac:spMkLst>
            <pc:docMk/>
            <pc:sldMk cId="4002931541" sldId="298"/>
            <ac:spMk id="13" creationId="{F7D82975-C0B6-4937-A968-144620345253}"/>
          </ac:spMkLst>
        </pc:spChg>
        <pc:spChg chg="add mod">
          <ac:chgData name="이찬서" userId="fd7d5915-d865-41e0-85e3-8da0313fa882" providerId="ADAL" clId="{009DD4ED-C1E4-466B-ADA8-2689D34502B1}" dt="2022-03-09T06:54:00.785" v="2860" actId="571"/>
          <ac:spMkLst>
            <pc:docMk/>
            <pc:sldMk cId="4002931541" sldId="298"/>
            <ac:spMk id="16" creationId="{62904F49-C985-4305-9F45-DC1E29447079}"/>
          </ac:spMkLst>
        </pc:spChg>
        <pc:picChg chg="add del mod">
          <ac:chgData name="이찬서" userId="fd7d5915-d865-41e0-85e3-8da0313fa882" providerId="ADAL" clId="{009DD4ED-C1E4-466B-ADA8-2689D34502B1}" dt="2022-03-09T06:57:15.079" v="2895" actId="478"/>
          <ac:picMkLst>
            <pc:docMk/>
            <pc:sldMk cId="4002931541" sldId="298"/>
            <ac:picMk id="14" creationId="{F716BDF8-C11B-470F-BB7F-1D1432167B02}"/>
          </ac:picMkLst>
        </pc:picChg>
        <pc:picChg chg="add mod">
          <ac:chgData name="이찬서" userId="fd7d5915-d865-41e0-85e3-8da0313fa882" providerId="ADAL" clId="{009DD4ED-C1E4-466B-ADA8-2689D34502B1}" dt="2022-03-09T06:58:07.185" v="2915" actId="1076"/>
          <ac:picMkLst>
            <pc:docMk/>
            <pc:sldMk cId="4002931541" sldId="298"/>
            <ac:picMk id="15" creationId="{0B407F4E-3A2D-4F2F-97B8-168579B06CD3}"/>
          </ac:picMkLst>
        </pc:picChg>
        <pc:picChg chg="add mod">
          <ac:chgData name="이찬서" userId="fd7d5915-d865-41e0-85e3-8da0313fa882" providerId="ADAL" clId="{009DD4ED-C1E4-466B-ADA8-2689D34502B1}" dt="2022-03-09T06:54:00.785" v="2860" actId="571"/>
          <ac:picMkLst>
            <pc:docMk/>
            <pc:sldMk cId="4002931541" sldId="298"/>
            <ac:picMk id="17" creationId="{FCC1E5C2-F316-4398-93D5-5F2C4718ADCA}"/>
          </ac:picMkLst>
        </pc:picChg>
        <pc:picChg chg="add mod">
          <ac:chgData name="이찬서" userId="fd7d5915-d865-41e0-85e3-8da0313fa882" providerId="ADAL" clId="{009DD4ED-C1E4-466B-ADA8-2689D34502B1}" dt="2022-03-09T06:54:47.952" v="2874" actId="14100"/>
          <ac:picMkLst>
            <pc:docMk/>
            <pc:sldMk cId="4002931541" sldId="298"/>
            <ac:picMk id="1026" creationId="{E5B1DCC7-A57C-4441-A6C4-E7DA2B9B8D30}"/>
          </ac:picMkLst>
        </pc:picChg>
        <pc:picChg chg="add mod">
          <ac:chgData name="이찬서" userId="fd7d5915-d865-41e0-85e3-8da0313fa882" providerId="ADAL" clId="{009DD4ED-C1E4-466B-ADA8-2689D34502B1}" dt="2022-03-09T06:54:47.952" v="2874" actId="14100"/>
          <ac:picMkLst>
            <pc:docMk/>
            <pc:sldMk cId="4002931541" sldId="298"/>
            <ac:picMk id="1028" creationId="{7659D47C-BAA0-48B9-969D-7FCAD8059B3C}"/>
          </ac:picMkLst>
        </pc:picChg>
        <pc:picChg chg="add mod">
          <ac:chgData name="이찬서" userId="fd7d5915-d865-41e0-85e3-8da0313fa882" providerId="ADAL" clId="{009DD4ED-C1E4-466B-ADA8-2689D34502B1}" dt="2022-03-09T06:55:37.918" v="2880" actId="14100"/>
          <ac:picMkLst>
            <pc:docMk/>
            <pc:sldMk cId="4002931541" sldId="298"/>
            <ac:picMk id="1030" creationId="{EB8ED0E8-A09B-4BC9-87C2-23E8F8FBAC81}"/>
          </ac:picMkLst>
        </pc:picChg>
        <pc:picChg chg="add mod">
          <ac:chgData name="이찬서" userId="fd7d5915-d865-41e0-85e3-8da0313fa882" providerId="ADAL" clId="{009DD4ED-C1E4-466B-ADA8-2689D34502B1}" dt="2022-03-09T06:55:47.601" v="2885" actId="14100"/>
          <ac:picMkLst>
            <pc:docMk/>
            <pc:sldMk cId="4002931541" sldId="298"/>
            <ac:picMk id="1032" creationId="{2B7A8490-7DA2-46BA-9345-562383161BCB}"/>
          </ac:picMkLst>
        </pc:picChg>
        <pc:picChg chg="add mod">
          <ac:chgData name="이찬서" userId="fd7d5915-d865-41e0-85e3-8da0313fa882" providerId="ADAL" clId="{009DD4ED-C1E4-466B-ADA8-2689D34502B1}" dt="2022-03-09T06:58:05.507" v="2914" actId="1076"/>
          <ac:picMkLst>
            <pc:docMk/>
            <pc:sldMk cId="4002931541" sldId="298"/>
            <ac:picMk id="1034" creationId="{5D7696A6-A7E6-4B94-8B60-BABB8E50CB89}"/>
          </ac:picMkLst>
        </pc:picChg>
      </pc:sldChg>
      <pc:sldChg chg="addSp delSp modSp">
        <pc:chgData name="이찬서" userId="fd7d5915-d865-41e0-85e3-8da0313fa882" providerId="ADAL" clId="{009DD4ED-C1E4-466B-ADA8-2689D34502B1}" dt="2022-03-09T09:11:19.420" v="4884"/>
        <pc:sldMkLst>
          <pc:docMk/>
          <pc:sldMk cId="2048328999" sldId="299"/>
        </pc:sldMkLst>
        <pc:spChg chg="add mod">
          <ac:chgData name="이찬서" userId="fd7d5915-d865-41e0-85e3-8da0313fa882" providerId="ADAL" clId="{009DD4ED-C1E4-466B-ADA8-2689D34502B1}" dt="2022-03-09T09:08:00.543" v="4869" actId="1076"/>
          <ac:spMkLst>
            <pc:docMk/>
            <pc:sldMk cId="2048328999" sldId="299"/>
            <ac:spMk id="2" creationId="{FFA63443-B615-49D2-871C-50F415ACD8AC}"/>
          </ac:spMkLst>
        </pc:spChg>
        <pc:spChg chg="add del mod">
          <ac:chgData name="이찬서" userId="fd7d5915-d865-41e0-85e3-8da0313fa882" providerId="ADAL" clId="{009DD4ED-C1E4-466B-ADA8-2689D34502B1}" dt="2022-03-09T04:45:57.397" v="583"/>
          <ac:spMkLst>
            <pc:docMk/>
            <pc:sldMk cId="2048328999" sldId="299"/>
            <ac:spMk id="4" creationId="{40EE5E6E-D025-48DE-96D9-F004EB88B4CF}"/>
          </ac:spMkLst>
        </pc:spChg>
        <pc:spChg chg="add mod">
          <ac:chgData name="이찬서" userId="fd7d5915-d865-41e0-85e3-8da0313fa882" providerId="ADAL" clId="{009DD4ED-C1E4-466B-ADA8-2689D34502B1}" dt="2022-03-09T07:01:01.176" v="3101" actId="14100"/>
          <ac:spMkLst>
            <pc:docMk/>
            <pc:sldMk cId="2048328999" sldId="299"/>
            <ac:spMk id="5" creationId="{7E4D8FE5-1293-4D39-A7D3-0188BCB6AC5D}"/>
          </ac:spMkLst>
        </pc:spChg>
        <pc:spChg chg="add mod">
          <ac:chgData name="이찬서" userId="fd7d5915-d865-41e0-85e3-8da0313fa882" providerId="ADAL" clId="{009DD4ED-C1E4-466B-ADA8-2689D34502B1}" dt="2022-03-09T07:11:35.371" v="3321" actId="20577"/>
          <ac:spMkLst>
            <pc:docMk/>
            <pc:sldMk cId="2048328999" sldId="299"/>
            <ac:spMk id="6" creationId="{0D0578BC-CA0C-45BA-A562-3764DF3D8286}"/>
          </ac:spMkLst>
        </pc:spChg>
        <pc:spChg chg="add mod">
          <ac:chgData name="이찬서" userId="fd7d5915-d865-41e0-85e3-8da0313fa882" providerId="ADAL" clId="{009DD4ED-C1E4-466B-ADA8-2689D34502B1}" dt="2022-03-09T07:11:38.340" v="3325" actId="20577"/>
          <ac:spMkLst>
            <pc:docMk/>
            <pc:sldMk cId="2048328999" sldId="299"/>
            <ac:spMk id="7" creationId="{952EF197-FFA0-40D4-8F73-B6ACC31263B2}"/>
          </ac:spMkLst>
        </pc:spChg>
        <pc:spChg chg="add del mod">
          <ac:chgData name="이찬서" userId="fd7d5915-d865-41e0-85e3-8da0313fa882" providerId="ADAL" clId="{009DD4ED-C1E4-466B-ADA8-2689D34502B1}" dt="2022-03-09T07:02:24.644" v="3147" actId="478"/>
          <ac:spMkLst>
            <pc:docMk/>
            <pc:sldMk cId="2048328999" sldId="299"/>
            <ac:spMk id="8" creationId="{9AB181D6-A667-4A38-A62F-78DFB6F15CA9}"/>
          </ac:spMkLst>
        </pc:spChg>
        <pc:spChg chg="add del mod">
          <ac:chgData name="이찬서" userId="fd7d5915-d865-41e0-85e3-8da0313fa882" providerId="ADAL" clId="{009DD4ED-C1E4-466B-ADA8-2689D34502B1}" dt="2022-03-09T07:02:23.366" v="3146" actId="478"/>
          <ac:spMkLst>
            <pc:docMk/>
            <pc:sldMk cId="2048328999" sldId="299"/>
            <ac:spMk id="10" creationId="{97461EE4-B398-4E54-9C45-0181369ED46A}"/>
          </ac:spMkLst>
        </pc:spChg>
        <pc:spChg chg="add mod">
          <ac:chgData name="이찬서" userId="fd7d5915-d865-41e0-85e3-8da0313fa882" providerId="ADAL" clId="{009DD4ED-C1E4-466B-ADA8-2689D34502B1}" dt="2022-03-09T09:08:03.783" v="4870" actId="1076"/>
          <ac:spMkLst>
            <pc:docMk/>
            <pc:sldMk cId="2048328999" sldId="299"/>
            <ac:spMk id="11" creationId="{EF1ACD92-4A13-40B8-961D-FD9DB5DC2CDD}"/>
          </ac:spMkLst>
        </pc:spChg>
        <pc:spChg chg="add mod">
          <ac:chgData name="이찬서" userId="fd7d5915-d865-41e0-85e3-8da0313fa882" providerId="ADAL" clId="{009DD4ED-C1E4-466B-ADA8-2689D34502B1}" dt="2022-03-09T08:41:22.420" v="4605" actId="20577"/>
          <ac:spMkLst>
            <pc:docMk/>
            <pc:sldMk cId="2048328999" sldId="299"/>
            <ac:spMk id="14" creationId="{2B93ABEC-9BDD-43AB-90E5-34BB8FD32E19}"/>
          </ac:spMkLst>
        </pc:spChg>
        <pc:spChg chg="add mod">
          <ac:chgData name="이찬서" userId="fd7d5915-d865-41e0-85e3-8da0313fa882" providerId="ADAL" clId="{009DD4ED-C1E4-466B-ADA8-2689D34502B1}" dt="2022-03-09T09:08:19.525" v="4877" actId="1076"/>
          <ac:spMkLst>
            <pc:docMk/>
            <pc:sldMk cId="2048328999" sldId="299"/>
            <ac:spMk id="16" creationId="{7374FC24-9039-4D4D-9345-92C1B98FBDC8}"/>
          </ac:spMkLst>
        </pc:spChg>
        <pc:spChg chg="add del">
          <ac:chgData name="이찬서" userId="fd7d5915-d865-41e0-85e3-8da0313fa882" providerId="ADAL" clId="{009DD4ED-C1E4-466B-ADA8-2689D34502B1}" dt="2022-03-09T09:11:19.420" v="4884"/>
          <ac:spMkLst>
            <pc:docMk/>
            <pc:sldMk cId="2048328999" sldId="299"/>
            <ac:spMk id="17" creationId="{70058123-3587-4735-949F-CCFA11926308}"/>
          </ac:spMkLst>
        </pc:spChg>
        <pc:picChg chg="add mod">
          <ac:chgData name="이찬서" userId="fd7d5915-d865-41e0-85e3-8da0313fa882" providerId="ADAL" clId="{009DD4ED-C1E4-466B-ADA8-2689D34502B1}" dt="2022-03-09T09:08:10.313" v="4876" actId="1037"/>
          <ac:picMkLst>
            <pc:docMk/>
            <pc:sldMk cId="2048328999" sldId="299"/>
            <ac:picMk id="7170" creationId="{E2A8D980-85D5-44A6-8FF9-7B786A52A16E}"/>
          </ac:picMkLst>
        </pc:picChg>
        <pc:picChg chg="add mod">
          <ac:chgData name="이찬서" userId="fd7d5915-d865-41e0-85e3-8da0313fa882" providerId="ADAL" clId="{009DD4ED-C1E4-466B-ADA8-2689D34502B1}" dt="2022-03-09T08:36:56.070" v="4554" actId="1076"/>
          <ac:picMkLst>
            <pc:docMk/>
            <pc:sldMk cId="2048328999" sldId="299"/>
            <ac:picMk id="7172" creationId="{C06096C7-0F82-420E-AF6C-B1ED85BB952D}"/>
          </ac:picMkLst>
        </pc:picChg>
        <pc:picChg chg="add mod">
          <ac:chgData name="이찬서" userId="fd7d5915-d865-41e0-85e3-8da0313fa882" providerId="ADAL" clId="{009DD4ED-C1E4-466B-ADA8-2689D34502B1}" dt="2022-03-09T08:55:06.526" v="4783" actId="1076"/>
          <ac:picMkLst>
            <pc:docMk/>
            <pc:sldMk cId="2048328999" sldId="299"/>
            <ac:picMk id="7174" creationId="{C112DDC4-31F7-4EF8-8EC5-8147AAE9C201}"/>
          </ac:picMkLst>
        </pc:picChg>
      </pc:sldChg>
      <pc:sldChg chg="addSp modSp">
        <pc:chgData name="이찬서" userId="fd7d5915-d865-41e0-85e3-8da0313fa882" providerId="ADAL" clId="{009DD4ED-C1E4-466B-ADA8-2689D34502B1}" dt="2022-03-09T07:03:27.190" v="3212"/>
        <pc:sldMkLst>
          <pc:docMk/>
          <pc:sldMk cId="765962337" sldId="300"/>
        </pc:sldMkLst>
        <pc:spChg chg="add">
          <ac:chgData name="이찬서" userId="fd7d5915-d865-41e0-85e3-8da0313fa882" providerId="ADAL" clId="{009DD4ED-C1E4-466B-ADA8-2689D34502B1}" dt="2022-03-09T07:03:04.216" v="3183"/>
          <ac:spMkLst>
            <pc:docMk/>
            <pc:sldMk cId="765962337" sldId="300"/>
            <ac:spMk id="4" creationId="{C915EE2E-EA5D-4626-888F-CF0567FF32F3}"/>
          </ac:spMkLst>
        </pc:spChg>
        <pc:spChg chg="add mod">
          <ac:chgData name="이찬서" userId="fd7d5915-d865-41e0-85e3-8da0313fa882" providerId="ADAL" clId="{009DD4ED-C1E4-466B-ADA8-2689D34502B1}" dt="2022-03-09T07:03:16.013" v="3202"/>
          <ac:spMkLst>
            <pc:docMk/>
            <pc:sldMk cId="765962337" sldId="300"/>
            <ac:spMk id="5" creationId="{7E50B91E-3635-4B9E-9A75-1CFBA111E4D0}"/>
          </ac:spMkLst>
        </pc:spChg>
        <pc:spChg chg="add mod">
          <ac:chgData name="이찬서" userId="fd7d5915-d865-41e0-85e3-8da0313fa882" providerId="ADAL" clId="{009DD4ED-C1E4-466B-ADA8-2689D34502B1}" dt="2022-03-09T07:03:27.190" v="3212"/>
          <ac:spMkLst>
            <pc:docMk/>
            <pc:sldMk cId="765962337" sldId="300"/>
            <ac:spMk id="6" creationId="{832CE843-95D7-49B2-A988-7280A2E16DE7}"/>
          </ac:spMkLst>
        </pc:spChg>
      </pc:sldChg>
      <pc:sldChg chg="addSp modSp">
        <pc:chgData name="이찬서" userId="fd7d5915-d865-41e0-85e3-8da0313fa882" providerId="ADAL" clId="{009DD4ED-C1E4-466B-ADA8-2689D34502B1}" dt="2022-03-09T07:04:32.240" v="3317"/>
        <pc:sldMkLst>
          <pc:docMk/>
          <pc:sldMk cId="3618444422" sldId="301"/>
        </pc:sldMkLst>
        <pc:spChg chg="add">
          <ac:chgData name="이찬서" userId="fd7d5915-d865-41e0-85e3-8da0313fa882" providerId="ADAL" clId="{009DD4ED-C1E4-466B-ADA8-2689D34502B1}" dt="2022-03-09T07:04:03.050" v="3260"/>
          <ac:spMkLst>
            <pc:docMk/>
            <pc:sldMk cId="3618444422" sldId="301"/>
            <ac:spMk id="4" creationId="{4E23EDF5-F57F-4AA6-9244-19C1C1DC2631}"/>
          </ac:spMkLst>
        </pc:spChg>
        <pc:spChg chg="add mod">
          <ac:chgData name="이찬서" userId="fd7d5915-d865-41e0-85e3-8da0313fa882" providerId="ADAL" clId="{009DD4ED-C1E4-466B-ADA8-2689D34502B1}" dt="2022-03-09T07:04:27.317" v="3294"/>
          <ac:spMkLst>
            <pc:docMk/>
            <pc:sldMk cId="3618444422" sldId="301"/>
            <ac:spMk id="5" creationId="{5AC48F94-7575-48F3-BA4F-8CC5DD3E44C2}"/>
          </ac:spMkLst>
        </pc:spChg>
        <pc:spChg chg="add mod">
          <ac:chgData name="이찬서" userId="fd7d5915-d865-41e0-85e3-8da0313fa882" providerId="ADAL" clId="{009DD4ED-C1E4-466B-ADA8-2689D34502B1}" dt="2022-03-09T07:04:32.240" v="3317"/>
          <ac:spMkLst>
            <pc:docMk/>
            <pc:sldMk cId="3618444422" sldId="301"/>
            <ac:spMk id="6" creationId="{3B5BFD0E-DE8E-4A8F-8BBE-6CB2FEFCFC04}"/>
          </ac:spMkLst>
        </pc:spChg>
      </pc:sldChg>
      <pc:sldChg chg="addSp delSp modSp add">
        <pc:chgData name="이찬서" userId="fd7d5915-d865-41e0-85e3-8da0313fa882" providerId="ADAL" clId="{009DD4ED-C1E4-466B-ADA8-2689D34502B1}" dt="2022-03-09T09:33:09.821" v="5877" actId="20577"/>
        <pc:sldMkLst>
          <pc:docMk/>
          <pc:sldMk cId="304794265" sldId="303"/>
        </pc:sldMkLst>
        <pc:spChg chg="add mod">
          <ac:chgData name="이찬서" userId="fd7d5915-d865-41e0-85e3-8da0313fa882" providerId="ADAL" clId="{009DD4ED-C1E4-466B-ADA8-2689D34502B1}" dt="2022-03-09T07:54:53.691" v="3680" actId="1076"/>
          <ac:spMkLst>
            <pc:docMk/>
            <pc:sldMk cId="304794265" sldId="303"/>
            <ac:spMk id="2" creationId="{2D19ABDB-7B5A-465A-B2E1-24A5896F791E}"/>
          </ac:spMkLst>
        </pc:spChg>
        <pc:spChg chg="del">
          <ac:chgData name="이찬서" userId="fd7d5915-d865-41e0-85e3-8da0313fa882" providerId="ADAL" clId="{009DD4ED-C1E4-466B-ADA8-2689D34502B1}" dt="2022-03-09T05:10:39.008" v="1569" actId="478"/>
          <ac:spMkLst>
            <pc:docMk/>
            <pc:sldMk cId="304794265" sldId="303"/>
            <ac:spMk id="4" creationId="{09A40E93-6FD2-4FBC-9400-DB0478F206AD}"/>
          </ac:spMkLst>
        </pc:spChg>
        <pc:spChg chg="add del">
          <ac:chgData name="이찬서" userId="fd7d5915-d865-41e0-85e3-8da0313fa882" providerId="ADAL" clId="{009DD4ED-C1E4-466B-ADA8-2689D34502B1}" dt="2022-03-09T05:10:37.681" v="1568" actId="478"/>
          <ac:spMkLst>
            <pc:docMk/>
            <pc:sldMk cId="304794265" sldId="303"/>
            <ac:spMk id="5" creationId="{954DDF5F-FBBB-4513-9565-6386C108F3C4}"/>
          </ac:spMkLst>
        </pc:spChg>
        <pc:spChg chg="add mod">
          <ac:chgData name="이찬서" userId="fd7d5915-d865-41e0-85e3-8da0313fa882" providerId="ADAL" clId="{009DD4ED-C1E4-466B-ADA8-2689D34502B1}" dt="2022-03-09T09:33:09.821" v="5877" actId="20577"/>
          <ac:spMkLst>
            <pc:docMk/>
            <pc:sldMk cId="304794265" sldId="303"/>
            <ac:spMk id="6" creationId="{25FAA107-B7D2-489B-9A59-B1382D123CB2}"/>
          </ac:spMkLst>
        </pc:spChg>
        <pc:spChg chg="add mod">
          <ac:chgData name="이찬서" userId="fd7d5915-d865-41e0-85e3-8da0313fa882" providerId="ADAL" clId="{009DD4ED-C1E4-466B-ADA8-2689D34502B1}" dt="2022-03-09T07:56:24.422" v="3683" actId="113"/>
          <ac:spMkLst>
            <pc:docMk/>
            <pc:sldMk cId="304794265" sldId="303"/>
            <ac:spMk id="7" creationId="{41BAFB0C-E725-4EEF-B6CD-CC2285FF222D}"/>
          </ac:spMkLst>
        </pc:spChg>
        <pc:spChg chg="add del mod">
          <ac:chgData name="이찬서" userId="fd7d5915-d865-41e0-85e3-8da0313fa882" providerId="ADAL" clId="{009DD4ED-C1E4-466B-ADA8-2689D34502B1}" dt="2022-03-09T05:17:58.724" v="2416" actId="478"/>
          <ac:spMkLst>
            <pc:docMk/>
            <pc:sldMk cId="304794265" sldId="303"/>
            <ac:spMk id="8" creationId="{B1F815F7-879F-4C74-ACF1-AEE00F119094}"/>
          </ac:spMkLst>
        </pc:spChg>
        <pc:spChg chg="add mod">
          <ac:chgData name="이찬서" userId="fd7d5915-d865-41e0-85e3-8da0313fa882" providerId="ADAL" clId="{009DD4ED-C1E4-466B-ADA8-2689D34502B1}" dt="2022-03-09T07:56:31.851" v="3684" actId="113"/>
          <ac:spMkLst>
            <pc:docMk/>
            <pc:sldMk cId="304794265" sldId="303"/>
            <ac:spMk id="10" creationId="{0E271434-1F3E-45FE-AACD-B7E5DD1712D7}"/>
          </ac:spMkLst>
        </pc:spChg>
        <pc:spChg chg="add mod">
          <ac:chgData name="이찬서" userId="fd7d5915-d865-41e0-85e3-8da0313fa882" providerId="ADAL" clId="{009DD4ED-C1E4-466B-ADA8-2689D34502B1}" dt="2022-03-09T07:54:53.691" v="3680" actId="1076"/>
          <ac:spMkLst>
            <pc:docMk/>
            <pc:sldMk cId="304794265" sldId="303"/>
            <ac:spMk id="13" creationId="{F7A944DF-3BA2-4E1D-A102-89DA3A51E110}"/>
          </ac:spMkLst>
        </pc:spChg>
        <pc:spChg chg="add mod">
          <ac:chgData name="이찬서" userId="fd7d5915-d865-41e0-85e3-8da0313fa882" providerId="ADAL" clId="{009DD4ED-C1E4-466B-ADA8-2689D34502B1}" dt="2022-03-09T07:55:04.643" v="3681" actId="1076"/>
          <ac:spMkLst>
            <pc:docMk/>
            <pc:sldMk cId="304794265" sldId="303"/>
            <ac:spMk id="16" creationId="{2645A366-12C4-4F19-B20F-84109FCF6C05}"/>
          </ac:spMkLst>
        </pc:spChg>
        <pc:picChg chg="add mod">
          <ac:chgData name="이찬서" userId="fd7d5915-d865-41e0-85e3-8da0313fa882" providerId="ADAL" clId="{009DD4ED-C1E4-466B-ADA8-2689D34502B1}" dt="2022-03-09T07:54:53.691" v="3680" actId="1076"/>
          <ac:picMkLst>
            <pc:docMk/>
            <pc:sldMk cId="304794265" sldId="303"/>
            <ac:picMk id="12" creationId="{FC41EC1B-C27F-4483-9F53-24B72CCFDE77}"/>
          </ac:picMkLst>
        </pc:picChg>
        <pc:picChg chg="add mod">
          <ac:chgData name="이찬서" userId="fd7d5915-d865-41e0-85e3-8da0313fa882" providerId="ADAL" clId="{009DD4ED-C1E4-466B-ADA8-2689D34502B1}" dt="2022-03-09T07:54:53.691" v="3680" actId="1076"/>
          <ac:picMkLst>
            <pc:docMk/>
            <pc:sldMk cId="304794265" sldId="303"/>
            <ac:picMk id="2050" creationId="{2A27CE1B-9741-476E-A99F-24AF48BC4C89}"/>
          </ac:picMkLst>
        </pc:picChg>
        <pc:picChg chg="add mod">
          <ac:chgData name="이찬서" userId="fd7d5915-d865-41e0-85e3-8da0313fa882" providerId="ADAL" clId="{009DD4ED-C1E4-466B-ADA8-2689D34502B1}" dt="2022-03-09T07:55:04.643" v="3681" actId="1076"/>
          <ac:picMkLst>
            <pc:docMk/>
            <pc:sldMk cId="304794265" sldId="303"/>
            <ac:picMk id="2052" creationId="{44D1E67B-1E36-4DF4-87E8-A956401B4972}"/>
          </ac:picMkLst>
        </pc:picChg>
        <pc:picChg chg="add mod">
          <ac:chgData name="이찬서" userId="fd7d5915-d865-41e0-85e3-8da0313fa882" providerId="ADAL" clId="{009DD4ED-C1E4-466B-ADA8-2689D34502B1}" dt="2022-03-09T07:55:04.643" v="3681" actId="1076"/>
          <ac:picMkLst>
            <pc:docMk/>
            <pc:sldMk cId="304794265" sldId="303"/>
            <ac:picMk id="2054" creationId="{31B3E23E-964B-4B8D-9C22-51F09F2CAD9A}"/>
          </ac:picMkLst>
        </pc:picChg>
      </pc:sldChg>
      <pc:sldChg chg="addSp delSp modSp add">
        <pc:chgData name="이찬서" userId="fd7d5915-d865-41e0-85e3-8da0313fa882" providerId="ADAL" clId="{009DD4ED-C1E4-466B-ADA8-2689D34502B1}" dt="2022-03-09T09:38:13.920" v="5882" actId="1076"/>
        <pc:sldMkLst>
          <pc:docMk/>
          <pc:sldMk cId="766222835" sldId="304"/>
        </pc:sldMkLst>
        <pc:spChg chg="mod">
          <ac:chgData name="이찬서" userId="fd7d5915-d865-41e0-85e3-8da0313fa882" providerId="ADAL" clId="{009DD4ED-C1E4-466B-ADA8-2689D34502B1}" dt="2022-03-09T07:12:00.780" v="3339" actId="1076"/>
          <ac:spMkLst>
            <pc:docMk/>
            <pc:sldMk cId="766222835" sldId="304"/>
            <ac:spMk id="6" creationId="{0D0578BC-CA0C-45BA-A562-3764DF3D8286}"/>
          </ac:spMkLst>
        </pc:spChg>
        <pc:spChg chg="mod">
          <ac:chgData name="이찬서" userId="fd7d5915-d865-41e0-85e3-8da0313fa882" providerId="ADAL" clId="{009DD4ED-C1E4-466B-ADA8-2689D34502B1}" dt="2022-03-09T09:28:58.218" v="5822"/>
          <ac:spMkLst>
            <pc:docMk/>
            <pc:sldMk cId="766222835" sldId="304"/>
            <ac:spMk id="7" creationId="{952EF197-FFA0-40D4-8F73-B6ACC31263B2}"/>
          </ac:spMkLst>
        </pc:spChg>
        <pc:spChg chg="add mod">
          <ac:chgData name="이찬서" userId="fd7d5915-d865-41e0-85e3-8da0313fa882" providerId="ADAL" clId="{009DD4ED-C1E4-466B-ADA8-2689D34502B1}" dt="2022-03-09T09:15:07.386" v="5041" actId="1076"/>
          <ac:spMkLst>
            <pc:docMk/>
            <pc:sldMk cId="766222835" sldId="304"/>
            <ac:spMk id="8" creationId="{EBC1F473-3A74-4A87-8CEE-AD7557E4B6DE}"/>
          </ac:spMkLst>
        </pc:spChg>
        <pc:spChg chg="add mod">
          <ac:chgData name="이찬서" userId="fd7d5915-d865-41e0-85e3-8da0313fa882" providerId="ADAL" clId="{009DD4ED-C1E4-466B-ADA8-2689D34502B1}" dt="2022-03-09T09:18:34.430" v="5066" actId="1076"/>
          <ac:spMkLst>
            <pc:docMk/>
            <pc:sldMk cId="766222835" sldId="304"/>
            <ac:spMk id="10" creationId="{E70CFE60-2E18-4F7C-A2EB-3E62949CD11E}"/>
          </ac:spMkLst>
        </pc:spChg>
        <pc:spChg chg="add mod">
          <ac:chgData name="이찬서" userId="fd7d5915-d865-41e0-85e3-8da0313fa882" providerId="ADAL" clId="{009DD4ED-C1E4-466B-ADA8-2689D34502B1}" dt="2022-03-09T09:18:39.920" v="5067" actId="1076"/>
          <ac:spMkLst>
            <pc:docMk/>
            <pc:sldMk cId="766222835" sldId="304"/>
            <ac:spMk id="12" creationId="{F732639E-314A-449D-95CC-6CAB6802AEB5}"/>
          </ac:spMkLst>
        </pc:spChg>
        <pc:spChg chg="add del">
          <ac:chgData name="이찬서" userId="fd7d5915-d865-41e0-85e3-8da0313fa882" providerId="ADAL" clId="{009DD4ED-C1E4-466B-ADA8-2689D34502B1}" dt="2022-03-09T09:16:12.615" v="5060"/>
          <ac:spMkLst>
            <pc:docMk/>
            <pc:sldMk cId="766222835" sldId="304"/>
            <ac:spMk id="13" creationId="{1F23E7B5-884B-40C1-8DC3-EA66AC763CDC}"/>
          </ac:spMkLst>
        </pc:spChg>
        <pc:spChg chg="add mod">
          <ac:chgData name="이찬서" userId="fd7d5915-d865-41e0-85e3-8da0313fa882" providerId="ADAL" clId="{009DD4ED-C1E4-466B-ADA8-2689D34502B1}" dt="2022-03-09T09:38:13.920" v="5882" actId="1076"/>
          <ac:spMkLst>
            <pc:docMk/>
            <pc:sldMk cId="766222835" sldId="304"/>
            <ac:spMk id="16" creationId="{818284C6-E228-408F-ABF9-0B3DCC443C12}"/>
          </ac:spMkLst>
        </pc:spChg>
        <pc:picChg chg="add mod">
          <ac:chgData name="이찬서" userId="fd7d5915-d865-41e0-85e3-8da0313fa882" providerId="ADAL" clId="{009DD4ED-C1E4-466B-ADA8-2689D34502B1}" dt="2022-03-09T09:18:34.430" v="5066" actId="1076"/>
          <ac:picMkLst>
            <pc:docMk/>
            <pc:sldMk cId="766222835" sldId="304"/>
            <ac:picMk id="6146" creationId="{CE33059C-C6C1-4AFA-AEC0-956AC73862E9}"/>
          </ac:picMkLst>
        </pc:picChg>
        <pc:picChg chg="add del mod modCrop">
          <ac:chgData name="이찬서" userId="fd7d5915-d865-41e0-85e3-8da0313fa882" providerId="ADAL" clId="{009DD4ED-C1E4-466B-ADA8-2689D34502B1}" dt="2022-03-09T09:18:39.920" v="5067" actId="1076"/>
          <ac:picMkLst>
            <pc:docMk/>
            <pc:sldMk cId="766222835" sldId="304"/>
            <ac:picMk id="6148" creationId="{620C69EA-6706-45F1-ACA7-8FEDAE91F6C1}"/>
          </ac:picMkLst>
        </pc:picChg>
        <pc:picChg chg="add mod">
          <ac:chgData name="이찬서" userId="fd7d5915-d865-41e0-85e3-8da0313fa882" providerId="ADAL" clId="{009DD4ED-C1E4-466B-ADA8-2689D34502B1}" dt="2022-03-09T09:18:39.920" v="5067" actId="1076"/>
          <ac:picMkLst>
            <pc:docMk/>
            <pc:sldMk cId="766222835" sldId="304"/>
            <ac:picMk id="6150" creationId="{E5379398-AC7B-4617-9AEC-B8BDAAFC12DD}"/>
          </ac:picMkLst>
        </pc:picChg>
        <pc:picChg chg="add mod">
          <ac:chgData name="이찬서" userId="fd7d5915-d865-41e0-85e3-8da0313fa882" providerId="ADAL" clId="{009DD4ED-C1E4-466B-ADA8-2689D34502B1}" dt="2022-03-09T09:38:07.053" v="5881" actId="1076"/>
          <ac:picMkLst>
            <pc:docMk/>
            <pc:sldMk cId="766222835" sldId="304"/>
            <ac:picMk id="6152" creationId="{2D78EFA5-2604-4900-BE7F-43C230A1416A}"/>
          </ac:picMkLst>
        </pc:picChg>
        <pc:picChg chg="add del mod">
          <ac:chgData name="이찬서" userId="fd7d5915-d865-41e0-85e3-8da0313fa882" providerId="ADAL" clId="{009DD4ED-C1E4-466B-ADA8-2689D34502B1}" dt="2022-03-09T09:19:36.222" v="5079" actId="478"/>
          <ac:picMkLst>
            <pc:docMk/>
            <pc:sldMk cId="766222835" sldId="304"/>
            <ac:picMk id="6154" creationId="{9E3D9E82-7115-4781-BA51-69C531812312}"/>
          </ac:picMkLst>
        </pc:picChg>
      </pc:sldChg>
      <pc:sldChg chg="addSp modSp add">
        <pc:chgData name="이찬서" userId="fd7d5915-d865-41e0-85e3-8da0313fa882" providerId="ADAL" clId="{009DD4ED-C1E4-466B-ADA8-2689D34502B1}" dt="2022-03-09T07:03:50.035" v="3259"/>
        <pc:sldMkLst>
          <pc:docMk/>
          <pc:sldMk cId="3137943427" sldId="305"/>
        </pc:sldMkLst>
        <pc:spChg chg="add mod">
          <ac:chgData name="이찬서" userId="fd7d5915-d865-41e0-85e3-8da0313fa882" providerId="ADAL" clId="{009DD4ED-C1E4-466B-ADA8-2689D34502B1}" dt="2022-03-09T07:03:44.834" v="3250"/>
          <ac:spMkLst>
            <pc:docMk/>
            <pc:sldMk cId="3137943427" sldId="305"/>
            <ac:spMk id="5" creationId="{FE6505DC-339B-4453-A179-04787B75D016}"/>
          </ac:spMkLst>
        </pc:spChg>
        <pc:spChg chg="add mod">
          <ac:chgData name="이찬서" userId="fd7d5915-d865-41e0-85e3-8da0313fa882" providerId="ADAL" clId="{009DD4ED-C1E4-466B-ADA8-2689D34502B1}" dt="2022-03-09T07:03:50.035" v="3259"/>
          <ac:spMkLst>
            <pc:docMk/>
            <pc:sldMk cId="3137943427" sldId="305"/>
            <ac:spMk id="6" creationId="{98DD0C1E-A4DB-4572-8C1F-2640F22D6F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474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819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392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686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942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698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067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169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33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3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6">
  <p:cSld name="CUSTOM_11_1_2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●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○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■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●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○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■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●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○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Thin"/>
              <a:buChar char="■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0" r:id="rId3"/>
    <p:sldLayoutId id="2147483665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/>
          <p:nvPr/>
        </p:nvSpPr>
        <p:spPr>
          <a:xfrm rot="5400000">
            <a:off x="2137217" y="-496269"/>
            <a:ext cx="3358800" cy="6324818"/>
          </a:xfrm>
          <a:prstGeom prst="rect">
            <a:avLst/>
          </a:prstGeom>
          <a:solidFill>
            <a:srgbClr val="908269">
              <a:alpha val="86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1063461" y="320605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>
                <a:solidFill>
                  <a:schemeClr val="lt1"/>
                </a:solidFill>
                <a:latin typeface="+mn-lt"/>
                <a:ea typeface="+mn-ea"/>
              </a:rPr>
              <a:t>AI</a:t>
            </a:r>
            <a:r>
              <a:rPr lang="ko-KR" altLang="en-US" sz="1500" dirty="0">
                <a:solidFill>
                  <a:schemeClr val="lt1"/>
                </a:solidFill>
                <a:latin typeface="+mn-lt"/>
                <a:ea typeface="+mn-ea"/>
              </a:rPr>
              <a:t>융합학부 이찬서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>
                <a:solidFill>
                  <a:schemeClr val="lt1"/>
                </a:solidFill>
                <a:latin typeface="+mn-lt"/>
                <a:ea typeface="+mn-ea"/>
              </a:rPr>
              <a:t>lcs0713v@gmail.com</a:t>
            </a:r>
            <a:endParaRPr lang="ko-KR" altLang="en-US" sz="15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795793" y="1424100"/>
            <a:ext cx="5384822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1"/>
                </a:solidFill>
                <a:latin typeface="+mn-lt"/>
                <a:ea typeface="+mj-ea"/>
              </a:rPr>
              <a:t>오픈소스를 활용한</a:t>
            </a:r>
            <a:br>
              <a:rPr lang="ko-KR" altLang="en-US" dirty="0">
                <a:solidFill>
                  <a:schemeClr val="lt1"/>
                </a:solidFill>
                <a:latin typeface="+mn-lt"/>
                <a:ea typeface="+mj-ea"/>
              </a:rPr>
            </a:br>
            <a:r>
              <a:rPr lang="ko-KR" altLang="en-US" dirty="0">
                <a:solidFill>
                  <a:schemeClr val="lt1"/>
                </a:solidFill>
                <a:latin typeface="+mn-lt"/>
                <a:ea typeface="+mj-ea"/>
              </a:rPr>
              <a:t>뉴스 </a:t>
            </a:r>
            <a:r>
              <a:rPr lang="ko-KR" altLang="en-US" dirty="0" err="1">
                <a:solidFill>
                  <a:schemeClr val="lt1"/>
                </a:solidFill>
                <a:latin typeface="+mn-lt"/>
                <a:ea typeface="+mj-ea"/>
              </a:rPr>
              <a:t>큐레이팅</a:t>
            </a:r>
            <a:r>
              <a:rPr lang="ko-KR" altLang="en-US" dirty="0">
                <a:solidFill>
                  <a:schemeClr val="lt1"/>
                </a:solidFill>
                <a:latin typeface="+mn-lt"/>
                <a:ea typeface="+mj-ea"/>
              </a:rPr>
              <a:t> 웹</a:t>
            </a:r>
            <a:endParaRPr lang="ko-KR" altLang="en-US" dirty="0">
              <a:solidFill>
                <a:schemeClr val="lt1"/>
              </a:solidFill>
              <a:latin typeface="+mn-lt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24;p24">
            <a:extLst>
              <a:ext uri="{FF2B5EF4-FFF2-40B4-BE49-F238E27FC236}">
                <a16:creationId xmlns:a16="http://schemas.microsoft.com/office/drawing/2014/main" id="{A0AF2C7A-0D80-4BA4-99A0-319E3D60B0CD}"/>
              </a:ext>
            </a:extLst>
          </p:cNvPr>
          <p:cNvSpPr/>
          <p:nvPr/>
        </p:nvSpPr>
        <p:spPr>
          <a:xfrm rot="5400000">
            <a:off x="4197350" y="-4197350"/>
            <a:ext cx="749299" cy="9144000"/>
          </a:xfrm>
          <a:prstGeom prst="rect">
            <a:avLst/>
          </a:prstGeom>
          <a:solidFill>
            <a:srgbClr val="908269">
              <a:alpha val="86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44C0B5-6D29-4975-87FE-617C2B50F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797" y="45174"/>
            <a:ext cx="8636405" cy="646977"/>
          </a:xfrm>
        </p:spPr>
        <p:txBody>
          <a:bodyPr/>
          <a:lstStyle/>
          <a:p>
            <a:pPr lvl="0"/>
            <a:r>
              <a:rPr lang="ko-KR" altLang="en-US" sz="3000" dirty="0">
                <a:solidFill>
                  <a:schemeClr val="bg1"/>
                </a:solidFill>
                <a:latin typeface="+mn-lt"/>
                <a:ea typeface="+mj-ea"/>
              </a:rPr>
              <a:t>구조 및 동작 시나리오</a:t>
            </a:r>
          </a:p>
        </p:txBody>
      </p:sp>
      <p:sp>
        <p:nvSpPr>
          <p:cNvPr id="4" name="Google Shape;124;p24">
            <a:extLst>
              <a:ext uri="{FF2B5EF4-FFF2-40B4-BE49-F238E27FC236}">
                <a16:creationId xmlns:a16="http://schemas.microsoft.com/office/drawing/2014/main" id="{C915EE2E-EA5D-4626-888F-CF0567FF32F3}"/>
              </a:ext>
            </a:extLst>
          </p:cNvPr>
          <p:cNvSpPr/>
          <p:nvPr/>
        </p:nvSpPr>
        <p:spPr>
          <a:xfrm rot="5400000">
            <a:off x="2614313" y="3140642"/>
            <a:ext cx="3861195" cy="54176"/>
          </a:xfrm>
          <a:prstGeom prst="rect">
            <a:avLst/>
          </a:prstGeom>
          <a:solidFill>
            <a:srgbClr val="908269">
              <a:alpha val="86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9025F-D184-4EE0-A784-4C3BDC512A5B}"/>
              </a:ext>
            </a:extLst>
          </p:cNvPr>
          <p:cNvSpPr txBox="1"/>
          <p:nvPr/>
        </p:nvSpPr>
        <p:spPr>
          <a:xfrm>
            <a:off x="253797" y="907018"/>
            <a:ext cx="2566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lt"/>
                <a:ea typeface="+mn-ea"/>
              </a:rPr>
              <a:t>(5) </a:t>
            </a:r>
            <a:r>
              <a:rPr lang="ko-KR" altLang="en-US" sz="2000" b="1" dirty="0">
                <a:latin typeface="+mn-lt"/>
                <a:ea typeface="+mn-ea"/>
              </a:rPr>
              <a:t>동작 시나리오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D5D62-4067-48DE-AD10-3CB5EE11BC20}"/>
              </a:ext>
            </a:extLst>
          </p:cNvPr>
          <p:cNvSpPr txBox="1"/>
          <p:nvPr/>
        </p:nvSpPr>
        <p:spPr>
          <a:xfrm>
            <a:off x="405675" y="1352758"/>
            <a:ext cx="4166324" cy="3390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latin typeface="+mn-lt"/>
                <a:ea typeface="+mn-ea"/>
              </a:rPr>
              <a:t>일정 시간마다 뉴스 </a:t>
            </a:r>
            <a:r>
              <a:rPr lang="ko-KR" altLang="en-US" sz="1500" b="1" dirty="0" err="1">
                <a:latin typeface="+mn-lt"/>
                <a:ea typeface="+mn-ea"/>
              </a:rPr>
              <a:t>크롤링</a:t>
            </a:r>
            <a:endParaRPr lang="en-US" altLang="ko-KR" sz="1500" b="1" dirty="0">
              <a:latin typeface="+mn-lt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+mn-lt"/>
                <a:ea typeface="+mn-ea"/>
              </a:rPr>
              <a:t>     -     </a:t>
            </a:r>
            <a:r>
              <a:rPr lang="ko-KR" altLang="en-US" sz="1500" dirty="0">
                <a:latin typeface="+mn-lt"/>
                <a:ea typeface="+mn-ea"/>
              </a:rPr>
              <a:t>일정 시간마다 </a:t>
            </a:r>
            <a:r>
              <a:rPr lang="ko-KR" altLang="en-US" sz="1500" dirty="0" err="1">
                <a:latin typeface="+mn-lt"/>
                <a:ea typeface="+mn-ea"/>
              </a:rPr>
              <a:t>업로드된</a:t>
            </a:r>
            <a:r>
              <a:rPr lang="ko-KR" altLang="en-US" sz="1500" dirty="0">
                <a:latin typeface="+mn-lt"/>
                <a:ea typeface="+mn-ea"/>
              </a:rPr>
              <a:t> 뉴스 </a:t>
            </a:r>
            <a:r>
              <a:rPr lang="ko-KR" altLang="en-US" sz="1500" dirty="0" err="1">
                <a:latin typeface="+mn-lt"/>
                <a:ea typeface="+mn-ea"/>
              </a:rPr>
              <a:t>크롤링</a:t>
            </a:r>
            <a:endParaRPr lang="en-US" altLang="ko-KR" sz="15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+mn-lt"/>
                <a:ea typeface="+mn-ea"/>
              </a:rPr>
              <a:t>     -     </a:t>
            </a:r>
            <a:r>
              <a:rPr lang="ko-KR" altLang="en-US" sz="1500" dirty="0">
                <a:latin typeface="+mn-lt"/>
                <a:ea typeface="+mn-ea"/>
              </a:rPr>
              <a:t>링크</a:t>
            </a:r>
            <a:r>
              <a:rPr lang="en-US" altLang="ko-KR" sz="1500" dirty="0">
                <a:latin typeface="+mn-lt"/>
                <a:ea typeface="+mn-ea"/>
              </a:rPr>
              <a:t>, </a:t>
            </a:r>
            <a:r>
              <a:rPr lang="ko-KR" altLang="en-US" sz="1500" dirty="0">
                <a:latin typeface="+mn-lt"/>
                <a:ea typeface="+mn-ea"/>
              </a:rPr>
              <a:t>제목</a:t>
            </a:r>
            <a:r>
              <a:rPr lang="en-US" altLang="ko-KR" sz="1500" dirty="0">
                <a:latin typeface="+mn-lt"/>
                <a:ea typeface="+mn-ea"/>
              </a:rPr>
              <a:t>, </a:t>
            </a:r>
            <a:r>
              <a:rPr lang="ko-KR" altLang="en-US" sz="1500" dirty="0">
                <a:latin typeface="+mn-lt"/>
                <a:ea typeface="+mn-ea"/>
              </a:rPr>
              <a:t>일자</a:t>
            </a:r>
            <a:r>
              <a:rPr lang="en-US" altLang="ko-KR" sz="1500" dirty="0">
                <a:latin typeface="+mn-lt"/>
                <a:ea typeface="+mn-ea"/>
              </a:rPr>
              <a:t> </a:t>
            </a:r>
            <a:r>
              <a:rPr lang="ko-KR" altLang="en-US" sz="1500" dirty="0">
                <a:latin typeface="+mn-lt"/>
                <a:ea typeface="+mn-ea"/>
              </a:rPr>
              <a:t>저장 후 텍스트 데이터        </a:t>
            </a:r>
            <a:endParaRPr lang="en-US" altLang="ko-KR" sz="15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+mn-lt"/>
                <a:ea typeface="+mn-ea"/>
              </a:rPr>
              <a:t>           </a:t>
            </a:r>
            <a:r>
              <a:rPr lang="ko-KR" altLang="en-US" sz="1500" dirty="0">
                <a:latin typeface="+mn-lt"/>
                <a:ea typeface="+mn-ea"/>
              </a:rPr>
              <a:t>벡터화 및 요약</a:t>
            </a:r>
            <a:endParaRPr lang="en-US" altLang="ko-KR" sz="15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+mn-lt"/>
                <a:ea typeface="+mn-ea"/>
              </a:rPr>
              <a:t>     -     </a:t>
            </a:r>
            <a:r>
              <a:rPr lang="ko-KR" altLang="en-US" sz="1500" dirty="0">
                <a:latin typeface="+mn-lt"/>
                <a:ea typeface="+mn-ea"/>
              </a:rPr>
              <a:t>정형화 후 데이터 데이터 베이스에 저장</a:t>
            </a:r>
            <a:r>
              <a:rPr lang="en-US" altLang="ko-KR" sz="1500" dirty="0">
                <a:latin typeface="+mn-lt"/>
                <a:ea typeface="+mn-ea"/>
              </a:rPr>
              <a:t> </a:t>
            </a:r>
          </a:p>
          <a:p>
            <a:pPr>
              <a:lnSpc>
                <a:spcPct val="120000"/>
              </a:lnSpc>
            </a:pPr>
            <a:endParaRPr lang="en-US" altLang="ko-KR" sz="1500" dirty="0">
              <a:latin typeface="+mn-lt"/>
              <a:ea typeface="+mn-ea"/>
            </a:endParaRPr>
          </a:p>
          <a:p>
            <a:pPr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latin typeface="+mn-lt"/>
                <a:ea typeface="+mn-ea"/>
              </a:rPr>
              <a:t>사용자 뉴스 조회</a:t>
            </a:r>
            <a:endParaRPr lang="en-US" altLang="ko-KR" sz="1500" b="1" dirty="0">
              <a:latin typeface="+mn-lt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+mn-lt"/>
                <a:ea typeface="+mn-ea"/>
              </a:rPr>
              <a:t>     -    </a:t>
            </a:r>
            <a:r>
              <a:rPr lang="ko-KR" altLang="en-US" sz="1500" dirty="0">
                <a:latin typeface="+mn-lt"/>
                <a:ea typeface="+mn-ea"/>
              </a:rPr>
              <a:t>초기에 기존에 대분류</a:t>
            </a:r>
            <a:r>
              <a:rPr lang="en-US" altLang="ko-KR" sz="1500" dirty="0">
                <a:latin typeface="+mn-lt"/>
                <a:ea typeface="+mn-ea"/>
              </a:rPr>
              <a:t>, </a:t>
            </a:r>
            <a:r>
              <a:rPr lang="ko-KR" altLang="en-US" sz="1500" dirty="0">
                <a:latin typeface="+mn-lt"/>
                <a:ea typeface="+mn-ea"/>
              </a:rPr>
              <a:t>소분류로 분류된 </a:t>
            </a:r>
            <a:endParaRPr lang="en-US" altLang="ko-KR" sz="15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+mn-lt"/>
                <a:ea typeface="+mn-ea"/>
              </a:rPr>
              <a:t>          </a:t>
            </a:r>
            <a:r>
              <a:rPr lang="ko-KR" altLang="en-US" sz="1500" dirty="0">
                <a:latin typeface="+mn-lt"/>
                <a:ea typeface="+mn-ea"/>
              </a:rPr>
              <a:t>메뉴에서 뉴스 조회</a:t>
            </a:r>
            <a:endParaRPr lang="en-US" altLang="ko-KR" sz="15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+mn-lt"/>
                <a:ea typeface="+mn-ea"/>
              </a:rPr>
              <a:t>     -    </a:t>
            </a:r>
            <a:r>
              <a:rPr lang="ko-KR" altLang="en-US" sz="1500" dirty="0">
                <a:latin typeface="+mn-lt"/>
                <a:ea typeface="+mn-ea"/>
              </a:rPr>
              <a:t>조회한 뉴스 정보 사용자 기록에 추가</a:t>
            </a:r>
            <a:endParaRPr lang="en-US" altLang="ko-KR" sz="15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+mn-lt"/>
                <a:ea typeface="+mn-ea"/>
              </a:rPr>
              <a:t>     -    </a:t>
            </a:r>
            <a:r>
              <a:rPr lang="ko-KR" altLang="en-US" sz="1500" dirty="0">
                <a:latin typeface="+mn-lt"/>
                <a:ea typeface="+mn-ea"/>
              </a:rPr>
              <a:t>사용자가 조회한 뉴스들의 벡터를 </a:t>
            </a:r>
            <a:endParaRPr lang="en-US" altLang="ko-KR" sz="15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+mn-lt"/>
                <a:ea typeface="+mn-ea"/>
              </a:rPr>
              <a:t>          </a:t>
            </a:r>
            <a:r>
              <a:rPr lang="ko-KR" altLang="en-US" sz="1500" dirty="0">
                <a:latin typeface="+mn-lt"/>
                <a:ea typeface="+mn-ea"/>
              </a:rPr>
              <a:t>조합하여 새로운 사용자 정보 벡터 생성</a:t>
            </a:r>
            <a:endParaRPr lang="en-US" altLang="ko-KR" sz="1500" dirty="0">
              <a:latin typeface="+mn-lt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C74692-1608-41B2-8196-0F4BA6DC6BC7}"/>
              </a:ext>
            </a:extLst>
          </p:cNvPr>
          <p:cNvSpPr txBox="1"/>
          <p:nvPr/>
        </p:nvSpPr>
        <p:spPr>
          <a:xfrm>
            <a:off x="4778055" y="1307128"/>
            <a:ext cx="4112147" cy="283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latin typeface="+mn-lt"/>
                <a:ea typeface="+mn-ea"/>
              </a:rPr>
              <a:t>사용자 조회 정보 수정 </a:t>
            </a:r>
            <a:endParaRPr lang="en-US" altLang="ko-KR" sz="1500" b="1" dirty="0">
              <a:latin typeface="+mn-lt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+mn-lt"/>
                <a:ea typeface="+mn-ea"/>
              </a:rPr>
              <a:t>     -    </a:t>
            </a:r>
            <a:r>
              <a:rPr lang="ko-KR" altLang="en-US" sz="1500" dirty="0">
                <a:latin typeface="+mn-lt"/>
                <a:ea typeface="+mn-ea"/>
              </a:rPr>
              <a:t>사용자 설정으로 포함을 원하지 않는 </a:t>
            </a:r>
            <a:endParaRPr lang="en-US" altLang="ko-KR" sz="15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+mn-lt"/>
                <a:ea typeface="+mn-ea"/>
              </a:rPr>
              <a:t>          </a:t>
            </a:r>
            <a:r>
              <a:rPr lang="ko-KR" altLang="en-US" sz="1500" dirty="0">
                <a:latin typeface="+mn-lt"/>
                <a:ea typeface="+mn-ea"/>
              </a:rPr>
              <a:t>뉴스는 제외할 수 있도록 함</a:t>
            </a:r>
            <a:endParaRPr lang="en-US" altLang="ko-KR" sz="15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+mn-lt"/>
                <a:ea typeface="+mn-ea"/>
              </a:rPr>
              <a:t>     -    </a:t>
            </a:r>
            <a:r>
              <a:rPr lang="ko-KR" altLang="en-US" sz="1500" dirty="0">
                <a:latin typeface="+mn-lt"/>
                <a:ea typeface="+mn-ea"/>
              </a:rPr>
              <a:t>전체 사용자 벡터를 다시 계산하지 않고 </a:t>
            </a:r>
            <a:endParaRPr lang="en-US" altLang="ko-KR" sz="15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+mn-lt"/>
                <a:ea typeface="+mn-ea"/>
              </a:rPr>
              <a:t>          </a:t>
            </a:r>
            <a:r>
              <a:rPr lang="ko-KR" altLang="en-US" sz="1500" dirty="0">
                <a:latin typeface="+mn-lt"/>
                <a:ea typeface="+mn-ea"/>
              </a:rPr>
              <a:t>해당 뉴스 벡터의 영향을 줄이도록 계산</a:t>
            </a:r>
            <a:endParaRPr lang="en-US" altLang="ko-KR" sz="15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latin typeface="+mn-lt"/>
              <a:ea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latin typeface="+mn-lt"/>
                <a:ea typeface="+mn-ea"/>
              </a:rPr>
              <a:t>사용자가 추천 메뉴 진입</a:t>
            </a:r>
            <a:endParaRPr lang="en-US" altLang="ko-KR" sz="1500" b="1" dirty="0">
              <a:latin typeface="+mn-lt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+mn-lt"/>
                <a:ea typeface="+mn-ea"/>
              </a:rPr>
              <a:t>     -     </a:t>
            </a:r>
            <a:r>
              <a:rPr lang="ko-KR" altLang="en-US" sz="1500" dirty="0">
                <a:latin typeface="+mn-lt"/>
                <a:ea typeface="+mn-ea"/>
              </a:rPr>
              <a:t>사용자 벡터 수정될 때 유사도를 </a:t>
            </a:r>
            <a:endParaRPr lang="en-US" altLang="ko-KR" sz="15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+mn-lt"/>
                <a:ea typeface="+mn-ea"/>
              </a:rPr>
              <a:t>           </a:t>
            </a:r>
            <a:r>
              <a:rPr lang="ko-KR" altLang="en-US" sz="1500" dirty="0">
                <a:latin typeface="+mn-lt"/>
                <a:ea typeface="+mn-ea"/>
              </a:rPr>
              <a:t>기반으로 한 가중치 계산</a:t>
            </a:r>
            <a:endParaRPr lang="en-US" altLang="ko-KR" sz="15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+mn-lt"/>
                <a:ea typeface="+mn-ea"/>
              </a:rPr>
              <a:t>     -     </a:t>
            </a:r>
            <a:r>
              <a:rPr lang="ko-KR" altLang="en-US" sz="1500" dirty="0">
                <a:latin typeface="+mn-lt"/>
                <a:ea typeface="+mn-ea"/>
              </a:rPr>
              <a:t>추천 메뉴 진입 시 순서로 뉴스 추천</a:t>
            </a:r>
            <a:endParaRPr lang="en-US" altLang="ko-KR" sz="15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5427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24;p24">
            <a:extLst>
              <a:ext uri="{FF2B5EF4-FFF2-40B4-BE49-F238E27FC236}">
                <a16:creationId xmlns:a16="http://schemas.microsoft.com/office/drawing/2014/main" id="{A0AF2C7A-0D80-4BA4-99A0-319E3D60B0CD}"/>
              </a:ext>
            </a:extLst>
          </p:cNvPr>
          <p:cNvSpPr/>
          <p:nvPr/>
        </p:nvSpPr>
        <p:spPr>
          <a:xfrm rot="5400000">
            <a:off x="4197350" y="-4197350"/>
            <a:ext cx="749299" cy="9144000"/>
          </a:xfrm>
          <a:prstGeom prst="rect">
            <a:avLst/>
          </a:prstGeom>
          <a:solidFill>
            <a:srgbClr val="908269">
              <a:alpha val="86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44C0B5-6D29-4975-87FE-617C2B50F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797" y="45174"/>
            <a:ext cx="8636405" cy="646977"/>
          </a:xfrm>
        </p:spPr>
        <p:txBody>
          <a:bodyPr/>
          <a:lstStyle/>
          <a:p>
            <a:pPr lvl="0"/>
            <a:r>
              <a:rPr lang="ko-KR" altLang="en-US" sz="3000" dirty="0">
                <a:solidFill>
                  <a:schemeClr val="bg1"/>
                </a:solidFill>
                <a:latin typeface="+mj-lt"/>
                <a:ea typeface="+mj-ea"/>
              </a:rPr>
              <a:t>추가 고려 사항</a:t>
            </a:r>
          </a:p>
        </p:txBody>
      </p:sp>
      <p:sp>
        <p:nvSpPr>
          <p:cNvPr id="4" name="Google Shape;124;p24">
            <a:extLst>
              <a:ext uri="{FF2B5EF4-FFF2-40B4-BE49-F238E27FC236}">
                <a16:creationId xmlns:a16="http://schemas.microsoft.com/office/drawing/2014/main" id="{4E23EDF5-F57F-4AA6-9244-19C1C1DC2631}"/>
              </a:ext>
            </a:extLst>
          </p:cNvPr>
          <p:cNvSpPr/>
          <p:nvPr/>
        </p:nvSpPr>
        <p:spPr>
          <a:xfrm rot="5400000">
            <a:off x="2426402" y="2952728"/>
            <a:ext cx="4237019" cy="54176"/>
          </a:xfrm>
          <a:prstGeom prst="rect">
            <a:avLst/>
          </a:prstGeom>
          <a:solidFill>
            <a:srgbClr val="908269">
              <a:alpha val="86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48F94-7575-48F3-BA4F-8CC5DD3E44C2}"/>
              </a:ext>
            </a:extLst>
          </p:cNvPr>
          <p:cNvSpPr txBox="1"/>
          <p:nvPr/>
        </p:nvSpPr>
        <p:spPr>
          <a:xfrm>
            <a:off x="253797" y="907018"/>
            <a:ext cx="2566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lt"/>
                <a:ea typeface="+mn-ea"/>
              </a:rPr>
              <a:t>서버 결정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1E9060-85CA-45A0-9B06-6D7AB921F5CF}"/>
              </a:ext>
            </a:extLst>
          </p:cNvPr>
          <p:cNvSpPr txBox="1"/>
          <p:nvPr/>
        </p:nvSpPr>
        <p:spPr>
          <a:xfrm>
            <a:off x="4739808" y="952648"/>
            <a:ext cx="4150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추천 방식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사용자 가중치 계산 방식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BAD10-D327-4814-A699-D3FA3C24B79C}"/>
              </a:ext>
            </a:extLst>
          </p:cNvPr>
          <p:cNvSpPr txBox="1"/>
          <p:nvPr/>
        </p:nvSpPr>
        <p:spPr>
          <a:xfrm>
            <a:off x="405675" y="1352758"/>
            <a:ext cx="4166324" cy="3390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latin typeface="+mn-lt"/>
                <a:ea typeface="+mn-ea"/>
              </a:rPr>
              <a:t>클라우드</a:t>
            </a:r>
            <a:r>
              <a:rPr lang="en-US" altLang="ko-KR" sz="1500" b="1" dirty="0">
                <a:latin typeface="+mn-lt"/>
                <a:ea typeface="+mn-ea"/>
              </a:rPr>
              <a:t>/</a:t>
            </a:r>
            <a:r>
              <a:rPr lang="ko-KR" altLang="en-US" sz="1500" b="1" dirty="0">
                <a:latin typeface="+mn-lt"/>
                <a:ea typeface="+mn-ea"/>
              </a:rPr>
              <a:t>로컬</a:t>
            </a:r>
            <a:endParaRPr lang="en-US" altLang="ko-KR" sz="1500" b="1" dirty="0">
              <a:latin typeface="+mn-lt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+mn-lt"/>
                <a:ea typeface="+mn-ea"/>
              </a:rPr>
              <a:t>     -    </a:t>
            </a:r>
            <a:r>
              <a:rPr lang="ko-KR" altLang="en-US" sz="1500" dirty="0">
                <a:latin typeface="+mn-lt"/>
                <a:ea typeface="+mn-ea"/>
              </a:rPr>
              <a:t>연산할 데이터가 크기 때문에 빠른 </a:t>
            </a:r>
            <a:endParaRPr lang="en-US" altLang="ko-KR" sz="15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+mn-lt"/>
                <a:ea typeface="+mn-ea"/>
              </a:rPr>
              <a:t>          </a:t>
            </a:r>
            <a:r>
              <a:rPr lang="ko-KR" altLang="en-US" sz="1500" dirty="0">
                <a:latin typeface="+mn-lt"/>
                <a:ea typeface="+mn-ea"/>
              </a:rPr>
              <a:t>속도를 위해서 로컬이 유리</a:t>
            </a:r>
            <a:endParaRPr lang="en-US" altLang="ko-KR" sz="15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+mn-lt"/>
                <a:ea typeface="+mn-ea"/>
              </a:rPr>
              <a:t>     -    </a:t>
            </a:r>
            <a:r>
              <a:rPr lang="ko-KR" altLang="en-US" sz="1500" dirty="0">
                <a:latin typeface="+mn-lt"/>
                <a:ea typeface="+mn-ea"/>
              </a:rPr>
              <a:t>데이터 크기가 크고 여러 사용자에 대한 </a:t>
            </a:r>
            <a:endParaRPr lang="en-US" altLang="ko-KR" sz="15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+mn-lt"/>
                <a:ea typeface="+mn-ea"/>
              </a:rPr>
              <a:t>          </a:t>
            </a:r>
            <a:r>
              <a:rPr lang="ko-KR" altLang="en-US" sz="1500" dirty="0">
                <a:latin typeface="+mn-lt"/>
                <a:ea typeface="+mn-ea"/>
              </a:rPr>
              <a:t>확장 고려 시 클라우드가 유리</a:t>
            </a:r>
            <a:endParaRPr lang="en-US" altLang="ko-KR" sz="15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+mn-lt"/>
                <a:ea typeface="+mn-ea"/>
              </a:rPr>
              <a:t>     -    </a:t>
            </a:r>
            <a:r>
              <a:rPr lang="ko-KR" altLang="en-US" sz="1500" dirty="0">
                <a:latin typeface="+mn-lt"/>
                <a:ea typeface="+mn-ea"/>
              </a:rPr>
              <a:t>각 방식의 장단점을 이해한 후 결정 필요</a:t>
            </a:r>
            <a:endParaRPr lang="en-US" altLang="ko-KR" sz="1500" dirty="0">
              <a:latin typeface="+mn-lt"/>
              <a:ea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500" dirty="0">
              <a:latin typeface="+mn-lt"/>
              <a:ea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latin typeface="+mn-lt"/>
                <a:ea typeface="+mn-ea"/>
              </a:rPr>
              <a:t>기술력의 한계</a:t>
            </a:r>
            <a:endParaRPr lang="en-US" altLang="ko-KR" sz="1500" b="1" dirty="0">
              <a:latin typeface="+mn-lt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+mn-lt"/>
                <a:ea typeface="+mn-ea"/>
              </a:rPr>
              <a:t>     -    </a:t>
            </a:r>
            <a:r>
              <a:rPr lang="ko-KR" altLang="en-US" sz="1500" dirty="0">
                <a:latin typeface="+mn-lt"/>
                <a:ea typeface="+mn-ea"/>
              </a:rPr>
              <a:t>클라우드나 서버 개발 경험이 적어 </a:t>
            </a:r>
            <a:endParaRPr lang="en-US" altLang="ko-KR" sz="15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+mn-lt"/>
                <a:ea typeface="+mn-ea"/>
              </a:rPr>
              <a:t>          </a:t>
            </a:r>
            <a:r>
              <a:rPr lang="ko-KR" altLang="en-US" sz="1500" dirty="0">
                <a:latin typeface="+mn-lt"/>
                <a:ea typeface="+mn-ea"/>
              </a:rPr>
              <a:t>프로젝트 진행 전 학습이 필요</a:t>
            </a:r>
            <a:endParaRPr lang="en-US" altLang="ko-KR" sz="15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+mn-lt"/>
                <a:ea typeface="+mn-ea"/>
              </a:rPr>
              <a:t>     -    </a:t>
            </a:r>
            <a:r>
              <a:rPr lang="ko-KR" altLang="en-US" sz="1500" dirty="0">
                <a:latin typeface="+mn-lt"/>
                <a:ea typeface="+mn-ea"/>
              </a:rPr>
              <a:t>학습 시간 만큼 프로젝트 전체 진행에  </a:t>
            </a:r>
            <a:endParaRPr lang="en-US" altLang="ko-KR" sz="15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+mn-lt"/>
                <a:ea typeface="+mn-ea"/>
              </a:rPr>
              <a:t>          </a:t>
            </a:r>
            <a:r>
              <a:rPr lang="ko-KR" altLang="en-US" sz="1500" dirty="0">
                <a:latin typeface="+mn-lt"/>
                <a:ea typeface="+mn-ea"/>
              </a:rPr>
              <a:t>차질을 빚을 수 있어 합당한 고려 필요</a:t>
            </a:r>
            <a:endParaRPr lang="en-US" altLang="ko-KR" sz="1500" dirty="0">
              <a:latin typeface="+mn-lt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38B48A-F914-4AD5-9590-69F7B7EF5143}"/>
              </a:ext>
            </a:extLst>
          </p:cNvPr>
          <p:cNvSpPr txBox="1"/>
          <p:nvPr/>
        </p:nvSpPr>
        <p:spPr>
          <a:xfrm>
            <a:off x="4863765" y="1352758"/>
            <a:ext cx="411214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>
                <a:latin typeface="+mn-lt"/>
                <a:ea typeface="+mn-ea"/>
                <a:cs typeface="맑은 고딕 Semilight" panose="020B0502040204020203" pitchFamily="50" charset="-127"/>
              </a:rPr>
              <a:t>코사인 유사도</a:t>
            </a:r>
            <a:endParaRPr lang="en-US" altLang="ko-KR" sz="1500" b="1" dirty="0">
              <a:latin typeface="+mn-lt"/>
              <a:ea typeface="+mn-ea"/>
              <a:cs typeface="맑은 고딕 Semilight" panose="020B0502040204020203" pitchFamily="50" charset="-127"/>
            </a:endParaRPr>
          </a:p>
          <a:p>
            <a:r>
              <a:rPr lang="en-US" altLang="ko-KR" sz="1500" dirty="0">
                <a:latin typeface="+mn-lt"/>
                <a:ea typeface="+mn-ea"/>
                <a:cs typeface="맑은 고딕 Semilight" panose="020B0502040204020203" pitchFamily="50" charset="-127"/>
              </a:rPr>
              <a:t>     -    </a:t>
            </a:r>
            <a:r>
              <a:rPr lang="ko-KR" altLang="en-US" sz="1500" dirty="0">
                <a:latin typeface="+mn-lt"/>
                <a:ea typeface="+mn-ea"/>
                <a:cs typeface="맑은 고딕 Semilight" panose="020B0502040204020203" pitchFamily="50" charset="-127"/>
              </a:rPr>
              <a:t>벡터 구성 요소들의 상관관계가 크지 </a:t>
            </a:r>
            <a:endParaRPr lang="en-US" altLang="ko-KR" sz="1500" dirty="0">
              <a:latin typeface="+mn-lt"/>
              <a:ea typeface="+mn-ea"/>
              <a:cs typeface="맑은 고딕 Semilight" panose="020B0502040204020203" pitchFamily="50" charset="-127"/>
            </a:endParaRPr>
          </a:p>
          <a:p>
            <a:r>
              <a:rPr lang="en-US" altLang="ko-KR" sz="1500" dirty="0">
                <a:latin typeface="+mn-lt"/>
                <a:ea typeface="+mn-ea"/>
                <a:cs typeface="맑은 고딕 Semilight" panose="020B0502040204020203" pitchFamily="50" charset="-127"/>
              </a:rPr>
              <a:t>          </a:t>
            </a:r>
            <a:r>
              <a:rPr lang="ko-KR" altLang="en-US" sz="1500" dirty="0">
                <a:latin typeface="+mn-lt"/>
                <a:ea typeface="+mn-ea"/>
                <a:cs typeface="맑은 고딕 Semilight" panose="020B0502040204020203" pitchFamily="50" charset="-127"/>
              </a:rPr>
              <a:t>않고 스케일이 크기 때문에 적합</a:t>
            </a:r>
            <a:endParaRPr lang="en-US" altLang="ko-KR" sz="1500" dirty="0">
              <a:latin typeface="+mn-lt"/>
              <a:ea typeface="+mn-ea"/>
              <a:cs typeface="맑은 고딕 Semilight" panose="020B0502040204020203" pitchFamily="50" charset="-127"/>
            </a:endParaRPr>
          </a:p>
          <a:p>
            <a:r>
              <a:rPr lang="en-US" altLang="ko-KR" sz="1500" dirty="0">
                <a:cs typeface="맑은 고딕 Semilight" panose="020B0502040204020203" pitchFamily="50" charset="-127"/>
              </a:rPr>
              <a:t>     -    </a:t>
            </a:r>
            <a:r>
              <a:rPr lang="ko-KR" altLang="en-US" sz="1500" dirty="0">
                <a:cs typeface="맑은 고딕 Semilight" panose="020B0502040204020203" pitchFamily="50" charset="-127"/>
              </a:rPr>
              <a:t>코사인 유사도만 고려 시 오래된 뉴스를      </a:t>
            </a:r>
            <a:endParaRPr lang="en-US" altLang="ko-KR" sz="1500" dirty="0">
              <a:cs typeface="맑은 고딕 Semilight" panose="020B0502040204020203" pitchFamily="50" charset="-127"/>
            </a:endParaRPr>
          </a:p>
          <a:p>
            <a:r>
              <a:rPr lang="en-US" altLang="ko-KR" sz="1500" dirty="0">
                <a:cs typeface="맑은 고딕 Semilight" panose="020B0502040204020203" pitchFamily="50" charset="-127"/>
              </a:rPr>
              <a:t>          </a:t>
            </a:r>
            <a:r>
              <a:rPr lang="ko-KR" altLang="en-US" sz="1500" dirty="0">
                <a:cs typeface="맑은 고딕 Semilight" panose="020B0502040204020203" pitchFamily="50" charset="-127"/>
              </a:rPr>
              <a:t>추천하거나 가중치가 높은 키워드가 </a:t>
            </a:r>
            <a:endParaRPr lang="en-US" altLang="ko-KR" sz="1500" dirty="0">
              <a:cs typeface="맑은 고딕 Semilight" panose="020B0502040204020203" pitchFamily="50" charset="-127"/>
            </a:endParaRPr>
          </a:p>
          <a:p>
            <a:r>
              <a:rPr lang="en-US" altLang="ko-KR" sz="1500" dirty="0">
                <a:cs typeface="맑은 고딕 Semilight" panose="020B0502040204020203" pitchFamily="50" charset="-127"/>
              </a:rPr>
              <a:t>          </a:t>
            </a:r>
            <a:r>
              <a:rPr lang="ko-KR" altLang="en-US" sz="1500" dirty="0" err="1">
                <a:cs typeface="맑은 고딕 Semilight" panose="020B0502040204020203" pitchFamily="50" charset="-127"/>
              </a:rPr>
              <a:t>고평가되는</a:t>
            </a:r>
            <a:r>
              <a:rPr lang="ko-KR" altLang="en-US" sz="1500" dirty="0">
                <a:cs typeface="맑은 고딕 Semilight" panose="020B0502040204020203" pitchFamily="50" charset="-127"/>
              </a:rPr>
              <a:t> 문제 발생</a:t>
            </a:r>
            <a:endParaRPr lang="en-US" altLang="ko-KR" sz="1500" dirty="0">
              <a:cs typeface="맑은 고딕 Semilight" panose="020B0502040204020203" pitchFamily="50" charset="-127"/>
            </a:endParaRPr>
          </a:p>
          <a:p>
            <a:endParaRPr lang="en-US" altLang="ko-KR" sz="1500" dirty="0">
              <a:latin typeface="+mn-lt"/>
              <a:ea typeface="+mn-ea"/>
              <a:cs typeface="맑은 고딕 Semilight" panose="020B0502040204020203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>
                <a:latin typeface="+mn-lt"/>
                <a:ea typeface="+mn-ea"/>
                <a:cs typeface="맑은 고딕 Semilight" panose="020B0502040204020203" pitchFamily="50" charset="-127"/>
              </a:rPr>
              <a:t>추가적인 요소</a:t>
            </a:r>
            <a:endParaRPr lang="en-US" altLang="ko-KR" sz="1500" b="1" dirty="0">
              <a:latin typeface="+mn-lt"/>
              <a:ea typeface="+mn-ea"/>
              <a:cs typeface="맑은 고딕 Semilight" panose="020B0502040204020203" pitchFamily="50" charset="-127"/>
            </a:endParaRPr>
          </a:p>
          <a:p>
            <a:r>
              <a:rPr lang="en-US" altLang="ko-KR" sz="1500" dirty="0">
                <a:latin typeface="+mn-lt"/>
                <a:ea typeface="+mn-ea"/>
                <a:cs typeface="맑은 고딕 Semilight" panose="020B0502040204020203" pitchFamily="50" charset="-127"/>
              </a:rPr>
              <a:t>     -    </a:t>
            </a:r>
            <a:r>
              <a:rPr lang="ko-KR" altLang="en-US" sz="1500" dirty="0">
                <a:latin typeface="+mn-lt"/>
                <a:ea typeface="+mn-ea"/>
                <a:cs typeface="맑은 고딕 Semilight" panose="020B0502040204020203" pitchFamily="50" charset="-127"/>
              </a:rPr>
              <a:t>유사한 뉴스라고 하더라도 너무 오래된</a:t>
            </a:r>
            <a:endParaRPr lang="en-US" altLang="ko-KR" sz="1500" dirty="0">
              <a:latin typeface="+mn-lt"/>
              <a:ea typeface="+mn-ea"/>
              <a:cs typeface="맑은 고딕 Semilight" panose="020B0502040204020203" pitchFamily="50" charset="-127"/>
            </a:endParaRPr>
          </a:p>
          <a:p>
            <a:r>
              <a:rPr lang="en-US" altLang="ko-KR" sz="1500" dirty="0">
                <a:latin typeface="+mn-lt"/>
                <a:ea typeface="+mn-ea"/>
                <a:cs typeface="맑은 고딕 Semilight" panose="020B0502040204020203" pitchFamily="50" charset="-127"/>
              </a:rPr>
              <a:t>          </a:t>
            </a:r>
            <a:r>
              <a:rPr lang="ko-KR" altLang="en-US" sz="1500" dirty="0">
                <a:latin typeface="+mn-lt"/>
                <a:ea typeface="+mn-ea"/>
                <a:cs typeface="맑은 고딕 Semilight" panose="020B0502040204020203" pitchFamily="50" charset="-127"/>
              </a:rPr>
              <a:t>뉴스는 제외할 필요가 있음</a:t>
            </a:r>
            <a:endParaRPr lang="en-US" altLang="ko-KR" sz="1500" dirty="0">
              <a:latin typeface="+mn-lt"/>
              <a:ea typeface="+mn-ea"/>
              <a:cs typeface="맑은 고딕 Semilight" panose="020B0502040204020203" pitchFamily="50" charset="-127"/>
            </a:endParaRPr>
          </a:p>
          <a:p>
            <a:r>
              <a:rPr lang="en-US" altLang="ko-KR" sz="1500" dirty="0">
                <a:latin typeface="+mn-lt"/>
                <a:ea typeface="+mn-ea"/>
                <a:cs typeface="맑은 고딕 Semilight" panose="020B0502040204020203" pitchFamily="50" charset="-127"/>
              </a:rPr>
              <a:t>     -    </a:t>
            </a:r>
            <a:r>
              <a:rPr lang="ko-KR" altLang="en-US" sz="1500" dirty="0">
                <a:latin typeface="+mn-lt"/>
                <a:ea typeface="+mn-ea"/>
                <a:cs typeface="맑은 고딕 Semilight" panose="020B0502040204020203" pitchFamily="50" charset="-127"/>
              </a:rPr>
              <a:t>사용자 정보에 없는 키워드에 대한 </a:t>
            </a:r>
            <a:endParaRPr lang="en-US" altLang="ko-KR" sz="1500" dirty="0">
              <a:latin typeface="+mn-lt"/>
              <a:ea typeface="+mn-ea"/>
              <a:cs typeface="맑은 고딕 Semilight" panose="020B0502040204020203" pitchFamily="50" charset="-127"/>
            </a:endParaRPr>
          </a:p>
          <a:p>
            <a:r>
              <a:rPr lang="en-US" altLang="ko-KR" sz="1500" dirty="0">
                <a:latin typeface="+mn-lt"/>
                <a:ea typeface="+mn-ea"/>
                <a:cs typeface="맑은 고딕 Semilight" panose="020B0502040204020203" pitchFamily="50" charset="-127"/>
              </a:rPr>
              <a:t>          </a:t>
            </a:r>
            <a:r>
              <a:rPr lang="ko-KR" altLang="en-US" sz="1500" dirty="0">
                <a:latin typeface="+mn-lt"/>
                <a:ea typeface="+mn-ea"/>
                <a:cs typeface="맑은 고딕 Semilight" panose="020B0502040204020203" pitchFamily="50" charset="-127"/>
              </a:rPr>
              <a:t>추천을 원하는 경우가 있을 수 있음</a:t>
            </a:r>
            <a:endParaRPr lang="en-US" altLang="ko-KR" sz="1500" dirty="0">
              <a:latin typeface="+mn-lt"/>
              <a:ea typeface="+mn-ea"/>
              <a:cs typeface="맑은 고딕 Semilight" panose="020B0502040204020203" pitchFamily="50" charset="-127"/>
            </a:endParaRPr>
          </a:p>
          <a:p>
            <a:r>
              <a:rPr lang="en-US" altLang="ko-KR" sz="1500" dirty="0">
                <a:latin typeface="+mn-lt"/>
                <a:ea typeface="+mn-ea"/>
                <a:cs typeface="맑은 고딕 Semilight" panose="020B0502040204020203" pitchFamily="50" charset="-127"/>
              </a:rPr>
              <a:t>     -    </a:t>
            </a:r>
            <a:r>
              <a:rPr lang="ko-KR" altLang="en-US" sz="1500" dirty="0">
                <a:latin typeface="+mn-lt"/>
                <a:ea typeface="+mn-ea"/>
                <a:cs typeface="맑은 고딕 Semilight" panose="020B0502040204020203" pitchFamily="50" charset="-127"/>
              </a:rPr>
              <a:t>사용자가 특정 키워드를 추가할 수 </a:t>
            </a:r>
            <a:endParaRPr lang="en-US" altLang="ko-KR" sz="1500" dirty="0">
              <a:latin typeface="+mn-lt"/>
              <a:ea typeface="+mn-ea"/>
              <a:cs typeface="맑은 고딕 Semilight" panose="020B0502040204020203" pitchFamily="50" charset="-127"/>
            </a:endParaRPr>
          </a:p>
          <a:p>
            <a:r>
              <a:rPr lang="en-US" altLang="ko-KR" sz="1500" dirty="0">
                <a:latin typeface="+mn-lt"/>
                <a:ea typeface="+mn-ea"/>
                <a:cs typeface="맑은 고딕 Semilight" panose="020B0502040204020203" pitchFamily="50" charset="-127"/>
              </a:rPr>
              <a:t>          </a:t>
            </a:r>
            <a:r>
              <a:rPr lang="ko-KR" altLang="en-US" sz="1500" dirty="0">
                <a:latin typeface="+mn-lt"/>
                <a:ea typeface="+mn-ea"/>
                <a:cs typeface="맑은 고딕 Semilight" panose="020B0502040204020203" pitchFamily="50" charset="-127"/>
              </a:rPr>
              <a:t>있도록 고려 필요</a:t>
            </a:r>
            <a:endParaRPr lang="en-US" altLang="ko-KR" sz="1500" dirty="0">
              <a:latin typeface="+mn-lt"/>
              <a:ea typeface="+mn-ea"/>
              <a:cs typeface="맑은 고딕 Semilight" panose="020B0502040204020203" pitchFamily="50" charset="-127"/>
            </a:endParaRPr>
          </a:p>
          <a:p>
            <a:r>
              <a:rPr lang="en-US" altLang="ko-KR" sz="1500" dirty="0">
                <a:latin typeface="+mn-lt"/>
                <a:ea typeface="+mn-ea"/>
                <a:cs typeface="맑은 고딕 Semilight" panose="020B0502040204020203" pitchFamily="50" charset="-127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B385EE-BA61-4DB7-8029-DC49B8480A27}"/>
              </a:ext>
            </a:extLst>
          </p:cNvPr>
          <p:cNvSpPr txBox="1"/>
          <p:nvPr/>
        </p:nvSpPr>
        <p:spPr>
          <a:xfrm>
            <a:off x="253797" y="50260"/>
            <a:ext cx="8722260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총평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뉴스 추천 서비스의 차별성에 관해서 고민이 없어 보임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또 하나의 프로그래밍 연습인가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18444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9"/>
          <p:cNvSpPr txBox="1">
            <a:spLocks noGrp="1"/>
          </p:cNvSpPr>
          <p:nvPr>
            <p:ph type="ctrTitle"/>
          </p:nvPr>
        </p:nvSpPr>
        <p:spPr>
          <a:xfrm>
            <a:off x="955700" y="376500"/>
            <a:ext cx="260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chemeClr val="lt1"/>
                </a:solidFill>
              </a:rPr>
              <a:t>THANKS</a:t>
            </a:r>
            <a:endParaRPr sz="3000" dirty="0">
              <a:solidFill>
                <a:schemeClr val="lt1"/>
              </a:solidFill>
            </a:endParaRPr>
          </a:p>
        </p:txBody>
      </p:sp>
      <p:sp>
        <p:nvSpPr>
          <p:cNvPr id="17" name="Google Shape;124;p24">
            <a:extLst>
              <a:ext uri="{FF2B5EF4-FFF2-40B4-BE49-F238E27FC236}">
                <a16:creationId xmlns:a16="http://schemas.microsoft.com/office/drawing/2014/main" id="{AA9A6FFD-2796-4325-9381-CE3CA2149B42}"/>
              </a:ext>
            </a:extLst>
          </p:cNvPr>
          <p:cNvSpPr/>
          <p:nvPr/>
        </p:nvSpPr>
        <p:spPr>
          <a:xfrm>
            <a:off x="1733550" y="1112975"/>
            <a:ext cx="5676900" cy="2635250"/>
          </a:xfrm>
          <a:prstGeom prst="rect">
            <a:avLst/>
          </a:prstGeom>
          <a:solidFill>
            <a:srgbClr val="908269">
              <a:alpha val="86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solidFill>
                  <a:schemeClr val="bg1"/>
                </a:solidFill>
                <a:latin typeface="+mn-ea"/>
                <a:ea typeface="+mn-ea"/>
              </a:rPr>
              <a:t>감사합니다</a:t>
            </a:r>
            <a:r>
              <a:rPr lang="en-US" altLang="ko-KR" sz="6000" b="1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sz="6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124;p24">
            <a:extLst>
              <a:ext uri="{FF2B5EF4-FFF2-40B4-BE49-F238E27FC236}">
                <a16:creationId xmlns:a16="http://schemas.microsoft.com/office/drawing/2014/main" id="{34E072BD-D618-49E6-9FC7-8D0D16CD9562}"/>
              </a:ext>
            </a:extLst>
          </p:cNvPr>
          <p:cNvSpPr/>
          <p:nvPr/>
        </p:nvSpPr>
        <p:spPr>
          <a:xfrm rot="5400000">
            <a:off x="-953299" y="951703"/>
            <a:ext cx="5143501" cy="3240096"/>
          </a:xfrm>
          <a:prstGeom prst="rect">
            <a:avLst/>
          </a:prstGeom>
          <a:solidFill>
            <a:srgbClr val="908269">
              <a:alpha val="86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ctrTitle" idx="6"/>
          </p:nvPr>
        </p:nvSpPr>
        <p:spPr>
          <a:xfrm>
            <a:off x="3353171" y="2491506"/>
            <a:ext cx="3415928" cy="4836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latin typeface="+mn-lt"/>
                <a:ea typeface="+mn-ea"/>
              </a:rPr>
              <a:t>사용 기술 요소</a:t>
            </a:r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 idx="8"/>
          </p:nvPr>
        </p:nvSpPr>
        <p:spPr>
          <a:xfrm>
            <a:off x="2023006" y="239948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+mn-lt"/>
              </a:rPr>
              <a:t>03</a:t>
            </a:r>
          </a:p>
        </p:txBody>
      </p:sp>
      <p:sp>
        <p:nvSpPr>
          <p:cNvPr id="146" name="Google Shape;146;p26"/>
          <p:cNvSpPr txBox="1">
            <a:spLocks noGrp="1"/>
          </p:cNvSpPr>
          <p:nvPr>
            <p:ph type="ctrTitle"/>
          </p:nvPr>
        </p:nvSpPr>
        <p:spPr>
          <a:xfrm>
            <a:off x="3353171" y="863632"/>
            <a:ext cx="3415928" cy="4836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2500" dirty="0">
                <a:latin typeface="+mn-lt"/>
                <a:ea typeface="+mn-ea"/>
              </a:rPr>
              <a:t>작품 소개</a:t>
            </a:r>
          </a:p>
        </p:txBody>
      </p:sp>
      <p:sp>
        <p:nvSpPr>
          <p:cNvPr id="148" name="Google Shape;148;p26"/>
          <p:cNvSpPr txBox="1">
            <a:spLocks noGrp="1"/>
          </p:cNvSpPr>
          <p:nvPr>
            <p:ph type="title" idx="2"/>
          </p:nvPr>
        </p:nvSpPr>
        <p:spPr>
          <a:xfrm>
            <a:off x="2023006" y="768549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+mn-lt"/>
              </a:rPr>
              <a:t>01</a:t>
            </a:r>
          </a:p>
        </p:txBody>
      </p:sp>
      <p:sp>
        <p:nvSpPr>
          <p:cNvPr id="149" name="Google Shape;149;p26"/>
          <p:cNvSpPr txBox="1">
            <a:spLocks noGrp="1"/>
          </p:cNvSpPr>
          <p:nvPr>
            <p:ph type="ctrTitle" idx="3"/>
          </p:nvPr>
        </p:nvSpPr>
        <p:spPr>
          <a:xfrm>
            <a:off x="3353171" y="1681398"/>
            <a:ext cx="3415928" cy="4836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latin typeface="+mn-lt"/>
                <a:ea typeface="+mn-ea"/>
              </a:rPr>
              <a:t>필요성 및 차별성</a:t>
            </a:r>
          </a:p>
        </p:txBody>
      </p:sp>
      <p:sp>
        <p:nvSpPr>
          <p:cNvPr id="151" name="Google Shape;151;p26"/>
          <p:cNvSpPr txBox="1">
            <a:spLocks noGrp="1"/>
          </p:cNvSpPr>
          <p:nvPr>
            <p:ph type="title" idx="5"/>
          </p:nvPr>
        </p:nvSpPr>
        <p:spPr>
          <a:xfrm>
            <a:off x="2023006" y="1579579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+mn-lt"/>
              </a:rPr>
              <a:t>02</a:t>
            </a:r>
          </a:p>
        </p:txBody>
      </p:sp>
      <p:sp>
        <p:nvSpPr>
          <p:cNvPr id="152" name="Google Shape;152;p26"/>
          <p:cNvSpPr txBox="1">
            <a:spLocks noGrp="1"/>
          </p:cNvSpPr>
          <p:nvPr>
            <p:ph type="ctrTitle" idx="13"/>
          </p:nvPr>
        </p:nvSpPr>
        <p:spPr>
          <a:xfrm>
            <a:off x="3353171" y="3305890"/>
            <a:ext cx="3415928" cy="4836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latin typeface="+mn-lt"/>
                <a:ea typeface="+mn-ea"/>
              </a:rPr>
              <a:t>구조 및 동작 시나리오</a:t>
            </a:r>
          </a:p>
        </p:txBody>
      </p:sp>
      <p:sp>
        <p:nvSpPr>
          <p:cNvPr id="154" name="Google Shape;154;p26"/>
          <p:cNvSpPr txBox="1">
            <a:spLocks noGrp="1"/>
          </p:cNvSpPr>
          <p:nvPr>
            <p:ph type="title" idx="15"/>
          </p:nvPr>
        </p:nvSpPr>
        <p:spPr>
          <a:xfrm>
            <a:off x="2023006" y="3211729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+mn-lt"/>
              </a:rPr>
              <a:t>04</a:t>
            </a:r>
          </a:p>
        </p:txBody>
      </p:sp>
      <p:sp>
        <p:nvSpPr>
          <p:cNvPr id="22" name="Google Shape;148;p26">
            <a:extLst>
              <a:ext uri="{FF2B5EF4-FFF2-40B4-BE49-F238E27FC236}">
                <a16:creationId xmlns:a16="http://schemas.microsoft.com/office/drawing/2014/main" id="{B91A6C21-2EC3-4258-B194-DBBCF364037D}"/>
              </a:ext>
            </a:extLst>
          </p:cNvPr>
          <p:cNvSpPr txBox="1">
            <a:spLocks/>
          </p:cNvSpPr>
          <p:nvPr/>
        </p:nvSpPr>
        <p:spPr>
          <a:xfrm>
            <a:off x="283906" y="308280"/>
            <a:ext cx="1739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ivvic"/>
              <a:buNone/>
              <a:defRPr sz="4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ko-KR" altLang="en-US" dirty="0">
                <a:solidFill>
                  <a:schemeClr val="lt1"/>
                </a:solidFill>
                <a:latin typeface="+mn-lt"/>
                <a:ea typeface="+mn-ea"/>
              </a:rPr>
              <a:t>목차</a:t>
            </a:r>
            <a:endParaRPr lang="e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7" name="Google Shape;152;p26">
            <a:extLst>
              <a:ext uri="{FF2B5EF4-FFF2-40B4-BE49-F238E27FC236}">
                <a16:creationId xmlns:a16="http://schemas.microsoft.com/office/drawing/2014/main" id="{52687CFE-40D7-4D0B-AB9A-C35A7617E2ED}"/>
              </a:ext>
            </a:extLst>
          </p:cNvPr>
          <p:cNvSpPr txBox="1">
            <a:spLocks/>
          </p:cNvSpPr>
          <p:nvPr/>
        </p:nvSpPr>
        <p:spPr>
          <a:xfrm>
            <a:off x="3353171" y="4118136"/>
            <a:ext cx="3415928" cy="483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ko-KR" altLang="en-US" sz="2500" dirty="0">
                <a:latin typeface="+mn-lt"/>
                <a:ea typeface="+mn-ea"/>
              </a:rPr>
              <a:t>추가 고려 사항</a:t>
            </a:r>
          </a:p>
        </p:txBody>
      </p:sp>
      <p:sp>
        <p:nvSpPr>
          <p:cNvPr id="38" name="Google Shape;154;p26">
            <a:extLst>
              <a:ext uri="{FF2B5EF4-FFF2-40B4-BE49-F238E27FC236}">
                <a16:creationId xmlns:a16="http://schemas.microsoft.com/office/drawing/2014/main" id="{41BFC3EF-F7C5-445D-861F-191BB3387469}"/>
              </a:ext>
            </a:extLst>
          </p:cNvPr>
          <p:cNvSpPr txBox="1">
            <a:spLocks/>
          </p:cNvSpPr>
          <p:nvPr/>
        </p:nvSpPr>
        <p:spPr>
          <a:xfrm>
            <a:off x="2023006" y="4023975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ivvic"/>
              <a:buNone/>
              <a:defRPr sz="4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" dirty="0">
                <a:solidFill>
                  <a:schemeClr val="lt1"/>
                </a:solidFill>
                <a:latin typeface="+mn-lt"/>
              </a:rPr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8561A8-5661-4B30-9791-B9E99666D64E}"/>
              </a:ext>
            </a:extLst>
          </p:cNvPr>
          <p:cNvSpPr/>
          <p:nvPr/>
        </p:nvSpPr>
        <p:spPr>
          <a:xfrm>
            <a:off x="3439324" y="1637988"/>
            <a:ext cx="5188392" cy="90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117C8A3-3875-423A-9FDF-1F0DFEBFB9B7}"/>
              </a:ext>
            </a:extLst>
          </p:cNvPr>
          <p:cNvSpPr/>
          <p:nvPr/>
        </p:nvSpPr>
        <p:spPr>
          <a:xfrm>
            <a:off x="3439325" y="3900244"/>
            <a:ext cx="5188392" cy="90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9" name="Google Shape;124;p24">
            <a:extLst>
              <a:ext uri="{FF2B5EF4-FFF2-40B4-BE49-F238E27FC236}">
                <a16:creationId xmlns:a16="http://schemas.microsoft.com/office/drawing/2014/main" id="{A0AF2C7A-0D80-4BA4-99A0-319E3D60B0CD}"/>
              </a:ext>
            </a:extLst>
          </p:cNvPr>
          <p:cNvSpPr/>
          <p:nvPr/>
        </p:nvSpPr>
        <p:spPr>
          <a:xfrm rot="5400000">
            <a:off x="4197350" y="-4197350"/>
            <a:ext cx="749299" cy="9144000"/>
          </a:xfrm>
          <a:prstGeom prst="rect">
            <a:avLst/>
          </a:prstGeom>
          <a:solidFill>
            <a:srgbClr val="908269">
              <a:alpha val="86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44C0B5-6D29-4975-87FE-617C2B50F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797" y="45174"/>
            <a:ext cx="8636405" cy="646977"/>
          </a:xfrm>
        </p:spPr>
        <p:txBody>
          <a:bodyPr/>
          <a:lstStyle/>
          <a:p>
            <a:pPr lvl="0"/>
            <a:r>
              <a:rPr lang="ko-KR" altLang="en-US" sz="3000" dirty="0">
                <a:solidFill>
                  <a:schemeClr val="bg1"/>
                </a:solidFill>
                <a:latin typeface="+mn-lt"/>
                <a:ea typeface="+mj-ea"/>
                <a:cs typeface="Arial" panose="020B0604020202020204" pitchFamily="34" charset="0"/>
              </a:rPr>
              <a:t>작품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339DC8-1C94-479D-A86A-76999EE53444}"/>
              </a:ext>
            </a:extLst>
          </p:cNvPr>
          <p:cNvSpPr txBox="1"/>
          <p:nvPr/>
        </p:nvSpPr>
        <p:spPr>
          <a:xfrm>
            <a:off x="3734009" y="1729155"/>
            <a:ext cx="4785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뉴스 크롤링하여 정보 저장 및</a:t>
            </a:r>
            <a:endParaRPr lang="en-US" altLang="ko-KR" sz="20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텍스트 데이터를 벡터 형태로 변환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213AF1-36C8-4A1C-8373-56C9A6C3F48F}"/>
              </a:ext>
            </a:extLst>
          </p:cNvPr>
          <p:cNvSpPr txBox="1"/>
          <p:nvPr/>
        </p:nvSpPr>
        <p:spPr>
          <a:xfrm>
            <a:off x="3662393" y="3960694"/>
            <a:ext cx="49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추천에 포함을</a:t>
            </a:r>
            <a:r>
              <a:rPr lang="en-US" altLang="ko-KR" sz="20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원치 않는 </a:t>
            </a:r>
            <a:endParaRPr lang="en-US" altLang="ko-KR" sz="20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뉴스 기록 삭제 및 키워드 추가 가능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4388C-779E-47AB-8653-A5D5EDB2A96D}"/>
              </a:ext>
            </a:extLst>
          </p:cNvPr>
          <p:cNvSpPr txBox="1"/>
          <p:nvPr/>
        </p:nvSpPr>
        <p:spPr>
          <a:xfrm>
            <a:off x="1002890" y="916645"/>
            <a:ext cx="7138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atin typeface="+mn-lt"/>
                <a:ea typeface="+mn-ea"/>
                <a:cs typeface="Arial" panose="020B0604020202020204" pitchFamily="34" charset="0"/>
              </a:rPr>
              <a:t>“</a:t>
            </a:r>
            <a:r>
              <a:rPr lang="ko-KR" altLang="en-US" sz="3000" b="1" dirty="0">
                <a:latin typeface="+mn-lt"/>
                <a:ea typeface="+mn-ea"/>
                <a:cs typeface="Arial" panose="020B0604020202020204" pitchFamily="34" charset="0"/>
              </a:rPr>
              <a:t>오픈소스를 활용한 뉴스 </a:t>
            </a:r>
            <a:r>
              <a:rPr lang="ko-KR" altLang="en-US" sz="3000" b="1" dirty="0" err="1">
                <a:latin typeface="+mn-lt"/>
                <a:ea typeface="+mn-ea"/>
                <a:cs typeface="Arial" panose="020B0604020202020204" pitchFamily="34" charset="0"/>
              </a:rPr>
              <a:t>큐레이팅</a:t>
            </a:r>
            <a:r>
              <a:rPr lang="ko-KR" altLang="en-US" sz="3000" b="1" dirty="0">
                <a:latin typeface="+mn-lt"/>
                <a:ea typeface="+mn-ea"/>
                <a:cs typeface="Arial" panose="020B0604020202020204" pitchFamily="34" charset="0"/>
              </a:rPr>
              <a:t> 웹</a:t>
            </a:r>
            <a:r>
              <a:rPr lang="en-US" altLang="ko-KR" sz="3000" b="1" dirty="0">
                <a:latin typeface="+mn-lt"/>
                <a:ea typeface="+mn-ea"/>
                <a:cs typeface="Arial" panose="020B0604020202020204" pitchFamily="34" charset="0"/>
              </a:rPr>
              <a:t>”</a:t>
            </a:r>
            <a:endParaRPr lang="ko-KR" altLang="en-US" sz="3000" b="1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36DD5C5-4E0E-44C3-B380-CC1356C3EFD9}"/>
              </a:ext>
            </a:extLst>
          </p:cNvPr>
          <p:cNvSpPr/>
          <p:nvPr/>
        </p:nvSpPr>
        <p:spPr>
          <a:xfrm>
            <a:off x="530943" y="1637988"/>
            <a:ext cx="943897" cy="9026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cs typeface="Arial" panose="020B0604020202020204" pitchFamily="34" charset="0"/>
              </a:rPr>
              <a:t>1</a:t>
            </a:r>
            <a:endParaRPr lang="ko-KR" altLang="en-US" sz="4000" dirty="0">
              <a:cs typeface="Arial" panose="020B0604020202020204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9F09705-D619-45C6-81FC-26286215FE0D}"/>
              </a:ext>
            </a:extLst>
          </p:cNvPr>
          <p:cNvSpPr/>
          <p:nvPr/>
        </p:nvSpPr>
        <p:spPr>
          <a:xfrm>
            <a:off x="1498435" y="1637988"/>
            <a:ext cx="2235573" cy="90260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cs typeface="Arial" panose="020B0604020202020204" pitchFamily="34" charset="0"/>
              </a:rPr>
              <a:t>뉴스 정보 분석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0EF8EE1-325F-4DBB-A8A7-D7B2C016A3D0}"/>
              </a:ext>
            </a:extLst>
          </p:cNvPr>
          <p:cNvSpPr/>
          <p:nvPr/>
        </p:nvSpPr>
        <p:spPr>
          <a:xfrm>
            <a:off x="530944" y="3900244"/>
            <a:ext cx="943897" cy="9026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cs typeface="Arial" panose="020B0604020202020204" pitchFamily="34" charset="0"/>
              </a:rPr>
              <a:t>3</a:t>
            </a:r>
            <a:endParaRPr lang="ko-KR" altLang="en-US" sz="4000" dirty="0">
              <a:cs typeface="Arial" panose="020B0604020202020204" pitchFamily="34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2913E9D-FEAE-4404-874B-98B3F9D551B5}"/>
              </a:ext>
            </a:extLst>
          </p:cNvPr>
          <p:cNvSpPr/>
          <p:nvPr/>
        </p:nvSpPr>
        <p:spPr>
          <a:xfrm>
            <a:off x="1498436" y="3900244"/>
            <a:ext cx="2235573" cy="90260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cs typeface="Arial" panose="020B0604020202020204" pitchFamily="34" charset="0"/>
              </a:rPr>
              <a:t>사용자 설정 가능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94BC35A-C52C-4F14-869F-FB82917C2F41}"/>
              </a:ext>
            </a:extLst>
          </p:cNvPr>
          <p:cNvSpPr/>
          <p:nvPr/>
        </p:nvSpPr>
        <p:spPr>
          <a:xfrm>
            <a:off x="3439324" y="2770257"/>
            <a:ext cx="5188392" cy="90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1A2068-73E2-41DD-A6FD-6CBEDAC51E8A}"/>
              </a:ext>
            </a:extLst>
          </p:cNvPr>
          <p:cNvSpPr txBox="1"/>
          <p:nvPr/>
        </p:nvSpPr>
        <p:spPr>
          <a:xfrm>
            <a:off x="3662392" y="2867615"/>
            <a:ext cx="4742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사용자가 조회한 뉴스를 기반으로</a:t>
            </a:r>
            <a:r>
              <a:rPr lang="en-US" altLang="ko-KR" sz="20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사용자의 </a:t>
            </a:r>
            <a:r>
              <a:rPr lang="en-US" altLang="ko-KR" sz="20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취향에 맞는 뉴스 추천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F2DB759-8BE9-40D0-8AEA-8089D1171BE8}"/>
              </a:ext>
            </a:extLst>
          </p:cNvPr>
          <p:cNvSpPr/>
          <p:nvPr/>
        </p:nvSpPr>
        <p:spPr>
          <a:xfrm>
            <a:off x="530943" y="2770257"/>
            <a:ext cx="943897" cy="9026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cs typeface="Arial" panose="020B0604020202020204" pitchFamily="34" charset="0"/>
              </a:rPr>
              <a:t>2</a:t>
            </a:r>
            <a:endParaRPr lang="ko-KR" altLang="en-US" sz="4000" dirty="0">
              <a:cs typeface="Arial" panose="020B0604020202020204" pitchFamily="34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E6FEB5C-B51A-4E40-8A41-7538C73FFE4C}"/>
              </a:ext>
            </a:extLst>
          </p:cNvPr>
          <p:cNvSpPr/>
          <p:nvPr/>
        </p:nvSpPr>
        <p:spPr>
          <a:xfrm>
            <a:off x="1498435" y="2770257"/>
            <a:ext cx="2235573" cy="90260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cs typeface="Arial" panose="020B0604020202020204" pitchFamily="34" charset="0"/>
              </a:rPr>
              <a:t>사용자 기반 추천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EFFCAA-B65A-4554-834E-688E476611F6}"/>
              </a:ext>
            </a:extLst>
          </p:cNvPr>
          <p:cNvSpPr txBox="1"/>
          <p:nvPr/>
        </p:nvSpPr>
        <p:spPr>
          <a:xfrm>
            <a:off x="2531445" y="193923"/>
            <a:ext cx="320472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차별성이 무엇인가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294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24;p24">
            <a:extLst>
              <a:ext uri="{FF2B5EF4-FFF2-40B4-BE49-F238E27FC236}">
                <a16:creationId xmlns:a16="http://schemas.microsoft.com/office/drawing/2014/main" id="{A0AF2C7A-0D80-4BA4-99A0-319E3D60B0CD}"/>
              </a:ext>
            </a:extLst>
          </p:cNvPr>
          <p:cNvSpPr/>
          <p:nvPr/>
        </p:nvSpPr>
        <p:spPr>
          <a:xfrm rot="5400000">
            <a:off x="4197350" y="-4197350"/>
            <a:ext cx="749299" cy="9144000"/>
          </a:xfrm>
          <a:prstGeom prst="rect">
            <a:avLst/>
          </a:prstGeom>
          <a:solidFill>
            <a:srgbClr val="908269">
              <a:alpha val="86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44C0B5-6D29-4975-87FE-617C2B50F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797" y="45174"/>
            <a:ext cx="8636405" cy="646977"/>
          </a:xfrm>
        </p:spPr>
        <p:txBody>
          <a:bodyPr/>
          <a:lstStyle/>
          <a:p>
            <a:pPr lvl="0"/>
            <a:r>
              <a:rPr lang="ko-KR" altLang="en-US" sz="3000" dirty="0">
                <a:solidFill>
                  <a:schemeClr val="bg1"/>
                </a:solidFill>
                <a:latin typeface="+mn-lt"/>
                <a:ea typeface="+mj-ea"/>
              </a:rPr>
              <a:t>필요성 및 차별성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40E93-6FD2-4FBC-9400-DB0478F206AD}"/>
              </a:ext>
            </a:extLst>
          </p:cNvPr>
          <p:cNvSpPr txBox="1"/>
          <p:nvPr/>
        </p:nvSpPr>
        <p:spPr>
          <a:xfrm>
            <a:off x="253797" y="907018"/>
            <a:ext cx="4083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lt"/>
                <a:ea typeface="+mn-ea"/>
              </a:rPr>
              <a:t>(1) </a:t>
            </a:r>
            <a:r>
              <a:rPr lang="ko-KR" altLang="en-US" sz="2000" b="1" dirty="0">
                <a:latin typeface="+mn-lt"/>
                <a:ea typeface="+mn-ea"/>
              </a:rPr>
              <a:t>기존 뉴스 콘텐츠 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695F9A-99BE-4303-B936-D42D853D52F0}"/>
              </a:ext>
            </a:extLst>
          </p:cNvPr>
          <p:cNvSpPr txBox="1"/>
          <p:nvPr/>
        </p:nvSpPr>
        <p:spPr>
          <a:xfrm>
            <a:off x="3127374" y="2434560"/>
            <a:ext cx="288925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+mn-lt"/>
                <a:ea typeface="+mn-ea"/>
              </a:rPr>
              <a:t>“</a:t>
            </a:r>
            <a:r>
              <a:rPr lang="ko-KR" altLang="en-US" sz="1500" dirty="0">
                <a:latin typeface="+mn-lt"/>
                <a:ea typeface="+mn-ea"/>
              </a:rPr>
              <a:t>큐</a:t>
            </a:r>
            <a:r>
              <a:rPr lang="en-US" altLang="ko-KR" sz="1500" dirty="0">
                <a:latin typeface="+mn-lt"/>
                <a:ea typeface="+mn-ea"/>
              </a:rPr>
              <a:t>”, “</a:t>
            </a:r>
            <a:r>
              <a:rPr lang="ko-KR" altLang="en-US" sz="1500" dirty="0" err="1">
                <a:latin typeface="+mn-lt"/>
                <a:ea typeface="+mn-ea"/>
              </a:rPr>
              <a:t>뉴썸</a:t>
            </a:r>
            <a:r>
              <a:rPr lang="en-US" altLang="ko-KR" sz="1500" dirty="0">
                <a:latin typeface="+mn-lt"/>
                <a:ea typeface="+mn-ea"/>
              </a:rPr>
              <a:t>“ </a:t>
            </a:r>
            <a:r>
              <a:rPr lang="ko-KR" altLang="en-US" sz="1500" dirty="0">
                <a:latin typeface="+mn-lt"/>
                <a:ea typeface="+mn-ea"/>
              </a:rPr>
              <a:t>등 어플리케이션이 사용자 기반 추천을 하지만 </a:t>
            </a:r>
            <a:r>
              <a:rPr lang="ko-KR" altLang="en-US" sz="1500" b="1" dirty="0">
                <a:latin typeface="+mn-lt"/>
                <a:ea typeface="+mn-ea"/>
              </a:rPr>
              <a:t>주제는 직접 설정</a:t>
            </a:r>
            <a:r>
              <a:rPr lang="ko-KR" altLang="en-US" sz="1500" dirty="0">
                <a:latin typeface="+mn-lt"/>
                <a:ea typeface="+mn-ea"/>
              </a:rPr>
              <a:t>해야 하고 </a:t>
            </a:r>
            <a:r>
              <a:rPr lang="ko-KR" altLang="en-US" sz="1500" b="1" dirty="0">
                <a:latin typeface="+mn-lt"/>
                <a:ea typeface="+mn-ea"/>
              </a:rPr>
              <a:t>사용자가 조회한 정보를 분석</a:t>
            </a:r>
            <a:r>
              <a:rPr lang="ko-KR" altLang="en-US" sz="1500" dirty="0">
                <a:latin typeface="+mn-lt"/>
                <a:ea typeface="+mn-ea"/>
              </a:rPr>
              <a:t>하는 수준에 그침</a:t>
            </a:r>
            <a:r>
              <a:rPr lang="en-US" altLang="ko-KR" sz="1500" dirty="0">
                <a:latin typeface="+mn-lt"/>
                <a:ea typeface="+mn-ea"/>
              </a:rPr>
              <a:t> </a:t>
            </a:r>
            <a:endParaRPr lang="ko-KR" altLang="en-US" sz="1500" dirty="0"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0A0DFB-668E-488F-847F-FF3FE9337B26}"/>
              </a:ext>
            </a:extLst>
          </p:cNvPr>
          <p:cNvSpPr txBox="1"/>
          <p:nvPr/>
        </p:nvSpPr>
        <p:spPr>
          <a:xfrm>
            <a:off x="6178752" y="2578100"/>
            <a:ext cx="25016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+mn-lt"/>
                <a:ea typeface="+mn-ea"/>
              </a:rPr>
              <a:t>네이버</a:t>
            </a:r>
            <a:r>
              <a:rPr lang="en-US" altLang="ko-KR" sz="1500" dirty="0">
                <a:latin typeface="+mn-lt"/>
                <a:ea typeface="+mn-ea"/>
              </a:rPr>
              <a:t>, </a:t>
            </a:r>
            <a:r>
              <a:rPr lang="ko-KR" altLang="en-US" sz="1500" dirty="0">
                <a:latin typeface="+mn-lt"/>
                <a:ea typeface="+mn-ea"/>
              </a:rPr>
              <a:t>다음 뉴스의 </a:t>
            </a:r>
            <a:endParaRPr lang="en-US" altLang="ko-KR" sz="1500" dirty="0">
              <a:latin typeface="+mn-lt"/>
              <a:ea typeface="+mn-ea"/>
            </a:endParaRPr>
          </a:p>
          <a:p>
            <a:pPr algn="ctr"/>
            <a:r>
              <a:rPr lang="en-US" altLang="ko-KR" sz="1500" dirty="0">
                <a:latin typeface="+mn-lt"/>
                <a:ea typeface="+mn-ea"/>
              </a:rPr>
              <a:t>AI </a:t>
            </a:r>
            <a:r>
              <a:rPr lang="ko-KR" altLang="en-US" sz="1500" dirty="0">
                <a:latin typeface="+mn-lt"/>
                <a:ea typeface="+mn-ea"/>
              </a:rPr>
              <a:t>추천 방식은 </a:t>
            </a:r>
            <a:r>
              <a:rPr lang="ko-KR" altLang="en-US" sz="1500" b="1" dirty="0">
                <a:latin typeface="+mn-lt"/>
                <a:ea typeface="+mn-ea"/>
              </a:rPr>
              <a:t>편향성 논란</a:t>
            </a:r>
            <a:r>
              <a:rPr lang="ko-KR" altLang="en-US" sz="1500" dirty="0">
                <a:latin typeface="+mn-lt"/>
                <a:ea typeface="+mn-ea"/>
              </a:rPr>
              <a:t>으로 서비스 중단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A46FA3-6580-4629-A0A9-0FB8D90F74C7}"/>
              </a:ext>
            </a:extLst>
          </p:cNvPr>
          <p:cNvSpPr txBox="1"/>
          <p:nvPr/>
        </p:nvSpPr>
        <p:spPr>
          <a:xfrm>
            <a:off x="139699" y="2434559"/>
            <a:ext cx="293964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+mn-lt"/>
                <a:ea typeface="+mn-ea"/>
              </a:rPr>
              <a:t>기존 뉴스 웹이나 어플리케이션은 사용자가 읽었던 뉴스 기반의 </a:t>
            </a:r>
            <a:endParaRPr lang="en-US" altLang="ko-KR" sz="1500" dirty="0">
              <a:latin typeface="+mn-lt"/>
              <a:ea typeface="+mn-ea"/>
            </a:endParaRPr>
          </a:p>
          <a:p>
            <a:pPr algn="ctr"/>
            <a:r>
              <a:rPr lang="ko-KR" altLang="en-US" sz="1500" dirty="0">
                <a:latin typeface="+mn-lt"/>
                <a:ea typeface="+mn-ea"/>
              </a:rPr>
              <a:t>추천이 아닌 </a:t>
            </a:r>
            <a:r>
              <a:rPr lang="ko-KR" altLang="en-US" sz="1500" b="1" dirty="0">
                <a:latin typeface="+mn-lt"/>
                <a:ea typeface="+mn-ea"/>
              </a:rPr>
              <a:t>인기가 많거나 조회수가 높은</a:t>
            </a:r>
            <a:r>
              <a:rPr lang="ko-KR" altLang="en-US" sz="1500" dirty="0">
                <a:latin typeface="+mn-lt"/>
                <a:ea typeface="+mn-ea"/>
              </a:rPr>
              <a:t> 뉴스 위주의 추천</a:t>
            </a:r>
          </a:p>
        </p:txBody>
      </p:sp>
      <p:sp>
        <p:nvSpPr>
          <p:cNvPr id="11" name="Google Shape;124;p24">
            <a:extLst>
              <a:ext uri="{FF2B5EF4-FFF2-40B4-BE49-F238E27FC236}">
                <a16:creationId xmlns:a16="http://schemas.microsoft.com/office/drawing/2014/main" id="{55316F9C-C6A6-4792-91DC-4E5AE6A0C53E}"/>
              </a:ext>
            </a:extLst>
          </p:cNvPr>
          <p:cNvSpPr/>
          <p:nvPr/>
        </p:nvSpPr>
        <p:spPr>
          <a:xfrm rot="5400000">
            <a:off x="1923156" y="2434541"/>
            <a:ext cx="2312374" cy="57550"/>
          </a:xfrm>
          <a:prstGeom prst="rect">
            <a:avLst/>
          </a:prstGeom>
          <a:solidFill>
            <a:srgbClr val="908269">
              <a:alpha val="86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4;p24">
            <a:extLst>
              <a:ext uri="{FF2B5EF4-FFF2-40B4-BE49-F238E27FC236}">
                <a16:creationId xmlns:a16="http://schemas.microsoft.com/office/drawing/2014/main" id="{8319530D-07F4-429A-86C4-14E381C08028}"/>
              </a:ext>
            </a:extLst>
          </p:cNvPr>
          <p:cNvSpPr/>
          <p:nvPr/>
        </p:nvSpPr>
        <p:spPr>
          <a:xfrm rot="5400000">
            <a:off x="5022562" y="2434542"/>
            <a:ext cx="2312376" cy="57550"/>
          </a:xfrm>
          <a:prstGeom prst="rect">
            <a:avLst/>
          </a:prstGeom>
          <a:solidFill>
            <a:srgbClr val="908269">
              <a:alpha val="86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84703147-3EEF-4E2A-A930-B11AFE4682B8}"/>
              </a:ext>
            </a:extLst>
          </p:cNvPr>
          <p:cNvSpPr/>
          <p:nvPr/>
        </p:nvSpPr>
        <p:spPr>
          <a:xfrm>
            <a:off x="4298949" y="3747691"/>
            <a:ext cx="546100" cy="395691"/>
          </a:xfrm>
          <a:prstGeom prst="downArrow">
            <a:avLst>
              <a:gd name="adj1" fmla="val 50000"/>
              <a:gd name="adj2" fmla="val 462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D82975-C0B6-4937-A968-144620345253}"/>
              </a:ext>
            </a:extLst>
          </p:cNvPr>
          <p:cNvSpPr txBox="1"/>
          <p:nvPr/>
        </p:nvSpPr>
        <p:spPr>
          <a:xfrm>
            <a:off x="1739898" y="4133896"/>
            <a:ext cx="56642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+mn-lt"/>
                <a:ea typeface="+mn-ea"/>
              </a:rPr>
              <a:t>사용자가 본 뉴스 기록을 기반으로 편향성 없는 뉴스 추천을 </a:t>
            </a:r>
            <a:r>
              <a:rPr lang="ko-KR" altLang="en-US" sz="2500" b="1" dirty="0" err="1">
                <a:latin typeface="+mn-lt"/>
                <a:ea typeface="+mn-ea"/>
              </a:rPr>
              <a:t>목표로함</a:t>
            </a:r>
            <a:endParaRPr lang="ko-KR" altLang="en-US" sz="2500" b="1" dirty="0">
              <a:latin typeface="+mn-lt"/>
              <a:ea typeface="+mn-ea"/>
            </a:endParaRPr>
          </a:p>
        </p:txBody>
      </p:sp>
      <p:pic>
        <p:nvPicPr>
          <p:cNvPr id="1026" name="Picture 2" descr="주요언론사 : 네이버 뉴스스탠드">
            <a:extLst>
              <a:ext uri="{FF2B5EF4-FFF2-40B4-BE49-F238E27FC236}">
                <a16:creationId xmlns:a16="http://schemas.microsoft.com/office/drawing/2014/main" id="{E5B1DCC7-A57C-4441-A6C4-E7DA2B9B8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76" y="1307127"/>
            <a:ext cx="1063224" cy="112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newsimg.sedaily.com/2021/11/24/22U54TBF7H_1.png">
            <a:extLst>
              <a:ext uri="{FF2B5EF4-FFF2-40B4-BE49-F238E27FC236}">
                <a16:creationId xmlns:a16="http://schemas.microsoft.com/office/drawing/2014/main" id="{7659D47C-BAA0-48B9-969D-7FCAD8059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601" y="1307127"/>
            <a:ext cx="1250850" cy="112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뉴스 큐레이션 서비스는 망했다">
            <a:extLst>
              <a:ext uri="{FF2B5EF4-FFF2-40B4-BE49-F238E27FC236}">
                <a16:creationId xmlns:a16="http://schemas.microsoft.com/office/drawing/2014/main" id="{EB8ED0E8-A09B-4BC9-87C2-23E8F8FB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14" y="1314732"/>
            <a:ext cx="1635736" cy="108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뉴썸 - 나무위키">
            <a:extLst>
              <a:ext uri="{FF2B5EF4-FFF2-40B4-BE49-F238E27FC236}">
                <a16:creationId xmlns:a16="http://schemas.microsoft.com/office/drawing/2014/main" id="{2B7A8490-7DA2-46BA-9345-562383161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898" y="1285681"/>
            <a:ext cx="1111151" cy="110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정보광장]YTN, 디지털 시청자 편의 맞춰 웹 사이트 새 단장 | YTN">
            <a:extLst>
              <a:ext uri="{FF2B5EF4-FFF2-40B4-BE49-F238E27FC236}">
                <a16:creationId xmlns:a16="http://schemas.microsoft.com/office/drawing/2014/main" id="{5D7696A6-A7E6-4B94-8B60-BABB8E50C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88" y="1403349"/>
            <a:ext cx="1452007" cy="94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B407F4E-3A2D-4F2F-97B8-168579B06C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7275" y="1400135"/>
            <a:ext cx="1312098" cy="9177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22F5B6-BF8E-4571-B026-860FCACD5CE8}"/>
              </a:ext>
            </a:extLst>
          </p:cNvPr>
          <p:cNvSpPr txBox="1"/>
          <p:nvPr/>
        </p:nvSpPr>
        <p:spPr>
          <a:xfrm>
            <a:off x="2216765" y="4937801"/>
            <a:ext cx="525656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편향성 없음을 어떻게 평가하나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C0A8B2-8B16-4D6C-B3A8-790F3C88D901}"/>
              </a:ext>
            </a:extLst>
          </p:cNvPr>
          <p:cNvSpPr txBox="1"/>
          <p:nvPr/>
        </p:nvSpPr>
        <p:spPr>
          <a:xfrm>
            <a:off x="3521691" y="820875"/>
            <a:ext cx="552747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기존 뉴스 추천 서비스 분석이 부족함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0293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24;p24">
            <a:extLst>
              <a:ext uri="{FF2B5EF4-FFF2-40B4-BE49-F238E27FC236}">
                <a16:creationId xmlns:a16="http://schemas.microsoft.com/office/drawing/2014/main" id="{A0AF2C7A-0D80-4BA4-99A0-319E3D60B0CD}"/>
              </a:ext>
            </a:extLst>
          </p:cNvPr>
          <p:cNvSpPr/>
          <p:nvPr/>
        </p:nvSpPr>
        <p:spPr>
          <a:xfrm rot="5400000">
            <a:off x="4197350" y="-4197350"/>
            <a:ext cx="749299" cy="9144000"/>
          </a:xfrm>
          <a:prstGeom prst="rect">
            <a:avLst/>
          </a:prstGeom>
          <a:solidFill>
            <a:srgbClr val="908269">
              <a:alpha val="86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44C0B5-6D29-4975-87FE-617C2B50F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797" y="45174"/>
            <a:ext cx="8636405" cy="646977"/>
          </a:xfrm>
        </p:spPr>
        <p:txBody>
          <a:bodyPr/>
          <a:lstStyle/>
          <a:p>
            <a:pPr lvl="0"/>
            <a:r>
              <a:rPr lang="ko-KR" altLang="en-US" sz="3000" dirty="0">
                <a:solidFill>
                  <a:schemeClr val="bg1"/>
                </a:solidFill>
                <a:latin typeface="+mn-lt"/>
                <a:ea typeface="+mj-ea"/>
              </a:rPr>
              <a:t>필요성 및 차별성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AA107-B7D2-489B-9A59-B1382D123CB2}"/>
              </a:ext>
            </a:extLst>
          </p:cNvPr>
          <p:cNvSpPr txBox="1"/>
          <p:nvPr/>
        </p:nvSpPr>
        <p:spPr>
          <a:xfrm>
            <a:off x="253797" y="907018"/>
            <a:ext cx="4083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lt"/>
                <a:ea typeface="+mn-ea"/>
              </a:rPr>
              <a:t>(2) </a:t>
            </a:r>
            <a:r>
              <a:rPr lang="ko-KR" altLang="en-US" sz="2000" b="1" dirty="0">
                <a:latin typeface="+mn-lt"/>
                <a:ea typeface="+mn-ea"/>
              </a:rPr>
              <a:t>예상 소비자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BAFB0C-E725-4EEF-B6CD-CC2285FF222D}"/>
              </a:ext>
            </a:extLst>
          </p:cNvPr>
          <p:cNvSpPr txBox="1"/>
          <p:nvPr/>
        </p:nvSpPr>
        <p:spPr>
          <a:xfrm>
            <a:off x="4461204" y="1726177"/>
            <a:ext cx="46827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인기 많은 최신 뉴스 보다는</a:t>
            </a:r>
            <a:endParaRPr lang="en-US" altLang="ko-KR" sz="2000" dirty="0">
              <a:latin typeface="+mn-lt"/>
              <a:ea typeface="+mn-ea"/>
            </a:endParaRPr>
          </a:p>
          <a:p>
            <a:r>
              <a:rPr lang="ko-KR" altLang="en-US" sz="2000" b="1" dirty="0">
                <a:latin typeface="+mn-lt"/>
                <a:ea typeface="+mn-ea"/>
              </a:rPr>
              <a:t>자신이 원하는 주제의 뉴스</a:t>
            </a:r>
            <a:r>
              <a:rPr lang="ko-KR" altLang="en-US" sz="2000" dirty="0">
                <a:latin typeface="+mn-lt"/>
                <a:ea typeface="+mn-ea"/>
              </a:rPr>
              <a:t>를</a:t>
            </a:r>
            <a:endParaRPr lang="en-US" altLang="ko-KR" sz="2000" dirty="0">
              <a:latin typeface="+mn-lt"/>
              <a:ea typeface="+mn-ea"/>
            </a:endParaRPr>
          </a:p>
          <a:p>
            <a:r>
              <a:rPr lang="ko-KR" altLang="en-US" sz="2000" dirty="0">
                <a:latin typeface="+mn-lt"/>
                <a:ea typeface="+mn-ea"/>
              </a:rPr>
              <a:t>보기 원하는 소비자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71434-1F3E-45FE-AACD-B7E5DD1712D7}"/>
              </a:ext>
            </a:extLst>
          </p:cNvPr>
          <p:cNvSpPr txBox="1"/>
          <p:nvPr/>
        </p:nvSpPr>
        <p:spPr>
          <a:xfrm>
            <a:off x="4461204" y="3460108"/>
            <a:ext cx="46827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뉴스를 보기 전 </a:t>
            </a:r>
            <a:r>
              <a:rPr lang="ko-KR" altLang="en-US" sz="2000" b="1" dirty="0">
                <a:latin typeface="+mn-lt"/>
                <a:ea typeface="+mn-ea"/>
              </a:rPr>
              <a:t>간단한 요약을 통해 뉴스의 내용을 파악</a:t>
            </a:r>
            <a:r>
              <a:rPr lang="ko-KR" altLang="en-US" sz="2000" dirty="0">
                <a:latin typeface="+mn-lt"/>
                <a:ea typeface="+mn-ea"/>
              </a:rPr>
              <a:t>한 후 </a:t>
            </a:r>
            <a:endParaRPr lang="en-US" altLang="ko-KR" sz="2000" dirty="0">
              <a:latin typeface="+mn-lt"/>
              <a:ea typeface="+mn-ea"/>
            </a:endParaRPr>
          </a:p>
          <a:p>
            <a:r>
              <a:rPr lang="ko-KR" altLang="en-US" sz="2000" dirty="0">
                <a:latin typeface="+mn-lt"/>
                <a:ea typeface="+mn-ea"/>
              </a:rPr>
              <a:t>전문을 보기 원하는 소비자</a:t>
            </a:r>
          </a:p>
        </p:txBody>
      </p:sp>
      <p:pic>
        <p:nvPicPr>
          <p:cNvPr id="2050" name="Picture 2" descr="포털뉴스의 추천 알고리즘 공개해야 할까요? | 중앙일보">
            <a:extLst>
              <a:ext uri="{FF2B5EF4-FFF2-40B4-BE49-F238E27FC236}">
                <a16:creationId xmlns:a16="http://schemas.microsoft.com/office/drawing/2014/main" id="{2A27CE1B-9741-476E-A99F-24AF48BC4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52" y="1427969"/>
            <a:ext cx="1775580" cy="133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19ABDB-7B5A-465A-B2E1-24A5896F791E}"/>
              </a:ext>
            </a:extLst>
          </p:cNvPr>
          <p:cNvSpPr txBox="1"/>
          <p:nvPr/>
        </p:nvSpPr>
        <p:spPr>
          <a:xfrm>
            <a:off x="670931" y="2758860"/>
            <a:ext cx="1616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중앙일보 설문조사</a:t>
            </a:r>
            <a:r>
              <a:rPr lang="en-US" altLang="ko-KR" sz="800" dirty="0"/>
              <a:t>(2021.8.21)</a:t>
            </a:r>
            <a:endParaRPr lang="ko-KR" altLang="en-US" sz="800" dirty="0"/>
          </a:p>
        </p:txBody>
      </p:sp>
      <p:pic>
        <p:nvPicPr>
          <p:cNvPr id="12" name="Picture 6" descr="뉴스 큐레이션 서비스는 망했다">
            <a:extLst>
              <a:ext uri="{FF2B5EF4-FFF2-40B4-BE49-F238E27FC236}">
                <a16:creationId xmlns:a16="http://schemas.microsoft.com/office/drawing/2014/main" id="{FC41EC1B-C27F-4483-9F53-24B72CCFD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799" y="1602680"/>
            <a:ext cx="1635736" cy="108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A944DF-3BA2-4E1D-A102-89DA3A51E110}"/>
              </a:ext>
            </a:extLst>
          </p:cNvPr>
          <p:cNvSpPr txBox="1"/>
          <p:nvPr/>
        </p:nvSpPr>
        <p:spPr>
          <a:xfrm>
            <a:off x="2366932" y="2752778"/>
            <a:ext cx="1926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싸이월드 큐 서비스</a:t>
            </a:r>
          </a:p>
        </p:txBody>
      </p:sp>
      <p:pic>
        <p:nvPicPr>
          <p:cNvPr id="2052" name="Picture 4" descr="네이버, 주요 기사 요약해 들려주는 &amp;amp;#39;보이스 뉴스&amp;amp;#39; 론칭 - 이투데이">
            <a:extLst>
              <a:ext uri="{FF2B5EF4-FFF2-40B4-BE49-F238E27FC236}">
                <a16:creationId xmlns:a16="http://schemas.microsoft.com/office/drawing/2014/main" id="{44D1E67B-1E36-4DF4-87E8-A956401B4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52" y="3210242"/>
            <a:ext cx="1492947" cy="151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I 기반 뉴스 3줄 요약 서비스 개발기 – AI PLUS Tech Blog">
            <a:extLst>
              <a:ext uri="{FF2B5EF4-FFF2-40B4-BE49-F238E27FC236}">
                <a16:creationId xmlns:a16="http://schemas.microsoft.com/office/drawing/2014/main" id="{31B3E23E-964B-4B8D-9C22-51F09F2CA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37" y="3420702"/>
            <a:ext cx="2011608" cy="107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45A366-12C4-4F19-B20F-84109FCF6C05}"/>
              </a:ext>
            </a:extLst>
          </p:cNvPr>
          <p:cNvSpPr txBox="1"/>
          <p:nvPr/>
        </p:nvSpPr>
        <p:spPr>
          <a:xfrm>
            <a:off x="790133" y="4755752"/>
            <a:ext cx="3122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다양한 언론사에서 뉴스를 요약하는 서비스를 제공하려 함</a:t>
            </a:r>
          </a:p>
        </p:txBody>
      </p:sp>
    </p:spTree>
    <p:extLst>
      <p:ext uri="{BB962C8B-B14F-4D97-AF65-F5344CB8AC3E}">
        <p14:creationId xmlns:p14="http://schemas.microsoft.com/office/powerpoint/2010/main" val="30479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24;p24">
            <a:extLst>
              <a:ext uri="{FF2B5EF4-FFF2-40B4-BE49-F238E27FC236}">
                <a16:creationId xmlns:a16="http://schemas.microsoft.com/office/drawing/2014/main" id="{A0AF2C7A-0D80-4BA4-99A0-319E3D60B0CD}"/>
              </a:ext>
            </a:extLst>
          </p:cNvPr>
          <p:cNvSpPr/>
          <p:nvPr/>
        </p:nvSpPr>
        <p:spPr>
          <a:xfrm rot="5400000">
            <a:off x="4197350" y="-4197350"/>
            <a:ext cx="749299" cy="9144000"/>
          </a:xfrm>
          <a:prstGeom prst="rect">
            <a:avLst/>
          </a:prstGeom>
          <a:solidFill>
            <a:srgbClr val="908269">
              <a:alpha val="86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44C0B5-6D29-4975-87FE-617C2B50F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797" y="45174"/>
            <a:ext cx="8636405" cy="646977"/>
          </a:xfrm>
        </p:spPr>
        <p:txBody>
          <a:bodyPr/>
          <a:lstStyle/>
          <a:p>
            <a:pPr lvl="0"/>
            <a:r>
              <a:rPr lang="ko-KR" altLang="en-US" sz="3000" dirty="0">
                <a:solidFill>
                  <a:schemeClr val="bg1"/>
                </a:solidFill>
                <a:latin typeface="+mn-lt"/>
                <a:ea typeface="+mj-ea"/>
              </a:rPr>
              <a:t>사용 기술 요소</a:t>
            </a:r>
          </a:p>
        </p:txBody>
      </p:sp>
      <p:sp>
        <p:nvSpPr>
          <p:cNvPr id="5" name="Google Shape;124;p24">
            <a:extLst>
              <a:ext uri="{FF2B5EF4-FFF2-40B4-BE49-F238E27FC236}">
                <a16:creationId xmlns:a16="http://schemas.microsoft.com/office/drawing/2014/main" id="{7E4D8FE5-1293-4D39-A7D3-0188BCB6AC5D}"/>
              </a:ext>
            </a:extLst>
          </p:cNvPr>
          <p:cNvSpPr/>
          <p:nvPr/>
        </p:nvSpPr>
        <p:spPr>
          <a:xfrm rot="5400000">
            <a:off x="2426402" y="2952728"/>
            <a:ext cx="4237019" cy="54176"/>
          </a:xfrm>
          <a:prstGeom prst="rect">
            <a:avLst/>
          </a:prstGeom>
          <a:solidFill>
            <a:srgbClr val="908269">
              <a:alpha val="86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578BC-CA0C-45BA-A562-3764DF3D8286}"/>
              </a:ext>
            </a:extLst>
          </p:cNvPr>
          <p:cNvSpPr txBox="1"/>
          <p:nvPr/>
        </p:nvSpPr>
        <p:spPr>
          <a:xfrm>
            <a:off x="253797" y="907018"/>
            <a:ext cx="2566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lt"/>
                <a:ea typeface="+mn-ea"/>
              </a:rPr>
              <a:t>(1) </a:t>
            </a:r>
            <a:r>
              <a:rPr lang="ko-KR" altLang="en-US" sz="2000" b="1" dirty="0" err="1">
                <a:latin typeface="+mn-lt"/>
                <a:ea typeface="+mn-ea"/>
              </a:rPr>
              <a:t>크롤링</a:t>
            </a:r>
            <a:endParaRPr lang="ko-KR" altLang="en-US" sz="2000" b="1" dirty="0">
              <a:latin typeface="+mn-lt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EF197-FFA0-40D4-8F73-B6ACC31263B2}"/>
              </a:ext>
            </a:extLst>
          </p:cNvPr>
          <p:cNvSpPr txBox="1"/>
          <p:nvPr/>
        </p:nvSpPr>
        <p:spPr>
          <a:xfrm>
            <a:off x="4754021" y="907018"/>
            <a:ext cx="2566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lt"/>
                <a:ea typeface="+mn-ea"/>
              </a:rPr>
              <a:t>(2) </a:t>
            </a:r>
            <a:r>
              <a:rPr lang="ko-KR" altLang="en-US" sz="2000" b="1" dirty="0">
                <a:latin typeface="+mn-lt"/>
                <a:ea typeface="+mn-ea"/>
              </a:rPr>
              <a:t>데이터베이스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A63443-B615-49D2-871C-50F415ACD8AC}"/>
              </a:ext>
            </a:extLst>
          </p:cNvPr>
          <p:cNvSpPr txBox="1"/>
          <p:nvPr/>
        </p:nvSpPr>
        <p:spPr>
          <a:xfrm>
            <a:off x="424754" y="1342867"/>
            <a:ext cx="3858178" cy="1174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500" b="1" dirty="0">
                <a:latin typeface="+mn-lt"/>
                <a:ea typeface="+mn-ea"/>
              </a:rPr>
              <a:t>newspaper </a:t>
            </a:r>
            <a:r>
              <a:rPr lang="ko-KR" altLang="en-US" sz="1500" b="1" dirty="0">
                <a:latin typeface="+mn-lt"/>
                <a:ea typeface="+mn-ea"/>
              </a:rPr>
              <a:t>라이브러리</a:t>
            </a:r>
            <a:r>
              <a:rPr lang="en-US" altLang="ko-KR" sz="1500" dirty="0">
                <a:latin typeface="+mn-lt"/>
                <a:ea typeface="+mn-ea"/>
              </a:rPr>
              <a:t>	</a:t>
            </a:r>
          </a:p>
          <a:p>
            <a:pPr lvl="2">
              <a:lnSpc>
                <a:spcPct val="120000"/>
              </a:lnSpc>
            </a:pPr>
            <a:r>
              <a:rPr lang="en-US" altLang="ko-KR" sz="1500" dirty="0">
                <a:latin typeface="+mn-lt"/>
                <a:ea typeface="+mn-ea"/>
              </a:rPr>
              <a:t>      -   MIT </a:t>
            </a:r>
            <a:r>
              <a:rPr lang="ko-KR" altLang="en-US" sz="1500" dirty="0">
                <a:latin typeface="+mn-lt"/>
                <a:ea typeface="+mn-ea"/>
              </a:rPr>
              <a:t>라이선스</a:t>
            </a:r>
            <a:endParaRPr lang="en-US" altLang="ko-KR" sz="15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+mn-lt"/>
                <a:ea typeface="+mn-ea"/>
              </a:rPr>
              <a:t>      -   URL</a:t>
            </a:r>
            <a:r>
              <a:rPr lang="ko-KR" altLang="en-US" sz="1500" dirty="0">
                <a:latin typeface="+mn-lt"/>
                <a:ea typeface="+mn-ea"/>
              </a:rPr>
              <a:t>에서 텍스트 추출</a:t>
            </a:r>
            <a:endParaRPr lang="en-US" altLang="ko-KR" sz="15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+mn-lt"/>
                <a:ea typeface="+mn-ea"/>
              </a:rPr>
              <a:t>      -   </a:t>
            </a:r>
            <a:r>
              <a:rPr lang="ko-KR" altLang="en-US" sz="1500" dirty="0">
                <a:latin typeface="+mn-lt"/>
                <a:ea typeface="+mn-ea"/>
              </a:rPr>
              <a:t>텍스트 본문</a:t>
            </a:r>
            <a:r>
              <a:rPr lang="en-US" altLang="ko-KR" sz="1500" dirty="0">
                <a:latin typeface="+mn-lt"/>
                <a:ea typeface="+mn-ea"/>
              </a:rPr>
              <a:t>, </a:t>
            </a:r>
            <a:r>
              <a:rPr lang="ko-KR" altLang="en-US" sz="1500" dirty="0">
                <a:latin typeface="+mn-lt"/>
                <a:ea typeface="+mn-ea"/>
              </a:rPr>
              <a:t>날짜</a:t>
            </a:r>
            <a:r>
              <a:rPr lang="en-US" altLang="ko-KR" sz="1500" dirty="0">
                <a:latin typeface="+mn-lt"/>
                <a:ea typeface="+mn-ea"/>
              </a:rPr>
              <a:t>, </a:t>
            </a:r>
            <a:r>
              <a:rPr lang="ko-KR" altLang="en-US" sz="1500" dirty="0">
                <a:latin typeface="+mn-lt"/>
                <a:ea typeface="+mn-ea"/>
              </a:rPr>
              <a:t>태그 등 분류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ACD92-4A13-40B8-961D-FD9DB5DC2CDD}"/>
              </a:ext>
            </a:extLst>
          </p:cNvPr>
          <p:cNvSpPr txBox="1"/>
          <p:nvPr/>
        </p:nvSpPr>
        <p:spPr>
          <a:xfrm>
            <a:off x="424753" y="2546037"/>
            <a:ext cx="4147246" cy="1174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500" b="1" dirty="0" err="1">
                <a:latin typeface="+mn-lt"/>
                <a:ea typeface="+mn-ea"/>
              </a:rPr>
              <a:t>gensim</a:t>
            </a:r>
            <a:r>
              <a:rPr lang="en-US" altLang="ko-KR" sz="1500" b="1" dirty="0">
                <a:latin typeface="+mn-lt"/>
                <a:ea typeface="+mn-ea"/>
              </a:rPr>
              <a:t> </a:t>
            </a:r>
            <a:r>
              <a:rPr lang="ko-KR" altLang="en-US" sz="1500" b="1" dirty="0">
                <a:latin typeface="+mn-lt"/>
                <a:ea typeface="+mn-ea"/>
              </a:rPr>
              <a:t>라이브러리</a:t>
            </a:r>
            <a:r>
              <a:rPr lang="en-US" altLang="ko-KR" sz="1500" dirty="0">
                <a:latin typeface="+mn-lt"/>
                <a:ea typeface="+mn-ea"/>
              </a:rPr>
              <a:t>	</a:t>
            </a:r>
          </a:p>
          <a:p>
            <a:pPr lvl="2">
              <a:lnSpc>
                <a:spcPct val="120000"/>
              </a:lnSpc>
            </a:pPr>
            <a:r>
              <a:rPr lang="en-US" altLang="ko-KR" sz="1500" dirty="0">
                <a:latin typeface="+mn-lt"/>
                <a:ea typeface="+mn-ea"/>
              </a:rPr>
              <a:t>      -   LGPLv2.1 </a:t>
            </a:r>
            <a:r>
              <a:rPr lang="ko-KR" altLang="en-US" sz="1500" dirty="0">
                <a:latin typeface="+mn-lt"/>
                <a:ea typeface="+mn-ea"/>
              </a:rPr>
              <a:t>라이선스</a:t>
            </a:r>
            <a:endParaRPr lang="en-US" altLang="ko-KR" sz="15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+mn-lt"/>
                <a:ea typeface="+mn-ea"/>
              </a:rPr>
              <a:t>      -   </a:t>
            </a:r>
            <a:r>
              <a:rPr lang="ko-KR" altLang="en-US" sz="1500" dirty="0">
                <a:latin typeface="+mn-lt"/>
                <a:ea typeface="+mn-ea"/>
              </a:rPr>
              <a:t>뉴스 본문을 특징을 가지는 벡터로 변환</a:t>
            </a:r>
            <a:endParaRPr lang="en-US" altLang="ko-KR" sz="15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+mn-lt"/>
                <a:ea typeface="+mn-ea"/>
              </a:rPr>
              <a:t>      -   </a:t>
            </a:r>
            <a:r>
              <a:rPr lang="ko-KR" altLang="en-US" sz="1500" dirty="0">
                <a:latin typeface="+mn-lt"/>
                <a:ea typeface="+mn-ea"/>
              </a:rPr>
              <a:t>뉴스 내용 요약</a:t>
            </a:r>
          </a:p>
        </p:txBody>
      </p:sp>
      <p:pic>
        <p:nvPicPr>
          <p:cNvPr id="7170" name="Picture 2" descr="What is Gensim? — gensim">
            <a:extLst>
              <a:ext uri="{FF2B5EF4-FFF2-40B4-BE49-F238E27FC236}">
                <a16:creationId xmlns:a16="http://schemas.microsoft.com/office/drawing/2014/main" id="{E2A8D980-85D5-44A6-8FF9-7B786A52A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70" y="2495491"/>
            <a:ext cx="1686991" cy="63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참고문헌 — KoNLPy 0.4.3 documentation">
            <a:extLst>
              <a:ext uri="{FF2B5EF4-FFF2-40B4-BE49-F238E27FC236}">
                <a16:creationId xmlns:a16="http://schemas.microsoft.com/office/drawing/2014/main" id="{C06096C7-0F82-420E-AF6C-B1ED85BB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800" y="3933907"/>
            <a:ext cx="593944" cy="74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93ABEC-9BDD-43AB-90E5-34BB8FD32E19}"/>
              </a:ext>
            </a:extLst>
          </p:cNvPr>
          <p:cNvSpPr txBox="1"/>
          <p:nvPr/>
        </p:nvSpPr>
        <p:spPr>
          <a:xfrm>
            <a:off x="380795" y="3806264"/>
            <a:ext cx="2970126" cy="1174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500" b="1" dirty="0" err="1">
                <a:latin typeface="+mn-lt"/>
                <a:ea typeface="+mn-ea"/>
              </a:rPr>
              <a:t>konlpy</a:t>
            </a:r>
            <a:r>
              <a:rPr lang="en-US" altLang="ko-KR" sz="1500" b="1" dirty="0">
                <a:latin typeface="+mn-lt"/>
                <a:ea typeface="+mn-ea"/>
              </a:rPr>
              <a:t> </a:t>
            </a:r>
            <a:r>
              <a:rPr lang="ko-KR" altLang="en-US" sz="1500" b="1" dirty="0">
                <a:latin typeface="+mn-lt"/>
                <a:ea typeface="+mn-ea"/>
              </a:rPr>
              <a:t>라이브러리</a:t>
            </a:r>
            <a:r>
              <a:rPr lang="en-US" altLang="ko-KR" sz="1500" dirty="0">
                <a:latin typeface="+mn-lt"/>
                <a:ea typeface="+mn-ea"/>
              </a:rPr>
              <a:t>	</a:t>
            </a:r>
          </a:p>
          <a:p>
            <a:pPr lvl="2">
              <a:lnSpc>
                <a:spcPct val="120000"/>
              </a:lnSpc>
            </a:pPr>
            <a:r>
              <a:rPr lang="en-US" altLang="ko-KR" sz="1500" dirty="0">
                <a:latin typeface="+mn-lt"/>
                <a:ea typeface="+mn-ea"/>
              </a:rPr>
              <a:t>      -   GPLv3.0 </a:t>
            </a:r>
            <a:r>
              <a:rPr lang="ko-KR" altLang="en-US" sz="1500" dirty="0">
                <a:latin typeface="+mn-lt"/>
                <a:ea typeface="+mn-ea"/>
              </a:rPr>
              <a:t>라이선스</a:t>
            </a:r>
            <a:endParaRPr lang="en-US" altLang="ko-KR" sz="15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+mn-lt"/>
                <a:ea typeface="+mn-ea"/>
              </a:rPr>
              <a:t>      -   </a:t>
            </a:r>
            <a:r>
              <a:rPr lang="ko-KR" altLang="en-US" sz="1500" dirty="0">
                <a:latin typeface="+mn-lt"/>
                <a:ea typeface="+mn-ea"/>
              </a:rPr>
              <a:t>추출한 한글 텍스트 분석</a:t>
            </a:r>
            <a:endParaRPr lang="en-US" altLang="ko-KR" sz="15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+mn-lt"/>
                <a:ea typeface="+mn-ea"/>
              </a:rPr>
              <a:t>      -   </a:t>
            </a:r>
            <a:r>
              <a:rPr lang="ko-KR" altLang="en-US" sz="1500" dirty="0">
                <a:latin typeface="+mn-lt"/>
                <a:ea typeface="+mn-ea"/>
              </a:rPr>
              <a:t>형태소 단위 분할</a:t>
            </a:r>
          </a:p>
        </p:txBody>
      </p:sp>
      <p:pic>
        <p:nvPicPr>
          <p:cNvPr id="7174" name="Picture 6" descr="mysql logo">
            <a:extLst>
              <a:ext uri="{FF2B5EF4-FFF2-40B4-BE49-F238E27FC236}">
                <a16:creationId xmlns:a16="http://schemas.microsoft.com/office/drawing/2014/main" id="{C112DDC4-31F7-4EF8-8EC5-8147AAE9C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079" y="1254034"/>
            <a:ext cx="1523203" cy="107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374FC24-9039-4D4D-9345-92C1B98FBDC8}"/>
              </a:ext>
            </a:extLst>
          </p:cNvPr>
          <p:cNvSpPr txBox="1"/>
          <p:nvPr/>
        </p:nvSpPr>
        <p:spPr>
          <a:xfrm>
            <a:off x="4803879" y="2380093"/>
            <a:ext cx="408632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lt"/>
                <a:ea typeface="+mn-ea"/>
              </a:rPr>
              <a:t>오픈소스 </a:t>
            </a:r>
            <a:r>
              <a:rPr lang="en-US" altLang="ko-KR" sz="1500" dirty="0">
                <a:latin typeface="+mn-lt"/>
                <a:ea typeface="+mn-ea"/>
              </a:rPr>
              <a:t>RDBMS</a:t>
            </a:r>
          </a:p>
          <a:p>
            <a:r>
              <a:rPr lang="en-US" altLang="ko-KR" sz="1500" dirty="0">
                <a:latin typeface="+mn-lt"/>
                <a:ea typeface="+mn-ea"/>
              </a:rPr>
              <a:t>     (</a:t>
            </a:r>
            <a:r>
              <a:rPr lang="ko-KR" altLang="en-US" sz="1500" dirty="0">
                <a:latin typeface="+mn-lt"/>
                <a:ea typeface="+mn-ea"/>
              </a:rPr>
              <a:t>관계형 데이터베이스 관리 시스템</a:t>
            </a:r>
            <a:r>
              <a:rPr lang="en-US" altLang="ko-KR" sz="1500" dirty="0">
                <a:latin typeface="+mn-lt"/>
                <a:ea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n-lt"/>
                <a:ea typeface="+mn-ea"/>
              </a:rPr>
              <a:t>GPLv2.0 </a:t>
            </a:r>
            <a:r>
              <a:rPr lang="ko-KR" altLang="en-US" sz="1500" dirty="0">
                <a:latin typeface="+mn-lt"/>
                <a:ea typeface="+mn-ea"/>
              </a:rPr>
              <a:t>라이선스</a:t>
            </a:r>
            <a:endParaRPr lang="en-US" altLang="ko-KR" sz="1500" dirty="0"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lt"/>
                <a:ea typeface="+mn-ea"/>
              </a:rPr>
              <a:t>사용할 데이터는 정형화되어 있고 중복되지 않아야 함</a:t>
            </a:r>
            <a:endParaRPr lang="en-US" altLang="ko-KR" sz="1500" dirty="0"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lt"/>
                <a:ea typeface="+mn-ea"/>
              </a:rPr>
              <a:t>라이선스의 문제도 없으므로 </a:t>
            </a:r>
            <a:r>
              <a:rPr lang="en-US" altLang="ko-KR" sz="1500" dirty="0">
                <a:latin typeface="+mn-lt"/>
                <a:ea typeface="+mn-ea"/>
              </a:rPr>
              <a:t>MySQL </a:t>
            </a:r>
            <a:r>
              <a:rPr lang="ko-KR" altLang="en-US" sz="1500" dirty="0">
                <a:latin typeface="+mn-lt"/>
                <a:ea typeface="+mn-ea"/>
              </a:rPr>
              <a:t>사용</a:t>
            </a:r>
            <a:endParaRPr lang="en-US" altLang="ko-KR" sz="1500" dirty="0">
              <a:latin typeface="+mn-lt"/>
              <a:ea typeface="+mn-ea"/>
            </a:endParaRPr>
          </a:p>
          <a:p>
            <a:r>
              <a:rPr lang="en-US" altLang="ko-KR" sz="1500" dirty="0">
                <a:latin typeface="+mn-lt"/>
                <a:ea typeface="+mn-ea"/>
              </a:rPr>
              <a:t>    </a:t>
            </a:r>
            <a:endParaRPr lang="ko-KR" altLang="en-US" sz="1500" dirty="0">
              <a:latin typeface="+mn-lt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FF945B-75D9-4117-802B-3F1E43B1C998}"/>
              </a:ext>
            </a:extLst>
          </p:cNvPr>
          <p:cNvSpPr txBox="1"/>
          <p:nvPr/>
        </p:nvSpPr>
        <p:spPr>
          <a:xfrm>
            <a:off x="1069354" y="546993"/>
            <a:ext cx="807464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일반적인 추천 서비스 </a:t>
            </a:r>
            <a:r>
              <a:rPr lang="ko-KR" alt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구현시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필요한 요소기술들로 보임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4832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24;p24">
            <a:extLst>
              <a:ext uri="{FF2B5EF4-FFF2-40B4-BE49-F238E27FC236}">
                <a16:creationId xmlns:a16="http://schemas.microsoft.com/office/drawing/2014/main" id="{A0AF2C7A-0D80-4BA4-99A0-319E3D60B0CD}"/>
              </a:ext>
            </a:extLst>
          </p:cNvPr>
          <p:cNvSpPr/>
          <p:nvPr/>
        </p:nvSpPr>
        <p:spPr>
          <a:xfrm rot="5400000">
            <a:off x="4197350" y="-4197350"/>
            <a:ext cx="749299" cy="9144000"/>
          </a:xfrm>
          <a:prstGeom prst="rect">
            <a:avLst/>
          </a:prstGeom>
          <a:solidFill>
            <a:srgbClr val="908269">
              <a:alpha val="86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44C0B5-6D29-4975-87FE-617C2B50F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797" y="45174"/>
            <a:ext cx="8636405" cy="646977"/>
          </a:xfrm>
        </p:spPr>
        <p:txBody>
          <a:bodyPr/>
          <a:lstStyle/>
          <a:p>
            <a:pPr lvl="0"/>
            <a:r>
              <a:rPr lang="ko-KR" altLang="en-US" sz="3000" dirty="0">
                <a:solidFill>
                  <a:schemeClr val="bg1"/>
                </a:solidFill>
                <a:latin typeface="+mn-lt"/>
                <a:ea typeface="+mj-ea"/>
              </a:rPr>
              <a:t>사용 기술 요소</a:t>
            </a:r>
          </a:p>
        </p:txBody>
      </p:sp>
      <p:sp>
        <p:nvSpPr>
          <p:cNvPr id="5" name="Google Shape;124;p24">
            <a:extLst>
              <a:ext uri="{FF2B5EF4-FFF2-40B4-BE49-F238E27FC236}">
                <a16:creationId xmlns:a16="http://schemas.microsoft.com/office/drawing/2014/main" id="{7E4D8FE5-1293-4D39-A7D3-0188BCB6AC5D}"/>
              </a:ext>
            </a:extLst>
          </p:cNvPr>
          <p:cNvSpPr/>
          <p:nvPr/>
        </p:nvSpPr>
        <p:spPr>
          <a:xfrm rot="5400000">
            <a:off x="2426402" y="2952728"/>
            <a:ext cx="4237019" cy="54176"/>
          </a:xfrm>
          <a:prstGeom prst="rect">
            <a:avLst/>
          </a:prstGeom>
          <a:solidFill>
            <a:srgbClr val="908269">
              <a:alpha val="86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578BC-CA0C-45BA-A562-3764DF3D8286}"/>
              </a:ext>
            </a:extLst>
          </p:cNvPr>
          <p:cNvSpPr txBox="1"/>
          <p:nvPr/>
        </p:nvSpPr>
        <p:spPr>
          <a:xfrm>
            <a:off x="253796" y="861306"/>
            <a:ext cx="2566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lt"/>
                <a:ea typeface="+mn-ea"/>
              </a:rPr>
              <a:t>(3) </a:t>
            </a:r>
            <a:r>
              <a:rPr lang="ko-KR" altLang="en-US" sz="2000" b="1" dirty="0">
                <a:latin typeface="+mn-lt"/>
                <a:ea typeface="+mn-ea"/>
              </a:rPr>
              <a:t>서버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EF197-FFA0-40D4-8F73-B6ACC31263B2}"/>
              </a:ext>
            </a:extLst>
          </p:cNvPr>
          <p:cNvSpPr txBox="1"/>
          <p:nvPr/>
        </p:nvSpPr>
        <p:spPr>
          <a:xfrm>
            <a:off x="4754021" y="907018"/>
            <a:ext cx="2566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lt"/>
                <a:ea typeface="+mn-ea"/>
              </a:rPr>
              <a:t>(5) </a:t>
            </a:r>
            <a:r>
              <a:rPr lang="ko-KR" altLang="en-US" sz="2000" b="1" dirty="0">
                <a:latin typeface="+mn-lt"/>
                <a:ea typeface="+mn-ea"/>
              </a:rPr>
              <a:t>추천 알고리즘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1F473-3A74-4A87-8CEE-AD7557E4B6DE}"/>
              </a:ext>
            </a:extLst>
          </p:cNvPr>
          <p:cNvSpPr txBox="1"/>
          <p:nvPr/>
        </p:nvSpPr>
        <p:spPr>
          <a:xfrm>
            <a:off x="253796" y="2810661"/>
            <a:ext cx="2566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lt"/>
                <a:ea typeface="+mn-ea"/>
              </a:rPr>
              <a:t>(4) </a:t>
            </a:r>
            <a:r>
              <a:rPr lang="ko-KR" altLang="en-US" sz="2000" b="1" dirty="0">
                <a:latin typeface="+mn-lt"/>
                <a:ea typeface="+mn-ea"/>
              </a:rPr>
              <a:t>웹</a:t>
            </a:r>
          </a:p>
        </p:txBody>
      </p:sp>
      <p:pic>
        <p:nvPicPr>
          <p:cNvPr id="6146" name="Picture 2" descr="https://blog.kakaocdn.net/dn/opwfr/btqRAj86uNM/MFoeKGk6AK6L8MRwbAfouk/img.png">
            <a:extLst>
              <a:ext uri="{FF2B5EF4-FFF2-40B4-BE49-F238E27FC236}">
                <a16:creationId xmlns:a16="http://schemas.microsoft.com/office/drawing/2014/main" id="{CE33059C-C6C1-4AFA-AEC0-956AC7386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8" y="1331100"/>
            <a:ext cx="1570089" cy="61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0CFE60-2E18-4F7C-A2EB-3E62949CD11E}"/>
              </a:ext>
            </a:extLst>
          </p:cNvPr>
          <p:cNvSpPr txBox="1"/>
          <p:nvPr/>
        </p:nvSpPr>
        <p:spPr>
          <a:xfrm>
            <a:off x="417608" y="2022727"/>
            <a:ext cx="3858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>
                <a:latin typeface="+mn-lt"/>
                <a:ea typeface="+mn-ea"/>
              </a:rPr>
              <a:t>파이썬</a:t>
            </a:r>
            <a:r>
              <a:rPr lang="ko-KR" altLang="en-US" sz="1500" dirty="0">
                <a:latin typeface="+mn-lt"/>
                <a:ea typeface="+mn-ea"/>
              </a:rPr>
              <a:t> 웹 프레임워크</a:t>
            </a:r>
            <a:endParaRPr lang="en-US" altLang="ko-KR" sz="1500" dirty="0"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lt"/>
                <a:ea typeface="+mn-ea"/>
              </a:rPr>
              <a:t>비교적 가벼운 프레임워크</a:t>
            </a:r>
            <a:r>
              <a:rPr lang="en-US" altLang="ko-KR" sz="1500" dirty="0">
                <a:latin typeface="+mn-lt"/>
                <a:ea typeface="+mn-ea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n-lt"/>
                <a:ea typeface="+mn-ea"/>
              </a:rPr>
              <a:t>BSD </a:t>
            </a:r>
            <a:r>
              <a:rPr lang="ko-KR" altLang="en-US" sz="1500" dirty="0">
                <a:latin typeface="+mn-lt"/>
                <a:ea typeface="+mn-ea"/>
              </a:rPr>
              <a:t>라이선스</a:t>
            </a:r>
            <a:endParaRPr lang="en-US" altLang="ko-KR" sz="1500" dirty="0">
              <a:latin typeface="+mn-lt"/>
              <a:ea typeface="+mn-ea"/>
            </a:endParaRPr>
          </a:p>
          <a:p>
            <a:pPr lvl="2"/>
            <a:endParaRPr lang="ko-KR" altLang="en-US" sz="1500" dirty="0">
              <a:latin typeface="+mn-lt"/>
              <a:ea typeface="+mn-ea"/>
            </a:endParaRPr>
          </a:p>
        </p:txBody>
      </p:sp>
      <p:pic>
        <p:nvPicPr>
          <p:cNvPr id="6148" name="Picture 4" descr="html] html이란, 웹 브라우저와 웹 편집기">
            <a:extLst>
              <a:ext uri="{FF2B5EF4-FFF2-40B4-BE49-F238E27FC236}">
                <a16:creationId xmlns:a16="http://schemas.microsoft.com/office/drawing/2014/main" id="{620C69EA-6706-45F1-ACA7-8FEDAE91F6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0" b="17436"/>
          <a:stretch/>
        </p:blipFill>
        <p:spPr bwMode="auto">
          <a:xfrm>
            <a:off x="417608" y="3330146"/>
            <a:ext cx="1657554" cy="93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자바스크립트(JavaScript) 공부하자">
            <a:extLst>
              <a:ext uri="{FF2B5EF4-FFF2-40B4-BE49-F238E27FC236}">
                <a16:creationId xmlns:a16="http://schemas.microsoft.com/office/drawing/2014/main" id="{E5379398-AC7B-4617-9AEC-B8BDAAFC1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141" y="3334920"/>
            <a:ext cx="929561" cy="92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32639E-314A-449D-95CC-6CAB6802AEB5}"/>
              </a:ext>
            </a:extLst>
          </p:cNvPr>
          <p:cNvSpPr txBox="1"/>
          <p:nvPr/>
        </p:nvSpPr>
        <p:spPr>
          <a:xfrm>
            <a:off x="486389" y="4334165"/>
            <a:ext cx="385817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latinLnBrk="1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lt"/>
              </a:rPr>
              <a:t>HTML, JS </a:t>
            </a:r>
            <a:r>
              <a:rPr lang="ko-KR" altLang="ko-KR" dirty="0">
                <a:latin typeface="+mn-lt"/>
              </a:rPr>
              <a:t>등을 활용하여 개발 예정</a:t>
            </a:r>
          </a:p>
          <a:p>
            <a:pPr lvl="2"/>
            <a:endParaRPr lang="ko-KR" altLang="en-US" sz="1500" dirty="0">
              <a:latin typeface="+mn-lt"/>
              <a:ea typeface="+mn-ea"/>
            </a:endParaRPr>
          </a:p>
        </p:txBody>
      </p:sp>
      <p:pic>
        <p:nvPicPr>
          <p:cNvPr id="6152" name="Picture 8" descr="코사인 유사도 - 위키백과, 우리 모두의 백과사전">
            <a:extLst>
              <a:ext uri="{FF2B5EF4-FFF2-40B4-BE49-F238E27FC236}">
                <a16:creationId xmlns:a16="http://schemas.microsoft.com/office/drawing/2014/main" id="{2D78EFA5-2604-4900-BE7F-43C230A14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23" y="1502572"/>
            <a:ext cx="2652752" cy="63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8284C6-E228-408F-ABF9-0B3DCC443C12}"/>
              </a:ext>
            </a:extLst>
          </p:cNvPr>
          <p:cNvSpPr txBox="1"/>
          <p:nvPr/>
        </p:nvSpPr>
        <p:spPr>
          <a:xfrm>
            <a:off x="4876823" y="2166224"/>
            <a:ext cx="385817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lt"/>
                <a:ea typeface="+mn-ea"/>
              </a:rPr>
              <a:t>벡터형태로 뉴스 정보 수집 및 사용자 정보 저장</a:t>
            </a:r>
            <a:endParaRPr lang="en-US" altLang="ko-KR" sz="1500" dirty="0"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>
                <a:latin typeface="+mn-lt"/>
                <a:ea typeface="+mn-ea"/>
              </a:rPr>
              <a:t>코사인 유사도로 벡터 유사도</a:t>
            </a:r>
            <a:r>
              <a:rPr lang="ko-KR" altLang="en-US" sz="1500" dirty="0">
                <a:latin typeface="+mn-lt"/>
                <a:ea typeface="+mn-ea"/>
              </a:rPr>
              <a:t> 계산</a:t>
            </a:r>
            <a:endParaRPr lang="en-US" altLang="ko-KR" sz="1500" dirty="0"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lt"/>
                <a:ea typeface="+mn-ea"/>
              </a:rPr>
              <a:t>코사인 유사도를 기반으로 </a:t>
            </a:r>
            <a:endParaRPr lang="en-US" altLang="ko-KR" sz="1500" dirty="0">
              <a:latin typeface="+mn-lt"/>
              <a:ea typeface="+mn-ea"/>
            </a:endParaRPr>
          </a:p>
          <a:p>
            <a:r>
              <a:rPr lang="en-US" altLang="ko-KR" sz="1500" dirty="0">
                <a:latin typeface="+mn-lt"/>
                <a:ea typeface="+mn-ea"/>
              </a:rPr>
              <a:t>     </a:t>
            </a:r>
            <a:r>
              <a:rPr lang="ko-KR" altLang="en-US" sz="1500" b="1" dirty="0">
                <a:latin typeface="+mn-lt"/>
                <a:ea typeface="+mn-ea"/>
              </a:rPr>
              <a:t>콘텐츠 기반 필터링 </a:t>
            </a:r>
            <a:r>
              <a:rPr lang="ko-KR" altLang="en-US" sz="1500" dirty="0">
                <a:latin typeface="+mn-lt"/>
                <a:ea typeface="+mn-ea"/>
              </a:rPr>
              <a:t>사용 예정</a:t>
            </a:r>
            <a:endParaRPr lang="en-US" altLang="ko-KR" sz="1500" dirty="0">
              <a:latin typeface="+mn-lt"/>
              <a:ea typeface="+mn-ea"/>
            </a:endParaRPr>
          </a:p>
          <a:p>
            <a:pPr lvl="1"/>
            <a:r>
              <a:rPr lang="en-US" altLang="ko-KR" sz="1500" dirty="0">
                <a:latin typeface="+mn-lt"/>
                <a:ea typeface="+mn-ea"/>
              </a:rPr>
              <a:t>       -   </a:t>
            </a:r>
            <a:r>
              <a:rPr lang="ko-KR" altLang="en-US" sz="1500" dirty="0">
                <a:latin typeface="+mn-lt"/>
                <a:ea typeface="+mn-ea"/>
              </a:rPr>
              <a:t>타 사용자의 정보는 제외하고 </a:t>
            </a:r>
            <a:endParaRPr lang="en-US" altLang="ko-KR" sz="1500" dirty="0">
              <a:latin typeface="+mn-lt"/>
              <a:ea typeface="+mn-ea"/>
            </a:endParaRPr>
          </a:p>
          <a:p>
            <a:pPr lvl="1"/>
            <a:r>
              <a:rPr lang="en-US" altLang="ko-KR" sz="1500" dirty="0">
                <a:latin typeface="+mn-lt"/>
                <a:ea typeface="+mn-ea"/>
              </a:rPr>
              <a:t>           </a:t>
            </a:r>
            <a:r>
              <a:rPr lang="ko-KR" altLang="en-US" sz="1500" dirty="0">
                <a:latin typeface="+mn-lt"/>
                <a:ea typeface="+mn-ea"/>
              </a:rPr>
              <a:t>사용자의 기록을 기반으로   </a:t>
            </a:r>
            <a:endParaRPr lang="en-US" altLang="ko-KR" sz="1500" dirty="0">
              <a:latin typeface="+mn-lt"/>
              <a:ea typeface="+mn-ea"/>
            </a:endParaRPr>
          </a:p>
          <a:p>
            <a:pPr lvl="1"/>
            <a:r>
              <a:rPr lang="en-US" altLang="ko-KR" sz="1500" dirty="0">
                <a:latin typeface="+mn-lt"/>
                <a:ea typeface="+mn-ea"/>
              </a:rPr>
              <a:t>           </a:t>
            </a:r>
            <a:r>
              <a:rPr lang="ko-KR" altLang="en-US" sz="1500" dirty="0">
                <a:latin typeface="+mn-lt"/>
                <a:ea typeface="+mn-ea"/>
              </a:rPr>
              <a:t>추천하는 방식</a:t>
            </a:r>
            <a:endParaRPr lang="en-US" altLang="ko-KR" sz="1500" dirty="0"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622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24;p24">
            <a:extLst>
              <a:ext uri="{FF2B5EF4-FFF2-40B4-BE49-F238E27FC236}">
                <a16:creationId xmlns:a16="http://schemas.microsoft.com/office/drawing/2014/main" id="{A0AF2C7A-0D80-4BA4-99A0-319E3D60B0CD}"/>
              </a:ext>
            </a:extLst>
          </p:cNvPr>
          <p:cNvSpPr/>
          <p:nvPr/>
        </p:nvSpPr>
        <p:spPr>
          <a:xfrm rot="5400000">
            <a:off x="4197350" y="-4197350"/>
            <a:ext cx="749299" cy="9144000"/>
          </a:xfrm>
          <a:prstGeom prst="rect">
            <a:avLst/>
          </a:prstGeom>
          <a:solidFill>
            <a:srgbClr val="908269">
              <a:alpha val="86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44C0B5-6D29-4975-87FE-617C2B50F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797" y="45174"/>
            <a:ext cx="8636405" cy="646977"/>
          </a:xfrm>
        </p:spPr>
        <p:txBody>
          <a:bodyPr/>
          <a:lstStyle/>
          <a:p>
            <a:pPr lvl="0"/>
            <a:r>
              <a:rPr lang="ko-KR" altLang="en-US" sz="3000" dirty="0">
                <a:solidFill>
                  <a:schemeClr val="bg1"/>
                </a:solidFill>
                <a:latin typeface="+mn-lt"/>
                <a:ea typeface="+mj-ea"/>
              </a:rPr>
              <a:t>구조 및 동작 시나리오</a:t>
            </a:r>
          </a:p>
        </p:txBody>
      </p:sp>
      <p:sp>
        <p:nvSpPr>
          <p:cNvPr id="4" name="Google Shape;124;p24">
            <a:extLst>
              <a:ext uri="{FF2B5EF4-FFF2-40B4-BE49-F238E27FC236}">
                <a16:creationId xmlns:a16="http://schemas.microsoft.com/office/drawing/2014/main" id="{C915EE2E-EA5D-4626-888F-CF0567FF32F3}"/>
              </a:ext>
            </a:extLst>
          </p:cNvPr>
          <p:cNvSpPr/>
          <p:nvPr/>
        </p:nvSpPr>
        <p:spPr>
          <a:xfrm rot="5400000">
            <a:off x="2426402" y="2952728"/>
            <a:ext cx="4237019" cy="54176"/>
          </a:xfrm>
          <a:prstGeom prst="rect">
            <a:avLst/>
          </a:prstGeom>
          <a:solidFill>
            <a:srgbClr val="908269">
              <a:alpha val="86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0B91E-3635-4B9E-9A75-1CFBA111E4D0}"/>
              </a:ext>
            </a:extLst>
          </p:cNvPr>
          <p:cNvSpPr txBox="1"/>
          <p:nvPr/>
        </p:nvSpPr>
        <p:spPr>
          <a:xfrm>
            <a:off x="253797" y="907018"/>
            <a:ext cx="2566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lt"/>
                <a:ea typeface="+mn-ea"/>
              </a:rPr>
              <a:t>(1) </a:t>
            </a:r>
            <a:r>
              <a:rPr lang="ko-KR" altLang="en-US" sz="2000" b="1" dirty="0">
                <a:latin typeface="+mn-lt"/>
                <a:ea typeface="+mn-ea"/>
              </a:rPr>
              <a:t>뉴스 </a:t>
            </a:r>
            <a:r>
              <a:rPr lang="ko-KR" altLang="en-US" sz="2000" b="1" dirty="0" err="1">
                <a:latin typeface="+mn-lt"/>
                <a:ea typeface="+mn-ea"/>
              </a:rPr>
              <a:t>크롤링</a:t>
            </a:r>
            <a:endParaRPr lang="ko-KR" altLang="en-US" sz="2000" b="1" dirty="0"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2CE843-95D7-49B2-A988-7280A2E16DE7}"/>
              </a:ext>
            </a:extLst>
          </p:cNvPr>
          <p:cNvSpPr txBox="1"/>
          <p:nvPr/>
        </p:nvSpPr>
        <p:spPr>
          <a:xfrm>
            <a:off x="4758283" y="919807"/>
            <a:ext cx="2566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lt"/>
                <a:ea typeface="+mn-ea"/>
              </a:rPr>
              <a:t>(2) </a:t>
            </a:r>
            <a:r>
              <a:rPr lang="ko-KR" altLang="en-US" sz="2000" b="1" dirty="0">
                <a:latin typeface="+mn-lt"/>
                <a:ea typeface="+mn-ea"/>
              </a:rPr>
              <a:t>뉴스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A0221-17A8-4B8B-B776-2408DB359A3B}"/>
              </a:ext>
            </a:extLst>
          </p:cNvPr>
          <p:cNvSpPr txBox="1"/>
          <p:nvPr/>
        </p:nvSpPr>
        <p:spPr>
          <a:xfrm>
            <a:off x="405676" y="1376361"/>
            <a:ext cx="41121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 err="1">
                <a:latin typeface="+mn-lt"/>
                <a:ea typeface="+mn-ea"/>
              </a:rPr>
              <a:t>크롤링</a:t>
            </a:r>
            <a:r>
              <a:rPr lang="ko-KR" altLang="en-US" sz="1500" dirty="0" err="1">
                <a:latin typeface="+mn-lt"/>
                <a:ea typeface="+mn-ea"/>
              </a:rPr>
              <a:t>이란</a:t>
            </a:r>
            <a:endParaRPr lang="en-US" altLang="ko-KR" sz="1500" dirty="0">
              <a:latin typeface="+mn-lt"/>
              <a:ea typeface="+mn-ea"/>
            </a:endParaRPr>
          </a:p>
          <a:p>
            <a:r>
              <a:rPr lang="en-US" altLang="ko-KR" sz="1500" dirty="0">
                <a:latin typeface="+mn-lt"/>
                <a:ea typeface="+mn-ea"/>
              </a:rPr>
              <a:t>     -   </a:t>
            </a:r>
            <a:r>
              <a:rPr lang="ko-KR" altLang="en-US" sz="1500" dirty="0">
                <a:latin typeface="+mn-lt"/>
                <a:ea typeface="+mn-ea"/>
              </a:rPr>
              <a:t>웹페이지에서 데이터를 추출하는 행위</a:t>
            </a:r>
            <a:endParaRPr lang="en-US" altLang="ko-KR" sz="1500" dirty="0">
              <a:latin typeface="+mn-lt"/>
              <a:ea typeface="+mn-ea"/>
            </a:endParaRPr>
          </a:p>
          <a:p>
            <a:endParaRPr lang="en-US" altLang="ko-KR" sz="1500" dirty="0"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lt"/>
                <a:ea typeface="+mn-ea"/>
              </a:rPr>
              <a:t>본 프로젝트에서는 뉴스를 </a:t>
            </a:r>
            <a:r>
              <a:rPr lang="ko-KR" altLang="en-US" sz="1500" dirty="0" err="1">
                <a:latin typeface="+mn-lt"/>
                <a:ea typeface="+mn-ea"/>
              </a:rPr>
              <a:t>크롤링</a:t>
            </a:r>
            <a:endParaRPr lang="en-US" altLang="ko-KR" sz="1500" dirty="0">
              <a:latin typeface="+mn-lt"/>
              <a:ea typeface="+mn-ea"/>
            </a:endParaRPr>
          </a:p>
          <a:p>
            <a:r>
              <a:rPr lang="en-US" altLang="ko-KR" sz="1500" dirty="0">
                <a:latin typeface="+mn-lt"/>
                <a:ea typeface="+mn-ea"/>
              </a:rPr>
              <a:t>     -   </a:t>
            </a:r>
            <a:r>
              <a:rPr lang="ko-KR" altLang="en-US" sz="1500" b="1" dirty="0">
                <a:latin typeface="+mn-lt"/>
                <a:ea typeface="+mn-ea"/>
              </a:rPr>
              <a:t>링크</a:t>
            </a:r>
            <a:r>
              <a:rPr lang="en-US" altLang="ko-KR" sz="1500" b="1" dirty="0">
                <a:latin typeface="+mn-lt"/>
                <a:ea typeface="+mn-ea"/>
              </a:rPr>
              <a:t>, </a:t>
            </a:r>
            <a:r>
              <a:rPr lang="ko-KR" altLang="en-US" sz="1500" b="1" dirty="0">
                <a:latin typeface="+mn-lt"/>
                <a:ea typeface="+mn-ea"/>
              </a:rPr>
              <a:t>제목</a:t>
            </a:r>
            <a:r>
              <a:rPr lang="en-US" altLang="ko-KR" sz="1500" b="1" dirty="0">
                <a:latin typeface="+mn-lt"/>
                <a:ea typeface="+mn-ea"/>
              </a:rPr>
              <a:t>, </a:t>
            </a:r>
            <a:r>
              <a:rPr lang="ko-KR" altLang="en-US" sz="1500" b="1" dirty="0">
                <a:latin typeface="+mn-lt"/>
                <a:ea typeface="+mn-ea"/>
              </a:rPr>
              <a:t>일자 </a:t>
            </a:r>
            <a:r>
              <a:rPr lang="ko-KR" altLang="en-US" sz="1500" dirty="0">
                <a:latin typeface="+mn-lt"/>
                <a:ea typeface="+mn-ea"/>
              </a:rPr>
              <a:t>등을 수집</a:t>
            </a:r>
            <a:endParaRPr lang="en-US" altLang="ko-KR" sz="1500" dirty="0">
              <a:latin typeface="+mn-lt"/>
              <a:ea typeface="+mn-ea"/>
            </a:endParaRPr>
          </a:p>
          <a:p>
            <a:endParaRPr lang="en-US" altLang="ko-KR" sz="1500" dirty="0"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lt"/>
                <a:ea typeface="+mn-ea"/>
              </a:rPr>
              <a:t>네이버 뉴스를 크롤링하여 활용할 예정</a:t>
            </a:r>
            <a:endParaRPr lang="en-US" altLang="ko-KR" sz="1500" dirty="0">
              <a:latin typeface="+mn-lt"/>
              <a:ea typeface="+mn-ea"/>
            </a:endParaRPr>
          </a:p>
          <a:p>
            <a:r>
              <a:rPr lang="en-US" altLang="ko-KR" sz="1500" dirty="0">
                <a:latin typeface="+mn-lt"/>
                <a:ea typeface="+mn-ea"/>
              </a:rPr>
              <a:t>     -   </a:t>
            </a:r>
            <a:r>
              <a:rPr lang="ko-KR" altLang="en-US" sz="1500" dirty="0">
                <a:latin typeface="+mn-lt"/>
                <a:ea typeface="+mn-ea"/>
              </a:rPr>
              <a:t>비영리적 목적의 </a:t>
            </a:r>
            <a:r>
              <a:rPr lang="ko-KR" altLang="en-US" sz="1500" dirty="0" err="1">
                <a:latin typeface="+mn-lt"/>
                <a:ea typeface="+mn-ea"/>
              </a:rPr>
              <a:t>크롤링의</a:t>
            </a:r>
            <a:r>
              <a:rPr lang="ko-KR" altLang="en-US" sz="1500" dirty="0">
                <a:latin typeface="+mn-lt"/>
                <a:ea typeface="+mn-ea"/>
              </a:rPr>
              <a:t> 경우 </a:t>
            </a:r>
            <a:endParaRPr lang="en-US" altLang="ko-KR" sz="1500" dirty="0">
              <a:latin typeface="+mn-lt"/>
              <a:ea typeface="+mn-ea"/>
            </a:endParaRPr>
          </a:p>
          <a:p>
            <a:r>
              <a:rPr lang="ko-KR" altLang="en-US" sz="1500" dirty="0">
                <a:latin typeface="+mn-lt"/>
                <a:ea typeface="+mn-ea"/>
              </a:rPr>
              <a:t>         법적 문제 없이 활용 가능</a:t>
            </a:r>
            <a:endParaRPr lang="en-US" altLang="ko-KR" sz="1500" dirty="0">
              <a:latin typeface="+mn-lt"/>
              <a:ea typeface="+mn-ea"/>
            </a:endParaRPr>
          </a:p>
          <a:p>
            <a:r>
              <a:rPr lang="en-US" altLang="ko-KR" sz="1500" dirty="0">
                <a:latin typeface="+mn-lt"/>
                <a:ea typeface="+mn-ea"/>
              </a:rPr>
              <a:t>     -   </a:t>
            </a:r>
            <a:r>
              <a:rPr lang="ko-KR" altLang="en-US" sz="1500" dirty="0">
                <a:latin typeface="+mn-lt"/>
                <a:ea typeface="+mn-ea"/>
              </a:rPr>
              <a:t>대분류</a:t>
            </a:r>
            <a:r>
              <a:rPr lang="en-US" altLang="ko-KR" sz="1500" dirty="0">
                <a:latin typeface="+mn-lt"/>
                <a:ea typeface="+mn-ea"/>
              </a:rPr>
              <a:t>, </a:t>
            </a:r>
            <a:r>
              <a:rPr lang="ko-KR" altLang="en-US" sz="1500" dirty="0">
                <a:latin typeface="+mn-lt"/>
                <a:ea typeface="+mn-ea"/>
              </a:rPr>
              <a:t>소분류별 </a:t>
            </a:r>
            <a:r>
              <a:rPr lang="ko-KR" altLang="en-US" sz="1500" dirty="0" err="1">
                <a:latin typeface="+mn-lt"/>
                <a:ea typeface="+mn-ea"/>
              </a:rPr>
              <a:t>크롤링</a:t>
            </a:r>
            <a:endParaRPr lang="en-US" altLang="ko-KR" sz="1500" dirty="0">
              <a:latin typeface="+mn-lt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52D2FA-3494-4D3E-967F-1F671883D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735" y="3836008"/>
            <a:ext cx="2110362" cy="121427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E03F283-2254-4613-B495-5A0773BC47A7}"/>
              </a:ext>
            </a:extLst>
          </p:cNvPr>
          <p:cNvSpPr/>
          <p:nvPr/>
        </p:nvSpPr>
        <p:spPr>
          <a:xfrm>
            <a:off x="1506071" y="3967876"/>
            <a:ext cx="1761564" cy="100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576D8D-F690-43F4-AF8A-D6ACA852AEB9}"/>
              </a:ext>
            </a:extLst>
          </p:cNvPr>
          <p:cNvSpPr/>
          <p:nvPr/>
        </p:nvSpPr>
        <p:spPr>
          <a:xfrm>
            <a:off x="1279735" y="4355161"/>
            <a:ext cx="280124" cy="695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85E64-D983-4A04-8952-12D0392B6E9B}"/>
              </a:ext>
            </a:extLst>
          </p:cNvPr>
          <p:cNvSpPr txBox="1"/>
          <p:nvPr/>
        </p:nvSpPr>
        <p:spPr>
          <a:xfrm>
            <a:off x="4917553" y="1376361"/>
            <a:ext cx="411214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>
                <a:latin typeface="+mn-lt"/>
                <a:ea typeface="+mn-ea"/>
              </a:rPr>
              <a:t>크롤링</a:t>
            </a:r>
            <a:r>
              <a:rPr lang="ko-KR" altLang="en-US" sz="1500" dirty="0">
                <a:latin typeface="+mn-lt"/>
                <a:ea typeface="+mn-ea"/>
              </a:rPr>
              <a:t> </a:t>
            </a:r>
            <a:r>
              <a:rPr lang="ko-KR" altLang="en-US" sz="1500" b="1" dirty="0">
                <a:latin typeface="+mn-lt"/>
                <a:ea typeface="+mn-ea"/>
              </a:rPr>
              <a:t>정보 정형화</a:t>
            </a:r>
            <a:endParaRPr lang="en-US" altLang="ko-KR" sz="1500" b="1" dirty="0">
              <a:latin typeface="+mn-lt"/>
              <a:ea typeface="+mn-ea"/>
            </a:endParaRPr>
          </a:p>
          <a:p>
            <a:r>
              <a:rPr lang="en-US" altLang="ko-KR" sz="1500" dirty="0">
                <a:latin typeface="+mn-lt"/>
                <a:ea typeface="+mn-ea"/>
              </a:rPr>
              <a:t>     -   </a:t>
            </a:r>
            <a:r>
              <a:rPr lang="en-US" altLang="ko-KR" sz="1500" dirty="0" err="1">
                <a:latin typeface="+mn-lt"/>
                <a:ea typeface="+mn-ea"/>
              </a:rPr>
              <a:t>gensim</a:t>
            </a:r>
            <a:r>
              <a:rPr lang="ko-KR" altLang="en-US" sz="1500" dirty="0">
                <a:latin typeface="+mn-lt"/>
                <a:ea typeface="+mn-ea"/>
              </a:rPr>
              <a:t> 라이브러리를 활용하여</a:t>
            </a:r>
            <a:endParaRPr lang="en-US" altLang="ko-KR" sz="1500" dirty="0">
              <a:latin typeface="+mn-lt"/>
              <a:ea typeface="+mn-ea"/>
            </a:endParaRPr>
          </a:p>
          <a:p>
            <a:r>
              <a:rPr lang="ko-KR" altLang="en-US" sz="1500" dirty="0">
                <a:latin typeface="+mn-lt"/>
                <a:ea typeface="+mn-ea"/>
              </a:rPr>
              <a:t>        키워드 바탕으로 뉴스를 벡터 형태로 변환</a:t>
            </a:r>
            <a:r>
              <a:rPr lang="en-US" altLang="ko-KR" sz="1500" dirty="0">
                <a:latin typeface="+mn-lt"/>
                <a:ea typeface="+mn-e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>
                <a:latin typeface="+mn-lt"/>
                <a:ea typeface="+mn-ea"/>
              </a:rPr>
              <a:t>요약 정보 추출</a:t>
            </a:r>
            <a:endParaRPr lang="en-US" altLang="ko-KR" sz="1500" b="1" dirty="0">
              <a:latin typeface="+mn-lt"/>
              <a:ea typeface="+mn-ea"/>
            </a:endParaRPr>
          </a:p>
          <a:p>
            <a:r>
              <a:rPr lang="en-US" altLang="ko-KR" sz="1500" dirty="0">
                <a:latin typeface="+mn-lt"/>
                <a:ea typeface="+mn-ea"/>
              </a:rPr>
              <a:t>     -   genism </a:t>
            </a:r>
            <a:r>
              <a:rPr lang="ko-KR" altLang="en-US" sz="1500" dirty="0">
                <a:latin typeface="+mn-lt"/>
                <a:ea typeface="+mn-ea"/>
              </a:rPr>
              <a:t>라이브러리를 활용하여 추출한</a:t>
            </a:r>
            <a:endParaRPr lang="en-US" altLang="ko-KR" sz="1500" dirty="0">
              <a:latin typeface="+mn-lt"/>
              <a:ea typeface="+mn-ea"/>
            </a:endParaRPr>
          </a:p>
          <a:p>
            <a:r>
              <a:rPr lang="ko-KR" altLang="en-US" sz="1500" dirty="0">
                <a:latin typeface="+mn-lt"/>
                <a:ea typeface="+mn-ea"/>
              </a:rPr>
              <a:t>         뉴스의 내용을 요약 정리</a:t>
            </a:r>
            <a:endParaRPr lang="en-US" altLang="ko-KR" sz="1500" dirty="0"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lt"/>
                <a:ea typeface="+mn-ea"/>
              </a:rPr>
              <a:t>전체 뉴스의 정보를 </a:t>
            </a:r>
            <a:r>
              <a:rPr lang="ko-KR" altLang="en-US" sz="1500" b="1" dirty="0">
                <a:latin typeface="+mn-lt"/>
                <a:ea typeface="+mn-ea"/>
              </a:rPr>
              <a:t>테이블 형태</a:t>
            </a:r>
            <a:r>
              <a:rPr lang="ko-KR" altLang="en-US" sz="1500" dirty="0">
                <a:latin typeface="+mn-lt"/>
                <a:ea typeface="+mn-ea"/>
              </a:rPr>
              <a:t>로 정리</a:t>
            </a:r>
            <a:endParaRPr lang="en-US" altLang="ko-KR" sz="1500" dirty="0">
              <a:latin typeface="+mn-lt"/>
              <a:ea typeface="+mn-ea"/>
            </a:endParaRPr>
          </a:p>
        </p:txBody>
      </p:sp>
      <p:pic>
        <p:nvPicPr>
          <p:cNvPr id="1026" name="Picture 2" descr="통계의 창 2020 여름호">
            <a:extLst>
              <a:ext uri="{FF2B5EF4-FFF2-40B4-BE49-F238E27FC236}">
                <a16:creationId xmlns:a16="http://schemas.microsoft.com/office/drawing/2014/main" id="{69F8A43F-A708-428E-BC80-2E06F1118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0" t="16395" r="9444" b="9803"/>
          <a:stretch/>
        </p:blipFill>
        <p:spPr bwMode="auto">
          <a:xfrm>
            <a:off x="5699726" y="3634671"/>
            <a:ext cx="2538818" cy="139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0CB6DD-419D-44F5-B356-DCFE850D1073}"/>
              </a:ext>
            </a:extLst>
          </p:cNvPr>
          <p:cNvSpPr txBox="1"/>
          <p:nvPr/>
        </p:nvSpPr>
        <p:spPr>
          <a:xfrm>
            <a:off x="385505" y="547577"/>
            <a:ext cx="785182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일반적인 추천 서비스의 구조와 동작 시나리오로 보임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65962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24;p24">
            <a:extLst>
              <a:ext uri="{FF2B5EF4-FFF2-40B4-BE49-F238E27FC236}">
                <a16:creationId xmlns:a16="http://schemas.microsoft.com/office/drawing/2014/main" id="{A0AF2C7A-0D80-4BA4-99A0-319E3D60B0CD}"/>
              </a:ext>
            </a:extLst>
          </p:cNvPr>
          <p:cNvSpPr/>
          <p:nvPr/>
        </p:nvSpPr>
        <p:spPr>
          <a:xfrm rot="5400000">
            <a:off x="4197350" y="-4197350"/>
            <a:ext cx="749299" cy="9144000"/>
          </a:xfrm>
          <a:prstGeom prst="rect">
            <a:avLst/>
          </a:prstGeom>
          <a:solidFill>
            <a:srgbClr val="908269">
              <a:alpha val="86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44C0B5-6D29-4975-87FE-617C2B50F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797" y="45174"/>
            <a:ext cx="8636405" cy="646977"/>
          </a:xfrm>
        </p:spPr>
        <p:txBody>
          <a:bodyPr/>
          <a:lstStyle/>
          <a:p>
            <a:pPr lvl="0"/>
            <a:r>
              <a:rPr lang="ko-KR" altLang="en-US" sz="3000" dirty="0">
                <a:solidFill>
                  <a:schemeClr val="bg1"/>
                </a:solidFill>
                <a:latin typeface="+mn-lt"/>
                <a:ea typeface="+mj-ea"/>
              </a:rPr>
              <a:t>구조 및 동작 시나리오</a:t>
            </a:r>
          </a:p>
        </p:txBody>
      </p:sp>
      <p:sp>
        <p:nvSpPr>
          <p:cNvPr id="4" name="Google Shape;124;p24">
            <a:extLst>
              <a:ext uri="{FF2B5EF4-FFF2-40B4-BE49-F238E27FC236}">
                <a16:creationId xmlns:a16="http://schemas.microsoft.com/office/drawing/2014/main" id="{C915EE2E-EA5D-4626-888F-CF0567FF32F3}"/>
              </a:ext>
            </a:extLst>
          </p:cNvPr>
          <p:cNvSpPr/>
          <p:nvPr/>
        </p:nvSpPr>
        <p:spPr>
          <a:xfrm rot="5400000">
            <a:off x="2426402" y="2952728"/>
            <a:ext cx="4237019" cy="54176"/>
          </a:xfrm>
          <a:prstGeom prst="rect">
            <a:avLst/>
          </a:prstGeom>
          <a:solidFill>
            <a:srgbClr val="908269">
              <a:alpha val="86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505DC-339B-4453-A179-04787B75D016}"/>
              </a:ext>
            </a:extLst>
          </p:cNvPr>
          <p:cNvSpPr txBox="1"/>
          <p:nvPr/>
        </p:nvSpPr>
        <p:spPr>
          <a:xfrm>
            <a:off x="253797" y="907018"/>
            <a:ext cx="2566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lt"/>
                <a:ea typeface="+mn-ea"/>
              </a:rPr>
              <a:t>(3) </a:t>
            </a:r>
            <a:r>
              <a:rPr lang="ko-KR" altLang="en-US" sz="2000" b="1" dirty="0">
                <a:latin typeface="+mn-lt"/>
                <a:ea typeface="+mn-ea"/>
              </a:rPr>
              <a:t>사용자 정보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DD0C1E-A4DB-4572-8C1F-2640F22D6F08}"/>
              </a:ext>
            </a:extLst>
          </p:cNvPr>
          <p:cNvSpPr txBox="1"/>
          <p:nvPr/>
        </p:nvSpPr>
        <p:spPr>
          <a:xfrm>
            <a:off x="4765006" y="907018"/>
            <a:ext cx="2566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lt"/>
                <a:ea typeface="+mn-ea"/>
              </a:rPr>
              <a:t>(4) </a:t>
            </a:r>
            <a:r>
              <a:rPr lang="ko-KR" altLang="en-US" sz="2000" b="1" dirty="0">
                <a:latin typeface="+mn-lt"/>
                <a:ea typeface="+mn-ea"/>
              </a:rPr>
              <a:t>뉴스 추천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187E14-13FE-4D53-A309-621C37AA0A5E}"/>
              </a:ext>
            </a:extLst>
          </p:cNvPr>
          <p:cNvSpPr txBox="1"/>
          <p:nvPr/>
        </p:nvSpPr>
        <p:spPr>
          <a:xfrm>
            <a:off x="4917553" y="1376361"/>
            <a:ext cx="411214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lt"/>
                <a:ea typeface="+mn-ea"/>
                <a:cs typeface="맑은 고딕 Semilight" panose="020B0502040204020203" pitchFamily="50" charset="-127"/>
              </a:rPr>
              <a:t>생성된 사용자 벡터를 기반으로 사용자 벡터와 </a:t>
            </a:r>
            <a:r>
              <a:rPr lang="ko-KR" altLang="en-US" sz="1500" b="1" dirty="0">
                <a:latin typeface="+mn-lt"/>
                <a:ea typeface="+mn-ea"/>
                <a:cs typeface="맑은 고딕 Semilight" panose="020B0502040204020203" pitchFamily="50" charset="-127"/>
              </a:rPr>
              <a:t>유사한 벡터를 가진 뉴스 추천</a:t>
            </a:r>
            <a:endParaRPr lang="en-US" altLang="ko-KR" sz="1500" b="1" dirty="0">
              <a:latin typeface="+mn-lt"/>
              <a:ea typeface="+mn-ea"/>
              <a:cs typeface="맑은 고딕 Semilight" panose="020B0502040204020203" pitchFamily="50" charset="-127"/>
            </a:endParaRPr>
          </a:p>
          <a:p>
            <a:r>
              <a:rPr lang="en-US" altLang="ko-KR" sz="1500" dirty="0">
                <a:latin typeface="+mn-lt"/>
                <a:ea typeface="+mn-ea"/>
                <a:cs typeface="맑은 고딕 Semilight" panose="020B0502040204020203" pitchFamily="50" charset="-127"/>
              </a:rPr>
              <a:t>     -    </a:t>
            </a:r>
            <a:r>
              <a:rPr lang="ko-KR" altLang="en-US" sz="1500" dirty="0">
                <a:latin typeface="+mn-lt"/>
                <a:ea typeface="+mn-ea"/>
                <a:cs typeface="맑은 고딕 Semilight" panose="020B0502040204020203" pitchFamily="50" charset="-127"/>
              </a:rPr>
              <a:t>코사인 유사도 기반</a:t>
            </a:r>
            <a:endParaRPr lang="en-US" altLang="ko-KR" sz="1500" dirty="0">
              <a:latin typeface="+mn-lt"/>
              <a:ea typeface="+mn-ea"/>
              <a:cs typeface="맑은 고딕 Semilight" panose="020B0502040204020203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lt"/>
                <a:ea typeface="+mn-ea"/>
                <a:cs typeface="맑은 고딕 Semilight" panose="020B0502040204020203" pitchFamily="50" charset="-127"/>
              </a:rPr>
              <a:t>추천 시 </a:t>
            </a:r>
            <a:r>
              <a:rPr lang="ko-KR" altLang="en-US" sz="1500" b="1" dirty="0">
                <a:latin typeface="+mn-lt"/>
                <a:ea typeface="+mn-ea"/>
                <a:cs typeface="맑은 고딕 Semilight" panose="020B0502040204020203" pitchFamily="50" charset="-127"/>
              </a:rPr>
              <a:t>제목</a:t>
            </a:r>
            <a:r>
              <a:rPr lang="en-US" altLang="ko-KR" sz="1500" b="1" dirty="0">
                <a:latin typeface="+mn-lt"/>
                <a:ea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500" b="1" dirty="0">
                <a:latin typeface="+mn-lt"/>
                <a:ea typeface="+mn-ea"/>
                <a:cs typeface="맑은 고딕 Semilight" panose="020B0502040204020203" pitchFamily="50" charset="-127"/>
              </a:rPr>
              <a:t>이미지</a:t>
            </a:r>
            <a:r>
              <a:rPr lang="en-US" altLang="ko-KR" sz="1500" b="1" dirty="0">
                <a:latin typeface="+mn-lt"/>
                <a:ea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500" b="1" dirty="0">
                <a:latin typeface="+mn-lt"/>
                <a:ea typeface="+mn-ea"/>
                <a:cs typeface="맑은 고딕 Semilight" panose="020B0502040204020203" pitchFamily="50" charset="-127"/>
              </a:rPr>
              <a:t>요약</a:t>
            </a:r>
            <a:r>
              <a:rPr lang="ko-KR" altLang="en-US" sz="1500" dirty="0">
                <a:latin typeface="+mn-lt"/>
                <a:ea typeface="+mn-ea"/>
                <a:cs typeface="맑은 고딕 Semilight" panose="020B0502040204020203" pitchFamily="50" charset="-127"/>
              </a:rPr>
              <a:t>을 함께 보여줌</a:t>
            </a:r>
            <a:endParaRPr lang="en-US" altLang="ko-KR" sz="1500" dirty="0">
              <a:latin typeface="+mn-lt"/>
              <a:ea typeface="+mn-ea"/>
              <a:cs typeface="맑은 고딕 Semilight" panose="020B0502040204020203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+mn-lt"/>
              <a:ea typeface="+mn-ea"/>
              <a:cs typeface="맑은 고딕 Semilight" panose="020B0502040204020203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lt"/>
                <a:ea typeface="+mn-ea"/>
                <a:cs typeface="맑은 고딕 Semilight" panose="020B0502040204020203" pitchFamily="50" charset="-127"/>
              </a:rPr>
              <a:t>뉴스 클릭 시 </a:t>
            </a:r>
            <a:r>
              <a:rPr lang="ko-KR" altLang="en-US" sz="1500" b="1" dirty="0">
                <a:latin typeface="+mn-lt"/>
                <a:ea typeface="+mn-ea"/>
                <a:cs typeface="맑은 고딕 Semilight" panose="020B0502040204020203" pitchFamily="50" charset="-127"/>
              </a:rPr>
              <a:t>뉴스의 전문을 확인</a:t>
            </a:r>
            <a:r>
              <a:rPr lang="ko-KR" altLang="en-US" sz="1500" dirty="0">
                <a:latin typeface="+mn-lt"/>
                <a:ea typeface="+mn-ea"/>
                <a:cs typeface="맑은 고딕 Semilight" panose="020B0502040204020203" pitchFamily="50" charset="-127"/>
              </a:rPr>
              <a:t>할 수 있도록 함</a:t>
            </a:r>
            <a:endParaRPr lang="en-US" altLang="ko-KR" sz="1500" dirty="0">
              <a:latin typeface="+mn-lt"/>
              <a:ea typeface="+mn-ea"/>
              <a:cs typeface="맑은 고딕 Semilight" panose="020B0502040204020203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85B41C-EA22-4EFD-A02A-E41A2E16418B}"/>
              </a:ext>
            </a:extLst>
          </p:cNvPr>
          <p:cNvSpPr txBox="1"/>
          <p:nvPr/>
        </p:nvSpPr>
        <p:spPr>
          <a:xfrm>
            <a:off x="405676" y="1376361"/>
            <a:ext cx="41121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lt"/>
                <a:ea typeface="+mn-ea"/>
                <a:cs typeface="맑은 고딕 Semilight" panose="020B0502040204020203" pitchFamily="50" charset="-127"/>
              </a:rPr>
              <a:t>사용자가 </a:t>
            </a:r>
            <a:r>
              <a:rPr lang="ko-KR" altLang="en-US" sz="1500" b="1" dirty="0">
                <a:latin typeface="+mn-lt"/>
                <a:ea typeface="+mn-ea"/>
                <a:cs typeface="맑은 고딕 Semilight" panose="020B0502040204020203" pitchFamily="50" charset="-127"/>
              </a:rPr>
              <a:t>조회한 뉴스 기록</a:t>
            </a:r>
            <a:endParaRPr lang="en-US" altLang="ko-KR" sz="1500" b="1" dirty="0">
              <a:latin typeface="+mn-lt"/>
              <a:ea typeface="+mn-ea"/>
              <a:cs typeface="맑은 고딕 Semilight" panose="020B0502040204020203" pitchFamily="50" charset="-127"/>
            </a:endParaRPr>
          </a:p>
          <a:p>
            <a:r>
              <a:rPr lang="en-US" altLang="ko-KR" sz="1500" dirty="0">
                <a:latin typeface="+mn-lt"/>
                <a:ea typeface="+mn-ea"/>
                <a:cs typeface="맑은 고딕 Semilight" panose="020B0502040204020203" pitchFamily="50" charset="-127"/>
              </a:rPr>
              <a:t>     -   </a:t>
            </a:r>
            <a:r>
              <a:rPr lang="ko-KR" altLang="en-US" sz="1500" dirty="0">
                <a:latin typeface="+mn-lt"/>
                <a:ea typeface="+mn-ea"/>
                <a:cs typeface="맑은 고딕 Semilight" panose="020B0502040204020203" pitchFamily="50" charset="-127"/>
              </a:rPr>
              <a:t>사용자 조회 기록도 데이터 베이스에 </a:t>
            </a:r>
            <a:endParaRPr lang="en-US" altLang="ko-KR" sz="1500" dirty="0">
              <a:latin typeface="+mn-lt"/>
              <a:ea typeface="+mn-ea"/>
              <a:cs typeface="맑은 고딕 Semilight" panose="020B0502040204020203" pitchFamily="50" charset="-127"/>
            </a:endParaRPr>
          </a:p>
          <a:p>
            <a:r>
              <a:rPr lang="en-US" altLang="ko-KR" sz="1500" dirty="0">
                <a:latin typeface="+mn-lt"/>
                <a:ea typeface="+mn-ea"/>
                <a:cs typeface="맑은 고딕 Semilight" panose="020B0502040204020203" pitchFamily="50" charset="-127"/>
              </a:rPr>
              <a:t>         </a:t>
            </a:r>
            <a:r>
              <a:rPr lang="ko-KR" altLang="en-US" sz="1500" dirty="0">
                <a:latin typeface="+mn-lt"/>
                <a:ea typeface="+mn-ea"/>
                <a:cs typeface="맑은 고딕 Semilight" panose="020B0502040204020203" pitchFamily="50" charset="-127"/>
              </a:rPr>
              <a:t>유지 및 관리</a:t>
            </a:r>
            <a:endParaRPr lang="en-US" altLang="ko-KR" sz="1500" dirty="0">
              <a:latin typeface="+mn-lt"/>
              <a:ea typeface="+mn-ea"/>
              <a:cs typeface="맑은 고딕 Semilight" panose="020B0502040204020203" pitchFamily="50" charset="-127"/>
            </a:endParaRPr>
          </a:p>
          <a:p>
            <a:endParaRPr lang="en-US" altLang="ko-KR" sz="1500" dirty="0">
              <a:latin typeface="+mn-lt"/>
              <a:ea typeface="+mn-ea"/>
              <a:cs typeface="맑은 고딕 Semilight" panose="020B0502040204020203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lt"/>
                <a:ea typeface="+mn-ea"/>
                <a:cs typeface="맑은 고딕 Semilight" panose="020B0502040204020203" pitchFamily="50" charset="-127"/>
              </a:rPr>
              <a:t>사용자 기록에 포함되는 뉴스의 키워드 벡터를 조합하여 </a:t>
            </a:r>
            <a:r>
              <a:rPr lang="ko-KR" altLang="en-US" sz="1500" b="1" dirty="0">
                <a:latin typeface="+mn-lt"/>
                <a:ea typeface="+mn-ea"/>
                <a:cs typeface="맑은 고딕 Semilight" panose="020B0502040204020203" pitchFamily="50" charset="-127"/>
              </a:rPr>
              <a:t>사용자 벡터 생성</a:t>
            </a:r>
            <a:endParaRPr lang="en-US" altLang="ko-KR" sz="1500" b="1" dirty="0">
              <a:latin typeface="+mn-lt"/>
              <a:ea typeface="+mn-ea"/>
              <a:cs typeface="맑은 고딕 Semilight" panose="020B0502040204020203" pitchFamily="50" charset="-127"/>
            </a:endParaRPr>
          </a:p>
          <a:p>
            <a:r>
              <a:rPr lang="en-US" altLang="ko-KR" sz="1500" dirty="0">
                <a:latin typeface="+mn-lt"/>
                <a:ea typeface="+mn-ea"/>
                <a:cs typeface="맑은 고딕 Semilight" panose="020B0502040204020203" pitchFamily="50" charset="-127"/>
              </a:rPr>
              <a:t>     -   </a:t>
            </a:r>
            <a:r>
              <a:rPr lang="ko-KR" altLang="en-US" sz="1500" dirty="0">
                <a:latin typeface="+mn-lt"/>
                <a:ea typeface="+mn-ea"/>
                <a:cs typeface="맑은 고딕 Semilight" panose="020B0502040204020203" pitchFamily="50" charset="-127"/>
              </a:rPr>
              <a:t>사용자 기록에 포함되어 있는 뉴스의 </a:t>
            </a:r>
            <a:endParaRPr lang="en-US" altLang="ko-KR" sz="1500" dirty="0">
              <a:latin typeface="+mn-lt"/>
              <a:ea typeface="+mn-ea"/>
              <a:cs typeface="맑은 고딕 Semilight" panose="020B0502040204020203" pitchFamily="50" charset="-127"/>
            </a:endParaRPr>
          </a:p>
          <a:p>
            <a:r>
              <a:rPr lang="en-US" altLang="ko-KR" sz="1500" dirty="0">
                <a:latin typeface="+mn-lt"/>
                <a:ea typeface="+mn-ea"/>
                <a:cs typeface="맑은 고딕 Semilight" panose="020B0502040204020203" pitchFamily="50" charset="-127"/>
              </a:rPr>
              <a:t>         </a:t>
            </a:r>
            <a:r>
              <a:rPr lang="ko-KR" altLang="en-US" sz="1500" dirty="0">
                <a:latin typeface="+mn-lt"/>
                <a:ea typeface="+mn-ea"/>
                <a:cs typeface="맑은 고딕 Semilight" panose="020B0502040204020203" pitchFamily="50" charset="-127"/>
              </a:rPr>
              <a:t>벡터를 전체 뉴스의 데이터 베이스에서       </a:t>
            </a:r>
            <a:endParaRPr lang="en-US" altLang="ko-KR" sz="1500" dirty="0">
              <a:latin typeface="+mn-lt"/>
              <a:ea typeface="+mn-ea"/>
              <a:cs typeface="맑은 고딕 Semilight" panose="020B0502040204020203" pitchFamily="50" charset="-127"/>
            </a:endParaRPr>
          </a:p>
          <a:p>
            <a:r>
              <a:rPr lang="en-US" altLang="ko-KR" sz="1500" dirty="0">
                <a:latin typeface="+mn-lt"/>
                <a:ea typeface="+mn-ea"/>
                <a:cs typeface="맑은 고딕 Semilight" panose="020B0502040204020203" pitchFamily="50" charset="-127"/>
              </a:rPr>
              <a:t>         </a:t>
            </a:r>
            <a:r>
              <a:rPr lang="ko-KR" altLang="en-US" sz="1500" dirty="0">
                <a:latin typeface="+mn-lt"/>
                <a:ea typeface="+mn-ea"/>
                <a:cs typeface="맑은 고딕 Semilight" panose="020B0502040204020203" pitchFamily="50" charset="-127"/>
              </a:rPr>
              <a:t>추출하여 사용자 벡터 생성</a:t>
            </a:r>
            <a:endParaRPr lang="en-US" altLang="ko-KR" sz="1500" dirty="0">
              <a:latin typeface="+mn-lt"/>
              <a:ea typeface="+mn-ea"/>
              <a:cs typeface="맑은 고딕 Semilight" panose="020B0502040204020203" pitchFamily="50" charset="-127"/>
            </a:endParaRPr>
          </a:p>
          <a:p>
            <a:endParaRPr lang="en-US" altLang="ko-KR" sz="1500" dirty="0">
              <a:latin typeface="+mn-lt"/>
              <a:ea typeface="+mn-ea"/>
              <a:cs typeface="맑은 고딕 Semilight" panose="020B0502040204020203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lt"/>
                <a:ea typeface="+mn-ea"/>
                <a:cs typeface="맑은 고딕 Semilight" panose="020B0502040204020203" pitchFamily="50" charset="-127"/>
              </a:rPr>
              <a:t>사용자 정보에 </a:t>
            </a:r>
            <a:r>
              <a:rPr lang="ko-KR" altLang="en-US" sz="1500" b="1" dirty="0">
                <a:latin typeface="+mn-lt"/>
                <a:ea typeface="+mn-ea"/>
                <a:cs typeface="맑은 고딕 Semilight" panose="020B0502040204020203" pitchFamily="50" charset="-127"/>
              </a:rPr>
              <a:t>포함을 원하지 않는 정보</a:t>
            </a:r>
            <a:r>
              <a:rPr lang="ko-KR" altLang="en-US" sz="1500" dirty="0">
                <a:latin typeface="+mn-lt"/>
                <a:ea typeface="+mn-ea"/>
                <a:cs typeface="맑은 고딕 Semilight" panose="020B0502040204020203" pitchFamily="50" charset="-127"/>
              </a:rPr>
              <a:t>의 경우 사용자가 </a:t>
            </a:r>
            <a:r>
              <a:rPr lang="ko-KR" altLang="en-US" sz="1500" b="1" dirty="0">
                <a:latin typeface="+mn-lt"/>
                <a:ea typeface="+mn-ea"/>
                <a:cs typeface="맑은 고딕 Semilight" panose="020B0502040204020203" pitchFamily="50" charset="-127"/>
              </a:rPr>
              <a:t>설정</a:t>
            </a:r>
            <a:r>
              <a:rPr lang="ko-KR" altLang="en-US" sz="1500" dirty="0">
                <a:latin typeface="+mn-lt"/>
                <a:ea typeface="+mn-ea"/>
                <a:cs typeface="맑은 고딕 Semilight" panose="020B0502040204020203" pitchFamily="50" charset="-127"/>
              </a:rPr>
              <a:t>할 수 있는 기능</a:t>
            </a:r>
            <a:endParaRPr lang="en-US" altLang="ko-KR" sz="1500" dirty="0">
              <a:latin typeface="+mn-lt"/>
              <a:ea typeface="+mn-ea"/>
              <a:cs typeface="맑은 고딕 Semilight" panose="020B0502040204020203" pitchFamily="50" charset="-127"/>
            </a:endParaRPr>
          </a:p>
          <a:p>
            <a:r>
              <a:rPr lang="en-US" altLang="ko-KR" sz="1500" dirty="0">
                <a:latin typeface="+mn-lt"/>
                <a:ea typeface="+mn-ea"/>
                <a:cs typeface="맑은 고딕 Semilight" panose="020B0502040204020203" pitchFamily="50" charset="-127"/>
              </a:rPr>
              <a:t>     -   </a:t>
            </a:r>
            <a:r>
              <a:rPr lang="ko-KR" altLang="en-US" sz="1500" dirty="0">
                <a:latin typeface="+mn-lt"/>
                <a:ea typeface="+mn-ea"/>
                <a:cs typeface="맑은 고딕 Semilight" panose="020B0502040204020203" pitchFamily="50" charset="-127"/>
              </a:rPr>
              <a:t>사용자가 포함을 원하지 않는 경우 </a:t>
            </a:r>
            <a:endParaRPr lang="en-US" altLang="ko-KR" sz="1500" dirty="0">
              <a:latin typeface="+mn-lt"/>
              <a:ea typeface="+mn-ea"/>
              <a:cs typeface="맑은 고딕 Semilight" panose="020B0502040204020203" pitchFamily="50" charset="-127"/>
            </a:endParaRPr>
          </a:p>
          <a:p>
            <a:r>
              <a:rPr lang="en-US" altLang="ko-KR" sz="1500" dirty="0">
                <a:latin typeface="+mn-lt"/>
                <a:ea typeface="+mn-ea"/>
                <a:cs typeface="맑은 고딕 Semilight" panose="020B0502040204020203" pitchFamily="50" charset="-127"/>
              </a:rPr>
              <a:t>         </a:t>
            </a:r>
            <a:r>
              <a:rPr lang="ko-KR" altLang="en-US" sz="1500" dirty="0">
                <a:latin typeface="+mn-lt"/>
                <a:ea typeface="+mn-ea"/>
                <a:cs typeface="맑은 고딕 Semilight" panose="020B0502040204020203" pitchFamily="50" charset="-127"/>
              </a:rPr>
              <a:t>벡터의 수정이 가능하도록 함</a:t>
            </a:r>
            <a:endParaRPr lang="en-US" altLang="ko-KR" sz="1500" dirty="0">
              <a:latin typeface="+mn-lt"/>
              <a:ea typeface="+mn-ea"/>
              <a:cs typeface="맑은 고딕 Semilight" panose="020B0502040204020203" pitchFamily="50" charset="-127"/>
            </a:endParaRPr>
          </a:p>
        </p:txBody>
      </p:sp>
      <p:pic>
        <p:nvPicPr>
          <p:cNvPr id="1028" name="Picture 4" descr="잘만든 홈페이지 사례 뉴스와이어 : 네이버 포스트">
            <a:extLst>
              <a:ext uri="{FF2B5EF4-FFF2-40B4-BE49-F238E27FC236}">
                <a16:creationId xmlns:a16="http://schemas.microsoft.com/office/drawing/2014/main" id="{5905FEED-011E-4BD5-9357-D0C08B75AA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4" b="13609"/>
          <a:stretch/>
        </p:blipFill>
        <p:spPr bwMode="auto">
          <a:xfrm>
            <a:off x="5204582" y="3153754"/>
            <a:ext cx="1513048" cy="178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2F2BA28-80D9-45E6-B2FD-2B0C7DC9A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626" y="3153755"/>
            <a:ext cx="1764698" cy="178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43427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EC308DA934B9340AF78D82D235D110C" ma:contentTypeVersion="14" ma:contentTypeDescription="새 문서를 만듭니다." ma:contentTypeScope="" ma:versionID="c5d04dfbe93822dd66224045ca46e24a">
  <xsd:schema xmlns:xsd="http://www.w3.org/2001/XMLSchema" xmlns:xs="http://www.w3.org/2001/XMLSchema" xmlns:p="http://schemas.microsoft.com/office/2006/metadata/properties" xmlns:ns3="f4a1b267-9dee-467e-bf9a-3f9d8289135c" xmlns:ns4="d68da4f9-f7ed-4fb4-a705-09045cadd81a" targetNamespace="http://schemas.microsoft.com/office/2006/metadata/properties" ma:root="true" ma:fieldsID="485109d9c411dc5c2b7f9b3373b6b327" ns3:_="" ns4:_="">
    <xsd:import namespace="f4a1b267-9dee-467e-bf9a-3f9d8289135c"/>
    <xsd:import namespace="d68da4f9-f7ed-4fb4-a705-09045cadd8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a1b267-9dee-467e-bf9a-3f9d828913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8da4f9-f7ed-4fb4-a705-09045cadd81a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295C33-C47C-4D67-BB3F-4189FD1CB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a1b267-9dee-467e-bf9a-3f9d8289135c"/>
    <ds:schemaRef ds:uri="d68da4f9-f7ed-4fb4-a705-09045cadd8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7EDFA8-DE03-48DF-AE56-4901475A82F1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www.w3.org/XML/1998/namespace"/>
    <ds:schemaRef ds:uri="d68da4f9-f7ed-4fb4-a705-09045cadd81a"/>
    <ds:schemaRef ds:uri="f4a1b267-9dee-467e-bf9a-3f9d8289135c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62BDBFC-8B98-4652-929C-AB70CAEEF0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918</Words>
  <Application>Microsoft Office PowerPoint</Application>
  <PresentationFormat>화면 슬라이드 쇼(16:9)</PresentationFormat>
  <Paragraphs>191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Livvic</vt:lpstr>
      <vt:lpstr>맑은 고딕</vt:lpstr>
      <vt:lpstr>Catamaran Thin</vt:lpstr>
      <vt:lpstr>Fira Sans Extra Condensed Medium</vt:lpstr>
      <vt:lpstr>Arial</vt:lpstr>
      <vt:lpstr>Engineering Project Proposal by Slidesgo</vt:lpstr>
      <vt:lpstr>오픈소스를 활용한 뉴스 큐레이팅 웹</vt:lpstr>
      <vt:lpstr>사용 기술 요소</vt:lpstr>
      <vt:lpstr>작품 소개</vt:lpstr>
      <vt:lpstr>필요성 및 차별성</vt:lpstr>
      <vt:lpstr>필요성 및 차별성</vt:lpstr>
      <vt:lpstr>사용 기술 요소</vt:lpstr>
      <vt:lpstr>사용 기술 요소</vt:lpstr>
      <vt:lpstr>구조 및 동작 시나리오</vt:lpstr>
      <vt:lpstr>구조 및 동작 시나리오</vt:lpstr>
      <vt:lpstr>구조 및 동작 시나리오</vt:lpstr>
      <vt:lpstr>추가 고려 사항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오픈소스를 활용한 뉴스 추천 웹</dc:title>
  <dc:creator>ChanSeo LEE</dc:creator>
  <cp:lastModifiedBy>Kim Kanghee</cp:lastModifiedBy>
  <cp:revision>25</cp:revision>
  <dcterms:modified xsi:type="dcterms:W3CDTF">2022-03-20T15:11:17Z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0x0101001EC308DA934B9340AF78D82D235D110C</vt:lpwstr>
  </property>
</Properties>
</file>