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0" r:id="rId3"/>
    <p:sldId id="303" r:id="rId4"/>
    <p:sldId id="300" r:id="rId5"/>
    <p:sldId id="306" r:id="rId6"/>
    <p:sldId id="293" r:id="rId7"/>
    <p:sldId id="309" r:id="rId8"/>
    <p:sldId id="304" r:id="rId9"/>
    <p:sldId id="310" r:id="rId10"/>
    <p:sldId id="311" r:id="rId11"/>
    <p:sldId id="308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159"/>
    <a:srgbClr val="9D65C9"/>
    <a:srgbClr val="F5F7FA"/>
    <a:srgbClr val="7A7A7A"/>
    <a:srgbClr val="255994"/>
    <a:srgbClr val="CCCCCC"/>
    <a:srgbClr val="DFE6EF"/>
    <a:srgbClr val="FFFFFF"/>
    <a:srgbClr val="FF000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0C925E-870F-4E20-A08C-C83C48193187}" v="3496" dt="2022-03-13T14:09:38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3" autoAdjust="0"/>
    <p:restoredTop sz="94947" autoAdjust="0"/>
  </p:normalViewPr>
  <p:slideViewPr>
    <p:cSldViewPr>
      <p:cViewPr varScale="1">
        <p:scale>
          <a:sx n="61" d="100"/>
          <a:sy n="61" d="100"/>
        </p:scale>
        <p:origin x="31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은서" userId="32224ada-5893-4a2a-86bd-b4cb4f423939" providerId="ADAL" clId="{400C925E-870F-4E20-A08C-C83C48193187}"/>
    <pc:docChg chg="undo redo custSel addSld delSld modSld sldOrd">
      <pc:chgData name="최은서" userId="32224ada-5893-4a2a-86bd-b4cb4f423939" providerId="ADAL" clId="{400C925E-870F-4E20-A08C-C83C48193187}" dt="2022-03-13T14:09:44.808" v="21073" actId="14100"/>
      <pc:docMkLst>
        <pc:docMk/>
      </pc:docMkLst>
      <pc:sldChg chg="modSp mod">
        <pc:chgData name="최은서" userId="32224ada-5893-4a2a-86bd-b4cb4f423939" providerId="ADAL" clId="{400C925E-870F-4E20-A08C-C83C48193187}" dt="2022-03-12T19:36:11.030" v="7651" actId="1035"/>
        <pc:sldMkLst>
          <pc:docMk/>
          <pc:sldMk cId="0" sldId="256"/>
        </pc:sldMkLst>
        <pc:spChg chg="mod">
          <ac:chgData name="최은서" userId="32224ada-5893-4a2a-86bd-b4cb4f423939" providerId="ADAL" clId="{400C925E-870F-4E20-A08C-C83C48193187}" dt="2022-03-12T19:36:11.030" v="7651" actId="1035"/>
          <ac:spMkLst>
            <pc:docMk/>
            <pc:sldMk cId="0" sldId="256"/>
            <ac:spMk id="5" creationId="{00000000-0000-0000-0000-000000000000}"/>
          </ac:spMkLst>
        </pc:spChg>
      </pc:sldChg>
      <pc:sldChg chg="modSp del mod">
        <pc:chgData name="최은서" userId="32224ada-5893-4a2a-86bd-b4cb4f423939" providerId="ADAL" clId="{400C925E-870F-4E20-A08C-C83C48193187}" dt="2022-03-11T08:18:51.446" v="203" actId="47"/>
        <pc:sldMkLst>
          <pc:docMk/>
          <pc:sldMk cId="0" sldId="259"/>
        </pc:sldMkLst>
        <pc:spChg chg="mod">
          <ac:chgData name="최은서" userId="32224ada-5893-4a2a-86bd-b4cb4f423939" providerId="ADAL" clId="{400C925E-870F-4E20-A08C-C83C48193187}" dt="2022-03-11T08:18:47.239" v="202"/>
          <ac:spMkLst>
            <pc:docMk/>
            <pc:sldMk cId="0" sldId="259"/>
            <ac:spMk id="3" creationId="{00000000-0000-0000-0000-000000000000}"/>
          </ac:spMkLst>
        </pc:spChg>
      </pc:sldChg>
      <pc:sldChg chg="del">
        <pc:chgData name="최은서" userId="32224ada-5893-4a2a-86bd-b4cb4f423939" providerId="ADAL" clId="{400C925E-870F-4E20-A08C-C83C48193187}" dt="2022-03-13T12:48:53.529" v="19300" actId="47"/>
        <pc:sldMkLst>
          <pc:docMk/>
          <pc:sldMk cId="0" sldId="260"/>
        </pc:sldMkLst>
      </pc:sldChg>
      <pc:sldChg chg="del">
        <pc:chgData name="최은서" userId="32224ada-5893-4a2a-86bd-b4cb4f423939" providerId="ADAL" clId="{400C925E-870F-4E20-A08C-C83C48193187}" dt="2022-03-13T12:48:53.529" v="19300" actId="47"/>
        <pc:sldMkLst>
          <pc:docMk/>
          <pc:sldMk cId="0" sldId="261"/>
        </pc:sldMkLst>
      </pc:sldChg>
      <pc:sldChg chg="del">
        <pc:chgData name="최은서" userId="32224ada-5893-4a2a-86bd-b4cb4f423939" providerId="ADAL" clId="{400C925E-870F-4E20-A08C-C83C48193187}" dt="2022-03-13T12:48:53.529" v="19300" actId="47"/>
        <pc:sldMkLst>
          <pc:docMk/>
          <pc:sldMk cId="0" sldId="262"/>
        </pc:sldMkLst>
      </pc:sldChg>
      <pc:sldChg chg="del">
        <pc:chgData name="최은서" userId="32224ada-5893-4a2a-86bd-b4cb4f423939" providerId="ADAL" clId="{400C925E-870F-4E20-A08C-C83C48193187}" dt="2022-03-13T12:48:53.529" v="19300" actId="47"/>
        <pc:sldMkLst>
          <pc:docMk/>
          <pc:sldMk cId="0" sldId="263"/>
        </pc:sldMkLst>
      </pc:sldChg>
      <pc:sldChg chg="modSp del mod">
        <pc:chgData name="최은서" userId="32224ada-5893-4a2a-86bd-b4cb4f423939" providerId="ADAL" clId="{400C925E-870F-4E20-A08C-C83C48193187}" dt="2022-03-13T12:48:53.529" v="19300" actId="47"/>
        <pc:sldMkLst>
          <pc:docMk/>
          <pc:sldMk cId="0" sldId="264"/>
        </pc:sldMkLst>
        <pc:grpChg chg="mod">
          <ac:chgData name="최은서" userId="32224ada-5893-4a2a-86bd-b4cb4f423939" providerId="ADAL" clId="{400C925E-870F-4E20-A08C-C83C48193187}" dt="2022-03-12T18:36:07.489" v="6870" actId="1076"/>
          <ac:grpSpMkLst>
            <pc:docMk/>
            <pc:sldMk cId="0" sldId="264"/>
            <ac:grpSpMk id="1002" creationId="{00000000-0000-0000-0000-000000000000}"/>
          </ac:grpSpMkLst>
        </pc:grpChg>
      </pc:sldChg>
      <pc:sldChg chg="addSp delSp modSp del mod">
        <pc:chgData name="최은서" userId="32224ada-5893-4a2a-86bd-b4cb4f423939" providerId="ADAL" clId="{400C925E-870F-4E20-A08C-C83C48193187}" dt="2022-03-13T12:48:53.529" v="19300" actId="47"/>
        <pc:sldMkLst>
          <pc:docMk/>
          <pc:sldMk cId="0" sldId="265"/>
        </pc:sldMkLst>
        <pc:spChg chg="add del mod">
          <ac:chgData name="최은서" userId="32224ada-5893-4a2a-86bd-b4cb4f423939" providerId="ADAL" clId="{400C925E-870F-4E20-A08C-C83C48193187}" dt="2022-03-12T17:24:23.311" v="5643" actId="478"/>
          <ac:spMkLst>
            <pc:docMk/>
            <pc:sldMk cId="0" sldId="265"/>
            <ac:spMk id="2" creationId="{1AFBACFC-4354-40F6-B57C-F98BA73E4469}"/>
          </ac:spMkLst>
        </pc:spChg>
        <pc:spChg chg="add del mod">
          <ac:chgData name="최은서" userId="32224ada-5893-4a2a-86bd-b4cb4f423939" providerId="ADAL" clId="{400C925E-870F-4E20-A08C-C83C48193187}" dt="2022-03-13T01:53:46.167" v="10310" actId="478"/>
          <ac:spMkLst>
            <pc:docMk/>
            <pc:sldMk cId="0" sldId="265"/>
            <ac:spMk id="4" creationId="{B3FBF80A-78D7-47DF-8EFF-B9F569B2236D}"/>
          </ac:spMkLst>
        </pc:spChg>
      </pc:sldChg>
      <pc:sldChg chg="del">
        <pc:chgData name="최은서" userId="32224ada-5893-4a2a-86bd-b4cb4f423939" providerId="ADAL" clId="{400C925E-870F-4E20-A08C-C83C48193187}" dt="2022-03-13T12:48:53.529" v="19300" actId="47"/>
        <pc:sldMkLst>
          <pc:docMk/>
          <pc:sldMk cId="0" sldId="266"/>
        </pc:sldMkLst>
      </pc:sldChg>
      <pc:sldChg chg="del">
        <pc:chgData name="최은서" userId="32224ada-5893-4a2a-86bd-b4cb4f423939" providerId="ADAL" clId="{400C925E-870F-4E20-A08C-C83C48193187}" dt="2022-03-13T12:48:53.529" v="19300" actId="47"/>
        <pc:sldMkLst>
          <pc:docMk/>
          <pc:sldMk cId="0" sldId="267"/>
        </pc:sldMkLst>
      </pc:sldChg>
      <pc:sldChg chg="del">
        <pc:chgData name="최은서" userId="32224ada-5893-4a2a-86bd-b4cb4f423939" providerId="ADAL" clId="{400C925E-870F-4E20-A08C-C83C48193187}" dt="2022-03-13T12:48:53.529" v="19300" actId="47"/>
        <pc:sldMkLst>
          <pc:docMk/>
          <pc:sldMk cId="0" sldId="268"/>
        </pc:sldMkLst>
      </pc:sldChg>
      <pc:sldChg chg="addSp delSp modSp add del mod setBg">
        <pc:chgData name="최은서" userId="32224ada-5893-4a2a-86bd-b4cb4f423939" providerId="ADAL" clId="{400C925E-870F-4E20-A08C-C83C48193187}" dt="2022-03-12T19:35:37.216" v="7643" actId="47"/>
        <pc:sldMkLst>
          <pc:docMk/>
          <pc:sldMk cId="0" sldId="280"/>
        </pc:sldMkLst>
        <pc:spChg chg="mod">
          <ac:chgData name="최은서" userId="32224ada-5893-4a2a-86bd-b4cb4f423939" providerId="ADAL" clId="{400C925E-870F-4E20-A08C-C83C48193187}" dt="2022-03-12T19:35:02.701" v="7638" actId="14100"/>
          <ac:spMkLst>
            <pc:docMk/>
            <pc:sldMk cId="0" sldId="280"/>
            <ac:spMk id="12" creationId="{00000000-0000-0000-0000-000000000000}"/>
          </ac:spMkLst>
        </pc:spChg>
        <pc:spChg chg="add del mod">
          <ac:chgData name="최은서" userId="32224ada-5893-4a2a-86bd-b4cb4f423939" providerId="ADAL" clId="{400C925E-870F-4E20-A08C-C83C48193187}" dt="2022-03-12T19:35:29.325" v="7642" actId="478"/>
          <ac:spMkLst>
            <pc:docMk/>
            <pc:sldMk cId="0" sldId="280"/>
            <ac:spMk id="19" creationId="{00000000-0000-0000-0000-000000000000}"/>
          </ac:spMkLst>
        </pc:spChg>
        <pc:grpChg chg="add del">
          <ac:chgData name="최은서" userId="32224ada-5893-4a2a-86bd-b4cb4f423939" providerId="ADAL" clId="{400C925E-870F-4E20-A08C-C83C48193187}" dt="2022-03-12T19:35:26.910" v="7641" actId="478"/>
          <ac:grpSpMkLst>
            <pc:docMk/>
            <pc:sldMk cId="0" sldId="280"/>
            <ac:grpSpMk id="1004" creationId="{00000000-0000-0000-0000-000000000000}"/>
          </ac:grpSpMkLst>
        </pc:grpChg>
        <pc:grpChg chg="add del">
          <ac:chgData name="최은서" userId="32224ada-5893-4a2a-86bd-b4cb4f423939" providerId="ADAL" clId="{400C925E-870F-4E20-A08C-C83C48193187}" dt="2022-03-12T19:35:29.325" v="7642" actId="478"/>
          <ac:grpSpMkLst>
            <pc:docMk/>
            <pc:sldMk cId="0" sldId="280"/>
            <ac:grpSpMk id="1005" creationId="{00000000-0000-0000-0000-000000000000}"/>
          </ac:grpSpMkLst>
        </pc:grpChg>
      </pc:sldChg>
      <pc:sldChg chg="modSp mod">
        <pc:chgData name="최은서" userId="32224ada-5893-4a2a-86bd-b4cb4f423939" providerId="ADAL" clId="{400C925E-870F-4E20-A08C-C83C48193187}" dt="2022-03-13T06:15:17.804" v="15748" actId="20577"/>
        <pc:sldMkLst>
          <pc:docMk/>
          <pc:sldMk cId="0" sldId="290"/>
        </pc:sldMkLst>
        <pc:spChg chg="mod">
          <ac:chgData name="최은서" userId="32224ada-5893-4a2a-86bd-b4cb4f423939" providerId="ADAL" clId="{400C925E-870F-4E20-A08C-C83C48193187}" dt="2022-03-12T19:32:02.985" v="7585"/>
          <ac:spMkLst>
            <pc:docMk/>
            <pc:sldMk cId="0" sldId="290"/>
            <ac:spMk id="77" creationId="{1A982628-A556-4947-9ADA-39E3E1711523}"/>
          </ac:spMkLst>
        </pc:spChg>
        <pc:spChg chg="mod">
          <ac:chgData name="최은서" userId="32224ada-5893-4a2a-86bd-b4cb4f423939" providerId="ADAL" clId="{400C925E-870F-4E20-A08C-C83C48193187}" dt="2022-03-13T06:15:17.804" v="15748" actId="20577"/>
          <ac:spMkLst>
            <pc:docMk/>
            <pc:sldMk cId="0" sldId="290"/>
            <ac:spMk id="79" creationId="{12F980C5-BFBD-4F20-8DA4-3180BEA45C41}"/>
          </ac:spMkLst>
        </pc:spChg>
        <pc:spChg chg="mod">
          <ac:chgData name="최은서" userId="32224ada-5893-4a2a-86bd-b4cb4f423939" providerId="ADAL" clId="{400C925E-870F-4E20-A08C-C83C48193187}" dt="2022-03-12T20:03:45.641" v="8616" actId="20577"/>
          <ac:spMkLst>
            <pc:docMk/>
            <pc:sldMk cId="0" sldId="290"/>
            <ac:spMk id="81" creationId="{70CC35F5-FCC1-4AD9-91AE-1B1C4BC22854}"/>
          </ac:spMkLst>
        </pc:spChg>
      </pc:sldChg>
      <pc:sldChg chg="del">
        <pc:chgData name="최은서" userId="32224ada-5893-4a2a-86bd-b4cb4f423939" providerId="ADAL" clId="{400C925E-870F-4E20-A08C-C83C48193187}" dt="2022-03-13T12:48:53.529" v="19300" actId="47"/>
        <pc:sldMkLst>
          <pc:docMk/>
          <pc:sldMk cId="4075833077" sldId="291"/>
        </pc:sldMkLst>
      </pc:sldChg>
      <pc:sldChg chg="addSp delSp modSp del mod ord">
        <pc:chgData name="최은서" userId="32224ada-5893-4a2a-86bd-b4cb4f423939" providerId="ADAL" clId="{400C925E-870F-4E20-A08C-C83C48193187}" dt="2022-03-13T12:48:53.529" v="19300" actId="47"/>
        <pc:sldMkLst>
          <pc:docMk/>
          <pc:sldMk cId="1715025680" sldId="292"/>
        </pc:sldMkLst>
        <pc:spChg chg="add mod">
          <ac:chgData name="최은서" userId="32224ada-5893-4a2a-86bd-b4cb4f423939" providerId="ADAL" clId="{400C925E-870F-4E20-A08C-C83C48193187}" dt="2022-03-11T08:44:49.887" v="1423"/>
          <ac:spMkLst>
            <pc:docMk/>
            <pc:sldMk cId="1715025680" sldId="292"/>
            <ac:spMk id="2" creationId="{B43DCFF4-7F3B-4600-A350-AC40122D51E3}"/>
          </ac:spMkLst>
        </pc:spChg>
        <pc:spChg chg="del mod">
          <ac:chgData name="최은서" userId="32224ada-5893-4a2a-86bd-b4cb4f423939" providerId="ADAL" clId="{400C925E-870F-4E20-A08C-C83C48193187}" dt="2022-03-11T08:31:28.030" v="870"/>
          <ac:spMkLst>
            <pc:docMk/>
            <pc:sldMk cId="1715025680" sldId="292"/>
            <ac:spMk id="3" creationId="{00000000-0000-0000-0000-000000000000}"/>
          </ac:spMkLst>
        </pc:spChg>
        <pc:spChg chg="del mod">
          <ac:chgData name="최은서" userId="32224ada-5893-4a2a-86bd-b4cb4f423939" providerId="ADAL" clId="{400C925E-870F-4E20-A08C-C83C48193187}" dt="2022-03-11T08:31:49.621" v="875" actId="478"/>
          <ac:spMkLst>
            <pc:docMk/>
            <pc:sldMk cId="1715025680" sldId="292"/>
            <ac:spMk id="4" creationId="{E79ECD68-415B-4DF3-BC45-6DED2ED3BDCA}"/>
          </ac:spMkLst>
        </pc:spChg>
        <pc:spChg chg="del">
          <ac:chgData name="최은서" userId="32224ada-5893-4a2a-86bd-b4cb4f423939" providerId="ADAL" clId="{400C925E-870F-4E20-A08C-C83C48193187}" dt="2022-03-11T08:31:28.030" v="868" actId="478"/>
          <ac:spMkLst>
            <pc:docMk/>
            <pc:sldMk cId="1715025680" sldId="292"/>
            <ac:spMk id="7" creationId="{00000000-0000-0000-0000-000000000000}"/>
          </ac:spMkLst>
        </pc:spChg>
        <pc:spChg chg="add mod">
          <ac:chgData name="최은서" userId="32224ada-5893-4a2a-86bd-b4cb4f423939" providerId="ADAL" clId="{400C925E-870F-4E20-A08C-C83C48193187}" dt="2022-03-12T18:36:50.793" v="6896"/>
          <ac:spMkLst>
            <pc:docMk/>
            <pc:sldMk cId="1715025680" sldId="292"/>
            <ac:spMk id="10" creationId="{4F4C0D74-4DF0-422F-B48A-DA3F10FEF78B}"/>
          </ac:spMkLst>
        </pc:spChg>
        <pc:grpChg chg="del">
          <ac:chgData name="최은서" userId="32224ada-5893-4a2a-86bd-b4cb4f423939" providerId="ADAL" clId="{400C925E-870F-4E20-A08C-C83C48193187}" dt="2022-03-11T08:31:30.787" v="871" actId="478"/>
          <ac:grpSpMkLst>
            <pc:docMk/>
            <pc:sldMk cId="1715025680" sldId="292"/>
            <ac:grpSpMk id="1001" creationId="{00000000-0000-0000-0000-000000000000}"/>
          </ac:grpSpMkLst>
        </pc:grpChg>
        <pc:grpChg chg="del">
          <ac:chgData name="최은서" userId="32224ada-5893-4a2a-86bd-b4cb4f423939" providerId="ADAL" clId="{400C925E-870F-4E20-A08C-C83C48193187}" dt="2022-03-11T08:31:30.787" v="871" actId="478"/>
          <ac:grpSpMkLst>
            <pc:docMk/>
            <pc:sldMk cId="1715025680" sldId="292"/>
            <ac:grpSpMk id="1002" creationId="{00000000-0000-0000-0000-000000000000}"/>
          </ac:grpSpMkLst>
        </pc:grpChg>
      </pc:sldChg>
      <pc:sldChg chg="addSp delSp modSp mod">
        <pc:chgData name="최은서" userId="32224ada-5893-4a2a-86bd-b4cb4f423939" providerId="ADAL" clId="{400C925E-870F-4E20-A08C-C83C48193187}" dt="2022-03-13T13:41:10.583" v="20723" actId="1076"/>
        <pc:sldMkLst>
          <pc:docMk/>
          <pc:sldMk cId="582459042" sldId="293"/>
        </pc:sldMkLst>
        <pc:spChg chg="del mod">
          <ac:chgData name="최은서" userId="32224ada-5893-4a2a-86bd-b4cb4f423939" providerId="ADAL" clId="{400C925E-870F-4E20-A08C-C83C48193187}" dt="2022-03-12T14:51:02.493" v="2644" actId="478"/>
          <ac:spMkLst>
            <pc:docMk/>
            <pc:sldMk cId="582459042" sldId="293"/>
            <ac:spMk id="4" creationId="{E79ECD68-415B-4DF3-BC45-6DED2ED3BDCA}"/>
          </ac:spMkLst>
        </pc:spChg>
        <pc:spChg chg="mod">
          <ac:chgData name="최은서" userId="32224ada-5893-4a2a-86bd-b4cb4f423939" providerId="ADAL" clId="{400C925E-870F-4E20-A08C-C83C48193187}" dt="2022-03-12T14:42:08.991" v="2541"/>
          <ac:spMkLst>
            <pc:docMk/>
            <pc:sldMk cId="582459042" sldId="293"/>
            <ac:spMk id="11" creationId="{3B26CCC7-55D7-4048-A4B7-366DA088D502}"/>
          </ac:spMkLst>
        </pc:spChg>
        <pc:spChg chg="mod">
          <ac:chgData name="최은서" userId="32224ada-5893-4a2a-86bd-b4cb4f423939" providerId="ADAL" clId="{400C925E-870F-4E20-A08C-C83C48193187}" dt="2022-03-12T14:42:08.991" v="2541"/>
          <ac:spMkLst>
            <pc:docMk/>
            <pc:sldMk cId="582459042" sldId="293"/>
            <ac:spMk id="12" creationId="{D9D31ADE-B7E0-4B7D-9734-1B4B588A06AF}"/>
          </ac:spMkLst>
        </pc:spChg>
        <pc:spChg chg="mod">
          <ac:chgData name="최은서" userId="32224ada-5893-4a2a-86bd-b4cb4f423939" providerId="ADAL" clId="{400C925E-870F-4E20-A08C-C83C48193187}" dt="2022-03-12T14:42:08.991" v="2541"/>
          <ac:spMkLst>
            <pc:docMk/>
            <pc:sldMk cId="582459042" sldId="293"/>
            <ac:spMk id="13" creationId="{A9A02669-EA24-4F7D-95D6-64830E80DC06}"/>
          </ac:spMkLst>
        </pc:spChg>
        <pc:spChg chg="mod">
          <ac:chgData name="최은서" userId="32224ada-5893-4a2a-86bd-b4cb4f423939" providerId="ADAL" clId="{400C925E-870F-4E20-A08C-C83C48193187}" dt="2022-03-12T14:42:08.991" v="2541"/>
          <ac:spMkLst>
            <pc:docMk/>
            <pc:sldMk cId="582459042" sldId="293"/>
            <ac:spMk id="14" creationId="{9054D44F-4509-4FF2-9E34-ED3E4E39548C}"/>
          </ac:spMkLst>
        </pc:spChg>
        <pc:spChg chg="mod">
          <ac:chgData name="최은서" userId="32224ada-5893-4a2a-86bd-b4cb4f423939" providerId="ADAL" clId="{400C925E-870F-4E20-A08C-C83C48193187}" dt="2022-03-12T14:42:08.991" v="2541"/>
          <ac:spMkLst>
            <pc:docMk/>
            <pc:sldMk cId="582459042" sldId="293"/>
            <ac:spMk id="15" creationId="{DF941E61-E4B0-4A1C-8368-830EC87EF0D2}"/>
          </ac:spMkLst>
        </pc:spChg>
        <pc:spChg chg="add del mod">
          <ac:chgData name="최은서" userId="32224ada-5893-4a2a-86bd-b4cb4f423939" providerId="ADAL" clId="{400C925E-870F-4E20-A08C-C83C48193187}" dt="2022-03-12T14:51:36.120" v="2701" actId="478"/>
          <ac:spMkLst>
            <pc:docMk/>
            <pc:sldMk cId="582459042" sldId="293"/>
            <ac:spMk id="17" creationId="{79D3FBB3-C0E8-4AAA-B938-6CB1BB1A1B48}"/>
          </ac:spMkLst>
        </pc:spChg>
        <pc:spChg chg="add del mod">
          <ac:chgData name="최은서" userId="32224ada-5893-4a2a-86bd-b4cb4f423939" providerId="ADAL" clId="{400C925E-870F-4E20-A08C-C83C48193187}" dt="2022-03-12T14:51:36.120" v="2701" actId="478"/>
          <ac:spMkLst>
            <pc:docMk/>
            <pc:sldMk cId="582459042" sldId="293"/>
            <ac:spMk id="18" creationId="{D8C0B6A0-8550-4678-BAF6-F35E84598BA9}"/>
          </ac:spMkLst>
        </pc:spChg>
        <pc:spChg chg="add del mod">
          <ac:chgData name="최은서" userId="32224ada-5893-4a2a-86bd-b4cb4f423939" providerId="ADAL" clId="{400C925E-870F-4E20-A08C-C83C48193187}" dt="2022-03-12T14:51:36.120" v="2701" actId="478"/>
          <ac:spMkLst>
            <pc:docMk/>
            <pc:sldMk cId="582459042" sldId="293"/>
            <ac:spMk id="19" creationId="{6658E8F4-93CE-4136-B90A-AF0C1A750825}"/>
          </ac:spMkLst>
        </pc:spChg>
        <pc:spChg chg="add del mod">
          <ac:chgData name="최은서" userId="32224ada-5893-4a2a-86bd-b4cb4f423939" providerId="ADAL" clId="{400C925E-870F-4E20-A08C-C83C48193187}" dt="2022-03-12T14:51:36.120" v="2701" actId="478"/>
          <ac:spMkLst>
            <pc:docMk/>
            <pc:sldMk cId="582459042" sldId="293"/>
            <ac:spMk id="20" creationId="{0D585B5B-3499-4F2C-9769-4F4145F94392}"/>
          </ac:spMkLst>
        </pc:spChg>
        <pc:spChg chg="add del mod">
          <ac:chgData name="최은서" userId="32224ada-5893-4a2a-86bd-b4cb4f423939" providerId="ADAL" clId="{400C925E-870F-4E20-A08C-C83C48193187}" dt="2022-03-12T14:51:36.120" v="2701" actId="478"/>
          <ac:spMkLst>
            <pc:docMk/>
            <pc:sldMk cId="582459042" sldId="293"/>
            <ac:spMk id="21" creationId="{43C1882F-FC6D-424A-81B2-4A5CDD3D28CA}"/>
          </ac:spMkLst>
        </pc:spChg>
        <pc:spChg chg="add del mod">
          <ac:chgData name="최은서" userId="32224ada-5893-4a2a-86bd-b4cb4f423939" providerId="ADAL" clId="{400C925E-870F-4E20-A08C-C83C48193187}" dt="2022-03-12T14:44:51.031" v="2565" actId="478"/>
          <ac:spMkLst>
            <pc:docMk/>
            <pc:sldMk cId="582459042" sldId="293"/>
            <ac:spMk id="23" creationId="{497C076D-A970-4597-AB5D-356F8B8AA4F7}"/>
          </ac:spMkLst>
        </pc:spChg>
        <pc:spChg chg="add del mod">
          <ac:chgData name="최은서" userId="32224ada-5893-4a2a-86bd-b4cb4f423939" providerId="ADAL" clId="{400C925E-870F-4E20-A08C-C83C48193187}" dt="2022-03-12T14:44:36.984" v="2563" actId="478"/>
          <ac:spMkLst>
            <pc:docMk/>
            <pc:sldMk cId="582459042" sldId="293"/>
            <ac:spMk id="25" creationId="{F93D6720-F221-4E21-8755-F4407F7E79BE}"/>
          </ac:spMkLst>
        </pc:spChg>
        <pc:spChg chg="add del mod">
          <ac:chgData name="최은서" userId="32224ada-5893-4a2a-86bd-b4cb4f423939" providerId="ADAL" clId="{400C925E-870F-4E20-A08C-C83C48193187}" dt="2022-03-12T14:44:36.127" v="2562" actId="478"/>
          <ac:spMkLst>
            <pc:docMk/>
            <pc:sldMk cId="582459042" sldId="293"/>
            <ac:spMk id="28" creationId="{BEB07031-FE9D-4A58-8ED4-3A9FC5397B46}"/>
          </ac:spMkLst>
        </pc:spChg>
        <pc:spChg chg="add del mod">
          <ac:chgData name="최은서" userId="32224ada-5893-4a2a-86bd-b4cb4f423939" providerId="ADAL" clId="{400C925E-870F-4E20-A08C-C83C48193187}" dt="2022-03-12T14:51:36.120" v="2701" actId="478"/>
          <ac:spMkLst>
            <pc:docMk/>
            <pc:sldMk cId="582459042" sldId="293"/>
            <ac:spMk id="30" creationId="{992563B0-5F46-44D4-B828-F145FAF4C998}"/>
          </ac:spMkLst>
        </pc:spChg>
        <pc:spChg chg="add del mod">
          <ac:chgData name="최은서" userId="32224ada-5893-4a2a-86bd-b4cb4f423939" providerId="ADAL" clId="{400C925E-870F-4E20-A08C-C83C48193187}" dt="2022-03-12T14:51:36.120" v="2701" actId="478"/>
          <ac:spMkLst>
            <pc:docMk/>
            <pc:sldMk cId="582459042" sldId="293"/>
            <ac:spMk id="54" creationId="{82422205-F453-4E39-BC77-CA7ADFECFBAC}"/>
          </ac:spMkLst>
        </pc:spChg>
        <pc:spChg chg="mod">
          <ac:chgData name="최은서" userId="32224ada-5893-4a2a-86bd-b4cb4f423939" providerId="ADAL" clId="{400C925E-870F-4E20-A08C-C83C48193187}" dt="2022-03-12T15:17:46.042" v="3114" actId="164"/>
          <ac:spMkLst>
            <pc:docMk/>
            <pc:sldMk cId="582459042" sldId="293"/>
            <ac:spMk id="57" creationId="{65C41C06-5E3D-4C02-8510-131491962EB1}"/>
          </ac:spMkLst>
        </pc:spChg>
        <pc:spChg chg="mod">
          <ac:chgData name="최은서" userId="32224ada-5893-4a2a-86bd-b4cb4f423939" providerId="ADAL" clId="{400C925E-870F-4E20-A08C-C83C48193187}" dt="2022-03-12T15:17:46.042" v="3114" actId="164"/>
          <ac:spMkLst>
            <pc:docMk/>
            <pc:sldMk cId="582459042" sldId="293"/>
            <ac:spMk id="58" creationId="{B1F03CE2-26DD-42B1-B383-3EF5BD9C4D28}"/>
          </ac:spMkLst>
        </pc:spChg>
        <pc:spChg chg="mod">
          <ac:chgData name="최은서" userId="32224ada-5893-4a2a-86bd-b4cb4f423939" providerId="ADAL" clId="{400C925E-870F-4E20-A08C-C83C48193187}" dt="2022-03-12T15:17:46.042" v="3114" actId="164"/>
          <ac:spMkLst>
            <pc:docMk/>
            <pc:sldMk cId="582459042" sldId="293"/>
            <ac:spMk id="59" creationId="{FA0C6B3F-FEE3-4C41-B4A9-826175181BC1}"/>
          </ac:spMkLst>
        </pc:spChg>
        <pc:spChg chg="mod">
          <ac:chgData name="최은서" userId="32224ada-5893-4a2a-86bd-b4cb4f423939" providerId="ADAL" clId="{400C925E-870F-4E20-A08C-C83C48193187}" dt="2022-03-12T15:17:46.042" v="3114" actId="164"/>
          <ac:spMkLst>
            <pc:docMk/>
            <pc:sldMk cId="582459042" sldId="293"/>
            <ac:spMk id="60" creationId="{BDAF450A-0E21-448D-8F94-29B80083F746}"/>
          </ac:spMkLst>
        </pc:spChg>
        <pc:spChg chg="mod">
          <ac:chgData name="최은서" userId="32224ada-5893-4a2a-86bd-b4cb4f423939" providerId="ADAL" clId="{400C925E-870F-4E20-A08C-C83C48193187}" dt="2022-03-12T15:17:46.042" v="3114" actId="164"/>
          <ac:spMkLst>
            <pc:docMk/>
            <pc:sldMk cId="582459042" sldId="293"/>
            <ac:spMk id="61" creationId="{751B0DB5-4631-4E81-980E-3F8429F81FBB}"/>
          </ac:spMkLst>
        </pc:spChg>
        <pc:spChg chg="add mod">
          <ac:chgData name="최은서" userId="32224ada-5893-4a2a-86bd-b4cb4f423939" providerId="ADAL" clId="{400C925E-870F-4E20-A08C-C83C48193187}" dt="2022-03-12T15:17:54.262" v="3115" actId="164"/>
          <ac:spMkLst>
            <pc:docMk/>
            <pc:sldMk cId="582459042" sldId="293"/>
            <ac:spMk id="63" creationId="{63917BAA-997C-4E2A-99EF-A8FE5F6A7CA1}"/>
          </ac:spMkLst>
        </pc:spChg>
        <pc:spChg chg="add mod">
          <ac:chgData name="최은서" userId="32224ada-5893-4a2a-86bd-b4cb4f423939" providerId="ADAL" clId="{400C925E-870F-4E20-A08C-C83C48193187}" dt="2022-03-12T15:17:54.262" v="3115" actId="164"/>
          <ac:spMkLst>
            <pc:docMk/>
            <pc:sldMk cId="582459042" sldId="293"/>
            <ac:spMk id="64" creationId="{B4F62BCA-2FB4-417D-BEB4-39EC966CE7B7}"/>
          </ac:spMkLst>
        </pc:spChg>
        <pc:spChg chg="add mod">
          <ac:chgData name="최은서" userId="32224ada-5893-4a2a-86bd-b4cb4f423939" providerId="ADAL" clId="{400C925E-870F-4E20-A08C-C83C48193187}" dt="2022-03-12T15:17:54.262" v="3115" actId="164"/>
          <ac:spMkLst>
            <pc:docMk/>
            <pc:sldMk cId="582459042" sldId="293"/>
            <ac:spMk id="65" creationId="{ACCF5654-B71A-40CC-8FEC-FF2C322C4E27}"/>
          </ac:spMkLst>
        </pc:spChg>
        <pc:spChg chg="add mod">
          <ac:chgData name="최은서" userId="32224ada-5893-4a2a-86bd-b4cb4f423939" providerId="ADAL" clId="{400C925E-870F-4E20-A08C-C83C48193187}" dt="2022-03-12T15:17:54.262" v="3115" actId="164"/>
          <ac:spMkLst>
            <pc:docMk/>
            <pc:sldMk cId="582459042" sldId="293"/>
            <ac:spMk id="66" creationId="{B4478CE6-2CD2-4F59-8C7F-CA9080D678F0}"/>
          </ac:spMkLst>
        </pc:spChg>
        <pc:spChg chg="add mod">
          <ac:chgData name="최은서" userId="32224ada-5893-4a2a-86bd-b4cb4f423939" providerId="ADAL" clId="{400C925E-870F-4E20-A08C-C83C48193187}" dt="2022-03-12T15:17:54.262" v="3115" actId="164"/>
          <ac:spMkLst>
            <pc:docMk/>
            <pc:sldMk cId="582459042" sldId="293"/>
            <ac:spMk id="67" creationId="{D0F6DD11-F4E3-45B5-849A-55096C238E5B}"/>
          </ac:spMkLst>
        </pc:spChg>
        <pc:spChg chg="add mod">
          <ac:chgData name="최은서" userId="32224ada-5893-4a2a-86bd-b4cb4f423939" providerId="ADAL" clId="{400C925E-870F-4E20-A08C-C83C48193187}" dt="2022-03-12T15:17:54.262" v="3115" actId="164"/>
          <ac:spMkLst>
            <pc:docMk/>
            <pc:sldMk cId="582459042" sldId="293"/>
            <ac:spMk id="70" creationId="{69495E90-FD30-4A68-84A9-43AAD29251FF}"/>
          </ac:spMkLst>
        </pc:spChg>
        <pc:spChg chg="add mod">
          <ac:chgData name="최은서" userId="32224ada-5893-4a2a-86bd-b4cb4f423939" providerId="ADAL" clId="{400C925E-870F-4E20-A08C-C83C48193187}" dt="2022-03-12T15:23:51.385" v="3216" actId="20577"/>
          <ac:spMkLst>
            <pc:docMk/>
            <pc:sldMk cId="582459042" sldId="293"/>
            <ac:spMk id="73" creationId="{C684B25E-A864-4F3E-8392-D48160CA4C63}"/>
          </ac:spMkLst>
        </pc:spChg>
        <pc:spChg chg="mod">
          <ac:chgData name="최은서" userId="32224ada-5893-4a2a-86bd-b4cb4f423939" providerId="ADAL" clId="{400C925E-870F-4E20-A08C-C83C48193187}" dt="2022-03-12T15:17:02.320" v="3102" actId="571"/>
          <ac:spMkLst>
            <pc:docMk/>
            <pc:sldMk cId="582459042" sldId="293"/>
            <ac:spMk id="76" creationId="{779A2CC9-70E6-4510-A665-BD993F2CBF66}"/>
          </ac:spMkLst>
        </pc:spChg>
        <pc:spChg chg="mod">
          <ac:chgData name="최은서" userId="32224ada-5893-4a2a-86bd-b4cb4f423939" providerId="ADAL" clId="{400C925E-870F-4E20-A08C-C83C48193187}" dt="2022-03-12T15:17:02.320" v="3102" actId="571"/>
          <ac:spMkLst>
            <pc:docMk/>
            <pc:sldMk cId="582459042" sldId="293"/>
            <ac:spMk id="77" creationId="{3D89F949-FE07-46D5-8D56-4C02548CB686}"/>
          </ac:spMkLst>
        </pc:spChg>
        <pc:spChg chg="mod">
          <ac:chgData name="최은서" userId="32224ada-5893-4a2a-86bd-b4cb4f423939" providerId="ADAL" clId="{400C925E-870F-4E20-A08C-C83C48193187}" dt="2022-03-12T15:17:02.320" v="3102" actId="571"/>
          <ac:spMkLst>
            <pc:docMk/>
            <pc:sldMk cId="582459042" sldId="293"/>
            <ac:spMk id="78" creationId="{C82B9864-87E7-4D43-BF85-B253306504DA}"/>
          </ac:spMkLst>
        </pc:spChg>
        <pc:spChg chg="mod">
          <ac:chgData name="최은서" userId="32224ada-5893-4a2a-86bd-b4cb4f423939" providerId="ADAL" clId="{400C925E-870F-4E20-A08C-C83C48193187}" dt="2022-03-12T15:17:02.320" v="3102" actId="571"/>
          <ac:spMkLst>
            <pc:docMk/>
            <pc:sldMk cId="582459042" sldId="293"/>
            <ac:spMk id="79" creationId="{926D73D9-B9DD-4607-A4D5-C2B1849F08B0}"/>
          </ac:spMkLst>
        </pc:spChg>
        <pc:spChg chg="mod">
          <ac:chgData name="최은서" userId="32224ada-5893-4a2a-86bd-b4cb4f423939" providerId="ADAL" clId="{400C925E-870F-4E20-A08C-C83C48193187}" dt="2022-03-12T15:17:02.320" v="3102" actId="571"/>
          <ac:spMkLst>
            <pc:docMk/>
            <pc:sldMk cId="582459042" sldId="293"/>
            <ac:spMk id="80" creationId="{99AE360D-7389-462E-A268-F15B824A18DF}"/>
          </ac:spMkLst>
        </pc:spChg>
        <pc:spChg chg="add mod">
          <ac:chgData name="최은서" userId="32224ada-5893-4a2a-86bd-b4cb4f423939" providerId="ADAL" clId="{400C925E-870F-4E20-A08C-C83C48193187}" dt="2022-03-12T15:17:02.320" v="3102" actId="571"/>
          <ac:spMkLst>
            <pc:docMk/>
            <pc:sldMk cId="582459042" sldId="293"/>
            <ac:spMk id="82" creationId="{42B38C38-E8E6-4AA3-BF3F-288F04FAB951}"/>
          </ac:spMkLst>
        </pc:spChg>
        <pc:spChg chg="add mod">
          <ac:chgData name="최은서" userId="32224ada-5893-4a2a-86bd-b4cb4f423939" providerId="ADAL" clId="{400C925E-870F-4E20-A08C-C83C48193187}" dt="2022-03-12T15:17:02.320" v="3102" actId="571"/>
          <ac:spMkLst>
            <pc:docMk/>
            <pc:sldMk cId="582459042" sldId="293"/>
            <ac:spMk id="83" creationId="{48E6B86B-06D3-490F-B6DE-4AB8A3CBE5AA}"/>
          </ac:spMkLst>
        </pc:spChg>
        <pc:spChg chg="add mod">
          <ac:chgData name="최은서" userId="32224ada-5893-4a2a-86bd-b4cb4f423939" providerId="ADAL" clId="{400C925E-870F-4E20-A08C-C83C48193187}" dt="2022-03-12T15:17:02.320" v="3102" actId="571"/>
          <ac:spMkLst>
            <pc:docMk/>
            <pc:sldMk cId="582459042" sldId="293"/>
            <ac:spMk id="84" creationId="{46433081-AFB4-4F51-B0E0-68E539141E9D}"/>
          </ac:spMkLst>
        </pc:spChg>
        <pc:spChg chg="add mod">
          <ac:chgData name="최은서" userId="32224ada-5893-4a2a-86bd-b4cb4f423939" providerId="ADAL" clId="{400C925E-870F-4E20-A08C-C83C48193187}" dt="2022-03-12T15:17:02.320" v="3102" actId="571"/>
          <ac:spMkLst>
            <pc:docMk/>
            <pc:sldMk cId="582459042" sldId="293"/>
            <ac:spMk id="85" creationId="{17EF1337-468F-4ECF-94EE-CFD6239CF9BF}"/>
          </ac:spMkLst>
        </pc:spChg>
        <pc:spChg chg="add mod">
          <ac:chgData name="최은서" userId="32224ada-5893-4a2a-86bd-b4cb4f423939" providerId="ADAL" clId="{400C925E-870F-4E20-A08C-C83C48193187}" dt="2022-03-12T15:17:02.320" v="3102" actId="571"/>
          <ac:spMkLst>
            <pc:docMk/>
            <pc:sldMk cId="582459042" sldId="293"/>
            <ac:spMk id="86" creationId="{EA41F4AF-3E26-4A85-AC92-7B262E8466BD}"/>
          </ac:spMkLst>
        </pc:spChg>
        <pc:spChg chg="add mod">
          <ac:chgData name="최은서" userId="32224ada-5893-4a2a-86bd-b4cb4f423939" providerId="ADAL" clId="{400C925E-870F-4E20-A08C-C83C48193187}" dt="2022-03-12T15:17:02.320" v="3102" actId="571"/>
          <ac:spMkLst>
            <pc:docMk/>
            <pc:sldMk cId="582459042" sldId="293"/>
            <ac:spMk id="89" creationId="{2411A40A-6C9D-42FC-A303-5A1E5294AFD5}"/>
          </ac:spMkLst>
        </pc:spChg>
        <pc:spChg chg="add mod">
          <ac:chgData name="최은서" userId="32224ada-5893-4a2a-86bd-b4cb4f423939" providerId="ADAL" clId="{400C925E-870F-4E20-A08C-C83C48193187}" dt="2022-03-12T15:17:02.320" v="3102" actId="571"/>
          <ac:spMkLst>
            <pc:docMk/>
            <pc:sldMk cId="582459042" sldId="293"/>
            <ac:spMk id="92" creationId="{3F00C52D-BC5E-4F60-9EE3-CB88006CFB6E}"/>
          </ac:spMkLst>
        </pc:spChg>
        <pc:spChg chg="mod">
          <ac:chgData name="최은서" userId="32224ada-5893-4a2a-86bd-b4cb4f423939" providerId="ADAL" clId="{400C925E-870F-4E20-A08C-C83C48193187}" dt="2022-03-12T15:17:11.768" v="3104" actId="571"/>
          <ac:spMkLst>
            <pc:docMk/>
            <pc:sldMk cId="582459042" sldId="293"/>
            <ac:spMk id="94" creationId="{F1C62363-8473-4A8B-B85C-7934C5C79552}"/>
          </ac:spMkLst>
        </pc:spChg>
        <pc:spChg chg="mod">
          <ac:chgData name="최은서" userId="32224ada-5893-4a2a-86bd-b4cb4f423939" providerId="ADAL" clId="{400C925E-870F-4E20-A08C-C83C48193187}" dt="2022-03-12T15:17:11.768" v="3104" actId="571"/>
          <ac:spMkLst>
            <pc:docMk/>
            <pc:sldMk cId="582459042" sldId="293"/>
            <ac:spMk id="95" creationId="{44D38B9C-EB0B-47D5-86E4-0305840CF8C2}"/>
          </ac:spMkLst>
        </pc:spChg>
        <pc:spChg chg="mod">
          <ac:chgData name="최은서" userId="32224ada-5893-4a2a-86bd-b4cb4f423939" providerId="ADAL" clId="{400C925E-870F-4E20-A08C-C83C48193187}" dt="2022-03-12T15:17:11.768" v="3104" actId="571"/>
          <ac:spMkLst>
            <pc:docMk/>
            <pc:sldMk cId="582459042" sldId="293"/>
            <ac:spMk id="96" creationId="{0FD68844-7496-4070-A302-0003D1B627E5}"/>
          </ac:spMkLst>
        </pc:spChg>
        <pc:spChg chg="mod">
          <ac:chgData name="최은서" userId="32224ada-5893-4a2a-86bd-b4cb4f423939" providerId="ADAL" clId="{400C925E-870F-4E20-A08C-C83C48193187}" dt="2022-03-12T15:17:11.768" v="3104" actId="571"/>
          <ac:spMkLst>
            <pc:docMk/>
            <pc:sldMk cId="582459042" sldId="293"/>
            <ac:spMk id="97" creationId="{E9CEBA54-E933-4E98-9E5E-E831723C4240}"/>
          </ac:spMkLst>
        </pc:spChg>
        <pc:spChg chg="mod">
          <ac:chgData name="최은서" userId="32224ada-5893-4a2a-86bd-b4cb4f423939" providerId="ADAL" clId="{400C925E-870F-4E20-A08C-C83C48193187}" dt="2022-03-12T15:17:11.768" v="3104" actId="571"/>
          <ac:spMkLst>
            <pc:docMk/>
            <pc:sldMk cId="582459042" sldId="293"/>
            <ac:spMk id="98" creationId="{E7219142-BB2A-4F9C-B2CB-AF489BB3D2D2}"/>
          </ac:spMkLst>
        </pc:spChg>
        <pc:spChg chg="add del mod">
          <ac:chgData name="최은서" userId="32224ada-5893-4a2a-86bd-b4cb4f423939" providerId="ADAL" clId="{400C925E-870F-4E20-A08C-C83C48193187}" dt="2022-03-12T15:17:57.197" v="3116" actId="478"/>
          <ac:spMkLst>
            <pc:docMk/>
            <pc:sldMk cId="582459042" sldId="293"/>
            <ac:spMk id="100" creationId="{0F2655FC-228A-446A-922C-17B25F6A8699}"/>
          </ac:spMkLst>
        </pc:spChg>
        <pc:spChg chg="add del mod">
          <ac:chgData name="최은서" userId="32224ada-5893-4a2a-86bd-b4cb4f423939" providerId="ADAL" clId="{400C925E-870F-4E20-A08C-C83C48193187}" dt="2022-03-12T15:17:57.197" v="3116" actId="478"/>
          <ac:spMkLst>
            <pc:docMk/>
            <pc:sldMk cId="582459042" sldId="293"/>
            <ac:spMk id="101" creationId="{DB61E4A7-EF68-495E-891A-F41FC72DBDE9}"/>
          </ac:spMkLst>
        </pc:spChg>
        <pc:spChg chg="add del mod">
          <ac:chgData name="최은서" userId="32224ada-5893-4a2a-86bd-b4cb4f423939" providerId="ADAL" clId="{400C925E-870F-4E20-A08C-C83C48193187}" dt="2022-03-12T15:17:57.197" v="3116" actId="478"/>
          <ac:spMkLst>
            <pc:docMk/>
            <pc:sldMk cId="582459042" sldId="293"/>
            <ac:spMk id="102" creationId="{78996CEA-F430-4BC4-9604-CC80C1A566C9}"/>
          </ac:spMkLst>
        </pc:spChg>
        <pc:spChg chg="add del mod">
          <ac:chgData name="최은서" userId="32224ada-5893-4a2a-86bd-b4cb4f423939" providerId="ADAL" clId="{400C925E-870F-4E20-A08C-C83C48193187}" dt="2022-03-12T15:17:57.197" v="3116" actId="478"/>
          <ac:spMkLst>
            <pc:docMk/>
            <pc:sldMk cId="582459042" sldId="293"/>
            <ac:spMk id="103" creationId="{1E65C7C7-EF61-4647-A7EF-65DA72121F6E}"/>
          </ac:spMkLst>
        </pc:spChg>
        <pc:spChg chg="add del mod">
          <ac:chgData name="최은서" userId="32224ada-5893-4a2a-86bd-b4cb4f423939" providerId="ADAL" clId="{400C925E-870F-4E20-A08C-C83C48193187}" dt="2022-03-12T15:17:57.197" v="3116" actId="478"/>
          <ac:spMkLst>
            <pc:docMk/>
            <pc:sldMk cId="582459042" sldId="293"/>
            <ac:spMk id="104" creationId="{9D0737F9-158D-4F01-B839-5B455F71331A}"/>
          </ac:spMkLst>
        </pc:spChg>
        <pc:spChg chg="add del mod">
          <ac:chgData name="최은서" userId="32224ada-5893-4a2a-86bd-b4cb4f423939" providerId="ADAL" clId="{400C925E-870F-4E20-A08C-C83C48193187}" dt="2022-03-12T15:17:57.197" v="3116" actId="478"/>
          <ac:spMkLst>
            <pc:docMk/>
            <pc:sldMk cId="582459042" sldId="293"/>
            <ac:spMk id="107" creationId="{C4008FBB-6DE4-4B76-ABED-D66671B394AA}"/>
          </ac:spMkLst>
        </pc:spChg>
        <pc:spChg chg="add del mod">
          <ac:chgData name="최은서" userId="32224ada-5893-4a2a-86bd-b4cb4f423939" providerId="ADAL" clId="{400C925E-870F-4E20-A08C-C83C48193187}" dt="2022-03-12T15:17:57.197" v="3116" actId="478"/>
          <ac:spMkLst>
            <pc:docMk/>
            <pc:sldMk cId="582459042" sldId="293"/>
            <ac:spMk id="110" creationId="{537785DF-B39B-403C-9EEE-3D864C1279F7}"/>
          </ac:spMkLst>
        </pc:spChg>
        <pc:spChg chg="mod">
          <ac:chgData name="최은서" userId="32224ada-5893-4a2a-86bd-b4cb4f423939" providerId="ADAL" clId="{400C925E-870F-4E20-A08C-C83C48193187}" dt="2022-03-12T15:18:14.581" v="3120" actId="571"/>
          <ac:spMkLst>
            <pc:docMk/>
            <pc:sldMk cId="582459042" sldId="293"/>
            <ac:spMk id="116" creationId="{018837F2-54CF-4841-8B0E-14DCFA8AE503}"/>
          </ac:spMkLst>
        </pc:spChg>
        <pc:spChg chg="mod">
          <ac:chgData name="최은서" userId="32224ada-5893-4a2a-86bd-b4cb4f423939" providerId="ADAL" clId="{400C925E-870F-4E20-A08C-C83C48193187}" dt="2022-03-12T15:18:14.581" v="3120" actId="571"/>
          <ac:spMkLst>
            <pc:docMk/>
            <pc:sldMk cId="582459042" sldId="293"/>
            <ac:spMk id="117" creationId="{AF8ED170-DB67-4548-B69D-9A0A0DA19666}"/>
          </ac:spMkLst>
        </pc:spChg>
        <pc:spChg chg="mod">
          <ac:chgData name="최은서" userId="32224ada-5893-4a2a-86bd-b4cb4f423939" providerId="ADAL" clId="{400C925E-870F-4E20-A08C-C83C48193187}" dt="2022-03-12T15:18:14.581" v="3120" actId="571"/>
          <ac:spMkLst>
            <pc:docMk/>
            <pc:sldMk cId="582459042" sldId="293"/>
            <ac:spMk id="118" creationId="{36D78B99-3127-4622-B8BB-89790B4E7FBD}"/>
          </ac:spMkLst>
        </pc:spChg>
        <pc:spChg chg="mod">
          <ac:chgData name="최은서" userId="32224ada-5893-4a2a-86bd-b4cb4f423939" providerId="ADAL" clId="{400C925E-870F-4E20-A08C-C83C48193187}" dt="2022-03-12T15:18:14.581" v="3120" actId="571"/>
          <ac:spMkLst>
            <pc:docMk/>
            <pc:sldMk cId="582459042" sldId="293"/>
            <ac:spMk id="119" creationId="{38C6550F-E53B-4BFD-8D27-AC25C2697DBC}"/>
          </ac:spMkLst>
        </pc:spChg>
        <pc:spChg chg="mod">
          <ac:chgData name="최은서" userId="32224ada-5893-4a2a-86bd-b4cb4f423939" providerId="ADAL" clId="{400C925E-870F-4E20-A08C-C83C48193187}" dt="2022-03-12T15:18:14.581" v="3120" actId="571"/>
          <ac:spMkLst>
            <pc:docMk/>
            <pc:sldMk cId="582459042" sldId="293"/>
            <ac:spMk id="120" creationId="{52EFFCF8-060A-460E-90BE-EF7FF4B76414}"/>
          </ac:spMkLst>
        </pc:spChg>
        <pc:spChg chg="mod">
          <ac:chgData name="최은서" userId="32224ada-5893-4a2a-86bd-b4cb4f423939" providerId="ADAL" clId="{400C925E-870F-4E20-A08C-C83C48193187}" dt="2022-03-12T15:18:28.104" v="3121" actId="14100"/>
          <ac:spMkLst>
            <pc:docMk/>
            <pc:sldMk cId="582459042" sldId="293"/>
            <ac:spMk id="123" creationId="{65FAAA47-D5DA-48D6-A0D5-D546BC156112}"/>
          </ac:spMkLst>
        </pc:spChg>
        <pc:spChg chg="mod">
          <ac:chgData name="최은서" userId="32224ada-5893-4a2a-86bd-b4cb4f423939" providerId="ADAL" clId="{400C925E-870F-4E20-A08C-C83C48193187}" dt="2022-03-12T15:20:03.708" v="3142" actId="1076"/>
          <ac:spMkLst>
            <pc:docMk/>
            <pc:sldMk cId="582459042" sldId="293"/>
            <ac:spMk id="126" creationId="{59BAC8D7-5DBB-45EA-8BED-747D47B6B34D}"/>
          </ac:spMkLst>
        </pc:spChg>
        <pc:spChg chg="mod">
          <ac:chgData name="최은서" userId="32224ada-5893-4a2a-86bd-b4cb4f423939" providerId="ADAL" clId="{400C925E-870F-4E20-A08C-C83C48193187}" dt="2022-03-12T15:18:14.581" v="3120" actId="571"/>
          <ac:spMkLst>
            <pc:docMk/>
            <pc:sldMk cId="582459042" sldId="293"/>
            <ac:spMk id="127" creationId="{FA8AC16D-F9A1-40F5-9445-B37984005222}"/>
          </ac:spMkLst>
        </pc:spChg>
        <pc:spChg chg="mod">
          <ac:chgData name="최은서" userId="32224ada-5893-4a2a-86bd-b4cb4f423939" providerId="ADAL" clId="{400C925E-870F-4E20-A08C-C83C48193187}" dt="2022-03-12T15:18:14.581" v="3120" actId="571"/>
          <ac:spMkLst>
            <pc:docMk/>
            <pc:sldMk cId="582459042" sldId="293"/>
            <ac:spMk id="128" creationId="{3CD3ABC1-7069-47BF-A500-D9CC49880688}"/>
          </ac:spMkLst>
        </pc:spChg>
        <pc:spChg chg="mod">
          <ac:chgData name="최은서" userId="32224ada-5893-4a2a-86bd-b4cb4f423939" providerId="ADAL" clId="{400C925E-870F-4E20-A08C-C83C48193187}" dt="2022-03-12T15:18:14.581" v="3120" actId="571"/>
          <ac:spMkLst>
            <pc:docMk/>
            <pc:sldMk cId="582459042" sldId="293"/>
            <ac:spMk id="129" creationId="{E2C9D334-E584-4AB9-A3F1-0F3CE4900C47}"/>
          </ac:spMkLst>
        </pc:spChg>
        <pc:spChg chg="mod">
          <ac:chgData name="최은서" userId="32224ada-5893-4a2a-86bd-b4cb4f423939" providerId="ADAL" clId="{400C925E-870F-4E20-A08C-C83C48193187}" dt="2022-03-12T15:18:14.581" v="3120" actId="571"/>
          <ac:spMkLst>
            <pc:docMk/>
            <pc:sldMk cId="582459042" sldId="293"/>
            <ac:spMk id="130" creationId="{50A9714D-23C0-44A4-9ABC-D73DEEEF3272}"/>
          </ac:spMkLst>
        </pc:spChg>
        <pc:spChg chg="mod">
          <ac:chgData name="최은서" userId="32224ada-5893-4a2a-86bd-b4cb4f423939" providerId="ADAL" clId="{400C925E-870F-4E20-A08C-C83C48193187}" dt="2022-03-12T15:18:14.581" v="3120" actId="571"/>
          <ac:spMkLst>
            <pc:docMk/>
            <pc:sldMk cId="582459042" sldId="293"/>
            <ac:spMk id="131" creationId="{B73E24CA-8912-44E0-AC19-3B5DA84BD625}"/>
          </ac:spMkLst>
        </pc:spChg>
        <pc:spChg chg="add del mod">
          <ac:chgData name="최은서" userId="32224ada-5893-4a2a-86bd-b4cb4f423939" providerId="ADAL" clId="{400C925E-870F-4E20-A08C-C83C48193187}" dt="2022-03-12T15:38:14.865" v="3346" actId="21"/>
          <ac:spMkLst>
            <pc:docMk/>
            <pc:sldMk cId="582459042" sldId="293"/>
            <ac:spMk id="132" creationId="{4168A016-127F-42BA-80B7-B1650FD97CA2}"/>
          </ac:spMkLst>
        </pc:spChg>
        <pc:spChg chg="add del mod">
          <ac:chgData name="최은서" userId="32224ada-5893-4a2a-86bd-b4cb4f423939" providerId="ADAL" clId="{400C925E-870F-4E20-A08C-C83C48193187}" dt="2022-03-12T15:38:14.865" v="3346" actId="21"/>
          <ac:spMkLst>
            <pc:docMk/>
            <pc:sldMk cId="582459042" sldId="293"/>
            <ac:spMk id="133" creationId="{F04AA2FC-B6BB-40B6-9601-390721DAD7B8}"/>
          </ac:spMkLst>
        </pc:spChg>
        <pc:spChg chg="add del mod">
          <ac:chgData name="최은서" userId="32224ada-5893-4a2a-86bd-b4cb4f423939" providerId="ADAL" clId="{400C925E-870F-4E20-A08C-C83C48193187}" dt="2022-03-12T18:14:13.377" v="6088" actId="478"/>
          <ac:spMkLst>
            <pc:docMk/>
            <pc:sldMk cId="582459042" sldId="293"/>
            <ac:spMk id="134" creationId="{F82CC6C0-9F1F-46F2-A422-71C30541539D}"/>
          </ac:spMkLst>
        </pc:spChg>
        <pc:spChg chg="mod">
          <ac:chgData name="최은서" userId="32224ada-5893-4a2a-86bd-b4cb4f423939" providerId="ADAL" clId="{400C925E-870F-4E20-A08C-C83C48193187}" dt="2022-03-12T17:37:20.881" v="5806"/>
          <ac:spMkLst>
            <pc:docMk/>
            <pc:sldMk cId="582459042" sldId="293"/>
            <ac:spMk id="139" creationId="{F374F7CC-140C-4B96-99CE-D7069F8E3172}"/>
          </ac:spMkLst>
        </pc:spChg>
        <pc:spChg chg="mod">
          <ac:chgData name="최은서" userId="32224ada-5893-4a2a-86bd-b4cb4f423939" providerId="ADAL" clId="{400C925E-870F-4E20-A08C-C83C48193187}" dt="2022-03-12T17:37:20.881" v="5806"/>
          <ac:spMkLst>
            <pc:docMk/>
            <pc:sldMk cId="582459042" sldId="293"/>
            <ac:spMk id="140" creationId="{0DE3B597-0884-42B3-9EF6-DD336CD3F784}"/>
          </ac:spMkLst>
        </pc:spChg>
        <pc:spChg chg="mod">
          <ac:chgData name="최은서" userId="32224ada-5893-4a2a-86bd-b4cb4f423939" providerId="ADAL" clId="{400C925E-870F-4E20-A08C-C83C48193187}" dt="2022-03-12T17:37:20.881" v="5806"/>
          <ac:spMkLst>
            <pc:docMk/>
            <pc:sldMk cId="582459042" sldId="293"/>
            <ac:spMk id="141" creationId="{5C6DA2BF-7A4A-4E6A-9BF5-7EFCC031DCAB}"/>
          </ac:spMkLst>
        </pc:spChg>
        <pc:spChg chg="mod">
          <ac:chgData name="최은서" userId="32224ada-5893-4a2a-86bd-b4cb4f423939" providerId="ADAL" clId="{400C925E-870F-4E20-A08C-C83C48193187}" dt="2022-03-12T17:37:20.881" v="5806"/>
          <ac:spMkLst>
            <pc:docMk/>
            <pc:sldMk cId="582459042" sldId="293"/>
            <ac:spMk id="142" creationId="{0EF24F64-498E-47DC-8BA2-80134B4D60FD}"/>
          </ac:spMkLst>
        </pc:spChg>
        <pc:spChg chg="mod">
          <ac:chgData name="최은서" userId="32224ada-5893-4a2a-86bd-b4cb4f423939" providerId="ADAL" clId="{400C925E-870F-4E20-A08C-C83C48193187}" dt="2022-03-12T17:37:20.881" v="5806"/>
          <ac:spMkLst>
            <pc:docMk/>
            <pc:sldMk cId="582459042" sldId="293"/>
            <ac:spMk id="143" creationId="{52B9E54F-9722-42EE-BF40-2EF4A7101866}"/>
          </ac:spMkLst>
        </pc:spChg>
        <pc:spChg chg="mod">
          <ac:chgData name="최은서" userId="32224ada-5893-4a2a-86bd-b4cb4f423939" providerId="ADAL" clId="{400C925E-870F-4E20-A08C-C83C48193187}" dt="2022-03-12T17:37:20.881" v="5806"/>
          <ac:spMkLst>
            <pc:docMk/>
            <pc:sldMk cId="582459042" sldId="293"/>
            <ac:spMk id="146" creationId="{77AF67E1-71DD-416C-A6B7-CE6F815E9643}"/>
          </ac:spMkLst>
        </pc:spChg>
        <pc:spChg chg="del mod">
          <ac:chgData name="최은서" userId="32224ada-5893-4a2a-86bd-b4cb4f423939" providerId="ADAL" clId="{400C925E-870F-4E20-A08C-C83C48193187}" dt="2022-03-12T17:36:38.822" v="5796" actId="478"/>
          <ac:spMkLst>
            <pc:docMk/>
            <pc:sldMk cId="582459042" sldId="293"/>
            <ac:spMk id="149" creationId="{06AF4D7F-0991-4CEB-8710-03EC5107EAB8}"/>
          </ac:spMkLst>
        </pc:spChg>
        <pc:spChg chg="mod">
          <ac:chgData name="최은서" userId="32224ada-5893-4a2a-86bd-b4cb4f423939" providerId="ADAL" clId="{400C925E-870F-4E20-A08C-C83C48193187}" dt="2022-03-12T17:37:20.881" v="5806"/>
          <ac:spMkLst>
            <pc:docMk/>
            <pc:sldMk cId="582459042" sldId="293"/>
            <ac:spMk id="150" creationId="{B7C649BE-B442-4604-A9CA-091B700734C2}"/>
          </ac:spMkLst>
        </pc:spChg>
        <pc:spChg chg="mod">
          <ac:chgData name="최은서" userId="32224ada-5893-4a2a-86bd-b4cb4f423939" providerId="ADAL" clId="{400C925E-870F-4E20-A08C-C83C48193187}" dt="2022-03-12T17:37:20.881" v="5806"/>
          <ac:spMkLst>
            <pc:docMk/>
            <pc:sldMk cId="582459042" sldId="293"/>
            <ac:spMk id="151" creationId="{626FF219-53DA-4E19-95FC-4F898056D40E}"/>
          </ac:spMkLst>
        </pc:spChg>
        <pc:spChg chg="mod">
          <ac:chgData name="최은서" userId="32224ada-5893-4a2a-86bd-b4cb4f423939" providerId="ADAL" clId="{400C925E-870F-4E20-A08C-C83C48193187}" dt="2022-03-12T17:37:20.881" v="5806"/>
          <ac:spMkLst>
            <pc:docMk/>
            <pc:sldMk cId="582459042" sldId="293"/>
            <ac:spMk id="152" creationId="{44FE59D8-7B95-4DEB-A221-31C361B8D683}"/>
          </ac:spMkLst>
        </pc:spChg>
        <pc:spChg chg="mod">
          <ac:chgData name="최은서" userId="32224ada-5893-4a2a-86bd-b4cb4f423939" providerId="ADAL" clId="{400C925E-870F-4E20-A08C-C83C48193187}" dt="2022-03-12T17:37:20.881" v="5806"/>
          <ac:spMkLst>
            <pc:docMk/>
            <pc:sldMk cId="582459042" sldId="293"/>
            <ac:spMk id="153" creationId="{59936274-6F93-49AA-8539-0B13A07AF853}"/>
          </ac:spMkLst>
        </pc:spChg>
        <pc:spChg chg="mod">
          <ac:chgData name="최은서" userId="32224ada-5893-4a2a-86bd-b4cb4f423939" providerId="ADAL" clId="{400C925E-870F-4E20-A08C-C83C48193187}" dt="2022-03-12T17:37:20.881" v="5806"/>
          <ac:spMkLst>
            <pc:docMk/>
            <pc:sldMk cId="582459042" sldId="293"/>
            <ac:spMk id="154" creationId="{65104E83-2D10-41DE-BB09-38E32213EA3B}"/>
          </ac:spMkLst>
        </pc:spChg>
        <pc:spChg chg="mod">
          <ac:chgData name="최은서" userId="32224ada-5893-4a2a-86bd-b4cb4f423939" providerId="ADAL" clId="{400C925E-870F-4E20-A08C-C83C48193187}" dt="2022-03-12T17:44:55.818" v="5914" actId="571"/>
          <ac:spMkLst>
            <pc:docMk/>
            <pc:sldMk cId="582459042" sldId="293"/>
            <ac:spMk id="158" creationId="{F0EFC8B6-7378-42AA-9AC9-6BA302F3CB46}"/>
          </ac:spMkLst>
        </pc:spChg>
        <pc:spChg chg="mod">
          <ac:chgData name="최은서" userId="32224ada-5893-4a2a-86bd-b4cb4f423939" providerId="ADAL" clId="{400C925E-870F-4E20-A08C-C83C48193187}" dt="2022-03-12T17:44:55.818" v="5914" actId="571"/>
          <ac:spMkLst>
            <pc:docMk/>
            <pc:sldMk cId="582459042" sldId="293"/>
            <ac:spMk id="159" creationId="{40A34F32-F522-4A09-8066-876EDC83B60B}"/>
          </ac:spMkLst>
        </pc:spChg>
        <pc:spChg chg="mod">
          <ac:chgData name="최은서" userId="32224ada-5893-4a2a-86bd-b4cb4f423939" providerId="ADAL" clId="{400C925E-870F-4E20-A08C-C83C48193187}" dt="2022-03-12T17:44:55.818" v="5914" actId="571"/>
          <ac:spMkLst>
            <pc:docMk/>
            <pc:sldMk cId="582459042" sldId="293"/>
            <ac:spMk id="160" creationId="{1F7D30FA-6E00-4ACD-B575-55CFEBE248E6}"/>
          </ac:spMkLst>
        </pc:spChg>
        <pc:spChg chg="mod">
          <ac:chgData name="최은서" userId="32224ada-5893-4a2a-86bd-b4cb4f423939" providerId="ADAL" clId="{400C925E-870F-4E20-A08C-C83C48193187}" dt="2022-03-12T17:44:55.818" v="5914" actId="571"/>
          <ac:spMkLst>
            <pc:docMk/>
            <pc:sldMk cId="582459042" sldId="293"/>
            <ac:spMk id="161" creationId="{5EBB8FFA-EDBB-4390-A5B4-EEF83FFFCE83}"/>
          </ac:spMkLst>
        </pc:spChg>
        <pc:spChg chg="mod">
          <ac:chgData name="최은서" userId="32224ada-5893-4a2a-86bd-b4cb4f423939" providerId="ADAL" clId="{400C925E-870F-4E20-A08C-C83C48193187}" dt="2022-03-12T17:44:55.818" v="5914" actId="571"/>
          <ac:spMkLst>
            <pc:docMk/>
            <pc:sldMk cId="582459042" sldId="293"/>
            <ac:spMk id="162" creationId="{CCFE4E1B-0309-40E5-BDA5-CFAB2AACFBF3}"/>
          </ac:spMkLst>
        </pc:spChg>
        <pc:spChg chg="mod">
          <ac:chgData name="최은서" userId="32224ada-5893-4a2a-86bd-b4cb4f423939" providerId="ADAL" clId="{400C925E-870F-4E20-A08C-C83C48193187}" dt="2022-03-12T17:44:55.818" v="5914" actId="571"/>
          <ac:spMkLst>
            <pc:docMk/>
            <pc:sldMk cId="582459042" sldId="293"/>
            <ac:spMk id="165" creationId="{A4E51D4D-1A26-42F9-973A-6657D0137B7C}"/>
          </ac:spMkLst>
        </pc:spChg>
        <pc:spChg chg="mod">
          <ac:chgData name="최은서" userId="32224ada-5893-4a2a-86bd-b4cb4f423939" providerId="ADAL" clId="{400C925E-870F-4E20-A08C-C83C48193187}" dt="2022-03-12T18:20:07.006" v="6558" actId="208"/>
          <ac:spMkLst>
            <pc:docMk/>
            <pc:sldMk cId="582459042" sldId="293"/>
            <ac:spMk id="168" creationId="{95EBEEAB-3655-4B3D-B731-6B9DBCBE2286}"/>
          </ac:spMkLst>
        </pc:spChg>
        <pc:spChg chg="mod">
          <ac:chgData name="최은서" userId="32224ada-5893-4a2a-86bd-b4cb4f423939" providerId="ADAL" clId="{400C925E-870F-4E20-A08C-C83C48193187}" dt="2022-03-12T17:44:55.818" v="5914" actId="571"/>
          <ac:spMkLst>
            <pc:docMk/>
            <pc:sldMk cId="582459042" sldId="293"/>
            <ac:spMk id="169" creationId="{AB7FEC22-7349-4783-A454-CAAEE5EA21A8}"/>
          </ac:spMkLst>
        </pc:spChg>
        <pc:spChg chg="mod">
          <ac:chgData name="최은서" userId="32224ada-5893-4a2a-86bd-b4cb4f423939" providerId="ADAL" clId="{400C925E-870F-4E20-A08C-C83C48193187}" dt="2022-03-12T17:44:55.818" v="5914" actId="571"/>
          <ac:spMkLst>
            <pc:docMk/>
            <pc:sldMk cId="582459042" sldId="293"/>
            <ac:spMk id="170" creationId="{1DD83C87-E8CD-49B0-8685-46F5A0F33EEC}"/>
          </ac:spMkLst>
        </pc:spChg>
        <pc:spChg chg="mod">
          <ac:chgData name="최은서" userId="32224ada-5893-4a2a-86bd-b4cb4f423939" providerId="ADAL" clId="{400C925E-870F-4E20-A08C-C83C48193187}" dt="2022-03-12T17:44:55.818" v="5914" actId="571"/>
          <ac:spMkLst>
            <pc:docMk/>
            <pc:sldMk cId="582459042" sldId="293"/>
            <ac:spMk id="171" creationId="{71FC4AB3-A404-4DC6-9382-E86A9B1DA86E}"/>
          </ac:spMkLst>
        </pc:spChg>
        <pc:spChg chg="mod">
          <ac:chgData name="최은서" userId="32224ada-5893-4a2a-86bd-b4cb4f423939" providerId="ADAL" clId="{400C925E-870F-4E20-A08C-C83C48193187}" dt="2022-03-12T17:44:55.818" v="5914" actId="571"/>
          <ac:spMkLst>
            <pc:docMk/>
            <pc:sldMk cId="582459042" sldId="293"/>
            <ac:spMk id="172" creationId="{6C74D392-5BD1-4705-95DF-BBE97BA7C1EE}"/>
          </ac:spMkLst>
        </pc:spChg>
        <pc:spChg chg="mod">
          <ac:chgData name="최은서" userId="32224ada-5893-4a2a-86bd-b4cb4f423939" providerId="ADAL" clId="{400C925E-870F-4E20-A08C-C83C48193187}" dt="2022-03-12T17:44:55.818" v="5914" actId="571"/>
          <ac:spMkLst>
            <pc:docMk/>
            <pc:sldMk cId="582459042" sldId="293"/>
            <ac:spMk id="173" creationId="{35A17AB5-2951-459D-BD36-58367BE80964}"/>
          </ac:spMkLst>
        </pc:spChg>
        <pc:spChg chg="add del mod">
          <ac:chgData name="최은서" userId="32224ada-5893-4a2a-86bd-b4cb4f423939" providerId="ADAL" clId="{400C925E-870F-4E20-A08C-C83C48193187}" dt="2022-03-13T02:25:19.005" v="10718" actId="1037"/>
          <ac:spMkLst>
            <pc:docMk/>
            <pc:sldMk cId="582459042" sldId="293"/>
            <ac:spMk id="174" creationId="{ACE602DB-4BE8-4386-B06A-D4207D93C21E}"/>
          </ac:spMkLst>
        </pc:spChg>
        <pc:spChg chg="add mod">
          <ac:chgData name="최은서" userId="32224ada-5893-4a2a-86bd-b4cb4f423939" providerId="ADAL" clId="{400C925E-870F-4E20-A08C-C83C48193187}" dt="2022-03-13T02:25:19.005" v="10718" actId="1037"/>
          <ac:spMkLst>
            <pc:docMk/>
            <pc:sldMk cId="582459042" sldId="293"/>
            <ac:spMk id="175" creationId="{923E1137-E7D7-4C99-BE54-79C27D797192}"/>
          </ac:spMkLst>
        </pc:spChg>
        <pc:spChg chg="add mod">
          <ac:chgData name="최은서" userId="32224ada-5893-4a2a-86bd-b4cb4f423939" providerId="ADAL" clId="{400C925E-870F-4E20-A08C-C83C48193187}" dt="2022-03-13T02:25:19.005" v="10718" actId="1037"/>
          <ac:spMkLst>
            <pc:docMk/>
            <pc:sldMk cId="582459042" sldId="293"/>
            <ac:spMk id="180" creationId="{0FCF7789-A3CE-4F94-99D2-EE4D53B1DA58}"/>
          </ac:spMkLst>
        </pc:spChg>
        <pc:spChg chg="add del mod">
          <ac:chgData name="최은서" userId="32224ada-5893-4a2a-86bd-b4cb4f423939" providerId="ADAL" clId="{400C925E-870F-4E20-A08C-C83C48193187}" dt="2022-03-12T17:22:40.948" v="5626" actId="478"/>
          <ac:spMkLst>
            <pc:docMk/>
            <pc:sldMk cId="582459042" sldId="293"/>
            <ac:spMk id="181" creationId="{C150D117-824E-4DF4-9485-8ACD3434D17B}"/>
          </ac:spMkLst>
        </pc:spChg>
        <pc:spChg chg="add del mod">
          <ac:chgData name="최은서" userId="32224ada-5893-4a2a-86bd-b4cb4f423939" providerId="ADAL" clId="{400C925E-870F-4E20-A08C-C83C48193187}" dt="2022-03-12T17:22:40.948" v="5626" actId="478"/>
          <ac:spMkLst>
            <pc:docMk/>
            <pc:sldMk cId="582459042" sldId="293"/>
            <ac:spMk id="182" creationId="{7F2E87C5-0D42-4FC2-A741-DFACDBBC79A9}"/>
          </ac:spMkLst>
        </pc:spChg>
        <pc:spChg chg="add del mod">
          <ac:chgData name="최은서" userId="32224ada-5893-4a2a-86bd-b4cb4f423939" providerId="ADAL" clId="{400C925E-870F-4E20-A08C-C83C48193187}" dt="2022-03-12T17:22:40.948" v="5626" actId="478"/>
          <ac:spMkLst>
            <pc:docMk/>
            <pc:sldMk cId="582459042" sldId="293"/>
            <ac:spMk id="183" creationId="{A3946FA1-043D-4F99-8D16-13ADF59E343A}"/>
          </ac:spMkLst>
        </pc:spChg>
        <pc:spChg chg="add del mod">
          <ac:chgData name="최은서" userId="32224ada-5893-4a2a-86bd-b4cb4f423939" providerId="ADAL" clId="{400C925E-870F-4E20-A08C-C83C48193187}" dt="2022-03-12T17:22:40.948" v="5626" actId="478"/>
          <ac:spMkLst>
            <pc:docMk/>
            <pc:sldMk cId="582459042" sldId="293"/>
            <ac:spMk id="184" creationId="{2E4DC265-F1A0-4F08-94F0-7D7D9322906C}"/>
          </ac:spMkLst>
        </pc:spChg>
        <pc:spChg chg="add del mod">
          <ac:chgData name="최은서" userId="32224ada-5893-4a2a-86bd-b4cb4f423939" providerId="ADAL" clId="{400C925E-870F-4E20-A08C-C83C48193187}" dt="2022-03-12T17:22:36.860" v="5625" actId="478"/>
          <ac:spMkLst>
            <pc:docMk/>
            <pc:sldMk cId="582459042" sldId="293"/>
            <ac:spMk id="185" creationId="{242A95E7-56DA-4C72-BB23-EEED1DFAE579}"/>
          </ac:spMkLst>
        </pc:spChg>
        <pc:spChg chg="add del mod">
          <ac:chgData name="최은서" userId="32224ada-5893-4a2a-86bd-b4cb4f423939" providerId="ADAL" clId="{400C925E-870F-4E20-A08C-C83C48193187}" dt="2022-03-12T17:24:35.096" v="5645" actId="478"/>
          <ac:spMkLst>
            <pc:docMk/>
            <pc:sldMk cId="582459042" sldId="293"/>
            <ac:spMk id="188" creationId="{214B4D71-1FAA-4788-85F6-AF7E6B2F31BD}"/>
          </ac:spMkLst>
        </pc:spChg>
        <pc:spChg chg="add del mod">
          <ac:chgData name="최은서" userId="32224ada-5893-4a2a-86bd-b4cb4f423939" providerId="ADAL" clId="{400C925E-870F-4E20-A08C-C83C48193187}" dt="2022-03-12T17:22:36.860" v="5625" actId="478"/>
          <ac:spMkLst>
            <pc:docMk/>
            <pc:sldMk cId="582459042" sldId="293"/>
            <ac:spMk id="190" creationId="{B5F979A8-A149-48A0-86C5-5A3BCEAACFBE}"/>
          </ac:spMkLst>
        </pc:spChg>
        <pc:spChg chg="add del mod">
          <ac:chgData name="최은서" userId="32224ada-5893-4a2a-86bd-b4cb4f423939" providerId="ADAL" clId="{400C925E-870F-4E20-A08C-C83C48193187}" dt="2022-03-12T17:22:36.860" v="5625" actId="478"/>
          <ac:spMkLst>
            <pc:docMk/>
            <pc:sldMk cId="582459042" sldId="293"/>
            <ac:spMk id="191" creationId="{2D40A764-F36D-48AB-A224-51D22BBE2B98}"/>
          </ac:spMkLst>
        </pc:spChg>
        <pc:spChg chg="add del mod">
          <ac:chgData name="최은서" userId="32224ada-5893-4a2a-86bd-b4cb4f423939" providerId="ADAL" clId="{400C925E-870F-4E20-A08C-C83C48193187}" dt="2022-03-12T17:22:36.860" v="5625" actId="478"/>
          <ac:spMkLst>
            <pc:docMk/>
            <pc:sldMk cId="582459042" sldId="293"/>
            <ac:spMk id="192" creationId="{19376EA0-1AA1-4AC0-A13D-300B21304EC2}"/>
          </ac:spMkLst>
        </pc:spChg>
        <pc:spChg chg="add del mod">
          <ac:chgData name="최은서" userId="32224ada-5893-4a2a-86bd-b4cb4f423939" providerId="ADAL" clId="{400C925E-870F-4E20-A08C-C83C48193187}" dt="2022-03-12T17:22:28.860" v="5624" actId="478"/>
          <ac:spMkLst>
            <pc:docMk/>
            <pc:sldMk cId="582459042" sldId="293"/>
            <ac:spMk id="193" creationId="{95F687D4-0240-48E6-8E26-3F072E868922}"/>
          </ac:spMkLst>
        </pc:spChg>
        <pc:spChg chg="add del mod">
          <ac:chgData name="최은서" userId="32224ada-5893-4a2a-86bd-b4cb4f423939" providerId="ADAL" clId="{400C925E-870F-4E20-A08C-C83C48193187}" dt="2022-03-12T17:33:46.435" v="5760" actId="478"/>
          <ac:spMkLst>
            <pc:docMk/>
            <pc:sldMk cId="582459042" sldId="293"/>
            <ac:spMk id="198" creationId="{6F71064A-CBC0-4D3D-B4E0-CAC216BF31E0}"/>
          </ac:spMkLst>
        </pc:spChg>
        <pc:spChg chg="add mod">
          <ac:chgData name="최은서" userId="32224ada-5893-4a2a-86bd-b4cb4f423939" providerId="ADAL" clId="{400C925E-870F-4E20-A08C-C83C48193187}" dt="2022-03-12T17:41:06.170" v="5880" actId="164"/>
          <ac:spMkLst>
            <pc:docMk/>
            <pc:sldMk cId="582459042" sldId="293"/>
            <ac:spMk id="199" creationId="{A158B193-5453-4077-BD77-2B28D7B3E012}"/>
          </ac:spMkLst>
        </pc:spChg>
        <pc:spChg chg="add mod">
          <ac:chgData name="최은서" userId="32224ada-5893-4a2a-86bd-b4cb4f423939" providerId="ADAL" clId="{400C925E-870F-4E20-A08C-C83C48193187}" dt="2022-03-13T02:25:19.005" v="10718" actId="1037"/>
          <ac:spMkLst>
            <pc:docMk/>
            <pc:sldMk cId="582459042" sldId="293"/>
            <ac:spMk id="200" creationId="{87BE53C6-5719-4D27-B145-CFB0D0E7ED33}"/>
          </ac:spMkLst>
        </pc:spChg>
        <pc:spChg chg="add mod">
          <ac:chgData name="최은서" userId="32224ada-5893-4a2a-86bd-b4cb4f423939" providerId="ADAL" clId="{400C925E-870F-4E20-A08C-C83C48193187}" dt="2022-03-13T02:25:19.005" v="10718" actId="1037"/>
          <ac:spMkLst>
            <pc:docMk/>
            <pc:sldMk cId="582459042" sldId="293"/>
            <ac:spMk id="201" creationId="{5BE54842-019F-48FD-8383-319DFD469AAA}"/>
          </ac:spMkLst>
        </pc:spChg>
        <pc:spChg chg="add mod">
          <ac:chgData name="최은서" userId="32224ada-5893-4a2a-86bd-b4cb4f423939" providerId="ADAL" clId="{400C925E-870F-4E20-A08C-C83C48193187}" dt="2022-03-13T02:25:19.005" v="10718" actId="1037"/>
          <ac:spMkLst>
            <pc:docMk/>
            <pc:sldMk cId="582459042" sldId="293"/>
            <ac:spMk id="202" creationId="{51C5092D-7C4E-4DC4-A3D1-3BFC841CFCCE}"/>
          </ac:spMkLst>
        </pc:spChg>
        <pc:spChg chg="add mod">
          <ac:chgData name="최은서" userId="32224ada-5893-4a2a-86bd-b4cb4f423939" providerId="ADAL" clId="{400C925E-870F-4E20-A08C-C83C48193187}" dt="2022-03-13T02:25:19.005" v="10718" actId="1037"/>
          <ac:spMkLst>
            <pc:docMk/>
            <pc:sldMk cId="582459042" sldId="293"/>
            <ac:spMk id="203" creationId="{95139B1F-C0F7-4139-89F7-80A93806D5B9}"/>
          </ac:spMkLst>
        </pc:spChg>
        <pc:spChg chg="add mod">
          <ac:chgData name="최은서" userId="32224ada-5893-4a2a-86bd-b4cb4f423939" providerId="ADAL" clId="{400C925E-870F-4E20-A08C-C83C48193187}" dt="2022-03-13T02:25:19.005" v="10718" actId="1037"/>
          <ac:spMkLst>
            <pc:docMk/>
            <pc:sldMk cId="582459042" sldId="293"/>
            <ac:spMk id="204" creationId="{888D8D93-03A8-4CB2-B1D7-A5B6122D91CA}"/>
          </ac:spMkLst>
        </pc:spChg>
        <pc:spChg chg="add mod">
          <ac:chgData name="최은서" userId="32224ada-5893-4a2a-86bd-b4cb4f423939" providerId="ADAL" clId="{400C925E-870F-4E20-A08C-C83C48193187}" dt="2022-03-13T02:25:19.005" v="10718" actId="1037"/>
          <ac:spMkLst>
            <pc:docMk/>
            <pc:sldMk cId="582459042" sldId="293"/>
            <ac:spMk id="205" creationId="{764C754F-5E25-4099-9FCF-C2EB1B705D9D}"/>
          </ac:spMkLst>
        </pc:spChg>
        <pc:spChg chg="add mod">
          <ac:chgData name="최은서" userId="32224ada-5893-4a2a-86bd-b4cb4f423939" providerId="ADAL" clId="{400C925E-870F-4E20-A08C-C83C48193187}" dt="2022-03-13T02:25:19.005" v="10718" actId="1037"/>
          <ac:spMkLst>
            <pc:docMk/>
            <pc:sldMk cId="582459042" sldId="293"/>
            <ac:spMk id="206" creationId="{002BCB00-3534-482E-AB3C-A79C34B9B369}"/>
          </ac:spMkLst>
        </pc:spChg>
        <pc:spChg chg="add mod">
          <ac:chgData name="최은서" userId="32224ada-5893-4a2a-86bd-b4cb4f423939" providerId="ADAL" clId="{400C925E-870F-4E20-A08C-C83C48193187}" dt="2022-03-13T02:25:19.005" v="10718" actId="1037"/>
          <ac:spMkLst>
            <pc:docMk/>
            <pc:sldMk cId="582459042" sldId="293"/>
            <ac:spMk id="207" creationId="{58994EA9-E928-4867-9D96-D76DD6A1731E}"/>
          </ac:spMkLst>
        </pc:spChg>
        <pc:spChg chg="add del mod">
          <ac:chgData name="최은서" userId="32224ada-5893-4a2a-86bd-b4cb4f423939" providerId="ADAL" clId="{400C925E-870F-4E20-A08C-C83C48193187}" dt="2022-03-12T17:33:42.680" v="5759"/>
          <ac:spMkLst>
            <pc:docMk/>
            <pc:sldMk cId="582459042" sldId="293"/>
            <ac:spMk id="242" creationId="{717CAE86-C50E-40DE-B12F-0098340B21FC}"/>
          </ac:spMkLst>
        </pc:spChg>
        <pc:spChg chg="add del mod">
          <ac:chgData name="최은서" userId="32224ada-5893-4a2a-86bd-b4cb4f423939" providerId="ADAL" clId="{400C925E-870F-4E20-A08C-C83C48193187}" dt="2022-03-12T17:33:42.680" v="5759"/>
          <ac:spMkLst>
            <pc:docMk/>
            <pc:sldMk cId="582459042" sldId="293"/>
            <ac:spMk id="243" creationId="{EEDA7065-9F5F-44E6-A152-008C5F71A3BA}"/>
          </ac:spMkLst>
        </pc:spChg>
        <pc:spChg chg="add del mod">
          <ac:chgData name="최은서" userId="32224ada-5893-4a2a-86bd-b4cb4f423939" providerId="ADAL" clId="{400C925E-870F-4E20-A08C-C83C48193187}" dt="2022-03-12T17:33:42.680" v="5759"/>
          <ac:spMkLst>
            <pc:docMk/>
            <pc:sldMk cId="582459042" sldId="293"/>
            <ac:spMk id="244" creationId="{F6C42462-B98E-4CC0-8645-AA08D812FC22}"/>
          </ac:spMkLst>
        </pc:spChg>
        <pc:spChg chg="add del mod">
          <ac:chgData name="최은서" userId="32224ada-5893-4a2a-86bd-b4cb4f423939" providerId="ADAL" clId="{400C925E-870F-4E20-A08C-C83C48193187}" dt="2022-03-12T17:33:42.680" v="5759"/>
          <ac:spMkLst>
            <pc:docMk/>
            <pc:sldMk cId="582459042" sldId="293"/>
            <ac:spMk id="245" creationId="{29A61BFD-894F-45AC-AD18-EF1424E32D8C}"/>
          </ac:spMkLst>
        </pc:spChg>
        <pc:spChg chg="add del mod">
          <ac:chgData name="최은서" userId="32224ada-5893-4a2a-86bd-b4cb4f423939" providerId="ADAL" clId="{400C925E-870F-4E20-A08C-C83C48193187}" dt="2022-03-12T17:33:42.680" v="5759"/>
          <ac:spMkLst>
            <pc:docMk/>
            <pc:sldMk cId="582459042" sldId="293"/>
            <ac:spMk id="246" creationId="{D8592551-8A09-4CE7-9300-BD975AE7097F}"/>
          </ac:spMkLst>
        </pc:spChg>
        <pc:spChg chg="add del mod">
          <ac:chgData name="최은서" userId="32224ada-5893-4a2a-86bd-b4cb4f423939" providerId="ADAL" clId="{400C925E-870F-4E20-A08C-C83C48193187}" dt="2022-03-12T17:33:42.680" v="5759"/>
          <ac:spMkLst>
            <pc:docMk/>
            <pc:sldMk cId="582459042" sldId="293"/>
            <ac:spMk id="247" creationId="{8A954A0A-45F0-4656-96FC-F313FE4FE936}"/>
          </ac:spMkLst>
        </pc:spChg>
        <pc:spChg chg="add del mod">
          <ac:chgData name="최은서" userId="32224ada-5893-4a2a-86bd-b4cb4f423939" providerId="ADAL" clId="{400C925E-870F-4E20-A08C-C83C48193187}" dt="2022-03-12T17:33:42.680" v="5759"/>
          <ac:spMkLst>
            <pc:docMk/>
            <pc:sldMk cId="582459042" sldId="293"/>
            <ac:spMk id="248" creationId="{C4772C9B-7C31-4855-816B-81CB88BE86AA}"/>
          </ac:spMkLst>
        </pc:spChg>
        <pc:spChg chg="add del mod">
          <ac:chgData name="최은서" userId="32224ada-5893-4a2a-86bd-b4cb4f423939" providerId="ADAL" clId="{400C925E-870F-4E20-A08C-C83C48193187}" dt="2022-03-12T17:33:42.680" v="5759"/>
          <ac:spMkLst>
            <pc:docMk/>
            <pc:sldMk cId="582459042" sldId="293"/>
            <ac:spMk id="249" creationId="{654DCB4F-E116-4604-A344-4FA5265CBC5E}"/>
          </ac:spMkLst>
        </pc:spChg>
        <pc:spChg chg="add mod">
          <ac:chgData name="최은서" userId="32224ada-5893-4a2a-86bd-b4cb4f423939" providerId="ADAL" clId="{400C925E-870F-4E20-A08C-C83C48193187}" dt="2022-03-13T02:25:19.005" v="10718" actId="1037"/>
          <ac:spMkLst>
            <pc:docMk/>
            <pc:sldMk cId="582459042" sldId="293"/>
            <ac:spMk id="251" creationId="{79F74DC5-187D-455D-9BA2-C2A34C5D4480}"/>
          </ac:spMkLst>
        </pc:spChg>
        <pc:spChg chg="add mod">
          <ac:chgData name="최은서" userId="32224ada-5893-4a2a-86bd-b4cb4f423939" providerId="ADAL" clId="{400C925E-870F-4E20-A08C-C83C48193187}" dt="2022-03-13T02:25:19.005" v="10718" actId="1037"/>
          <ac:spMkLst>
            <pc:docMk/>
            <pc:sldMk cId="582459042" sldId="293"/>
            <ac:spMk id="252" creationId="{590ED7C9-C7A4-48FC-A042-2589AE0D92DB}"/>
          </ac:spMkLst>
        </pc:spChg>
        <pc:spChg chg="add mod">
          <ac:chgData name="최은서" userId="32224ada-5893-4a2a-86bd-b4cb4f423939" providerId="ADAL" clId="{400C925E-870F-4E20-A08C-C83C48193187}" dt="2022-03-13T02:25:19.005" v="10718" actId="1037"/>
          <ac:spMkLst>
            <pc:docMk/>
            <pc:sldMk cId="582459042" sldId="293"/>
            <ac:spMk id="253" creationId="{9D296246-08D2-410F-AA11-ACFA2F6EAFB1}"/>
          </ac:spMkLst>
        </pc:spChg>
        <pc:spChg chg="add mod">
          <ac:chgData name="최은서" userId="32224ada-5893-4a2a-86bd-b4cb4f423939" providerId="ADAL" clId="{400C925E-870F-4E20-A08C-C83C48193187}" dt="2022-03-13T02:25:19.005" v="10718" actId="1037"/>
          <ac:spMkLst>
            <pc:docMk/>
            <pc:sldMk cId="582459042" sldId="293"/>
            <ac:spMk id="254" creationId="{4B72B313-E6A8-4E09-8F55-81FDA945FF60}"/>
          </ac:spMkLst>
        </pc:spChg>
        <pc:spChg chg="add mod">
          <ac:chgData name="최은서" userId="32224ada-5893-4a2a-86bd-b4cb4f423939" providerId="ADAL" clId="{400C925E-870F-4E20-A08C-C83C48193187}" dt="2022-03-13T02:25:19.005" v="10718" actId="1037"/>
          <ac:spMkLst>
            <pc:docMk/>
            <pc:sldMk cId="582459042" sldId="293"/>
            <ac:spMk id="255" creationId="{B6F5E13A-EE31-4234-ADC1-2D010E937555}"/>
          </ac:spMkLst>
        </pc:spChg>
        <pc:spChg chg="add mod">
          <ac:chgData name="최은서" userId="32224ada-5893-4a2a-86bd-b4cb4f423939" providerId="ADAL" clId="{400C925E-870F-4E20-A08C-C83C48193187}" dt="2022-03-13T02:25:19.005" v="10718" actId="1037"/>
          <ac:spMkLst>
            <pc:docMk/>
            <pc:sldMk cId="582459042" sldId="293"/>
            <ac:spMk id="256" creationId="{AC15B1DD-1A45-4C3D-A1FE-0CB72C39DD44}"/>
          </ac:spMkLst>
        </pc:spChg>
        <pc:spChg chg="add mod">
          <ac:chgData name="최은서" userId="32224ada-5893-4a2a-86bd-b4cb4f423939" providerId="ADAL" clId="{400C925E-870F-4E20-A08C-C83C48193187}" dt="2022-03-13T02:25:19.005" v="10718" actId="1037"/>
          <ac:spMkLst>
            <pc:docMk/>
            <pc:sldMk cId="582459042" sldId="293"/>
            <ac:spMk id="257" creationId="{EC359FCE-09A0-4748-B416-DD444ECF40B5}"/>
          </ac:spMkLst>
        </pc:spChg>
        <pc:spChg chg="add mod">
          <ac:chgData name="최은서" userId="32224ada-5893-4a2a-86bd-b4cb4f423939" providerId="ADAL" clId="{400C925E-870F-4E20-A08C-C83C48193187}" dt="2022-03-13T02:25:19.005" v="10718" actId="1037"/>
          <ac:spMkLst>
            <pc:docMk/>
            <pc:sldMk cId="582459042" sldId="293"/>
            <ac:spMk id="258" creationId="{F6F6DD94-3F50-45C1-B715-B4A0633B9466}"/>
          </ac:spMkLst>
        </pc:spChg>
        <pc:spChg chg="add del mod">
          <ac:chgData name="최은서" userId="32224ada-5893-4a2a-86bd-b4cb4f423939" providerId="ADAL" clId="{400C925E-870F-4E20-A08C-C83C48193187}" dt="2022-03-12T17:39:29.346" v="5844" actId="478"/>
          <ac:spMkLst>
            <pc:docMk/>
            <pc:sldMk cId="582459042" sldId="293"/>
            <ac:spMk id="259" creationId="{073621F4-AAEB-4307-94C7-8703CA059E5E}"/>
          </ac:spMkLst>
        </pc:spChg>
        <pc:spChg chg="add mod">
          <ac:chgData name="최은서" userId="32224ada-5893-4a2a-86bd-b4cb4f423939" providerId="ADAL" clId="{400C925E-870F-4E20-A08C-C83C48193187}" dt="2022-03-12T17:37:20.881" v="5806"/>
          <ac:spMkLst>
            <pc:docMk/>
            <pc:sldMk cId="582459042" sldId="293"/>
            <ac:spMk id="260" creationId="{CA28FF93-7222-48E5-A24A-CABC3DA5BF35}"/>
          </ac:spMkLst>
        </pc:spChg>
        <pc:spChg chg="add mod">
          <ac:chgData name="최은서" userId="32224ada-5893-4a2a-86bd-b4cb4f423939" providerId="ADAL" clId="{400C925E-870F-4E20-A08C-C83C48193187}" dt="2022-03-12T17:37:20.881" v="5806"/>
          <ac:spMkLst>
            <pc:docMk/>
            <pc:sldMk cId="582459042" sldId="293"/>
            <ac:spMk id="261" creationId="{E23DCA8B-6CDA-40ED-8A74-09D1F931D6C8}"/>
          </ac:spMkLst>
        </pc:spChg>
        <pc:spChg chg="add mod">
          <ac:chgData name="최은서" userId="32224ada-5893-4a2a-86bd-b4cb4f423939" providerId="ADAL" clId="{400C925E-870F-4E20-A08C-C83C48193187}" dt="2022-03-12T17:37:30.502" v="5811"/>
          <ac:spMkLst>
            <pc:docMk/>
            <pc:sldMk cId="582459042" sldId="293"/>
            <ac:spMk id="262" creationId="{0CAB98CD-2AEC-44ED-8774-6639EEB63DC8}"/>
          </ac:spMkLst>
        </pc:spChg>
        <pc:spChg chg="add mod">
          <ac:chgData name="최은서" userId="32224ada-5893-4a2a-86bd-b4cb4f423939" providerId="ADAL" clId="{400C925E-870F-4E20-A08C-C83C48193187}" dt="2022-03-12T17:37:46.344" v="5825" actId="20577"/>
          <ac:spMkLst>
            <pc:docMk/>
            <pc:sldMk cId="582459042" sldId="293"/>
            <ac:spMk id="263" creationId="{637CB509-BAEE-41B5-92C4-946B58E27DEC}"/>
          </ac:spMkLst>
        </pc:spChg>
        <pc:spChg chg="add mod">
          <ac:chgData name="최은서" userId="32224ada-5893-4a2a-86bd-b4cb4f423939" providerId="ADAL" clId="{400C925E-870F-4E20-A08C-C83C48193187}" dt="2022-03-12T17:39:43.169" v="5848" actId="571"/>
          <ac:spMkLst>
            <pc:docMk/>
            <pc:sldMk cId="582459042" sldId="293"/>
            <ac:spMk id="265" creationId="{EC14E27D-121B-4574-8A99-A3B432E2760B}"/>
          </ac:spMkLst>
        </pc:spChg>
        <pc:spChg chg="add mod">
          <ac:chgData name="최은서" userId="32224ada-5893-4a2a-86bd-b4cb4f423939" providerId="ADAL" clId="{400C925E-870F-4E20-A08C-C83C48193187}" dt="2022-03-12T17:41:06.170" v="5880" actId="164"/>
          <ac:spMkLst>
            <pc:docMk/>
            <pc:sldMk cId="582459042" sldId="293"/>
            <ac:spMk id="266" creationId="{A1E2BA4C-9F52-4582-86E5-AB2ACFC6CC11}"/>
          </ac:spMkLst>
        </pc:spChg>
        <pc:spChg chg="add mod">
          <ac:chgData name="최은서" userId="32224ada-5893-4a2a-86bd-b4cb4f423939" providerId="ADAL" clId="{400C925E-870F-4E20-A08C-C83C48193187}" dt="2022-03-12T17:41:06.170" v="5880" actId="164"/>
          <ac:spMkLst>
            <pc:docMk/>
            <pc:sldMk cId="582459042" sldId="293"/>
            <ac:spMk id="267" creationId="{EBC588F2-137B-4325-BE6D-BACB0544ED70}"/>
          </ac:spMkLst>
        </pc:spChg>
        <pc:spChg chg="add mod">
          <ac:chgData name="최은서" userId="32224ada-5893-4a2a-86bd-b4cb4f423939" providerId="ADAL" clId="{400C925E-870F-4E20-A08C-C83C48193187}" dt="2022-03-12T17:41:06.170" v="5880" actId="164"/>
          <ac:spMkLst>
            <pc:docMk/>
            <pc:sldMk cId="582459042" sldId="293"/>
            <ac:spMk id="268" creationId="{7C90B080-B4CD-47EF-9A09-CC99F75E4AFD}"/>
          </ac:spMkLst>
        </pc:spChg>
        <pc:spChg chg="add mod">
          <ac:chgData name="최은서" userId="32224ada-5893-4a2a-86bd-b4cb4f423939" providerId="ADAL" clId="{400C925E-870F-4E20-A08C-C83C48193187}" dt="2022-03-12T17:41:06.170" v="5880" actId="164"/>
          <ac:spMkLst>
            <pc:docMk/>
            <pc:sldMk cId="582459042" sldId="293"/>
            <ac:spMk id="269" creationId="{2AAF422E-B11E-4771-845A-6EC6A305545A}"/>
          </ac:spMkLst>
        </pc:spChg>
        <pc:spChg chg="add mod">
          <ac:chgData name="최은서" userId="32224ada-5893-4a2a-86bd-b4cb4f423939" providerId="ADAL" clId="{400C925E-870F-4E20-A08C-C83C48193187}" dt="2022-03-12T17:41:06.170" v="5880" actId="164"/>
          <ac:spMkLst>
            <pc:docMk/>
            <pc:sldMk cId="582459042" sldId="293"/>
            <ac:spMk id="270" creationId="{8C54D940-AB99-4A54-B836-14C42A7D9BBD}"/>
          </ac:spMkLst>
        </pc:spChg>
        <pc:spChg chg="add mod">
          <ac:chgData name="최은서" userId="32224ada-5893-4a2a-86bd-b4cb4f423939" providerId="ADAL" clId="{400C925E-870F-4E20-A08C-C83C48193187}" dt="2022-03-12T17:41:06.170" v="5880" actId="164"/>
          <ac:spMkLst>
            <pc:docMk/>
            <pc:sldMk cId="582459042" sldId="293"/>
            <ac:spMk id="271" creationId="{3B14BB7F-4EF4-4517-B1FE-D0680DDAD3C4}"/>
          </ac:spMkLst>
        </pc:spChg>
        <pc:spChg chg="mod">
          <ac:chgData name="최은서" userId="32224ada-5893-4a2a-86bd-b4cb4f423939" providerId="ADAL" clId="{400C925E-870F-4E20-A08C-C83C48193187}" dt="2022-03-12T17:41:09.607" v="5881"/>
          <ac:spMkLst>
            <pc:docMk/>
            <pc:sldMk cId="582459042" sldId="293"/>
            <ac:spMk id="274" creationId="{F2473D34-0D0C-4097-9E03-9E31DFBC041F}"/>
          </ac:spMkLst>
        </pc:spChg>
        <pc:spChg chg="mod">
          <ac:chgData name="최은서" userId="32224ada-5893-4a2a-86bd-b4cb4f423939" providerId="ADAL" clId="{400C925E-870F-4E20-A08C-C83C48193187}" dt="2022-03-12T17:41:09.607" v="5881"/>
          <ac:spMkLst>
            <pc:docMk/>
            <pc:sldMk cId="582459042" sldId="293"/>
            <ac:spMk id="275" creationId="{C09E3603-05EF-4023-A3BF-0A7A0531E60E}"/>
          </ac:spMkLst>
        </pc:spChg>
        <pc:spChg chg="mod">
          <ac:chgData name="최은서" userId="32224ada-5893-4a2a-86bd-b4cb4f423939" providerId="ADAL" clId="{400C925E-870F-4E20-A08C-C83C48193187}" dt="2022-03-12T17:41:09.607" v="5881"/>
          <ac:spMkLst>
            <pc:docMk/>
            <pc:sldMk cId="582459042" sldId="293"/>
            <ac:spMk id="276" creationId="{9A65FAD8-64C2-4EF5-A80E-110D38F5495E}"/>
          </ac:spMkLst>
        </pc:spChg>
        <pc:spChg chg="mod">
          <ac:chgData name="최은서" userId="32224ada-5893-4a2a-86bd-b4cb4f423939" providerId="ADAL" clId="{400C925E-870F-4E20-A08C-C83C48193187}" dt="2022-03-12T17:41:09.607" v="5881"/>
          <ac:spMkLst>
            <pc:docMk/>
            <pc:sldMk cId="582459042" sldId="293"/>
            <ac:spMk id="277" creationId="{628F2C43-E92D-4C8A-AF1E-257C4FA80BCA}"/>
          </ac:spMkLst>
        </pc:spChg>
        <pc:spChg chg="mod">
          <ac:chgData name="최은서" userId="32224ada-5893-4a2a-86bd-b4cb4f423939" providerId="ADAL" clId="{400C925E-870F-4E20-A08C-C83C48193187}" dt="2022-03-12T17:41:09.607" v="5881"/>
          <ac:spMkLst>
            <pc:docMk/>
            <pc:sldMk cId="582459042" sldId="293"/>
            <ac:spMk id="278" creationId="{2A39A733-84E9-4017-9887-4BCABB721F0A}"/>
          </ac:spMkLst>
        </pc:spChg>
        <pc:spChg chg="mod">
          <ac:chgData name="최은서" userId="32224ada-5893-4a2a-86bd-b4cb4f423939" providerId="ADAL" clId="{400C925E-870F-4E20-A08C-C83C48193187}" dt="2022-03-12T17:41:09.607" v="5881"/>
          <ac:spMkLst>
            <pc:docMk/>
            <pc:sldMk cId="582459042" sldId="293"/>
            <ac:spMk id="279" creationId="{4D9A81D8-8504-4CF2-A3EC-ECCB128BAE51}"/>
          </ac:spMkLst>
        </pc:spChg>
        <pc:spChg chg="mod">
          <ac:chgData name="최은서" userId="32224ada-5893-4a2a-86bd-b4cb4f423939" providerId="ADAL" clId="{400C925E-870F-4E20-A08C-C83C48193187}" dt="2022-03-12T17:41:09.607" v="5881"/>
          <ac:spMkLst>
            <pc:docMk/>
            <pc:sldMk cId="582459042" sldId="293"/>
            <ac:spMk id="280" creationId="{1E37CFE9-EF3A-4D62-856F-268949C0A1B7}"/>
          </ac:spMkLst>
        </pc:spChg>
        <pc:spChg chg="mod">
          <ac:chgData name="최은서" userId="32224ada-5893-4a2a-86bd-b4cb4f423939" providerId="ADAL" clId="{400C925E-870F-4E20-A08C-C83C48193187}" dt="2022-03-12T17:41:09.607" v="5881"/>
          <ac:spMkLst>
            <pc:docMk/>
            <pc:sldMk cId="582459042" sldId="293"/>
            <ac:spMk id="281" creationId="{B2145EAA-8E23-44D1-A0EE-1FF0CAD436E6}"/>
          </ac:spMkLst>
        </pc:spChg>
        <pc:spChg chg="mod">
          <ac:chgData name="최은서" userId="32224ada-5893-4a2a-86bd-b4cb4f423939" providerId="ADAL" clId="{400C925E-870F-4E20-A08C-C83C48193187}" dt="2022-03-12T18:01:49.727" v="5965" actId="108"/>
          <ac:spMkLst>
            <pc:docMk/>
            <pc:sldMk cId="582459042" sldId="293"/>
            <ac:spMk id="283" creationId="{7EE0CE6F-411F-443E-BC5A-67A4FF36C096}"/>
          </ac:spMkLst>
        </pc:spChg>
        <pc:spChg chg="mod">
          <ac:chgData name="최은서" userId="32224ada-5893-4a2a-86bd-b4cb4f423939" providerId="ADAL" clId="{400C925E-870F-4E20-A08C-C83C48193187}" dt="2022-03-12T18:01:49.727" v="5965" actId="108"/>
          <ac:spMkLst>
            <pc:docMk/>
            <pc:sldMk cId="582459042" sldId="293"/>
            <ac:spMk id="284" creationId="{2B809896-44C0-4667-B850-64FDB179CA94}"/>
          </ac:spMkLst>
        </pc:spChg>
        <pc:spChg chg="mod">
          <ac:chgData name="최은서" userId="32224ada-5893-4a2a-86bd-b4cb4f423939" providerId="ADAL" clId="{400C925E-870F-4E20-A08C-C83C48193187}" dt="2022-03-12T18:01:49.727" v="5965" actId="108"/>
          <ac:spMkLst>
            <pc:docMk/>
            <pc:sldMk cId="582459042" sldId="293"/>
            <ac:spMk id="285" creationId="{39264941-B29F-4A94-AA48-80495AFD1011}"/>
          </ac:spMkLst>
        </pc:spChg>
        <pc:spChg chg="mod">
          <ac:chgData name="최은서" userId="32224ada-5893-4a2a-86bd-b4cb4f423939" providerId="ADAL" clId="{400C925E-870F-4E20-A08C-C83C48193187}" dt="2022-03-12T18:01:49.727" v="5965" actId="108"/>
          <ac:spMkLst>
            <pc:docMk/>
            <pc:sldMk cId="582459042" sldId="293"/>
            <ac:spMk id="286" creationId="{C28DC28D-9E60-409D-A128-01CB043EB2DA}"/>
          </ac:spMkLst>
        </pc:spChg>
        <pc:spChg chg="mod">
          <ac:chgData name="최은서" userId="32224ada-5893-4a2a-86bd-b4cb4f423939" providerId="ADAL" clId="{400C925E-870F-4E20-A08C-C83C48193187}" dt="2022-03-12T18:01:49.727" v="5965" actId="108"/>
          <ac:spMkLst>
            <pc:docMk/>
            <pc:sldMk cId="582459042" sldId="293"/>
            <ac:spMk id="287" creationId="{64BD8D4C-553B-428F-BB6B-94417754D9B1}"/>
          </ac:spMkLst>
        </pc:spChg>
        <pc:spChg chg="mod">
          <ac:chgData name="최은서" userId="32224ada-5893-4a2a-86bd-b4cb4f423939" providerId="ADAL" clId="{400C925E-870F-4E20-A08C-C83C48193187}" dt="2022-03-12T18:01:49.727" v="5965" actId="108"/>
          <ac:spMkLst>
            <pc:docMk/>
            <pc:sldMk cId="582459042" sldId="293"/>
            <ac:spMk id="288" creationId="{F9522BBD-AA87-4713-BD69-4399737D447A}"/>
          </ac:spMkLst>
        </pc:spChg>
        <pc:spChg chg="mod">
          <ac:chgData name="최은서" userId="32224ada-5893-4a2a-86bd-b4cb4f423939" providerId="ADAL" clId="{400C925E-870F-4E20-A08C-C83C48193187}" dt="2022-03-12T18:01:49.727" v="5965" actId="108"/>
          <ac:spMkLst>
            <pc:docMk/>
            <pc:sldMk cId="582459042" sldId="293"/>
            <ac:spMk id="289" creationId="{C8D126D8-EC8D-4C3B-88E9-7A54E2D65F93}"/>
          </ac:spMkLst>
        </pc:spChg>
        <pc:spChg chg="mod">
          <ac:chgData name="최은서" userId="32224ada-5893-4a2a-86bd-b4cb4f423939" providerId="ADAL" clId="{400C925E-870F-4E20-A08C-C83C48193187}" dt="2022-03-12T18:01:49.727" v="5965" actId="108"/>
          <ac:spMkLst>
            <pc:docMk/>
            <pc:sldMk cId="582459042" sldId="293"/>
            <ac:spMk id="290" creationId="{C5161F9C-655A-4FAE-A1CF-B39C2A77F789}"/>
          </ac:spMkLst>
        </pc:spChg>
        <pc:spChg chg="mod">
          <ac:chgData name="최은서" userId="32224ada-5893-4a2a-86bd-b4cb4f423939" providerId="ADAL" clId="{400C925E-870F-4E20-A08C-C83C48193187}" dt="2022-03-12T17:41:19.176" v="5884"/>
          <ac:spMkLst>
            <pc:docMk/>
            <pc:sldMk cId="582459042" sldId="293"/>
            <ac:spMk id="292" creationId="{4ECAC1A8-85EE-4656-B8DD-28C06D6B9C8F}"/>
          </ac:spMkLst>
        </pc:spChg>
        <pc:spChg chg="mod">
          <ac:chgData name="최은서" userId="32224ada-5893-4a2a-86bd-b4cb4f423939" providerId="ADAL" clId="{400C925E-870F-4E20-A08C-C83C48193187}" dt="2022-03-12T17:41:19.176" v="5884"/>
          <ac:spMkLst>
            <pc:docMk/>
            <pc:sldMk cId="582459042" sldId="293"/>
            <ac:spMk id="293" creationId="{DB3C0C09-BA08-44BE-BC9D-9F1296072EA1}"/>
          </ac:spMkLst>
        </pc:spChg>
        <pc:spChg chg="mod">
          <ac:chgData name="최은서" userId="32224ada-5893-4a2a-86bd-b4cb4f423939" providerId="ADAL" clId="{400C925E-870F-4E20-A08C-C83C48193187}" dt="2022-03-12T17:41:19.176" v="5884"/>
          <ac:spMkLst>
            <pc:docMk/>
            <pc:sldMk cId="582459042" sldId="293"/>
            <ac:spMk id="294" creationId="{53B491EB-EC99-4785-A862-4B9A8B30DD18}"/>
          </ac:spMkLst>
        </pc:spChg>
        <pc:spChg chg="mod">
          <ac:chgData name="최은서" userId="32224ada-5893-4a2a-86bd-b4cb4f423939" providerId="ADAL" clId="{400C925E-870F-4E20-A08C-C83C48193187}" dt="2022-03-12T17:41:19.176" v="5884"/>
          <ac:spMkLst>
            <pc:docMk/>
            <pc:sldMk cId="582459042" sldId="293"/>
            <ac:spMk id="295" creationId="{8CB36A7B-FA64-4C54-A0AA-5C7D7DD81D41}"/>
          </ac:spMkLst>
        </pc:spChg>
        <pc:spChg chg="mod">
          <ac:chgData name="최은서" userId="32224ada-5893-4a2a-86bd-b4cb4f423939" providerId="ADAL" clId="{400C925E-870F-4E20-A08C-C83C48193187}" dt="2022-03-12T17:41:19.176" v="5884"/>
          <ac:spMkLst>
            <pc:docMk/>
            <pc:sldMk cId="582459042" sldId="293"/>
            <ac:spMk id="296" creationId="{3AB27A22-D62C-4020-8668-AC690C089FB7}"/>
          </ac:spMkLst>
        </pc:spChg>
        <pc:spChg chg="mod">
          <ac:chgData name="최은서" userId="32224ada-5893-4a2a-86bd-b4cb4f423939" providerId="ADAL" clId="{400C925E-870F-4E20-A08C-C83C48193187}" dt="2022-03-12T17:41:19.176" v="5884"/>
          <ac:spMkLst>
            <pc:docMk/>
            <pc:sldMk cId="582459042" sldId="293"/>
            <ac:spMk id="297" creationId="{9055168E-0072-4873-A968-73A70D5510C6}"/>
          </ac:spMkLst>
        </pc:spChg>
        <pc:spChg chg="mod">
          <ac:chgData name="최은서" userId="32224ada-5893-4a2a-86bd-b4cb4f423939" providerId="ADAL" clId="{400C925E-870F-4E20-A08C-C83C48193187}" dt="2022-03-12T17:41:19.176" v="5884"/>
          <ac:spMkLst>
            <pc:docMk/>
            <pc:sldMk cId="582459042" sldId="293"/>
            <ac:spMk id="298" creationId="{467A36B1-E7E7-46FA-942B-99DCF4668C4A}"/>
          </ac:spMkLst>
        </pc:spChg>
        <pc:spChg chg="mod">
          <ac:chgData name="최은서" userId="32224ada-5893-4a2a-86bd-b4cb4f423939" providerId="ADAL" clId="{400C925E-870F-4E20-A08C-C83C48193187}" dt="2022-03-12T17:41:19.176" v="5884"/>
          <ac:spMkLst>
            <pc:docMk/>
            <pc:sldMk cId="582459042" sldId="293"/>
            <ac:spMk id="299" creationId="{1845BBDB-1071-4E9F-89FA-515E46FC6BC7}"/>
          </ac:spMkLst>
        </pc:spChg>
        <pc:spChg chg="add mod">
          <ac:chgData name="최은서" userId="32224ada-5893-4a2a-86bd-b4cb4f423939" providerId="ADAL" clId="{400C925E-870F-4E20-A08C-C83C48193187}" dt="2022-03-12T17:44:55.818" v="5914" actId="571"/>
          <ac:spMkLst>
            <pc:docMk/>
            <pc:sldMk cId="582459042" sldId="293"/>
            <ac:spMk id="300" creationId="{669C2927-9CB4-4908-8EC5-90E80C972754}"/>
          </ac:spMkLst>
        </pc:spChg>
        <pc:spChg chg="mod">
          <ac:chgData name="최은서" userId="32224ada-5893-4a2a-86bd-b4cb4f423939" providerId="ADAL" clId="{400C925E-870F-4E20-A08C-C83C48193187}" dt="2022-03-12T18:03:18.035" v="5991"/>
          <ac:spMkLst>
            <pc:docMk/>
            <pc:sldMk cId="582459042" sldId="293"/>
            <ac:spMk id="313" creationId="{99ACE6FA-48D9-43B3-9486-9F4309F2EAEE}"/>
          </ac:spMkLst>
        </pc:spChg>
        <pc:spChg chg="mod">
          <ac:chgData name="최은서" userId="32224ada-5893-4a2a-86bd-b4cb4f423939" providerId="ADAL" clId="{400C925E-870F-4E20-A08C-C83C48193187}" dt="2022-03-12T18:03:18.035" v="5991"/>
          <ac:spMkLst>
            <pc:docMk/>
            <pc:sldMk cId="582459042" sldId="293"/>
            <ac:spMk id="314" creationId="{0FD18199-1B5D-4397-9513-A39EC113CB56}"/>
          </ac:spMkLst>
        </pc:spChg>
        <pc:spChg chg="mod">
          <ac:chgData name="최은서" userId="32224ada-5893-4a2a-86bd-b4cb4f423939" providerId="ADAL" clId="{400C925E-870F-4E20-A08C-C83C48193187}" dt="2022-03-12T18:03:18.035" v="5991"/>
          <ac:spMkLst>
            <pc:docMk/>
            <pc:sldMk cId="582459042" sldId="293"/>
            <ac:spMk id="315" creationId="{92536D24-1010-489D-978F-EF1FC5DD819E}"/>
          </ac:spMkLst>
        </pc:spChg>
        <pc:spChg chg="mod">
          <ac:chgData name="최은서" userId="32224ada-5893-4a2a-86bd-b4cb4f423939" providerId="ADAL" clId="{400C925E-870F-4E20-A08C-C83C48193187}" dt="2022-03-12T18:03:18.035" v="5991"/>
          <ac:spMkLst>
            <pc:docMk/>
            <pc:sldMk cId="582459042" sldId="293"/>
            <ac:spMk id="316" creationId="{5446F526-CFEF-4AA3-AD36-BBCABF3153B5}"/>
          </ac:spMkLst>
        </pc:spChg>
        <pc:spChg chg="mod">
          <ac:chgData name="최은서" userId="32224ada-5893-4a2a-86bd-b4cb4f423939" providerId="ADAL" clId="{400C925E-870F-4E20-A08C-C83C48193187}" dt="2022-03-12T18:03:18.035" v="5991"/>
          <ac:spMkLst>
            <pc:docMk/>
            <pc:sldMk cId="582459042" sldId="293"/>
            <ac:spMk id="317" creationId="{487671DA-48E0-4482-BC6B-4109BC4488E1}"/>
          </ac:spMkLst>
        </pc:spChg>
        <pc:spChg chg="mod">
          <ac:chgData name="최은서" userId="32224ada-5893-4a2a-86bd-b4cb4f423939" providerId="ADAL" clId="{400C925E-870F-4E20-A08C-C83C48193187}" dt="2022-03-12T18:03:18.035" v="5991"/>
          <ac:spMkLst>
            <pc:docMk/>
            <pc:sldMk cId="582459042" sldId="293"/>
            <ac:spMk id="318" creationId="{0982DABB-4EC0-4F42-B110-1442AF7E71AE}"/>
          </ac:spMkLst>
        </pc:spChg>
        <pc:spChg chg="mod">
          <ac:chgData name="최은서" userId="32224ada-5893-4a2a-86bd-b4cb4f423939" providerId="ADAL" clId="{400C925E-870F-4E20-A08C-C83C48193187}" dt="2022-03-12T18:03:18.035" v="5991"/>
          <ac:spMkLst>
            <pc:docMk/>
            <pc:sldMk cId="582459042" sldId="293"/>
            <ac:spMk id="319" creationId="{037BD5FE-0CBD-416C-8178-07D6B9F7AC19}"/>
          </ac:spMkLst>
        </pc:spChg>
        <pc:spChg chg="mod">
          <ac:chgData name="최은서" userId="32224ada-5893-4a2a-86bd-b4cb4f423939" providerId="ADAL" clId="{400C925E-870F-4E20-A08C-C83C48193187}" dt="2022-03-12T18:03:18.035" v="5991"/>
          <ac:spMkLst>
            <pc:docMk/>
            <pc:sldMk cId="582459042" sldId="293"/>
            <ac:spMk id="320" creationId="{6E22B0AF-9E99-43F3-B1BD-F7562A5B05FC}"/>
          </ac:spMkLst>
        </pc:spChg>
        <pc:spChg chg="mod">
          <ac:chgData name="최은서" userId="32224ada-5893-4a2a-86bd-b4cb4f423939" providerId="ADAL" clId="{400C925E-870F-4E20-A08C-C83C48193187}" dt="2022-03-12T18:03:26.096" v="5995"/>
          <ac:spMkLst>
            <pc:docMk/>
            <pc:sldMk cId="582459042" sldId="293"/>
            <ac:spMk id="322" creationId="{E48AF958-182D-47EE-9069-AA8B0C138A6C}"/>
          </ac:spMkLst>
        </pc:spChg>
        <pc:spChg chg="mod">
          <ac:chgData name="최은서" userId="32224ada-5893-4a2a-86bd-b4cb4f423939" providerId="ADAL" clId="{400C925E-870F-4E20-A08C-C83C48193187}" dt="2022-03-12T18:03:26.096" v="5995"/>
          <ac:spMkLst>
            <pc:docMk/>
            <pc:sldMk cId="582459042" sldId="293"/>
            <ac:spMk id="323" creationId="{B9B2A38C-3223-4068-B4C7-EFD2E6753878}"/>
          </ac:spMkLst>
        </pc:spChg>
        <pc:spChg chg="mod">
          <ac:chgData name="최은서" userId="32224ada-5893-4a2a-86bd-b4cb4f423939" providerId="ADAL" clId="{400C925E-870F-4E20-A08C-C83C48193187}" dt="2022-03-12T18:03:26.096" v="5995"/>
          <ac:spMkLst>
            <pc:docMk/>
            <pc:sldMk cId="582459042" sldId="293"/>
            <ac:spMk id="324" creationId="{03D7BF22-4F65-4A1D-97DC-36A7C4B69D55}"/>
          </ac:spMkLst>
        </pc:spChg>
        <pc:spChg chg="mod">
          <ac:chgData name="최은서" userId="32224ada-5893-4a2a-86bd-b4cb4f423939" providerId="ADAL" clId="{400C925E-870F-4E20-A08C-C83C48193187}" dt="2022-03-12T18:03:26.096" v="5995"/>
          <ac:spMkLst>
            <pc:docMk/>
            <pc:sldMk cId="582459042" sldId="293"/>
            <ac:spMk id="325" creationId="{0758B9DD-A05C-44D8-8328-E3E4C5B0E5F4}"/>
          </ac:spMkLst>
        </pc:spChg>
        <pc:spChg chg="mod">
          <ac:chgData name="최은서" userId="32224ada-5893-4a2a-86bd-b4cb4f423939" providerId="ADAL" clId="{400C925E-870F-4E20-A08C-C83C48193187}" dt="2022-03-12T18:03:26.096" v="5995"/>
          <ac:spMkLst>
            <pc:docMk/>
            <pc:sldMk cId="582459042" sldId="293"/>
            <ac:spMk id="326" creationId="{12DF32C8-8008-433C-8FDB-AE4CDDF092D3}"/>
          </ac:spMkLst>
        </pc:spChg>
        <pc:spChg chg="mod">
          <ac:chgData name="최은서" userId="32224ada-5893-4a2a-86bd-b4cb4f423939" providerId="ADAL" clId="{400C925E-870F-4E20-A08C-C83C48193187}" dt="2022-03-12T18:03:26.096" v="5995"/>
          <ac:spMkLst>
            <pc:docMk/>
            <pc:sldMk cId="582459042" sldId="293"/>
            <ac:spMk id="327" creationId="{6CCACF7D-D34D-4730-B28A-B50D9330B923}"/>
          </ac:spMkLst>
        </pc:spChg>
        <pc:spChg chg="mod">
          <ac:chgData name="최은서" userId="32224ada-5893-4a2a-86bd-b4cb4f423939" providerId="ADAL" clId="{400C925E-870F-4E20-A08C-C83C48193187}" dt="2022-03-12T18:03:26.096" v="5995"/>
          <ac:spMkLst>
            <pc:docMk/>
            <pc:sldMk cId="582459042" sldId="293"/>
            <ac:spMk id="328" creationId="{7F0C3076-938C-4F48-9E03-128DE08554CB}"/>
          </ac:spMkLst>
        </pc:spChg>
        <pc:spChg chg="mod">
          <ac:chgData name="최은서" userId="32224ada-5893-4a2a-86bd-b4cb4f423939" providerId="ADAL" clId="{400C925E-870F-4E20-A08C-C83C48193187}" dt="2022-03-12T18:03:26.096" v="5995"/>
          <ac:spMkLst>
            <pc:docMk/>
            <pc:sldMk cId="582459042" sldId="293"/>
            <ac:spMk id="329" creationId="{401B64B8-BE25-4632-843B-A701DA272DBF}"/>
          </ac:spMkLst>
        </pc:spChg>
        <pc:spChg chg="mod">
          <ac:chgData name="최은서" userId="32224ada-5893-4a2a-86bd-b4cb4f423939" providerId="ADAL" clId="{400C925E-870F-4E20-A08C-C83C48193187}" dt="2022-03-12T18:03:35.338" v="5998"/>
          <ac:spMkLst>
            <pc:docMk/>
            <pc:sldMk cId="582459042" sldId="293"/>
            <ac:spMk id="331" creationId="{44AA55E4-A75C-4CD1-8C08-5C7E74BF7A61}"/>
          </ac:spMkLst>
        </pc:spChg>
        <pc:spChg chg="mod">
          <ac:chgData name="최은서" userId="32224ada-5893-4a2a-86bd-b4cb4f423939" providerId="ADAL" clId="{400C925E-870F-4E20-A08C-C83C48193187}" dt="2022-03-12T18:03:35.338" v="5998"/>
          <ac:spMkLst>
            <pc:docMk/>
            <pc:sldMk cId="582459042" sldId="293"/>
            <ac:spMk id="332" creationId="{E1B78CE1-53D4-4717-BD9A-3ACECBDEA6A0}"/>
          </ac:spMkLst>
        </pc:spChg>
        <pc:spChg chg="mod">
          <ac:chgData name="최은서" userId="32224ada-5893-4a2a-86bd-b4cb4f423939" providerId="ADAL" clId="{400C925E-870F-4E20-A08C-C83C48193187}" dt="2022-03-12T18:03:35.338" v="5998"/>
          <ac:spMkLst>
            <pc:docMk/>
            <pc:sldMk cId="582459042" sldId="293"/>
            <ac:spMk id="333" creationId="{532291DB-3687-4161-9BEF-B2833C06C23E}"/>
          </ac:spMkLst>
        </pc:spChg>
        <pc:spChg chg="mod">
          <ac:chgData name="최은서" userId="32224ada-5893-4a2a-86bd-b4cb4f423939" providerId="ADAL" clId="{400C925E-870F-4E20-A08C-C83C48193187}" dt="2022-03-12T18:03:35.338" v="5998"/>
          <ac:spMkLst>
            <pc:docMk/>
            <pc:sldMk cId="582459042" sldId="293"/>
            <ac:spMk id="334" creationId="{87AC6F4A-175F-4CB8-908E-8153C71A008D}"/>
          </ac:spMkLst>
        </pc:spChg>
        <pc:spChg chg="mod">
          <ac:chgData name="최은서" userId="32224ada-5893-4a2a-86bd-b4cb4f423939" providerId="ADAL" clId="{400C925E-870F-4E20-A08C-C83C48193187}" dt="2022-03-12T18:03:35.338" v="5998"/>
          <ac:spMkLst>
            <pc:docMk/>
            <pc:sldMk cId="582459042" sldId="293"/>
            <ac:spMk id="335" creationId="{7E813649-FF46-4C2B-9FB6-91D60E0209E7}"/>
          </ac:spMkLst>
        </pc:spChg>
        <pc:spChg chg="mod">
          <ac:chgData name="최은서" userId="32224ada-5893-4a2a-86bd-b4cb4f423939" providerId="ADAL" clId="{400C925E-870F-4E20-A08C-C83C48193187}" dt="2022-03-12T18:03:35.338" v="5998"/>
          <ac:spMkLst>
            <pc:docMk/>
            <pc:sldMk cId="582459042" sldId="293"/>
            <ac:spMk id="336" creationId="{D664E05F-5F73-46BD-9090-D9119BBE6850}"/>
          </ac:spMkLst>
        </pc:spChg>
        <pc:spChg chg="mod">
          <ac:chgData name="최은서" userId="32224ada-5893-4a2a-86bd-b4cb4f423939" providerId="ADAL" clId="{400C925E-870F-4E20-A08C-C83C48193187}" dt="2022-03-12T18:03:35.338" v="5998"/>
          <ac:spMkLst>
            <pc:docMk/>
            <pc:sldMk cId="582459042" sldId="293"/>
            <ac:spMk id="337" creationId="{35FDB6D2-B4CE-4ACC-B8A8-DDAB4C865367}"/>
          </ac:spMkLst>
        </pc:spChg>
        <pc:spChg chg="mod">
          <ac:chgData name="최은서" userId="32224ada-5893-4a2a-86bd-b4cb4f423939" providerId="ADAL" clId="{400C925E-870F-4E20-A08C-C83C48193187}" dt="2022-03-12T18:03:35.338" v="5998"/>
          <ac:spMkLst>
            <pc:docMk/>
            <pc:sldMk cId="582459042" sldId="293"/>
            <ac:spMk id="338" creationId="{7CFF21A4-F537-4F14-ACC9-6BA2A3030E01}"/>
          </ac:spMkLst>
        </pc:spChg>
        <pc:spChg chg="add mod ord">
          <ac:chgData name="최은서" userId="32224ada-5893-4a2a-86bd-b4cb4f423939" providerId="ADAL" clId="{400C925E-870F-4E20-A08C-C83C48193187}" dt="2022-03-13T02:25:19.005" v="10718" actId="1037"/>
          <ac:spMkLst>
            <pc:docMk/>
            <pc:sldMk cId="582459042" sldId="293"/>
            <ac:spMk id="346" creationId="{68FD3724-1803-4FF7-A7D8-775C6CF12776}"/>
          </ac:spMkLst>
        </pc:spChg>
        <pc:spChg chg="add mod">
          <ac:chgData name="최은서" userId="32224ada-5893-4a2a-86bd-b4cb4f423939" providerId="ADAL" clId="{400C925E-870F-4E20-A08C-C83C48193187}" dt="2022-03-12T18:38:45.928" v="6919" actId="20577"/>
          <ac:spMkLst>
            <pc:docMk/>
            <pc:sldMk cId="582459042" sldId="293"/>
            <ac:spMk id="349" creationId="{0B8BFC44-0B9E-4DF8-B5B2-90344DCFB9C0}"/>
          </ac:spMkLst>
        </pc:spChg>
        <pc:spChg chg="add mod">
          <ac:chgData name="최은서" userId="32224ada-5893-4a2a-86bd-b4cb4f423939" providerId="ADAL" clId="{400C925E-870F-4E20-A08C-C83C48193187}" dt="2022-03-12T18:58:45.109" v="7051"/>
          <ac:spMkLst>
            <pc:docMk/>
            <pc:sldMk cId="582459042" sldId="293"/>
            <ac:spMk id="350" creationId="{3BD98A54-BA07-4F75-AA86-C1C3D7C966A4}"/>
          </ac:spMkLst>
        </pc:spChg>
        <pc:spChg chg="add del mod">
          <ac:chgData name="최은서" userId="32224ada-5893-4a2a-86bd-b4cb4f423939" providerId="ADAL" clId="{400C925E-870F-4E20-A08C-C83C48193187}" dt="2022-03-12T18:24:57.045" v="6737" actId="478"/>
          <ac:spMkLst>
            <pc:docMk/>
            <pc:sldMk cId="582459042" sldId="293"/>
            <ac:spMk id="351" creationId="{1BFD160B-EBCC-4B5E-A545-4D77A45A3EE4}"/>
          </ac:spMkLst>
        </pc:spChg>
        <pc:spChg chg="add mod">
          <ac:chgData name="최은서" userId="32224ada-5893-4a2a-86bd-b4cb4f423939" providerId="ADAL" clId="{400C925E-870F-4E20-A08C-C83C48193187}" dt="2022-03-13T13:41:10.583" v="20723" actId="1076"/>
          <ac:spMkLst>
            <pc:docMk/>
            <pc:sldMk cId="582459042" sldId="293"/>
            <ac:spMk id="353" creationId="{D847AFFD-A333-49D1-AC71-37A7E2DE6E52}"/>
          </ac:spMkLst>
        </pc:spChg>
        <pc:spChg chg="add del mod">
          <ac:chgData name="최은서" userId="32224ada-5893-4a2a-86bd-b4cb4f423939" providerId="ADAL" clId="{400C925E-870F-4E20-A08C-C83C48193187}" dt="2022-03-12T18:04:24.567" v="6006" actId="478"/>
          <ac:spMkLst>
            <pc:docMk/>
            <pc:sldMk cId="582459042" sldId="293"/>
            <ac:spMk id="964" creationId="{44864D32-5A2D-4C09-8216-06CC93BBDC9F}"/>
          </ac:spMkLst>
        </pc:spChg>
        <pc:spChg chg="add del mod">
          <ac:chgData name="최은서" userId="32224ada-5893-4a2a-86bd-b4cb4f423939" providerId="ADAL" clId="{400C925E-870F-4E20-A08C-C83C48193187}" dt="2022-03-12T17:42:36.677" v="5892" actId="478"/>
          <ac:spMkLst>
            <pc:docMk/>
            <pc:sldMk cId="582459042" sldId="293"/>
            <ac:spMk id="967" creationId="{624E4075-0F6D-4F66-8BC8-27EB08B5C178}"/>
          </ac:spMkLst>
        </pc:spChg>
        <pc:spChg chg="add mod">
          <ac:chgData name="최은서" userId="32224ada-5893-4a2a-86bd-b4cb4f423939" providerId="ADAL" clId="{400C925E-870F-4E20-A08C-C83C48193187}" dt="2022-03-12T17:41:06.170" v="5880" actId="164"/>
          <ac:spMkLst>
            <pc:docMk/>
            <pc:sldMk cId="582459042" sldId="293"/>
            <ac:spMk id="996" creationId="{2BBA2B8F-A6E4-4E36-BF3A-5904A78EF89E}"/>
          </ac:spMkLst>
        </pc:spChg>
        <pc:spChg chg="add mod">
          <ac:chgData name="최은서" userId="32224ada-5893-4a2a-86bd-b4cb4f423939" providerId="ADAL" clId="{400C925E-870F-4E20-A08C-C83C48193187}" dt="2022-03-12T18:42:17.348" v="7004" actId="1038"/>
          <ac:spMkLst>
            <pc:docMk/>
            <pc:sldMk cId="582459042" sldId="293"/>
            <ac:spMk id="1007" creationId="{C28AEAB4-1A38-400E-93E6-CC3BB4E25CB2}"/>
          </ac:spMkLst>
        </pc:spChg>
        <pc:grpChg chg="add del mod">
          <ac:chgData name="최은서" userId="32224ada-5893-4a2a-86bd-b4cb4f423939" providerId="ADAL" clId="{400C925E-870F-4E20-A08C-C83C48193187}" dt="2022-03-12T14:51:36.120" v="2701" actId="478"/>
          <ac:grpSpMkLst>
            <pc:docMk/>
            <pc:sldMk cId="582459042" sldId="293"/>
            <ac:grpSpMk id="10" creationId="{41327DF9-5FE8-4688-B161-65276B21B88C}"/>
          </ac:grpSpMkLst>
        </pc:grpChg>
        <pc:grpChg chg="add mod">
          <ac:chgData name="최은서" userId="32224ada-5893-4a2a-86bd-b4cb4f423939" providerId="ADAL" clId="{400C925E-870F-4E20-A08C-C83C48193187}" dt="2022-03-12T15:17:46.042" v="3114" actId="164"/>
          <ac:grpSpMkLst>
            <pc:docMk/>
            <pc:sldMk cId="582459042" sldId="293"/>
            <ac:grpSpMk id="55" creationId="{0104753F-6DCC-4048-9702-C6339DB7C7DA}"/>
          </ac:grpSpMkLst>
        </pc:grpChg>
        <pc:grpChg chg="add mod">
          <ac:chgData name="최은서" userId="32224ada-5893-4a2a-86bd-b4cb4f423939" providerId="ADAL" clId="{400C925E-870F-4E20-A08C-C83C48193187}" dt="2022-03-12T15:17:54.262" v="3115" actId="164"/>
          <ac:grpSpMkLst>
            <pc:docMk/>
            <pc:sldMk cId="582459042" sldId="293"/>
            <ac:grpSpMk id="56" creationId="{123C6465-CBCA-4355-BD0C-874879F06B71}"/>
          </ac:grpSpMkLst>
        </pc:grpChg>
        <pc:grpChg chg="add mod">
          <ac:chgData name="최은서" userId="32224ada-5893-4a2a-86bd-b4cb4f423939" providerId="ADAL" clId="{400C925E-870F-4E20-A08C-C83C48193187}" dt="2022-03-12T15:17:02.320" v="3102" actId="571"/>
          <ac:grpSpMkLst>
            <pc:docMk/>
            <pc:sldMk cId="582459042" sldId="293"/>
            <ac:grpSpMk id="75" creationId="{EF25D216-124A-4720-8213-09F313043277}"/>
          </ac:grpSpMkLst>
        </pc:grpChg>
        <pc:grpChg chg="add del mod">
          <ac:chgData name="최은서" userId="32224ada-5893-4a2a-86bd-b4cb4f423939" providerId="ADAL" clId="{400C925E-870F-4E20-A08C-C83C48193187}" dt="2022-03-12T15:17:57.197" v="3116" actId="478"/>
          <ac:grpSpMkLst>
            <pc:docMk/>
            <pc:sldMk cId="582459042" sldId="293"/>
            <ac:grpSpMk id="93" creationId="{24210C0F-CCA8-41B3-99A6-11CE60B08C84}"/>
          </ac:grpSpMkLst>
        </pc:grpChg>
        <pc:grpChg chg="add del mod">
          <ac:chgData name="최은서" userId="32224ada-5893-4a2a-86bd-b4cb4f423939" providerId="ADAL" clId="{400C925E-870F-4E20-A08C-C83C48193187}" dt="2022-03-12T15:38:14.865" v="3346" actId="21"/>
          <ac:grpSpMkLst>
            <pc:docMk/>
            <pc:sldMk cId="582459042" sldId="293"/>
            <ac:grpSpMk id="113" creationId="{2D1A8274-461F-45E5-9AEB-0567AB716ACB}"/>
          </ac:grpSpMkLst>
        </pc:grpChg>
        <pc:grpChg chg="mod">
          <ac:chgData name="최은서" userId="32224ada-5893-4a2a-86bd-b4cb4f423939" providerId="ADAL" clId="{400C925E-870F-4E20-A08C-C83C48193187}" dt="2022-03-12T15:18:14.581" v="3120" actId="571"/>
          <ac:grpSpMkLst>
            <pc:docMk/>
            <pc:sldMk cId="582459042" sldId="293"/>
            <ac:grpSpMk id="114" creationId="{41AF2882-8F43-4C43-B9ED-51D9E73DA276}"/>
          </ac:grpSpMkLst>
        </pc:grpChg>
        <pc:grpChg chg="add mod">
          <ac:chgData name="최은서" userId="32224ada-5893-4a2a-86bd-b4cb4f423939" providerId="ADAL" clId="{400C925E-870F-4E20-A08C-C83C48193187}" dt="2022-03-13T02:25:19.005" v="10718" actId="1037"/>
          <ac:grpSpMkLst>
            <pc:docMk/>
            <pc:sldMk cId="582459042" sldId="293"/>
            <ac:grpSpMk id="136" creationId="{1C06CD98-58DC-4481-8598-14875E464416}"/>
          </ac:grpSpMkLst>
        </pc:grpChg>
        <pc:grpChg chg="mod">
          <ac:chgData name="최은서" userId="32224ada-5893-4a2a-86bd-b4cb4f423939" providerId="ADAL" clId="{400C925E-870F-4E20-A08C-C83C48193187}" dt="2022-03-12T17:37:20.881" v="5806"/>
          <ac:grpSpMkLst>
            <pc:docMk/>
            <pc:sldMk cId="582459042" sldId="293"/>
            <ac:grpSpMk id="137" creationId="{52D2DA18-0E2D-485B-95D9-10F5B7C26995}"/>
          </ac:grpSpMkLst>
        </pc:grpChg>
        <pc:grpChg chg="add mod">
          <ac:chgData name="최은서" userId="32224ada-5893-4a2a-86bd-b4cb4f423939" providerId="ADAL" clId="{400C925E-870F-4E20-A08C-C83C48193187}" dt="2022-03-13T02:25:19.005" v="10718" actId="1037"/>
          <ac:grpSpMkLst>
            <pc:docMk/>
            <pc:sldMk cId="582459042" sldId="293"/>
            <ac:grpSpMk id="155" creationId="{395B6273-DB21-4685-B5D1-128DA6C3E428}"/>
          </ac:grpSpMkLst>
        </pc:grpChg>
        <pc:grpChg chg="mod">
          <ac:chgData name="최은서" userId="32224ada-5893-4a2a-86bd-b4cb4f423939" providerId="ADAL" clId="{400C925E-870F-4E20-A08C-C83C48193187}" dt="2022-03-12T17:44:55.818" v="5914" actId="571"/>
          <ac:grpSpMkLst>
            <pc:docMk/>
            <pc:sldMk cId="582459042" sldId="293"/>
            <ac:grpSpMk id="156" creationId="{B292C78E-57B7-414B-BD1A-93D3B8EE0BBB}"/>
          </ac:grpSpMkLst>
        </pc:grpChg>
        <pc:grpChg chg="add del mod">
          <ac:chgData name="최은서" userId="32224ada-5893-4a2a-86bd-b4cb4f423939" providerId="ADAL" clId="{400C925E-870F-4E20-A08C-C83C48193187}" dt="2022-03-12T18:03:16.730" v="5990" actId="478"/>
          <ac:grpSpMkLst>
            <pc:docMk/>
            <pc:sldMk cId="582459042" sldId="293"/>
            <ac:grpSpMk id="273" creationId="{FA3EDC91-2BBB-4198-B292-2589AF9FF7E6}"/>
          </ac:grpSpMkLst>
        </pc:grpChg>
        <pc:grpChg chg="add del mod">
          <ac:chgData name="최은서" userId="32224ada-5893-4a2a-86bd-b4cb4f423939" providerId="ADAL" clId="{400C925E-870F-4E20-A08C-C83C48193187}" dt="2022-03-12T18:03:16.730" v="5990" actId="478"/>
          <ac:grpSpMkLst>
            <pc:docMk/>
            <pc:sldMk cId="582459042" sldId="293"/>
            <ac:grpSpMk id="282" creationId="{64BD2450-411C-453F-A155-0AD6404646B6}"/>
          </ac:grpSpMkLst>
        </pc:grpChg>
        <pc:grpChg chg="add mod">
          <ac:chgData name="최은서" userId="32224ada-5893-4a2a-86bd-b4cb4f423939" providerId="ADAL" clId="{400C925E-870F-4E20-A08C-C83C48193187}" dt="2022-03-13T02:25:19.005" v="10718" actId="1037"/>
          <ac:grpSpMkLst>
            <pc:docMk/>
            <pc:sldMk cId="582459042" sldId="293"/>
            <ac:grpSpMk id="291" creationId="{1DDE2AB4-0401-483E-A292-588BC25C0B24}"/>
          </ac:grpSpMkLst>
        </pc:grpChg>
        <pc:grpChg chg="add mod">
          <ac:chgData name="최은서" userId="32224ada-5893-4a2a-86bd-b4cb4f423939" providerId="ADAL" clId="{400C925E-870F-4E20-A08C-C83C48193187}" dt="2022-03-13T02:25:19.005" v="10718" actId="1037"/>
          <ac:grpSpMkLst>
            <pc:docMk/>
            <pc:sldMk cId="582459042" sldId="293"/>
            <ac:grpSpMk id="312" creationId="{6820F777-C2BD-4CCD-B5F1-F303FFF57596}"/>
          </ac:grpSpMkLst>
        </pc:grpChg>
        <pc:grpChg chg="add mod">
          <ac:chgData name="최은서" userId="32224ada-5893-4a2a-86bd-b4cb4f423939" providerId="ADAL" clId="{400C925E-870F-4E20-A08C-C83C48193187}" dt="2022-03-13T02:25:19.005" v="10718" actId="1037"/>
          <ac:grpSpMkLst>
            <pc:docMk/>
            <pc:sldMk cId="582459042" sldId="293"/>
            <ac:grpSpMk id="321" creationId="{CDFED63F-789A-4DF1-9FBB-26A1422B3A42}"/>
          </ac:grpSpMkLst>
        </pc:grpChg>
        <pc:grpChg chg="add mod">
          <ac:chgData name="최은서" userId="32224ada-5893-4a2a-86bd-b4cb4f423939" providerId="ADAL" clId="{400C925E-870F-4E20-A08C-C83C48193187}" dt="2022-03-13T02:25:19.005" v="10718" actId="1037"/>
          <ac:grpSpMkLst>
            <pc:docMk/>
            <pc:sldMk cId="582459042" sldId="293"/>
            <ac:grpSpMk id="330" creationId="{C03D9599-691A-4C98-8A6E-F588114D56F8}"/>
          </ac:grpSpMkLst>
        </pc:grpChg>
        <pc:grpChg chg="add del mod">
          <ac:chgData name="최은서" userId="32224ada-5893-4a2a-86bd-b4cb4f423939" providerId="ADAL" clId="{400C925E-870F-4E20-A08C-C83C48193187}" dt="2022-03-12T15:38:14.865" v="3346" actId="21"/>
          <ac:grpSpMkLst>
            <pc:docMk/>
            <pc:sldMk cId="582459042" sldId="293"/>
            <ac:grpSpMk id="960" creationId="{D06FD752-82DA-4869-9D24-FADF15862444}"/>
          </ac:grpSpMkLst>
        </pc:grpChg>
        <pc:grpChg chg="add del mod">
          <ac:chgData name="최은서" userId="32224ada-5893-4a2a-86bd-b4cb4f423939" providerId="ADAL" clId="{400C925E-870F-4E20-A08C-C83C48193187}" dt="2022-03-12T18:03:16.730" v="5990" actId="478"/>
          <ac:grpSpMkLst>
            <pc:docMk/>
            <pc:sldMk cId="582459042" sldId="293"/>
            <ac:grpSpMk id="997" creationId="{27B949F3-A43A-4E5E-8287-A594E3CAB9DE}"/>
          </ac:grpSpMkLst>
        </pc:grpChg>
        <pc:grpChg chg="mod">
          <ac:chgData name="최은서" userId="32224ada-5893-4a2a-86bd-b4cb4f423939" providerId="ADAL" clId="{400C925E-870F-4E20-A08C-C83C48193187}" dt="2022-03-13T02:25:17.493" v="10717" actId="1037"/>
          <ac:grpSpMkLst>
            <pc:docMk/>
            <pc:sldMk cId="582459042" sldId="293"/>
            <ac:grpSpMk id="1002" creationId="{00000000-0000-0000-0000-000000000000}"/>
          </ac:grpSpMkLst>
        </pc:grpChg>
        <pc:picChg chg="add del mod">
          <ac:chgData name="최은서" userId="32224ada-5893-4a2a-86bd-b4cb4f423939" providerId="ADAL" clId="{400C925E-870F-4E20-A08C-C83C48193187}" dt="2022-03-12T14:51:36.120" v="2701" actId="478"/>
          <ac:picMkLst>
            <pc:docMk/>
            <pc:sldMk cId="582459042" sldId="293"/>
            <ac:picMk id="16" creationId="{48F6E80A-0CD1-4E3C-96C6-18A7BB5191B9}"/>
          </ac:picMkLst>
        </pc:picChg>
        <pc:picChg chg="add mod">
          <ac:chgData name="최은서" userId="32224ada-5893-4a2a-86bd-b4cb4f423939" providerId="ADAL" clId="{400C925E-870F-4E20-A08C-C83C48193187}" dt="2022-03-12T15:17:54.262" v="3115" actId="164"/>
          <ac:picMkLst>
            <pc:docMk/>
            <pc:sldMk cId="582459042" sldId="293"/>
            <ac:picMk id="62" creationId="{96DA423B-BDCF-4A03-B37E-2E8AF992BC1D}"/>
          </ac:picMkLst>
        </pc:picChg>
        <pc:picChg chg="add mod">
          <ac:chgData name="최은서" userId="32224ada-5893-4a2a-86bd-b4cb4f423939" providerId="ADAL" clId="{400C925E-870F-4E20-A08C-C83C48193187}" dt="2022-03-12T15:17:02.320" v="3102" actId="571"/>
          <ac:picMkLst>
            <pc:docMk/>
            <pc:sldMk cId="582459042" sldId="293"/>
            <ac:picMk id="81" creationId="{287A5245-A4CE-41BE-A0BA-BAFE75011675}"/>
          </ac:picMkLst>
        </pc:picChg>
        <pc:picChg chg="add del mod">
          <ac:chgData name="최은서" userId="32224ada-5893-4a2a-86bd-b4cb4f423939" providerId="ADAL" clId="{400C925E-870F-4E20-A08C-C83C48193187}" dt="2022-03-12T15:17:57.197" v="3116" actId="478"/>
          <ac:picMkLst>
            <pc:docMk/>
            <pc:sldMk cId="582459042" sldId="293"/>
            <ac:picMk id="99" creationId="{40855187-2180-42BD-9E76-1A2C0B28FCB3}"/>
          </ac:picMkLst>
        </pc:picChg>
        <pc:picChg chg="mod">
          <ac:chgData name="최은서" userId="32224ada-5893-4a2a-86bd-b4cb4f423939" providerId="ADAL" clId="{400C925E-870F-4E20-A08C-C83C48193187}" dt="2022-03-12T15:18:14.581" v="3120" actId="571"/>
          <ac:picMkLst>
            <pc:docMk/>
            <pc:sldMk cId="582459042" sldId="293"/>
            <ac:picMk id="115" creationId="{8D8D2CFD-7FBE-4CB4-94C5-FF2845B22B7B}"/>
          </ac:picMkLst>
        </pc:picChg>
        <pc:picChg chg="add del mod">
          <ac:chgData name="최은서" userId="32224ada-5893-4a2a-86bd-b4cb4f423939" providerId="ADAL" clId="{400C925E-870F-4E20-A08C-C83C48193187}" dt="2022-03-12T17:58:52.284" v="5946" actId="478"/>
          <ac:picMkLst>
            <pc:docMk/>
            <pc:sldMk cId="582459042" sldId="293"/>
            <ac:picMk id="135" creationId="{82F5ABF5-9DB4-42D8-B3FE-A3399507B658}"/>
          </ac:picMkLst>
        </pc:picChg>
        <pc:picChg chg="mod">
          <ac:chgData name="최은서" userId="32224ada-5893-4a2a-86bd-b4cb4f423939" providerId="ADAL" clId="{400C925E-870F-4E20-A08C-C83C48193187}" dt="2022-03-12T17:37:20.881" v="5806"/>
          <ac:picMkLst>
            <pc:docMk/>
            <pc:sldMk cId="582459042" sldId="293"/>
            <ac:picMk id="138" creationId="{BBF69A13-4F5A-4A9D-A6D4-B4DB441E30F3}"/>
          </ac:picMkLst>
        </pc:picChg>
        <pc:picChg chg="mod">
          <ac:chgData name="최은서" userId="32224ada-5893-4a2a-86bd-b4cb4f423939" providerId="ADAL" clId="{400C925E-870F-4E20-A08C-C83C48193187}" dt="2022-03-12T17:44:55.818" v="5914" actId="571"/>
          <ac:picMkLst>
            <pc:docMk/>
            <pc:sldMk cId="582459042" sldId="293"/>
            <ac:picMk id="157" creationId="{1FBCFF53-D056-419E-B97F-A51278AC4688}"/>
          </ac:picMkLst>
        </pc:picChg>
        <pc:picChg chg="add del mod">
          <ac:chgData name="최은서" userId="32224ada-5893-4a2a-86bd-b4cb4f423939" providerId="ADAL" clId="{400C925E-870F-4E20-A08C-C83C48193187}" dt="2022-03-12T17:18:25.269" v="5517" actId="478"/>
          <ac:picMkLst>
            <pc:docMk/>
            <pc:sldMk cId="582459042" sldId="293"/>
            <ac:picMk id="176" creationId="{4AE693CC-E772-45AF-8C8D-D306494ECE1B}"/>
          </ac:picMkLst>
        </pc:picChg>
        <pc:cxnChg chg="add del mod">
          <ac:chgData name="최은서" userId="32224ada-5893-4a2a-86bd-b4cb4f423939" providerId="ADAL" clId="{400C925E-870F-4E20-A08C-C83C48193187}" dt="2022-03-12T14:51:36.120" v="2701" actId="478"/>
          <ac:cxnSpMkLst>
            <pc:docMk/>
            <pc:sldMk cId="582459042" sldId="293"/>
            <ac:cxnSpMk id="22" creationId="{AB25EAA5-3362-4A47-81FE-6C1D92E7FEA6}"/>
          </ac:cxnSpMkLst>
        </pc:cxnChg>
        <pc:cxnChg chg="add del mod">
          <ac:chgData name="최은서" userId="32224ada-5893-4a2a-86bd-b4cb4f423939" providerId="ADAL" clId="{400C925E-870F-4E20-A08C-C83C48193187}" dt="2022-03-12T14:44:16.629" v="2559" actId="478"/>
          <ac:cxnSpMkLst>
            <pc:docMk/>
            <pc:sldMk cId="582459042" sldId="293"/>
            <ac:cxnSpMk id="24" creationId="{B7E2CC1C-7A77-4B47-AC6C-A95F51BCDF3C}"/>
          </ac:cxnSpMkLst>
        </pc:cxnChg>
        <pc:cxnChg chg="add del mod">
          <ac:chgData name="최은서" userId="32224ada-5893-4a2a-86bd-b4cb4f423939" providerId="ADAL" clId="{400C925E-870F-4E20-A08C-C83C48193187}" dt="2022-03-12T14:51:36.120" v="2701" actId="478"/>
          <ac:cxnSpMkLst>
            <pc:docMk/>
            <pc:sldMk cId="582459042" sldId="293"/>
            <ac:cxnSpMk id="26" creationId="{D52E4A85-9D10-486E-885A-3B40ED3FC793}"/>
          </ac:cxnSpMkLst>
        </pc:cxnChg>
        <pc:cxnChg chg="add del mod">
          <ac:chgData name="최은서" userId="32224ada-5893-4a2a-86bd-b4cb4f423939" providerId="ADAL" clId="{400C925E-870F-4E20-A08C-C83C48193187}" dt="2022-03-12T14:44:16.948" v="2560" actId="478"/>
          <ac:cxnSpMkLst>
            <pc:docMk/>
            <pc:sldMk cId="582459042" sldId="293"/>
            <ac:cxnSpMk id="27" creationId="{0905E825-8794-4E66-BDB0-9D395D5651D0}"/>
          </ac:cxnSpMkLst>
        </pc:cxnChg>
        <pc:cxnChg chg="add del mod">
          <ac:chgData name="최은서" userId="32224ada-5893-4a2a-86bd-b4cb4f423939" providerId="ADAL" clId="{400C925E-870F-4E20-A08C-C83C48193187}" dt="2022-03-12T14:43:58.440" v="2555" actId="478"/>
          <ac:cxnSpMkLst>
            <pc:docMk/>
            <pc:sldMk cId="582459042" sldId="293"/>
            <ac:cxnSpMk id="29" creationId="{EF8AC3E8-613A-4172-B515-5B473A597342}"/>
          </ac:cxnSpMkLst>
        </pc:cxnChg>
        <pc:cxnChg chg="add del mod">
          <ac:chgData name="최은서" userId="32224ada-5893-4a2a-86bd-b4cb4f423939" providerId="ADAL" clId="{400C925E-870F-4E20-A08C-C83C48193187}" dt="2022-03-12T14:51:36.120" v="2701" actId="478"/>
          <ac:cxnSpMkLst>
            <pc:docMk/>
            <pc:sldMk cId="582459042" sldId="293"/>
            <ac:cxnSpMk id="40" creationId="{A43434F2-A193-4CC9-9B1E-DBEA1C092FC8}"/>
          </ac:cxnSpMkLst>
        </pc:cxnChg>
        <pc:cxnChg chg="add del mod">
          <ac:chgData name="최은서" userId="32224ada-5893-4a2a-86bd-b4cb4f423939" providerId="ADAL" clId="{400C925E-870F-4E20-A08C-C83C48193187}" dt="2022-03-12T14:49:41.417" v="2641" actId="478"/>
          <ac:cxnSpMkLst>
            <pc:docMk/>
            <pc:sldMk cId="582459042" sldId="293"/>
            <ac:cxnSpMk id="49" creationId="{E5747841-2A27-4660-8248-FB243641FAB7}"/>
          </ac:cxnSpMkLst>
        </pc:cxnChg>
        <pc:cxnChg chg="add del mod">
          <ac:chgData name="최은서" userId="32224ada-5893-4a2a-86bd-b4cb4f423939" providerId="ADAL" clId="{400C925E-870F-4E20-A08C-C83C48193187}" dt="2022-03-12T14:48:03.671" v="2604" actId="478"/>
          <ac:cxnSpMkLst>
            <pc:docMk/>
            <pc:sldMk cId="582459042" sldId="293"/>
            <ac:cxnSpMk id="50" creationId="{B4568D91-141E-4626-8041-63923EB82249}"/>
          </ac:cxnSpMkLst>
        </pc:cxnChg>
        <pc:cxnChg chg="add del mod">
          <ac:chgData name="최은서" userId="32224ada-5893-4a2a-86bd-b4cb4f423939" providerId="ADAL" clId="{400C925E-870F-4E20-A08C-C83C48193187}" dt="2022-03-12T14:51:36.120" v="2701" actId="478"/>
          <ac:cxnSpMkLst>
            <pc:docMk/>
            <pc:sldMk cId="582459042" sldId="293"/>
            <ac:cxnSpMk id="51" creationId="{71EBEFD4-AA32-4AF6-89D4-54B36C1B1E5F}"/>
          </ac:cxnSpMkLst>
        </pc:cxnChg>
        <pc:cxnChg chg="add mod">
          <ac:chgData name="최은서" userId="32224ada-5893-4a2a-86bd-b4cb4f423939" providerId="ADAL" clId="{400C925E-870F-4E20-A08C-C83C48193187}" dt="2022-03-12T15:17:54.262" v="3115" actId="164"/>
          <ac:cxnSpMkLst>
            <pc:docMk/>
            <pc:sldMk cId="582459042" sldId="293"/>
            <ac:cxnSpMk id="68" creationId="{3E11D02F-B1A5-4343-BA08-3F37501703D9}"/>
          </ac:cxnSpMkLst>
        </pc:cxnChg>
        <pc:cxnChg chg="add mod">
          <ac:chgData name="최은서" userId="32224ada-5893-4a2a-86bd-b4cb4f423939" providerId="ADAL" clId="{400C925E-870F-4E20-A08C-C83C48193187}" dt="2022-03-12T15:17:54.262" v="3115" actId="164"/>
          <ac:cxnSpMkLst>
            <pc:docMk/>
            <pc:sldMk cId="582459042" sldId="293"/>
            <ac:cxnSpMk id="69" creationId="{24E3F525-9E5F-431E-84CD-D7FFC9FFD4A0}"/>
          </ac:cxnSpMkLst>
        </pc:cxnChg>
        <pc:cxnChg chg="add mod">
          <ac:chgData name="최은서" userId="32224ada-5893-4a2a-86bd-b4cb4f423939" providerId="ADAL" clId="{400C925E-870F-4E20-A08C-C83C48193187}" dt="2022-03-12T15:17:54.262" v="3115" actId="164"/>
          <ac:cxnSpMkLst>
            <pc:docMk/>
            <pc:sldMk cId="582459042" sldId="293"/>
            <ac:cxnSpMk id="71" creationId="{29E43588-9B89-4274-B702-FE03FAEC6C3C}"/>
          </ac:cxnSpMkLst>
        </pc:cxnChg>
        <pc:cxnChg chg="add mod">
          <ac:chgData name="최은서" userId="32224ada-5893-4a2a-86bd-b4cb4f423939" providerId="ADAL" clId="{400C925E-870F-4E20-A08C-C83C48193187}" dt="2022-03-12T15:17:54.262" v="3115" actId="164"/>
          <ac:cxnSpMkLst>
            <pc:docMk/>
            <pc:sldMk cId="582459042" sldId="293"/>
            <ac:cxnSpMk id="72" creationId="{BCE12F85-AE8C-4F69-BB6A-671C63D58524}"/>
          </ac:cxnSpMkLst>
        </pc:cxnChg>
        <pc:cxnChg chg="add mod">
          <ac:chgData name="최은서" userId="32224ada-5893-4a2a-86bd-b4cb4f423939" providerId="ADAL" clId="{400C925E-870F-4E20-A08C-C83C48193187}" dt="2022-03-12T15:17:02.320" v="3102" actId="571"/>
          <ac:cxnSpMkLst>
            <pc:docMk/>
            <pc:sldMk cId="582459042" sldId="293"/>
            <ac:cxnSpMk id="87" creationId="{DF2055F5-D80E-4856-8C05-77F8561B0CB7}"/>
          </ac:cxnSpMkLst>
        </pc:cxnChg>
        <pc:cxnChg chg="add mod">
          <ac:chgData name="최은서" userId="32224ada-5893-4a2a-86bd-b4cb4f423939" providerId="ADAL" clId="{400C925E-870F-4E20-A08C-C83C48193187}" dt="2022-03-12T15:17:02.320" v="3102" actId="571"/>
          <ac:cxnSpMkLst>
            <pc:docMk/>
            <pc:sldMk cId="582459042" sldId="293"/>
            <ac:cxnSpMk id="88" creationId="{D9733F23-6A70-4772-BA77-4C1C8631CC62}"/>
          </ac:cxnSpMkLst>
        </pc:cxnChg>
        <pc:cxnChg chg="add mod">
          <ac:chgData name="최은서" userId="32224ada-5893-4a2a-86bd-b4cb4f423939" providerId="ADAL" clId="{400C925E-870F-4E20-A08C-C83C48193187}" dt="2022-03-12T15:17:02.320" v="3102" actId="571"/>
          <ac:cxnSpMkLst>
            <pc:docMk/>
            <pc:sldMk cId="582459042" sldId="293"/>
            <ac:cxnSpMk id="90" creationId="{AD01616A-8B41-442B-9AE6-274C17376DCD}"/>
          </ac:cxnSpMkLst>
        </pc:cxnChg>
        <pc:cxnChg chg="add mod">
          <ac:chgData name="최은서" userId="32224ada-5893-4a2a-86bd-b4cb4f423939" providerId="ADAL" clId="{400C925E-870F-4E20-A08C-C83C48193187}" dt="2022-03-12T15:17:02.320" v="3102" actId="571"/>
          <ac:cxnSpMkLst>
            <pc:docMk/>
            <pc:sldMk cId="582459042" sldId="293"/>
            <ac:cxnSpMk id="91" creationId="{C6801825-ADB2-4938-A040-307707EAF95C}"/>
          </ac:cxnSpMkLst>
        </pc:cxnChg>
        <pc:cxnChg chg="add del mod">
          <ac:chgData name="최은서" userId="32224ada-5893-4a2a-86bd-b4cb4f423939" providerId="ADAL" clId="{400C925E-870F-4E20-A08C-C83C48193187}" dt="2022-03-12T15:17:57.197" v="3116" actId="478"/>
          <ac:cxnSpMkLst>
            <pc:docMk/>
            <pc:sldMk cId="582459042" sldId="293"/>
            <ac:cxnSpMk id="105" creationId="{873FF43D-FCB3-4AA2-9013-CABEE1A1BB9C}"/>
          </ac:cxnSpMkLst>
        </pc:cxnChg>
        <pc:cxnChg chg="add del mod">
          <ac:chgData name="최은서" userId="32224ada-5893-4a2a-86bd-b4cb4f423939" providerId="ADAL" clId="{400C925E-870F-4E20-A08C-C83C48193187}" dt="2022-03-12T15:17:57.197" v="3116" actId="478"/>
          <ac:cxnSpMkLst>
            <pc:docMk/>
            <pc:sldMk cId="582459042" sldId="293"/>
            <ac:cxnSpMk id="106" creationId="{705E9677-C3F6-4EAF-88FF-7F19E8C27A37}"/>
          </ac:cxnSpMkLst>
        </pc:cxnChg>
        <pc:cxnChg chg="add del mod">
          <ac:chgData name="최은서" userId="32224ada-5893-4a2a-86bd-b4cb4f423939" providerId="ADAL" clId="{400C925E-870F-4E20-A08C-C83C48193187}" dt="2022-03-12T15:17:57.197" v="3116" actId="478"/>
          <ac:cxnSpMkLst>
            <pc:docMk/>
            <pc:sldMk cId="582459042" sldId="293"/>
            <ac:cxnSpMk id="108" creationId="{22D27A77-164F-4AA7-98BF-85EFE1F05D35}"/>
          </ac:cxnSpMkLst>
        </pc:cxnChg>
        <pc:cxnChg chg="add del mod">
          <ac:chgData name="최은서" userId="32224ada-5893-4a2a-86bd-b4cb4f423939" providerId="ADAL" clId="{400C925E-870F-4E20-A08C-C83C48193187}" dt="2022-03-12T15:17:57.197" v="3116" actId="478"/>
          <ac:cxnSpMkLst>
            <pc:docMk/>
            <pc:sldMk cId="582459042" sldId="293"/>
            <ac:cxnSpMk id="109" creationId="{42E01887-83D4-4B7E-9585-2FEF9700CAF0}"/>
          </ac:cxnSpMkLst>
        </pc:cxnChg>
        <pc:cxnChg chg="mod">
          <ac:chgData name="최은서" userId="32224ada-5893-4a2a-86bd-b4cb4f423939" providerId="ADAL" clId="{400C925E-870F-4E20-A08C-C83C48193187}" dt="2022-03-12T15:18:14.581" v="3120" actId="571"/>
          <ac:cxnSpMkLst>
            <pc:docMk/>
            <pc:sldMk cId="582459042" sldId="293"/>
            <ac:cxnSpMk id="121" creationId="{D6E84134-81B8-40DD-9290-FF55AB185C2D}"/>
          </ac:cxnSpMkLst>
        </pc:cxnChg>
        <pc:cxnChg chg="mod">
          <ac:chgData name="최은서" userId="32224ada-5893-4a2a-86bd-b4cb4f423939" providerId="ADAL" clId="{400C925E-870F-4E20-A08C-C83C48193187}" dt="2022-03-12T15:18:14.581" v="3120" actId="571"/>
          <ac:cxnSpMkLst>
            <pc:docMk/>
            <pc:sldMk cId="582459042" sldId="293"/>
            <ac:cxnSpMk id="122" creationId="{1C92C80A-BD2C-4A98-B6A7-F0DEE2388352}"/>
          </ac:cxnSpMkLst>
        </pc:cxnChg>
        <pc:cxnChg chg="mod">
          <ac:chgData name="최은서" userId="32224ada-5893-4a2a-86bd-b4cb4f423939" providerId="ADAL" clId="{400C925E-870F-4E20-A08C-C83C48193187}" dt="2022-03-12T15:18:14.581" v="3120" actId="571"/>
          <ac:cxnSpMkLst>
            <pc:docMk/>
            <pc:sldMk cId="582459042" sldId="293"/>
            <ac:cxnSpMk id="124" creationId="{53AF296F-27F6-4CB7-98B3-237CBBEFCF97}"/>
          </ac:cxnSpMkLst>
        </pc:cxnChg>
        <pc:cxnChg chg="mod">
          <ac:chgData name="최은서" userId="32224ada-5893-4a2a-86bd-b4cb4f423939" providerId="ADAL" clId="{400C925E-870F-4E20-A08C-C83C48193187}" dt="2022-03-12T15:18:14.581" v="3120" actId="571"/>
          <ac:cxnSpMkLst>
            <pc:docMk/>
            <pc:sldMk cId="582459042" sldId="293"/>
            <ac:cxnSpMk id="125" creationId="{2ECEFC4F-0921-4972-AE53-ABB823E70D8F}"/>
          </ac:cxnSpMkLst>
        </pc:cxnChg>
        <pc:cxnChg chg="mod">
          <ac:chgData name="최은서" userId="32224ada-5893-4a2a-86bd-b4cb4f423939" providerId="ADAL" clId="{400C925E-870F-4E20-A08C-C83C48193187}" dt="2022-03-12T17:37:20.881" v="5806"/>
          <ac:cxnSpMkLst>
            <pc:docMk/>
            <pc:sldMk cId="582459042" sldId="293"/>
            <ac:cxnSpMk id="144" creationId="{D7C6AAC5-DD3C-4D36-A580-80F50CF00281}"/>
          </ac:cxnSpMkLst>
        </pc:cxnChg>
        <pc:cxnChg chg="mod">
          <ac:chgData name="최은서" userId="32224ada-5893-4a2a-86bd-b4cb4f423939" providerId="ADAL" clId="{400C925E-870F-4E20-A08C-C83C48193187}" dt="2022-03-12T17:37:20.881" v="5806"/>
          <ac:cxnSpMkLst>
            <pc:docMk/>
            <pc:sldMk cId="582459042" sldId="293"/>
            <ac:cxnSpMk id="145" creationId="{F1829934-4857-4F5C-8D5B-F2411BCE7E99}"/>
          </ac:cxnSpMkLst>
        </pc:cxnChg>
        <pc:cxnChg chg="mod">
          <ac:chgData name="최은서" userId="32224ada-5893-4a2a-86bd-b4cb4f423939" providerId="ADAL" clId="{400C925E-870F-4E20-A08C-C83C48193187}" dt="2022-03-12T17:37:20.881" v="5806"/>
          <ac:cxnSpMkLst>
            <pc:docMk/>
            <pc:sldMk cId="582459042" sldId="293"/>
            <ac:cxnSpMk id="147" creationId="{97FEDFFA-5372-43B8-A5F9-EC5814B8DD82}"/>
          </ac:cxnSpMkLst>
        </pc:cxnChg>
        <pc:cxnChg chg="mod">
          <ac:chgData name="최은서" userId="32224ada-5893-4a2a-86bd-b4cb4f423939" providerId="ADAL" clId="{400C925E-870F-4E20-A08C-C83C48193187}" dt="2022-03-12T17:37:20.881" v="5806"/>
          <ac:cxnSpMkLst>
            <pc:docMk/>
            <pc:sldMk cId="582459042" sldId="293"/>
            <ac:cxnSpMk id="148" creationId="{EF86DF7D-C1C3-45F3-9955-608EFFA13355}"/>
          </ac:cxnSpMkLst>
        </pc:cxnChg>
        <pc:cxnChg chg="mod">
          <ac:chgData name="최은서" userId="32224ada-5893-4a2a-86bd-b4cb4f423939" providerId="ADAL" clId="{400C925E-870F-4E20-A08C-C83C48193187}" dt="2022-03-12T17:44:55.818" v="5914" actId="571"/>
          <ac:cxnSpMkLst>
            <pc:docMk/>
            <pc:sldMk cId="582459042" sldId="293"/>
            <ac:cxnSpMk id="163" creationId="{90A41C8F-7DDB-4ED8-81E7-F4F5C8947771}"/>
          </ac:cxnSpMkLst>
        </pc:cxnChg>
        <pc:cxnChg chg="mod">
          <ac:chgData name="최은서" userId="32224ada-5893-4a2a-86bd-b4cb4f423939" providerId="ADAL" clId="{400C925E-870F-4E20-A08C-C83C48193187}" dt="2022-03-12T17:44:55.818" v="5914" actId="571"/>
          <ac:cxnSpMkLst>
            <pc:docMk/>
            <pc:sldMk cId="582459042" sldId="293"/>
            <ac:cxnSpMk id="164" creationId="{F1A46B89-34AC-4858-A185-ACAE9A900420}"/>
          </ac:cxnSpMkLst>
        </pc:cxnChg>
        <pc:cxnChg chg="mod">
          <ac:chgData name="최은서" userId="32224ada-5893-4a2a-86bd-b4cb4f423939" providerId="ADAL" clId="{400C925E-870F-4E20-A08C-C83C48193187}" dt="2022-03-12T17:44:55.818" v="5914" actId="571"/>
          <ac:cxnSpMkLst>
            <pc:docMk/>
            <pc:sldMk cId="582459042" sldId="293"/>
            <ac:cxnSpMk id="166" creationId="{DA60736D-38F0-4200-8162-9E082CC99063}"/>
          </ac:cxnSpMkLst>
        </pc:cxnChg>
        <pc:cxnChg chg="mod">
          <ac:chgData name="최은서" userId="32224ada-5893-4a2a-86bd-b4cb4f423939" providerId="ADAL" clId="{400C925E-870F-4E20-A08C-C83C48193187}" dt="2022-03-12T17:44:55.818" v="5914" actId="571"/>
          <ac:cxnSpMkLst>
            <pc:docMk/>
            <pc:sldMk cId="582459042" sldId="293"/>
            <ac:cxnSpMk id="167" creationId="{89389A02-EBCC-4565-A9AF-AAF0AD06F8F4}"/>
          </ac:cxnSpMkLst>
        </pc:cxnChg>
        <pc:cxnChg chg="add mod">
          <ac:chgData name="최은서" userId="32224ada-5893-4a2a-86bd-b4cb4f423939" providerId="ADAL" clId="{400C925E-870F-4E20-A08C-C83C48193187}" dt="2022-03-13T02:25:19.005" v="10718" actId="1037"/>
          <ac:cxnSpMkLst>
            <pc:docMk/>
            <pc:sldMk cId="582459042" sldId="293"/>
            <ac:cxnSpMk id="197" creationId="{86F3467D-400E-47B1-A009-D29632A33FF8}"/>
          </ac:cxnSpMkLst>
        </pc:cxnChg>
        <pc:cxnChg chg="add del mod">
          <ac:chgData name="최은서" userId="32224ada-5893-4a2a-86bd-b4cb4f423939" providerId="ADAL" clId="{400C925E-870F-4E20-A08C-C83C48193187}" dt="2022-03-12T17:33:23.095" v="5753" actId="21"/>
          <ac:cxnSpMkLst>
            <pc:docMk/>
            <pc:sldMk cId="582459042" sldId="293"/>
            <ac:cxnSpMk id="213" creationId="{850F7492-5716-4EBF-981B-1F1ED6C58D73}"/>
          </ac:cxnSpMkLst>
        </pc:cxnChg>
        <pc:cxnChg chg="add del mod">
          <ac:chgData name="최은서" userId="32224ada-5893-4a2a-86bd-b4cb4f423939" providerId="ADAL" clId="{400C925E-870F-4E20-A08C-C83C48193187}" dt="2022-03-12T17:33:23.095" v="5753" actId="21"/>
          <ac:cxnSpMkLst>
            <pc:docMk/>
            <pc:sldMk cId="582459042" sldId="293"/>
            <ac:cxnSpMk id="214" creationId="{D510F0AC-E21B-42AD-9692-7FC7B535D675}"/>
          </ac:cxnSpMkLst>
        </pc:cxnChg>
        <pc:cxnChg chg="add del mod">
          <ac:chgData name="최은서" userId="32224ada-5893-4a2a-86bd-b4cb4f423939" providerId="ADAL" clId="{400C925E-870F-4E20-A08C-C83C48193187}" dt="2022-03-12T17:33:23.095" v="5753" actId="21"/>
          <ac:cxnSpMkLst>
            <pc:docMk/>
            <pc:sldMk cId="582459042" sldId="293"/>
            <ac:cxnSpMk id="215" creationId="{98577A56-0C6E-40AB-BD13-12730851BDC7}"/>
          </ac:cxnSpMkLst>
        </pc:cxnChg>
        <pc:cxnChg chg="add del mod">
          <ac:chgData name="최은서" userId="32224ada-5893-4a2a-86bd-b4cb4f423939" providerId="ADAL" clId="{400C925E-870F-4E20-A08C-C83C48193187}" dt="2022-03-12T17:33:23.095" v="5753" actId="21"/>
          <ac:cxnSpMkLst>
            <pc:docMk/>
            <pc:sldMk cId="582459042" sldId="293"/>
            <ac:cxnSpMk id="216" creationId="{46CA1423-A9E2-4213-BB80-A600A297911E}"/>
          </ac:cxnSpMkLst>
        </pc:cxnChg>
        <pc:cxnChg chg="add del mod">
          <ac:chgData name="최은서" userId="32224ada-5893-4a2a-86bd-b4cb4f423939" providerId="ADAL" clId="{400C925E-870F-4E20-A08C-C83C48193187}" dt="2022-03-12T17:32:27.872" v="5745" actId="478"/>
          <ac:cxnSpMkLst>
            <pc:docMk/>
            <pc:sldMk cId="582459042" sldId="293"/>
            <ac:cxnSpMk id="217" creationId="{40A82279-87CF-42A4-AFFD-B9FACF188CF9}"/>
          </ac:cxnSpMkLst>
        </pc:cxnChg>
        <pc:cxnChg chg="add del mod">
          <ac:chgData name="최은서" userId="32224ada-5893-4a2a-86bd-b4cb4f423939" providerId="ADAL" clId="{400C925E-870F-4E20-A08C-C83C48193187}" dt="2022-03-12T17:33:23.095" v="5753" actId="21"/>
          <ac:cxnSpMkLst>
            <pc:docMk/>
            <pc:sldMk cId="582459042" sldId="293"/>
            <ac:cxnSpMk id="218" creationId="{9E659046-7B97-4441-B1CD-1BABD7C2CC90}"/>
          </ac:cxnSpMkLst>
        </pc:cxnChg>
        <pc:cxnChg chg="add del mod">
          <ac:chgData name="최은서" userId="32224ada-5893-4a2a-86bd-b4cb4f423939" providerId="ADAL" clId="{400C925E-870F-4E20-A08C-C83C48193187}" dt="2022-03-12T17:33:23.095" v="5753" actId="21"/>
          <ac:cxnSpMkLst>
            <pc:docMk/>
            <pc:sldMk cId="582459042" sldId="293"/>
            <ac:cxnSpMk id="219" creationId="{B4D1A8D9-38C7-4C4C-B6B7-7C511CF19E2D}"/>
          </ac:cxnSpMkLst>
        </pc:cxnChg>
        <pc:cxnChg chg="add del mod">
          <ac:chgData name="최은서" userId="32224ada-5893-4a2a-86bd-b4cb4f423939" providerId="ADAL" clId="{400C925E-870F-4E20-A08C-C83C48193187}" dt="2022-03-12T17:33:42.680" v="5759"/>
          <ac:cxnSpMkLst>
            <pc:docMk/>
            <pc:sldMk cId="582459042" sldId="293"/>
            <ac:cxnSpMk id="241" creationId="{DECD8AC1-56AC-46E3-968E-10A993E905F6}"/>
          </ac:cxnSpMkLst>
        </pc:cxnChg>
        <pc:cxnChg chg="add del mod">
          <ac:chgData name="최은서" userId="32224ada-5893-4a2a-86bd-b4cb4f423939" providerId="ADAL" clId="{400C925E-870F-4E20-A08C-C83C48193187}" dt="2022-03-12T17:34:00.647" v="5763" actId="478"/>
          <ac:cxnSpMkLst>
            <pc:docMk/>
            <pc:sldMk cId="582459042" sldId="293"/>
            <ac:cxnSpMk id="250" creationId="{0FBC616D-F64B-44E8-839C-FAB365C1DE7C}"/>
          </ac:cxnSpMkLst>
        </pc:cxnChg>
        <pc:cxnChg chg="add mod">
          <ac:chgData name="최은서" userId="32224ada-5893-4a2a-86bd-b4cb4f423939" providerId="ADAL" clId="{400C925E-870F-4E20-A08C-C83C48193187}" dt="2022-03-13T02:25:19.005" v="10718" actId="1037"/>
          <ac:cxnSpMkLst>
            <pc:docMk/>
            <pc:sldMk cId="582459042" sldId="293"/>
            <ac:cxnSpMk id="306" creationId="{E16C5F7B-94A1-435A-994E-18E258346CE9}"/>
          </ac:cxnSpMkLst>
        </pc:cxnChg>
        <pc:cxnChg chg="add mod">
          <ac:chgData name="최은서" userId="32224ada-5893-4a2a-86bd-b4cb4f423939" providerId="ADAL" clId="{400C925E-870F-4E20-A08C-C83C48193187}" dt="2022-03-13T02:25:19.005" v="10718" actId="1037"/>
          <ac:cxnSpMkLst>
            <pc:docMk/>
            <pc:sldMk cId="582459042" sldId="293"/>
            <ac:cxnSpMk id="307" creationId="{E9C963EB-5D56-4E0E-8C49-0FCD8C495DB0}"/>
          </ac:cxnSpMkLst>
        </pc:cxnChg>
        <pc:cxnChg chg="add mod">
          <ac:chgData name="최은서" userId="32224ada-5893-4a2a-86bd-b4cb4f423939" providerId="ADAL" clId="{400C925E-870F-4E20-A08C-C83C48193187}" dt="2022-03-13T02:25:19.005" v="10718" actId="1037"/>
          <ac:cxnSpMkLst>
            <pc:docMk/>
            <pc:sldMk cId="582459042" sldId="293"/>
            <ac:cxnSpMk id="308" creationId="{94EDB734-A6D7-4A94-90B0-77E2F9FFCA91}"/>
          </ac:cxnSpMkLst>
        </pc:cxnChg>
        <pc:cxnChg chg="add mod">
          <ac:chgData name="최은서" userId="32224ada-5893-4a2a-86bd-b4cb4f423939" providerId="ADAL" clId="{400C925E-870F-4E20-A08C-C83C48193187}" dt="2022-03-13T02:25:19.005" v="10718" actId="1037"/>
          <ac:cxnSpMkLst>
            <pc:docMk/>
            <pc:sldMk cId="582459042" sldId="293"/>
            <ac:cxnSpMk id="309" creationId="{683A65A0-19A6-47D2-869F-C40060C00D89}"/>
          </ac:cxnSpMkLst>
        </pc:cxnChg>
        <pc:cxnChg chg="add mod">
          <ac:chgData name="최은서" userId="32224ada-5893-4a2a-86bd-b4cb4f423939" providerId="ADAL" clId="{400C925E-870F-4E20-A08C-C83C48193187}" dt="2022-03-13T02:25:19.005" v="10718" actId="1037"/>
          <ac:cxnSpMkLst>
            <pc:docMk/>
            <pc:sldMk cId="582459042" sldId="293"/>
            <ac:cxnSpMk id="310" creationId="{C7EAAA13-E478-4CC6-8224-1B1834271510}"/>
          </ac:cxnSpMkLst>
        </pc:cxnChg>
        <pc:cxnChg chg="add mod">
          <ac:chgData name="최은서" userId="32224ada-5893-4a2a-86bd-b4cb4f423939" providerId="ADAL" clId="{400C925E-870F-4E20-A08C-C83C48193187}" dt="2022-03-13T02:25:19.005" v="10718" actId="1037"/>
          <ac:cxnSpMkLst>
            <pc:docMk/>
            <pc:sldMk cId="582459042" sldId="293"/>
            <ac:cxnSpMk id="311" creationId="{30FC6BA6-0ED4-4117-B3C7-AD27D7142105}"/>
          </ac:cxnSpMkLst>
        </pc:cxnChg>
        <pc:cxnChg chg="add mod">
          <ac:chgData name="최은서" userId="32224ada-5893-4a2a-86bd-b4cb4f423939" providerId="ADAL" clId="{400C925E-870F-4E20-A08C-C83C48193187}" dt="2022-03-13T02:25:19.005" v="10718" actId="1037"/>
          <ac:cxnSpMkLst>
            <pc:docMk/>
            <pc:sldMk cId="582459042" sldId="293"/>
            <ac:cxnSpMk id="339" creationId="{717591AC-C323-4D18-BFA5-73BD6D89C462}"/>
          </ac:cxnSpMkLst>
        </pc:cxnChg>
        <pc:cxnChg chg="add mod">
          <ac:chgData name="최은서" userId="32224ada-5893-4a2a-86bd-b4cb4f423939" providerId="ADAL" clId="{400C925E-870F-4E20-A08C-C83C48193187}" dt="2022-03-13T02:25:19.005" v="10718" actId="1037"/>
          <ac:cxnSpMkLst>
            <pc:docMk/>
            <pc:sldMk cId="582459042" sldId="293"/>
            <ac:cxnSpMk id="340" creationId="{E254E5F2-CCD0-42E3-BD08-9B66F946121E}"/>
          </ac:cxnSpMkLst>
        </pc:cxnChg>
        <pc:cxnChg chg="add mod">
          <ac:chgData name="최은서" userId="32224ada-5893-4a2a-86bd-b4cb4f423939" providerId="ADAL" clId="{400C925E-870F-4E20-A08C-C83C48193187}" dt="2022-03-13T02:25:19.005" v="10718" actId="1037"/>
          <ac:cxnSpMkLst>
            <pc:docMk/>
            <pc:sldMk cId="582459042" sldId="293"/>
            <ac:cxnSpMk id="341" creationId="{5816C99A-84A4-4D87-ACC4-707E42A10ABF}"/>
          </ac:cxnSpMkLst>
        </pc:cxnChg>
        <pc:cxnChg chg="add mod">
          <ac:chgData name="최은서" userId="32224ada-5893-4a2a-86bd-b4cb4f423939" providerId="ADAL" clId="{400C925E-870F-4E20-A08C-C83C48193187}" dt="2022-03-13T02:25:19.005" v="10718" actId="1037"/>
          <ac:cxnSpMkLst>
            <pc:docMk/>
            <pc:sldMk cId="582459042" sldId="293"/>
            <ac:cxnSpMk id="342" creationId="{DD5AFBFC-0C16-475B-AC63-1BA9299F810E}"/>
          </ac:cxnSpMkLst>
        </pc:cxnChg>
        <pc:cxnChg chg="add mod">
          <ac:chgData name="최은서" userId="32224ada-5893-4a2a-86bd-b4cb4f423939" providerId="ADAL" clId="{400C925E-870F-4E20-A08C-C83C48193187}" dt="2022-03-13T02:25:19.005" v="10718" actId="1037"/>
          <ac:cxnSpMkLst>
            <pc:docMk/>
            <pc:sldMk cId="582459042" sldId="293"/>
            <ac:cxnSpMk id="343" creationId="{5AB85ECD-FB52-47D3-99AC-EDE2A68BAA02}"/>
          </ac:cxnSpMkLst>
        </pc:cxnChg>
        <pc:cxnChg chg="add mod">
          <ac:chgData name="최은서" userId="32224ada-5893-4a2a-86bd-b4cb4f423939" providerId="ADAL" clId="{400C925E-870F-4E20-A08C-C83C48193187}" dt="2022-03-13T02:25:19.005" v="10718" actId="1037"/>
          <ac:cxnSpMkLst>
            <pc:docMk/>
            <pc:sldMk cId="582459042" sldId="293"/>
            <ac:cxnSpMk id="344" creationId="{FA05824B-7B41-4254-8412-319B38C08368}"/>
          </ac:cxnSpMkLst>
        </pc:cxnChg>
        <pc:cxnChg chg="add mod">
          <ac:chgData name="최은서" userId="32224ada-5893-4a2a-86bd-b4cb4f423939" providerId="ADAL" clId="{400C925E-870F-4E20-A08C-C83C48193187}" dt="2022-03-13T02:25:19.005" v="10718" actId="1037"/>
          <ac:cxnSpMkLst>
            <pc:docMk/>
            <pc:sldMk cId="582459042" sldId="293"/>
            <ac:cxnSpMk id="345" creationId="{D8205207-05E1-47B6-AF16-C20ACB19D83D}"/>
          </ac:cxnSpMkLst>
        </pc:cxnChg>
        <pc:cxnChg chg="add mod">
          <ac:chgData name="최은서" userId="32224ada-5893-4a2a-86bd-b4cb4f423939" providerId="ADAL" clId="{400C925E-870F-4E20-A08C-C83C48193187}" dt="2022-03-13T02:25:19.005" v="10718" actId="1037"/>
          <ac:cxnSpMkLst>
            <pc:docMk/>
            <pc:sldMk cId="582459042" sldId="293"/>
            <ac:cxnSpMk id="962" creationId="{9CAC9694-3183-4BD3-91CC-75883283C8DD}"/>
          </ac:cxnSpMkLst>
        </pc:cxnChg>
        <pc:cxnChg chg="add del mod">
          <ac:chgData name="최은서" userId="32224ada-5893-4a2a-86bd-b4cb4f423939" providerId="ADAL" clId="{400C925E-870F-4E20-A08C-C83C48193187}" dt="2022-03-12T17:33:23.095" v="5753" actId="21"/>
          <ac:cxnSpMkLst>
            <pc:docMk/>
            <pc:sldMk cId="582459042" sldId="293"/>
            <ac:cxnSpMk id="971" creationId="{193C28DB-0BEC-40DC-B2A0-567029BCAC10}"/>
          </ac:cxnSpMkLst>
        </pc:cxnChg>
        <pc:cxnChg chg="add mod">
          <ac:chgData name="최은서" userId="32224ada-5893-4a2a-86bd-b4cb4f423939" providerId="ADAL" clId="{400C925E-870F-4E20-A08C-C83C48193187}" dt="2022-03-13T02:25:19.005" v="10718" actId="1037"/>
          <ac:cxnSpMkLst>
            <pc:docMk/>
            <pc:sldMk cId="582459042" sldId="293"/>
            <ac:cxnSpMk id="999" creationId="{37F0EB7E-E22B-4DD2-8934-F5E7F715F2AC}"/>
          </ac:cxnSpMkLst>
        </pc:cxnChg>
      </pc:sldChg>
      <pc:sldChg chg="addSp delSp modSp del mod">
        <pc:chgData name="최은서" userId="32224ada-5893-4a2a-86bd-b4cb4f423939" providerId="ADAL" clId="{400C925E-870F-4E20-A08C-C83C48193187}" dt="2022-03-13T04:25:22.842" v="13018" actId="47"/>
        <pc:sldMkLst>
          <pc:docMk/>
          <pc:sldMk cId="2280742211" sldId="294"/>
        </pc:sldMkLst>
        <pc:spChg chg="mod">
          <ac:chgData name="최은서" userId="32224ada-5893-4a2a-86bd-b4cb4f423939" providerId="ADAL" clId="{400C925E-870F-4E20-A08C-C83C48193187}" dt="2022-03-11T08:49:35.984" v="1425" actId="2711"/>
          <ac:spMkLst>
            <pc:docMk/>
            <pc:sldMk cId="2280742211" sldId="294"/>
            <ac:spMk id="4" creationId="{E79ECD68-415B-4DF3-BC45-6DED2ED3BDCA}"/>
          </ac:spMkLst>
        </pc:spChg>
        <pc:spChg chg="add mod">
          <ac:chgData name="최은서" userId="32224ada-5893-4a2a-86bd-b4cb4f423939" providerId="ADAL" clId="{400C925E-870F-4E20-A08C-C83C48193187}" dt="2022-03-12T21:18:42.468" v="10289"/>
          <ac:spMkLst>
            <pc:docMk/>
            <pc:sldMk cId="2280742211" sldId="294"/>
            <ac:spMk id="30" creationId="{70A50DB4-DB26-4755-9D98-A91B58444F71}"/>
          </ac:spMkLst>
        </pc:spChg>
        <pc:spChg chg="add del mod">
          <ac:chgData name="최은서" userId="32224ada-5893-4a2a-86bd-b4cb4f423939" providerId="ADAL" clId="{400C925E-870F-4E20-A08C-C83C48193187}" dt="2022-03-12T14:10:59.596" v="2233" actId="21"/>
          <ac:spMkLst>
            <pc:docMk/>
            <pc:sldMk cId="2280742211" sldId="294"/>
            <ac:spMk id="31" creationId="{40D1528F-F823-465B-B2AC-4958C150691B}"/>
          </ac:spMkLst>
        </pc:spChg>
        <pc:spChg chg="mod">
          <ac:chgData name="최은서" userId="32224ada-5893-4a2a-86bd-b4cb4f423939" providerId="ADAL" clId="{400C925E-870F-4E20-A08C-C83C48193187}" dt="2022-03-12T14:07:05.642" v="2148" actId="403"/>
          <ac:spMkLst>
            <pc:docMk/>
            <pc:sldMk cId="2280742211" sldId="294"/>
            <ac:spMk id="33" creationId="{5CB761B7-0F85-4ADD-A5E5-F99C902BDDC9}"/>
          </ac:spMkLst>
        </pc:spChg>
        <pc:spChg chg="mod">
          <ac:chgData name="최은서" userId="32224ada-5893-4a2a-86bd-b4cb4f423939" providerId="ADAL" clId="{400C925E-870F-4E20-A08C-C83C48193187}" dt="2022-03-12T14:07:05.642" v="2148" actId="403"/>
          <ac:spMkLst>
            <pc:docMk/>
            <pc:sldMk cId="2280742211" sldId="294"/>
            <ac:spMk id="34" creationId="{80D3D437-9F50-4C82-8380-8A0ABE47FEEC}"/>
          </ac:spMkLst>
        </pc:spChg>
        <pc:spChg chg="mod">
          <ac:chgData name="최은서" userId="32224ada-5893-4a2a-86bd-b4cb4f423939" providerId="ADAL" clId="{400C925E-870F-4E20-A08C-C83C48193187}" dt="2022-03-12T14:07:05.642" v="2148" actId="403"/>
          <ac:spMkLst>
            <pc:docMk/>
            <pc:sldMk cId="2280742211" sldId="294"/>
            <ac:spMk id="35" creationId="{B7EA2321-1458-4D7E-BBBE-8A35456D46A1}"/>
          </ac:spMkLst>
        </pc:spChg>
        <pc:spChg chg="mod">
          <ac:chgData name="최은서" userId="32224ada-5893-4a2a-86bd-b4cb4f423939" providerId="ADAL" clId="{400C925E-870F-4E20-A08C-C83C48193187}" dt="2022-03-12T14:07:05.642" v="2148" actId="403"/>
          <ac:spMkLst>
            <pc:docMk/>
            <pc:sldMk cId="2280742211" sldId="294"/>
            <ac:spMk id="36" creationId="{0667D5AA-4112-44A4-9A90-9115775E0DDD}"/>
          </ac:spMkLst>
        </pc:spChg>
        <pc:spChg chg="mod">
          <ac:chgData name="최은서" userId="32224ada-5893-4a2a-86bd-b4cb4f423939" providerId="ADAL" clId="{400C925E-870F-4E20-A08C-C83C48193187}" dt="2022-03-12T14:07:41.698" v="2151" actId="403"/>
          <ac:spMkLst>
            <pc:docMk/>
            <pc:sldMk cId="2280742211" sldId="294"/>
            <ac:spMk id="41" creationId="{928C8323-5F8F-4ACA-9F21-C9738EB6BB09}"/>
          </ac:spMkLst>
        </pc:spChg>
        <pc:spChg chg="mod">
          <ac:chgData name="최은서" userId="32224ada-5893-4a2a-86bd-b4cb4f423939" providerId="ADAL" clId="{400C925E-870F-4E20-A08C-C83C48193187}" dt="2022-03-12T14:07:41.698" v="2151" actId="403"/>
          <ac:spMkLst>
            <pc:docMk/>
            <pc:sldMk cId="2280742211" sldId="294"/>
            <ac:spMk id="42" creationId="{50229230-B2F8-454D-BC50-D9FF048C3C39}"/>
          </ac:spMkLst>
        </pc:spChg>
        <pc:spChg chg="mod">
          <ac:chgData name="최은서" userId="32224ada-5893-4a2a-86bd-b4cb4f423939" providerId="ADAL" clId="{400C925E-870F-4E20-A08C-C83C48193187}" dt="2022-03-12T14:06:47.018" v="2145"/>
          <ac:spMkLst>
            <pc:docMk/>
            <pc:sldMk cId="2280742211" sldId="294"/>
            <ac:spMk id="45" creationId="{E6E2BE16-3E81-4AFB-9BFD-5BEBFA7E1702}"/>
          </ac:spMkLst>
        </pc:spChg>
        <pc:spChg chg="mod">
          <ac:chgData name="최은서" userId="32224ada-5893-4a2a-86bd-b4cb4f423939" providerId="ADAL" clId="{400C925E-870F-4E20-A08C-C83C48193187}" dt="2022-03-12T14:06:47.018" v="2145"/>
          <ac:spMkLst>
            <pc:docMk/>
            <pc:sldMk cId="2280742211" sldId="294"/>
            <ac:spMk id="48" creationId="{3CA08C9B-24DE-4B25-A88B-64BD869A93C2}"/>
          </ac:spMkLst>
        </pc:spChg>
        <pc:spChg chg="add mod">
          <ac:chgData name="최은서" userId="32224ada-5893-4a2a-86bd-b4cb4f423939" providerId="ADAL" clId="{400C925E-870F-4E20-A08C-C83C48193187}" dt="2022-03-12T14:09:28.607" v="2221" actId="2711"/>
          <ac:spMkLst>
            <pc:docMk/>
            <pc:sldMk cId="2280742211" sldId="294"/>
            <ac:spMk id="51" creationId="{959E1CFB-43C1-47FB-9FBA-9FE8FFF919A7}"/>
          </ac:spMkLst>
        </pc:spChg>
        <pc:spChg chg="add mod">
          <ac:chgData name="최은서" userId="32224ada-5893-4a2a-86bd-b4cb4f423939" providerId="ADAL" clId="{400C925E-870F-4E20-A08C-C83C48193187}" dt="2022-03-13T04:17:48.833" v="12690" actId="14100"/>
          <ac:spMkLst>
            <pc:docMk/>
            <pc:sldMk cId="2280742211" sldId="294"/>
            <ac:spMk id="52" creationId="{8AA820C8-33A0-45F1-9A1B-3DB34FC12CB0}"/>
          </ac:spMkLst>
        </pc:spChg>
        <pc:spChg chg="add del mod">
          <ac:chgData name="최은서" userId="32224ada-5893-4a2a-86bd-b4cb4f423939" providerId="ADAL" clId="{400C925E-870F-4E20-A08C-C83C48193187}" dt="2022-03-12T14:12:13.253" v="2253" actId="478"/>
          <ac:spMkLst>
            <pc:docMk/>
            <pc:sldMk cId="2280742211" sldId="294"/>
            <ac:spMk id="53" creationId="{3CC2D78C-D62E-4E5C-989C-C7D35F6C1342}"/>
          </ac:spMkLst>
        </pc:spChg>
        <pc:spChg chg="add mod">
          <ac:chgData name="최은서" userId="32224ada-5893-4a2a-86bd-b4cb4f423939" providerId="ADAL" clId="{400C925E-870F-4E20-A08C-C83C48193187}" dt="2022-03-13T04:17:52.501" v="12691" actId="465"/>
          <ac:spMkLst>
            <pc:docMk/>
            <pc:sldMk cId="2280742211" sldId="294"/>
            <ac:spMk id="54" creationId="{A639DB45-456C-480C-A266-1F947A7BBEF9}"/>
          </ac:spMkLst>
        </pc:spChg>
        <pc:spChg chg="add mod">
          <ac:chgData name="최은서" userId="32224ada-5893-4a2a-86bd-b4cb4f423939" providerId="ADAL" clId="{400C925E-870F-4E20-A08C-C83C48193187}" dt="2022-03-13T04:17:42.902" v="12688" actId="14100"/>
          <ac:spMkLst>
            <pc:docMk/>
            <pc:sldMk cId="2280742211" sldId="294"/>
            <ac:spMk id="55" creationId="{A6D203C8-080D-43BD-B1E5-0EBC86A1FF78}"/>
          </ac:spMkLst>
        </pc:spChg>
        <pc:spChg chg="add del mod">
          <ac:chgData name="최은서" userId="32224ada-5893-4a2a-86bd-b4cb4f423939" providerId="ADAL" clId="{400C925E-870F-4E20-A08C-C83C48193187}" dt="2022-03-12T14:19:53.691" v="2283" actId="478"/>
          <ac:spMkLst>
            <pc:docMk/>
            <pc:sldMk cId="2280742211" sldId="294"/>
            <ac:spMk id="56" creationId="{9A4C84F2-DE9B-4F6D-A466-209D5E6FB8E3}"/>
          </ac:spMkLst>
        </pc:spChg>
        <pc:spChg chg="add del mod">
          <ac:chgData name="최은서" userId="32224ada-5893-4a2a-86bd-b4cb4f423939" providerId="ADAL" clId="{400C925E-870F-4E20-A08C-C83C48193187}" dt="2022-03-12T14:20:19.375" v="2285" actId="478"/>
          <ac:spMkLst>
            <pc:docMk/>
            <pc:sldMk cId="2280742211" sldId="294"/>
            <ac:spMk id="57" creationId="{94E82C04-52C6-4444-A116-DA728E2A76EB}"/>
          </ac:spMkLst>
        </pc:spChg>
        <pc:spChg chg="add mod">
          <ac:chgData name="최은서" userId="32224ada-5893-4a2a-86bd-b4cb4f423939" providerId="ADAL" clId="{400C925E-870F-4E20-A08C-C83C48193187}" dt="2022-03-13T04:18:22.531" v="12696" actId="1076"/>
          <ac:spMkLst>
            <pc:docMk/>
            <pc:sldMk cId="2280742211" sldId="294"/>
            <ac:spMk id="58" creationId="{2A558A0E-E02F-4976-BAB0-5E25186A2B5B}"/>
          </ac:spMkLst>
        </pc:spChg>
        <pc:spChg chg="del mod">
          <ac:chgData name="최은서" userId="32224ada-5893-4a2a-86bd-b4cb4f423939" providerId="ADAL" clId="{400C925E-870F-4E20-A08C-C83C48193187}" dt="2022-03-12T14:01:14.685" v="1952" actId="478"/>
          <ac:spMkLst>
            <pc:docMk/>
            <pc:sldMk cId="2280742211" sldId="294"/>
            <ac:spMk id="66" creationId="{AF6A28CD-29D2-43D6-A0B9-863A3F886710}"/>
          </ac:spMkLst>
        </pc:spChg>
        <pc:spChg chg="del">
          <ac:chgData name="최은서" userId="32224ada-5893-4a2a-86bd-b4cb4f423939" providerId="ADAL" clId="{400C925E-870F-4E20-A08C-C83C48193187}" dt="2022-03-12T14:00:25.810" v="1945" actId="478"/>
          <ac:spMkLst>
            <pc:docMk/>
            <pc:sldMk cId="2280742211" sldId="294"/>
            <ac:spMk id="68" creationId="{AC6B0383-8C2F-4EEB-82D8-6FDFBD77BE11}"/>
          </ac:spMkLst>
        </pc:spChg>
        <pc:grpChg chg="add mod">
          <ac:chgData name="최은서" userId="32224ada-5893-4a2a-86bd-b4cb4f423939" providerId="ADAL" clId="{400C925E-870F-4E20-A08C-C83C48193187}" dt="2022-03-13T04:18:27.147" v="12700" actId="1035"/>
          <ac:grpSpMkLst>
            <pc:docMk/>
            <pc:sldMk cId="2280742211" sldId="294"/>
            <ac:grpSpMk id="32" creationId="{3614C28F-590B-4542-A3A8-8B8B121EC318}"/>
          </ac:grpSpMkLst>
        </pc:grpChg>
        <pc:grpChg chg="mod">
          <ac:chgData name="최은서" userId="32224ada-5893-4a2a-86bd-b4cb4f423939" providerId="ADAL" clId="{400C925E-870F-4E20-A08C-C83C48193187}" dt="2022-03-12T14:06:47.018" v="2145"/>
          <ac:grpSpMkLst>
            <pc:docMk/>
            <pc:sldMk cId="2280742211" sldId="294"/>
            <ac:grpSpMk id="43" creationId="{A54D836A-71EB-4928-B52F-266EC6F845B8}"/>
          </ac:grpSpMkLst>
        </pc:grpChg>
        <pc:grpChg chg="mod">
          <ac:chgData name="최은서" userId="32224ada-5893-4a2a-86bd-b4cb4f423939" providerId="ADAL" clId="{400C925E-870F-4E20-A08C-C83C48193187}" dt="2022-03-12T14:06:47.018" v="2145"/>
          <ac:grpSpMkLst>
            <pc:docMk/>
            <pc:sldMk cId="2280742211" sldId="294"/>
            <ac:grpSpMk id="44" creationId="{0701B729-1F85-4FBB-8EA2-52793FE4B6C5}"/>
          </ac:grpSpMkLst>
        </pc:grpChg>
        <pc:grpChg chg="del mod">
          <ac:chgData name="최은서" userId="32224ada-5893-4a2a-86bd-b4cb4f423939" providerId="ADAL" clId="{400C925E-870F-4E20-A08C-C83C48193187}" dt="2022-03-12T14:06:44.830" v="2143" actId="478"/>
          <ac:grpSpMkLst>
            <pc:docMk/>
            <pc:sldMk cId="2280742211" sldId="294"/>
            <ac:grpSpMk id="960" creationId="{921CB975-AF85-46E2-A843-376403330F30}"/>
          </ac:grpSpMkLst>
        </pc:grpChg>
        <pc:picChg chg="del">
          <ac:chgData name="최은서" userId="32224ada-5893-4a2a-86bd-b4cb4f423939" providerId="ADAL" clId="{400C925E-870F-4E20-A08C-C83C48193187}" dt="2022-03-12T14:00:25.810" v="1945" actId="478"/>
          <ac:picMkLst>
            <pc:docMk/>
            <pc:sldMk cId="2280742211" sldId="294"/>
            <ac:picMk id="3074" creationId="{AE4731AB-013E-49C2-9C89-AB2DB3B3F696}"/>
          </ac:picMkLst>
        </pc:picChg>
        <pc:cxnChg chg="mod">
          <ac:chgData name="최은서" userId="32224ada-5893-4a2a-86bd-b4cb4f423939" providerId="ADAL" clId="{400C925E-870F-4E20-A08C-C83C48193187}" dt="2022-03-12T14:06:44.830" v="2143" actId="478"/>
          <ac:cxnSpMkLst>
            <pc:docMk/>
            <pc:sldMk cId="2280742211" sldId="294"/>
            <ac:cxnSpMk id="15" creationId="{7BD041C5-0EDD-4779-8350-223AD09DFBFD}"/>
          </ac:cxnSpMkLst>
        </pc:cxnChg>
        <pc:cxnChg chg="mod">
          <ac:chgData name="최은서" userId="32224ada-5893-4a2a-86bd-b4cb4f423939" providerId="ADAL" clId="{400C925E-870F-4E20-A08C-C83C48193187}" dt="2022-03-12T14:06:44.830" v="2143" actId="478"/>
          <ac:cxnSpMkLst>
            <pc:docMk/>
            <pc:sldMk cId="2280742211" sldId="294"/>
            <ac:cxnSpMk id="16" creationId="{50A214BE-036B-4AEA-9CF7-449137F98748}"/>
          </ac:cxnSpMkLst>
        </pc:cxnChg>
        <pc:cxnChg chg="mod">
          <ac:chgData name="최은서" userId="32224ada-5893-4a2a-86bd-b4cb4f423939" providerId="ADAL" clId="{400C925E-870F-4E20-A08C-C83C48193187}" dt="2022-03-12T14:06:44.830" v="2143" actId="478"/>
          <ac:cxnSpMkLst>
            <pc:docMk/>
            <pc:sldMk cId="2280742211" sldId="294"/>
            <ac:cxnSpMk id="17" creationId="{D42F2C2F-950E-4395-88E2-549D12E00EB3}"/>
          </ac:cxnSpMkLst>
        </pc:cxnChg>
        <pc:cxnChg chg="mod">
          <ac:chgData name="최은서" userId="32224ada-5893-4a2a-86bd-b4cb4f423939" providerId="ADAL" clId="{400C925E-870F-4E20-A08C-C83C48193187}" dt="2022-03-12T14:06:44.830" v="2143" actId="478"/>
          <ac:cxnSpMkLst>
            <pc:docMk/>
            <pc:sldMk cId="2280742211" sldId="294"/>
            <ac:cxnSpMk id="18" creationId="{2926E04D-46D7-49B8-B9F8-30C9C52FB681}"/>
          </ac:cxnSpMkLst>
        </pc:cxnChg>
        <pc:cxnChg chg="mod">
          <ac:chgData name="최은서" userId="32224ada-5893-4a2a-86bd-b4cb4f423939" providerId="ADAL" clId="{400C925E-870F-4E20-A08C-C83C48193187}" dt="2022-03-12T14:06:47.018" v="2145"/>
          <ac:cxnSpMkLst>
            <pc:docMk/>
            <pc:sldMk cId="2280742211" sldId="294"/>
            <ac:cxnSpMk id="37" creationId="{D88AFE17-7242-43D6-BDE4-30C4052F6563}"/>
          </ac:cxnSpMkLst>
        </pc:cxnChg>
        <pc:cxnChg chg="mod">
          <ac:chgData name="최은서" userId="32224ada-5893-4a2a-86bd-b4cb4f423939" providerId="ADAL" clId="{400C925E-870F-4E20-A08C-C83C48193187}" dt="2022-03-12T14:06:47.018" v="2145"/>
          <ac:cxnSpMkLst>
            <pc:docMk/>
            <pc:sldMk cId="2280742211" sldId="294"/>
            <ac:cxnSpMk id="38" creationId="{BE4DFD46-5903-4D3C-AA72-631821B1A993}"/>
          </ac:cxnSpMkLst>
        </pc:cxnChg>
        <pc:cxnChg chg="mod">
          <ac:chgData name="최은서" userId="32224ada-5893-4a2a-86bd-b4cb4f423939" providerId="ADAL" clId="{400C925E-870F-4E20-A08C-C83C48193187}" dt="2022-03-12T14:06:47.018" v="2145"/>
          <ac:cxnSpMkLst>
            <pc:docMk/>
            <pc:sldMk cId="2280742211" sldId="294"/>
            <ac:cxnSpMk id="39" creationId="{4FF75C42-562E-4DAD-B719-D648A3F52278}"/>
          </ac:cxnSpMkLst>
        </pc:cxnChg>
        <pc:cxnChg chg="mod">
          <ac:chgData name="최은서" userId="32224ada-5893-4a2a-86bd-b4cb4f423939" providerId="ADAL" clId="{400C925E-870F-4E20-A08C-C83C48193187}" dt="2022-03-12T14:06:47.018" v="2145"/>
          <ac:cxnSpMkLst>
            <pc:docMk/>
            <pc:sldMk cId="2280742211" sldId="294"/>
            <ac:cxnSpMk id="40" creationId="{53396A5B-68AD-4EE7-852C-109472D9977F}"/>
          </ac:cxnSpMkLst>
        </pc:cxnChg>
        <pc:cxnChg chg="mod">
          <ac:chgData name="최은서" userId="32224ada-5893-4a2a-86bd-b4cb4f423939" providerId="ADAL" clId="{400C925E-870F-4E20-A08C-C83C48193187}" dt="2022-03-12T14:06:47.018" v="2145"/>
          <ac:cxnSpMkLst>
            <pc:docMk/>
            <pc:sldMk cId="2280742211" sldId="294"/>
            <ac:cxnSpMk id="46" creationId="{5A769E1B-427C-4922-8BE2-3FCB73A1091E}"/>
          </ac:cxnSpMkLst>
        </pc:cxnChg>
        <pc:cxnChg chg="mod">
          <ac:chgData name="최은서" userId="32224ada-5893-4a2a-86bd-b4cb4f423939" providerId="ADAL" clId="{400C925E-870F-4E20-A08C-C83C48193187}" dt="2022-03-12T14:06:47.018" v="2145"/>
          <ac:cxnSpMkLst>
            <pc:docMk/>
            <pc:sldMk cId="2280742211" sldId="294"/>
            <ac:cxnSpMk id="47" creationId="{1304C51D-99F6-46D1-829C-667CC7D77413}"/>
          </ac:cxnSpMkLst>
        </pc:cxnChg>
        <pc:cxnChg chg="mod">
          <ac:chgData name="최은서" userId="32224ada-5893-4a2a-86bd-b4cb4f423939" providerId="ADAL" clId="{400C925E-870F-4E20-A08C-C83C48193187}" dt="2022-03-12T14:06:47.018" v="2145"/>
          <ac:cxnSpMkLst>
            <pc:docMk/>
            <pc:sldMk cId="2280742211" sldId="294"/>
            <ac:cxnSpMk id="49" creationId="{F0107143-33C9-41DE-A8B8-F5A645343935}"/>
          </ac:cxnSpMkLst>
        </pc:cxnChg>
        <pc:cxnChg chg="mod">
          <ac:chgData name="최은서" userId="32224ada-5893-4a2a-86bd-b4cb4f423939" providerId="ADAL" clId="{400C925E-870F-4E20-A08C-C83C48193187}" dt="2022-03-12T14:06:47.018" v="2145"/>
          <ac:cxnSpMkLst>
            <pc:docMk/>
            <pc:sldMk cId="2280742211" sldId="294"/>
            <ac:cxnSpMk id="50" creationId="{85D07A17-C95F-47D2-AE20-D189FC3D6E62}"/>
          </ac:cxnSpMkLst>
        </pc:cxnChg>
      </pc:sldChg>
      <pc:sldChg chg="modSp mod">
        <pc:chgData name="최은서" userId="32224ada-5893-4a2a-86bd-b4cb4f423939" providerId="ADAL" clId="{400C925E-870F-4E20-A08C-C83C48193187}" dt="2022-03-11T08:17:20.063" v="164" actId="20577"/>
        <pc:sldMkLst>
          <pc:docMk/>
          <pc:sldMk cId="2047472874" sldId="295"/>
        </pc:sldMkLst>
        <pc:spChg chg="mod">
          <ac:chgData name="최은서" userId="32224ada-5893-4a2a-86bd-b4cb4f423939" providerId="ADAL" clId="{400C925E-870F-4E20-A08C-C83C48193187}" dt="2022-03-11T08:17:20.063" v="164" actId="20577"/>
          <ac:spMkLst>
            <pc:docMk/>
            <pc:sldMk cId="2047472874" sldId="295"/>
            <ac:spMk id="4" creationId="{E79ECD68-415B-4DF3-BC45-6DED2ED3BDCA}"/>
          </ac:spMkLst>
        </pc:spChg>
      </pc:sldChg>
      <pc:sldChg chg="add del setBg">
        <pc:chgData name="최은서" userId="32224ada-5893-4a2a-86bd-b4cb4f423939" providerId="ADAL" clId="{400C925E-870F-4E20-A08C-C83C48193187}" dt="2022-03-13T12:48:53.529" v="19300" actId="47"/>
        <pc:sldMkLst>
          <pc:docMk/>
          <pc:sldMk cId="693318821" sldId="296"/>
        </pc:sldMkLst>
      </pc:sldChg>
      <pc:sldChg chg="addSp delSp modSp del mod">
        <pc:chgData name="최은서" userId="32224ada-5893-4a2a-86bd-b4cb4f423939" providerId="ADAL" clId="{400C925E-870F-4E20-A08C-C83C48193187}" dt="2022-03-13T12:44:03.144" v="19269" actId="2696"/>
        <pc:sldMkLst>
          <pc:docMk/>
          <pc:sldMk cId="2054283184" sldId="296"/>
        </pc:sldMkLst>
        <pc:spChg chg="mod">
          <ac:chgData name="최은서" userId="32224ada-5893-4a2a-86bd-b4cb4f423939" providerId="ADAL" clId="{400C925E-870F-4E20-A08C-C83C48193187}" dt="2022-03-13T06:14:20.740" v="15734"/>
          <ac:spMkLst>
            <pc:docMk/>
            <pc:sldMk cId="2054283184" sldId="296"/>
            <ac:spMk id="3" creationId="{00000000-0000-0000-0000-000000000000}"/>
          </ac:spMkLst>
        </pc:spChg>
        <pc:spChg chg="mod">
          <ac:chgData name="최은서" userId="32224ada-5893-4a2a-86bd-b4cb4f423939" providerId="ADAL" clId="{400C925E-870F-4E20-A08C-C83C48193187}" dt="2022-03-11T08:24:03.949" v="332"/>
          <ac:spMkLst>
            <pc:docMk/>
            <pc:sldMk cId="2054283184" sldId="296"/>
            <ac:spMk id="4" creationId="{E79ECD68-415B-4DF3-BC45-6DED2ED3BDCA}"/>
          </ac:spMkLst>
        </pc:spChg>
        <pc:spChg chg="mod">
          <ac:chgData name="최은서" userId="32224ada-5893-4a2a-86bd-b4cb4f423939" providerId="ADAL" clId="{400C925E-870F-4E20-A08C-C83C48193187}" dt="2022-03-12T17:14:06.358" v="5438" actId="14100"/>
          <ac:spMkLst>
            <pc:docMk/>
            <pc:sldMk cId="2054283184" sldId="296"/>
            <ac:spMk id="12" creationId="{2CED2DEE-80C7-4B29-A2AB-D255CE3A0862}"/>
          </ac:spMkLst>
        </pc:spChg>
        <pc:spChg chg="mod">
          <ac:chgData name="최은서" userId="32224ada-5893-4a2a-86bd-b4cb4f423939" providerId="ADAL" clId="{400C925E-870F-4E20-A08C-C83C48193187}" dt="2022-03-12T17:15:18.938" v="5471"/>
          <ac:spMkLst>
            <pc:docMk/>
            <pc:sldMk cId="2054283184" sldId="296"/>
            <ac:spMk id="23" creationId="{835A28A6-D3B9-4A68-A5B2-A65825F98E13}"/>
          </ac:spMkLst>
        </pc:spChg>
        <pc:spChg chg="add del mod">
          <ac:chgData name="최은서" userId="32224ada-5893-4a2a-86bd-b4cb4f423939" providerId="ADAL" clId="{400C925E-870F-4E20-A08C-C83C48193187}" dt="2022-03-13T01:51:40.844" v="10296" actId="478"/>
          <ac:spMkLst>
            <pc:docMk/>
            <pc:sldMk cId="2054283184" sldId="296"/>
            <ac:spMk id="35" creationId="{AC00E5B3-5A42-4E35-A34A-FBEF56127726}"/>
          </ac:spMkLst>
        </pc:spChg>
        <pc:spChg chg="mod">
          <ac:chgData name="최은서" userId="32224ada-5893-4a2a-86bd-b4cb4f423939" providerId="ADAL" clId="{400C925E-870F-4E20-A08C-C83C48193187}" dt="2022-03-12T17:15:28.079" v="5472" actId="207"/>
          <ac:spMkLst>
            <pc:docMk/>
            <pc:sldMk cId="2054283184" sldId="296"/>
            <ac:spMk id="37" creationId="{8694A2FA-4DD5-4AA9-AC76-737D4E0D0B41}"/>
          </ac:spMkLst>
        </pc:spChg>
        <pc:spChg chg="mod">
          <ac:chgData name="최은서" userId="32224ada-5893-4a2a-86bd-b4cb4f423939" providerId="ADAL" clId="{400C925E-870F-4E20-A08C-C83C48193187}" dt="2022-03-12T17:15:15.235" v="5463"/>
          <ac:spMkLst>
            <pc:docMk/>
            <pc:sldMk cId="2054283184" sldId="296"/>
            <ac:spMk id="38" creationId="{4AA9AA03-CE57-4403-80DB-2AE61B60A7FF}"/>
          </ac:spMkLst>
        </pc:spChg>
        <pc:spChg chg="mod">
          <ac:chgData name="최은서" userId="32224ada-5893-4a2a-86bd-b4cb4f423939" providerId="ADAL" clId="{400C925E-870F-4E20-A08C-C83C48193187}" dt="2022-03-12T18:35:17.044" v="6867" actId="207"/>
          <ac:spMkLst>
            <pc:docMk/>
            <pc:sldMk cId="2054283184" sldId="296"/>
            <ac:spMk id="40" creationId="{4AE80597-A705-448B-B40B-7A21D8968BDF}"/>
          </ac:spMkLst>
        </pc:spChg>
        <pc:spChg chg="mod">
          <ac:chgData name="최은서" userId="32224ada-5893-4a2a-86bd-b4cb4f423939" providerId="ADAL" clId="{400C925E-870F-4E20-A08C-C83C48193187}" dt="2022-03-12T18:35:15.304" v="6866" actId="207"/>
          <ac:spMkLst>
            <pc:docMk/>
            <pc:sldMk cId="2054283184" sldId="296"/>
            <ac:spMk id="41" creationId="{0B26C097-9D1E-491B-A939-FDA1A70D938C}"/>
          </ac:spMkLst>
        </pc:spChg>
        <pc:spChg chg="mod">
          <ac:chgData name="최은서" userId="32224ada-5893-4a2a-86bd-b4cb4f423939" providerId="ADAL" clId="{400C925E-870F-4E20-A08C-C83C48193187}" dt="2022-03-12T17:15:58.117" v="5478" actId="571"/>
          <ac:spMkLst>
            <pc:docMk/>
            <pc:sldMk cId="2054283184" sldId="296"/>
            <ac:spMk id="43" creationId="{DAFC787D-6B7A-40D8-9A21-73AB4E0BED0D}"/>
          </ac:spMkLst>
        </pc:spChg>
        <pc:spChg chg="mod">
          <ac:chgData name="최은서" userId="32224ada-5893-4a2a-86bd-b4cb4f423939" providerId="ADAL" clId="{400C925E-870F-4E20-A08C-C83C48193187}" dt="2022-03-12T17:16:11.587" v="5507" actId="20577"/>
          <ac:spMkLst>
            <pc:docMk/>
            <pc:sldMk cId="2054283184" sldId="296"/>
            <ac:spMk id="44" creationId="{C965DB3D-F970-43CD-ABA2-A7FF4C8B0DDA}"/>
          </ac:spMkLst>
        </pc:spChg>
        <pc:spChg chg="add del mod">
          <ac:chgData name="최은서" userId="32224ada-5893-4a2a-86bd-b4cb4f423939" providerId="ADAL" clId="{400C925E-870F-4E20-A08C-C83C48193187}" dt="2022-03-13T01:53:53.482" v="10312" actId="478"/>
          <ac:spMkLst>
            <pc:docMk/>
            <pc:sldMk cId="2054283184" sldId="296"/>
            <ac:spMk id="46" creationId="{56EB5785-441D-4A51-9146-0CEA0F4B19BB}"/>
          </ac:spMkLst>
        </pc:spChg>
        <pc:spChg chg="add del mod">
          <ac:chgData name="최은서" userId="32224ada-5893-4a2a-86bd-b4cb4f423939" providerId="ADAL" clId="{400C925E-870F-4E20-A08C-C83C48193187}" dt="2022-03-13T01:53:53.187" v="10311" actId="478"/>
          <ac:spMkLst>
            <pc:docMk/>
            <pc:sldMk cId="2054283184" sldId="296"/>
            <ac:spMk id="47" creationId="{3052A093-78A7-4EB3-A111-F5DC8443D6DB}"/>
          </ac:spMkLst>
        </pc:spChg>
        <pc:spChg chg="add del mod">
          <ac:chgData name="최은서" userId="32224ada-5893-4a2a-86bd-b4cb4f423939" providerId="ADAL" clId="{400C925E-870F-4E20-A08C-C83C48193187}" dt="2022-03-13T01:53:59.762" v="10315"/>
          <ac:spMkLst>
            <pc:docMk/>
            <pc:sldMk cId="2054283184" sldId="296"/>
            <ac:spMk id="48" creationId="{6E9D9E42-8BA5-4500-91E2-44F93F143D22}"/>
          </ac:spMkLst>
        </pc:spChg>
        <pc:spChg chg="add mod topLvl">
          <ac:chgData name="최은서" userId="32224ada-5893-4a2a-86bd-b4cb4f423939" providerId="ADAL" clId="{400C925E-870F-4E20-A08C-C83C48193187}" dt="2022-03-13T06:41:19.832" v="17040" actId="164"/>
          <ac:spMkLst>
            <pc:docMk/>
            <pc:sldMk cId="2054283184" sldId="296"/>
            <ac:spMk id="49" creationId="{F3CB94CF-2F92-41EB-A3FD-187EE23A67F4}"/>
          </ac:spMkLst>
        </pc:spChg>
        <pc:spChg chg="add mod topLvl">
          <ac:chgData name="최은서" userId="32224ada-5893-4a2a-86bd-b4cb4f423939" providerId="ADAL" clId="{400C925E-870F-4E20-A08C-C83C48193187}" dt="2022-03-13T06:42:21.839" v="17050" actId="14100"/>
          <ac:spMkLst>
            <pc:docMk/>
            <pc:sldMk cId="2054283184" sldId="296"/>
            <ac:spMk id="50" creationId="{A109F530-5A84-483B-AE14-E527C4DC38D6}"/>
          </ac:spMkLst>
        </pc:spChg>
        <pc:spChg chg="add mod">
          <ac:chgData name="최은서" userId="32224ada-5893-4a2a-86bd-b4cb4f423939" providerId="ADAL" clId="{400C925E-870F-4E20-A08C-C83C48193187}" dt="2022-03-13T02:17:17.785" v="10683" actId="20577"/>
          <ac:spMkLst>
            <pc:docMk/>
            <pc:sldMk cId="2054283184" sldId="296"/>
            <ac:spMk id="51" creationId="{8FBB869B-B2B2-4EB4-BC00-577F9B340CB2}"/>
          </ac:spMkLst>
        </pc:spChg>
        <pc:spChg chg="add mod">
          <ac:chgData name="최은서" userId="32224ada-5893-4a2a-86bd-b4cb4f423939" providerId="ADAL" clId="{400C925E-870F-4E20-A08C-C83C48193187}" dt="2022-03-13T02:18:07.120" v="10701" actId="1076"/>
          <ac:spMkLst>
            <pc:docMk/>
            <pc:sldMk cId="2054283184" sldId="296"/>
            <ac:spMk id="52" creationId="{73560F45-444A-4939-9DF4-65E99DF54725}"/>
          </ac:spMkLst>
        </pc:spChg>
        <pc:spChg chg="add mod">
          <ac:chgData name="최은서" userId="32224ada-5893-4a2a-86bd-b4cb4f423939" providerId="ADAL" clId="{400C925E-870F-4E20-A08C-C83C48193187}" dt="2022-03-13T02:17:22.019" v="10688" actId="20577"/>
          <ac:spMkLst>
            <pc:docMk/>
            <pc:sldMk cId="2054283184" sldId="296"/>
            <ac:spMk id="53" creationId="{263CDC70-0513-4C7A-BA8A-FF804AD86DD5}"/>
          </ac:spMkLst>
        </pc:spChg>
        <pc:spChg chg="add del mod">
          <ac:chgData name="최은서" userId="32224ada-5893-4a2a-86bd-b4cb4f423939" providerId="ADAL" clId="{400C925E-870F-4E20-A08C-C83C48193187}" dt="2022-03-13T02:03:30.139" v="10533" actId="478"/>
          <ac:spMkLst>
            <pc:docMk/>
            <pc:sldMk cId="2054283184" sldId="296"/>
            <ac:spMk id="59" creationId="{3595F237-FC1B-4F24-B838-4979D7EA107A}"/>
          </ac:spMkLst>
        </pc:spChg>
        <pc:spChg chg="add del mod">
          <ac:chgData name="최은서" userId="32224ada-5893-4a2a-86bd-b4cb4f423939" providerId="ADAL" clId="{400C925E-870F-4E20-A08C-C83C48193187}" dt="2022-03-13T02:14:21.608" v="10660" actId="478"/>
          <ac:spMkLst>
            <pc:docMk/>
            <pc:sldMk cId="2054283184" sldId="296"/>
            <ac:spMk id="60" creationId="{3CABFC5A-0FC7-4DDE-94CB-E30FBDD66AD0}"/>
          </ac:spMkLst>
        </pc:spChg>
        <pc:spChg chg="add del mod">
          <ac:chgData name="최은서" userId="32224ada-5893-4a2a-86bd-b4cb4f423939" providerId="ADAL" clId="{400C925E-870F-4E20-A08C-C83C48193187}" dt="2022-03-13T02:14:21.608" v="10660" actId="478"/>
          <ac:spMkLst>
            <pc:docMk/>
            <pc:sldMk cId="2054283184" sldId="296"/>
            <ac:spMk id="61" creationId="{D97A1498-D03B-468B-A2BB-3BD3E206E691}"/>
          </ac:spMkLst>
        </pc:spChg>
        <pc:spChg chg="add del mod">
          <ac:chgData name="최은서" userId="32224ada-5893-4a2a-86bd-b4cb4f423939" providerId="ADAL" clId="{400C925E-870F-4E20-A08C-C83C48193187}" dt="2022-03-13T02:46:56.221" v="10951" actId="478"/>
          <ac:spMkLst>
            <pc:docMk/>
            <pc:sldMk cId="2054283184" sldId="296"/>
            <ac:spMk id="62" creationId="{16D4EE90-092B-49BA-8946-AB5FE4D3F25C}"/>
          </ac:spMkLst>
        </pc:spChg>
        <pc:spChg chg="mod topLvl">
          <ac:chgData name="최은서" userId="32224ada-5893-4a2a-86bd-b4cb4f423939" providerId="ADAL" clId="{400C925E-870F-4E20-A08C-C83C48193187}" dt="2022-03-13T06:41:47.456" v="17044" actId="164"/>
          <ac:spMkLst>
            <pc:docMk/>
            <pc:sldMk cId="2054283184" sldId="296"/>
            <ac:spMk id="65" creationId="{10180BC7-B414-49A5-BCF6-F4E3195FA9F6}"/>
          </ac:spMkLst>
        </pc:spChg>
        <pc:spChg chg="del mod topLvl">
          <ac:chgData name="최은서" userId="32224ada-5893-4a2a-86bd-b4cb4f423939" providerId="ADAL" clId="{400C925E-870F-4E20-A08C-C83C48193187}" dt="2022-03-13T02:47:22.536" v="10972" actId="478"/>
          <ac:spMkLst>
            <pc:docMk/>
            <pc:sldMk cId="2054283184" sldId="296"/>
            <ac:spMk id="66" creationId="{5FD82142-FD4D-4D92-AF87-80D7DD3111C6}"/>
          </ac:spMkLst>
        </pc:spChg>
        <pc:spChg chg="mod topLvl">
          <ac:chgData name="최은서" userId="32224ada-5893-4a2a-86bd-b4cb4f423939" providerId="ADAL" clId="{400C925E-870F-4E20-A08C-C83C48193187}" dt="2022-03-13T06:41:34.753" v="17042" actId="164"/>
          <ac:spMkLst>
            <pc:docMk/>
            <pc:sldMk cId="2054283184" sldId="296"/>
            <ac:spMk id="68" creationId="{3BD4451D-F056-4354-81F0-BE390A497EF2}"/>
          </ac:spMkLst>
        </pc:spChg>
        <pc:spChg chg="del mod topLvl">
          <ac:chgData name="최은서" userId="32224ada-5893-4a2a-86bd-b4cb4f423939" providerId="ADAL" clId="{400C925E-870F-4E20-A08C-C83C48193187}" dt="2022-03-13T02:47:23.553" v="10973" actId="478"/>
          <ac:spMkLst>
            <pc:docMk/>
            <pc:sldMk cId="2054283184" sldId="296"/>
            <ac:spMk id="69" creationId="{FFC4E451-6F35-4F49-94BD-9A1821491752}"/>
          </ac:spMkLst>
        </pc:spChg>
        <pc:spChg chg="add del mod ord">
          <ac:chgData name="최은서" userId="32224ada-5893-4a2a-86bd-b4cb4f423939" providerId="ADAL" clId="{400C925E-870F-4E20-A08C-C83C48193187}" dt="2022-03-13T02:46:56.221" v="10951" actId="478"/>
          <ac:spMkLst>
            <pc:docMk/>
            <pc:sldMk cId="2054283184" sldId="296"/>
            <ac:spMk id="70" creationId="{80776454-E980-44EF-96B8-F20DFEE823C4}"/>
          </ac:spMkLst>
        </pc:spChg>
        <pc:spChg chg="add mod">
          <ac:chgData name="최은서" userId="32224ada-5893-4a2a-86bd-b4cb4f423939" providerId="ADAL" clId="{400C925E-870F-4E20-A08C-C83C48193187}" dt="2022-03-13T11:25:26.453" v="17936" actId="20577"/>
          <ac:spMkLst>
            <pc:docMk/>
            <pc:sldMk cId="2054283184" sldId="296"/>
            <ac:spMk id="73" creationId="{FEFF933C-F324-4A1A-8CEA-8B0BEEE8444B}"/>
          </ac:spMkLst>
        </pc:spChg>
        <pc:spChg chg="add mod">
          <ac:chgData name="최은서" userId="32224ada-5893-4a2a-86bd-b4cb4f423939" providerId="ADAL" clId="{400C925E-870F-4E20-A08C-C83C48193187}" dt="2022-03-13T11:19:30.798" v="17549" actId="20577"/>
          <ac:spMkLst>
            <pc:docMk/>
            <pc:sldMk cId="2054283184" sldId="296"/>
            <ac:spMk id="74" creationId="{C66839A2-CC26-4EBA-A03F-4BE94F096E43}"/>
          </ac:spMkLst>
        </pc:spChg>
        <pc:grpChg chg="del mod">
          <ac:chgData name="최은서" userId="32224ada-5893-4a2a-86bd-b4cb4f423939" providerId="ADAL" clId="{400C925E-870F-4E20-A08C-C83C48193187}" dt="2022-03-13T02:03:21.202" v="10530" actId="478"/>
          <ac:grpSpMkLst>
            <pc:docMk/>
            <pc:sldMk cId="2054283184" sldId="296"/>
            <ac:grpSpMk id="10" creationId="{CCA01D73-9F0D-47A0-A2B9-02333E9046FD}"/>
          </ac:grpSpMkLst>
        </pc:grpChg>
        <pc:grpChg chg="del mod">
          <ac:chgData name="최은서" userId="32224ada-5893-4a2a-86bd-b4cb4f423939" providerId="ADAL" clId="{400C925E-870F-4E20-A08C-C83C48193187}" dt="2022-03-12T17:15:36.548" v="5473" actId="478"/>
          <ac:grpSpMkLst>
            <pc:docMk/>
            <pc:sldMk cId="2054283184" sldId="296"/>
            <ac:grpSpMk id="14" creationId="{9B7BC43E-F119-4535-B7FD-C84A93D3C7EB}"/>
          </ac:grpSpMkLst>
        </pc:grpChg>
        <pc:grpChg chg="del mod">
          <ac:chgData name="최은서" userId="32224ada-5893-4a2a-86bd-b4cb4f423939" providerId="ADAL" clId="{400C925E-870F-4E20-A08C-C83C48193187}" dt="2022-03-12T17:13:28.149" v="5424" actId="478"/>
          <ac:grpSpMkLst>
            <pc:docMk/>
            <pc:sldMk cId="2054283184" sldId="296"/>
            <ac:grpSpMk id="17" creationId="{A271B9F3-C582-4218-8555-3DC29A9B425C}"/>
          </ac:grpSpMkLst>
        </pc:grpChg>
        <pc:grpChg chg="del mod">
          <ac:chgData name="최은서" userId="32224ada-5893-4a2a-86bd-b4cb4f423939" providerId="ADAL" clId="{400C925E-870F-4E20-A08C-C83C48193187}" dt="2022-03-12T17:15:45.283" v="5475" actId="478"/>
          <ac:grpSpMkLst>
            <pc:docMk/>
            <pc:sldMk cId="2054283184" sldId="296"/>
            <ac:grpSpMk id="21" creationId="{0DE3CC14-9442-4ABA-9809-9AAC8A620DB6}"/>
          </ac:grpSpMkLst>
        </pc:grpChg>
        <pc:grpChg chg="del mod">
          <ac:chgData name="최은서" userId="32224ada-5893-4a2a-86bd-b4cb4f423939" providerId="ADAL" clId="{400C925E-870F-4E20-A08C-C83C48193187}" dt="2022-03-12T17:13:28.149" v="5424" actId="478"/>
          <ac:grpSpMkLst>
            <pc:docMk/>
            <pc:sldMk cId="2054283184" sldId="296"/>
            <ac:grpSpMk id="24" creationId="{E1351E6B-923F-4C10-955F-3B2344667DEE}"/>
          </ac:grpSpMkLst>
        </pc:grpChg>
        <pc:grpChg chg="add del mod">
          <ac:chgData name="최은서" userId="32224ada-5893-4a2a-86bd-b4cb4f423939" providerId="ADAL" clId="{400C925E-870F-4E20-A08C-C83C48193187}" dt="2022-03-12T17:15:45.631" v="5476" actId="478"/>
          <ac:grpSpMkLst>
            <pc:docMk/>
            <pc:sldMk cId="2054283184" sldId="296"/>
            <ac:grpSpMk id="36" creationId="{2A4C3378-6111-4A2A-B9BE-4824BADC3E9E}"/>
          </ac:grpSpMkLst>
        </pc:grpChg>
        <pc:grpChg chg="add del mod">
          <ac:chgData name="최은서" userId="32224ada-5893-4a2a-86bd-b4cb4f423939" providerId="ADAL" clId="{400C925E-870F-4E20-A08C-C83C48193187}" dt="2022-03-13T02:03:21.202" v="10530" actId="478"/>
          <ac:grpSpMkLst>
            <pc:docMk/>
            <pc:sldMk cId="2054283184" sldId="296"/>
            <ac:grpSpMk id="39" creationId="{CBC5B91A-A52D-42B0-91A4-BFAEE9198205}"/>
          </ac:grpSpMkLst>
        </pc:grpChg>
        <pc:grpChg chg="add del mod">
          <ac:chgData name="최은서" userId="32224ada-5893-4a2a-86bd-b4cb4f423939" providerId="ADAL" clId="{400C925E-870F-4E20-A08C-C83C48193187}" dt="2022-03-13T02:03:21.202" v="10530" actId="478"/>
          <ac:grpSpMkLst>
            <pc:docMk/>
            <pc:sldMk cId="2054283184" sldId="296"/>
            <ac:grpSpMk id="42" creationId="{A0472563-7A60-4215-AE9A-B2EE1A588BAC}"/>
          </ac:grpSpMkLst>
        </pc:grpChg>
        <pc:grpChg chg="add mod">
          <ac:chgData name="최은서" userId="32224ada-5893-4a2a-86bd-b4cb4f423939" providerId="ADAL" clId="{400C925E-870F-4E20-A08C-C83C48193187}" dt="2022-03-13T02:17:54.134" v="10700" actId="14100"/>
          <ac:grpSpMkLst>
            <pc:docMk/>
            <pc:sldMk cId="2054283184" sldId="296"/>
            <ac:grpSpMk id="54" creationId="{6A7EFF39-2729-494E-9579-C63D1416A78B}"/>
          </ac:grpSpMkLst>
        </pc:grpChg>
        <pc:grpChg chg="add mod">
          <ac:chgData name="최은서" userId="32224ada-5893-4a2a-86bd-b4cb4f423939" providerId="ADAL" clId="{400C925E-870F-4E20-A08C-C83C48193187}" dt="2022-03-13T02:17:54.134" v="10700" actId="14100"/>
          <ac:grpSpMkLst>
            <pc:docMk/>
            <pc:sldMk cId="2054283184" sldId="296"/>
            <ac:grpSpMk id="56" creationId="{E4357F80-220B-459B-8B0C-D1677769FF26}"/>
          </ac:grpSpMkLst>
        </pc:grpChg>
        <pc:grpChg chg="add del mod">
          <ac:chgData name="최은서" userId="32224ada-5893-4a2a-86bd-b4cb4f423939" providerId="ADAL" clId="{400C925E-870F-4E20-A08C-C83C48193187}" dt="2022-03-13T02:47:27.234" v="10974" actId="165"/>
          <ac:grpSpMkLst>
            <pc:docMk/>
            <pc:sldMk cId="2054283184" sldId="296"/>
            <ac:grpSpMk id="58" creationId="{1783682B-F036-4DE5-88EA-D086203E5899}"/>
          </ac:grpSpMkLst>
        </pc:grpChg>
        <pc:grpChg chg="add del mod">
          <ac:chgData name="최은서" userId="32224ada-5893-4a2a-86bd-b4cb4f423939" providerId="ADAL" clId="{400C925E-870F-4E20-A08C-C83C48193187}" dt="2022-03-13T02:47:22.536" v="10972" actId="478"/>
          <ac:grpSpMkLst>
            <pc:docMk/>
            <pc:sldMk cId="2054283184" sldId="296"/>
            <ac:grpSpMk id="64" creationId="{5056912B-E281-4BA5-B897-91DB1705FE77}"/>
          </ac:grpSpMkLst>
        </pc:grpChg>
        <pc:grpChg chg="add del mod">
          <ac:chgData name="최은서" userId="32224ada-5893-4a2a-86bd-b4cb4f423939" providerId="ADAL" clId="{400C925E-870F-4E20-A08C-C83C48193187}" dt="2022-03-13T02:47:23.553" v="10973" actId="478"/>
          <ac:grpSpMkLst>
            <pc:docMk/>
            <pc:sldMk cId="2054283184" sldId="296"/>
            <ac:grpSpMk id="67" creationId="{EC5C31A6-20E2-4BF1-80FB-EA49ECFC0427}"/>
          </ac:grpSpMkLst>
        </pc:grpChg>
        <pc:grpChg chg="add mod">
          <ac:chgData name="최은서" userId="32224ada-5893-4a2a-86bd-b4cb4f423939" providerId="ADAL" clId="{400C925E-870F-4E20-A08C-C83C48193187}" dt="2022-03-13T06:41:30.183" v="17041" actId="14100"/>
          <ac:grpSpMkLst>
            <pc:docMk/>
            <pc:sldMk cId="2054283184" sldId="296"/>
            <ac:grpSpMk id="960" creationId="{A0CB7250-FBC4-4E27-BCF6-0A352CA22A7B}"/>
          </ac:grpSpMkLst>
        </pc:grpChg>
        <pc:grpChg chg="add mod">
          <ac:chgData name="최은서" userId="32224ada-5893-4a2a-86bd-b4cb4f423939" providerId="ADAL" clId="{400C925E-870F-4E20-A08C-C83C48193187}" dt="2022-03-13T06:41:38.296" v="17043" actId="14100"/>
          <ac:grpSpMkLst>
            <pc:docMk/>
            <pc:sldMk cId="2054283184" sldId="296"/>
            <ac:grpSpMk id="961" creationId="{8C7FAF9A-9A1B-4899-AACC-D6119BC8F2B2}"/>
          </ac:grpSpMkLst>
        </pc:grpChg>
        <pc:grpChg chg="add mod">
          <ac:chgData name="최은서" userId="32224ada-5893-4a2a-86bd-b4cb4f423939" providerId="ADAL" clId="{400C925E-870F-4E20-A08C-C83C48193187}" dt="2022-03-13T06:42:01.795" v="17046" actId="14100"/>
          <ac:grpSpMkLst>
            <pc:docMk/>
            <pc:sldMk cId="2054283184" sldId="296"/>
            <ac:grpSpMk id="962" creationId="{265BC528-13A9-4287-91A7-3A5D3AC08BAE}"/>
          </ac:grpSpMkLst>
        </pc:grpChg>
        <pc:picChg chg="mod">
          <ac:chgData name="최은서" userId="32224ada-5893-4a2a-86bd-b4cb4f423939" providerId="ADAL" clId="{400C925E-870F-4E20-A08C-C83C48193187}" dt="2022-03-13T02:01:05.750" v="10512"/>
          <ac:picMkLst>
            <pc:docMk/>
            <pc:sldMk cId="2054283184" sldId="296"/>
            <ac:picMk id="55" creationId="{362E748D-6BC5-41D0-B9B2-019A95D2BA3A}"/>
          </ac:picMkLst>
        </pc:picChg>
        <pc:picChg chg="mod">
          <ac:chgData name="최은서" userId="32224ada-5893-4a2a-86bd-b4cb4f423939" providerId="ADAL" clId="{400C925E-870F-4E20-A08C-C83C48193187}" dt="2022-03-13T02:01:11.482" v="10514"/>
          <ac:picMkLst>
            <pc:docMk/>
            <pc:sldMk cId="2054283184" sldId="296"/>
            <ac:picMk id="57" creationId="{5F1343D0-61A3-495C-8769-B3912445FC64}"/>
          </ac:picMkLst>
        </pc:picChg>
        <pc:cxnChg chg="del mod">
          <ac:chgData name="최은서" userId="32224ada-5893-4a2a-86bd-b4cb4f423939" providerId="ADAL" clId="{400C925E-870F-4E20-A08C-C83C48193187}" dt="2022-03-12T17:13:39.102" v="5429" actId="478"/>
          <ac:cxnSpMkLst>
            <pc:docMk/>
            <pc:sldMk cId="2054283184" sldId="296"/>
            <ac:cxnSpMk id="13" creationId="{E5021704-0750-4394-9159-BF7578FA505F}"/>
          </ac:cxnSpMkLst>
        </pc:cxnChg>
        <pc:cxnChg chg="del mod">
          <ac:chgData name="최은서" userId="32224ada-5893-4a2a-86bd-b4cb4f423939" providerId="ADAL" clId="{400C925E-870F-4E20-A08C-C83C48193187}" dt="2022-03-12T17:13:28.582" v="5425" actId="478"/>
          <ac:cxnSpMkLst>
            <pc:docMk/>
            <pc:sldMk cId="2054283184" sldId="296"/>
            <ac:cxnSpMk id="20" creationId="{3B1BFA05-C481-4298-AF24-8F7DF0C4F1ED}"/>
          </ac:cxnSpMkLst>
        </pc:cxnChg>
        <pc:cxnChg chg="del mod">
          <ac:chgData name="최은서" userId="32224ada-5893-4a2a-86bd-b4cb4f423939" providerId="ADAL" clId="{400C925E-870F-4E20-A08C-C83C48193187}" dt="2022-03-13T02:03:23.352" v="10531" actId="478"/>
          <ac:cxnSpMkLst>
            <pc:docMk/>
            <pc:sldMk cId="2054283184" sldId="296"/>
            <ac:cxnSpMk id="27" creationId="{0730530E-6D0E-42A6-8ED8-AEBE90CE6843}"/>
          </ac:cxnSpMkLst>
        </pc:cxnChg>
        <pc:cxnChg chg="del mod">
          <ac:chgData name="최은서" userId="32224ada-5893-4a2a-86bd-b4cb4f423939" providerId="ADAL" clId="{400C925E-870F-4E20-A08C-C83C48193187}" dt="2022-03-12T17:13:28.149" v="5424" actId="478"/>
          <ac:cxnSpMkLst>
            <pc:docMk/>
            <pc:sldMk cId="2054283184" sldId="296"/>
            <ac:cxnSpMk id="28" creationId="{09AFE83A-8BD0-4068-B38B-03C6F62A7A3D}"/>
          </ac:cxnSpMkLst>
        </pc:cxnChg>
        <pc:cxnChg chg="add del mod">
          <ac:chgData name="최은서" userId="32224ada-5893-4a2a-86bd-b4cb4f423939" providerId="ADAL" clId="{400C925E-870F-4E20-A08C-C83C48193187}" dt="2022-03-13T02:03:23.352" v="10531" actId="478"/>
          <ac:cxnSpMkLst>
            <pc:docMk/>
            <pc:sldMk cId="2054283184" sldId="296"/>
            <ac:cxnSpMk id="45" creationId="{A4D1840C-52FD-4E25-9A69-A9E5BD62930A}"/>
          </ac:cxnSpMkLst>
        </pc:cxnChg>
      </pc:sldChg>
      <pc:sldChg chg="addSp delSp modSp del mod">
        <pc:chgData name="최은서" userId="32224ada-5893-4a2a-86bd-b4cb4f423939" providerId="ADAL" clId="{400C925E-870F-4E20-A08C-C83C48193187}" dt="2022-03-13T06:14:50.225" v="15737" actId="2696"/>
        <pc:sldMkLst>
          <pc:docMk/>
          <pc:sldMk cId="785453020" sldId="297"/>
        </pc:sldMkLst>
        <pc:spChg chg="add del mod">
          <ac:chgData name="최은서" userId="32224ada-5893-4a2a-86bd-b4cb4f423939" providerId="ADAL" clId="{400C925E-870F-4E20-A08C-C83C48193187}" dt="2022-03-13T04:58:23.022" v="13504" actId="403"/>
          <ac:spMkLst>
            <pc:docMk/>
            <pc:sldMk cId="785453020" sldId="297"/>
            <ac:spMk id="2" creationId="{C56440C8-1CE1-4729-A9C8-2736A1C5BEFF}"/>
          </ac:spMkLst>
        </pc:spChg>
        <pc:spChg chg="mod">
          <ac:chgData name="최은서" userId="32224ada-5893-4a2a-86bd-b4cb4f423939" providerId="ADAL" clId="{400C925E-870F-4E20-A08C-C83C48193187}" dt="2022-03-11T08:24:28.561" v="380"/>
          <ac:spMkLst>
            <pc:docMk/>
            <pc:sldMk cId="785453020" sldId="297"/>
            <ac:spMk id="4" creationId="{E79ECD68-415B-4DF3-BC45-6DED2ED3BDCA}"/>
          </ac:spMkLst>
        </pc:spChg>
        <pc:spChg chg="add del mod">
          <ac:chgData name="최은서" userId="32224ada-5893-4a2a-86bd-b4cb4f423939" providerId="ADAL" clId="{400C925E-870F-4E20-A08C-C83C48193187}" dt="2022-03-13T04:47:21.380" v="13075" actId="478"/>
          <ac:spMkLst>
            <pc:docMk/>
            <pc:sldMk cId="785453020" sldId="297"/>
            <ac:spMk id="8" creationId="{B370CE54-CEA3-4974-A8E7-2A851E6981C0}"/>
          </ac:spMkLst>
        </pc:spChg>
        <pc:spChg chg="add mod">
          <ac:chgData name="최은서" userId="32224ada-5893-4a2a-86bd-b4cb4f423939" providerId="ADAL" clId="{400C925E-870F-4E20-A08C-C83C48193187}" dt="2022-03-13T04:58:23.022" v="13504" actId="403"/>
          <ac:spMkLst>
            <pc:docMk/>
            <pc:sldMk cId="785453020" sldId="297"/>
            <ac:spMk id="11" creationId="{18D8E9BF-5869-4724-9070-0CDFA5CFEBDC}"/>
          </ac:spMkLst>
        </pc:spChg>
        <pc:spChg chg="add mod">
          <ac:chgData name="최은서" userId="32224ada-5893-4a2a-86bd-b4cb4f423939" providerId="ADAL" clId="{400C925E-870F-4E20-A08C-C83C48193187}" dt="2022-03-13T04:58:23.022" v="13504" actId="403"/>
          <ac:spMkLst>
            <pc:docMk/>
            <pc:sldMk cId="785453020" sldId="297"/>
            <ac:spMk id="12" creationId="{C104E671-C7EC-449F-9F34-7B64A83821FE}"/>
          </ac:spMkLst>
        </pc:spChg>
        <pc:spChg chg="add mod">
          <ac:chgData name="최은서" userId="32224ada-5893-4a2a-86bd-b4cb4f423939" providerId="ADAL" clId="{400C925E-870F-4E20-A08C-C83C48193187}" dt="2022-03-13T04:55:33.745" v="13469" actId="14100"/>
          <ac:spMkLst>
            <pc:docMk/>
            <pc:sldMk cId="785453020" sldId="297"/>
            <ac:spMk id="23" creationId="{AA9030D9-3683-48CD-A9D1-64B24F5C70D4}"/>
          </ac:spMkLst>
        </pc:spChg>
        <pc:spChg chg="add mod">
          <ac:chgData name="최은서" userId="32224ada-5893-4a2a-86bd-b4cb4f423939" providerId="ADAL" clId="{400C925E-870F-4E20-A08C-C83C48193187}" dt="2022-03-13T04:58:04.924" v="13502" actId="2711"/>
          <ac:spMkLst>
            <pc:docMk/>
            <pc:sldMk cId="785453020" sldId="297"/>
            <ac:spMk id="24" creationId="{A3FB2A07-3EE1-4FB8-8CE3-0630C082E37B}"/>
          </ac:spMkLst>
        </pc:spChg>
        <pc:spChg chg="add mod">
          <ac:chgData name="최은서" userId="32224ada-5893-4a2a-86bd-b4cb4f423939" providerId="ADAL" clId="{400C925E-870F-4E20-A08C-C83C48193187}" dt="2022-03-13T04:58:23.022" v="13504" actId="403"/>
          <ac:spMkLst>
            <pc:docMk/>
            <pc:sldMk cId="785453020" sldId="297"/>
            <ac:spMk id="36" creationId="{12786AA4-11F7-42FF-899D-CA3AD6F6A848}"/>
          </ac:spMkLst>
        </pc:spChg>
        <pc:spChg chg="add mod">
          <ac:chgData name="최은서" userId="32224ada-5893-4a2a-86bd-b4cb4f423939" providerId="ADAL" clId="{400C925E-870F-4E20-A08C-C83C48193187}" dt="2022-03-13T04:57:25.882" v="13499" actId="1036"/>
          <ac:spMkLst>
            <pc:docMk/>
            <pc:sldMk cId="785453020" sldId="297"/>
            <ac:spMk id="40" creationId="{F7186F52-B323-43FB-B642-B0E69B98CEC1}"/>
          </ac:spMkLst>
        </pc:spChg>
        <pc:spChg chg="add mod">
          <ac:chgData name="최은서" userId="32224ada-5893-4a2a-86bd-b4cb4f423939" providerId="ADAL" clId="{400C925E-870F-4E20-A08C-C83C48193187}" dt="2022-03-13T04:57:25.882" v="13499" actId="1036"/>
          <ac:spMkLst>
            <pc:docMk/>
            <pc:sldMk cId="785453020" sldId="297"/>
            <ac:spMk id="41" creationId="{074B55EC-6DF5-4B2D-ADA7-AF2787E043E8}"/>
          </ac:spMkLst>
        </pc:spChg>
        <pc:picChg chg="add mod">
          <ac:chgData name="최은서" userId="32224ada-5893-4a2a-86bd-b4cb4f423939" providerId="ADAL" clId="{400C925E-870F-4E20-A08C-C83C48193187}" dt="2022-03-13T04:57:25.882" v="13499" actId="1036"/>
          <ac:picMkLst>
            <pc:docMk/>
            <pc:sldMk cId="785453020" sldId="297"/>
            <ac:picMk id="10" creationId="{2A190354-0DD9-439F-A5B8-916AE14AB428}"/>
          </ac:picMkLst>
        </pc:picChg>
        <pc:picChg chg="add mod">
          <ac:chgData name="최은서" userId="32224ada-5893-4a2a-86bd-b4cb4f423939" providerId="ADAL" clId="{400C925E-870F-4E20-A08C-C83C48193187}" dt="2022-03-13T04:59:28.621" v="13515" actId="1076"/>
          <ac:picMkLst>
            <pc:docMk/>
            <pc:sldMk cId="785453020" sldId="297"/>
            <ac:picMk id="42" creationId="{F5241AD9-27A8-46A9-AAE3-41D8AC14D00A}"/>
          </ac:picMkLst>
        </pc:picChg>
        <pc:picChg chg="add del mod">
          <ac:chgData name="최은서" userId="32224ada-5893-4a2a-86bd-b4cb4f423939" providerId="ADAL" clId="{400C925E-870F-4E20-A08C-C83C48193187}" dt="2022-03-13T04:59:15.161" v="13510" actId="478"/>
          <ac:picMkLst>
            <pc:docMk/>
            <pc:sldMk cId="785453020" sldId="297"/>
            <ac:picMk id="10242" creationId="{9545824B-ADF6-4915-B7BA-8DFFFF792D7F}"/>
          </ac:picMkLst>
        </pc:picChg>
        <pc:cxnChg chg="add mod">
          <ac:chgData name="최은서" userId="32224ada-5893-4a2a-86bd-b4cb4f423939" providerId="ADAL" clId="{400C925E-870F-4E20-A08C-C83C48193187}" dt="2022-03-13T04:57:25.882" v="13499" actId="1036"/>
          <ac:cxnSpMkLst>
            <pc:docMk/>
            <pc:sldMk cId="785453020" sldId="297"/>
            <ac:cxnSpMk id="6" creationId="{74305CB4-28DA-4F5F-84F4-7BE9686711E3}"/>
          </ac:cxnSpMkLst>
        </pc:cxnChg>
        <pc:cxnChg chg="add mod">
          <ac:chgData name="최은서" userId="32224ada-5893-4a2a-86bd-b4cb4f423939" providerId="ADAL" clId="{400C925E-870F-4E20-A08C-C83C48193187}" dt="2022-03-13T04:57:25.882" v="13499" actId="1036"/>
          <ac:cxnSpMkLst>
            <pc:docMk/>
            <pc:sldMk cId="785453020" sldId="297"/>
            <ac:cxnSpMk id="15" creationId="{61C931CA-9442-49D7-AED2-3DCCF7ED584C}"/>
          </ac:cxnSpMkLst>
        </pc:cxnChg>
        <pc:cxnChg chg="add mod">
          <ac:chgData name="최은서" userId="32224ada-5893-4a2a-86bd-b4cb4f423939" providerId="ADAL" clId="{400C925E-870F-4E20-A08C-C83C48193187}" dt="2022-03-13T04:57:25.882" v="13499" actId="1036"/>
          <ac:cxnSpMkLst>
            <pc:docMk/>
            <pc:sldMk cId="785453020" sldId="297"/>
            <ac:cxnSpMk id="18" creationId="{006E1F03-4014-46AA-A61C-6BEF2651675E}"/>
          </ac:cxnSpMkLst>
        </pc:cxnChg>
        <pc:cxnChg chg="add mod">
          <ac:chgData name="최은서" userId="32224ada-5893-4a2a-86bd-b4cb4f423939" providerId="ADAL" clId="{400C925E-870F-4E20-A08C-C83C48193187}" dt="2022-03-13T04:57:25.882" v="13499" actId="1036"/>
          <ac:cxnSpMkLst>
            <pc:docMk/>
            <pc:sldMk cId="785453020" sldId="297"/>
            <ac:cxnSpMk id="28" creationId="{A3C91E99-D731-433F-A710-6F11B44E7676}"/>
          </ac:cxnSpMkLst>
        </pc:cxnChg>
        <pc:cxnChg chg="add mod">
          <ac:chgData name="최은서" userId="32224ada-5893-4a2a-86bd-b4cb4f423939" providerId="ADAL" clId="{400C925E-870F-4E20-A08C-C83C48193187}" dt="2022-03-13T04:57:25.882" v="13499" actId="1036"/>
          <ac:cxnSpMkLst>
            <pc:docMk/>
            <pc:sldMk cId="785453020" sldId="297"/>
            <ac:cxnSpMk id="37" creationId="{B9FD57F8-768E-4B03-8E2E-2077F5736CFE}"/>
          </ac:cxnSpMkLst>
        </pc:cxnChg>
        <pc:cxnChg chg="add mod">
          <ac:chgData name="최은서" userId="32224ada-5893-4a2a-86bd-b4cb4f423939" providerId="ADAL" clId="{400C925E-870F-4E20-A08C-C83C48193187}" dt="2022-03-13T04:57:25.882" v="13499" actId="1036"/>
          <ac:cxnSpMkLst>
            <pc:docMk/>
            <pc:sldMk cId="785453020" sldId="297"/>
            <ac:cxnSpMk id="39" creationId="{9B3ED187-917B-4CA3-B007-82D9F2F823CC}"/>
          </ac:cxnSpMkLst>
        </pc:cxnChg>
      </pc:sldChg>
      <pc:sldChg chg="add del setBg">
        <pc:chgData name="최은서" userId="32224ada-5893-4a2a-86bd-b4cb4f423939" providerId="ADAL" clId="{400C925E-870F-4E20-A08C-C83C48193187}" dt="2022-03-13T11:27:47.404" v="17937" actId="47"/>
        <pc:sldMkLst>
          <pc:docMk/>
          <pc:sldMk cId="3700434705" sldId="297"/>
        </pc:sldMkLst>
      </pc:sldChg>
      <pc:sldChg chg="addSp delSp modSp mod">
        <pc:chgData name="최은서" userId="32224ada-5893-4a2a-86bd-b4cb4f423939" providerId="ADAL" clId="{400C925E-870F-4E20-A08C-C83C48193187}" dt="2022-03-13T13:32:57.382" v="20612" actId="1076"/>
        <pc:sldMkLst>
          <pc:docMk/>
          <pc:sldMk cId="1802592251" sldId="300"/>
        </pc:sldMkLst>
        <pc:spChg chg="mod">
          <ac:chgData name="최은서" userId="32224ada-5893-4a2a-86bd-b4cb4f423939" providerId="ADAL" clId="{400C925E-870F-4E20-A08C-C83C48193187}" dt="2022-03-11T08:18:58.328" v="210"/>
          <ac:spMkLst>
            <pc:docMk/>
            <pc:sldMk cId="1802592251" sldId="300"/>
            <ac:spMk id="3" creationId="{00000000-0000-0000-0000-000000000000}"/>
          </ac:spMkLst>
        </pc:spChg>
        <pc:spChg chg="del mod">
          <ac:chgData name="최은서" userId="32224ada-5893-4a2a-86bd-b4cb4f423939" providerId="ADAL" clId="{400C925E-870F-4E20-A08C-C83C48193187}" dt="2022-03-12T20:59:43.561" v="9920" actId="478"/>
          <ac:spMkLst>
            <pc:docMk/>
            <pc:sldMk cId="1802592251" sldId="300"/>
            <ac:spMk id="4" creationId="{E79ECD68-415B-4DF3-BC45-6DED2ED3BDCA}"/>
          </ac:spMkLst>
        </pc:spChg>
        <pc:spChg chg="add del mod">
          <ac:chgData name="최은서" userId="32224ada-5893-4a2a-86bd-b4cb4f423939" providerId="ADAL" clId="{400C925E-870F-4E20-A08C-C83C48193187}" dt="2022-03-12T21:01:33.981" v="9928" actId="21"/>
          <ac:spMkLst>
            <pc:docMk/>
            <pc:sldMk cId="1802592251" sldId="300"/>
            <ac:spMk id="12" creationId="{3AC293A1-63EE-4EB8-94F8-4E52611D937D}"/>
          </ac:spMkLst>
        </pc:spChg>
        <pc:spChg chg="add mod">
          <ac:chgData name="최은서" userId="32224ada-5893-4a2a-86bd-b4cb4f423939" providerId="ADAL" clId="{400C925E-870F-4E20-A08C-C83C48193187}" dt="2022-03-13T02:09:10.724" v="10625" actId="1035"/>
          <ac:spMkLst>
            <pc:docMk/>
            <pc:sldMk cId="1802592251" sldId="300"/>
            <ac:spMk id="13" creationId="{EB63F551-A3F4-4217-A873-672BD79CBDBB}"/>
          </ac:spMkLst>
        </pc:spChg>
        <pc:spChg chg="add mod">
          <ac:chgData name="최은서" userId="32224ada-5893-4a2a-86bd-b4cb4f423939" providerId="ADAL" clId="{400C925E-870F-4E20-A08C-C83C48193187}" dt="2022-03-13T05:18:05.509" v="14228" actId="1037"/>
          <ac:spMkLst>
            <pc:docMk/>
            <pc:sldMk cId="1802592251" sldId="300"/>
            <ac:spMk id="14" creationId="{D88EA3DE-98F7-413F-A96E-ECD75C38F02C}"/>
          </ac:spMkLst>
        </pc:spChg>
        <pc:spChg chg="add mod">
          <ac:chgData name="최은서" userId="32224ada-5893-4a2a-86bd-b4cb4f423939" providerId="ADAL" clId="{400C925E-870F-4E20-A08C-C83C48193187}" dt="2022-03-13T05:20:55.878" v="14405"/>
          <ac:spMkLst>
            <pc:docMk/>
            <pc:sldMk cId="1802592251" sldId="300"/>
            <ac:spMk id="15" creationId="{7D09421F-E2E9-439E-8343-DB3823CE6E04}"/>
          </ac:spMkLst>
        </pc:spChg>
        <pc:spChg chg="add mod">
          <ac:chgData name="최은서" userId="32224ada-5893-4a2a-86bd-b4cb4f423939" providerId="ADAL" clId="{400C925E-870F-4E20-A08C-C83C48193187}" dt="2022-03-13T05:12:40.195" v="14104" actId="20577"/>
          <ac:spMkLst>
            <pc:docMk/>
            <pc:sldMk cId="1802592251" sldId="300"/>
            <ac:spMk id="17" creationId="{6EDE61BD-5B2A-408F-B24A-646E06E2E946}"/>
          </ac:spMkLst>
        </pc:spChg>
        <pc:spChg chg="add mod">
          <ac:chgData name="최은서" userId="32224ada-5893-4a2a-86bd-b4cb4f423939" providerId="ADAL" clId="{400C925E-870F-4E20-A08C-C83C48193187}" dt="2022-03-13T02:09:10.724" v="10625" actId="1035"/>
          <ac:spMkLst>
            <pc:docMk/>
            <pc:sldMk cId="1802592251" sldId="300"/>
            <ac:spMk id="19" creationId="{71355FB9-F65D-4C18-BEE6-FDE59194DD53}"/>
          </ac:spMkLst>
        </pc:spChg>
        <pc:spChg chg="add del mod">
          <ac:chgData name="최은서" userId="32224ada-5893-4a2a-86bd-b4cb4f423939" providerId="ADAL" clId="{400C925E-870F-4E20-A08C-C83C48193187}" dt="2022-03-13T13:13:31.878" v="20179" actId="478"/>
          <ac:spMkLst>
            <pc:docMk/>
            <pc:sldMk cId="1802592251" sldId="300"/>
            <ac:spMk id="22" creationId="{F9E8F25A-8614-4BBF-A8EF-23878D3603AF}"/>
          </ac:spMkLst>
        </pc:spChg>
        <pc:spChg chg="add del mod">
          <ac:chgData name="최은서" userId="32224ada-5893-4a2a-86bd-b4cb4f423939" providerId="ADAL" clId="{400C925E-870F-4E20-A08C-C83C48193187}" dt="2022-03-13T13:31:26.538" v="20587" actId="478"/>
          <ac:spMkLst>
            <pc:docMk/>
            <pc:sldMk cId="1802592251" sldId="300"/>
            <ac:spMk id="23" creationId="{EECEDE6E-1B56-4274-A1FF-8BF4A86A5E90}"/>
          </ac:spMkLst>
        </pc:spChg>
        <pc:spChg chg="add mod">
          <ac:chgData name="최은서" userId="32224ada-5893-4a2a-86bd-b4cb4f423939" providerId="ADAL" clId="{400C925E-870F-4E20-A08C-C83C48193187}" dt="2022-03-13T13:32:57.382" v="20612" actId="1076"/>
          <ac:spMkLst>
            <pc:docMk/>
            <pc:sldMk cId="1802592251" sldId="300"/>
            <ac:spMk id="24" creationId="{B035BB20-3BAA-481B-89A5-989B4A46F103}"/>
          </ac:spMkLst>
        </pc:spChg>
        <pc:spChg chg="add mod">
          <ac:chgData name="최은서" userId="32224ada-5893-4a2a-86bd-b4cb4f423939" providerId="ADAL" clId="{400C925E-870F-4E20-A08C-C83C48193187}" dt="2022-03-13T13:32:50.302" v="20609" actId="1076"/>
          <ac:spMkLst>
            <pc:docMk/>
            <pc:sldMk cId="1802592251" sldId="300"/>
            <ac:spMk id="25" creationId="{31034D34-259B-4319-A6B9-170061E9557D}"/>
          </ac:spMkLst>
        </pc:spChg>
        <pc:spChg chg="add mod">
          <ac:chgData name="최은서" userId="32224ada-5893-4a2a-86bd-b4cb4f423939" providerId="ADAL" clId="{400C925E-870F-4E20-A08C-C83C48193187}" dt="2022-03-13T13:32:53.656" v="20611" actId="1076"/>
          <ac:spMkLst>
            <pc:docMk/>
            <pc:sldMk cId="1802592251" sldId="300"/>
            <ac:spMk id="26" creationId="{9CCB40E8-46DB-4C96-863D-6C007588B9ED}"/>
          </ac:spMkLst>
        </pc:spChg>
        <pc:picChg chg="add mod">
          <ac:chgData name="최은서" userId="32224ada-5893-4a2a-86bd-b4cb4f423939" providerId="ADAL" clId="{400C925E-870F-4E20-A08C-C83C48193187}" dt="2022-03-13T05:12:50.943" v="14106" actId="1076"/>
          <ac:picMkLst>
            <pc:docMk/>
            <pc:sldMk cId="1802592251" sldId="300"/>
            <ac:picMk id="18" creationId="{6A417E80-0B35-460F-BAA1-19FE0285E19F}"/>
          </ac:picMkLst>
        </pc:picChg>
        <pc:picChg chg="add mod">
          <ac:chgData name="최은서" userId="32224ada-5893-4a2a-86bd-b4cb4f423939" providerId="ADAL" clId="{400C925E-870F-4E20-A08C-C83C48193187}" dt="2022-03-13T05:21:16.759" v="14408" actId="1076"/>
          <ac:picMkLst>
            <pc:docMk/>
            <pc:sldMk cId="1802592251" sldId="300"/>
            <ac:picMk id="20" creationId="{1D3E25C6-C1E1-4B3A-A5EC-024497D19AD0}"/>
          </ac:picMkLst>
        </pc:picChg>
        <pc:picChg chg="del mod">
          <ac:chgData name="최은서" userId="32224ada-5893-4a2a-86bd-b4cb4f423939" providerId="ADAL" clId="{400C925E-870F-4E20-A08C-C83C48193187}" dt="2022-03-12T20:49:13.705" v="9771" actId="478"/>
          <ac:picMkLst>
            <pc:docMk/>
            <pc:sldMk cId="1802592251" sldId="300"/>
            <ac:picMk id="2050" creationId="{2480580F-51C8-4C4A-BDD1-4CBC0BE74384}"/>
          </ac:picMkLst>
        </pc:picChg>
        <pc:picChg chg="add mod">
          <ac:chgData name="최은서" userId="32224ada-5893-4a2a-86bd-b4cb4f423939" providerId="ADAL" clId="{400C925E-870F-4E20-A08C-C83C48193187}" dt="2022-03-13T02:19:57.308" v="10703" actId="14100"/>
          <ac:picMkLst>
            <pc:docMk/>
            <pc:sldMk cId="1802592251" sldId="300"/>
            <ac:picMk id="9218" creationId="{6A46E158-4678-4137-89B5-74E802AB8C4E}"/>
          </ac:picMkLst>
        </pc:picChg>
        <pc:picChg chg="add del mod">
          <ac:chgData name="최은서" userId="32224ada-5893-4a2a-86bd-b4cb4f423939" providerId="ADAL" clId="{400C925E-870F-4E20-A08C-C83C48193187}" dt="2022-03-12T21:01:33.981" v="9928" actId="21"/>
          <ac:picMkLst>
            <pc:docMk/>
            <pc:sldMk cId="1802592251" sldId="300"/>
            <ac:picMk id="9220" creationId="{4E66ABB8-1F19-4FAB-8059-27D5A72F2E88}"/>
          </ac:picMkLst>
        </pc:picChg>
        <pc:picChg chg="add del mod">
          <ac:chgData name="최은서" userId="32224ada-5893-4a2a-86bd-b4cb4f423939" providerId="ADAL" clId="{400C925E-870F-4E20-A08C-C83C48193187}" dt="2022-03-12T21:01:33.981" v="9928" actId="21"/>
          <ac:picMkLst>
            <pc:docMk/>
            <pc:sldMk cId="1802592251" sldId="300"/>
            <ac:picMk id="9222" creationId="{D51097D5-468B-43D6-BE6A-2774F793AF27}"/>
          </ac:picMkLst>
        </pc:picChg>
        <pc:picChg chg="add mod">
          <ac:chgData name="최은서" userId="32224ada-5893-4a2a-86bd-b4cb4f423939" providerId="ADAL" clId="{400C925E-870F-4E20-A08C-C83C48193187}" dt="2022-03-13T05:18:05.509" v="14228" actId="1037"/>
          <ac:picMkLst>
            <pc:docMk/>
            <pc:sldMk cId="1802592251" sldId="300"/>
            <ac:picMk id="9224" creationId="{E78C1DDF-748D-4D0B-8A43-6F05939A485F}"/>
          </ac:picMkLst>
        </pc:picChg>
      </pc:sldChg>
      <pc:sldChg chg="add del setBg">
        <pc:chgData name="최은서" userId="32224ada-5893-4a2a-86bd-b4cb4f423939" providerId="ADAL" clId="{400C925E-870F-4E20-A08C-C83C48193187}" dt="2022-03-13T12:48:53.529" v="19300" actId="47"/>
        <pc:sldMkLst>
          <pc:docMk/>
          <pc:sldMk cId="3851649555" sldId="301"/>
        </pc:sldMkLst>
      </pc:sldChg>
      <pc:sldChg chg="addSp delSp modSp del mod">
        <pc:chgData name="최은서" userId="32224ada-5893-4a2a-86bd-b4cb4f423939" providerId="ADAL" clId="{400C925E-870F-4E20-A08C-C83C48193187}" dt="2022-03-13T12:43:58.362" v="19267" actId="2696"/>
        <pc:sldMkLst>
          <pc:docMk/>
          <pc:sldMk cId="4077854446" sldId="301"/>
        </pc:sldMkLst>
        <pc:spChg chg="add del mod">
          <ac:chgData name="최은서" userId="32224ada-5893-4a2a-86bd-b4cb4f423939" providerId="ADAL" clId="{400C925E-870F-4E20-A08C-C83C48193187}" dt="2022-03-13T06:15:05.319" v="15739" actId="478"/>
          <ac:spMkLst>
            <pc:docMk/>
            <pc:sldMk cId="4077854446" sldId="301"/>
            <ac:spMk id="2" creationId="{45298013-076F-462A-A5D5-1F4284444091}"/>
          </ac:spMkLst>
        </pc:spChg>
        <pc:spChg chg="add mod">
          <ac:chgData name="최은서" userId="32224ada-5893-4a2a-86bd-b4cb4f423939" providerId="ADAL" clId="{400C925E-870F-4E20-A08C-C83C48193187}" dt="2022-03-13T11:44:19.366" v="18620" actId="20577"/>
          <ac:spMkLst>
            <pc:docMk/>
            <pc:sldMk cId="4077854446" sldId="301"/>
            <ac:spMk id="11" creationId="{45DCB18B-DD58-4A11-BBBF-C75DA48618BE}"/>
          </ac:spMkLst>
        </pc:spChg>
        <pc:spChg chg="add mod">
          <ac:chgData name="최은서" userId="32224ada-5893-4a2a-86bd-b4cb4f423939" providerId="ADAL" clId="{400C925E-870F-4E20-A08C-C83C48193187}" dt="2022-03-13T12:38:36.719" v="19200" actId="164"/>
          <ac:spMkLst>
            <pc:docMk/>
            <pc:sldMk cId="4077854446" sldId="301"/>
            <ac:spMk id="12" creationId="{435D5B4F-E44A-4C74-BEA4-44F80E5591E9}"/>
          </ac:spMkLst>
        </pc:spChg>
        <pc:spChg chg="add mod">
          <ac:chgData name="최은서" userId="32224ada-5893-4a2a-86bd-b4cb4f423939" providerId="ADAL" clId="{400C925E-870F-4E20-A08C-C83C48193187}" dt="2022-03-13T12:38:36.719" v="19200" actId="164"/>
          <ac:spMkLst>
            <pc:docMk/>
            <pc:sldMk cId="4077854446" sldId="301"/>
            <ac:spMk id="14" creationId="{F3FE1C08-C20E-4200-9D90-17E3A30E555B}"/>
          </ac:spMkLst>
        </pc:spChg>
        <pc:spChg chg="add mod">
          <ac:chgData name="최은서" userId="32224ada-5893-4a2a-86bd-b4cb4f423939" providerId="ADAL" clId="{400C925E-870F-4E20-A08C-C83C48193187}" dt="2022-03-13T12:38:36.719" v="19200" actId="164"/>
          <ac:spMkLst>
            <pc:docMk/>
            <pc:sldMk cId="4077854446" sldId="301"/>
            <ac:spMk id="15" creationId="{74C161D3-780D-4F50-A0D9-7333D0668296}"/>
          </ac:spMkLst>
        </pc:spChg>
        <pc:spChg chg="add mod">
          <ac:chgData name="최은서" userId="32224ada-5893-4a2a-86bd-b4cb4f423939" providerId="ADAL" clId="{400C925E-870F-4E20-A08C-C83C48193187}" dt="2022-03-13T12:38:36.719" v="19200" actId="164"/>
          <ac:spMkLst>
            <pc:docMk/>
            <pc:sldMk cId="4077854446" sldId="301"/>
            <ac:spMk id="20" creationId="{5761187E-C6DC-4BEA-AD4C-7FCB0C60BA88}"/>
          </ac:spMkLst>
        </pc:spChg>
        <pc:spChg chg="add mod">
          <ac:chgData name="최은서" userId="32224ada-5893-4a2a-86bd-b4cb4f423939" providerId="ADAL" clId="{400C925E-870F-4E20-A08C-C83C48193187}" dt="2022-03-13T12:38:36.719" v="19200" actId="164"/>
          <ac:spMkLst>
            <pc:docMk/>
            <pc:sldMk cId="4077854446" sldId="301"/>
            <ac:spMk id="23" creationId="{5D8C09AF-6E8D-454E-8D30-3283814DDA91}"/>
          </ac:spMkLst>
        </pc:spChg>
        <pc:spChg chg="add mod">
          <ac:chgData name="최은서" userId="32224ada-5893-4a2a-86bd-b4cb4f423939" providerId="ADAL" clId="{400C925E-870F-4E20-A08C-C83C48193187}" dt="2022-03-13T12:38:36.719" v="19200" actId="164"/>
          <ac:spMkLst>
            <pc:docMk/>
            <pc:sldMk cId="4077854446" sldId="301"/>
            <ac:spMk id="24" creationId="{376D322D-60A6-41D5-893F-672150A2ECDA}"/>
          </ac:spMkLst>
        </pc:spChg>
        <pc:grpChg chg="add mod">
          <ac:chgData name="최은서" userId="32224ada-5893-4a2a-86bd-b4cb4f423939" providerId="ADAL" clId="{400C925E-870F-4E20-A08C-C83C48193187}" dt="2022-03-13T12:38:36.719" v="19200" actId="164"/>
          <ac:grpSpMkLst>
            <pc:docMk/>
            <pc:sldMk cId="4077854446" sldId="301"/>
            <ac:grpSpMk id="6" creationId="{CB5C2CF4-534A-401A-8AE6-C9D203E36861}"/>
          </ac:grpSpMkLst>
        </pc:grpChg>
        <pc:picChg chg="add del mod">
          <ac:chgData name="최은서" userId="32224ada-5893-4a2a-86bd-b4cb4f423939" providerId="ADAL" clId="{400C925E-870F-4E20-A08C-C83C48193187}" dt="2022-03-12T17:18:02.064" v="5513"/>
          <ac:picMkLst>
            <pc:docMk/>
            <pc:sldMk cId="4077854446" sldId="301"/>
            <ac:picMk id="10" creationId="{DFD18C44-72C4-4590-BE37-3280E021CB00}"/>
          </ac:picMkLst>
        </pc:picChg>
        <pc:picChg chg="add mod">
          <ac:chgData name="최은서" userId="32224ada-5893-4a2a-86bd-b4cb4f423939" providerId="ADAL" clId="{400C925E-870F-4E20-A08C-C83C48193187}" dt="2022-03-13T12:38:36.719" v="19200" actId="164"/>
          <ac:picMkLst>
            <pc:docMk/>
            <pc:sldMk cId="4077854446" sldId="301"/>
            <ac:picMk id="13" creationId="{386B66BB-4FA1-4415-A48F-B256AD4503F7}"/>
          </ac:picMkLst>
        </pc:picChg>
        <pc:picChg chg="add mod">
          <ac:chgData name="최은서" userId="32224ada-5893-4a2a-86bd-b4cb4f423939" providerId="ADAL" clId="{400C925E-870F-4E20-A08C-C83C48193187}" dt="2022-03-13T12:38:36.719" v="19200" actId="164"/>
          <ac:picMkLst>
            <pc:docMk/>
            <pc:sldMk cId="4077854446" sldId="301"/>
            <ac:picMk id="25" creationId="{8912DC89-334B-4397-8B60-F0D6E1DE3CB3}"/>
          </ac:picMkLst>
        </pc:picChg>
        <pc:cxnChg chg="add mod">
          <ac:chgData name="최은서" userId="32224ada-5893-4a2a-86bd-b4cb4f423939" providerId="ADAL" clId="{400C925E-870F-4E20-A08C-C83C48193187}" dt="2022-03-13T12:38:36.719" v="19200" actId="164"/>
          <ac:cxnSpMkLst>
            <pc:docMk/>
            <pc:sldMk cId="4077854446" sldId="301"/>
            <ac:cxnSpMk id="16" creationId="{CDFC7888-9B48-4CBB-857D-D7A52A2F9529}"/>
          </ac:cxnSpMkLst>
        </pc:cxnChg>
        <pc:cxnChg chg="add mod">
          <ac:chgData name="최은서" userId="32224ada-5893-4a2a-86bd-b4cb4f423939" providerId="ADAL" clId="{400C925E-870F-4E20-A08C-C83C48193187}" dt="2022-03-13T12:38:36.719" v="19200" actId="164"/>
          <ac:cxnSpMkLst>
            <pc:docMk/>
            <pc:sldMk cId="4077854446" sldId="301"/>
            <ac:cxnSpMk id="17" creationId="{C27C132D-2BF9-49B1-93EA-E79AA61911FE}"/>
          </ac:cxnSpMkLst>
        </pc:cxnChg>
        <pc:cxnChg chg="add mod">
          <ac:chgData name="최은서" userId="32224ada-5893-4a2a-86bd-b4cb4f423939" providerId="ADAL" clId="{400C925E-870F-4E20-A08C-C83C48193187}" dt="2022-03-13T12:38:36.719" v="19200" actId="164"/>
          <ac:cxnSpMkLst>
            <pc:docMk/>
            <pc:sldMk cId="4077854446" sldId="301"/>
            <ac:cxnSpMk id="18" creationId="{271536F6-BCD5-4459-A252-86E9125C631C}"/>
          </ac:cxnSpMkLst>
        </pc:cxnChg>
        <pc:cxnChg chg="add mod">
          <ac:chgData name="최은서" userId="32224ada-5893-4a2a-86bd-b4cb4f423939" providerId="ADAL" clId="{400C925E-870F-4E20-A08C-C83C48193187}" dt="2022-03-13T12:38:36.719" v="19200" actId="164"/>
          <ac:cxnSpMkLst>
            <pc:docMk/>
            <pc:sldMk cId="4077854446" sldId="301"/>
            <ac:cxnSpMk id="19" creationId="{A9BC6168-E1B5-4BA7-BE05-881B28A20F8B}"/>
          </ac:cxnSpMkLst>
        </pc:cxnChg>
        <pc:cxnChg chg="add mod">
          <ac:chgData name="최은서" userId="32224ada-5893-4a2a-86bd-b4cb4f423939" providerId="ADAL" clId="{400C925E-870F-4E20-A08C-C83C48193187}" dt="2022-03-13T12:38:36.719" v="19200" actId="164"/>
          <ac:cxnSpMkLst>
            <pc:docMk/>
            <pc:sldMk cId="4077854446" sldId="301"/>
            <ac:cxnSpMk id="21" creationId="{EDEC4948-9662-4896-AB85-4EDC6A524E31}"/>
          </ac:cxnSpMkLst>
        </pc:cxnChg>
        <pc:cxnChg chg="add mod">
          <ac:chgData name="최은서" userId="32224ada-5893-4a2a-86bd-b4cb4f423939" providerId="ADAL" clId="{400C925E-870F-4E20-A08C-C83C48193187}" dt="2022-03-13T12:38:36.719" v="19200" actId="164"/>
          <ac:cxnSpMkLst>
            <pc:docMk/>
            <pc:sldMk cId="4077854446" sldId="301"/>
            <ac:cxnSpMk id="22" creationId="{6C41FC93-9618-4628-A5AD-8921B43CB5A1}"/>
          </ac:cxnSpMkLst>
        </pc:cxnChg>
      </pc:sldChg>
      <pc:sldChg chg="modSp add mod ord">
        <pc:chgData name="최은서" userId="32224ada-5893-4a2a-86bd-b4cb4f423939" providerId="ADAL" clId="{400C925E-870F-4E20-A08C-C83C48193187}" dt="2022-03-11T08:27:16.400" v="474"/>
        <pc:sldMkLst>
          <pc:docMk/>
          <pc:sldMk cId="1700685280" sldId="302"/>
        </pc:sldMkLst>
        <pc:spChg chg="mod">
          <ac:chgData name="최은서" userId="32224ada-5893-4a2a-86bd-b4cb4f423939" providerId="ADAL" clId="{400C925E-870F-4E20-A08C-C83C48193187}" dt="2022-03-11T08:18:20.055" v="173"/>
          <ac:spMkLst>
            <pc:docMk/>
            <pc:sldMk cId="1700685280" sldId="302"/>
            <ac:spMk id="3" creationId="{00000000-0000-0000-0000-000000000000}"/>
          </ac:spMkLst>
        </pc:spChg>
        <pc:spChg chg="mod">
          <ac:chgData name="최은서" userId="32224ada-5893-4a2a-86bd-b4cb4f423939" providerId="ADAL" clId="{400C925E-870F-4E20-A08C-C83C48193187}" dt="2022-03-11T08:27:16.400" v="474"/>
          <ac:spMkLst>
            <pc:docMk/>
            <pc:sldMk cId="1700685280" sldId="302"/>
            <ac:spMk id="4" creationId="{E79ECD68-415B-4DF3-BC45-6DED2ED3BDCA}"/>
          </ac:spMkLst>
        </pc:spChg>
      </pc:sldChg>
      <pc:sldChg chg="add del">
        <pc:chgData name="최은서" userId="32224ada-5893-4a2a-86bd-b4cb4f423939" providerId="ADAL" clId="{400C925E-870F-4E20-A08C-C83C48193187}" dt="2022-03-11T08:49:13.682" v="1424" actId="47"/>
        <pc:sldMkLst>
          <pc:docMk/>
          <pc:sldMk cId="4072356937" sldId="303"/>
        </pc:sldMkLst>
      </pc:sldChg>
      <pc:sldChg chg="addSp delSp modSp mod">
        <pc:chgData name="최은서" userId="32224ada-5893-4a2a-86bd-b4cb4f423939" providerId="ADAL" clId="{400C925E-870F-4E20-A08C-C83C48193187}" dt="2022-03-13T13:56:50.972" v="20951" actId="20577"/>
        <pc:sldMkLst>
          <pc:docMk/>
          <pc:sldMk cId="4282195288" sldId="303"/>
        </pc:sldMkLst>
        <pc:spChg chg="add del mod">
          <ac:chgData name="최은서" userId="32224ada-5893-4a2a-86bd-b4cb4f423939" providerId="ADAL" clId="{400C925E-870F-4E20-A08C-C83C48193187}" dt="2022-03-12T14:43:33.682" v="2551" actId="478"/>
          <ac:spMkLst>
            <pc:docMk/>
            <pc:sldMk cId="4282195288" sldId="303"/>
            <ac:spMk id="6" creationId="{4B8853BE-7CE2-483F-8D89-7B94942514C1}"/>
          </ac:spMkLst>
        </pc:spChg>
        <pc:spChg chg="del mod">
          <ac:chgData name="최은서" userId="32224ada-5893-4a2a-86bd-b4cb4f423939" providerId="ADAL" clId="{400C925E-870F-4E20-A08C-C83C48193187}" dt="2022-03-12T14:43:46.834" v="2552" actId="478"/>
          <ac:spMkLst>
            <pc:docMk/>
            <pc:sldMk cId="4282195288" sldId="303"/>
            <ac:spMk id="17" creationId="{3DEA4FC9-1793-41CB-A414-17C59D80D1D5}"/>
          </ac:spMkLst>
        </pc:spChg>
        <pc:spChg chg="del mod">
          <ac:chgData name="최은서" userId="32224ada-5893-4a2a-86bd-b4cb4f423939" providerId="ADAL" clId="{400C925E-870F-4E20-A08C-C83C48193187}" dt="2022-03-12T14:43:46.834" v="2552" actId="478"/>
          <ac:spMkLst>
            <pc:docMk/>
            <pc:sldMk cId="4282195288" sldId="303"/>
            <ac:spMk id="18" creationId="{ABA26007-7469-4757-917B-322FCDC468A9}"/>
          </ac:spMkLst>
        </pc:spChg>
        <pc:spChg chg="del mod">
          <ac:chgData name="최은서" userId="32224ada-5893-4a2a-86bd-b4cb4f423939" providerId="ADAL" clId="{400C925E-870F-4E20-A08C-C83C48193187}" dt="2022-03-12T14:43:46.834" v="2552" actId="478"/>
          <ac:spMkLst>
            <pc:docMk/>
            <pc:sldMk cId="4282195288" sldId="303"/>
            <ac:spMk id="23" creationId="{7E0F54E1-5F5F-4600-B910-6D3B17F337C7}"/>
          </ac:spMkLst>
        </pc:spChg>
        <pc:spChg chg="del mod">
          <ac:chgData name="최은서" userId="32224ada-5893-4a2a-86bd-b4cb4f423939" providerId="ADAL" clId="{400C925E-870F-4E20-A08C-C83C48193187}" dt="2022-03-12T14:43:46.834" v="2552" actId="478"/>
          <ac:spMkLst>
            <pc:docMk/>
            <pc:sldMk cId="4282195288" sldId="303"/>
            <ac:spMk id="24" creationId="{8CB77DF1-BF8F-417D-9215-1062C05E6DF1}"/>
          </ac:spMkLst>
        </pc:spChg>
        <pc:spChg chg="del mod">
          <ac:chgData name="최은서" userId="32224ada-5893-4a2a-86bd-b4cb4f423939" providerId="ADAL" clId="{400C925E-870F-4E20-A08C-C83C48193187}" dt="2022-03-12T14:43:46.834" v="2552" actId="478"/>
          <ac:spMkLst>
            <pc:docMk/>
            <pc:sldMk cId="4282195288" sldId="303"/>
            <ac:spMk id="25" creationId="{A40CCD09-6F19-4FAA-9D62-DE95E1FFA74C}"/>
          </ac:spMkLst>
        </pc:spChg>
        <pc:spChg chg="add mod">
          <ac:chgData name="최은서" userId="32224ada-5893-4a2a-86bd-b4cb4f423939" providerId="ADAL" clId="{400C925E-870F-4E20-A08C-C83C48193187}" dt="2022-03-12T15:32:05.556" v="3338" actId="1038"/>
          <ac:spMkLst>
            <pc:docMk/>
            <pc:sldMk cId="4282195288" sldId="303"/>
            <ac:spMk id="29" creationId="{38FB89BE-B38C-4CCF-A5BA-BCF74759F5E2}"/>
          </ac:spMkLst>
        </pc:spChg>
        <pc:spChg chg="add mod">
          <ac:chgData name="최은서" userId="32224ada-5893-4a2a-86bd-b4cb4f423939" providerId="ADAL" clId="{400C925E-870F-4E20-A08C-C83C48193187}" dt="2022-03-13T13:51:40.940" v="20788" actId="1076"/>
          <ac:spMkLst>
            <pc:docMk/>
            <pc:sldMk cId="4282195288" sldId="303"/>
            <ac:spMk id="30" creationId="{56001FCF-8875-48ED-8377-1EF03157F1DD}"/>
          </ac:spMkLst>
        </pc:spChg>
        <pc:spChg chg="add mod">
          <ac:chgData name="최은서" userId="32224ada-5893-4a2a-86bd-b4cb4f423939" providerId="ADAL" clId="{400C925E-870F-4E20-A08C-C83C48193187}" dt="2022-03-13T13:51:48.854" v="20792" actId="1035"/>
          <ac:spMkLst>
            <pc:docMk/>
            <pc:sldMk cId="4282195288" sldId="303"/>
            <ac:spMk id="35" creationId="{AF914ECC-AB34-405E-B159-A5F97950E2ED}"/>
          </ac:spMkLst>
        </pc:spChg>
        <pc:spChg chg="add mod">
          <ac:chgData name="최은서" userId="32224ada-5893-4a2a-86bd-b4cb4f423939" providerId="ADAL" clId="{400C925E-870F-4E20-A08C-C83C48193187}" dt="2022-03-13T13:56:50.972" v="20951" actId="20577"/>
          <ac:spMkLst>
            <pc:docMk/>
            <pc:sldMk cId="4282195288" sldId="303"/>
            <ac:spMk id="36" creationId="{33D7FA6D-4B9A-4698-8205-C7DDB73C86AB}"/>
          </ac:spMkLst>
        </pc:spChg>
        <pc:spChg chg="mod">
          <ac:chgData name="최은서" userId="32224ada-5893-4a2a-86bd-b4cb4f423939" providerId="ADAL" clId="{400C925E-870F-4E20-A08C-C83C48193187}" dt="2022-03-12T14:43:47.021" v="2553"/>
          <ac:spMkLst>
            <pc:docMk/>
            <pc:sldMk cId="4282195288" sldId="303"/>
            <ac:spMk id="38" creationId="{3567F5CF-6881-434C-AF80-5B5366A0BE3F}"/>
          </ac:spMkLst>
        </pc:spChg>
        <pc:spChg chg="mod">
          <ac:chgData name="최은서" userId="32224ada-5893-4a2a-86bd-b4cb4f423939" providerId="ADAL" clId="{400C925E-870F-4E20-A08C-C83C48193187}" dt="2022-03-12T14:43:47.021" v="2553"/>
          <ac:spMkLst>
            <pc:docMk/>
            <pc:sldMk cId="4282195288" sldId="303"/>
            <ac:spMk id="39" creationId="{71E2C155-1D1E-4F2A-BF2C-F37509D073BF}"/>
          </ac:spMkLst>
        </pc:spChg>
        <pc:spChg chg="mod">
          <ac:chgData name="최은서" userId="32224ada-5893-4a2a-86bd-b4cb4f423939" providerId="ADAL" clId="{400C925E-870F-4E20-A08C-C83C48193187}" dt="2022-03-12T14:43:47.021" v="2553"/>
          <ac:spMkLst>
            <pc:docMk/>
            <pc:sldMk cId="4282195288" sldId="303"/>
            <ac:spMk id="40" creationId="{932744D6-C9C7-484E-9BC8-7A4837AC44ED}"/>
          </ac:spMkLst>
        </pc:spChg>
        <pc:spChg chg="mod">
          <ac:chgData name="최은서" userId="32224ada-5893-4a2a-86bd-b4cb4f423939" providerId="ADAL" clId="{400C925E-870F-4E20-A08C-C83C48193187}" dt="2022-03-12T14:43:47.021" v="2553"/>
          <ac:spMkLst>
            <pc:docMk/>
            <pc:sldMk cId="4282195288" sldId="303"/>
            <ac:spMk id="41" creationId="{D1A69EC4-1A57-4F2B-B13E-5DF5CFA40DF8}"/>
          </ac:spMkLst>
        </pc:spChg>
        <pc:spChg chg="mod">
          <ac:chgData name="최은서" userId="32224ada-5893-4a2a-86bd-b4cb4f423939" providerId="ADAL" clId="{400C925E-870F-4E20-A08C-C83C48193187}" dt="2022-03-12T14:43:47.021" v="2553"/>
          <ac:spMkLst>
            <pc:docMk/>
            <pc:sldMk cId="4282195288" sldId="303"/>
            <ac:spMk id="42" creationId="{78F49518-1E38-40DB-98DB-F50C9C94AC95}"/>
          </ac:spMkLst>
        </pc:spChg>
        <pc:spChg chg="add mod">
          <ac:chgData name="최은서" userId="32224ada-5893-4a2a-86bd-b4cb4f423939" providerId="ADAL" clId="{400C925E-870F-4E20-A08C-C83C48193187}" dt="2022-03-12T14:43:47.021" v="2553"/>
          <ac:spMkLst>
            <pc:docMk/>
            <pc:sldMk cId="4282195288" sldId="303"/>
            <ac:spMk id="44" creationId="{A8C14743-F5E1-4C51-86D0-3299AEAA6A97}"/>
          </ac:spMkLst>
        </pc:spChg>
        <pc:spChg chg="add mod">
          <ac:chgData name="최은서" userId="32224ada-5893-4a2a-86bd-b4cb4f423939" providerId="ADAL" clId="{400C925E-870F-4E20-A08C-C83C48193187}" dt="2022-03-12T14:43:47.021" v="2553"/>
          <ac:spMkLst>
            <pc:docMk/>
            <pc:sldMk cId="4282195288" sldId="303"/>
            <ac:spMk id="45" creationId="{BF767290-B2C7-4568-8E7B-6C9F1B436ED8}"/>
          </ac:spMkLst>
        </pc:spChg>
        <pc:spChg chg="add mod">
          <ac:chgData name="최은서" userId="32224ada-5893-4a2a-86bd-b4cb4f423939" providerId="ADAL" clId="{400C925E-870F-4E20-A08C-C83C48193187}" dt="2022-03-12T14:43:47.021" v="2553"/>
          <ac:spMkLst>
            <pc:docMk/>
            <pc:sldMk cId="4282195288" sldId="303"/>
            <ac:spMk id="46" creationId="{EDDEE3BB-2973-48BA-9247-A1FF47B093F9}"/>
          </ac:spMkLst>
        </pc:spChg>
        <pc:spChg chg="add mod">
          <ac:chgData name="최은서" userId="32224ada-5893-4a2a-86bd-b4cb4f423939" providerId="ADAL" clId="{400C925E-870F-4E20-A08C-C83C48193187}" dt="2022-03-12T14:43:47.021" v="2553"/>
          <ac:spMkLst>
            <pc:docMk/>
            <pc:sldMk cId="4282195288" sldId="303"/>
            <ac:spMk id="47" creationId="{BF768732-FB94-4445-BA68-BD6F29C6FE16}"/>
          </ac:spMkLst>
        </pc:spChg>
        <pc:spChg chg="add mod">
          <ac:chgData name="최은서" userId="32224ada-5893-4a2a-86bd-b4cb4f423939" providerId="ADAL" clId="{400C925E-870F-4E20-A08C-C83C48193187}" dt="2022-03-12T14:43:47.021" v="2553"/>
          <ac:spMkLst>
            <pc:docMk/>
            <pc:sldMk cId="4282195288" sldId="303"/>
            <ac:spMk id="48" creationId="{A9E937B2-83E8-4B7E-9B05-B64DC588B013}"/>
          </ac:spMkLst>
        </pc:spChg>
        <pc:spChg chg="add mod">
          <ac:chgData name="최은서" userId="32224ada-5893-4a2a-86bd-b4cb4f423939" providerId="ADAL" clId="{400C925E-870F-4E20-A08C-C83C48193187}" dt="2022-03-12T14:43:47.021" v="2553"/>
          <ac:spMkLst>
            <pc:docMk/>
            <pc:sldMk cId="4282195288" sldId="303"/>
            <ac:spMk id="51" creationId="{AC18D647-3C4F-4A8C-911B-F01C5D0DCD4E}"/>
          </ac:spMkLst>
        </pc:spChg>
        <pc:spChg chg="add mod">
          <ac:chgData name="최은서" userId="32224ada-5893-4a2a-86bd-b4cb4f423939" providerId="ADAL" clId="{400C925E-870F-4E20-A08C-C83C48193187}" dt="2022-03-12T14:43:47.021" v="2553"/>
          <ac:spMkLst>
            <pc:docMk/>
            <pc:sldMk cId="4282195288" sldId="303"/>
            <ac:spMk id="53" creationId="{296342BD-86B9-45EE-90F0-2B179DC27B9E}"/>
          </ac:spMkLst>
        </pc:spChg>
        <pc:spChg chg="del mod">
          <ac:chgData name="최은서" userId="32224ada-5893-4a2a-86bd-b4cb4f423939" providerId="ADAL" clId="{400C925E-870F-4E20-A08C-C83C48193187}" dt="2022-03-12T14:43:46.834" v="2552" actId="478"/>
          <ac:spMkLst>
            <pc:docMk/>
            <pc:sldMk cId="4282195288" sldId="303"/>
            <ac:spMk id="55" creationId="{A005CA44-D58D-4F42-AC12-75E7F8B50975}"/>
          </ac:spMkLst>
        </pc:spChg>
        <pc:spChg chg="add mod">
          <ac:chgData name="최은서" userId="32224ada-5893-4a2a-86bd-b4cb4f423939" providerId="ADAL" clId="{400C925E-870F-4E20-A08C-C83C48193187}" dt="2022-03-12T14:43:47.021" v="2553"/>
          <ac:spMkLst>
            <pc:docMk/>
            <pc:sldMk cId="4282195288" sldId="303"/>
            <ac:spMk id="57" creationId="{5F2F0B13-21C6-4654-9031-23C917B3C7C3}"/>
          </ac:spMkLst>
        </pc:spChg>
        <pc:spChg chg="del mod">
          <ac:chgData name="최은서" userId="32224ada-5893-4a2a-86bd-b4cb4f423939" providerId="ADAL" clId="{400C925E-870F-4E20-A08C-C83C48193187}" dt="2022-03-12T14:43:46.834" v="2552" actId="478"/>
          <ac:spMkLst>
            <pc:docMk/>
            <pc:sldMk cId="4282195288" sldId="303"/>
            <ac:spMk id="61" creationId="{57E9B848-EFBF-4568-AB94-5654CCBD364A}"/>
          </ac:spMkLst>
        </pc:spChg>
        <pc:spChg chg="add del mod">
          <ac:chgData name="최은서" userId="32224ada-5893-4a2a-86bd-b4cb4f423939" providerId="ADAL" clId="{400C925E-870F-4E20-A08C-C83C48193187}" dt="2022-03-12T14:43:49.345" v="2554" actId="478"/>
          <ac:spMkLst>
            <pc:docMk/>
            <pc:sldMk cId="4282195288" sldId="303"/>
            <ac:spMk id="62" creationId="{FB2E1BEA-273E-4AD4-9E82-EA2E38503819}"/>
          </ac:spMkLst>
        </pc:spChg>
        <pc:spChg chg="del mod">
          <ac:chgData name="최은서" userId="32224ada-5893-4a2a-86bd-b4cb4f423939" providerId="ADAL" clId="{400C925E-870F-4E20-A08C-C83C48193187}" dt="2022-03-12T14:32:25.869" v="2355" actId="478"/>
          <ac:spMkLst>
            <pc:docMk/>
            <pc:sldMk cId="4282195288" sldId="303"/>
            <ac:spMk id="70" creationId="{8CBB31EF-AF21-44E3-9313-1EEC4D91ABCE}"/>
          </ac:spMkLst>
        </pc:spChg>
        <pc:spChg chg="del mod">
          <ac:chgData name="최은서" userId="32224ada-5893-4a2a-86bd-b4cb4f423939" providerId="ADAL" clId="{400C925E-870F-4E20-A08C-C83C48193187}" dt="2022-03-12T14:43:46.834" v="2552" actId="478"/>
          <ac:spMkLst>
            <pc:docMk/>
            <pc:sldMk cId="4282195288" sldId="303"/>
            <ac:spMk id="74" creationId="{E463F27A-420D-45B0-9365-EEC68F43FF78}"/>
          </ac:spMkLst>
        </pc:spChg>
        <pc:spChg chg="add mod">
          <ac:chgData name="최은서" userId="32224ada-5893-4a2a-86bd-b4cb4f423939" providerId="ADAL" clId="{400C925E-870F-4E20-A08C-C83C48193187}" dt="2022-03-12T16:12:56.116" v="4596" actId="14100"/>
          <ac:spMkLst>
            <pc:docMk/>
            <pc:sldMk cId="4282195288" sldId="303"/>
            <ac:spMk id="79" creationId="{FFAB0140-B72C-4698-BC1F-320B5F13F2A0}"/>
          </ac:spMkLst>
        </pc:spChg>
        <pc:spChg chg="add mod">
          <ac:chgData name="최은서" userId="32224ada-5893-4a2a-86bd-b4cb4f423939" providerId="ADAL" clId="{400C925E-870F-4E20-A08C-C83C48193187}" dt="2022-03-12T16:14:16.252" v="4617" actId="1076"/>
          <ac:spMkLst>
            <pc:docMk/>
            <pc:sldMk cId="4282195288" sldId="303"/>
            <ac:spMk id="82" creationId="{8DC9AB64-DC73-44BB-AE92-EE5B867A2389}"/>
          </ac:spMkLst>
        </pc:spChg>
        <pc:spChg chg="add del mod">
          <ac:chgData name="최은서" userId="32224ada-5893-4a2a-86bd-b4cb4f423939" providerId="ADAL" clId="{400C925E-870F-4E20-A08C-C83C48193187}" dt="2022-03-13T06:17:43.472" v="15763" actId="478"/>
          <ac:spMkLst>
            <pc:docMk/>
            <pc:sldMk cId="4282195288" sldId="303"/>
            <ac:spMk id="92" creationId="{419BA438-E3A4-4585-8E3E-1B7B42D5B5C6}"/>
          </ac:spMkLst>
        </pc:spChg>
        <pc:spChg chg="add del mod">
          <ac:chgData name="최은서" userId="32224ada-5893-4a2a-86bd-b4cb4f423939" providerId="ADAL" clId="{400C925E-870F-4E20-A08C-C83C48193187}" dt="2022-03-13T13:42:22.926" v="20724" actId="478"/>
          <ac:spMkLst>
            <pc:docMk/>
            <pc:sldMk cId="4282195288" sldId="303"/>
            <ac:spMk id="93" creationId="{58280220-0F0F-4485-8B49-88A69838F239}"/>
          </ac:spMkLst>
        </pc:spChg>
        <pc:spChg chg="add mod">
          <ac:chgData name="최은서" userId="32224ada-5893-4a2a-86bd-b4cb4f423939" providerId="ADAL" clId="{400C925E-870F-4E20-A08C-C83C48193187}" dt="2022-03-13T13:54:13.710" v="20800" actId="1076"/>
          <ac:spMkLst>
            <pc:docMk/>
            <pc:sldMk cId="4282195288" sldId="303"/>
            <ac:spMk id="94" creationId="{038479C2-08CF-41C0-B0F1-F97395BB0F89}"/>
          </ac:spMkLst>
        </pc:spChg>
        <pc:grpChg chg="del mod">
          <ac:chgData name="최은서" userId="32224ada-5893-4a2a-86bd-b4cb4f423939" providerId="ADAL" clId="{400C925E-870F-4E20-A08C-C83C48193187}" dt="2022-03-12T14:43:46.834" v="2552" actId="478"/>
          <ac:grpSpMkLst>
            <pc:docMk/>
            <pc:sldMk cId="4282195288" sldId="303"/>
            <ac:grpSpMk id="4" creationId="{6F8038B5-123F-438C-907B-FB75B342F644}"/>
          </ac:grpSpMkLst>
        </pc:grpChg>
        <pc:grpChg chg="add mod">
          <ac:chgData name="최은서" userId="32224ada-5893-4a2a-86bd-b4cb4f423939" providerId="ADAL" clId="{400C925E-870F-4E20-A08C-C83C48193187}" dt="2022-03-12T16:13:59.844" v="4612" actId="1036"/>
          <ac:grpSpMkLst>
            <pc:docMk/>
            <pc:sldMk cId="4282195288" sldId="303"/>
            <ac:grpSpMk id="37" creationId="{498D9CAA-6A9F-414A-98F5-E006F076C41F}"/>
          </ac:grpSpMkLst>
        </pc:grpChg>
        <pc:picChg chg="del mod">
          <ac:chgData name="최은서" userId="32224ada-5893-4a2a-86bd-b4cb4f423939" providerId="ADAL" clId="{400C925E-870F-4E20-A08C-C83C48193187}" dt="2022-03-12T14:43:46.834" v="2552" actId="478"/>
          <ac:picMkLst>
            <pc:docMk/>
            <pc:sldMk cId="4282195288" sldId="303"/>
            <ac:picMk id="11" creationId="{97A52418-D761-44B7-98AD-C5619DD61A85}"/>
          </ac:picMkLst>
        </pc:picChg>
        <pc:picChg chg="add mod">
          <ac:chgData name="최은서" userId="32224ada-5893-4a2a-86bd-b4cb4f423939" providerId="ADAL" clId="{400C925E-870F-4E20-A08C-C83C48193187}" dt="2022-03-12T14:43:47.021" v="2553"/>
          <ac:picMkLst>
            <pc:docMk/>
            <pc:sldMk cId="4282195288" sldId="303"/>
            <ac:picMk id="43" creationId="{ECD4EB13-3166-4561-A9B2-CEFED9A659FC}"/>
          </ac:picMkLst>
        </pc:picChg>
        <pc:picChg chg="add mod">
          <ac:chgData name="최은서" userId="32224ada-5893-4a2a-86bd-b4cb4f423939" providerId="ADAL" clId="{400C925E-870F-4E20-A08C-C83C48193187}" dt="2022-03-13T13:56:41.282" v="20940" actId="1076"/>
          <ac:picMkLst>
            <pc:docMk/>
            <pc:sldMk cId="4282195288" sldId="303"/>
            <ac:picMk id="970" creationId="{60BCA907-2A47-4B68-B8A7-53C0AA7B9369}"/>
          </ac:picMkLst>
        </pc:picChg>
        <pc:picChg chg="add mod">
          <ac:chgData name="최은서" userId="32224ada-5893-4a2a-86bd-b4cb4f423939" providerId="ADAL" clId="{400C925E-870F-4E20-A08C-C83C48193187}" dt="2022-03-13T13:51:43.852" v="20790" actId="1035"/>
          <ac:picMkLst>
            <pc:docMk/>
            <pc:sldMk cId="4282195288" sldId="303"/>
            <ac:picMk id="1026" creationId="{4B8ED767-B912-433B-8EE2-A3EC670B57BF}"/>
          </ac:picMkLst>
        </pc:picChg>
        <pc:cxnChg chg="add mod">
          <ac:chgData name="최은서" userId="32224ada-5893-4a2a-86bd-b4cb4f423939" providerId="ADAL" clId="{400C925E-870F-4E20-A08C-C83C48193187}" dt="2022-03-12T14:43:47.021" v="2553"/>
          <ac:cxnSpMkLst>
            <pc:docMk/>
            <pc:sldMk cId="4282195288" sldId="303"/>
            <ac:cxnSpMk id="49" creationId="{B26169C1-3330-470C-91D5-2FD77581ED09}"/>
          </ac:cxnSpMkLst>
        </pc:cxnChg>
        <pc:cxnChg chg="del mod">
          <ac:chgData name="최은서" userId="32224ada-5893-4a2a-86bd-b4cb4f423939" providerId="ADAL" clId="{400C925E-870F-4E20-A08C-C83C48193187}" dt="2022-03-12T14:43:46.834" v="2552" actId="478"/>
          <ac:cxnSpMkLst>
            <pc:docMk/>
            <pc:sldMk cId="4282195288" sldId="303"/>
            <ac:cxnSpMk id="50" creationId="{A62AED2E-0577-4B7A-B2C6-CC420241596A}"/>
          </ac:cxnSpMkLst>
        </pc:cxnChg>
        <pc:cxnChg chg="add mod">
          <ac:chgData name="최은서" userId="32224ada-5893-4a2a-86bd-b4cb4f423939" providerId="ADAL" clId="{400C925E-870F-4E20-A08C-C83C48193187}" dt="2022-03-12T14:43:47.021" v="2553"/>
          <ac:cxnSpMkLst>
            <pc:docMk/>
            <pc:sldMk cId="4282195288" sldId="303"/>
            <ac:cxnSpMk id="52" creationId="{2C3590BB-0460-4F55-87DE-9CFFA202FA22}"/>
          </ac:cxnSpMkLst>
        </pc:cxnChg>
        <pc:cxnChg chg="add mod">
          <ac:chgData name="최은서" userId="32224ada-5893-4a2a-86bd-b4cb4f423939" providerId="ADAL" clId="{400C925E-870F-4E20-A08C-C83C48193187}" dt="2022-03-12T14:43:47.021" v="2553"/>
          <ac:cxnSpMkLst>
            <pc:docMk/>
            <pc:sldMk cId="4282195288" sldId="303"/>
            <ac:cxnSpMk id="54" creationId="{9F38A0EC-0457-4E30-BA34-2379DF7A19E9}"/>
          </ac:cxnSpMkLst>
        </pc:cxnChg>
        <pc:cxnChg chg="add mod">
          <ac:chgData name="최은서" userId="32224ada-5893-4a2a-86bd-b4cb4f423939" providerId="ADAL" clId="{400C925E-870F-4E20-A08C-C83C48193187}" dt="2022-03-12T14:43:47.021" v="2553"/>
          <ac:cxnSpMkLst>
            <pc:docMk/>
            <pc:sldMk cId="4282195288" sldId="303"/>
            <ac:cxnSpMk id="56" creationId="{543F3A2E-6831-4AE9-B134-4B72CF289B4C}"/>
          </ac:cxnSpMkLst>
        </pc:cxnChg>
        <pc:cxnChg chg="del mod">
          <ac:chgData name="최은서" userId="32224ada-5893-4a2a-86bd-b4cb4f423939" providerId="ADAL" clId="{400C925E-870F-4E20-A08C-C83C48193187}" dt="2022-03-12T14:43:46.834" v="2552" actId="478"/>
          <ac:cxnSpMkLst>
            <pc:docMk/>
            <pc:sldMk cId="4282195288" sldId="303"/>
            <ac:cxnSpMk id="58" creationId="{2C1D71E2-B996-4DC7-89FD-B81F3B777DFD}"/>
          </ac:cxnSpMkLst>
        </pc:cxnChg>
        <pc:cxnChg chg="add mod">
          <ac:chgData name="최은서" userId="32224ada-5893-4a2a-86bd-b4cb4f423939" providerId="ADAL" clId="{400C925E-870F-4E20-A08C-C83C48193187}" dt="2022-03-12T14:43:47.021" v="2553"/>
          <ac:cxnSpMkLst>
            <pc:docMk/>
            <pc:sldMk cId="4282195288" sldId="303"/>
            <ac:cxnSpMk id="59" creationId="{F2ADA1DE-34CC-4247-9174-6430ACF3814F}"/>
          </ac:cxnSpMkLst>
        </pc:cxnChg>
        <pc:cxnChg chg="del mod">
          <ac:chgData name="최은서" userId="32224ada-5893-4a2a-86bd-b4cb4f423939" providerId="ADAL" clId="{400C925E-870F-4E20-A08C-C83C48193187}" dt="2022-03-12T14:43:46.834" v="2552" actId="478"/>
          <ac:cxnSpMkLst>
            <pc:docMk/>
            <pc:sldMk cId="4282195288" sldId="303"/>
            <ac:cxnSpMk id="60" creationId="{1156E4B0-6CEF-4E11-9F9D-2A8019195730}"/>
          </ac:cxnSpMkLst>
        </pc:cxnChg>
        <pc:cxnChg chg="add mod">
          <ac:chgData name="최은서" userId="32224ada-5893-4a2a-86bd-b4cb4f423939" providerId="ADAL" clId="{400C925E-870F-4E20-A08C-C83C48193187}" dt="2022-03-13T13:51:43.852" v="20790" actId="1035"/>
          <ac:cxnSpMkLst>
            <pc:docMk/>
            <pc:sldMk cId="4282195288" sldId="303"/>
            <ac:cxnSpMk id="63" creationId="{BF9071B2-F405-4F12-96E3-CC9FE577825D}"/>
          </ac:cxnSpMkLst>
        </pc:cxnChg>
        <pc:cxnChg chg="add mod">
          <ac:chgData name="최은서" userId="32224ada-5893-4a2a-86bd-b4cb4f423939" providerId="ADAL" clId="{400C925E-870F-4E20-A08C-C83C48193187}" dt="2022-03-13T13:51:43.852" v="20790" actId="1035"/>
          <ac:cxnSpMkLst>
            <pc:docMk/>
            <pc:sldMk cId="4282195288" sldId="303"/>
            <ac:cxnSpMk id="64" creationId="{D3307E8A-B7DE-47EC-877D-B3C3D0A8A866}"/>
          </ac:cxnSpMkLst>
        </pc:cxnChg>
        <pc:cxnChg chg="add mod">
          <ac:chgData name="최은서" userId="32224ada-5893-4a2a-86bd-b4cb4f423939" providerId="ADAL" clId="{400C925E-870F-4E20-A08C-C83C48193187}" dt="2022-03-13T13:51:43.852" v="20790" actId="1035"/>
          <ac:cxnSpMkLst>
            <pc:docMk/>
            <pc:sldMk cId="4282195288" sldId="303"/>
            <ac:cxnSpMk id="67" creationId="{E8E595E1-34E3-49C1-B863-3E0C773C0B3B}"/>
          </ac:cxnSpMkLst>
        </pc:cxnChg>
        <pc:cxnChg chg="del mod">
          <ac:chgData name="최은서" userId="32224ada-5893-4a2a-86bd-b4cb4f423939" providerId="ADAL" clId="{400C925E-870F-4E20-A08C-C83C48193187}" dt="2022-03-12T14:43:46.834" v="2552" actId="478"/>
          <ac:cxnSpMkLst>
            <pc:docMk/>
            <pc:sldMk cId="4282195288" sldId="303"/>
            <ac:cxnSpMk id="71" creationId="{31A8FA4D-2262-48F6-8FF5-E99025C204BB}"/>
          </ac:cxnSpMkLst>
        </pc:cxnChg>
        <pc:cxnChg chg="add mod">
          <ac:chgData name="최은서" userId="32224ada-5893-4a2a-86bd-b4cb4f423939" providerId="ADAL" clId="{400C925E-870F-4E20-A08C-C83C48193187}" dt="2022-03-13T13:51:43.852" v="20790" actId="1035"/>
          <ac:cxnSpMkLst>
            <pc:docMk/>
            <pc:sldMk cId="4282195288" sldId="303"/>
            <ac:cxnSpMk id="72" creationId="{D19AC4CC-CE6D-4787-84FA-42552D803D71}"/>
          </ac:cxnSpMkLst>
        </pc:cxnChg>
        <pc:cxnChg chg="add mod">
          <ac:chgData name="최은서" userId="32224ada-5893-4a2a-86bd-b4cb4f423939" providerId="ADAL" clId="{400C925E-870F-4E20-A08C-C83C48193187}" dt="2022-03-13T13:51:43.852" v="20790" actId="1035"/>
          <ac:cxnSpMkLst>
            <pc:docMk/>
            <pc:sldMk cId="4282195288" sldId="303"/>
            <ac:cxnSpMk id="73" creationId="{C69AF747-BF41-4B1A-AAE6-8A3F6BC069AF}"/>
          </ac:cxnSpMkLst>
        </pc:cxnChg>
        <pc:cxnChg chg="del mod">
          <ac:chgData name="최은서" userId="32224ada-5893-4a2a-86bd-b4cb4f423939" providerId="ADAL" clId="{400C925E-870F-4E20-A08C-C83C48193187}" dt="2022-03-12T14:43:46.834" v="2552" actId="478"/>
          <ac:cxnSpMkLst>
            <pc:docMk/>
            <pc:sldMk cId="4282195288" sldId="303"/>
            <ac:cxnSpMk id="75" creationId="{C34B9339-75BC-42F6-9FDB-6B2E2EDA4920}"/>
          </ac:cxnSpMkLst>
        </pc:cxnChg>
        <pc:cxnChg chg="add mod">
          <ac:chgData name="최은서" userId="32224ada-5893-4a2a-86bd-b4cb4f423939" providerId="ADAL" clId="{400C925E-870F-4E20-A08C-C83C48193187}" dt="2022-03-12T16:13:46.477" v="4605" actId="14100"/>
          <ac:cxnSpMkLst>
            <pc:docMk/>
            <pc:sldMk cId="4282195288" sldId="303"/>
            <ac:cxnSpMk id="80" creationId="{1A65A066-62AE-438D-911D-C576561094B4}"/>
          </ac:cxnSpMkLst>
        </pc:cxnChg>
        <pc:cxnChg chg="add mod">
          <ac:chgData name="최은서" userId="32224ada-5893-4a2a-86bd-b4cb4f423939" providerId="ADAL" clId="{400C925E-870F-4E20-A08C-C83C48193187}" dt="2022-03-12T16:13:40.002" v="4603" actId="1076"/>
          <ac:cxnSpMkLst>
            <pc:docMk/>
            <pc:sldMk cId="4282195288" sldId="303"/>
            <ac:cxnSpMk id="81" creationId="{A886DCBC-FDB0-4D22-B7CB-E57A9F10E8E3}"/>
          </ac:cxnSpMkLst>
        </pc:cxnChg>
        <pc:cxnChg chg="add del mod">
          <ac:chgData name="최은서" userId="32224ada-5893-4a2a-86bd-b4cb4f423939" providerId="ADAL" clId="{400C925E-870F-4E20-A08C-C83C48193187}" dt="2022-03-13T06:17:43.472" v="15763" actId="478"/>
          <ac:cxnSpMkLst>
            <pc:docMk/>
            <pc:sldMk cId="4282195288" sldId="303"/>
            <ac:cxnSpMk id="972" creationId="{514151E7-4240-4CE5-B5FC-9CBC2E9F8665}"/>
          </ac:cxnSpMkLst>
        </pc:cxnChg>
      </pc:sldChg>
      <pc:sldChg chg="addSp delSp modSp mod">
        <pc:chgData name="최은서" userId="32224ada-5893-4a2a-86bd-b4cb4f423939" providerId="ADAL" clId="{400C925E-870F-4E20-A08C-C83C48193187}" dt="2022-03-13T13:55:04.803" v="20837"/>
        <pc:sldMkLst>
          <pc:docMk/>
          <pc:sldMk cId="1885845081" sldId="304"/>
        </pc:sldMkLst>
        <pc:spChg chg="add del mod">
          <ac:chgData name="최은서" userId="32224ada-5893-4a2a-86bd-b4cb4f423939" providerId="ADAL" clId="{400C925E-870F-4E20-A08C-C83C48193187}" dt="2022-03-12T20:02:28.713" v="8599" actId="478"/>
          <ac:spMkLst>
            <pc:docMk/>
            <pc:sldMk cId="1885845081" sldId="304"/>
            <ac:spMk id="10" creationId="{19BDD8CF-361D-4BA2-858A-6DCED87FB2E1}"/>
          </ac:spMkLst>
        </pc:spChg>
        <pc:spChg chg="del mod">
          <ac:chgData name="최은서" userId="32224ada-5893-4a2a-86bd-b4cb4f423939" providerId="ADAL" clId="{400C925E-870F-4E20-A08C-C83C48193187}" dt="2022-03-12T13:59:25.756" v="1940" actId="478"/>
          <ac:spMkLst>
            <pc:docMk/>
            <pc:sldMk cId="1885845081" sldId="304"/>
            <ac:spMk id="11" creationId="{D919860A-A7B2-4D87-998C-3D1466F93BD8}"/>
          </ac:spMkLst>
        </pc:spChg>
        <pc:spChg chg="add del mod">
          <ac:chgData name="최은서" userId="32224ada-5893-4a2a-86bd-b4cb4f423939" providerId="ADAL" clId="{400C925E-870F-4E20-A08C-C83C48193187}" dt="2022-03-12T20:07:48.070" v="8640" actId="21"/>
          <ac:spMkLst>
            <pc:docMk/>
            <pc:sldMk cId="1885845081" sldId="304"/>
            <ac:spMk id="12" creationId="{6E51BC13-5059-41BF-83BC-3EB24BDE025F}"/>
          </ac:spMkLst>
        </pc:spChg>
        <pc:spChg chg="add mod">
          <ac:chgData name="최은서" userId="32224ada-5893-4a2a-86bd-b4cb4f423939" providerId="ADAL" clId="{400C925E-870F-4E20-A08C-C83C48193187}" dt="2022-03-13T04:09:33.205" v="12412"/>
          <ac:spMkLst>
            <pc:docMk/>
            <pc:sldMk cId="1885845081" sldId="304"/>
            <ac:spMk id="13" creationId="{114F9920-AC46-43AC-B470-B748780E024C}"/>
          </ac:spMkLst>
        </pc:spChg>
        <pc:spChg chg="mod">
          <ac:chgData name="최은서" userId="32224ada-5893-4a2a-86bd-b4cb4f423939" providerId="ADAL" clId="{400C925E-870F-4E20-A08C-C83C48193187}" dt="2022-03-12T20:40:36.342" v="9741" actId="1036"/>
          <ac:spMkLst>
            <pc:docMk/>
            <pc:sldMk cId="1885845081" sldId="304"/>
            <ac:spMk id="14" creationId="{ECCBFEE5-5601-4C91-AA54-9E3863CF247C}"/>
          </ac:spMkLst>
        </pc:spChg>
        <pc:spChg chg="add del mod">
          <ac:chgData name="최은서" userId="32224ada-5893-4a2a-86bd-b4cb4f423939" providerId="ADAL" clId="{400C925E-870F-4E20-A08C-C83C48193187}" dt="2022-03-12T20:08:10.537" v="8645" actId="478"/>
          <ac:spMkLst>
            <pc:docMk/>
            <pc:sldMk cId="1885845081" sldId="304"/>
            <ac:spMk id="15" creationId="{DC8321E4-D73A-48DB-8B12-57C1B815876E}"/>
          </ac:spMkLst>
        </pc:spChg>
        <pc:spChg chg="add del mod">
          <ac:chgData name="최은서" userId="32224ada-5893-4a2a-86bd-b4cb4f423939" providerId="ADAL" clId="{400C925E-870F-4E20-A08C-C83C48193187}" dt="2022-03-12T20:15:00.620" v="8764" actId="478"/>
          <ac:spMkLst>
            <pc:docMk/>
            <pc:sldMk cId="1885845081" sldId="304"/>
            <ac:spMk id="16" creationId="{628C65FA-6FA2-498C-BD7E-571E3B818CA3}"/>
          </ac:spMkLst>
        </pc:spChg>
        <pc:spChg chg="add del mod">
          <ac:chgData name="최은서" userId="32224ada-5893-4a2a-86bd-b4cb4f423939" providerId="ADAL" clId="{400C925E-870F-4E20-A08C-C83C48193187}" dt="2022-03-12T20:08:10.537" v="8645" actId="478"/>
          <ac:spMkLst>
            <pc:docMk/>
            <pc:sldMk cId="1885845081" sldId="304"/>
            <ac:spMk id="17" creationId="{EFF0C1C3-55EF-43F4-B760-DB92D4D21A80}"/>
          </ac:spMkLst>
        </pc:spChg>
        <pc:spChg chg="add del mod">
          <ac:chgData name="최은서" userId="32224ada-5893-4a2a-86bd-b4cb4f423939" providerId="ADAL" clId="{400C925E-870F-4E20-A08C-C83C48193187}" dt="2022-03-12T20:07:48.070" v="8640" actId="21"/>
          <ac:spMkLst>
            <pc:docMk/>
            <pc:sldMk cId="1885845081" sldId="304"/>
            <ac:spMk id="20" creationId="{7B47CCED-AF8F-4EC5-91A3-C7F3F0A06846}"/>
          </ac:spMkLst>
        </pc:spChg>
        <pc:spChg chg="add mod">
          <ac:chgData name="최은서" userId="32224ada-5893-4a2a-86bd-b4cb4f423939" providerId="ADAL" clId="{400C925E-870F-4E20-A08C-C83C48193187}" dt="2022-03-13T02:07:47.519" v="10568" actId="1076"/>
          <ac:spMkLst>
            <pc:docMk/>
            <pc:sldMk cId="1885845081" sldId="304"/>
            <ac:spMk id="21" creationId="{916315A0-CE25-4EC2-9DA5-2908FF08574A}"/>
          </ac:spMkLst>
        </pc:spChg>
        <pc:spChg chg="add mod">
          <ac:chgData name="최은서" userId="32224ada-5893-4a2a-86bd-b4cb4f423939" providerId="ADAL" clId="{400C925E-870F-4E20-A08C-C83C48193187}" dt="2022-03-12T20:40:36.342" v="9741" actId="1036"/>
          <ac:spMkLst>
            <pc:docMk/>
            <pc:sldMk cId="1885845081" sldId="304"/>
            <ac:spMk id="23" creationId="{48287BE2-642E-4159-A00F-2A889211A1D9}"/>
          </ac:spMkLst>
        </pc:spChg>
        <pc:spChg chg="add mod">
          <ac:chgData name="최은서" userId="32224ada-5893-4a2a-86bd-b4cb4f423939" providerId="ADAL" clId="{400C925E-870F-4E20-A08C-C83C48193187}" dt="2022-03-12T20:40:36.342" v="9741" actId="1036"/>
          <ac:spMkLst>
            <pc:docMk/>
            <pc:sldMk cId="1885845081" sldId="304"/>
            <ac:spMk id="24" creationId="{1EAB7F53-2C94-406F-81FF-D66408227760}"/>
          </ac:spMkLst>
        </pc:spChg>
        <pc:spChg chg="add mod">
          <ac:chgData name="최은서" userId="32224ada-5893-4a2a-86bd-b4cb4f423939" providerId="ADAL" clId="{400C925E-870F-4E20-A08C-C83C48193187}" dt="2022-03-13T13:54:29.310" v="20806" actId="1035"/>
          <ac:spMkLst>
            <pc:docMk/>
            <pc:sldMk cId="1885845081" sldId="304"/>
            <ac:spMk id="25" creationId="{42268FFA-6E4F-4BEE-B04C-132827FFFFD3}"/>
          </ac:spMkLst>
        </pc:spChg>
        <pc:spChg chg="add mod">
          <ac:chgData name="최은서" userId="32224ada-5893-4a2a-86bd-b4cb4f423939" providerId="ADAL" clId="{400C925E-870F-4E20-A08C-C83C48193187}" dt="2022-03-13T13:54:29.310" v="20806" actId="1035"/>
          <ac:spMkLst>
            <pc:docMk/>
            <pc:sldMk cId="1885845081" sldId="304"/>
            <ac:spMk id="26" creationId="{EFB7BCF0-AB85-4C8A-A67A-1A1208416A01}"/>
          </ac:spMkLst>
        </pc:spChg>
        <pc:spChg chg="add mod">
          <ac:chgData name="최은서" userId="32224ada-5893-4a2a-86bd-b4cb4f423939" providerId="ADAL" clId="{400C925E-870F-4E20-A08C-C83C48193187}" dt="2022-03-13T02:07:32.549" v="10566" actId="20577"/>
          <ac:spMkLst>
            <pc:docMk/>
            <pc:sldMk cId="1885845081" sldId="304"/>
            <ac:spMk id="27" creationId="{4608B89A-EB05-404B-B656-206A0D924D7A}"/>
          </ac:spMkLst>
        </pc:spChg>
        <pc:spChg chg="add del">
          <ac:chgData name="최은서" userId="32224ada-5893-4a2a-86bd-b4cb4f423939" providerId="ADAL" clId="{400C925E-870F-4E20-A08C-C83C48193187}" dt="2022-03-13T13:05:38.558" v="19785" actId="22"/>
          <ac:spMkLst>
            <pc:docMk/>
            <pc:sldMk cId="1885845081" sldId="304"/>
            <ac:spMk id="30" creationId="{02561D5D-6906-4E6F-BFE5-169B4B331F84}"/>
          </ac:spMkLst>
        </pc:spChg>
        <pc:spChg chg="add del mod">
          <ac:chgData name="최은서" userId="32224ada-5893-4a2a-86bd-b4cb4f423939" providerId="ADAL" clId="{400C925E-870F-4E20-A08C-C83C48193187}" dt="2022-03-13T13:33:46.100" v="20623" actId="478"/>
          <ac:spMkLst>
            <pc:docMk/>
            <pc:sldMk cId="1885845081" sldId="304"/>
            <ac:spMk id="31" creationId="{32372ED0-5E55-4F50-98AF-3DE2E3098610}"/>
          </ac:spMkLst>
        </pc:spChg>
        <pc:spChg chg="add del mod">
          <ac:chgData name="최은서" userId="32224ada-5893-4a2a-86bd-b4cb4f423939" providerId="ADAL" clId="{400C925E-870F-4E20-A08C-C83C48193187}" dt="2022-03-13T13:54:25.021" v="20801" actId="478"/>
          <ac:spMkLst>
            <pc:docMk/>
            <pc:sldMk cId="1885845081" sldId="304"/>
            <ac:spMk id="32" creationId="{4BE30589-525D-4BC6-8FA3-E61624F4A815}"/>
          </ac:spMkLst>
        </pc:spChg>
        <pc:spChg chg="add del mod">
          <ac:chgData name="최은서" userId="32224ada-5893-4a2a-86bd-b4cb4f423939" providerId="ADAL" clId="{400C925E-870F-4E20-A08C-C83C48193187}" dt="2022-03-13T13:43:12.766" v="20729" actId="478"/>
          <ac:spMkLst>
            <pc:docMk/>
            <pc:sldMk cId="1885845081" sldId="304"/>
            <ac:spMk id="33" creationId="{D4DE0E51-9612-4091-9472-A5227E6A7936}"/>
          </ac:spMkLst>
        </pc:spChg>
        <pc:spChg chg="add del mod">
          <ac:chgData name="최은서" userId="32224ada-5893-4a2a-86bd-b4cb4f423939" providerId="ADAL" clId="{400C925E-870F-4E20-A08C-C83C48193187}" dt="2022-03-13T13:43:11.603" v="20728" actId="478"/>
          <ac:spMkLst>
            <pc:docMk/>
            <pc:sldMk cId="1885845081" sldId="304"/>
            <ac:spMk id="34" creationId="{7071DAEE-0DD7-46C7-B918-44DB77E2BE8F}"/>
          </ac:spMkLst>
        </pc:spChg>
        <pc:spChg chg="add mod">
          <ac:chgData name="최은서" userId="32224ada-5893-4a2a-86bd-b4cb4f423939" providerId="ADAL" clId="{400C925E-870F-4E20-A08C-C83C48193187}" dt="2022-03-13T13:55:04.803" v="20837"/>
          <ac:spMkLst>
            <pc:docMk/>
            <pc:sldMk cId="1885845081" sldId="304"/>
            <ac:spMk id="35" creationId="{2296AE37-FBD7-4DDB-9A5E-5834D561FB4B}"/>
          </ac:spMkLst>
        </pc:spChg>
        <pc:picChg chg="mod">
          <ac:chgData name="최은서" userId="32224ada-5893-4a2a-86bd-b4cb4f423939" providerId="ADAL" clId="{400C925E-870F-4E20-A08C-C83C48193187}" dt="2022-03-13T04:09:36.338" v="12415" actId="1036"/>
          <ac:picMkLst>
            <pc:docMk/>
            <pc:sldMk cId="1885845081" sldId="304"/>
            <ac:picMk id="6" creationId="{76B27C9F-6BA4-4B44-AA75-0C80B77E529E}"/>
          </ac:picMkLst>
        </pc:picChg>
        <pc:picChg chg="add mod">
          <ac:chgData name="최은서" userId="32224ada-5893-4a2a-86bd-b4cb4f423939" providerId="ADAL" clId="{400C925E-870F-4E20-A08C-C83C48193187}" dt="2022-03-13T02:07:45.140" v="10567" actId="1076"/>
          <ac:picMkLst>
            <pc:docMk/>
            <pc:sldMk cId="1885845081" sldId="304"/>
            <ac:picMk id="22" creationId="{AD90526A-65F5-4231-A384-FE68DC3EA0E5}"/>
          </ac:picMkLst>
        </pc:picChg>
        <pc:picChg chg="add del mod">
          <ac:chgData name="최은서" userId="32224ada-5893-4a2a-86bd-b4cb4f423939" providerId="ADAL" clId="{400C925E-870F-4E20-A08C-C83C48193187}" dt="2022-03-13T04:59:11.735" v="13507" actId="21"/>
          <ac:picMkLst>
            <pc:docMk/>
            <pc:sldMk cId="1885845081" sldId="304"/>
            <ac:picMk id="6146" creationId="{71CF5B19-63DB-45A3-8D9E-A5A20305395A}"/>
          </ac:picMkLst>
        </pc:picChg>
        <pc:cxnChg chg="add del mod">
          <ac:chgData name="최은서" userId="32224ada-5893-4a2a-86bd-b4cb4f423939" providerId="ADAL" clId="{400C925E-870F-4E20-A08C-C83C48193187}" dt="2022-03-12T20:01:17.883" v="8588" actId="478"/>
          <ac:cxnSpMkLst>
            <pc:docMk/>
            <pc:sldMk cId="1885845081" sldId="304"/>
            <ac:cxnSpMk id="4" creationId="{55E9A9F5-9726-41CA-89D9-FADFCA4D0367}"/>
          </ac:cxnSpMkLst>
        </pc:cxnChg>
      </pc:sldChg>
      <pc:sldChg chg="addSp delSp modSp del mod">
        <pc:chgData name="최은서" userId="32224ada-5893-4a2a-86bd-b4cb4f423939" providerId="ADAL" clId="{400C925E-870F-4E20-A08C-C83C48193187}" dt="2022-03-12T19:27:54.453" v="7497" actId="2696"/>
        <pc:sldMkLst>
          <pc:docMk/>
          <pc:sldMk cId="1546589167" sldId="305"/>
        </pc:sldMkLst>
        <pc:spChg chg="add del mod ord">
          <ac:chgData name="최은서" userId="32224ada-5893-4a2a-86bd-b4cb4f423939" providerId="ADAL" clId="{400C925E-870F-4E20-A08C-C83C48193187}" dt="2022-03-12T15:01:48.362" v="3056" actId="478"/>
          <ac:spMkLst>
            <pc:docMk/>
            <pc:sldMk cId="1546589167" sldId="305"/>
            <ac:spMk id="2" creationId="{9B9F07F3-DFCB-4697-B939-B7C4E13E86DF}"/>
          </ac:spMkLst>
        </pc:spChg>
        <pc:spChg chg="mod">
          <ac:chgData name="최은서" userId="32224ada-5893-4a2a-86bd-b4cb4f423939" providerId="ADAL" clId="{400C925E-870F-4E20-A08C-C83C48193187}" dt="2022-03-12T16:56:32.687" v="4757" actId="20577"/>
          <ac:spMkLst>
            <pc:docMk/>
            <pc:sldMk cId="1546589167" sldId="305"/>
            <ac:spMk id="4" creationId="{E79ECD68-415B-4DF3-BC45-6DED2ED3BDCA}"/>
          </ac:spMkLst>
        </pc:spChg>
        <pc:spChg chg="del mod">
          <ac:chgData name="최은서" userId="32224ada-5893-4a2a-86bd-b4cb4f423939" providerId="ADAL" clId="{400C925E-870F-4E20-A08C-C83C48193187}" dt="2022-03-12T15:01:04.407" v="3042" actId="478"/>
          <ac:spMkLst>
            <pc:docMk/>
            <pc:sldMk cId="1546589167" sldId="305"/>
            <ac:spMk id="10" creationId="{9010BC22-49FA-4822-9EDB-E3A7442AE46F}"/>
          </ac:spMkLst>
        </pc:spChg>
        <pc:spChg chg="del mod">
          <ac:chgData name="최은서" userId="32224ada-5893-4a2a-86bd-b4cb4f423939" providerId="ADAL" clId="{400C925E-870F-4E20-A08C-C83C48193187}" dt="2022-03-12T15:02:32.133" v="3064" actId="478"/>
          <ac:spMkLst>
            <pc:docMk/>
            <pc:sldMk cId="1546589167" sldId="305"/>
            <ac:spMk id="11" creationId="{8AE9E111-2A3F-4F6F-AAF7-7628E9A07B6B}"/>
          </ac:spMkLst>
        </pc:spChg>
        <pc:spChg chg="del mod">
          <ac:chgData name="최은서" userId="32224ada-5893-4a2a-86bd-b4cb4f423939" providerId="ADAL" clId="{400C925E-870F-4E20-A08C-C83C48193187}" dt="2022-03-12T14:53:56.009" v="2758" actId="478"/>
          <ac:spMkLst>
            <pc:docMk/>
            <pc:sldMk cId="1546589167" sldId="305"/>
            <ac:spMk id="12" creationId="{5F7DD1A4-9AF3-4B29-B07F-2B94652FE427}"/>
          </ac:spMkLst>
        </pc:spChg>
        <pc:spChg chg="mod">
          <ac:chgData name="최은서" userId="32224ada-5893-4a2a-86bd-b4cb4f423939" providerId="ADAL" clId="{400C925E-870F-4E20-A08C-C83C48193187}" dt="2022-03-12T14:54:48.963" v="2765" actId="1076"/>
          <ac:spMkLst>
            <pc:docMk/>
            <pc:sldMk cId="1546589167" sldId="305"/>
            <ac:spMk id="14" creationId="{D01D1BA5-D88D-4DBD-BFDA-90F5EF91950E}"/>
          </ac:spMkLst>
        </pc:spChg>
        <pc:spChg chg="mod">
          <ac:chgData name="최은서" userId="32224ada-5893-4a2a-86bd-b4cb4f423939" providerId="ADAL" clId="{400C925E-870F-4E20-A08C-C83C48193187}" dt="2022-03-12T14:54:21.948" v="2760"/>
          <ac:spMkLst>
            <pc:docMk/>
            <pc:sldMk cId="1546589167" sldId="305"/>
            <ac:spMk id="16" creationId="{F8EED00E-E796-42B2-B30F-01700820B84E}"/>
          </ac:spMkLst>
        </pc:spChg>
        <pc:spChg chg="mod">
          <ac:chgData name="최은서" userId="32224ada-5893-4a2a-86bd-b4cb4f423939" providerId="ADAL" clId="{400C925E-870F-4E20-A08C-C83C48193187}" dt="2022-03-12T14:54:21.948" v="2760"/>
          <ac:spMkLst>
            <pc:docMk/>
            <pc:sldMk cId="1546589167" sldId="305"/>
            <ac:spMk id="17" creationId="{B42AD808-1F6C-421E-B304-053ABD0C38F0}"/>
          </ac:spMkLst>
        </pc:spChg>
        <pc:spChg chg="mod">
          <ac:chgData name="최은서" userId="32224ada-5893-4a2a-86bd-b4cb4f423939" providerId="ADAL" clId="{400C925E-870F-4E20-A08C-C83C48193187}" dt="2022-03-12T14:54:21.948" v="2760"/>
          <ac:spMkLst>
            <pc:docMk/>
            <pc:sldMk cId="1546589167" sldId="305"/>
            <ac:spMk id="18" creationId="{04C2C766-B876-4F23-8BB4-F4CA93DF96D7}"/>
          </ac:spMkLst>
        </pc:spChg>
        <pc:spChg chg="mod">
          <ac:chgData name="최은서" userId="32224ada-5893-4a2a-86bd-b4cb4f423939" providerId="ADAL" clId="{400C925E-870F-4E20-A08C-C83C48193187}" dt="2022-03-12T14:54:21.948" v="2760"/>
          <ac:spMkLst>
            <pc:docMk/>
            <pc:sldMk cId="1546589167" sldId="305"/>
            <ac:spMk id="19" creationId="{60383255-237D-40AB-89F8-6F298C1110ED}"/>
          </ac:spMkLst>
        </pc:spChg>
        <pc:spChg chg="mod">
          <ac:chgData name="최은서" userId="32224ada-5893-4a2a-86bd-b4cb4f423939" providerId="ADAL" clId="{400C925E-870F-4E20-A08C-C83C48193187}" dt="2022-03-12T14:54:21.948" v="2760"/>
          <ac:spMkLst>
            <pc:docMk/>
            <pc:sldMk cId="1546589167" sldId="305"/>
            <ac:spMk id="20" creationId="{D3B21AE8-6427-4B36-9A9C-100CC36E118C}"/>
          </ac:spMkLst>
        </pc:spChg>
        <pc:spChg chg="add del mod ord">
          <ac:chgData name="최은서" userId="32224ada-5893-4a2a-86bd-b4cb4f423939" providerId="ADAL" clId="{400C925E-870F-4E20-A08C-C83C48193187}" dt="2022-03-12T15:01:31.329" v="3052" actId="478"/>
          <ac:spMkLst>
            <pc:docMk/>
            <pc:sldMk cId="1546589167" sldId="305"/>
            <ac:spMk id="22" creationId="{65CA3ED7-E6F0-4D3C-870B-A81E5ECBC117}"/>
          </ac:spMkLst>
        </pc:spChg>
        <pc:spChg chg="add del mod ord">
          <ac:chgData name="최은서" userId="32224ada-5893-4a2a-86bd-b4cb4f423939" providerId="ADAL" clId="{400C925E-870F-4E20-A08C-C83C48193187}" dt="2022-03-12T16:56:54.035" v="4760" actId="478"/>
          <ac:spMkLst>
            <pc:docMk/>
            <pc:sldMk cId="1546589167" sldId="305"/>
            <ac:spMk id="23" creationId="{3BC58F73-10D8-4480-B7F8-8CE8AFA0952E}"/>
          </ac:spMkLst>
        </pc:spChg>
        <pc:spChg chg="add mod ord">
          <ac:chgData name="최은서" userId="32224ada-5893-4a2a-86bd-b4cb4f423939" providerId="ADAL" clId="{400C925E-870F-4E20-A08C-C83C48193187}" dt="2022-03-12T15:03:11.533" v="3075" actId="1036"/>
          <ac:spMkLst>
            <pc:docMk/>
            <pc:sldMk cId="1546589167" sldId="305"/>
            <ac:spMk id="24" creationId="{DA1B38B1-00C3-419D-9574-9565E3C9416C}"/>
          </ac:spMkLst>
        </pc:spChg>
        <pc:spChg chg="add mod ord">
          <ac:chgData name="최은서" userId="32224ada-5893-4a2a-86bd-b4cb4f423939" providerId="ADAL" clId="{400C925E-870F-4E20-A08C-C83C48193187}" dt="2022-03-12T15:03:34.175" v="3083" actId="14100"/>
          <ac:spMkLst>
            <pc:docMk/>
            <pc:sldMk cId="1546589167" sldId="305"/>
            <ac:spMk id="25" creationId="{10F0D766-F50C-4208-972F-7648D4336D7E}"/>
          </ac:spMkLst>
        </pc:spChg>
        <pc:spChg chg="add mod ord">
          <ac:chgData name="최은서" userId="32224ada-5893-4a2a-86bd-b4cb4f423939" providerId="ADAL" clId="{400C925E-870F-4E20-A08C-C83C48193187}" dt="2022-03-12T15:03:31.631" v="3082" actId="14100"/>
          <ac:spMkLst>
            <pc:docMk/>
            <pc:sldMk cId="1546589167" sldId="305"/>
            <ac:spMk id="26" creationId="{99F97956-4092-4518-9C5B-891F13B855B7}"/>
          </ac:spMkLst>
        </pc:spChg>
        <pc:spChg chg="add mod">
          <ac:chgData name="최은서" userId="32224ada-5893-4a2a-86bd-b4cb4f423939" providerId="ADAL" clId="{400C925E-870F-4E20-A08C-C83C48193187}" dt="2022-03-12T17:03:49.918" v="4869"/>
          <ac:spMkLst>
            <pc:docMk/>
            <pc:sldMk cId="1546589167" sldId="305"/>
            <ac:spMk id="27" creationId="{7D0F926E-7BC8-454F-ABDE-0DA7A38E75AB}"/>
          </ac:spMkLst>
        </pc:spChg>
        <pc:spChg chg="add mod">
          <ac:chgData name="최은서" userId="32224ada-5893-4a2a-86bd-b4cb4f423939" providerId="ADAL" clId="{400C925E-870F-4E20-A08C-C83C48193187}" dt="2022-03-12T18:55:35.573" v="7039" actId="1076"/>
          <ac:spMkLst>
            <pc:docMk/>
            <pc:sldMk cId="1546589167" sldId="305"/>
            <ac:spMk id="29" creationId="{4A063C27-18E2-48D3-A5D1-7E0B6CB9D943}"/>
          </ac:spMkLst>
        </pc:spChg>
        <pc:spChg chg="add mod">
          <ac:chgData name="최은서" userId="32224ada-5893-4a2a-86bd-b4cb4f423939" providerId="ADAL" clId="{400C925E-870F-4E20-A08C-C83C48193187}" dt="2022-03-12T18:55:35.573" v="7039" actId="1076"/>
          <ac:spMkLst>
            <pc:docMk/>
            <pc:sldMk cId="1546589167" sldId="305"/>
            <ac:spMk id="30" creationId="{5529E0F4-B515-4259-83D3-783991C0E37C}"/>
          </ac:spMkLst>
        </pc:spChg>
        <pc:spChg chg="add mod">
          <ac:chgData name="최은서" userId="32224ada-5893-4a2a-86bd-b4cb4f423939" providerId="ADAL" clId="{400C925E-870F-4E20-A08C-C83C48193187}" dt="2022-03-12T18:55:35.573" v="7039" actId="1076"/>
          <ac:spMkLst>
            <pc:docMk/>
            <pc:sldMk cId="1546589167" sldId="305"/>
            <ac:spMk id="31" creationId="{7F391ED1-C4BA-44BC-B16F-2998978F6874}"/>
          </ac:spMkLst>
        </pc:spChg>
        <pc:spChg chg="add mod">
          <ac:chgData name="최은서" userId="32224ada-5893-4a2a-86bd-b4cb4f423939" providerId="ADAL" clId="{400C925E-870F-4E20-A08C-C83C48193187}" dt="2022-03-12T16:57:17.801" v="4803" actId="20577"/>
          <ac:spMkLst>
            <pc:docMk/>
            <pc:sldMk cId="1546589167" sldId="305"/>
            <ac:spMk id="32" creationId="{2E9C6B42-2DE1-4466-B8AA-4BC26352591E}"/>
          </ac:spMkLst>
        </pc:spChg>
        <pc:grpChg chg="add del mod">
          <ac:chgData name="최은서" userId="32224ada-5893-4a2a-86bd-b4cb4f423939" providerId="ADAL" clId="{400C925E-870F-4E20-A08C-C83C48193187}" dt="2022-03-12T14:54:36.558" v="2763" actId="478"/>
          <ac:grpSpMkLst>
            <pc:docMk/>
            <pc:sldMk cId="1546589167" sldId="305"/>
            <ac:grpSpMk id="15" creationId="{66725FD0-C14B-4C1C-A030-F98CD548860D}"/>
          </ac:grpSpMkLst>
        </pc:grpChg>
        <pc:picChg chg="mod">
          <ac:chgData name="최은서" userId="32224ada-5893-4a2a-86bd-b4cb4f423939" providerId="ADAL" clId="{400C925E-870F-4E20-A08C-C83C48193187}" dt="2022-03-12T16:00:29.011" v="3906" actId="1076"/>
          <ac:picMkLst>
            <pc:docMk/>
            <pc:sldMk cId="1546589167" sldId="305"/>
            <ac:picMk id="1026" creationId="{3A4AA736-D48E-458F-951A-027FAF968C42}"/>
          </ac:picMkLst>
        </pc:picChg>
        <pc:picChg chg="mod">
          <ac:chgData name="최은서" userId="32224ada-5893-4a2a-86bd-b4cb4f423939" providerId="ADAL" clId="{400C925E-870F-4E20-A08C-C83C48193187}" dt="2022-03-12T16:00:29.011" v="3906" actId="1076"/>
          <ac:picMkLst>
            <pc:docMk/>
            <pc:sldMk cId="1546589167" sldId="305"/>
            <ac:picMk id="1028" creationId="{B862C697-7DF5-4853-9B5E-A02176EC8969}"/>
          </ac:picMkLst>
        </pc:picChg>
        <pc:picChg chg="add mod">
          <ac:chgData name="최은서" userId="32224ada-5893-4a2a-86bd-b4cb4f423939" providerId="ADAL" clId="{400C925E-870F-4E20-A08C-C83C48193187}" dt="2022-03-12T16:00:29.011" v="3906" actId="1076"/>
          <ac:picMkLst>
            <pc:docMk/>
            <pc:sldMk cId="1546589167" sldId="305"/>
            <ac:picMk id="3074" creationId="{8FA4614B-E12D-4DD7-9249-45BEA3C49A42}"/>
          </ac:picMkLst>
        </pc:picChg>
      </pc:sldChg>
      <pc:sldChg chg="add del ord setBg">
        <pc:chgData name="최은서" userId="32224ada-5893-4a2a-86bd-b4cb4f423939" providerId="ADAL" clId="{400C925E-870F-4E20-A08C-C83C48193187}" dt="2022-03-13T12:48:53.529" v="19300" actId="47"/>
        <pc:sldMkLst>
          <pc:docMk/>
          <pc:sldMk cId="3071874246" sldId="305"/>
        </pc:sldMkLst>
      </pc:sldChg>
      <pc:sldChg chg="addSp delSp modSp add mod">
        <pc:chgData name="최은서" userId="32224ada-5893-4a2a-86bd-b4cb4f423939" providerId="ADAL" clId="{400C925E-870F-4E20-A08C-C83C48193187}" dt="2022-03-13T13:54:09.305" v="20798" actId="21"/>
        <pc:sldMkLst>
          <pc:docMk/>
          <pc:sldMk cId="156634899" sldId="306"/>
        </pc:sldMkLst>
        <pc:spChg chg="add del mod">
          <ac:chgData name="최은서" userId="32224ada-5893-4a2a-86bd-b4cb4f423939" providerId="ADAL" clId="{400C925E-870F-4E20-A08C-C83C48193187}" dt="2022-03-13T12:46:26.658" v="19282" actId="478"/>
          <ac:spMkLst>
            <pc:docMk/>
            <pc:sldMk cId="156634899" sldId="306"/>
            <ac:spMk id="2" creationId="{72249AB2-AA38-4A26-8385-D1A3EF061D8B}"/>
          </ac:spMkLst>
        </pc:spChg>
        <pc:spChg chg="mod">
          <ac:chgData name="최은서" userId="32224ada-5893-4a2a-86bd-b4cb4f423939" providerId="ADAL" clId="{400C925E-870F-4E20-A08C-C83C48193187}" dt="2022-03-12T19:06:33.630" v="7093"/>
          <ac:spMkLst>
            <pc:docMk/>
            <pc:sldMk cId="156634899" sldId="306"/>
            <ac:spMk id="3" creationId="{00000000-0000-0000-0000-000000000000}"/>
          </ac:spMkLst>
        </pc:spChg>
        <pc:spChg chg="mod">
          <ac:chgData name="최은서" userId="32224ada-5893-4a2a-86bd-b4cb4f423939" providerId="ADAL" clId="{400C925E-870F-4E20-A08C-C83C48193187}" dt="2022-03-13T04:04:19.633" v="12051" actId="1037"/>
          <ac:spMkLst>
            <pc:docMk/>
            <pc:sldMk cId="156634899" sldId="306"/>
            <ac:spMk id="4" creationId="{E79ECD68-415B-4DF3-BC45-6DED2ED3BDCA}"/>
          </ac:spMkLst>
        </pc:spChg>
        <pc:spChg chg="del mod">
          <ac:chgData name="최은서" userId="32224ada-5893-4a2a-86bd-b4cb4f423939" providerId="ADAL" clId="{400C925E-870F-4E20-A08C-C83C48193187}" dt="2022-03-13T12:02:38.883" v="19028" actId="478"/>
          <ac:spMkLst>
            <pc:docMk/>
            <pc:sldMk cId="156634899" sldId="306"/>
            <ac:spMk id="14" creationId="{D01D1BA5-D88D-4DBD-BFDA-90F5EF91950E}"/>
          </ac:spMkLst>
        </pc:spChg>
        <pc:spChg chg="add mod">
          <ac:chgData name="최은서" userId="32224ada-5893-4a2a-86bd-b4cb4f423939" providerId="ADAL" clId="{400C925E-870F-4E20-A08C-C83C48193187}" dt="2022-03-13T13:39:29.778" v="20706" actId="1035"/>
          <ac:spMkLst>
            <pc:docMk/>
            <pc:sldMk cId="156634899" sldId="306"/>
            <ac:spMk id="22" creationId="{F51DD97E-7877-4AC0-BE10-226C947FDFFD}"/>
          </ac:spMkLst>
        </pc:spChg>
        <pc:spChg chg="del">
          <ac:chgData name="최은서" userId="32224ada-5893-4a2a-86bd-b4cb4f423939" providerId="ADAL" clId="{400C925E-870F-4E20-A08C-C83C48193187}" dt="2022-03-12T19:07:49.244" v="7107" actId="478"/>
          <ac:spMkLst>
            <pc:docMk/>
            <pc:sldMk cId="156634899" sldId="306"/>
            <ac:spMk id="24" creationId="{DA1B38B1-00C3-419D-9574-9565E3C9416C}"/>
          </ac:spMkLst>
        </pc:spChg>
        <pc:spChg chg="del">
          <ac:chgData name="최은서" userId="32224ada-5893-4a2a-86bd-b4cb4f423939" providerId="ADAL" clId="{400C925E-870F-4E20-A08C-C83C48193187}" dt="2022-03-12T19:06:39.065" v="7094" actId="478"/>
          <ac:spMkLst>
            <pc:docMk/>
            <pc:sldMk cId="156634899" sldId="306"/>
            <ac:spMk id="25" creationId="{10F0D766-F50C-4208-972F-7648D4336D7E}"/>
          </ac:spMkLst>
        </pc:spChg>
        <pc:spChg chg="del">
          <ac:chgData name="최은서" userId="32224ada-5893-4a2a-86bd-b4cb4f423939" providerId="ADAL" clId="{400C925E-870F-4E20-A08C-C83C48193187}" dt="2022-03-12T19:07:49.613" v="7108" actId="478"/>
          <ac:spMkLst>
            <pc:docMk/>
            <pc:sldMk cId="156634899" sldId="306"/>
            <ac:spMk id="26" creationId="{99F97956-4092-4518-9C5B-891F13B855B7}"/>
          </ac:spMkLst>
        </pc:spChg>
        <pc:spChg chg="del mod">
          <ac:chgData name="최은서" userId="32224ada-5893-4a2a-86bd-b4cb4f423939" providerId="ADAL" clId="{400C925E-870F-4E20-A08C-C83C48193187}" dt="2022-03-12T19:10:18.605" v="7199" actId="478"/>
          <ac:spMkLst>
            <pc:docMk/>
            <pc:sldMk cId="156634899" sldId="306"/>
            <ac:spMk id="27" creationId="{7D0F926E-7BC8-454F-ABDE-0DA7A38E75AB}"/>
          </ac:spMkLst>
        </pc:spChg>
        <pc:spChg chg="add mod">
          <ac:chgData name="최은서" userId="32224ada-5893-4a2a-86bd-b4cb4f423939" providerId="ADAL" clId="{400C925E-870F-4E20-A08C-C83C48193187}" dt="2022-03-13T04:04:19.633" v="12051" actId="1037"/>
          <ac:spMkLst>
            <pc:docMk/>
            <pc:sldMk cId="156634899" sldId="306"/>
            <ac:spMk id="28" creationId="{24E4742C-89C6-4296-BAF0-1175841245F5}"/>
          </ac:spMkLst>
        </pc:spChg>
        <pc:spChg chg="mod">
          <ac:chgData name="최은서" userId="32224ada-5893-4a2a-86bd-b4cb4f423939" providerId="ADAL" clId="{400C925E-870F-4E20-A08C-C83C48193187}" dt="2022-03-13T13:38:15.329" v="20685"/>
          <ac:spMkLst>
            <pc:docMk/>
            <pc:sldMk cId="156634899" sldId="306"/>
            <ac:spMk id="29" creationId="{4A063C27-18E2-48D3-A5D1-7E0B6CB9D943}"/>
          </ac:spMkLst>
        </pc:spChg>
        <pc:spChg chg="mod ord">
          <ac:chgData name="최은서" userId="32224ada-5893-4a2a-86bd-b4cb4f423939" providerId="ADAL" clId="{400C925E-870F-4E20-A08C-C83C48193187}" dt="2022-03-13T06:35:01.259" v="16626"/>
          <ac:spMkLst>
            <pc:docMk/>
            <pc:sldMk cId="156634899" sldId="306"/>
            <ac:spMk id="30" creationId="{5529E0F4-B515-4259-83D3-783991C0E37C}"/>
          </ac:spMkLst>
        </pc:spChg>
        <pc:spChg chg="del mod">
          <ac:chgData name="최은서" userId="32224ada-5893-4a2a-86bd-b4cb4f423939" providerId="ADAL" clId="{400C925E-870F-4E20-A08C-C83C48193187}" dt="2022-03-12T19:10:47.503" v="7209" actId="478"/>
          <ac:spMkLst>
            <pc:docMk/>
            <pc:sldMk cId="156634899" sldId="306"/>
            <ac:spMk id="31" creationId="{7F391ED1-C4BA-44BC-B16F-2998978F6874}"/>
          </ac:spMkLst>
        </pc:spChg>
        <pc:spChg chg="mod">
          <ac:chgData name="최은서" userId="32224ada-5893-4a2a-86bd-b4cb4f423939" providerId="ADAL" clId="{400C925E-870F-4E20-A08C-C83C48193187}" dt="2022-03-13T04:04:19.633" v="12051" actId="1037"/>
          <ac:spMkLst>
            <pc:docMk/>
            <pc:sldMk cId="156634899" sldId="306"/>
            <ac:spMk id="32" creationId="{2E9C6B42-2DE1-4466-B8AA-4BC26352591E}"/>
          </ac:spMkLst>
        </pc:spChg>
        <pc:spChg chg="add mod">
          <ac:chgData name="최은서" userId="32224ada-5893-4a2a-86bd-b4cb4f423939" providerId="ADAL" clId="{400C925E-870F-4E20-A08C-C83C48193187}" dt="2022-03-13T04:04:19.633" v="12051" actId="1037"/>
          <ac:spMkLst>
            <pc:docMk/>
            <pc:sldMk cId="156634899" sldId="306"/>
            <ac:spMk id="33" creationId="{6FE054D0-2576-499F-A222-EF842F37D9F7}"/>
          </ac:spMkLst>
        </pc:spChg>
        <pc:spChg chg="add del mod">
          <ac:chgData name="최은서" userId="32224ada-5893-4a2a-86bd-b4cb4f423939" providerId="ADAL" clId="{400C925E-870F-4E20-A08C-C83C48193187}" dt="2022-03-13T12:46:26.658" v="19282" actId="478"/>
          <ac:spMkLst>
            <pc:docMk/>
            <pc:sldMk cId="156634899" sldId="306"/>
            <ac:spMk id="34" creationId="{4491190D-106B-4B57-87DD-BD1C1E092FB2}"/>
          </ac:spMkLst>
        </pc:spChg>
        <pc:spChg chg="add del mod">
          <ac:chgData name="최은서" userId="32224ada-5893-4a2a-86bd-b4cb4f423939" providerId="ADAL" clId="{400C925E-870F-4E20-A08C-C83C48193187}" dt="2022-03-13T13:54:09.305" v="20798" actId="21"/>
          <ac:spMkLst>
            <pc:docMk/>
            <pc:sldMk cId="156634899" sldId="306"/>
            <ac:spMk id="39" creationId="{B2506BAA-E6EA-4D04-A10B-06DEC00F1DAE}"/>
          </ac:spMkLst>
        </pc:spChg>
        <pc:grpChg chg="mod">
          <ac:chgData name="최은서" userId="32224ada-5893-4a2a-86bd-b4cb4f423939" providerId="ADAL" clId="{400C925E-870F-4E20-A08C-C83C48193187}" dt="2022-03-13T04:04:17.392" v="12048" actId="1037"/>
          <ac:grpSpMkLst>
            <pc:docMk/>
            <pc:sldMk cId="156634899" sldId="306"/>
            <ac:grpSpMk id="1002" creationId="{00000000-0000-0000-0000-000000000000}"/>
          </ac:grpSpMkLst>
        </pc:grpChg>
        <pc:picChg chg="add mod">
          <ac:chgData name="최은서" userId="32224ada-5893-4a2a-86bd-b4cb4f423939" providerId="ADAL" clId="{400C925E-870F-4E20-A08C-C83C48193187}" dt="2022-03-13T04:04:19.633" v="12051" actId="1037"/>
          <ac:picMkLst>
            <pc:docMk/>
            <pc:sldMk cId="156634899" sldId="306"/>
            <ac:picMk id="8" creationId="{042FC1A0-2508-4C7C-8A44-5E9224A458E1}"/>
          </ac:picMkLst>
        </pc:picChg>
        <pc:picChg chg="mod">
          <ac:chgData name="최은서" userId="32224ada-5893-4a2a-86bd-b4cb4f423939" providerId="ADAL" clId="{400C925E-870F-4E20-A08C-C83C48193187}" dt="2022-03-13T04:04:17.392" v="12048" actId="1037"/>
          <ac:picMkLst>
            <pc:docMk/>
            <pc:sldMk cId="156634899" sldId="306"/>
            <ac:picMk id="9" creationId="{00000000-0000-0000-0000-000000000000}"/>
          </ac:picMkLst>
        </pc:picChg>
        <pc:picChg chg="add del mod">
          <ac:chgData name="최은서" userId="32224ada-5893-4a2a-86bd-b4cb4f423939" providerId="ADAL" clId="{400C925E-870F-4E20-A08C-C83C48193187}" dt="2022-03-12T19:50:58.532" v="8248" actId="478"/>
          <ac:picMkLst>
            <pc:docMk/>
            <pc:sldMk cId="156634899" sldId="306"/>
            <ac:picMk id="23" creationId="{14BEBC6C-79E9-4404-A2E7-D0F0D9E17054}"/>
          </ac:picMkLst>
        </pc:picChg>
        <pc:picChg chg="mod">
          <ac:chgData name="최은서" userId="32224ada-5893-4a2a-86bd-b4cb4f423939" providerId="ADAL" clId="{400C925E-870F-4E20-A08C-C83C48193187}" dt="2022-03-13T04:04:19.633" v="12051" actId="1037"/>
          <ac:picMkLst>
            <pc:docMk/>
            <pc:sldMk cId="156634899" sldId="306"/>
            <ac:picMk id="1026" creationId="{3A4AA736-D48E-458F-951A-027FAF968C42}"/>
          </ac:picMkLst>
        </pc:picChg>
        <pc:picChg chg="del mod">
          <ac:chgData name="최은서" userId="32224ada-5893-4a2a-86bd-b4cb4f423939" providerId="ADAL" clId="{400C925E-870F-4E20-A08C-C83C48193187}" dt="2022-03-13T01:54:18.516" v="10316" actId="478"/>
          <ac:picMkLst>
            <pc:docMk/>
            <pc:sldMk cId="156634899" sldId="306"/>
            <ac:picMk id="1028" creationId="{B862C697-7DF5-4853-9B5E-A02176EC8969}"/>
          </ac:picMkLst>
        </pc:picChg>
        <pc:picChg chg="del mod">
          <ac:chgData name="최은서" userId="32224ada-5893-4a2a-86bd-b4cb4f423939" providerId="ADAL" clId="{400C925E-870F-4E20-A08C-C83C48193187}" dt="2022-03-12T19:48:31.030" v="8238" actId="478"/>
          <ac:picMkLst>
            <pc:docMk/>
            <pc:sldMk cId="156634899" sldId="306"/>
            <ac:picMk id="3074" creationId="{8FA4614B-E12D-4DD7-9249-45BEA3C49A42}"/>
          </ac:picMkLst>
        </pc:picChg>
        <pc:picChg chg="add mod">
          <ac:chgData name="최은서" userId="32224ada-5893-4a2a-86bd-b4cb4f423939" providerId="ADAL" clId="{400C925E-870F-4E20-A08C-C83C48193187}" dt="2022-03-13T04:04:19.633" v="12051" actId="1037"/>
          <ac:picMkLst>
            <pc:docMk/>
            <pc:sldMk cId="156634899" sldId="306"/>
            <ac:picMk id="7170" creationId="{637CBCD9-4124-44B2-B2E0-DF5B9F6B9CA0}"/>
          </ac:picMkLst>
        </pc:picChg>
        <pc:cxnChg chg="add mod">
          <ac:chgData name="최은서" userId="32224ada-5893-4a2a-86bd-b4cb4f423939" providerId="ADAL" clId="{400C925E-870F-4E20-A08C-C83C48193187}" dt="2022-03-13T13:39:41.269" v="20710" actId="14100"/>
          <ac:cxnSpMkLst>
            <pc:docMk/>
            <pc:sldMk cId="156634899" sldId="306"/>
            <ac:cxnSpMk id="11" creationId="{FF36FEE1-CCD5-444B-BB8A-3E04DC1275DF}"/>
          </ac:cxnSpMkLst>
        </pc:cxnChg>
        <pc:cxnChg chg="add mod">
          <ac:chgData name="최은서" userId="32224ada-5893-4a2a-86bd-b4cb4f423939" providerId="ADAL" clId="{400C925E-870F-4E20-A08C-C83C48193187}" dt="2022-03-13T13:39:50.439" v="20713" actId="14100"/>
          <ac:cxnSpMkLst>
            <pc:docMk/>
            <pc:sldMk cId="156634899" sldId="306"/>
            <ac:cxnSpMk id="35" creationId="{0B7DDD23-3C09-4C29-9D0C-5C6224051DB3}"/>
          </ac:cxnSpMkLst>
        </pc:cxnChg>
      </pc:sldChg>
      <pc:sldChg chg="delSp modSp add del mod">
        <pc:chgData name="최은서" userId="32224ada-5893-4a2a-86bd-b4cb4f423939" providerId="ADAL" clId="{400C925E-870F-4E20-A08C-C83C48193187}" dt="2022-03-12T15:39:15.757" v="3415" actId="47"/>
        <pc:sldMkLst>
          <pc:docMk/>
          <pc:sldMk cId="2847947618" sldId="306"/>
        </pc:sldMkLst>
        <pc:spChg chg="del">
          <ac:chgData name="최은서" userId="32224ada-5893-4a2a-86bd-b4cb4f423939" providerId="ADAL" clId="{400C925E-870F-4E20-A08C-C83C48193187}" dt="2022-03-12T14:12:58.865" v="2259" actId="478"/>
          <ac:spMkLst>
            <pc:docMk/>
            <pc:sldMk cId="2847947618" sldId="306"/>
            <ac:spMk id="66" creationId="{AF6A28CD-29D2-43D6-A0B9-863A3F886710}"/>
          </ac:spMkLst>
        </pc:spChg>
        <pc:spChg chg="del">
          <ac:chgData name="최은서" userId="32224ada-5893-4a2a-86bd-b4cb4f423939" providerId="ADAL" clId="{400C925E-870F-4E20-A08C-C83C48193187}" dt="2022-03-12T15:39:14.147" v="3413" actId="21"/>
          <ac:spMkLst>
            <pc:docMk/>
            <pc:sldMk cId="2847947618" sldId="306"/>
            <ac:spMk id="68" creationId="{AC6B0383-8C2F-4EEB-82D8-6FDFBD77BE11}"/>
          </ac:spMkLst>
        </pc:spChg>
        <pc:grpChg chg="del">
          <ac:chgData name="최은서" userId="32224ada-5893-4a2a-86bd-b4cb4f423939" providerId="ADAL" clId="{400C925E-870F-4E20-A08C-C83C48193187}" dt="2022-03-12T14:06:46.213" v="2144" actId="21"/>
          <ac:grpSpMkLst>
            <pc:docMk/>
            <pc:sldMk cId="2847947618" sldId="306"/>
            <ac:grpSpMk id="960" creationId="{921CB975-AF85-46E2-A843-376403330F30}"/>
          </ac:grpSpMkLst>
        </pc:grpChg>
        <pc:picChg chg="del">
          <ac:chgData name="최은서" userId="32224ada-5893-4a2a-86bd-b4cb4f423939" providerId="ADAL" clId="{400C925E-870F-4E20-A08C-C83C48193187}" dt="2022-03-12T15:39:14.147" v="3413" actId="21"/>
          <ac:picMkLst>
            <pc:docMk/>
            <pc:sldMk cId="2847947618" sldId="306"/>
            <ac:picMk id="3074" creationId="{AE4731AB-013E-49C2-9C89-AB2DB3B3F696}"/>
          </ac:picMkLst>
        </pc:picChg>
        <pc:cxnChg chg="mod">
          <ac:chgData name="최은서" userId="32224ada-5893-4a2a-86bd-b4cb4f423939" providerId="ADAL" clId="{400C925E-870F-4E20-A08C-C83C48193187}" dt="2022-03-12T14:06:46.213" v="2144" actId="21"/>
          <ac:cxnSpMkLst>
            <pc:docMk/>
            <pc:sldMk cId="2847947618" sldId="306"/>
            <ac:cxnSpMk id="15" creationId="{7BD041C5-0EDD-4779-8350-223AD09DFBFD}"/>
          </ac:cxnSpMkLst>
        </pc:cxnChg>
        <pc:cxnChg chg="mod">
          <ac:chgData name="최은서" userId="32224ada-5893-4a2a-86bd-b4cb4f423939" providerId="ADAL" clId="{400C925E-870F-4E20-A08C-C83C48193187}" dt="2022-03-12T14:06:46.213" v="2144" actId="21"/>
          <ac:cxnSpMkLst>
            <pc:docMk/>
            <pc:sldMk cId="2847947618" sldId="306"/>
            <ac:cxnSpMk id="16" creationId="{50A214BE-036B-4AEA-9CF7-449137F98748}"/>
          </ac:cxnSpMkLst>
        </pc:cxnChg>
        <pc:cxnChg chg="mod">
          <ac:chgData name="최은서" userId="32224ada-5893-4a2a-86bd-b4cb4f423939" providerId="ADAL" clId="{400C925E-870F-4E20-A08C-C83C48193187}" dt="2022-03-12T14:06:46.213" v="2144" actId="21"/>
          <ac:cxnSpMkLst>
            <pc:docMk/>
            <pc:sldMk cId="2847947618" sldId="306"/>
            <ac:cxnSpMk id="17" creationId="{D42F2C2F-950E-4395-88E2-549D12E00EB3}"/>
          </ac:cxnSpMkLst>
        </pc:cxnChg>
        <pc:cxnChg chg="mod">
          <ac:chgData name="최은서" userId="32224ada-5893-4a2a-86bd-b4cb4f423939" providerId="ADAL" clId="{400C925E-870F-4E20-A08C-C83C48193187}" dt="2022-03-12T14:06:46.213" v="2144" actId="21"/>
          <ac:cxnSpMkLst>
            <pc:docMk/>
            <pc:sldMk cId="2847947618" sldId="306"/>
            <ac:cxnSpMk id="18" creationId="{2926E04D-46D7-49B8-B9F8-30C9C52FB681}"/>
          </ac:cxnSpMkLst>
        </pc:cxnChg>
      </pc:sldChg>
      <pc:sldChg chg="delSp modSp add del mod ord">
        <pc:chgData name="최은서" userId="32224ada-5893-4a2a-86bd-b4cb4f423939" providerId="ADAL" clId="{400C925E-870F-4E20-A08C-C83C48193187}" dt="2022-03-12T19:06:09.612" v="7082" actId="47"/>
        <pc:sldMkLst>
          <pc:docMk/>
          <pc:sldMk cId="3938300242" sldId="306"/>
        </pc:sldMkLst>
        <pc:spChg chg="mod">
          <ac:chgData name="최은서" userId="32224ada-5893-4a2a-86bd-b4cb4f423939" providerId="ADAL" clId="{400C925E-870F-4E20-A08C-C83C48193187}" dt="2022-03-12T19:03:26.714" v="7062"/>
          <ac:spMkLst>
            <pc:docMk/>
            <pc:sldMk cId="3938300242" sldId="306"/>
            <ac:spMk id="3" creationId="{00000000-0000-0000-0000-000000000000}"/>
          </ac:spMkLst>
        </pc:spChg>
        <pc:spChg chg="mod">
          <ac:chgData name="최은서" userId="32224ada-5893-4a2a-86bd-b4cb4f423939" providerId="ADAL" clId="{400C925E-870F-4E20-A08C-C83C48193187}" dt="2022-03-12T19:04:13.157" v="7081" actId="1076"/>
          <ac:spMkLst>
            <pc:docMk/>
            <pc:sldMk cId="3938300242" sldId="306"/>
            <ac:spMk id="4" creationId="{E79ECD68-415B-4DF3-BC45-6DED2ED3BDCA}"/>
          </ac:spMkLst>
        </pc:spChg>
        <pc:picChg chg="del">
          <ac:chgData name="최은서" userId="32224ada-5893-4a2a-86bd-b4cb4f423939" providerId="ADAL" clId="{400C925E-870F-4E20-A08C-C83C48193187}" dt="2022-03-12T19:03:54.875" v="7065" actId="478"/>
          <ac:picMkLst>
            <pc:docMk/>
            <pc:sldMk cId="3938300242" sldId="306"/>
            <ac:picMk id="2050" creationId="{2480580F-51C8-4C4A-BDD1-4CBC0BE74384}"/>
          </ac:picMkLst>
        </pc:picChg>
      </pc:sldChg>
      <pc:sldChg chg="delSp modSp add del mod">
        <pc:chgData name="최은서" userId="32224ada-5893-4a2a-86bd-b4cb4f423939" providerId="ADAL" clId="{400C925E-870F-4E20-A08C-C83C48193187}" dt="2022-03-12T21:00:19.467" v="9921" actId="47"/>
        <pc:sldMkLst>
          <pc:docMk/>
          <pc:sldMk cId="1125772089" sldId="307"/>
        </pc:sldMkLst>
        <pc:spChg chg="del">
          <ac:chgData name="최은서" userId="32224ada-5893-4a2a-86bd-b4cb4f423939" providerId="ADAL" clId="{400C925E-870F-4E20-A08C-C83C48193187}" dt="2022-03-12T19:33:12.066" v="7609" actId="478"/>
          <ac:spMkLst>
            <pc:docMk/>
            <pc:sldMk cId="1125772089" sldId="307"/>
            <ac:spMk id="2" creationId="{45298013-076F-462A-A5D5-1F4284444091}"/>
          </ac:spMkLst>
        </pc:spChg>
        <pc:spChg chg="mod">
          <ac:chgData name="최은서" userId="32224ada-5893-4a2a-86bd-b4cb4f423939" providerId="ADAL" clId="{400C925E-870F-4E20-A08C-C83C48193187}" dt="2022-03-12T19:33:01.475" v="7597"/>
          <ac:spMkLst>
            <pc:docMk/>
            <pc:sldMk cId="1125772089" sldId="307"/>
            <ac:spMk id="3" creationId="{00000000-0000-0000-0000-000000000000}"/>
          </ac:spMkLst>
        </pc:spChg>
        <pc:spChg chg="mod">
          <ac:chgData name="최은서" userId="32224ada-5893-4a2a-86bd-b4cb4f423939" providerId="ADAL" clId="{400C925E-870F-4E20-A08C-C83C48193187}" dt="2022-03-12T19:33:09.187" v="7608"/>
          <ac:spMkLst>
            <pc:docMk/>
            <pc:sldMk cId="1125772089" sldId="307"/>
            <ac:spMk id="7" creationId="{00000000-0000-0000-0000-000000000000}"/>
          </ac:spMkLst>
        </pc:spChg>
      </pc:sldChg>
      <pc:sldChg chg="add del">
        <pc:chgData name="최은서" userId="32224ada-5893-4a2a-86bd-b4cb4f423939" providerId="ADAL" clId="{400C925E-870F-4E20-A08C-C83C48193187}" dt="2022-03-12T14:10:07.747" v="2223" actId="2890"/>
        <pc:sldMkLst>
          <pc:docMk/>
          <pc:sldMk cId="2789224561" sldId="307"/>
        </pc:sldMkLst>
      </pc:sldChg>
      <pc:sldChg chg="addSp delSp modSp add del mod">
        <pc:chgData name="최은서" userId="32224ada-5893-4a2a-86bd-b4cb4f423939" providerId="ADAL" clId="{400C925E-870F-4E20-A08C-C83C48193187}" dt="2022-03-12T16:14:24.882" v="4618" actId="47"/>
        <pc:sldMkLst>
          <pc:docMk/>
          <pc:sldMk cId="3183718411" sldId="307"/>
        </pc:sldMkLst>
        <pc:spChg chg="del">
          <ac:chgData name="최은서" userId="32224ada-5893-4a2a-86bd-b4cb4f423939" providerId="ADAL" clId="{400C925E-870F-4E20-A08C-C83C48193187}" dt="2022-03-12T15:38:18.547" v="3347" actId="478"/>
          <ac:spMkLst>
            <pc:docMk/>
            <pc:sldMk cId="3183718411" sldId="307"/>
            <ac:spMk id="29" creationId="{38FB89BE-B38C-4CCF-A5BA-BCF74759F5E2}"/>
          </ac:spMkLst>
        </pc:spChg>
        <pc:spChg chg="del">
          <ac:chgData name="최은서" userId="32224ada-5893-4a2a-86bd-b4cb4f423939" providerId="ADAL" clId="{400C925E-870F-4E20-A08C-C83C48193187}" dt="2022-03-12T15:38:18.547" v="3347" actId="478"/>
          <ac:spMkLst>
            <pc:docMk/>
            <pc:sldMk cId="3183718411" sldId="307"/>
            <ac:spMk id="30" creationId="{56001FCF-8875-48ED-8377-1EF03157F1DD}"/>
          </ac:spMkLst>
        </pc:spChg>
        <pc:spChg chg="del">
          <ac:chgData name="최은서" userId="32224ada-5893-4a2a-86bd-b4cb4f423939" providerId="ADAL" clId="{400C925E-870F-4E20-A08C-C83C48193187}" dt="2022-03-12T15:38:18.547" v="3347" actId="478"/>
          <ac:spMkLst>
            <pc:docMk/>
            <pc:sldMk cId="3183718411" sldId="307"/>
            <ac:spMk id="35" creationId="{AF914ECC-AB34-405E-B159-A5F97950E2ED}"/>
          </ac:spMkLst>
        </pc:spChg>
        <pc:spChg chg="del">
          <ac:chgData name="최은서" userId="32224ada-5893-4a2a-86bd-b4cb4f423939" providerId="ADAL" clId="{400C925E-870F-4E20-A08C-C83C48193187}" dt="2022-03-12T15:38:18.547" v="3347" actId="478"/>
          <ac:spMkLst>
            <pc:docMk/>
            <pc:sldMk cId="3183718411" sldId="307"/>
            <ac:spMk id="36" creationId="{33D7FA6D-4B9A-4698-8205-C7DDB73C86AB}"/>
          </ac:spMkLst>
        </pc:spChg>
        <pc:spChg chg="del">
          <ac:chgData name="최은서" userId="32224ada-5893-4a2a-86bd-b4cb4f423939" providerId="ADAL" clId="{400C925E-870F-4E20-A08C-C83C48193187}" dt="2022-03-12T15:38:18.547" v="3347" actId="478"/>
          <ac:spMkLst>
            <pc:docMk/>
            <pc:sldMk cId="3183718411" sldId="307"/>
            <ac:spMk id="44" creationId="{A8C14743-F5E1-4C51-86D0-3299AEAA6A97}"/>
          </ac:spMkLst>
        </pc:spChg>
        <pc:spChg chg="del">
          <ac:chgData name="최은서" userId="32224ada-5893-4a2a-86bd-b4cb4f423939" providerId="ADAL" clId="{400C925E-870F-4E20-A08C-C83C48193187}" dt="2022-03-12T15:38:18.547" v="3347" actId="478"/>
          <ac:spMkLst>
            <pc:docMk/>
            <pc:sldMk cId="3183718411" sldId="307"/>
            <ac:spMk id="45" creationId="{BF767290-B2C7-4568-8E7B-6C9F1B436ED8}"/>
          </ac:spMkLst>
        </pc:spChg>
        <pc:spChg chg="del">
          <ac:chgData name="최은서" userId="32224ada-5893-4a2a-86bd-b4cb4f423939" providerId="ADAL" clId="{400C925E-870F-4E20-A08C-C83C48193187}" dt="2022-03-12T15:38:18.547" v="3347" actId="478"/>
          <ac:spMkLst>
            <pc:docMk/>
            <pc:sldMk cId="3183718411" sldId="307"/>
            <ac:spMk id="46" creationId="{EDDEE3BB-2973-48BA-9247-A1FF47B093F9}"/>
          </ac:spMkLst>
        </pc:spChg>
        <pc:spChg chg="del">
          <ac:chgData name="최은서" userId="32224ada-5893-4a2a-86bd-b4cb4f423939" providerId="ADAL" clId="{400C925E-870F-4E20-A08C-C83C48193187}" dt="2022-03-12T15:38:18.547" v="3347" actId="478"/>
          <ac:spMkLst>
            <pc:docMk/>
            <pc:sldMk cId="3183718411" sldId="307"/>
            <ac:spMk id="47" creationId="{BF768732-FB94-4445-BA68-BD6F29C6FE16}"/>
          </ac:spMkLst>
        </pc:spChg>
        <pc:spChg chg="del">
          <ac:chgData name="최은서" userId="32224ada-5893-4a2a-86bd-b4cb4f423939" providerId="ADAL" clId="{400C925E-870F-4E20-A08C-C83C48193187}" dt="2022-03-12T15:38:18.547" v="3347" actId="478"/>
          <ac:spMkLst>
            <pc:docMk/>
            <pc:sldMk cId="3183718411" sldId="307"/>
            <ac:spMk id="48" creationId="{A9E937B2-83E8-4B7E-9B05-B64DC588B013}"/>
          </ac:spMkLst>
        </pc:spChg>
        <pc:spChg chg="del">
          <ac:chgData name="최은서" userId="32224ada-5893-4a2a-86bd-b4cb4f423939" providerId="ADAL" clId="{400C925E-870F-4E20-A08C-C83C48193187}" dt="2022-03-12T15:38:18.547" v="3347" actId="478"/>
          <ac:spMkLst>
            <pc:docMk/>
            <pc:sldMk cId="3183718411" sldId="307"/>
            <ac:spMk id="51" creationId="{AC18D647-3C4F-4A8C-911B-F01C5D0DCD4E}"/>
          </ac:spMkLst>
        </pc:spChg>
        <pc:spChg chg="del">
          <ac:chgData name="최은서" userId="32224ada-5893-4a2a-86bd-b4cb4f423939" providerId="ADAL" clId="{400C925E-870F-4E20-A08C-C83C48193187}" dt="2022-03-12T15:38:18.547" v="3347" actId="478"/>
          <ac:spMkLst>
            <pc:docMk/>
            <pc:sldMk cId="3183718411" sldId="307"/>
            <ac:spMk id="53" creationId="{296342BD-86B9-45EE-90F0-2B179DC27B9E}"/>
          </ac:spMkLst>
        </pc:spChg>
        <pc:spChg chg="del">
          <ac:chgData name="최은서" userId="32224ada-5893-4a2a-86bd-b4cb4f423939" providerId="ADAL" clId="{400C925E-870F-4E20-A08C-C83C48193187}" dt="2022-03-12T15:38:18.547" v="3347" actId="478"/>
          <ac:spMkLst>
            <pc:docMk/>
            <pc:sldMk cId="3183718411" sldId="307"/>
            <ac:spMk id="57" creationId="{5F2F0B13-21C6-4654-9031-23C917B3C7C3}"/>
          </ac:spMkLst>
        </pc:spChg>
        <pc:spChg chg="mod">
          <ac:chgData name="최은서" userId="32224ada-5893-4a2a-86bd-b4cb4f423939" providerId="ADAL" clId="{400C925E-870F-4E20-A08C-C83C48193187}" dt="2022-03-12T15:38:18.781" v="3348"/>
          <ac:spMkLst>
            <pc:docMk/>
            <pc:sldMk cId="3183718411" sldId="307"/>
            <ac:spMk id="60" creationId="{B0C63CB1-3AAF-439C-936B-1E4C2C7A0E75}"/>
          </ac:spMkLst>
        </pc:spChg>
        <pc:spChg chg="mod">
          <ac:chgData name="최은서" userId="32224ada-5893-4a2a-86bd-b4cb4f423939" providerId="ADAL" clId="{400C925E-870F-4E20-A08C-C83C48193187}" dt="2022-03-12T15:38:18.781" v="3348"/>
          <ac:spMkLst>
            <pc:docMk/>
            <pc:sldMk cId="3183718411" sldId="307"/>
            <ac:spMk id="61" creationId="{04C69237-2170-4AAA-8324-D0B29E229BEB}"/>
          </ac:spMkLst>
        </pc:spChg>
        <pc:spChg chg="mod">
          <ac:chgData name="최은서" userId="32224ada-5893-4a2a-86bd-b4cb4f423939" providerId="ADAL" clId="{400C925E-870F-4E20-A08C-C83C48193187}" dt="2022-03-12T15:38:18.781" v="3348"/>
          <ac:spMkLst>
            <pc:docMk/>
            <pc:sldMk cId="3183718411" sldId="307"/>
            <ac:spMk id="62" creationId="{7D6B6ED2-073C-48CB-B142-04E3C0ADBA6B}"/>
          </ac:spMkLst>
        </pc:spChg>
        <pc:spChg chg="mod">
          <ac:chgData name="최은서" userId="32224ada-5893-4a2a-86bd-b4cb4f423939" providerId="ADAL" clId="{400C925E-870F-4E20-A08C-C83C48193187}" dt="2022-03-12T15:38:18.781" v="3348"/>
          <ac:spMkLst>
            <pc:docMk/>
            <pc:sldMk cId="3183718411" sldId="307"/>
            <ac:spMk id="65" creationId="{E5EAB815-420A-4E61-B470-84EAA1961F66}"/>
          </ac:spMkLst>
        </pc:spChg>
        <pc:spChg chg="mod">
          <ac:chgData name="최은서" userId="32224ada-5893-4a2a-86bd-b4cb4f423939" providerId="ADAL" clId="{400C925E-870F-4E20-A08C-C83C48193187}" dt="2022-03-12T15:38:18.781" v="3348"/>
          <ac:spMkLst>
            <pc:docMk/>
            <pc:sldMk cId="3183718411" sldId="307"/>
            <ac:spMk id="66" creationId="{53C29623-BBC2-4689-AF3B-45526BCDD360}"/>
          </ac:spMkLst>
        </pc:spChg>
        <pc:spChg chg="mod">
          <ac:chgData name="최은서" userId="32224ada-5893-4a2a-86bd-b4cb4f423939" providerId="ADAL" clId="{400C925E-870F-4E20-A08C-C83C48193187}" dt="2022-03-12T15:38:18.781" v="3348"/>
          <ac:spMkLst>
            <pc:docMk/>
            <pc:sldMk cId="3183718411" sldId="307"/>
            <ac:spMk id="70" creationId="{2782AAB6-022E-408D-A961-1F9174CC6FD5}"/>
          </ac:spMkLst>
        </pc:spChg>
        <pc:spChg chg="mod">
          <ac:chgData name="최은서" userId="32224ada-5893-4a2a-86bd-b4cb4f423939" providerId="ADAL" clId="{400C925E-870F-4E20-A08C-C83C48193187}" dt="2022-03-12T15:38:18.781" v="3348"/>
          <ac:spMkLst>
            <pc:docMk/>
            <pc:sldMk cId="3183718411" sldId="307"/>
            <ac:spMk id="75" creationId="{1F0BC6D3-263A-4D3C-AB3E-B111C17CA5CB}"/>
          </ac:spMkLst>
        </pc:spChg>
        <pc:spChg chg="mod">
          <ac:chgData name="최은서" userId="32224ada-5893-4a2a-86bd-b4cb4f423939" providerId="ADAL" clId="{400C925E-870F-4E20-A08C-C83C48193187}" dt="2022-03-12T16:05:47.643" v="4372" actId="14100"/>
          <ac:spMkLst>
            <pc:docMk/>
            <pc:sldMk cId="3183718411" sldId="307"/>
            <ac:spMk id="76" creationId="{8F01E314-8271-4E3F-A63D-2CBBF8D6D7E5}"/>
          </ac:spMkLst>
        </pc:spChg>
        <pc:spChg chg="mod">
          <ac:chgData name="최은서" userId="32224ada-5893-4a2a-86bd-b4cb4f423939" providerId="ADAL" clId="{400C925E-870F-4E20-A08C-C83C48193187}" dt="2022-03-12T16:05:47.643" v="4372" actId="14100"/>
          <ac:spMkLst>
            <pc:docMk/>
            <pc:sldMk cId="3183718411" sldId="307"/>
            <ac:spMk id="77" creationId="{0F526371-3A5D-4BE4-957E-D9C9005BD041}"/>
          </ac:spMkLst>
        </pc:spChg>
        <pc:spChg chg="mod">
          <ac:chgData name="최은서" userId="32224ada-5893-4a2a-86bd-b4cb4f423939" providerId="ADAL" clId="{400C925E-870F-4E20-A08C-C83C48193187}" dt="2022-03-12T16:05:47.643" v="4372" actId="14100"/>
          <ac:spMkLst>
            <pc:docMk/>
            <pc:sldMk cId="3183718411" sldId="307"/>
            <ac:spMk id="78" creationId="{39127B49-1EB1-4ABE-B509-9BB55B49C92D}"/>
          </ac:spMkLst>
        </pc:spChg>
        <pc:spChg chg="mod">
          <ac:chgData name="최은서" userId="32224ada-5893-4a2a-86bd-b4cb4f423939" providerId="ADAL" clId="{400C925E-870F-4E20-A08C-C83C48193187}" dt="2022-03-12T16:05:47.643" v="4372" actId="14100"/>
          <ac:spMkLst>
            <pc:docMk/>
            <pc:sldMk cId="3183718411" sldId="307"/>
            <ac:spMk id="79" creationId="{45C75EAC-84E0-4320-862A-F5D292F672D0}"/>
          </ac:spMkLst>
        </pc:spChg>
        <pc:spChg chg="mod">
          <ac:chgData name="최은서" userId="32224ada-5893-4a2a-86bd-b4cb4f423939" providerId="ADAL" clId="{400C925E-870F-4E20-A08C-C83C48193187}" dt="2022-03-12T16:05:47.643" v="4372" actId="14100"/>
          <ac:spMkLst>
            <pc:docMk/>
            <pc:sldMk cId="3183718411" sldId="307"/>
            <ac:spMk id="80" creationId="{18DF538A-F9C3-45EE-AAA5-E9621BC78826}"/>
          </ac:spMkLst>
        </pc:spChg>
        <pc:spChg chg="mod">
          <ac:chgData name="최은서" userId="32224ada-5893-4a2a-86bd-b4cb4f423939" providerId="ADAL" clId="{400C925E-870F-4E20-A08C-C83C48193187}" dt="2022-03-12T15:38:18.781" v="3348"/>
          <ac:spMkLst>
            <pc:docMk/>
            <pc:sldMk cId="3183718411" sldId="307"/>
            <ac:spMk id="84" creationId="{1A5FE297-EADD-4BF9-A94F-8FD35593A249}"/>
          </ac:spMkLst>
        </pc:spChg>
        <pc:spChg chg="mod">
          <ac:chgData name="최은서" userId="32224ada-5893-4a2a-86bd-b4cb4f423939" providerId="ADAL" clId="{400C925E-870F-4E20-A08C-C83C48193187}" dt="2022-03-12T15:38:18.781" v="3348"/>
          <ac:spMkLst>
            <pc:docMk/>
            <pc:sldMk cId="3183718411" sldId="307"/>
            <ac:spMk id="85" creationId="{FCA8F451-AFB1-40E8-83CA-3CDA0F92C991}"/>
          </ac:spMkLst>
        </pc:spChg>
        <pc:spChg chg="mod">
          <ac:chgData name="최은서" userId="32224ada-5893-4a2a-86bd-b4cb4f423939" providerId="ADAL" clId="{400C925E-870F-4E20-A08C-C83C48193187}" dt="2022-03-12T15:38:18.781" v="3348"/>
          <ac:spMkLst>
            <pc:docMk/>
            <pc:sldMk cId="3183718411" sldId="307"/>
            <ac:spMk id="86" creationId="{11D881CB-A4CC-4884-AD14-4B572BE8A41E}"/>
          </ac:spMkLst>
        </pc:spChg>
        <pc:spChg chg="mod">
          <ac:chgData name="최은서" userId="32224ada-5893-4a2a-86bd-b4cb4f423939" providerId="ADAL" clId="{400C925E-870F-4E20-A08C-C83C48193187}" dt="2022-03-12T15:38:18.781" v="3348"/>
          <ac:spMkLst>
            <pc:docMk/>
            <pc:sldMk cId="3183718411" sldId="307"/>
            <ac:spMk id="87" creationId="{D720E60F-A40E-4F9E-9719-D61C6886B039}"/>
          </ac:spMkLst>
        </pc:spChg>
        <pc:spChg chg="mod">
          <ac:chgData name="최은서" userId="32224ada-5893-4a2a-86bd-b4cb4f423939" providerId="ADAL" clId="{400C925E-870F-4E20-A08C-C83C48193187}" dt="2022-03-12T15:38:18.781" v="3348"/>
          <ac:spMkLst>
            <pc:docMk/>
            <pc:sldMk cId="3183718411" sldId="307"/>
            <ac:spMk id="88" creationId="{1ACB3D7F-D21E-4975-8C24-91E5E0BE24FE}"/>
          </ac:spMkLst>
        </pc:spChg>
        <pc:spChg chg="mod">
          <ac:chgData name="최은서" userId="32224ada-5893-4a2a-86bd-b4cb4f423939" providerId="ADAL" clId="{400C925E-870F-4E20-A08C-C83C48193187}" dt="2022-03-12T15:38:18.781" v="3348"/>
          <ac:spMkLst>
            <pc:docMk/>
            <pc:sldMk cId="3183718411" sldId="307"/>
            <ac:spMk id="91" creationId="{57B8F451-2F9E-41F9-8546-FAC59342E80F}"/>
          </ac:spMkLst>
        </pc:spChg>
        <pc:spChg chg="mod">
          <ac:chgData name="최은서" userId="32224ada-5893-4a2a-86bd-b4cb4f423939" providerId="ADAL" clId="{400C925E-870F-4E20-A08C-C83C48193187}" dt="2022-03-12T15:38:18.781" v="3348"/>
          <ac:spMkLst>
            <pc:docMk/>
            <pc:sldMk cId="3183718411" sldId="307"/>
            <ac:spMk id="94" creationId="{74263D7C-99AF-45D8-B4F2-F75364880993}"/>
          </ac:spMkLst>
        </pc:spChg>
        <pc:spChg chg="mod">
          <ac:chgData name="최은서" userId="32224ada-5893-4a2a-86bd-b4cb4f423939" providerId="ADAL" clId="{400C925E-870F-4E20-A08C-C83C48193187}" dt="2022-03-12T15:38:18.781" v="3348"/>
          <ac:spMkLst>
            <pc:docMk/>
            <pc:sldMk cId="3183718411" sldId="307"/>
            <ac:spMk id="95" creationId="{571BA4CB-D23B-4A89-9441-78E1F18102CC}"/>
          </ac:spMkLst>
        </pc:spChg>
        <pc:spChg chg="mod">
          <ac:chgData name="최은서" userId="32224ada-5893-4a2a-86bd-b4cb4f423939" providerId="ADAL" clId="{400C925E-870F-4E20-A08C-C83C48193187}" dt="2022-03-12T15:38:18.781" v="3348"/>
          <ac:spMkLst>
            <pc:docMk/>
            <pc:sldMk cId="3183718411" sldId="307"/>
            <ac:spMk id="96" creationId="{529F3B6B-EA87-45DB-AC09-ADA6712155B8}"/>
          </ac:spMkLst>
        </pc:spChg>
        <pc:spChg chg="mod">
          <ac:chgData name="최은서" userId="32224ada-5893-4a2a-86bd-b4cb4f423939" providerId="ADAL" clId="{400C925E-870F-4E20-A08C-C83C48193187}" dt="2022-03-12T15:38:18.781" v="3348"/>
          <ac:spMkLst>
            <pc:docMk/>
            <pc:sldMk cId="3183718411" sldId="307"/>
            <ac:spMk id="97" creationId="{F17AEB22-35CB-41DE-84F4-3E6D7D9856EF}"/>
          </ac:spMkLst>
        </pc:spChg>
        <pc:spChg chg="mod">
          <ac:chgData name="최은서" userId="32224ada-5893-4a2a-86bd-b4cb4f423939" providerId="ADAL" clId="{400C925E-870F-4E20-A08C-C83C48193187}" dt="2022-03-12T15:38:18.781" v="3348"/>
          <ac:spMkLst>
            <pc:docMk/>
            <pc:sldMk cId="3183718411" sldId="307"/>
            <ac:spMk id="98" creationId="{8F971500-98CC-49B3-B2BB-36FB6CC746DB}"/>
          </ac:spMkLst>
        </pc:spChg>
        <pc:spChg chg="mod">
          <ac:chgData name="최은서" userId="32224ada-5893-4a2a-86bd-b4cb4f423939" providerId="ADAL" clId="{400C925E-870F-4E20-A08C-C83C48193187}" dt="2022-03-12T15:38:18.781" v="3348"/>
          <ac:spMkLst>
            <pc:docMk/>
            <pc:sldMk cId="3183718411" sldId="307"/>
            <ac:spMk id="99" creationId="{2F200D56-CC23-4401-834A-B4695F3A6038}"/>
          </ac:spMkLst>
        </pc:spChg>
        <pc:spChg chg="add mod">
          <ac:chgData name="최은서" userId="32224ada-5893-4a2a-86bd-b4cb4f423939" providerId="ADAL" clId="{400C925E-870F-4E20-A08C-C83C48193187}" dt="2022-03-12T16:04:52.827" v="4365" actId="1037"/>
          <ac:spMkLst>
            <pc:docMk/>
            <pc:sldMk cId="3183718411" sldId="307"/>
            <ac:spMk id="100" creationId="{146DBB5B-B6A4-4D40-B3E8-4432860A0DBF}"/>
          </ac:spMkLst>
        </pc:spChg>
        <pc:spChg chg="add mod">
          <ac:chgData name="최은서" userId="32224ada-5893-4a2a-86bd-b4cb4f423939" providerId="ADAL" clId="{400C925E-870F-4E20-A08C-C83C48193187}" dt="2022-03-12T16:04:58.200" v="4367" actId="1076"/>
          <ac:spMkLst>
            <pc:docMk/>
            <pc:sldMk cId="3183718411" sldId="307"/>
            <ac:spMk id="101" creationId="{3AE06901-DE6C-4362-B4D5-1BB1EC7C4D15}"/>
          </ac:spMkLst>
        </pc:spChg>
        <pc:spChg chg="add mod">
          <ac:chgData name="최은서" userId="32224ada-5893-4a2a-86bd-b4cb4f423939" providerId="ADAL" clId="{400C925E-870F-4E20-A08C-C83C48193187}" dt="2022-03-12T16:05:01.969" v="4368" actId="14100"/>
          <ac:spMkLst>
            <pc:docMk/>
            <pc:sldMk cId="3183718411" sldId="307"/>
            <ac:spMk id="102" creationId="{C4272229-E3A6-4E14-8F7C-A6A3098B4FF7}"/>
          </ac:spMkLst>
        </pc:spChg>
        <pc:grpChg chg="del">
          <ac:chgData name="최은서" userId="32224ada-5893-4a2a-86bd-b4cb4f423939" providerId="ADAL" clId="{400C925E-870F-4E20-A08C-C83C48193187}" dt="2022-03-12T15:38:18.547" v="3347" actId="478"/>
          <ac:grpSpMkLst>
            <pc:docMk/>
            <pc:sldMk cId="3183718411" sldId="307"/>
            <ac:grpSpMk id="37" creationId="{498D9CAA-6A9F-414A-98F5-E006F076C41F}"/>
          </ac:grpSpMkLst>
        </pc:grpChg>
        <pc:grpChg chg="add mod">
          <ac:chgData name="최은서" userId="32224ada-5893-4a2a-86bd-b4cb4f423939" providerId="ADAL" clId="{400C925E-870F-4E20-A08C-C83C48193187}" dt="2022-03-12T16:05:25.490" v="4370" actId="14100"/>
          <ac:grpSpMkLst>
            <pc:docMk/>
            <pc:sldMk cId="3183718411" sldId="307"/>
            <ac:grpSpMk id="50" creationId="{BF54FA01-A19F-4F27-A7DB-557F3BFC07DB}"/>
          </ac:grpSpMkLst>
        </pc:grpChg>
        <pc:grpChg chg="mod">
          <ac:chgData name="최은서" userId="32224ada-5893-4a2a-86bd-b4cb4f423939" providerId="ADAL" clId="{400C925E-870F-4E20-A08C-C83C48193187}" dt="2022-03-12T15:38:18.781" v="3348"/>
          <ac:grpSpMkLst>
            <pc:docMk/>
            <pc:sldMk cId="3183718411" sldId="307"/>
            <ac:grpSpMk id="55" creationId="{4B581E53-74AD-4BF0-A2B8-CDDAFD65F85D}"/>
          </ac:grpSpMkLst>
        </pc:grpChg>
        <pc:grpChg chg="add mod">
          <ac:chgData name="최은서" userId="32224ada-5893-4a2a-86bd-b4cb4f423939" providerId="ADAL" clId="{400C925E-870F-4E20-A08C-C83C48193187}" dt="2022-03-12T16:04:52.827" v="4365" actId="1037"/>
          <ac:grpSpMkLst>
            <pc:docMk/>
            <pc:sldMk cId="3183718411" sldId="307"/>
            <ac:grpSpMk id="81" creationId="{8FD1012B-99A4-4941-A34D-E2D3EDAD6CB7}"/>
          </ac:grpSpMkLst>
        </pc:grpChg>
        <pc:grpChg chg="mod">
          <ac:chgData name="최은서" userId="32224ada-5893-4a2a-86bd-b4cb4f423939" providerId="ADAL" clId="{400C925E-870F-4E20-A08C-C83C48193187}" dt="2022-03-12T15:38:18.781" v="3348"/>
          <ac:grpSpMkLst>
            <pc:docMk/>
            <pc:sldMk cId="3183718411" sldId="307"/>
            <ac:grpSpMk id="82" creationId="{6BC04468-5405-4CA0-9651-C337A5C3481D}"/>
          </ac:grpSpMkLst>
        </pc:grpChg>
        <pc:picChg chg="del">
          <ac:chgData name="최은서" userId="32224ada-5893-4a2a-86bd-b4cb4f423939" providerId="ADAL" clId="{400C925E-870F-4E20-A08C-C83C48193187}" dt="2022-03-12T15:38:18.547" v="3347" actId="478"/>
          <ac:picMkLst>
            <pc:docMk/>
            <pc:sldMk cId="3183718411" sldId="307"/>
            <ac:picMk id="43" creationId="{ECD4EB13-3166-4561-A9B2-CEFED9A659FC}"/>
          </ac:picMkLst>
        </pc:picChg>
        <pc:picChg chg="mod">
          <ac:chgData name="최은서" userId="32224ada-5893-4a2a-86bd-b4cb4f423939" providerId="ADAL" clId="{400C925E-870F-4E20-A08C-C83C48193187}" dt="2022-03-12T15:38:18.781" v="3348"/>
          <ac:picMkLst>
            <pc:docMk/>
            <pc:sldMk cId="3183718411" sldId="307"/>
            <ac:picMk id="58" creationId="{DE58D735-5A60-4F4B-A2FD-A9674852F7F8}"/>
          </ac:picMkLst>
        </pc:picChg>
        <pc:picChg chg="mod">
          <ac:chgData name="최은서" userId="32224ada-5893-4a2a-86bd-b4cb4f423939" providerId="ADAL" clId="{400C925E-870F-4E20-A08C-C83C48193187}" dt="2022-03-12T15:38:18.781" v="3348"/>
          <ac:picMkLst>
            <pc:docMk/>
            <pc:sldMk cId="3183718411" sldId="307"/>
            <ac:picMk id="83" creationId="{3D807253-1129-4521-924D-97D0FEE76652}"/>
          </ac:picMkLst>
        </pc:picChg>
        <pc:picChg chg="del">
          <ac:chgData name="최은서" userId="32224ada-5893-4a2a-86bd-b4cb4f423939" providerId="ADAL" clId="{400C925E-870F-4E20-A08C-C83C48193187}" dt="2022-03-12T15:38:18.547" v="3347" actId="478"/>
          <ac:picMkLst>
            <pc:docMk/>
            <pc:sldMk cId="3183718411" sldId="307"/>
            <ac:picMk id="1026" creationId="{4B8ED767-B912-433B-8EE2-A3EC670B57BF}"/>
          </ac:picMkLst>
        </pc:picChg>
        <pc:cxnChg chg="del">
          <ac:chgData name="최은서" userId="32224ada-5893-4a2a-86bd-b4cb4f423939" providerId="ADAL" clId="{400C925E-870F-4E20-A08C-C83C48193187}" dt="2022-03-12T15:38:18.547" v="3347" actId="478"/>
          <ac:cxnSpMkLst>
            <pc:docMk/>
            <pc:sldMk cId="3183718411" sldId="307"/>
            <ac:cxnSpMk id="49" creationId="{B26169C1-3330-470C-91D5-2FD77581ED09}"/>
          </ac:cxnSpMkLst>
        </pc:cxnChg>
        <pc:cxnChg chg="del">
          <ac:chgData name="최은서" userId="32224ada-5893-4a2a-86bd-b4cb4f423939" providerId="ADAL" clId="{400C925E-870F-4E20-A08C-C83C48193187}" dt="2022-03-12T15:38:18.547" v="3347" actId="478"/>
          <ac:cxnSpMkLst>
            <pc:docMk/>
            <pc:sldMk cId="3183718411" sldId="307"/>
            <ac:cxnSpMk id="52" creationId="{2C3590BB-0460-4F55-87DE-9CFFA202FA22}"/>
          </ac:cxnSpMkLst>
        </pc:cxnChg>
        <pc:cxnChg chg="del">
          <ac:chgData name="최은서" userId="32224ada-5893-4a2a-86bd-b4cb4f423939" providerId="ADAL" clId="{400C925E-870F-4E20-A08C-C83C48193187}" dt="2022-03-12T15:38:18.547" v="3347" actId="478"/>
          <ac:cxnSpMkLst>
            <pc:docMk/>
            <pc:sldMk cId="3183718411" sldId="307"/>
            <ac:cxnSpMk id="54" creationId="{9F38A0EC-0457-4E30-BA34-2379DF7A19E9}"/>
          </ac:cxnSpMkLst>
        </pc:cxnChg>
        <pc:cxnChg chg="del">
          <ac:chgData name="최은서" userId="32224ada-5893-4a2a-86bd-b4cb4f423939" providerId="ADAL" clId="{400C925E-870F-4E20-A08C-C83C48193187}" dt="2022-03-12T15:38:18.547" v="3347" actId="478"/>
          <ac:cxnSpMkLst>
            <pc:docMk/>
            <pc:sldMk cId="3183718411" sldId="307"/>
            <ac:cxnSpMk id="56" creationId="{543F3A2E-6831-4AE9-B134-4B72CF289B4C}"/>
          </ac:cxnSpMkLst>
        </pc:cxnChg>
        <pc:cxnChg chg="del">
          <ac:chgData name="최은서" userId="32224ada-5893-4a2a-86bd-b4cb4f423939" providerId="ADAL" clId="{400C925E-870F-4E20-A08C-C83C48193187}" dt="2022-03-12T15:38:18.547" v="3347" actId="478"/>
          <ac:cxnSpMkLst>
            <pc:docMk/>
            <pc:sldMk cId="3183718411" sldId="307"/>
            <ac:cxnSpMk id="59" creationId="{F2ADA1DE-34CC-4247-9174-6430ACF3814F}"/>
          </ac:cxnSpMkLst>
        </pc:cxnChg>
        <pc:cxnChg chg="del">
          <ac:chgData name="최은서" userId="32224ada-5893-4a2a-86bd-b4cb4f423939" providerId="ADAL" clId="{400C925E-870F-4E20-A08C-C83C48193187}" dt="2022-03-12T15:38:18.547" v="3347" actId="478"/>
          <ac:cxnSpMkLst>
            <pc:docMk/>
            <pc:sldMk cId="3183718411" sldId="307"/>
            <ac:cxnSpMk id="63" creationId="{BF9071B2-F405-4F12-96E3-CC9FE577825D}"/>
          </ac:cxnSpMkLst>
        </pc:cxnChg>
        <pc:cxnChg chg="del">
          <ac:chgData name="최은서" userId="32224ada-5893-4a2a-86bd-b4cb4f423939" providerId="ADAL" clId="{400C925E-870F-4E20-A08C-C83C48193187}" dt="2022-03-12T15:38:18.547" v="3347" actId="478"/>
          <ac:cxnSpMkLst>
            <pc:docMk/>
            <pc:sldMk cId="3183718411" sldId="307"/>
            <ac:cxnSpMk id="64" creationId="{D3307E8A-B7DE-47EC-877D-B3C3D0A8A866}"/>
          </ac:cxnSpMkLst>
        </pc:cxnChg>
        <pc:cxnChg chg="del">
          <ac:chgData name="최은서" userId="32224ada-5893-4a2a-86bd-b4cb4f423939" providerId="ADAL" clId="{400C925E-870F-4E20-A08C-C83C48193187}" dt="2022-03-12T15:38:18.547" v="3347" actId="478"/>
          <ac:cxnSpMkLst>
            <pc:docMk/>
            <pc:sldMk cId="3183718411" sldId="307"/>
            <ac:cxnSpMk id="67" creationId="{E8E595E1-34E3-49C1-B863-3E0C773C0B3B}"/>
          </ac:cxnSpMkLst>
        </pc:cxnChg>
        <pc:cxnChg chg="mod">
          <ac:chgData name="최은서" userId="32224ada-5893-4a2a-86bd-b4cb4f423939" providerId="ADAL" clId="{400C925E-870F-4E20-A08C-C83C48193187}" dt="2022-03-12T15:38:18.781" v="3348"/>
          <ac:cxnSpMkLst>
            <pc:docMk/>
            <pc:sldMk cId="3183718411" sldId="307"/>
            <ac:cxnSpMk id="68" creationId="{53626D38-A196-40E6-9E13-D0590C5FCAC6}"/>
          </ac:cxnSpMkLst>
        </pc:cxnChg>
        <pc:cxnChg chg="mod">
          <ac:chgData name="최은서" userId="32224ada-5893-4a2a-86bd-b4cb4f423939" providerId="ADAL" clId="{400C925E-870F-4E20-A08C-C83C48193187}" dt="2022-03-12T15:38:18.781" v="3348"/>
          <ac:cxnSpMkLst>
            <pc:docMk/>
            <pc:sldMk cId="3183718411" sldId="307"/>
            <ac:cxnSpMk id="69" creationId="{CA64AD81-3980-4F5C-8D75-8ABE2DA095AF}"/>
          </ac:cxnSpMkLst>
        </pc:cxnChg>
        <pc:cxnChg chg="mod">
          <ac:chgData name="최은서" userId="32224ada-5893-4a2a-86bd-b4cb4f423939" providerId="ADAL" clId="{400C925E-870F-4E20-A08C-C83C48193187}" dt="2022-03-12T15:38:18.781" v="3348"/>
          <ac:cxnSpMkLst>
            <pc:docMk/>
            <pc:sldMk cId="3183718411" sldId="307"/>
            <ac:cxnSpMk id="71" creationId="{BE6F163A-8099-4F3D-AB90-32D187BFE3DC}"/>
          </ac:cxnSpMkLst>
        </pc:cxnChg>
        <pc:cxnChg chg="del">
          <ac:chgData name="최은서" userId="32224ada-5893-4a2a-86bd-b4cb4f423939" providerId="ADAL" clId="{400C925E-870F-4E20-A08C-C83C48193187}" dt="2022-03-12T15:38:18.547" v="3347" actId="478"/>
          <ac:cxnSpMkLst>
            <pc:docMk/>
            <pc:sldMk cId="3183718411" sldId="307"/>
            <ac:cxnSpMk id="72" creationId="{D19AC4CC-CE6D-4787-84FA-42552D803D71}"/>
          </ac:cxnSpMkLst>
        </pc:cxnChg>
        <pc:cxnChg chg="del">
          <ac:chgData name="최은서" userId="32224ada-5893-4a2a-86bd-b4cb4f423939" providerId="ADAL" clId="{400C925E-870F-4E20-A08C-C83C48193187}" dt="2022-03-12T15:38:18.547" v="3347" actId="478"/>
          <ac:cxnSpMkLst>
            <pc:docMk/>
            <pc:sldMk cId="3183718411" sldId="307"/>
            <ac:cxnSpMk id="73" creationId="{C69AF747-BF41-4B1A-AAE6-8A3F6BC069AF}"/>
          </ac:cxnSpMkLst>
        </pc:cxnChg>
        <pc:cxnChg chg="mod">
          <ac:chgData name="최은서" userId="32224ada-5893-4a2a-86bd-b4cb4f423939" providerId="ADAL" clId="{400C925E-870F-4E20-A08C-C83C48193187}" dt="2022-03-12T15:38:18.781" v="3348"/>
          <ac:cxnSpMkLst>
            <pc:docMk/>
            <pc:sldMk cId="3183718411" sldId="307"/>
            <ac:cxnSpMk id="74" creationId="{5262406E-A20B-4DBA-9BBE-36ECB247F33C}"/>
          </ac:cxnSpMkLst>
        </pc:cxnChg>
        <pc:cxnChg chg="mod">
          <ac:chgData name="최은서" userId="32224ada-5893-4a2a-86bd-b4cb4f423939" providerId="ADAL" clId="{400C925E-870F-4E20-A08C-C83C48193187}" dt="2022-03-12T15:38:18.781" v="3348"/>
          <ac:cxnSpMkLst>
            <pc:docMk/>
            <pc:sldMk cId="3183718411" sldId="307"/>
            <ac:cxnSpMk id="89" creationId="{D9523DED-1355-4A94-BE94-6FDD160D0B42}"/>
          </ac:cxnSpMkLst>
        </pc:cxnChg>
        <pc:cxnChg chg="mod">
          <ac:chgData name="최은서" userId="32224ada-5893-4a2a-86bd-b4cb4f423939" providerId="ADAL" clId="{400C925E-870F-4E20-A08C-C83C48193187}" dt="2022-03-12T15:38:18.781" v="3348"/>
          <ac:cxnSpMkLst>
            <pc:docMk/>
            <pc:sldMk cId="3183718411" sldId="307"/>
            <ac:cxnSpMk id="90" creationId="{25B7B968-774B-4A0A-9D61-0436EF5627A9}"/>
          </ac:cxnSpMkLst>
        </pc:cxnChg>
        <pc:cxnChg chg="mod">
          <ac:chgData name="최은서" userId="32224ada-5893-4a2a-86bd-b4cb4f423939" providerId="ADAL" clId="{400C925E-870F-4E20-A08C-C83C48193187}" dt="2022-03-12T15:38:18.781" v="3348"/>
          <ac:cxnSpMkLst>
            <pc:docMk/>
            <pc:sldMk cId="3183718411" sldId="307"/>
            <ac:cxnSpMk id="92" creationId="{CB8FC9D5-04CF-408E-9FB1-A7661E87A7E1}"/>
          </ac:cxnSpMkLst>
        </pc:cxnChg>
        <pc:cxnChg chg="mod">
          <ac:chgData name="최은서" userId="32224ada-5893-4a2a-86bd-b4cb4f423939" providerId="ADAL" clId="{400C925E-870F-4E20-A08C-C83C48193187}" dt="2022-03-12T15:38:18.781" v="3348"/>
          <ac:cxnSpMkLst>
            <pc:docMk/>
            <pc:sldMk cId="3183718411" sldId="307"/>
            <ac:cxnSpMk id="93" creationId="{861D1C02-BF68-4885-9291-7585F6EB739E}"/>
          </ac:cxnSpMkLst>
        </pc:cxnChg>
      </pc:sldChg>
      <pc:sldChg chg="delSp modSp add del mod">
        <pc:chgData name="최은서" userId="32224ada-5893-4a2a-86bd-b4cb4f423939" providerId="ADAL" clId="{400C925E-870F-4E20-A08C-C83C48193187}" dt="2022-03-12T16:21:29.292" v="4674" actId="47"/>
        <pc:sldMkLst>
          <pc:docMk/>
          <pc:sldMk cId="487832084" sldId="308"/>
        </pc:sldMkLst>
        <pc:spChg chg="del">
          <ac:chgData name="최은서" userId="32224ada-5893-4a2a-86bd-b4cb4f423939" providerId="ADAL" clId="{400C925E-870F-4E20-A08C-C83C48193187}" dt="2022-03-12T16:17:40.396" v="4625" actId="21"/>
          <ac:spMkLst>
            <pc:docMk/>
            <pc:sldMk cId="487832084" sldId="308"/>
            <ac:spMk id="100" creationId="{146DBB5B-B6A4-4D40-B3E8-4432860A0DBF}"/>
          </ac:spMkLst>
        </pc:spChg>
        <pc:spChg chg="del">
          <ac:chgData name="최은서" userId="32224ada-5893-4a2a-86bd-b4cb4f423939" providerId="ADAL" clId="{400C925E-870F-4E20-A08C-C83C48193187}" dt="2022-03-12T16:17:40.396" v="4625" actId="21"/>
          <ac:spMkLst>
            <pc:docMk/>
            <pc:sldMk cId="487832084" sldId="308"/>
            <ac:spMk id="101" creationId="{3AE06901-DE6C-4362-B4D5-1BB1EC7C4D15}"/>
          </ac:spMkLst>
        </pc:spChg>
        <pc:spChg chg="del mod">
          <ac:chgData name="최은서" userId="32224ada-5893-4a2a-86bd-b4cb4f423939" providerId="ADAL" clId="{400C925E-870F-4E20-A08C-C83C48193187}" dt="2022-03-12T16:17:32.623" v="4624" actId="478"/>
          <ac:spMkLst>
            <pc:docMk/>
            <pc:sldMk cId="487832084" sldId="308"/>
            <ac:spMk id="102" creationId="{C4272229-E3A6-4E14-8F7C-A6A3098B4FF7}"/>
          </ac:spMkLst>
        </pc:spChg>
        <pc:grpChg chg="del">
          <ac:chgData name="최은서" userId="32224ada-5893-4a2a-86bd-b4cb4f423939" providerId="ADAL" clId="{400C925E-870F-4E20-A08C-C83C48193187}" dt="2022-03-12T16:17:40.396" v="4625" actId="21"/>
          <ac:grpSpMkLst>
            <pc:docMk/>
            <pc:sldMk cId="487832084" sldId="308"/>
            <ac:grpSpMk id="50" creationId="{BF54FA01-A19F-4F27-A7DB-557F3BFC07DB}"/>
          </ac:grpSpMkLst>
        </pc:grpChg>
        <pc:grpChg chg="del">
          <ac:chgData name="최은서" userId="32224ada-5893-4a2a-86bd-b4cb4f423939" providerId="ADAL" clId="{400C925E-870F-4E20-A08C-C83C48193187}" dt="2022-03-12T16:17:40.396" v="4625" actId="21"/>
          <ac:grpSpMkLst>
            <pc:docMk/>
            <pc:sldMk cId="487832084" sldId="308"/>
            <ac:grpSpMk id="81" creationId="{8FD1012B-99A4-4941-A34D-E2D3EDAD6CB7}"/>
          </ac:grpSpMkLst>
        </pc:grpChg>
      </pc:sldChg>
      <pc:sldChg chg="add">
        <pc:chgData name="최은서" userId="32224ada-5893-4a2a-86bd-b4cb4f423939" providerId="ADAL" clId="{400C925E-870F-4E20-A08C-C83C48193187}" dt="2022-03-12T19:35:17.962" v="7639" actId="2890"/>
        <pc:sldMkLst>
          <pc:docMk/>
          <pc:sldMk cId="2271766970" sldId="308"/>
        </pc:sldMkLst>
      </pc:sldChg>
      <pc:sldChg chg="addSp delSp modSp add mod">
        <pc:chgData name="최은서" userId="32224ada-5893-4a2a-86bd-b4cb4f423939" providerId="ADAL" clId="{400C925E-870F-4E20-A08C-C83C48193187}" dt="2022-03-13T13:42:53.889" v="20727" actId="207"/>
        <pc:sldMkLst>
          <pc:docMk/>
          <pc:sldMk cId="74877185" sldId="309"/>
        </pc:sldMkLst>
        <pc:spChg chg="mod">
          <ac:chgData name="최은서" userId="32224ada-5893-4a2a-86bd-b4cb4f423939" providerId="ADAL" clId="{400C925E-870F-4E20-A08C-C83C48193187}" dt="2022-03-13T13:42:53.889" v="20727" actId="207"/>
          <ac:spMkLst>
            <pc:docMk/>
            <pc:sldMk cId="74877185" sldId="309"/>
            <ac:spMk id="51" creationId="{959E1CFB-43C1-47FB-9FBA-9FE8FFF919A7}"/>
          </ac:spMkLst>
        </pc:spChg>
        <pc:spChg chg="mod">
          <ac:chgData name="최은서" userId="32224ada-5893-4a2a-86bd-b4cb4f423939" providerId="ADAL" clId="{400C925E-870F-4E20-A08C-C83C48193187}" dt="2022-03-13T04:18:57.557" v="12704" actId="1076"/>
          <ac:spMkLst>
            <pc:docMk/>
            <pc:sldMk cId="74877185" sldId="309"/>
            <ac:spMk id="52" creationId="{8AA820C8-33A0-45F1-9A1B-3DB34FC12CB0}"/>
          </ac:spMkLst>
        </pc:spChg>
        <pc:spChg chg="add mod">
          <ac:chgData name="최은서" userId="32224ada-5893-4a2a-86bd-b4cb4f423939" providerId="ADAL" clId="{400C925E-870F-4E20-A08C-C83C48193187}" dt="2022-03-13T11:14:49.784" v="17262" actId="20577"/>
          <ac:spMkLst>
            <pc:docMk/>
            <pc:sldMk cId="74877185" sldId="309"/>
            <ac:spMk id="53" creationId="{FF79F78B-6003-43FB-9EDF-1046E7FBD5D0}"/>
          </ac:spMkLst>
        </pc:spChg>
        <pc:spChg chg="mod">
          <ac:chgData name="최은서" userId="32224ada-5893-4a2a-86bd-b4cb4f423939" providerId="ADAL" clId="{400C925E-870F-4E20-A08C-C83C48193187}" dt="2022-03-13T04:18:57.557" v="12704" actId="1076"/>
          <ac:spMkLst>
            <pc:docMk/>
            <pc:sldMk cId="74877185" sldId="309"/>
            <ac:spMk id="54" creationId="{A639DB45-456C-480C-A266-1F947A7BBEF9}"/>
          </ac:spMkLst>
        </pc:spChg>
        <pc:spChg chg="mod">
          <ac:chgData name="최은서" userId="32224ada-5893-4a2a-86bd-b4cb4f423939" providerId="ADAL" clId="{400C925E-870F-4E20-A08C-C83C48193187}" dt="2022-03-13T04:25:17.163" v="13015" actId="14100"/>
          <ac:spMkLst>
            <pc:docMk/>
            <pc:sldMk cId="74877185" sldId="309"/>
            <ac:spMk id="55" creationId="{A6D203C8-080D-43BD-B1E5-0EBC86A1FF78}"/>
          </ac:spMkLst>
        </pc:spChg>
        <pc:spChg chg="add del mod">
          <ac:chgData name="최은서" userId="32224ada-5893-4a2a-86bd-b4cb4f423939" providerId="ADAL" clId="{400C925E-870F-4E20-A08C-C83C48193187}" dt="2022-03-13T04:25:18.528" v="13017"/>
          <ac:spMkLst>
            <pc:docMk/>
            <pc:sldMk cId="74877185" sldId="309"/>
            <ac:spMk id="56" creationId="{69784772-6858-49CF-B5DC-A7F8E91F42AE}"/>
          </ac:spMkLst>
        </pc:spChg>
        <pc:spChg chg="del">
          <ac:chgData name="최은서" userId="32224ada-5893-4a2a-86bd-b4cb4f423939" providerId="ADAL" clId="{400C925E-870F-4E20-A08C-C83C48193187}" dt="2022-03-13T04:18:45.188" v="12702" actId="478"/>
          <ac:spMkLst>
            <pc:docMk/>
            <pc:sldMk cId="74877185" sldId="309"/>
            <ac:spMk id="58" creationId="{2A558A0E-E02F-4976-BAB0-5E25186A2B5B}"/>
          </ac:spMkLst>
        </pc:spChg>
        <pc:grpChg chg="mod">
          <ac:chgData name="최은서" userId="32224ada-5893-4a2a-86bd-b4cb4f423939" providerId="ADAL" clId="{400C925E-870F-4E20-A08C-C83C48193187}" dt="2022-03-13T04:24:24.447" v="13011" actId="14100"/>
          <ac:grpSpMkLst>
            <pc:docMk/>
            <pc:sldMk cId="74877185" sldId="309"/>
            <ac:grpSpMk id="32" creationId="{3614C28F-590B-4542-A3A8-8B8B121EC318}"/>
          </ac:grpSpMkLst>
        </pc:grpChg>
      </pc:sldChg>
      <pc:sldChg chg="add del">
        <pc:chgData name="최은서" userId="32224ada-5893-4a2a-86bd-b4cb4f423939" providerId="ADAL" clId="{400C925E-870F-4E20-A08C-C83C48193187}" dt="2022-03-13T02:22:51.937" v="10715" actId="47"/>
        <pc:sldMkLst>
          <pc:docMk/>
          <pc:sldMk cId="3057772248" sldId="309"/>
        </pc:sldMkLst>
      </pc:sldChg>
      <pc:sldChg chg="addSp delSp modSp add mod">
        <pc:chgData name="최은서" userId="32224ada-5893-4a2a-86bd-b4cb4f423939" providerId="ADAL" clId="{400C925E-870F-4E20-A08C-C83C48193187}" dt="2022-03-13T14:09:44.808" v="21073" actId="14100"/>
        <pc:sldMkLst>
          <pc:docMk/>
          <pc:sldMk cId="104552058" sldId="310"/>
        </pc:sldMkLst>
        <pc:spChg chg="mod topLvl">
          <ac:chgData name="최은서" userId="32224ada-5893-4a2a-86bd-b4cb4f423939" providerId="ADAL" clId="{400C925E-870F-4E20-A08C-C83C48193187}" dt="2022-03-13T14:09:38.708" v="21072" actId="1038"/>
          <ac:spMkLst>
            <pc:docMk/>
            <pc:sldMk cId="104552058" sldId="310"/>
            <ac:spMk id="25" creationId="{9BCCC374-2838-4FB2-98EB-8AD97D15AD45}"/>
          </ac:spMkLst>
        </pc:spChg>
        <pc:spChg chg="mod topLvl">
          <ac:chgData name="최은서" userId="32224ada-5893-4a2a-86bd-b4cb4f423939" providerId="ADAL" clId="{400C925E-870F-4E20-A08C-C83C48193187}" dt="2022-03-13T14:09:38.708" v="21072" actId="1038"/>
          <ac:spMkLst>
            <pc:docMk/>
            <pc:sldMk cId="104552058" sldId="310"/>
            <ac:spMk id="27" creationId="{C1E4FD3A-0951-477B-9C73-54A764722A11}"/>
          </ac:spMkLst>
        </pc:spChg>
        <pc:spChg chg="mod topLvl">
          <ac:chgData name="최은서" userId="32224ada-5893-4a2a-86bd-b4cb4f423939" providerId="ADAL" clId="{400C925E-870F-4E20-A08C-C83C48193187}" dt="2022-03-13T14:09:38.708" v="21072" actId="1038"/>
          <ac:spMkLst>
            <pc:docMk/>
            <pc:sldMk cId="104552058" sldId="310"/>
            <ac:spMk id="28" creationId="{0C2C3953-007A-4D21-A046-E71FF476CEBE}"/>
          </ac:spMkLst>
        </pc:spChg>
        <pc:spChg chg="del mod">
          <ac:chgData name="최은서" userId="32224ada-5893-4a2a-86bd-b4cb4f423939" providerId="ADAL" clId="{400C925E-870F-4E20-A08C-C83C48193187}" dt="2022-03-13T14:06:53.039" v="21014" actId="478"/>
          <ac:spMkLst>
            <pc:docMk/>
            <pc:sldMk cId="104552058" sldId="310"/>
            <ac:spMk id="33" creationId="{58C8EE60-F41A-4064-A379-0F6296AA40BC}"/>
          </ac:spMkLst>
        </pc:spChg>
        <pc:spChg chg="mod topLvl">
          <ac:chgData name="최은서" userId="32224ada-5893-4a2a-86bd-b4cb4f423939" providerId="ADAL" clId="{400C925E-870F-4E20-A08C-C83C48193187}" dt="2022-03-13T14:09:38.708" v="21072" actId="1038"/>
          <ac:spMkLst>
            <pc:docMk/>
            <pc:sldMk cId="104552058" sldId="310"/>
            <ac:spMk id="36" creationId="{DCB01774-7EBC-4B13-B977-E65CC04DE974}"/>
          </ac:spMkLst>
        </pc:spChg>
        <pc:spChg chg="del mod topLvl">
          <ac:chgData name="최은서" userId="32224ada-5893-4a2a-86bd-b4cb4f423939" providerId="ADAL" clId="{400C925E-870F-4E20-A08C-C83C48193187}" dt="2022-03-13T14:07:34.151" v="21028" actId="478"/>
          <ac:spMkLst>
            <pc:docMk/>
            <pc:sldMk cId="104552058" sldId="310"/>
            <ac:spMk id="37" creationId="{6B9F2BF1-4D3B-4945-9870-1263D7D19212}"/>
          </ac:spMkLst>
        </pc:spChg>
        <pc:spChg chg="add del mod">
          <ac:chgData name="최은서" userId="32224ada-5893-4a2a-86bd-b4cb4f423939" providerId="ADAL" clId="{400C925E-870F-4E20-A08C-C83C48193187}" dt="2022-03-13T14:08:40.657" v="21050" actId="478"/>
          <ac:spMkLst>
            <pc:docMk/>
            <pc:sldMk cId="104552058" sldId="310"/>
            <ac:spMk id="46" creationId="{E581FB69-343B-40F1-B3D3-EC54570A2E49}"/>
          </ac:spMkLst>
        </pc:spChg>
        <pc:spChg chg="mod">
          <ac:chgData name="최은서" userId="32224ada-5893-4a2a-86bd-b4cb4f423939" providerId="ADAL" clId="{400C925E-870F-4E20-A08C-C83C48193187}" dt="2022-03-13T12:52:42.985" v="19308" actId="14100"/>
          <ac:spMkLst>
            <pc:docMk/>
            <pc:sldMk cId="104552058" sldId="310"/>
            <ac:spMk id="49" creationId="{F3CB94CF-2F92-41EB-A3FD-187EE23A67F4}"/>
          </ac:spMkLst>
        </pc:spChg>
        <pc:spChg chg="mod">
          <ac:chgData name="최은서" userId="32224ada-5893-4a2a-86bd-b4cb4f423939" providerId="ADAL" clId="{400C925E-870F-4E20-A08C-C83C48193187}" dt="2022-03-13T12:58:21.467" v="19600"/>
          <ac:spMkLst>
            <pc:docMk/>
            <pc:sldMk cId="104552058" sldId="310"/>
            <ac:spMk id="50" creationId="{A109F530-5A84-483B-AE14-E527C4DC38D6}"/>
          </ac:spMkLst>
        </pc:spChg>
        <pc:spChg chg="mod">
          <ac:chgData name="최은서" userId="32224ada-5893-4a2a-86bd-b4cb4f423939" providerId="ADAL" clId="{400C925E-870F-4E20-A08C-C83C48193187}" dt="2022-03-13T14:09:05.699" v="21064" actId="1076"/>
          <ac:spMkLst>
            <pc:docMk/>
            <pc:sldMk cId="104552058" sldId="310"/>
            <ac:spMk id="51" creationId="{8FBB869B-B2B2-4EB4-BC00-577F9B340CB2}"/>
          </ac:spMkLst>
        </pc:spChg>
        <pc:spChg chg="mod">
          <ac:chgData name="최은서" userId="32224ada-5893-4a2a-86bd-b4cb4f423939" providerId="ADAL" clId="{400C925E-870F-4E20-A08C-C83C48193187}" dt="2022-03-13T14:09:05.699" v="21064" actId="1076"/>
          <ac:spMkLst>
            <pc:docMk/>
            <pc:sldMk cId="104552058" sldId="310"/>
            <ac:spMk id="52" creationId="{73560F45-444A-4939-9DF4-65E99DF54725}"/>
          </ac:spMkLst>
        </pc:spChg>
        <pc:spChg chg="mod">
          <ac:chgData name="최은서" userId="32224ada-5893-4a2a-86bd-b4cb4f423939" providerId="ADAL" clId="{400C925E-870F-4E20-A08C-C83C48193187}" dt="2022-03-13T14:09:05.699" v="21064" actId="1076"/>
          <ac:spMkLst>
            <pc:docMk/>
            <pc:sldMk cId="104552058" sldId="310"/>
            <ac:spMk id="53" creationId="{263CDC70-0513-4C7A-BA8A-FF804AD86DD5}"/>
          </ac:spMkLst>
        </pc:spChg>
        <pc:spChg chg="mod">
          <ac:chgData name="최은서" userId="32224ada-5893-4a2a-86bd-b4cb4f423939" providerId="ADAL" clId="{400C925E-870F-4E20-A08C-C83C48193187}" dt="2022-03-13T12:57:27.177" v="19572" actId="14100"/>
          <ac:spMkLst>
            <pc:docMk/>
            <pc:sldMk cId="104552058" sldId="310"/>
            <ac:spMk id="65" creationId="{10180BC7-B414-49A5-BCF6-F4E3195FA9F6}"/>
          </ac:spMkLst>
        </pc:spChg>
        <pc:spChg chg="mod">
          <ac:chgData name="최은서" userId="32224ada-5893-4a2a-86bd-b4cb4f423939" providerId="ADAL" clId="{400C925E-870F-4E20-A08C-C83C48193187}" dt="2022-03-13T12:58:31.552" v="19601" actId="14100"/>
          <ac:spMkLst>
            <pc:docMk/>
            <pc:sldMk cId="104552058" sldId="310"/>
            <ac:spMk id="68" creationId="{3BD4451D-F056-4354-81F0-BE390A497EF2}"/>
          </ac:spMkLst>
        </pc:spChg>
        <pc:spChg chg="mod">
          <ac:chgData name="최은서" userId="32224ada-5893-4a2a-86bd-b4cb4f423939" providerId="ADAL" clId="{400C925E-870F-4E20-A08C-C83C48193187}" dt="2022-03-13T12:59:40.179" v="19615" actId="20577"/>
          <ac:spMkLst>
            <pc:docMk/>
            <pc:sldMk cId="104552058" sldId="310"/>
            <ac:spMk id="73" creationId="{FEFF933C-F324-4A1A-8CEA-8B0BEEE8444B}"/>
          </ac:spMkLst>
        </pc:spChg>
        <pc:spChg chg="mod">
          <ac:chgData name="최은서" userId="32224ada-5893-4a2a-86bd-b4cb4f423939" providerId="ADAL" clId="{400C925E-870F-4E20-A08C-C83C48193187}" dt="2022-03-13T14:04:37.988" v="20979" actId="20577"/>
          <ac:spMkLst>
            <pc:docMk/>
            <pc:sldMk cId="104552058" sldId="310"/>
            <ac:spMk id="74" creationId="{C66839A2-CC26-4EBA-A03F-4BE94F096E43}"/>
          </ac:spMkLst>
        </pc:spChg>
        <pc:grpChg chg="add del mod">
          <ac:chgData name="최은서" userId="32224ada-5893-4a2a-86bd-b4cb4f423939" providerId="ADAL" clId="{400C925E-870F-4E20-A08C-C83C48193187}" dt="2022-03-13T14:07:08.876" v="21019" actId="165"/>
          <ac:grpSpMkLst>
            <pc:docMk/>
            <pc:sldMk cId="104552058" sldId="310"/>
            <ac:grpSpMk id="24" creationId="{C3FF78B1-7802-4DE5-9C16-AD093E8AD0F0}"/>
          </ac:grpSpMkLst>
        </pc:grpChg>
        <pc:grpChg chg="del">
          <ac:chgData name="최은서" userId="32224ada-5893-4a2a-86bd-b4cb4f423939" providerId="ADAL" clId="{400C925E-870F-4E20-A08C-C83C48193187}" dt="2022-03-13T12:38:55.010" v="19204" actId="478"/>
          <ac:grpSpMkLst>
            <pc:docMk/>
            <pc:sldMk cId="104552058" sldId="310"/>
            <ac:grpSpMk id="54" creationId="{6A7EFF39-2729-494E-9579-C63D1416A78B}"/>
          </ac:grpSpMkLst>
        </pc:grpChg>
        <pc:grpChg chg="del">
          <ac:chgData name="최은서" userId="32224ada-5893-4a2a-86bd-b4cb4f423939" providerId="ADAL" clId="{400C925E-870F-4E20-A08C-C83C48193187}" dt="2022-03-13T12:38:55.010" v="19204" actId="478"/>
          <ac:grpSpMkLst>
            <pc:docMk/>
            <pc:sldMk cId="104552058" sldId="310"/>
            <ac:grpSpMk id="56" creationId="{E4357F80-220B-459B-8B0C-D1677769FF26}"/>
          </ac:grpSpMkLst>
        </pc:grpChg>
        <pc:grpChg chg="mod">
          <ac:chgData name="최은서" userId="32224ada-5893-4a2a-86bd-b4cb4f423939" providerId="ADAL" clId="{400C925E-870F-4E20-A08C-C83C48193187}" dt="2022-03-13T14:09:44.808" v="21073" actId="14100"/>
          <ac:grpSpMkLst>
            <pc:docMk/>
            <pc:sldMk cId="104552058" sldId="310"/>
            <ac:grpSpMk id="960" creationId="{A0CB7250-FBC4-4E27-BCF6-0A352CA22A7B}"/>
          </ac:grpSpMkLst>
        </pc:grpChg>
        <pc:grpChg chg="mod">
          <ac:chgData name="최은서" userId="32224ada-5893-4a2a-86bd-b4cb4f423939" providerId="ADAL" clId="{400C925E-870F-4E20-A08C-C83C48193187}" dt="2022-03-13T14:09:44.808" v="21073" actId="14100"/>
          <ac:grpSpMkLst>
            <pc:docMk/>
            <pc:sldMk cId="104552058" sldId="310"/>
            <ac:grpSpMk id="961" creationId="{8C7FAF9A-9A1B-4899-AACC-D6119BC8F2B2}"/>
          </ac:grpSpMkLst>
        </pc:grpChg>
        <pc:grpChg chg="mod">
          <ac:chgData name="최은서" userId="32224ada-5893-4a2a-86bd-b4cb4f423939" providerId="ADAL" clId="{400C925E-870F-4E20-A08C-C83C48193187}" dt="2022-03-13T14:09:44.808" v="21073" actId="14100"/>
          <ac:grpSpMkLst>
            <pc:docMk/>
            <pc:sldMk cId="104552058" sldId="310"/>
            <ac:grpSpMk id="962" creationId="{265BC528-13A9-4287-91A7-3A5D3AC08BAE}"/>
          </ac:grpSpMkLst>
        </pc:grpChg>
        <pc:picChg chg="mod topLvl">
          <ac:chgData name="최은서" userId="32224ada-5893-4a2a-86bd-b4cb4f423939" providerId="ADAL" clId="{400C925E-870F-4E20-A08C-C83C48193187}" dt="2022-03-13T14:09:38.708" v="21072" actId="1038"/>
          <ac:picMkLst>
            <pc:docMk/>
            <pc:sldMk cId="104552058" sldId="310"/>
            <ac:picMk id="26" creationId="{85292639-DFF5-4AC0-BC98-4F42AB26C0C5}"/>
          </ac:picMkLst>
        </pc:picChg>
        <pc:picChg chg="del mod topLvl">
          <ac:chgData name="최은서" userId="32224ada-5893-4a2a-86bd-b4cb4f423939" providerId="ADAL" clId="{400C925E-870F-4E20-A08C-C83C48193187}" dt="2022-03-13T14:07:32.140" v="21027" actId="478"/>
          <ac:picMkLst>
            <pc:docMk/>
            <pc:sldMk cId="104552058" sldId="310"/>
            <ac:picMk id="38" creationId="{177F2569-C9FE-42D6-AD7C-4C36AC4D4547}"/>
          </ac:picMkLst>
        </pc:picChg>
        <pc:cxnChg chg="del mod topLvl">
          <ac:chgData name="최은서" userId="32224ada-5893-4a2a-86bd-b4cb4f423939" providerId="ADAL" clId="{400C925E-870F-4E20-A08C-C83C48193187}" dt="2022-03-13T14:07:28.546" v="21025" actId="478"/>
          <ac:cxnSpMkLst>
            <pc:docMk/>
            <pc:sldMk cId="104552058" sldId="310"/>
            <ac:cxnSpMk id="29" creationId="{473BF867-0DC8-4521-B670-2B8143C217D3}"/>
          </ac:cxnSpMkLst>
        </pc:cxnChg>
        <pc:cxnChg chg="del mod topLvl">
          <ac:chgData name="최은서" userId="32224ada-5893-4a2a-86bd-b4cb4f423939" providerId="ADAL" clId="{400C925E-870F-4E20-A08C-C83C48193187}" dt="2022-03-13T14:07:29.254" v="21026" actId="478"/>
          <ac:cxnSpMkLst>
            <pc:docMk/>
            <pc:sldMk cId="104552058" sldId="310"/>
            <ac:cxnSpMk id="30" creationId="{A656176C-152D-4B00-9FAB-9B1F40647B31}"/>
          </ac:cxnSpMkLst>
        </pc:cxnChg>
        <pc:cxnChg chg="mod topLvl">
          <ac:chgData name="최은서" userId="32224ada-5893-4a2a-86bd-b4cb4f423939" providerId="ADAL" clId="{400C925E-870F-4E20-A08C-C83C48193187}" dt="2022-03-13T14:09:38.708" v="21072" actId="1038"/>
          <ac:cxnSpMkLst>
            <pc:docMk/>
            <pc:sldMk cId="104552058" sldId="310"/>
            <ac:cxnSpMk id="31" creationId="{F8BE9C15-14B0-4F71-93C7-9E198F5EDB07}"/>
          </ac:cxnSpMkLst>
        </pc:cxnChg>
        <pc:cxnChg chg="del mod topLvl">
          <ac:chgData name="최은서" userId="32224ada-5893-4a2a-86bd-b4cb4f423939" providerId="ADAL" clId="{400C925E-870F-4E20-A08C-C83C48193187}" dt="2022-03-13T14:07:14.622" v="21020" actId="478"/>
          <ac:cxnSpMkLst>
            <pc:docMk/>
            <pc:sldMk cId="104552058" sldId="310"/>
            <ac:cxnSpMk id="32" creationId="{92633370-9080-4271-AF33-B2D5E75F6C16}"/>
          </ac:cxnSpMkLst>
        </pc:cxnChg>
        <pc:cxnChg chg="del mod">
          <ac:chgData name="최은서" userId="32224ada-5893-4a2a-86bd-b4cb4f423939" providerId="ADAL" clId="{400C925E-870F-4E20-A08C-C83C48193187}" dt="2022-03-13T14:06:57.180" v="21017" actId="478"/>
          <ac:cxnSpMkLst>
            <pc:docMk/>
            <pc:sldMk cId="104552058" sldId="310"/>
            <ac:cxnSpMk id="34" creationId="{79CFB308-435C-4F5B-B4DC-02E087CA74CF}"/>
          </ac:cxnSpMkLst>
        </pc:cxnChg>
        <pc:cxnChg chg="del mod">
          <ac:chgData name="최은서" userId="32224ada-5893-4a2a-86bd-b4cb4f423939" providerId="ADAL" clId="{400C925E-870F-4E20-A08C-C83C48193187}" dt="2022-03-13T14:06:58.886" v="21018" actId="478"/>
          <ac:cxnSpMkLst>
            <pc:docMk/>
            <pc:sldMk cId="104552058" sldId="310"/>
            <ac:cxnSpMk id="35" creationId="{E315B117-70B0-4454-B49D-2C3AE1DA2477}"/>
          </ac:cxnSpMkLst>
        </pc:cxnChg>
        <pc:cxnChg chg="add mod">
          <ac:chgData name="최은서" userId="32224ada-5893-4a2a-86bd-b4cb4f423939" providerId="ADAL" clId="{400C925E-870F-4E20-A08C-C83C48193187}" dt="2022-03-13T14:09:38.708" v="21072" actId="1038"/>
          <ac:cxnSpMkLst>
            <pc:docMk/>
            <pc:sldMk cId="104552058" sldId="310"/>
            <ac:cxnSpMk id="54" creationId="{FA1F4AC4-C104-4631-939F-0E20B57B7828}"/>
          </ac:cxnSpMkLst>
        </pc:cxnChg>
        <pc:cxnChg chg="add mod">
          <ac:chgData name="최은서" userId="32224ada-5893-4a2a-86bd-b4cb4f423939" providerId="ADAL" clId="{400C925E-870F-4E20-A08C-C83C48193187}" dt="2022-03-13T14:09:38.708" v="21072" actId="1038"/>
          <ac:cxnSpMkLst>
            <pc:docMk/>
            <pc:sldMk cId="104552058" sldId="310"/>
            <ac:cxnSpMk id="55" creationId="{63F71928-EECA-46C8-A180-A7D491ABEB05}"/>
          </ac:cxnSpMkLst>
        </pc:cxnChg>
      </pc:sldChg>
      <pc:sldChg chg="addSp delSp modSp add mod">
        <pc:chgData name="최은서" userId="32224ada-5893-4a2a-86bd-b4cb4f423939" providerId="ADAL" clId="{400C925E-870F-4E20-A08C-C83C48193187}" dt="2022-03-13T12:48:25.452" v="19299" actId="20577"/>
        <pc:sldMkLst>
          <pc:docMk/>
          <pc:sldMk cId="1732644931" sldId="311"/>
        </pc:sldMkLst>
        <pc:spChg chg="add mod">
          <ac:chgData name="최은서" userId="32224ada-5893-4a2a-86bd-b4cb4f423939" providerId="ADAL" clId="{400C925E-870F-4E20-A08C-C83C48193187}" dt="2022-03-13T12:35:42.917" v="19151" actId="207"/>
          <ac:spMkLst>
            <pc:docMk/>
            <pc:sldMk cId="1732644931" sldId="311"/>
            <ac:spMk id="2" creationId="{39F66297-927C-4B11-A310-86D4C5EA3607}"/>
          </ac:spMkLst>
        </pc:spChg>
        <pc:spChg chg="add del mod">
          <ac:chgData name="최은서" userId="32224ada-5893-4a2a-86bd-b4cb4f423939" providerId="ADAL" clId="{400C925E-870F-4E20-A08C-C83C48193187}" dt="2022-03-13T11:47:21.084" v="18708" actId="478"/>
          <ac:spMkLst>
            <pc:docMk/>
            <pc:sldMk cId="1732644931" sldId="311"/>
            <ac:spMk id="4" creationId="{C8EEA2BA-845E-4ECF-850C-2BB0C5392054}"/>
          </ac:spMkLst>
        </pc:spChg>
        <pc:spChg chg="add del mod">
          <ac:chgData name="최은서" userId="32224ada-5893-4a2a-86bd-b4cb4f423939" providerId="ADAL" clId="{400C925E-870F-4E20-A08C-C83C48193187}" dt="2022-03-13T11:49:43.835" v="18728" actId="478"/>
          <ac:spMkLst>
            <pc:docMk/>
            <pc:sldMk cId="1732644931" sldId="311"/>
            <ac:spMk id="6" creationId="{9A8E5C29-868E-49D3-82A0-6C1565A936F8}"/>
          </ac:spMkLst>
        </pc:spChg>
        <pc:spChg chg="add mod">
          <ac:chgData name="최은서" userId="32224ada-5893-4a2a-86bd-b4cb4f423939" providerId="ADAL" clId="{400C925E-870F-4E20-A08C-C83C48193187}" dt="2022-03-13T12:37:03.105" v="19162" actId="1035"/>
          <ac:spMkLst>
            <pc:docMk/>
            <pc:sldMk cId="1732644931" sldId="311"/>
            <ac:spMk id="8" creationId="{EEDC96EC-8EA0-4AE8-8E9F-50D5A2AEA26D}"/>
          </ac:spMkLst>
        </pc:spChg>
        <pc:spChg chg="add mod">
          <ac:chgData name="최은서" userId="32224ada-5893-4a2a-86bd-b4cb4f423939" providerId="ADAL" clId="{400C925E-870F-4E20-A08C-C83C48193187}" dt="2022-03-13T12:35:03.523" v="19145" actId="1076"/>
          <ac:spMkLst>
            <pc:docMk/>
            <pc:sldMk cId="1732644931" sldId="311"/>
            <ac:spMk id="10" creationId="{A32DB586-4008-488A-97FE-24D41C7E43A4}"/>
          </ac:spMkLst>
        </pc:spChg>
        <pc:spChg chg="mod">
          <ac:chgData name="최은서" userId="32224ada-5893-4a2a-86bd-b4cb4f423939" providerId="ADAL" clId="{400C925E-870F-4E20-A08C-C83C48193187}" dt="2022-03-13T12:48:25.452" v="19299" actId="20577"/>
          <ac:spMkLst>
            <pc:docMk/>
            <pc:sldMk cId="1732644931" sldId="311"/>
            <ac:spMk id="11" creationId="{45DCB18B-DD58-4A11-BBBF-C75DA48618BE}"/>
          </ac:spMkLst>
        </pc:spChg>
        <pc:spChg chg="del">
          <ac:chgData name="최은서" userId="32224ada-5893-4a2a-86bd-b4cb4f423939" providerId="ADAL" clId="{400C925E-870F-4E20-A08C-C83C48193187}" dt="2022-03-13T11:44:44.027" v="18622" actId="478"/>
          <ac:spMkLst>
            <pc:docMk/>
            <pc:sldMk cId="1732644931" sldId="311"/>
            <ac:spMk id="12" creationId="{435D5B4F-E44A-4C74-BEA4-44F80E5591E9}"/>
          </ac:spMkLst>
        </pc:spChg>
        <pc:spChg chg="del">
          <ac:chgData name="최은서" userId="32224ada-5893-4a2a-86bd-b4cb4f423939" providerId="ADAL" clId="{400C925E-870F-4E20-A08C-C83C48193187}" dt="2022-03-13T11:44:44.027" v="18622" actId="478"/>
          <ac:spMkLst>
            <pc:docMk/>
            <pc:sldMk cId="1732644931" sldId="311"/>
            <ac:spMk id="14" creationId="{F3FE1C08-C20E-4200-9D90-17E3A30E555B}"/>
          </ac:spMkLst>
        </pc:spChg>
        <pc:spChg chg="del">
          <ac:chgData name="최은서" userId="32224ada-5893-4a2a-86bd-b4cb4f423939" providerId="ADAL" clId="{400C925E-870F-4E20-A08C-C83C48193187}" dt="2022-03-13T11:44:44.027" v="18622" actId="478"/>
          <ac:spMkLst>
            <pc:docMk/>
            <pc:sldMk cId="1732644931" sldId="311"/>
            <ac:spMk id="15" creationId="{74C161D3-780D-4F50-A0D9-7333D0668296}"/>
          </ac:spMkLst>
        </pc:spChg>
        <pc:spChg chg="del">
          <ac:chgData name="최은서" userId="32224ada-5893-4a2a-86bd-b4cb4f423939" providerId="ADAL" clId="{400C925E-870F-4E20-A08C-C83C48193187}" dt="2022-03-13T11:44:44.027" v="18622" actId="478"/>
          <ac:spMkLst>
            <pc:docMk/>
            <pc:sldMk cId="1732644931" sldId="311"/>
            <ac:spMk id="20" creationId="{5761187E-C6DC-4BEA-AD4C-7FCB0C60BA88}"/>
          </ac:spMkLst>
        </pc:spChg>
        <pc:spChg chg="del">
          <ac:chgData name="최은서" userId="32224ada-5893-4a2a-86bd-b4cb4f423939" providerId="ADAL" clId="{400C925E-870F-4E20-A08C-C83C48193187}" dt="2022-03-13T11:44:44.027" v="18622" actId="478"/>
          <ac:spMkLst>
            <pc:docMk/>
            <pc:sldMk cId="1732644931" sldId="311"/>
            <ac:spMk id="23" creationId="{5D8C09AF-6E8D-454E-8D30-3283814DDA91}"/>
          </ac:spMkLst>
        </pc:spChg>
        <pc:spChg chg="del">
          <ac:chgData name="최은서" userId="32224ada-5893-4a2a-86bd-b4cb4f423939" providerId="ADAL" clId="{400C925E-870F-4E20-A08C-C83C48193187}" dt="2022-03-13T11:44:44.027" v="18622" actId="478"/>
          <ac:spMkLst>
            <pc:docMk/>
            <pc:sldMk cId="1732644931" sldId="311"/>
            <ac:spMk id="24" creationId="{376D322D-60A6-41D5-893F-672150A2ECDA}"/>
          </ac:spMkLst>
        </pc:spChg>
        <pc:spChg chg="add mod">
          <ac:chgData name="최은서" userId="32224ada-5893-4a2a-86bd-b4cb4f423939" providerId="ADAL" clId="{400C925E-870F-4E20-A08C-C83C48193187}" dt="2022-03-13T12:35:42.917" v="19151" actId="207"/>
          <ac:spMkLst>
            <pc:docMk/>
            <pc:sldMk cId="1732644931" sldId="311"/>
            <ac:spMk id="26" creationId="{116AB30C-CAAB-4A19-A20A-7A4ED5BD409B}"/>
          </ac:spMkLst>
        </pc:spChg>
        <pc:spChg chg="add del mod">
          <ac:chgData name="최은서" userId="32224ada-5893-4a2a-86bd-b4cb4f423939" providerId="ADAL" clId="{400C925E-870F-4E20-A08C-C83C48193187}" dt="2022-03-13T11:50:57.002" v="18740" actId="478"/>
          <ac:spMkLst>
            <pc:docMk/>
            <pc:sldMk cId="1732644931" sldId="311"/>
            <ac:spMk id="27" creationId="{6287C2B5-CD8B-47FE-B319-66A7EE113D39}"/>
          </ac:spMkLst>
        </pc:spChg>
        <pc:spChg chg="add mod">
          <ac:chgData name="최은서" userId="32224ada-5893-4a2a-86bd-b4cb4f423939" providerId="ADAL" clId="{400C925E-870F-4E20-A08C-C83C48193187}" dt="2022-03-13T12:35:42.917" v="19151" actId="207"/>
          <ac:spMkLst>
            <pc:docMk/>
            <pc:sldMk cId="1732644931" sldId="311"/>
            <ac:spMk id="28" creationId="{D611F48E-1CAB-44DB-A5A7-BF836CD0997C}"/>
          </ac:spMkLst>
        </pc:spChg>
        <pc:spChg chg="add del mod">
          <ac:chgData name="최은서" userId="32224ada-5893-4a2a-86bd-b4cb4f423939" providerId="ADAL" clId="{400C925E-870F-4E20-A08C-C83C48193187}" dt="2022-03-13T11:50:57.002" v="18740" actId="478"/>
          <ac:spMkLst>
            <pc:docMk/>
            <pc:sldMk cId="1732644931" sldId="311"/>
            <ac:spMk id="29" creationId="{C653AFC6-E4AA-4F42-8C11-80D8C2B0BAF7}"/>
          </ac:spMkLst>
        </pc:spChg>
        <pc:spChg chg="mod">
          <ac:chgData name="최은서" userId="32224ada-5893-4a2a-86bd-b4cb4f423939" providerId="ADAL" clId="{400C925E-870F-4E20-A08C-C83C48193187}" dt="2022-03-13T11:48:00.435" v="18715"/>
          <ac:spMkLst>
            <pc:docMk/>
            <pc:sldMk cId="1732644931" sldId="311"/>
            <ac:spMk id="31" creationId="{43174BA8-0F81-4DC8-B4AB-561E9F9110DD}"/>
          </ac:spMkLst>
        </pc:spChg>
        <pc:spChg chg="mod">
          <ac:chgData name="최은서" userId="32224ada-5893-4a2a-86bd-b4cb4f423939" providerId="ADAL" clId="{400C925E-870F-4E20-A08C-C83C48193187}" dt="2022-03-13T11:48:00.435" v="18715"/>
          <ac:spMkLst>
            <pc:docMk/>
            <pc:sldMk cId="1732644931" sldId="311"/>
            <ac:spMk id="32" creationId="{3342ACC9-6D1F-4427-8383-F1555A21731C}"/>
          </ac:spMkLst>
        </pc:spChg>
        <pc:spChg chg="add del mod">
          <ac:chgData name="최은서" userId="32224ada-5893-4a2a-86bd-b4cb4f423939" providerId="ADAL" clId="{400C925E-870F-4E20-A08C-C83C48193187}" dt="2022-03-13T11:48:35.251" v="18721" actId="478"/>
          <ac:spMkLst>
            <pc:docMk/>
            <pc:sldMk cId="1732644931" sldId="311"/>
            <ac:spMk id="33" creationId="{F15DF0D7-268B-4E0B-A617-51D29ED403CD}"/>
          </ac:spMkLst>
        </pc:spChg>
        <pc:spChg chg="add del mod">
          <ac:chgData name="최은서" userId="32224ada-5893-4a2a-86bd-b4cb4f423939" providerId="ADAL" clId="{400C925E-870F-4E20-A08C-C83C48193187}" dt="2022-03-13T11:50:57.002" v="18740" actId="478"/>
          <ac:spMkLst>
            <pc:docMk/>
            <pc:sldMk cId="1732644931" sldId="311"/>
            <ac:spMk id="34" creationId="{868BD564-D9AB-44DE-941C-AFE789D13847}"/>
          </ac:spMkLst>
        </pc:spChg>
        <pc:spChg chg="add mod">
          <ac:chgData name="최은서" userId="32224ada-5893-4a2a-86bd-b4cb4f423939" providerId="ADAL" clId="{400C925E-870F-4E20-A08C-C83C48193187}" dt="2022-03-13T12:36:16.125" v="19158" actId="20577"/>
          <ac:spMkLst>
            <pc:docMk/>
            <pc:sldMk cId="1732644931" sldId="311"/>
            <ac:spMk id="35" creationId="{08D8B6E2-FF10-4029-92A6-633875A1A604}"/>
          </ac:spMkLst>
        </pc:spChg>
        <pc:spChg chg="add mod">
          <ac:chgData name="최은서" userId="32224ada-5893-4a2a-86bd-b4cb4f423939" providerId="ADAL" clId="{400C925E-870F-4E20-A08C-C83C48193187}" dt="2022-03-13T12:36:59.490" v="19161" actId="1036"/>
          <ac:spMkLst>
            <pc:docMk/>
            <pc:sldMk cId="1732644931" sldId="311"/>
            <ac:spMk id="36" creationId="{6387FD08-5372-4A4B-A373-7C64122E1F37}"/>
          </ac:spMkLst>
        </pc:spChg>
        <pc:spChg chg="add mod">
          <ac:chgData name="최은서" userId="32224ada-5893-4a2a-86bd-b4cb4f423939" providerId="ADAL" clId="{400C925E-870F-4E20-A08C-C83C48193187}" dt="2022-03-13T12:36:59.490" v="19161" actId="1036"/>
          <ac:spMkLst>
            <pc:docMk/>
            <pc:sldMk cId="1732644931" sldId="311"/>
            <ac:spMk id="37" creationId="{CB7733ED-D4B1-496E-B22B-E721860A574F}"/>
          </ac:spMkLst>
        </pc:spChg>
        <pc:spChg chg="mod">
          <ac:chgData name="최은서" userId="32224ada-5893-4a2a-86bd-b4cb4f423939" providerId="ADAL" clId="{400C925E-870F-4E20-A08C-C83C48193187}" dt="2022-03-13T12:33:05.030" v="19117"/>
          <ac:spMkLst>
            <pc:docMk/>
            <pc:sldMk cId="1732644931" sldId="311"/>
            <ac:spMk id="41" creationId="{91B3EC76-93CA-47F1-A389-EC4720BEB103}"/>
          </ac:spMkLst>
        </pc:spChg>
        <pc:spChg chg="mod">
          <ac:chgData name="최은서" userId="32224ada-5893-4a2a-86bd-b4cb4f423939" providerId="ADAL" clId="{400C925E-870F-4E20-A08C-C83C48193187}" dt="2022-03-13T12:33:05.030" v="19117"/>
          <ac:spMkLst>
            <pc:docMk/>
            <pc:sldMk cId="1732644931" sldId="311"/>
            <ac:spMk id="42" creationId="{1C5E5DE3-9306-4868-887F-0564F0167CE9}"/>
          </ac:spMkLst>
        </pc:spChg>
        <pc:spChg chg="mod">
          <ac:chgData name="최은서" userId="32224ada-5893-4a2a-86bd-b4cb4f423939" providerId="ADAL" clId="{400C925E-870F-4E20-A08C-C83C48193187}" dt="2022-03-13T12:33:05.030" v="19117"/>
          <ac:spMkLst>
            <pc:docMk/>
            <pc:sldMk cId="1732644931" sldId="311"/>
            <ac:spMk id="43" creationId="{D54C1838-0E6F-4EE2-9D94-8CBF3E15FE90}"/>
          </ac:spMkLst>
        </pc:spChg>
        <pc:spChg chg="mod">
          <ac:chgData name="최은서" userId="32224ada-5893-4a2a-86bd-b4cb4f423939" providerId="ADAL" clId="{400C925E-870F-4E20-A08C-C83C48193187}" dt="2022-03-13T12:33:05.030" v="19117"/>
          <ac:spMkLst>
            <pc:docMk/>
            <pc:sldMk cId="1732644931" sldId="311"/>
            <ac:spMk id="44" creationId="{1E9ADF1C-CE9A-4F40-9D29-92229FE1CEA2}"/>
          </ac:spMkLst>
        </pc:spChg>
        <pc:spChg chg="mod">
          <ac:chgData name="최은서" userId="32224ada-5893-4a2a-86bd-b4cb4f423939" providerId="ADAL" clId="{400C925E-870F-4E20-A08C-C83C48193187}" dt="2022-03-13T12:33:05.030" v="19117"/>
          <ac:spMkLst>
            <pc:docMk/>
            <pc:sldMk cId="1732644931" sldId="311"/>
            <ac:spMk id="45" creationId="{08106EBB-2ECB-4FAF-BBE9-C539943B94D4}"/>
          </ac:spMkLst>
        </pc:spChg>
        <pc:spChg chg="add mod">
          <ac:chgData name="최은서" userId="32224ada-5893-4a2a-86bd-b4cb4f423939" providerId="ADAL" clId="{400C925E-870F-4E20-A08C-C83C48193187}" dt="2022-03-13T12:33:22.517" v="19121" actId="164"/>
          <ac:spMkLst>
            <pc:docMk/>
            <pc:sldMk cId="1732644931" sldId="311"/>
            <ac:spMk id="47" creationId="{BFD461FC-1F8D-4152-A6A0-3AFA74E470FC}"/>
          </ac:spMkLst>
        </pc:spChg>
        <pc:spChg chg="add mod">
          <ac:chgData name="최은서" userId="32224ada-5893-4a2a-86bd-b4cb4f423939" providerId="ADAL" clId="{400C925E-870F-4E20-A08C-C83C48193187}" dt="2022-03-13T12:33:22.517" v="19121" actId="164"/>
          <ac:spMkLst>
            <pc:docMk/>
            <pc:sldMk cId="1732644931" sldId="311"/>
            <ac:spMk id="48" creationId="{26884923-D92F-49FC-858C-D5576730A3EB}"/>
          </ac:spMkLst>
        </pc:spChg>
        <pc:spChg chg="add mod">
          <ac:chgData name="최은서" userId="32224ada-5893-4a2a-86bd-b4cb4f423939" providerId="ADAL" clId="{400C925E-870F-4E20-A08C-C83C48193187}" dt="2022-03-13T12:33:22.517" v="19121" actId="164"/>
          <ac:spMkLst>
            <pc:docMk/>
            <pc:sldMk cId="1732644931" sldId="311"/>
            <ac:spMk id="49" creationId="{64697B9F-B431-4677-82CD-1001576ACFF6}"/>
          </ac:spMkLst>
        </pc:spChg>
        <pc:spChg chg="add mod">
          <ac:chgData name="최은서" userId="32224ada-5893-4a2a-86bd-b4cb4f423939" providerId="ADAL" clId="{400C925E-870F-4E20-A08C-C83C48193187}" dt="2022-03-13T12:33:22.517" v="19121" actId="164"/>
          <ac:spMkLst>
            <pc:docMk/>
            <pc:sldMk cId="1732644931" sldId="311"/>
            <ac:spMk id="50" creationId="{7E6E95B2-0BE7-4C0E-B34A-A95F0DA63E28}"/>
          </ac:spMkLst>
        </pc:spChg>
        <pc:spChg chg="add mod">
          <ac:chgData name="최은서" userId="32224ada-5893-4a2a-86bd-b4cb4f423939" providerId="ADAL" clId="{400C925E-870F-4E20-A08C-C83C48193187}" dt="2022-03-13T12:33:22.517" v="19121" actId="164"/>
          <ac:spMkLst>
            <pc:docMk/>
            <pc:sldMk cId="1732644931" sldId="311"/>
            <ac:spMk id="51" creationId="{DE14AF79-39E9-48F1-9715-0AAFEB959F12}"/>
          </ac:spMkLst>
        </pc:spChg>
        <pc:spChg chg="add mod">
          <ac:chgData name="최은서" userId="32224ada-5893-4a2a-86bd-b4cb4f423939" providerId="ADAL" clId="{400C925E-870F-4E20-A08C-C83C48193187}" dt="2022-03-13T12:33:22.517" v="19121" actId="164"/>
          <ac:spMkLst>
            <pc:docMk/>
            <pc:sldMk cId="1732644931" sldId="311"/>
            <ac:spMk id="53" creationId="{614FEC4B-2D9C-4299-9A2D-DDE9C020D302}"/>
          </ac:spMkLst>
        </pc:spChg>
        <pc:spChg chg="add mod">
          <ac:chgData name="최은서" userId="32224ada-5893-4a2a-86bd-b4cb4f423939" providerId="ADAL" clId="{400C925E-870F-4E20-A08C-C83C48193187}" dt="2022-03-13T12:33:22.517" v="19121" actId="164"/>
          <ac:spMkLst>
            <pc:docMk/>
            <pc:sldMk cId="1732644931" sldId="311"/>
            <ac:spMk id="55" creationId="{677ECC33-708F-41D1-BE34-56FB89223485}"/>
          </ac:spMkLst>
        </pc:spChg>
        <pc:spChg chg="add mod">
          <ac:chgData name="최은서" userId="32224ada-5893-4a2a-86bd-b4cb4f423939" providerId="ADAL" clId="{400C925E-870F-4E20-A08C-C83C48193187}" dt="2022-03-13T12:33:22.517" v="19121" actId="164"/>
          <ac:spMkLst>
            <pc:docMk/>
            <pc:sldMk cId="1732644931" sldId="311"/>
            <ac:spMk id="58" creationId="{3E8FAA1B-1924-4AC2-81B8-A8203FFB285B}"/>
          </ac:spMkLst>
        </pc:spChg>
        <pc:spChg chg="add mod">
          <ac:chgData name="최은서" userId="32224ada-5893-4a2a-86bd-b4cb4f423939" providerId="ADAL" clId="{400C925E-870F-4E20-A08C-C83C48193187}" dt="2022-03-13T12:33:22.517" v="19121" actId="164"/>
          <ac:spMkLst>
            <pc:docMk/>
            <pc:sldMk cId="1732644931" sldId="311"/>
            <ac:spMk id="60" creationId="{46E937BF-E867-4945-8A05-F923DBF8230B}"/>
          </ac:spMkLst>
        </pc:spChg>
        <pc:spChg chg="add mod">
          <ac:chgData name="최은서" userId="32224ada-5893-4a2a-86bd-b4cb4f423939" providerId="ADAL" clId="{400C925E-870F-4E20-A08C-C83C48193187}" dt="2022-03-13T12:33:22.517" v="19121" actId="164"/>
          <ac:spMkLst>
            <pc:docMk/>
            <pc:sldMk cId="1732644931" sldId="311"/>
            <ac:spMk id="63" creationId="{F9CD6205-204E-4AF9-986A-54AAF9292F8D}"/>
          </ac:spMkLst>
        </pc:spChg>
        <pc:grpChg chg="add del mod">
          <ac:chgData name="최은서" userId="32224ada-5893-4a2a-86bd-b4cb4f423939" providerId="ADAL" clId="{400C925E-870F-4E20-A08C-C83C48193187}" dt="2022-03-13T11:48:23.842" v="18720" actId="478"/>
          <ac:grpSpMkLst>
            <pc:docMk/>
            <pc:sldMk cId="1732644931" sldId="311"/>
            <ac:grpSpMk id="30" creationId="{20A66AB1-0F6C-4CA8-AE5D-977FE8BABDF2}"/>
          </ac:grpSpMkLst>
        </pc:grpChg>
        <pc:grpChg chg="add del mod">
          <ac:chgData name="최은서" userId="32224ada-5893-4a2a-86bd-b4cb4f423939" providerId="ADAL" clId="{400C925E-870F-4E20-A08C-C83C48193187}" dt="2022-03-13T12:34:08.908" v="19128" actId="478"/>
          <ac:grpSpMkLst>
            <pc:docMk/>
            <pc:sldMk cId="1732644931" sldId="311"/>
            <ac:grpSpMk id="38" creationId="{7F08DC20-9D38-4209-AF80-899D35A655E4}"/>
          </ac:grpSpMkLst>
        </pc:grpChg>
        <pc:grpChg chg="add mod">
          <ac:chgData name="최은서" userId="32224ada-5893-4a2a-86bd-b4cb4f423939" providerId="ADAL" clId="{400C925E-870F-4E20-A08C-C83C48193187}" dt="2022-03-13T12:33:22.517" v="19121" actId="164"/>
          <ac:grpSpMkLst>
            <pc:docMk/>
            <pc:sldMk cId="1732644931" sldId="311"/>
            <ac:grpSpMk id="40" creationId="{BA4045FC-1E57-4068-A093-56A7A94861CD}"/>
          </ac:grpSpMkLst>
        </pc:grpChg>
        <pc:picChg chg="del">
          <ac:chgData name="최은서" userId="32224ada-5893-4a2a-86bd-b4cb4f423939" providerId="ADAL" clId="{400C925E-870F-4E20-A08C-C83C48193187}" dt="2022-03-13T11:44:44.027" v="18622" actId="478"/>
          <ac:picMkLst>
            <pc:docMk/>
            <pc:sldMk cId="1732644931" sldId="311"/>
            <ac:picMk id="13" creationId="{386B66BB-4FA1-4415-A48F-B256AD4503F7}"/>
          </ac:picMkLst>
        </pc:picChg>
        <pc:picChg chg="del">
          <ac:chgData name="최은서" userId="32224ada-5893-4a2a-86bd-b4cb4f423939" providerId="ADAL" clId="{400C925E-870F-4E20-A08C-C83C48193187}" dt="2022-03-13T11:44:44.027" v="18622" actId="478"/>
          <ac:picMkLst>
            <pc:docMk/>
            <pc:sldMk cId="1732644931" sldId="311"/>
            <ac:picMk id="25" creationId="{8912DC89-334B-4397-8B60-F0D6E1DE3CB3}"/>
          </ac:picMkLst>
        </pc:picChg>
        <pc:picChg chg="add mod">
          <ac:chgData name="최은서" userId="32224ada-5893-4a2a-86bd-b4cb4f423939" providerId="ADAL" clId="{400C925E-870F-4E20-A08C-C83C48193187}" dt="2022-03-13T12:33:22.517" v="19121" actId="164"/>
          <ac:picMkLst>
            <pc:docMk/>
            <pc:sldMk cId="1732644931" sldId="311"/>
            <ac:picMk id="46" creationId="{A79C2923-DE91-4274-B14B-DC0263556469}"/>
          </ac:picMkLst>
        </pc:picChg>
        <pc:cxnChg chg="del">
          <ac:chgData name="최은서" userId="32224ada-5893-4a2a-86bd-b4cb4f423939" providerId="ADAL" clId="{400C925E-870F-4E20-A08C-C83C48193187}" dt="2022-03-13T11:44:44.027" v="18622" actId="478"/>
          <ac:cxnSpMkLst>
            <pc:docMk/>
            <pc:sldMk cId="1732644931" sldId="311"/>
            <ac:cxnSpMk id="16" creationId="{CDFC7888-9B48-4CBB-857D-D7A52A2F9529}"/>
          </ac:cxnSpMkLst>
        </pc:cxnChg>
        <pc:cxnChg chg="del">
          <ac:chgData name="최은서" userId="32224ada-5893-4a2a-86bd-b4cb4f423939" providerId="ADAL" clId="{400C925E-870F-4E20-A08C-C83C48193187}" dt="2022-03-13T11:44:44.027" v="18622" actId="478"/>
          <ac:cxnSpMkLst>
            <pc:docMk/>
            <pc:sldMk cId="1732644931" sldId="311"/>
            <ac:cxnSpMk id="17" creationId="{C27C132D-2BF9-49B1-93EA-E79AA61911FE}"/>
          </ac:cxnSpMkLst>
        </pc:cxnChg>
        <pc:cxnChg chg="del">
          <ac:chgData name="최은서" userId="32224ada-5893-4a2a-86bd-b4cb4f423939" providerId="ADAL" clId="{400C925E-870F-4E20-A08C-C83C48193187}" dt="2022-03-13T11:44:44.027" v="18622" actId="478"/>
          <ac:cxnSpMkLst>
            <pc:docMk/>
            <pc:sldMk cId="1732644931" sldId="311"/>
            <ac:cxnSpMk id="18" creationId="{271536F6-BCD5-4459-A252-86E9125C631C}"/>
          </ac:cxnSpMkLst>
        </pc:cxnChg>
        <pc:cxnChg chg="del">
          <ac:chgData name="최은서" userId="32224ada-5893-4a2a-86bd-b4cb4f423939" providerId="ADAL" clId="{400C925E-870F-4E20-A08C-C83C48193187}" dt="2022-03-13T11:44:44.027" v="18622" actId="478"/>
          <ac:cxnSpMkLst>
            <pc:docMk/>
            <pc:sldMk cId="1732644931" sldId="311"/>
            <ac:cxnSpMk id="19" creationId="{A9BC6168-E1B5-4BA7-BE05-881B28A20F8B}"/>
          </ac:cxnSpMkLst>
        </pc:cxnChg>
        <pc:cxnChg chg="del">
          <ac:chgData name="최은서" userId="32224ada-5893-4a2a-86bd-b4cb4f423939" providerId="ADAL" clId="{400C925E-870F-4E20-A08C-C83C48193187}" dt="2022-03-13T11:44:44.027" v="18622" actId="478"/>
          <ac:cxnSpMkLst>
            <pc:docMk/>
            <pc:sldMk cId="1732644931" sldId="311"/>
            <ac:cxnSpMk id="21" creationId="{EDEC4948-9662-4896-AB85-4EDC6A524E31}"/>
          </ac:cxnSpMkLst>
        </pc:cxnChg>
        <pc:cxnChg chg="del">
          <ac:chgData name="최은서" userId="32224ada-5893-4a2a-86bd-b4cb4f423939" providerId="ADAL" clId="{400C925E-870F-4E20-A08C-C83C48193187}" dt="2022-03-13T11:44:44.027" v="18622" actId="478"/>
          <ac:cxnSpMkLst>
            <pc:docMk/>
            <pc:sldMk cId="1732644931" sldId="311"/>
            <ac:cxnSpMk id="22" creationId="{6C41FC93-9618-4628-A5AD-8921B43CB5A1}"/>
          </ac:cxnSpMkLst>
        </pc:cxnChg>
        <pc:cxnChg chg="add mod">
          <ac:chgData name="최은서" userId="32224ada-5893-4a2a-86bd-b4cb4f423939" providerId="ADAL" clId="{400C925E-870F-4E20-A08C-C83C48193187}" dt="2022-03-13T12:34:08.908" v="19128" actId="478"/>
          <ac:cxnSpMkLst>
            <pc:docMk/>
            <pc:sldMk cId="1732644931" sldId="311"/>
            <ac:cxnSpMk id="52" creationId="{03E9D524-3B4A-4187-8321-4588AD89112B}"/>
          </ac:cxnSpMkLst>
        </pc:cxnChg>
        <pc:cxnChg chg="add mod">
          <ac:chgData name="최은서" userId="32224ada-5893-4a2a-86bd-b4cb4f423939" providerId="ADAL" clId="{400C925E-870F-4E20-A08C-C83C48193187}" dt="2022-03-13T12:34:08.908" v="19128" actId="478"/>
          <ac:cxnSpMkLst>
            <pc:docMk/>
            <pc:sldMk cId="1732644931" sldId="311"/>
            <ac:cxnSpMk id="54" creationId="{B64FB337-D805-41FE-A98E-7530A9D60F9D}"/>
          </ac:cxnSpMkLst>
        </pc:cxnChg>
        <pc:cxnChg chg="add mod">
          <ac:chgData name="최은서" userId="32224ada-5893-4a2a-86bd-b4cb4f423939" providerId="ADAL" clId="{400C925E-870F-4E20-A08C-C83C48193187}" dt="2022-03-13T12:33:22.517" v="19121" actId="164"/>
          <ac:cxnSpMkLst>
            <pc:docMk/>
            <pc:sldMk cId="1732644931" sldId="311"/>
            <ac:cxnSpMk id="56" creationId="{0120F42A-AEA7-472B-8A05-F0460EB55686}"/>
          </ac:cxnSpMkLst>
        </pc:cxnChg>
        <pc:cxnChg chg="add mod">
          <ac:chgData name="최은서" userId="32224ada-5893-4a2a-86bd-b4cb4f423939" providerId="ADAL" clId="{400C925E-870F-4E20-A08C-C83C48193187}" dt="2022-03-13T12:33:22.517" v="19121" actId="164"/>
          <ac:cxnSpMkLst>
            <pc:docMk/>
            <pc:sldMk cId="1732644931" sldId="311"/>
            <ac:cxnSpMk id="57" creationId="{3053E6E7-1839-40A0-AAB0-6263C4A1C059}"/>
          </ac:cxnSpMkLst>
        </pc:cxnChg>
        <pc:cxnChg chg="add mod">
          <ac:chgData name="최은서" userId="32224ada-5893-4a2a-86bd-b4cb4f423939" providerId="ADAL" clId="{400C925E-870F-4E20-A08C-C83C48193187}" dt="2022-03-13T12:33:22.517" v="19121" actId="164"/>
          <ac:cxnSpMkLst>
            <pc:docMk/>
            <pc:sldMk cId="1732644931" sldId="311"/>
            <ac:cxnSpMk id="59" creationId="{33A6B681-4F81-4E97-8035-5BD331FC16D6}"/>
          </ac:cxnSpMkLst>
        </pc:cxnChg>
        <pc:cxnChg chg="add mod">
          <ac:chgData name="최은서" userId="32224ada-5893-4a2a-86bd-b4cb4f423939" providerId="ADAL" clId="{400C925E-870F-4E20-A08C-C83C48193187}" dt="2022-03-13T12:34:08.908" v="19128" actId="478"/>
          <ac:cxnSpMkLst>
            <pc:docMk/>
            <pc:sldMk cId="1732644931" sldId="311"/>
            <ac:cxnSpMk id="61" creationId="{15567F3A-1244-4D02-AB73-3DF26DC9873F}"/>
          </ac:cxnSpMkLst>
        </pc:cxnChg>
        <pc:cxnChg chg="add mod">
          <ac:chgData name="최은서" userId="32224ada-5893-4a2a-86bd-b4cb4f423939" providerId="ADAL" clId="{400C925E-870F-4E20-A08C-C83C48193187}" dt="2022-03-13T12:33:22.517" v="19121" actId="164"/>
          <ac:cxnSpMkLst>
            <pc:docMk/>
            <pc:sldMk cId="1732644931" sldId="311"/>
            <ac:cxnSpMk id="62" creationId="{D933AB4A-798F-4E01-81FF-4174580137F3}"/>
          </ac:cxnSpMkLst>
        </pc:cxnChg>
      </pc:sldChg>
      <pc:sldChg chg="addSp delSp modSp add del mod">
        <pc:chgData name="최은서" userId="32224ada-5893-4a2a-86bd-b4cb4f423939" providerId="ADAL" clId="{400C925E-870F-4E20-A08C-C83C48193187}" dt="2022-03-13T13:35:26.427" v="20644" actId="47"/>
        <pc:sldMkLst>
          <pc:docMk/>
          <pc:sldMk cId="433900633" sldId="312"/>
        </pc:sldMkLst>
        <pc:spChg chg="del">
          <ac:chgData name="최은서" userId="32224ada-5893-4a2a-86bd-b4cb4f423939" providerId="ADAL" clId="{400C925E-870F-4E20-A08C-C83C48193187}" dt="2022-03-13T13:08:54.094" v="19923" actId="478"/>
          <ac:spMkLst>
            <pc:docMk/>
            <pc:sldMk cId="433900633" sldId="312"/>
            <ac:spMk id="2" creationId="{39F66297-927C-4B11-A310-86D4C5EA3607}"/>
          </ac:spMkLst>
        </pc:spChg>
        <pc:spChg chg="mod">
          <ac:chgData name="최은서" userId="32224ada-5893-4a2a-86bd-b4cb4f423939" providerId="ADAL" clId="{400C925E-870F-4E20-A08C-C83C48193187}" dt="2022-03-13T13:28:54.372" v="20566"/>
          <ac:spMkLst>
            <pc:docMk/>
            <pc:sldMk cId="433900633" sldId="312"/>
            <ac:spMk id="3" creationId="{00000000-0000-0000-0000-000000000000}"/>
          </ac:spMkLst>
        </pc:spChg>
        <pc:spChg chg="del">
          <ac:chgData name="최은서" userId="32224ada-5893-4a2a-86bd-b4cb4f423939" providerId="ADAL" clId="{400C925E-870F-4E20-A08C-C83C48193187}" dt="2022-03-13T13:08:54.631" v="19924" actId="478"/>
          <ac:spMkLst>
            <pc:docMk/>
            <pc:sldMk cId="433900633" sldId="312"/>
            <ac:spMk id="7" creationId="{00000000-0000-0000-0000-000000000000}"/>
          </ac:spMkLst>
        </pc:spChg>
        <pc:spChg chg="del">
          <ac:chgData name="최은서" userId="32224ada-5893-4a2a-86bd-b4cb4f423939" providerId="ADAL" clId="{400C925E-870F-4E20-A08C-C83C48193187}" dt="2022-03-13T13:08:54.094" v="19923" actId="478"/>
          <ac:spMkLst>
            <pc:docMk/>
            <pc:sldMk cId="433900633" sldId="312"/>
            <ac:spMk id="8" creationId="{EEDC96EC-8EA0-4AE8-8E9F-50D5A2AEA26D}"/>
          </ac:spMkLst>
        </pc:spChg>
        <pc:spChg chg="del">
          <ac:chgData name="최은서" userId="32224ada-5893-4a2a-86bd-b4cb4f423939" providerId="ADAL" clId="{400C925E-870F-4E20-A08C-C83C48193187}" dt="2022-03-13T13:08:54.094" v="19923" actId="478"/>
          <ac:spMkLst>
            <pc:docMk/>
            <pc:sldMk cId="433900633" sldId="312"/>
            <ac:spMk id="10" creationId="{A32DB586-4008-488A-97FE-24D41C7E43A4}"/>
          </ac:spMkLst>
        </pc:spChg>
        <pc:spChg chg="del">
          <ac:chgData name="최은서" userId="32224ada-5893-4a2a-86bd-b4cb4f423939" providerId="ADAL" clId="{400C925E-870F-4E20-A08C-C83C48193187}" dt="2022-03-13T13:08:54.094" v="19923" actId="478"/>
          <ac:spMkLst>
            <pc:docMk/>
            <pc:sldMk cId="433900633" sldId="312"/>
            <ac:spMk id="11" creationId="{45DCB18B-DD58-4A11-BBBF-C75DA48618BE}"/>
          </ac:spMkLst>
        </pc:spChg>
        <pc:spChg chg="add mod">
          <ac:chgData name="최은서" userId="32224ada-5893-4a2a-86bd-b4cb4f423939" providerId="ADAL" clId="{400C925E-870F-4E20-A08C-C83C48193187}" dt="2022-03-13T13:28:14.387" v="20555" actId="14100"/>
          <ac:spMkLst>
            <pc:docMk/>
            <pc:sldMk cId="433900633" sldId="312"/>
            <ac:spMk id="17" creationId="{0470FBDB-8135-4DB4-8275-1B52470D0175}"/>
          </ac:spMkLst>
        </pc:spChg>
        <pc:spChg chg="del">
          <ac:chgData name="최은서" userId="32224ada-5893-4a2a-86bd-b4cb4f423939" providerId="ADAL" clId="{400C925E-870F-4E20-A08C-C83C48193187}" dt="2022-03-13T13:08:54.094" v="19923" actId="478"/>
          <ac:spMkLst>
            <pc:docMk/>
            <pc:sldMk cId="433900633" sldId="312"/>
            <ac:spMk id="26" creationId="{116AB30C-CAAB-4A19-A20A-7A4ED5BD409B}"/>
          </ac:spMkLst>
        </pc:spChg>
        <pc:spChg chg="del">
          <ac:chgData name="최은서" userId="32224ada-5893-4a2a-86bd-b4cb4f423939" providerId="ADAL" clId="{400C925E-870F-4E20-A08C-C83C48193187}" dt="2022-03-13T13:08:54.094" v="19923" actId="478"/>
          <ac:spMkLst>
            <pc:docMk/>
            <pc:sldMk cId="433900633" sldId="312"/>
            <ac:spMk id="28" creationId="{D611F48E-1CAB-44DB-A5A7-BF836CD0997C}"/>
          </ac:spMkLst>
        </pc:spChg>
        <pc:spChg chg="del">
          <ac:chgData name="최은서" userId="32224ada-5893-4a2a-86bd-b4cb4f423939" providerId="ADAL" clId="{400C925E-870F-4E20-A08C-C83C48193187}" dt="2022-03-13T13:08:54.094" v="19923" actId="478"/>
          <ac:spMkLst>
            <pc:docMk/>
            <pc:sldMk cId="433900633" sldId="312"/>
            <ac:spMk id="35" creationId="{08D8B6E2-FF10-4029-92A6-633875A1A604}"/>
          </ac:spMkLst>
        </pc:spChg>
        <pc:spChg chg="del">
          <ac:chgData name="최은서" userId="32224ada-5893-4a2a-86bd-b4cb4f423939" providerId="ADAL" clId="{400C925E-870F-4E20-A08C-C83C48193187}" dt="2022-03-13T13:08:54.094" v="19923" actId="478"/>
          <ac:spMkLst>
            <pc:docMk/>
            <pc:sldMk cId="433900633" sldId="312"/>
            <ac:spMk id="36" creationId="{6387FD08-5372-4A4B-A373-7C64122E1F37}"/>
          </ac:spMkLst>
        </pc:spChg>
        <pc:spChg chg="del">
          <ac:chgData name="최은서" userId="32224ada-5893-4a2a-86bd-b4cb4f423939" providerId="ADAL" clId="{400C925E-870F-4E20-A08C-C83C48193187}" dt="2022-03-13T13:08:54.094" v="19923" actId="478"/>
          <ac:spMkLst>
            <pc:docMk/>
            <pc:sldMk cId="433900633" sldId="312"/>
            <ac:spMk id="37" creationId="{CB7733ED-D4B1-496E-B22B-E721860A574F}"/>
          </ac:spMkLst>
        </pc:spChg>
      </pc:sldChg>
    </pc:docChg>
  </pc:docChgLst>
  <pc:docChgLst>
    <pc:chgData name="최은서" userId="32224ada-5893-4a2a-86bd-b4cb4f423939" providerId="ADAL" clId="{E605310A-4797-47CD-8E05-9F93E21954B1}"/>
    <pc:docChg chg="undo redo custSel addSld delSld modSld sldOrd modMainMaster">
      <pc:chgData name="최은서" userId="32224ada-5893-4a2a-86bd-b4cb4f423939" providerId="ADAL" clId="{E605310A-4797-47CD-8E05-9F93E21954B1}" dt="2022-03-11T08:10:24.458" v="1862" actId="207"/>
      <pc:docMkLst>
        <pc:docMk/>
      </pc:docMkLst>
      <pc:sldChg chg="addSp delSp modSp mod">
        <pc:chgData name="최은서" userId="32224ada-5893-4a2a-86bd-b4cb4f423939" providerId="ADAL" clId="{E605310A-4797-47CD-8E05-9F93E21954B1}" dt="2022-03-11T08:10:24.458" v="1862" actId="207"/>
        <pc:sldMkLst>
          <pc:docMk/>
          <pc:sldMk cId="0" sldId="256"/>
        </pc:sldMkLst>
        <pc:spChg chg="mod">
          <ac:chgData name="최은서" userId="32224ada-5893-4a2a-86bd-b4cb4f423939" providerId="ADAL" clId="{E605310A-4797-47CD-8E05-9F93E21954B1}" dt="2022-03-11T08:10:24.458" v="1862" actId="207"/>
          <ac:spMkLst>
            <pc:docMk/>
            <pc:sldMk cId="0" sldId="256"/>
            <ac:spMk id="5" creationId="{00000000-0000-0000-0000-000000000000}"/>
          </ac:spMkLst>
        </pc:spChg>
        <pc:spChg chg="mod">
          <ac:chgData name="최은서" userId="32224ada-5893-4a2a-86bd-b4cb4f423939" providerId="ADAL" clId="{E605310A-4797-47CD-8E05-9F93E21954B1}" dt="2022-03-11T07:02:17.588" v="119" actId="2711"/>
          <ac:spMkLst>
            <pc:docMk/>
            <pc:sldMk cId="0" sldId="256"/>
            <ac:spMk id="6" creationId="{00000000-0000-0000-0000-000000000000}"/>
          </ac:spMkLst>
        </pc:spChg>
        <pc:spChg chg="mod">
          <ac:chgData name="최은서" userId="32224ada-5893-4a2a-86bd-b4cb4f423939" providerId="ADAL" clId="{E605310A-4797-47CD-8E05-9F93E21954B1}" dt="2022-03-11T06:59:49.301" v="77" actId="403"/>
          <ac:spMkLst>
            <pc:docMk/>
            <pc:sldMk cId="0" sldId="256"/>
            <ac:spMk id="7" creationId="{00000000-0000-0000-0000-000000000000}"/>
          </ac:spMkLst>
        </pc:spChg>
        <pc:spChg chg="mod">
          <ac:chgData name="최은서" userId="32224ada-5893-4a2a-86bd-b4cb4f423939" providerId="ADAL" clId="{E605310A-4797-47CD-8E05-9F93E21954B1}" dt="2022-03-11T07:01:01.406" v="81" actId="6549"/>
          <ac:spMkLst>
            <pc:docMk/>
            <pc:sldMk cId="0" sldId="256"/>
            <ac:spMk id="12" creationId="{00000000-0000-0000-0000-000000000000}"/>
          </ac:spMkLst>
        </pc:spChg>
        <pc:spChg chg="mod">
          <ac:chgData name="최은서" userId="32224ada-5893-4a2a-86bd-b4cb4f423939" providerId="ADAL" clId="{E605310A-4797-47CD-8E05-9F93E21954B1}" dt="2022-03-11T07:00:54.920" v="80" actId="2711"/>
          <ac:spMkLst>
            <pc:docMk/>
            <pc:sldMk cId="0" sldId="256"/>
            <ac:spMk id="14" creationId="{00000000-0000-0000-0000-000000000000}"/>
          </ac:spMkLst>
        </pc:spChg>
        <pc:spChg chg="del">
          <ac:chgData name="최은서" userId="32224ada-5893-4a2a-86bd-b4cb4f423939" providerId="ADAL" clId="{E605310A-4797-47CD-8E05-9F93E21954B1}" dt="2022-03-11T06:56:27.011" v="0" actId="478"/>
          <ac:spMkLst>
            <pc:docMk/>
            <pc:sldMk cId="0" sldId="256"/>
            <ac:spMk id="15" creationId="{00000000-0000-0000-0000-000000000000}"/>
          </ac:spMkLst>
        </pc:spChg>
        <pc:grpChg chg="add del mod">
          <ac:chgData name="최은서" userId="32224ada-5893-4a2a-86bd-b4cb4f423939" providerId="ADAL" clId="{E605310A-4797-47CD-8E05-9F93E21954B1}" dt="2022-03-11T08:00:01.441" v="1730"/>
          <ac:grpSpMkLst>
            <pc:docMk/>
            <pc:sldMk cId="0" sldId="256"/>
            <ac:grpSpMk id="9" creationId="{A35021BE-5AAB-4DAE-ACD8-30F6951B791A}"/>
          </ac:grpSpMkLst>
        </pc:grpChg>
        <pc:grpChg chg="del">
          <ac:chgData name="최은서" userId="32224ada-5893-4a2a-86bd-b4cb4f423939" providerId="ADAL" clId="{E605310A-4797-47CD-8E05-9F93E21954B1}" dt="2022-03-11T07:01:03.458" v="82" actId="478"/>
          <ac:grpSpMkLst>
            <pc:docMk/>
            <pc:sldMk cId="0" sldId="256"/>
            <ac:grpSpMk id="1002" creationId="{00000000-0000-0000-0000-000000000000}"/>
          </ac:grpSpMkLst>
        </pc:grpChg>
        <pc:picChg chg="add del">
          <ac:chgData name="최은서" userId="32224ada-5893-4a2a-86bd-b4cb4f423939" providerId="ADAL" clId="{E605310A-4797-47CD-8E05-9F93E21954B1}" dt="2022-03-11T08:00:03.283" v="1732"/>
          <ac:picMkLst>
            <pc:docMk/>
            <pc:sldMk cId="0" sldId="256"/>
            <ac:picMk id="2" creationId="{29575C90-7D89-480A-8838-C7187C0300F7}"/>
          </ac:picMkLst>
        </pc:picChg>
        <pc:picChg chg="add del">
          <ac:chgData name="최은서" userId="32224ada-5893-4a2a-86bd-b4cb4f423939" providerId="ADAL" clId="{E605310A-4797-47CD-8E05-9F93E21954B1}" dt="2022-03-11T08:00:13.199" v="1736"/>
          <ac:picMkLst>
            <pc:docMk/>
            <pc:sldMk cId="0" sldId="256"/>
            <ac:picMk id="4" creationId="{914A7A1D-22BB-4D31-9481-14FC2F0F41C1}"/>
          </ac:picMkLst>
        </pc:picChg>
        <pc:picChg chg="add del mod">
          <ac:chgData name="최은서" userId="32224ada-5893-4a2a-86bd-b4cb4f423939" providerId="ADAL" clId="{E605310A-4797-47CD-8E05-9F93E21954B1}" dt="2022-03-11T07:59:31.066" v="1726" actId="478"/>
          <ac:picMkLst>
            <pc:docMk/>
            <pc:sldMk cId="0" sldId="256"/>
            <ac:picMk id="8" creationId="{1D329DD5-C1EA-4E69-8F94-B1C971FD895E}"/>
          </ac:picMkLst>
        </pc:picChg>
        <pc:picChg chg="mod">
          <ac:chgData name="최은서" userId="32224ada-5893-4a2a-86bd-b4cb4f423939" providerId="ADAL" clId="{E605310A-4797-47CD-8E05-9F93E21954B1}" dt="2022-03-11T07:59:58.066" v="1729"/>
          <ac:picMkLst>
            <pc:docMk/>
            <pc:sldMk cId="0" sldId="256"/>
            <ac:picMk id="10" creationId="{4199B7A4-9AAC-4868-BD8F-1F903F69C1FE}"/>
          </ac:picMkLst>
        </pc:picChg>
        <pc:picChg chg="add del mod">
          <ac:chgData name="최은서" userId="32224ada-5893-4a2a-86bd-b4cb4f423939" providerId="ADAL" clId="{E605310A-4797-47CD-8E05-9F93E21954B1}" dt="2022-03-11T08:00:10.165" v="1734"/>
          <ac:picMkLst>
            <pc:docMk/>
            <pc:sldMk cId="0" sldId="256"/>
            <ac:picMk id="12" creationId="{8373FC21-25F1-4CEC-A8C4-0E67B82E8166}"/>
          </ac:picMkLst>
        </pc:picChg>
      </pc:sldChg>
      <pc:sldChg chg="modSp del mod">
        <pc:chgData name="최은서" userId="32224ada-5893-4a2a-86bd-b4cb4f423939" providerId="ADAL" clId="{E605310A-4797-47CD-8E05-9F93E21954B1}" dt="2022-03-11T07:07:09.733" v="150" actId="47"/>
        <pc:sldMkLst>
          <pc:docMk/>
          <pc:sldMk cId="0" sldId="257"/>
        </pc:sldMkLst>
        <pc:spChg chg="mod">
          <ac:chgData name="최은서" userId="32224ada-5893-4a2a-86bd-b4cb4f423939" providerId="ADAL" clId="{E605310A-4797-47CD-8E05-9F93E21954B1}" dt="2022-03-11T07:02:31.836" v="121" actId="20577"/>
          <ac:spMkLst>
            <pc:docMk/>
            <pc:sldMk cId="0" sldId="257"/>
            <ac:spMk id="12" creationId="{00000000-0000-0000-0000-000000000000}"/>
          </ac:spMkLst>
        </pc:spChg>
        <pc:spChg chg="mod">
          <ac:chgData name="최은서" userId="32224ada-5893-4a2a-86bd-b4cb4f423939" providerId="ADAL" clId="{E605310A-4797-47CD-8E05-9F93E21954B1}" dt="2022-03-11T07:02:43.157" v="144"/>
          <ac:spMkLst>
            <pc:docMk/>
            <pc:sldMk cId="0" sldId="257"/>
            <ac:spMk id="29" creationId="{00000000-0000-0000-0000-000000000000}"/>
          </ac:spMkLst>
        </pc:spChg>
      </pc:sldChg>
      <pc:sldChg chg="del">
        <pc:chgData name="최은서" userId="32224ada-5893-4a2a-86bd-b4cb4f423939" providerId="ADAL" clId="{E605310A-4797-47CD-8E05-9F93E21954B1}" dt="2022-03-11T07:07:23.592" v="151" actId="47"/>
        <pc:sldMkLst>
          <pc:docMk/>
          <pc:sldMk cId="0" sldId="258"/>
        </pc:sldMkLst>
      </pc:sldChg>
      <pc:sldChg chg="addSp delSp modSp mod ord">
        <pc:chgData name="최은서" userId="32224ada-5893-4a2a-86bd-b4cb4f423939" providerId="ADAL" clId="{E605310A-4797-47CD-8E05-9F93E21954B1}" dt="2022-03-11T08:05:24.228" v="1788" actId="20577"/>
        <pc:sldMkLst>
          <pc:docMk/>
          <pc:sldMk cId="0" sldId="259"/>
        </pc:sldMkLst>
        <pc:spChg chg="add del">
          <ac:chgData name="최은서" userId="32224ada-5893-4a2a-86bd-b4cb4f423939" providerId="ADAL" clId="{E605310A-4797-47CD-8E05-9F93E21954B1}" dt="2022-03-11T07:08:04.862" v="157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최은서" userId="32224ada-5893-4a2a-86bd-b4cb4f423939" providerId="ADAL" clId="{E605310A-4797-47CD-8E05-9F93E21954B1}" dt="2022-03-11T08:05:24.228" v="1788" actId="20577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최은서" userId="32224ada-5893-4a2a-86bd-b4cb4f423939" providerId="ADAL" clId="{E605310A-4797-47CD-8E05-9F93E21954B1}" dt="2022-03-11T08:03:52.067" v="1743" actId="2711"/>
          <ac:spMkLst>
            <pc:docMk/>
            <pc:sldMk cId="0" sldId="259"/>
            <ac:spMk id="4" creationId="{E79ECD68-415B-4DF3-BC45-6DED2ED3BDCA}"/>
          </ac:spMkLst>
        </pc:spChg>
        <pc:spChg chg="mod">
          <ac:chgData name="최은서" userId="32224ada-5893-4a2a-86bd-b4cb4f423939" providerId="ADAL" clId="{E605310A-4797-47CD-8E05-9F93E21954B1}" dt="2022-03-11T07:41:44.083" v="384" actId="20577"/>
          <ac:spMkLst>
            <pc:docMk/>
            <pc:sldMk cId="0" sldId="259"/>
            <ac:spMk id="7" creationId="{00000000-0000-0000-0000-000000000000}"/>
          </ac:spMkLst>
        </pc:spChg>
        <pc:spChg chg="add del">
          <ac:chgData name="최은서" userId="32224ada-5893-4a2a-86bd-b4cb4f423939" providerId="ADAL" clId="{E605310A-4797-47CD-8E05-9F93E21954B1}" dt="2022-03-11T07:08:04.862" v="157" actId="478"/>
          <ac:spMkLst>
            <pc:docMk/>
            <pc:sldMk cId="0" sldId="259"/>
            <ac:spMk id="26" creationId="{00000000-0000-0000-0000-000000000000}"/>
          </ac:spMkLst>
        </pc:spChg>
        <pc:spChg chg="add del">
          <ac:chgData name="최은서" userId="32224ada-5893-4a2a-86bd-b4cb4f423939" providerId="ADAL" clId="{E605310A-4797-47CD-8E05-9F93E21954B1}" dt="2022-03-11T07:08:04.862" v="157" actId="478"/>
          <ac:spMkLst>
            <pc:docMk/>
            <pc:sldMk cId="0" sldId="259"/>
            <ac:spMk id="27" creationId="{00000000-0000-0000-0000-000000000000}"/>
          </ac:spMkLst>
        </pc:spChg>
        <pc:spChg chg="add del">
          <ac:chgData name="최은서" userId="32224ada-5893-4a2a-86bd-b4cb4f423939" providerId="ADAL" clId="{E605310A-4797-47CD-8E05-9F93E21954B1}" dt="2022-03-11T07:08:04.862" v="157" actId="478"/>
          <ac:spMkLst>
            <pc:docMk/>
            <pc:sldMk cId="0" sldId="259"/>
            <ac:spMk id="28" creationId="{00000000-0000-0000-0000-000000000000}"/>
          </ac:spMkLst>
        </pc:spChg>
        <pc:spChg chg="add del">
          <ac:chgData name="최은서" userId="32224ada-5893-4a2a-86bd-b4cb4f423939" providerId="ADAL" clId="{E605310A-4797-47CD-8E05-9F93E21954B1}" dt="2022-03-11T07:08:04.862" v="157" actId="478"/>
          <ac:spMkLst>
            <pc:docMk/>
            <pc:sldMk cId="0" sldId="259"/>
            <ac:spMk id="29" creationId="{00000000-0000-0000-0000-000000000000}"/>
          </ac:spMkLst>
        </pc:spChg>
        <pc:spChg chg="add del">
          <ac:chgData name="최은서" userId="32224ada-5893-4a2a-86bd-b4cb4f423939" providerId="ADAL" clId="{E605310A-4797-47CD-8E05-9F93E21954B1}" dt="2022-03-11T07:08:04.862" v="157" actId="478"/>
          <ac:spMkLst>
            <pc:docMk/>
            <pc:sldMk cId="0" sldId="259"/>
            <ac:spMk id="33" creationId="{00000000-0000-0000-0000-000000000000}"/>
          </ac:spMkLst>
        </pc:spChg>
        <pc:spChg chg="add del">
          <ac:chgData name="최은서" userId="32224ada-5893-4a2a-86bd-b4cb4f423939" providerId="ADAL" clId="{E605310A-4797-47CD-8E05-9F93E21954B1}" dt="2022-03-11T07:08:04.862" v="157" actId="478"/>
          <ac:spMkLst>
            <pc:docMk/>
            <pc:sldMk cId="0" sldId="259"/>
            <ac:spMk id="37" creationId="{00000000-0000-0000-0000-000000000000}"/>
          </ac:spMkLst>
        </pc:spChg>
        <pc:spChg chg="add del">
          <ac:chgData name="최은서" userId="32224ada-5893-4a2a-86bd-b4cb4f423939" providerId="ADAL" clId="{E605310A-4797-47CD-8E05-9F93E21954B1}" dt="2022-03-11T07:08:04.862" v="157" actId="478"/>
          <ac:spMkLst>
            <pc:docMk/>
            <pc:sldMk cId="0" sldId="259"/>
            <ac:spMk id="41" creationId="{00000000-0000-0000-0000-000000000000}"/>
          </ac:spMkLst>
        </pc:spChg>
        <pc:spChg chg="add del">
          <ac:chgData name="최은서" userId="32224ada-5893-4a2a-86bd-b4cb4f423939" providerId="ADAL" clId="{E605310A-4797-47CD-8E05-9F93E21954B1}" dt="2022-03-11T07:08:04.862" v="157" actId="478"/>
          <ac:spMkLst>
            <pc:docMk/>
            <pc:sldMk cId="0" sldId="259"/>
            <ac:spMk id="45" creationId="{00000000-0000-0000-0000-000000000000}"/>
          </ac:spMkLst>
        </pc:spChg>
        <pc:spChg chg="add del">
          <ac:chgData name="최은서" userId="32224ada-5893-4a2a-86bd-b4cb4f423939" providerId="ADAL" clId="{E605310A-4797-47CD-8E05-9F93E21954B1}" dt="2022-03-11T07:08:04.862" v="157" actId="478"/>
          <ac:spMkLst>
            <pc:docMk/>
            <pc:sldMk cId="0" sldId="259"/>
            <ac:spMk id="49" creationId="{00000000-0000-0000-0000-000000000000}"/>
          </ac:spMkLst>
        </pc:spChg>
        <pc:grpChg chg="add del">
          <ac:chgData name="최은서" userId="32224ada-5893-4a2a-86bd-b4cb4f423939" providerId="ADAL" clId="{E605310A-4797-47CD-8E05-9F93E21954B1}" dt="2022-03-11T07:07:54.698" v="156" actId="478"/>
          <ac:grpSpMkLst>
            <pc:docMk/>
            <pc:sldMk cId="0" sldId="259"/>
            <ac:grpSpMk id="1002" creationId="{00000000-0000-0000-0000-000000000000}"/>
          </ac:grpSpMkLst>
        </pc:grpChg>
        <pc:grpChg chg="add del">
          <ac:chgData name="최은서" userId="32224ada-5893-4a2a-86bd-b4cb4f423939" providerId="ADAL" clId="{E605310A-4797-47CD-8E05-9F93E21954B1}" dt="2022-03-11T07:08:04.862" v="157" actId="478"/>
          <ac:grpSpMkLst>
            <pc:docMk/>
            <pc:sldMk cId="0" sldId="259"/>
            <ac:grpSpMk id="1003" creationId="{00000000-0000-0000-0000-000000000000}"/>
          </ac:grpSpMkLst>
        </pc:grpChg>
        <pc:grpChg chg="add del">
          <ac:chgData name="최은서" userId="32224ada-5893-4a2a-86bd-b4cb4f423939" providerId="ADAL" clId="{E605310A-4797-47CD-8E05-9F93E21954B1}" dt="2022-03-11T07:08:04.862" v="157" actId="478"/>
          <ac:grpSpMkLst>
            <pc:docMk/>
            <pc:sldMk cId="0" sldId="259"/>
            <ac:grpSpMk id="1004" creationId="{00000000-0000-0000-0000-000000000000}"/>
          </ac:grpSpMkLst>
        </pc:grpChg>
        <pc:grpChg chg="add del">
          <ac:chgData name="최은서" userId="32224ada-5893-4a2a-86bd-b4cb4f423939" providerId="ADAL" clId="{E605310A-4797-47CD-8E05-9F93E21954B1}" dt="2022-03-11T07:08:04.862" v="157" actId="478"/>
          <ac:grpSpMkLst>
            <pc:docMk/>
            <pc:sldMk cId="0" sldId="259"/>
            <ac:grpSpMk id="1005" creationId="{00000000-0000-0000-0000-000000000000}"/>
          </ac:grpSpMkLst>
        </pc:grpChg>
        <pc:grpChg chg="add del">
          <ac:chgData name="최은서" userId="32224ada-5893-4a2a-86bd-b4cb4f423939" providerId="ADAL" clId="{E605310A-4797-47CD-8E05-9F93E21954B1}" dt="2022-03-11T07:08:04.862" v="157" actId="478"/>
          <ac:grpSpMkLst>
            <pc:docMk/>
            <pc:sldMk cId="0" sldId="259"/>
            <ac:grpSpMk id="1006" creationId="{00000000-0000-0000-0000-000000000000}"/>
          </ac:grpSpMkLst>
        </pc:grpChg>
        <pc:grpChg chg="add del">
          <ac:chgData name="최은서" userId="32224ada-5893-4a2a-86bd-b4cb4f423939" providerId="ADAL" clId="{E605310A-4797-47CD-8E05-9F93E21954B1}" dt="2022-03-11T07:08:04.862" v="157" actId="478"/>
          <ac:grpSpMkLst>
            <pc:docMk/>
            <pc:sldMk cId="0" sldId="259"/>
            <ac:grpSpMk id="1007" creationId="{00000000-0000-0000-0000-000000000000}"/>
          </ac:grpSpMkLst>
        </pc:grpChg>
        <pc:grpChg chg="add del">
          <ac:chgData name="최은서" userId="32224ada-5893-4a2a-86bd-b4cb4f423939" providerId="ADAL" clId="{E605310A-4797-47CD-8E05-9F93E21954B1}" dt="2022-03-11T07:08:04.862" v="157" actId="478"/>
          <ac:grpSpMkLst>
            <pc:docMk/>
            <pc:sldMk cId="0" sldId="259"/>
            <ac:grpSpMk id="1008" creationId="{00000000-0000-0000-0000-000000000000}"/>
          </ac:grpSpMkLst>
        </pc:grpChg>
        <pc:grpChg chg="add del">
          <ac:chgData name="최은서" userId="32224ada-5893-4a2a-86bd-b4cb4f423939" providerId="ADAL" clId="{E605310A-4797-47CD-8E05-9F93E21954B1}" dt="2022-03-11T07:08:04.862" v="157" actId="478"/>
          <ac:grpSpMkLst>
            <pc:docMk/>
            <pc:sldMk cId="0" sldId="259"/>
            <ac:grpSpMk id="1009" creationId="{00000000-0000-0000-0000-000000000000}"/>
          </ac:grpSpMkLst>
        </pc:grpChg>
        <pc:grpChg chg="add del">
          <ac:chgData name="최은서" userId="32224ada-5893-4a2a-86bd-b4cb4f423939" providerId="ADAL" clId="{E605310A-4797-47CD-8E05-9F93E21954B1}" dt="2022-03-11T07:08:04.862" v="157" actId="478"/>
          <ac:grpSpMkLst>
            <pc:docMk/>
            <pc:sldMk cId="0" sldId="259"/>
            <ac:grpSpMk id="1010" creationId="{00000000-0000-0000-0000-000000000000}"/>
          </ac:grpSpMkLst>
        </pc:grpChg>
        <pc:grpChg chg="add del">
          <ac:chgData name="최은서" userId="32224ada-5893-4a2a-86bd-b4cb4f423939" providerId="ADAL" clId="{E605310A-4797-47CD-8E05-9F93E21954B1}" dt="2022-03-11T07:08:04.862" v="157" actId="478"/>
          <ac:grpSpMkLst>
            <pc:docMk/>
            <pc:sldMk cId="0" sldId="259"/>
            <ac:grpSpMk id="1011" creationId="{00000000-0000-0000-0000-000000000000}"/>
          </ac:grpSpMkLst>
        </pc:grpChg>
      </pc:sldChg>
      <pc:sldChg chg="modSp mod">
        <pc:chgData name="최은서" userId="32224ada-5893-4a2a-86bd-b4cb4f423939" providerId="ADAL" clId="{E605310A-4797-47CD-8E05-9F93E21954B1}" dt="2022-03-11T08:08:27.446" v="1855" actId="207"/>
        <pc:sldMkLst>
          <pc:docMk/>
          <pc:sldMk cId="0" sldId="261"/>
        </pc:sldMkLst>
        <pc:spChg chg="mod">
          <ac:chgData name="최은서" userId="32224ada-5893-4a2a-86bd-b4cb4f423939" providerId="ADAL" clId="{E605310A-4797-47CD-8E05-9F93E21954B1}" dt="2022-03-11T08:08:27.446" v="1855" actId="207"/>
          <ac:spMkLst>
            <pc:docMk/>
            <pc:sldMk cId="0" sldId="261"/>
            <ac:spMk id="86" creationId="{00000000-0000-0000-0000-000000000000}"/>
          </ac:spMkLst>
        </pc:spChg>
      </pc:sldChg>
      <pc:sldChg chg="del">
        <pc:chgData name="최은서" userId="32224ada-5893-4a2a-86bd-b4cb4f423939" providerId="ADAL" clId="{E605310A-4797-47CD-8E05-9F93E21954B1}" dt="2022-03-11T07:07:23.592" v="151" actId="47"/>
        <pc:sldMkLst>
          <pc:docMk/>
          <pc:sldMk cId="0" sldId="269"/>
        </pc:sldMkLst>
      </pc:sldChg>
      <pc:sldChg chg="modSp add mod">
        <pc:chgData name="최은서" userId="32224ada-5893-4a2a-86bd-b4cb4f423939" providerId="ADAL" clId="{E605310A-4797-47CD-8E05-9F93E21954B1}" dt="2022-03-11T07:48:43.109" v="831"/>
        <pc:sldMkLst>
          <pc:docMk/>
          <pc:sldMk cId="0" sldId="290"/>
        </pc:sldMkLst>
        <pc:spChg chg="mod">
          <ac:chgData name="최은서" userId="32224ada-5893-4a2a-86bd-b4cb4f423939" providerId="ADAL" clId="{E605310A-4797-47CD-8E05-9F93E21954B1}" dt="2022-03-11T07:03:59.719" v="149" actId="1076"/>
          <ac:spMkLst>
            <pc:docMk/>
            <pc:sldMk cId="0" sldId="290"/>
            <ac:spMk id="59" creationId="{F526DADD-2D3F-422E-A892-09FEB4A44EB3}"/>
          </ac:spMkLst>
        </pc:spChg>
        <pc:spChg chg="mod">
          <ac:chgData name="최은서" userId="32224ada-5893-4a2a-86bd-b4cb4f423939" providerId="ADAL" clId="{E605310A-4797-47CD-8E05-9F93E21954B1}" dt="2022-03-11T07:03:59.719" v="149" actId="1076"/>
          <ac:spMkLst>
            <pc:docMk/>
            <pc:sldMk cId="0" sldId="290"/>
            <ac:spMk id="68" creationId="{8850FD4D-FDAD-4B6D-8411-A76CF83B5348}"/>
          </ac:spMkLst>
        </pc:spChg>
        <pc:spChg chg="mod">
          <ac:chgData name="최은서" userId="32224ada-5893-4a2a-86bd-b4cb4f423939" providerId="ADAL" clId="{E605310A-4797-47CD-8E05-9F93E21954B1}" dt="2022-03-11T07:03:59.719" v="149" actId="1076"/>
          <ac:spMkLst>
            <pc:docMk/>
            <pc:sldMk cId="0" sldId="290"/>
            <ac:spMk id="73" creationId="{0FA266C6-2511-4F3F-9F82-E2BDF9D84442}"/>
          </ac:spMkLst>
        </pc:spChg>
        <pc:spChg chg="mod">
          <ac:chgData name="최은서" userId="32224ada-5893-4a2a-86bd-b4cb4f423939" providerId="ADAL" clId="{E605310A-4797-47CD-8E05-9F93E21954B1}" dt="2022-03-11T07:48:43.109" v="831"/>
          <ac:spMkLst>
            <pc:docMk/>
            <pc:sldMk cId="0" sldId="290"/>
            <ac:spMk id="76" creationId="{932E942F-B60C-40F1-8850-014C687A8F72}"/>
          </ac:spMkLst>
        </pc:spChg>
      </pc:sldChg>
      <pc:sldChg chg="new del">
        <pc:chgData name="최은서" userId="32224ada-5893-4a2a-86bd-b4cb4f423939" providerId="ADAL" clId="{E605310A-4797-47CD-8E05-9F93E21954B1}" dt="2022-03-11T07:07:41.872" v="153" actId="47"/>
        <pc:sldMkLst>
          <pc:docMk/>
          <pc:sldMk cId="3000819581" sldId="291"/>
        </pc:sldMkLst>
      </pc:sldChg>
      <pc:sldChg chg="add">
        <pc:chgData name="최은서" userId="32224ada-5893-4a2a-86bd-b4cb4f423939" providerId="ADAL" clId="{E605310A-4797-47CD-8E05-9F93E21954B1}" dt="2022-03-11T07:07:46.051" v="154" actId="2890"/>
        <pc:sldMkLst>
          <pc:docMk/>
          <pc:sldMk cId="4075833077" sldId="291"/>
        </pc:sldMkLst>
      </pc:sldChg>
      <pc:sldChg chg="modSp add mod">
        <pc:chgData name="최은서" userId="32224ada-5893-4a2a-86bd-b4cb4f423939" providerId="ADAL" clId="{E605310A-4797-47CD-8E05-9F93E21954B1}" dt="2022-03-11T08:01:16.972" v="1740" actId="2711"/>
        <pc:sldMkLst>
          <pc:docMk/>
          <pc:sldMk cId="1715025680" sldId="292"/>
        </pc:sldMkLst>
        <pc:spChg chg="mod">
          <ac:chgData name="최은서" userId="32224ada-5893-4a2a-86bd-b4cb4f423939" providerId="ADAL" clId="{E605310A-4797-47CD-8E05-9F93E21954B1}" dt="2022-03-11T08:01:16.972" v="1740" actId="2711"/>
          <ac:spMkLst>
            <pc:docMk/>
            <pc:sldMk cId="1715025680" sldId="292"/>
            <ac:spMk id="4" creationId="{E79ECD68-415B-4DF3-BC45-6DED2ED3BDCA}"/>
          </ac:spMkLst>
        </pc:spChg>
      </pc:sldChg>
      <pc:sldChg chg="add del ord">
        <pc:chgData name="최은서" userId="32224ada-5893-4a2a-86bd-b4cb4f423939" providerId="ADAL" clId="{E605310A-4797-47CD-8E05-9F93E21954B1}" dt="2022-03-11T07:41:18.668" v="318" actId="2696"/>
        <pc:sldMkLst>
          <pc:docMk/>
          <pc:sldMk cId="2774195769" sldId="292"/>
        </pc:sldMkLst>
      </pc:sldChg>
      <pc:sldChg chg="add del">
        <pc:chgData name="최은서" userId="32224ada-5893-4a2a-86bd-b4cb4f423939" providerId="ADAL" clId="{E605310A-4797-47CD-8E05-9F93E21954B1}" dt="2022-03-11T07:41:20.215" v="319" actId="2696"/>
        <pc:sldMkLst>
          <pc:docMk/>
          <pc:sldMk cId="336639783" sldId="293"/>
        </pc:sldMkLst>
      </pc:sldChg>
      <pc:sldChg chg="modSp add mod">
        <pc:chgData name="최은서" userId="32224ada-5893-4a2a-86bd-b4cb4f423939" providerId="ADAL" clId="{E605310A-4797-47CD-8E05-9F93E21954B1}" dt="2022-03-11T07:55:40.848" v="1560"/>
        <pc:sldMkLst>
          <pc:docMk/>
          <pc:sldMk cId="582459042" sldId="293"/>
        </pc:sldMkLst>
        <pc:spChg chg="mod">
          <ac:chgData name="최은서" userId="32224ada-5893-4a2a-86bd-b4cb4f423939" providerId="ADAL" clId="{E605310A-4797-47CD-8E05-9F93E21954B1}" dt="2022-03-11T07:42:05.775" v="397"/>
          <ac:spMkLst>
            <pc:docMk/>
            <pc:sldMk cId="582459042" sldId="293"/>
            <ac:spMk id="3" creationId="{00000000-0000-0000-0000-000000000000}"/>
          </ac:spMkLst>
        </pc:spChg>
        <pc:spChg chg="mod">
          <ac:chgData name="최은서" userId="32224ada-5893-4a2a-86bd-b4cb4f423939" providerId="ADAL" clId="{E605310A-4797-47CD-8E05-9F93E21954B1}" dt="2022-03-11T07:55:40.848" v="1560"/>
          <ac:spMkLst>
            <pc:docMk/>
            <pc:sldMk cId="582459042" sldId="293"/>
            <ac:spMk id="4" creationId="{E79ECD68-415B-4DF3-BC45-6DED2ED3BDCA}"/>
          </ac:spMkLst>
        </pc:spChg>
        <pc:spChg chg="mod">
          <ac:chgData name="최은서" userId="32224ada-5893-4a2a-86bd-b4cb4f423939" providerId="ADAL" clId="{E605310A-4797-47CD-8E05-9F93E21954B1}" dt="2022-03-11T07:42:10.051" v="410" actId="20577"/>
          <ac:spMkLst>
            <pc:docMk/>
            <pc:sldMk cId="582459042" sldId="293"/>
            <ac:spMk id="7" creationId="{00000000-0000-0000-0000-000000000000}"/>
          </ac:spMkLst>
        </pc:spChg>
      </pc:sldChg>
      <pc:sldChg chg="add del">
        <pc:chgData name="최은서" userId="32224ada-5893-4a2a-86bd-b4cb4f423939" providerId="ADAL" clId="{E605310A-4797-47CD-8E05-9F93E21954B1}" dt="2022-03-11T07:41:20.496" v="320" actId="2696"/>
        <pc:sldMkLst>
          <pc:docMk/>
          <pc:sldMk cId="1924649219" sldId="294"/>
        </pc:sldMkLst>
      </pc:sldChg>
      <pc:sldChg chg="modSp add mod">
        <pc:chgData name="최은서" userId="32224ada-5893-4a2a-86bd-b4cb4f423939" providerId="ADAL" clId="{E605310A-4797-47CD-8E05-9F93E21954B1}" dt="2022-03-11T07:57:19.060" v="1655" actId="20577"/>
        <pc:sldMkLst>
          <pc:docMk/>
          <pc:sldMk cId="2280742211" sldId="294"/>
        </pc:sldMkLst>
        <pc:spChg chg="mod">
          <ac:chgData name="최은서" userId="32224ada-5893-4a2a-86bd-b4cb4f423939" providerId="ADAL" clId="{E605310A-4797-47CD-8E05-9F93E21954B1}" dt="2022-03-11T07:48:50.953" v="846"/>
          <ac:spMkLst>
            <pc:docMk/>
            <pc:sldMk cId="2280742211" sldId="294"/>
            <ac:spMk id="3" creationId="{00000000-0000-0000-0000-000000000000}"/>
          </ac:spMkLst>
        </pc:spChg>
        <pc:spChg chg="mod">
          <ac:chgData name="최은서" userId="32224ada-5893-4a2a-86bd-b4cb4f423939" providerId="ADAL" clId="{E605310A-4797-47CD-8E05-9F93E21954B1}" dt="2022-03-11T07:57:19.060" v="1655" actId="20577"/>
          <ac:spMkLst>
            <pc:docMk/>
            <pc:sldMk cId="2280742211" sldId="294"/>
            <ac:spMk id="4" creationId="{E79ECD68-415B-4DF3-BC45-6DED2ED3BDCA}"/>
          </ac:spMkLst>
        </pc:spChg>
        <pc:spChg chg="mod">
          <ac:chgData name="최은서" userId="32224ada-5893-4a2a-86bd-b4cb4f423939" providerId="ADAL" clId="{E605310A-4797-47CD-8E05-9F93E21954B1}" dt="2022-03-11T07:49:45.326" v="919"/>
          <ac:spMkLst>
            <pc:docMk/>
            <pc:sldMk cId="2280742211" sldId="294"/>
            <ac:spMk id="7" creationId="{00000000-0000-0000-0000-000000000000}"/>
          </ac:spMkLst>
        </pc:spChg>
      </pc:sldChg>
      <pc:sldChg chg="add del">
        <pc:chgData name="최은서" userId="32224ada-5893-4a2a-86bd-b4cb4f423939" providerId="ADAL" clId="{E605310A-4797-47CD-8E05-9F93E21954B1}" dt="2022-03-11T07:41:21.262" v="321" actId="2696"/>
        <pc:sldMkLst>
          <pc:docMk/>
          <pc:sldMk cId="885021736" sldId="295"/>
        </pc:sldMkLst>
      </pc:sldChg>
      <pc:sldChg chg="modSp add mod">
        <pc:chgData name="최은서" userId="32224ada-5893-4a2a-86bd-b4cb4f423939" providerId="ADAL" clId="{E605310A-4797-47CD-8E05-9F93E21954B1}" dt="2022-03-11T08:01:28.766" v="1741" actId="2711"/>
        <pc:sldMkLst>
          <pc:docMk/>
          <pc:sldMk cId="2047472874" sldId="295"/>
        </pc:sldMkLst>
        <pc:spChg chg="mod">
          <ac:chgData name="최은서" userId="32224ada-5893-4a2a-86bd-b4cb4f423939" providerId="ADAL" clId="{E605310A-4797-47CD-8E05-9F93E21954B1}" dt="2022-03-11T08:01:28.766" v="1741" actId="2711"/>
          <ac:spMkLst>
            <pc:docMk/>
            <pc:sldMk cId="2047472874" sldId="295"/>
            <ac:spMk id="4" creationId="{E79ECD68-415B-4DF3-BC45-6DED2ED3BDCA}"/>
          </ac:spMkLst>
        </pc:spChg>
      </pc:sldChg>
      <pc:sldChg chg="modSp add mod">
        <pc:chgData name="최은서" userId="32224ada-5893-4a2a-86bd-b4cb4f423939" providerId="ADAL" clId="{E605310A-4797-47CD-8E05-9F93E21954B1}" dt="2022-03-11T08:06:11.478" v="1804" actId="20577"/>
        <pc:sldMkLst>
          <pc:docMk/>
          <pc:sldMk cId="2054283184" sldId="296"/>
        </pc:sldMkLst>
        <pc:spChg chg="mod">
          <ac:chgData name="최은서" userId="32224ada-5893-4a2a-86bd-b4cb4f423939" providerId="ADAL" clId="{E605310A-4797-47CD-8E05-9F93E21954B1}" dt="2022-03-11T08:06:11.478" v="1804" actId="20577"/>
          <ac:spMkLst>
            <pc:docMk/>
            <pc:sldMk cId="2054283184" sldId="296"/>
            <ac:spMk id="3" creationId="{00000000-0000-0000-0000-000000000000}"/>
          </ac:spMkLst>
        </pc:spChg>
        <pc:spChg chg="mod">
          <ac:chgData name="최은서" userId="32224ada-5893-4a2a-86bd-b4cb4f423939" providerId="ADAL" clId="{E605310A-4797-47CD-8E05-9F93E21954B1}" dt="2022-03-11T08:04:43.337" v="1781"/>
          <ac:spMkLst>
            <pc:docMk/>
            <pc:sldMk cId="2054283184" sldId="296"/>
            <ac:spMk id="7" creationId="{00000000-0000-0000-0000-000000000000}"/>
          </ac:spMkLst>
        </pc:spChg>
      </pc:sldChg>
      <pc:sldChg chg="modSp add mod">
        <pc:chgData name="최은서" userId="32224ada-5893-4a2a-86bd-b4cb4f423939" providerId="ADAL" clId="{E605310A-4797-47CD-8E05-9F93E21954B1}" dt="2022-03-11T08:04:55.798" v="1786"/>
        <pc:sldMkLst>
          <pc:docMk/>
          <pc:sldMk cId="785453020" sldId="297"/>
        </pc:sldMkLst>
        <pc:spChg chg="mod">
          <ac:chgData name="최은서" userId="32224ada-5893-4a2a-86bd-b4cb4f423939" providerId="ADAL" clId="{E605310A-4797-47CD-8E05-9F93E21954B1}" dt="2022-03-11T08:04:49.622" v="1783" actId="20577"/>
          <ac:spMkLst>
            <pc:docMk/>
            <pc:sldMk cId="785453020" sldId="297"/>
            <ac:spMk id="3" creationId="{00000000-0000-0000-0000-000000000000}"/>
          </ac:spMkLst>
        </pc:spChg>
        <pc:spChg chg="mod">
          <ac:chgData name="최은서" userId="32224ada-5893-4a2a-86bd-b4cb4f423939" providerId="ADAL" clId="{E605310A-4797-47CD-8E05-9F93E21954B1}" dt="2022-03-11T08:04:55.798" v="1786"/>
          <ac:spMkLst>
            <pc:docMk/>
            <pc:sldMk cId="785453020" sldId="297"/>
            <ac:spMk id="7" creationId="{00000000-0000-0000-0000-000000000000}"/>
          </ac:spMkLst>
        </pc:spChg>
      </pc:sldChg>
      <pc:sldChg chg="add del setBg">
        <pc:chgData name="최은서" userId="32224ada-5893-4a2a-86bd-b4cb4f423939" providerId="ADAL" clId="{E605310A-4797-47CD-8E05-9F93E21954B1}" dt="2022-03-11T08:06:48.588" v="1852" actId="47"/>
        <pc:sldMkLst>
          <pc:docMk/>
          <pc:sldMk cId="191970131" sldId="298"/>
        </pc:sldMkLst>
      </pc:sldChg>
      <pc:sldChg chg="modSp add del mod setBg">
        <pc:chgData name="최은서" userId="32224ada-5893-4a2a-86bd-b4cb4f423939" providerId="ADAL" clId="{E605310A-4797-47CD-8E05-9F93E21954B1}" dt="2022-03-11T08:08:33.559" v="1857" actId="47"/>
        <pc:sldMkLst>
          <pc:docMk/>
          <pc:sldMk cId="41073646" sldId="299"/>
        </pc:sldMkLst>
        <pc:spChg chg="mod">
          <ac:chgData name="최은서" userId="32224ada-5893-4a2a-86bd-b4cb4f423939" providerId="ADAL" clId="{E605310A-4797-47CD-8E05-9F93E21954B1}" dt="2022-03-11T08:00:56.423" v="1739" actId="207"/>
          <ac:spMkLst>
            <pc:docMk/>
            <pc:sldMk cId="41073646" sldId="299"/>
            <ac:spMk id="23" creationId="{00000000-0000-0000-0000-000000000000}"/>
          </ac:spMkLst>
        </pc:spChg>
      </pc:sldChg>
      <pc:sldChg chg="modSp add mod">
        <pc:chgData name="최은서" userId="32224ada-5893-4a2a-86bd-b4cb4f423939" providerId="ADAL" clId="{E605310A-4797-47CD-8E05-9F93E21954B1}" dt="2022-03-11T08:05:27.213" v="1789" actId="20577"/>
        <pc:sldMkLst>
          <pc:docMk/>
          <pc:sldMk cId="1802592251" sldId="300"/>
        </pc:sldMkLst>
        <pc:spChg chg="mod">
          <ac:chgData name="최은서" userId="32224ada-5893-4a2a-86bd-b4cb4f423939" providerId="ADAL" clId="{E605310A-4797-47CD-8E05-9F93E21954B1}" dt="2022-03-11T08:05:27.213" v="1789" actId="20577"/>
          <ac:spMkLst>
            <pc:docMk/>
            <pc:sldMk cId="1802592251" sldId="300"/>
            <ac:spMk id="3" creationId="{00000000-0000-0000-0000-000000000000}"/>
          </ac:spMkLst>
        </pc:spChg>
      </pc:sldChg>
      <pc:sldChg chg="add del">
        <pc:chgData name="최은서" userId="32224ada-5893-4a2a-86bd-b4cb4f423939" providerId="ADAL" clId="{E605310A-4797-47CD-8E05-9F93E21954B1}" dt="2022-03-11T08:05:49.637" v="1791" actId="47"/>
        <pc:sldMkLst>
          <pc:docMk/>
          <pc:sldMk cId="1640250859" sldId="301"/>
        </pc:sldMkLst>
      </pc:sldChg>
      <pc:sldChg chg="modSp add mod">
        <pc:chgData name="최은서" userId="32224ada-5893-4a2a-86bd-b4cb4f423939" providerId="ADAL" clId="{E605310A-4797-47CD-8E05-9F93E21954B1}" dt="2022-03-11T08:06:37.775" v="1851"/>
        <pc:sldMkLst>
          <pc:docMk/>
          <pc:sldMk cId="4077854446" sldId="301"/>
        </pc:sldMkLst>
        <pc:spChg chg="mod">
          <ac:chgData name="최은서" userId="32224ada-5893-4a2a-86bd-b4cb4f423939" providerId="ADAL" clId="{E605310A-4797-47CD-8E05-9F93E21954B1}" dt="2022-03-11T08:06:21.898" v="1821"/>
          <ac:spMkLst>
            <pc:docMk/>
            <pc:sldMk cId="4077854446" sldId="301"/>
            <ac:spMk id="3" creationId="{00000000-0000-0000-0000-000000000000}"/>
          </ac:spMkLst>
        </pc:spChg>
        <pc:spChg chg="mod">
          <ac:chgData name="최은서" userId="32224ada-5893-4a2a-86bd-b4cb4f423939" providerId="ADAL" clId="{E605310A-4797-47CD-8E05-9F93E21954B1}" dt="2022-03-11T08:06:18.914" v="1813"/>
          <ac:spMkLst>
            <pc:docMk/>
            <pc:sldMk cId="4077854446" sldId="301"/>
            <ac:spMk id="4" creationId="{E79ECD68-415B-4DF3-BC45-6DED2ED3BDCA}"/>
          </ac:spMkLst>
        </pc:spChg>
        <pc:spChg chg="mod">
          <ac:chgData name="최은서" userId="32224ada-5893-4a2a-86bd-b4cb4f423939" providerId="ADAL" clId="{E605310A-4797-47CD-8E05-9F93E21954B1}" dt="2022-03-11T08:06:37.775" v="1851"/>
          <ac:spMkLst>
            <pc:docMk/>
            <pc:sldMk cId="4077854446" sldId="301"/>
            <ac:spMk id="7" creationId="{00000000-0000-0000-0000-000000000000}"/>
          </ac:spMkLst>
        </pc:spChg>
      </pc:sldChg>
      <pc:sldMasterChg chg="modSldLayout">
        <pc:chgData name="최은서" userId="32224ada-5893-4a2a-86bd-b4cb4f423939" providerId="ADAL" clId="{E605310A-4797-47CD-8E05-9F93E21954B1}" dt="2022-03-11T08:03:24.425" v="1742" actId="16037"/>
        <pc:sldMasterMkLst>
          <pc:docMk/>
          <pc:sldMasterMk cId="0" sldId="2147483648"/>
        </pc:sldMasterMkLst>
        <pc:sldLayoutChg chg="modSp">
          <pc:chgData name="최은서" userId="32224ada-5893-4a2a-86bd-b4cb4f423939" providerId="ADAL" clId="{E605310A-4797-47CD-8E05-9F93E21954B1}" dt="2022-03-11T08:03:24.425" v="1742" actId="16037"/>
          <pc:sldLayoutMkLst>
            <pc:docMk/>
            <pc:sldMasterMk cId="0" sldId="2147483648"/>
            <pc:sldLayoutMk cId="0" sldId="2147483649"/>
          </pc:sldLayoutMkLst>
          <pc:spChg chg="mod">
            <ac:chgData name="최은서" userId="32224ada-5893-4a2a-86bd-b4cb4f423939" providerId="ADAL" clId="{E605310A-4797-47CD-8E05-9F93E21954B1}" dt="2022-03-11T08:03:24.425" v="1742" actId="16037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8C313-BFA4-4F53-A63F-3253C915EA0B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5555E-C47A-4D2C-9C93-B56573DE1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01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이상으로 </a:t>
            </a:r>
            <a:r>
              <a:rPr lang="en-US" altLang="ko-KR"/>
              <a:t>3</a:t>
            </a:r>
            <a:r>
              <a:rPr lang="ko-KR" altLang="en-US"/>
              <a:t>조 발표 마치겠습니다</a:t>
            </a:r>
            <a:r>
              <a:rPr lang="en-US" altLang="ko-KR"/>
              <a:t>. </a:t>
            </a:r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65078-7CAB-4BAF-8E7F-75099D51729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1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81162" y="2095500"/>
            <a:ext cx="15923568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8000" kern="0" spc="-15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lack" pitchFamily="34" charset="0"/>
              </a:rPr>
              <a:t>자율주행차</a:t>
            </a:r>
            <a:r>
              <a:rPr lang="ko-KR" altLang="en-US" sz="8000" kern="0" spc="-15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lack" pitchFamily="34" charset="0"/>
              </a:rPr>
              <a:t>를 위한 </a:t>
            </a:r>
            <a:r>
              <a:rPr lang="ko-KR" altLang="en-US" sz="8000" kern="0" spc="-150">
                <a:solidFill>
                  <a:srgbClr val="DEB2F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lack" pitchFamily="34" charset="0"/>
              </a:rPr>
              <a:t>라이더</a:t>
            </a:r>
            <a:r>
              <a:rPr lang="ko-KR" altLang="en-US" sz="8000" kern="0" spc="-15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lack" pitchFamily="34" charset="0"/>
              </a:rPr>
              <a:t> 기반</a:t>
            </a:r>
            <a:endParaRPr lang="en-US" altLang="ko-KR" sz="8000" kern="0" spc="-150">
              <a:solidFill>
                <a:srgbClr val="FFFFF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Noto Sans CJK KR Black" pitchFamily="34" charset="0"/>
            </a:endParaRPr>
          </a:p>
          <a:p>
            <a:r>
              <a:rPr lang="ko-KR" altLang="en-US" sz="8000" kern="0" spc="-150">
                <a:solidFill>
                  <a:srgbClr val="DEB2F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lack" pitchFamily="34" charset="0"/>
              </a:rPr>
              <a:t>차선 탐지 </a:t>
            </a:r>
            <a:r>
              <a:rPr lang="ko-KR" altLang="en-US" sz="8000" kern="0" spc="-15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lack" pitchFamily="34" charset="0"/>
              </a:rPr>
              <a:t>알고리즘의 </a:t>
            </a:r>
            <a:endParaRPr lang="en-US" altLang="ko-KR" sz="8000" kern="0" spc="-150">
              <a:solidFill>
                <a:srgbClr val="FFFFF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Noto Sans CJK KR Black" pitchFamily="34" charset="0"/>
            </a:endParaRPr>
          </a:p>
          <a:p>
            <a:r>
              <a:rPr lang="ko-KR" altLang="en-US" sz="8000" kern="0" spc="-150">
                <a:solidFill>
                  <a:srgbClr val="DEB2F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lack" pitchFamily="34" charset="0"/>
              </a:rPr>
              <a:t>응답시간 개선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0952" y="858281"/>
            <a:ext cx="9954762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20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CJK KR Medium" pitchFamily="34" charset="0"/>
              </a:rPr>
              <a:t>2022 </a:t>
            </a:r>
            <a:r>
              <a:rPr lang="ko-KR" altLang="en-US" sz="220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CJK KR Medium" pitchFamily="34" charset="0"/>
              </a:rPr>
              <a:t>캡스톤 디자인</a:t>
            </a:r>
            <a:endParaRPr 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38063" y="9093265"/>
            <a:ext cx="626666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Noto Sans CJK KR Light" pitchFamily="34" charset="0"/>
              </a:rPr>
              <a:t>eunseo.choi.d@gmail.com</a:t>
            </a:r>
            <a:endParaRPr lang="en-US" sz="2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38063" y="8600596"/>
            <a:ext cx="626666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kern="0" spc="-10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CJK KR Bold" pitchFamily="34" charset="0"/>
              </a:rPr>
              <a:t>20192934 </a:t>
            </a:r>
            <a:r>
              <a:rPr lang="ko-KR" altLang="en-US" sz="2800" kern="0" spc="-10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CJK KR Bold" pitchFamily="34" charset="0"/>
              </a:rPr>
              <a:t>최은서</a:t>
            </a:r>
            <a:endParaRPr 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500" kern="0" spc="-150">
                <a:solidFill>
                  <a:srgbClr val="25599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Noto Sans CJK KR Black" pitchFamily="34" charset="0"/>
              </a:rPr>
              <a:t>결론</a:t>
            </a:r>
            <a:endParaRPr lang="en-US" spc="-15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324297" y="1065480"/>
            <a:ext cx="878568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200" kern="0" spc="-100">
                <a:solidFill>
                  <a:srgbClr val="25599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DemiLight" pitchFamily="34" charset="0"/>
              </a:rPr>
              <a:t>결론</a:t>
            </a:r>
            <a:endParaRPr lang="en-US" altLang="ko-KR" sz="2200" kern="0" spc="-100">
              <a:solidFill>
                <a:srgbClr val="255994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Noto Sans CJK KR DemiLight" pitchFamily="34" charset="0"/>
            </a:endParaRPr>
          </a:p>
          <a:p>
            <a:pPr algn="r"/>
            <a:r>
              <a:rPr lang="en-US" altLang="ko-KR" sz="2200" b="1" kern="0" spc="-100">
                <a:solidFill>
                  <a:srgbClr val="25599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CJK KR Bold" pitchFamily="34" charset="0"/>
              </a:rPr>
              <a:t>06</a:t>
            </a:r>
            <a:endParaRPr lang="en-US" altLang="ko-KR" sz="2200" b="1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5DCB18B-DD58-4A11-BBBF-C75DA48618BE}"/>
              </a:ext>
            </a:extLst>
          </p:cNvPr>
          <p:cNvSpPr txBox="1"/>
          <p:nvPr/>
        </p:nvSpPr>
        <p:spPr>
          <a:xfrm>
            <a:off x="1748424" y="6619172"/>
            <a:ext cx="5715000" cy="2282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구체적인 개선 방안</a:t>
            </a:r>
            <a:endParaRPr lang="en-US" altLang="ko-KR" sz="200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+mn-ea"/>
              </a:rPr>
              <a:t>수집한 라이더 메시지를 </a:t>
            </a:r>
            <a:r>
              <a:rPr lang="en-US" altLang="ko-KR" sz="2000">
                <a:latin typeface="+mn-ea"/>
              </a:rPr>
              <a:t>point cloud</a:t>
            </a:r>
            <a:r>
              <a:rPr lang="ko-KR" altLang="en-US" sz="2000">
                <a:latin typeface="+mn-ea"/>
              </a:rPr>
              <a:t>로 변환하는 주기를 </a:t>
            </a:r>
            <a:r>
              <a:rPr lang="en-US" altLang="ko-KR" sz="2000">
                <a:latin typeface="+mn-ea"/>
              </a:rPr>
              <a:t>100ms </a:t>
            </a:r>
            <a:r>
              <a:rPr lang="en-US" altLang="ko-KR" sz="2000">
                <a:latin typeface="+mn-ea"/>
                <a:ea typeface="MS Gothic" panose="020B0609070205080204" pitchFamily="49" charset="-128"/>
              </a:rPr>
              <a:t>➔</a:t>
            </a:r>
            <a:r>
              <a:rPr lang="en-US" altLang="ko-KR" sz="2000">
                <a:latin typeface="+mn-ea"/>
              </a:rPr>
              <a:t> 25ms </a:t>
            </a:r>
            <a:r>
              <a:rPr lang="ko-KR" altLang="en-US" sz="2000">
                <a:latin typeface="+mn-ea"/>
              </a:rPr>
              <a:t>로 단축</a:t>
            </a:r>
            <a:endParaRPr lang="en-US" altLang="ko-KR" sz="200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+mn-ea"/>
              </a:rPr>
              <a:t>스레드를 </a:t>
            </a:r>
            <a:r>
              <a:rPr lang="en-US" altLang="ko-KR" sz="2000">
                <a:latin typeface="+mn-ea"/>
              </a:rPr>
              <a:t>4</a:t>
            </a:r>
            <a:r>
              <a:rPr lang="ko-KR" altLang="en-US" sz="2000">
                <a:latin typeface="+mn-ea"/>
              </a:rPr>
              <a:t>개 생성하여 라이더 빔이 도로면에 만들어내는 링을 </a:t>
            </a:r>
            <a:r>
              <a:rPr lang="en-US" altLang="ko-KR" sz="2000">
                <a:latin typeface="+mn-ea"/>
              </a:rPr>
              <a:t>1/4</a:t>
            </a:r>
            <a:r>
              <a:rPr lang="ko-KR" altLang="en-US" sz="2000">
                <a:latin typeface="+mn-ea"/>
              </a:rPr>
              <a:t>로 나눈 각 영역에 대해 병렬적으로 </a:t>
            </a:r>
            <a:r>
              <a:rPr lang="en-US" altLang="ko-KR" sz="2000">
                <a:latin typeface="+mn-ea"/>
              </a:rPr>
              <a:t>point cloud </a:t>
            </a:r>
            <a:r>
              <a:rPr lang="ko-KR" altLang="en-US" sz="2000">
                <a:latin typeface="+mn-ea"/>
              </a:rPr>
              <a:t>생성</a:t>
            </a:r>
            <a:endParaRPr lang="en-US" altLang="ko-KR" sz="2000">
              <a:latin typeface="+mn-ea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9F66297-927C-4B11-A310-86D4C5EA3607}"/>
              </a:ext>
            </a:extLst>
          </p:cNvPr>
          <p:cNvSpPr/>
          <p:nvPr/>
        </p:nvSpPr>
        <p:spPr>
          <a:xfrm>
            <a:off x="1291225" y="1714500"/>
            <a:ext cx="1981200" cy="19232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rgbClr val="0F3159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배경 </a:t>
            </a:r>
            <a:r>
              <a:rPr lang="en-US" altLang="ko-KR" sz="3200">
                <a:solidFill>
                  <a:srgbClr val="0F3159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</a:t>
            </a:r>
            <a:endParaRPr lang="ko-KR" altLang="en-US" sz="1200">
              <a:solidFill>
                <a:srgbClr val="0F3159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16AB30C-CAAB-4A19-A20A-7A4ED5BD409B}"/>
              </a:ext>
            </a:extLst>
          </p:cNvPr>
          <p:cNvSpPr/>
          <p:nvPr/>
        </p:nvSpPr>
        <p:spPr>
          <a:xfrm>
            <a:off x="1447800" y="3009900"/>
            <a:ext cx="1981200" cy="19232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rgbClr val="0F3159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문제점 </a:t>
            </a:r>
            <a:r>
              <a:rPr lang="en-US" altLang="ko-KR" sz="3200">
                <a:solidFill>
                  <a:srgbClr val="0F3159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</a:t>
            </a:r>
            <a:endParaRPr lang="ko-KR" altLang="en-US" sz="3200">
              <a:solidFill>
                <a:srgbClr val="0F3159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611F48E-1CAB-44DB-A5A7-BF836CD0997C}"/>
              </a:ext>
            </a:extLst>
          </p:cNvPr>
          <p:cNvSpPr/>
          <p:nvPr/>
        </p:nvSpPr>
        <p:spPr>
          <a:xfrm>
            <a:off x="914400" y="4425136"/>
            <a:ext cx="3505200" cy="19232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rgbClr val="0F3159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개선 방안 </a:t>
            </a:r>
            <a:r>
              <a:rPr lang="en-US" altLang="ko-KR" sz="3200">
                <a:solidFill>
                  <a:srgbClr val="0F3159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</a:t>
            </a:r>
            <a:endParaRPr lang="ko-KR" altLang="en-US" sz="3200">
              <a:solidFill>
                <a:srgbClr val="0F3159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C96EC-8EA0-4AE8-8E9F-50D5A2AEA26D}"/>
              </a:ext>
            </a:extLst>
          </p:cNvPr>
          <p:cNvSpPr txBox="1"/>
          <p:nvPr/>
        </p:nvSpPr>
        <p:spPr>
          <a:xfrm>
            <a:off x="1748424" y="2933700"/>
            <a:ext cx="134153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Localization</a:t>
            </a:r>
            <a:r>
              <a:rPr lang="ko-KR" altLang="en-US" sz="2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불안정할 경우 거리 측정이 가능한 라이더를 사용하여 차선 탐지를 진행해야 함</a:t>
            </a:r>
            <a:endParaRPr lang="en-US" altLang="ko-KR" sz="24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87FD08-5372-4A4B-A373-7C64122E1F37}"/>
              </a:ext>
            </a:extLst>
          </p:cNvPr>
          <p:cNvSpPr txBox="1"/>
          <p:nvPr/>
        </p:nvSpPr>
        <p:spPr>
          <a:xfrm>
            <a:off x="1748424" y="4272214"/>
            <a:ext cx="1318677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자율주행 차량 이동 중에 </a:t>
            </a:r>
            <a:r>
              <a:rPr lang="en-US" altLang="ko-KR" sz="2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Point Cloud </a:t>
            </a:r>
            <a:r>
              <a:rPr lang="ko-KR" altLang="en-US" sz="2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실시간 으로 차선 탐색을 진행 하는 것이 어려움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7733ED-D4B1-496E-B22B-E721860A574F}"/>
              </a:ext>
            </a:extLst>
          </p:cNvPr>
          <p:cNvSpPr txBox="1"/>
          <p:nvPr/>
        </p:nvSpPr>
        <p:spPr>
          <a:xfrm>
            <a:off x="1748425" y="5672435"/>
            <a:ext cx="1411435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라이더로부터 </a:t>
            </a:r>
            <a:r>
              <a:rPr lang="en-US" altLang="ko-KR" sz="2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point cloud</a:t>
            </a:r>
            <a:r>
              <a:rPr lang="ko-KR" altLang="en-US" sz="2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수집하는 데 소요되는 시간을 단축시켜야 함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32DB586-4008-488A-97FE-24D41C7E43A4}"/>
              </a:ext>
            </a:extLst>
          </p:cNvPr>
          <p:cNvSpPr/>
          <p:nvPr/>
        </p:nvSpPr>
        <p:spPr>
          <a:xfrm>
            <a:off x="8003414" y="7252616"/>
            <a:ext cx="1604375" cy="830997"/>
          </a:xfrm>
          <a:prstGeom prst="rightArrow">
            <a:avLst/>
          </a:prstGeom>
          <a:solidFill>
            <a:srgbClr val="9D6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D8B6E2-FF10-4029-92A6-633875A1A604}"/>
              </a:ext>
            </a:extLst>
          </p:cNvPr>
          <p:cNvSpPr txBox="1"/>
          <p:nvPr/>
        </p:nvSpPr>
        <p:spPr>
          <a:xfrm>
            <a:off x="10147779" y="7067949"/>
            <a:ext cx="655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+mn-ea"/>
              </a:rPr>
              <a:t>라이더가 한 바퀴</a:t>
            </a:r>
            <a:r>
              <a:rPr lang="en-US" altLang="ko-KR" sz="2800">
                <a:latin typeface="+mn-ea"/>
              </a:rPr>
              <a:t>(360</a:t>
            </a:r>
            <a:r>
              <a:rPr lang="ko-KR" altLang="en-US" sz="2800">
                <a:latin typeface="+mn-ea"/>
              </a:rPr>
              <a:t>도</a:t>
            </a:r>
            <a:r>
              <a:rPr lang="en-US" altLang="ko-KR" sz="2800">
                <a:latin typeface="+mn-ea"/>
              </a:rPr>
              <a:t>)</a:t>
            </a:r>
            <a:r>
              <a:rPr lang="ko-KR" altLang="en-US" sz="2800">
                <a:latin typeface="+mn-ea"/>
              </a:rPr>
              <a:t> 회전할 때까지 기다리지 않아도 되므로 차선 탐지 알고리즘의 </a:t>
            </a:r>
            <a:r>
              <a:rPr lang="ko-KR" altLang="en-US" sz="2800">
                <a:solidFill>
                  <a:srgbClr val="9D65C9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응답 시간이 단축될 것으로 예상</a:t>
            </a:r>
            <a:endParaRPr lang="en-US" altLang="ko-KR" sz="2800">
              <a:solidFill>
                <a:srgbClr val="9D65C9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C3F0AF-6EF5-4B3E-9813-34AC172CC487}"/>
              </a:ext>
            </a:extLst>
          </p:cNvPr>
          <p:cNvSpPr txBox="1"/>
          <p:nvPr/>
        </p:nvSpPr>
        <p:spPr>
          <a:xfrm>
            <a:off x="3124200" y="786457"/>
            <a:ext cx="14390478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총평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라이더 기반 차선 탐지 알고리즘에 대한 기술 조사 부족으로 본 제안서의 차별성이 설득력 있게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설명되지 않음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그리고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처리량과 응답시간은 구별해서 설명하고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응답시간 단축이 어떻게 가능한지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설명할 것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264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484112" y="4495017"/>
            <a:ext cx="731748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endParaRPr lang="en-US" sz="8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8324297" y="1081196"/>
            <a:ext cx="8785680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100" kern="0" spc="-100">
                <a:solidFill>
                  <a:srgbClr val="FFFFFF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Noto Sans CJK KR DemiLight" pitchFamily="34" charset="0"/>
              </a:rPr>
              <a:t>2022</a:t>
            </a:r>
          </a:p>
          <a:p>
            <a:pPr algn="r"/>
            <a:r>
              <a:rPr lang="ko-KR" altLang="en-US" sz="2100" kern="0" spc="-100">
                <a:solidFill>
                  <a:srgbClr val="FFFFFF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Noto Sans CJK KR DemiLight" pitchFamily="34" charset="0"/>
              </a:rPr>
              <a:t>캡스톤 디자인</a:t>
            </a:r>
          </a:p>
        </p:txBody>
      </p:sp>
    </p:spTree>
    <p:extLst>
      <p:ext uri="{BB962C8B-B14F-4D97-AF65-F5344CB8AC3E}">
        <p14:creationId xmlns:p14="http://schemas.microsoft.com/office/powerpoint/2010/main" val="227176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5752" y="5213190"/>
            <a:ext cx="3615873" cy="57953"/>
            <a:chOff x="1175752" y="5213190"/>
            <a:chExt cx="3615873" cy="579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5213190"/>
              <a:ext cx="3615873" cy="579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81864" y="5213190"/>
            <a:ext cx="3615873" cy="57953"/>
            <a:chOff x="5281864" y="5213190"/>
            <a:chExt cx="3615873" cy="5795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1864" y="5213190"/>
              <a:ext cx="3615873" cy="579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87977" y="5213190"/>
            <a:ext cx="3615873" cy="57953"/>
            <a:chOff x="9387977" y="5213190"/>
            <a:chExt cx="3615873" cy="579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87977" y="5213190"/>
              <a:ext cx="3615873" cy="579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494089" y="5213190"/>
            <a:ext cx="3615873" cy="57953"/>
            <a:chOff x="13494089" y="5213190"/>
            <a:chExt cx="3615873" cy="5795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94089" y="5213190"/>
              <a:ext cx="3615873" cy="579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75752" y="5934636"/>
            <a:ext cx="3615873" cy="57953"/>
            <a:chOff x="1175752" y="5934636"/>
            <a:chExt cx="3615873" cy="5795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5934636"/>
              <a:ext cx="3615873" cy="5795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281864" y="5934636"/>
            <a:ext cx="3615873" cy="57953"/>
            <a:chOff x="5281864" y="5934636"/>
            <a:chExt cx="3615873" cy="5795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1864" y="5934636"/>
              <a:ext cx="3615873" cy="5795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87977" y="5934636"/>
            <a:ext cx="3615873" cy="57953"/>
            <a:chOff x="9387977" y="5934636"/>
            <a:chExt cx="3615873" cy="5795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87977" y="5934636"/>
              <a:ext cx="3615873" cy="5795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494089" y="5934636"/>
            <a:ext cx="3615873" cy="57953"/>
            <a:chOff x="13494089" y="5934636"/>
            <a:chExt cx="3615873" cy="5795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94089" y="5934636"/>
              <a:ext cx="3615873" cy="5795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75752" y="7672057"/>
            <a:ext cx="3615873" cy="57953"/>
            <a:chOff x="1175752" y="7672057"/>
            <a:chExt cx="3615873" cy="5795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7672057"/>
              <a:ext cx="3615873" cy="5795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281864" y="7672057"/>
            <a:ext cx="3615873" cy="57953"/>
            <a:chOff x="5281864" y="7672057"/>
            <a:chExt cx="3615873" cy="5795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1864" y="7672057"/>
              <a:ext cx="3615873" cy="5795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75752" y="8393503"/>
            <a:ext cx="3615873" cy="57953"/>
            <a:chOff x="1175752" y="8393503"/>
            <a:chExt cx="3615873" cy="57953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8393503"/>
              <a:ext cx="3615873" cy="5795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281864" y="8393503"/>
            <a:ext cx="3615873" cy="57953"/>
            <a:chOff x="5281864" y="8393503"/>
            <a:chExt cx="3615873" cy="57953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1864" y="8393503"/>
              <a:ext cx="3615873" cy="57953"/>
            </a:xfrm>
            <a:prstGeom prst="rect">
              <a:avLst/>
            </a:prstGeom>
          </p:spPr>
        </p:pic>
      </p:grpSp>
      <p:sp>
        <p:nvSpPr>
          <p:cNvPr id="57" name="Object 5">
            <a:extLst>
              <a:ext uri="{FF2B5EF4-FFF2-40B4-BE49-F238E27FC236}">
                <a16:creationId xmlns:a16="http://schemas.microsoft.com/office/drawing/2014/main" id="{C27FDE53-6BC8-45AF-8FA4-79EE6D6ECE4E}"/>
              </a:ext>
            </a:extLst>
          </p:cNvPr>
          <p:cNvSpPr txBox="1"/>
          <p:nvPr/>
        </p:nvSpPr>
        <p:spPr>
          <a:xfrm>
            <a:off x="1175752" y="986739"/>
            <a:ext cx="1540727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kern="0" spc="-150">
                <a:solidFill>
                  <a:srgbClr val="FFFFF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CONTENTS</a:t>
            </a:r>
            <a:endParaRPr lang="en-US" sz="5400" spc="-15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9" name="Object 5">
            <a:extLst>
              <a:ext uri="{FF2B5EF4-FFF2-40B4-BE49-F238E27FC236}">
                <a16:creationId xmlns:a16="http://schemas.microsoft.com/office/drawing/2014/main" id="{F526DADD-2D3F-422E-A892-09FEB4A44EB3}"/>
              </a:ext>
            </a:extLst>
          </p:cNvPr>
          <p:cNvSpPr txBox="1"/>
          <p:nvPr/>
        </p:nvSpPr>
        <p:spPr>
          <a:xfrm>
            <a:off x="1175752" y="5330175"/>
            <a:ext cx="361587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kern="0" spc="-15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lang="ko-KR" altLang="en-US" sz="2800" b="1" kern="0" spc="-15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endParaRPr lang="en-US" sz="5400" b="1" spc="-150" dirty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5" name="Object 5">
            <a:extLst>
              <a:ext uri="{FF2B5EF4-FFF2-40B4-BE49-F238E27FC236}">
                <a16:creationId xmlns:a16="http://schemas.microsoft.com/office/drawing/2014/main" id="{E39C13CD-CC77-4475-9548-34148730534B}"/>
              </a:ext>
            </a:extLst>
          </p:cNvPr>
          <p:cNvSpPr txBox="1"/>
          <p:nvPr/>
        </p:nvSpPr>
        <p:spPr>
          <a:xfrm>
            <a:off x="1178942" y="6147261"/>
            <a:ext cx="366871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kern="0" spc="-150">
                <a:solidFill>
                  <a:schemeClr val="bg1">
                    <a:lumMod val="9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endParaRPr lang="en-US" sz="2000" kern="0" spc="-150" dirty="0">
              <a:solidFill>
                <a:schemeClr val="bg1">
                  <a:lumMod val="9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Object 5">
            <a:extLst>
              <a:ext uri="{FF2B5EF4-FFF2-40B4-BE49-F238E27FC236}">
                <a16:creationId xmlns:a16="http://schemas.microsoft.com/office/drawing/2014/main" id="{8850FD4D-FDAD-4B6D-8411-A76CF83B5348}"/>
              </a:ext>
            </a:extLst>
          </p:cNvPr>
          <p:cNvSpPr txBox="1"/>
          <p:nvPr/>
        </p:nvSpPr>
        <p:spPr>
          <a:xfrm>
            <a:off x="5267704" y="5322365"/>
            <a:ext cx="361587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kern="0" spc="-15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02. </a:t>
            </a:r>
            <a:r>
              <a:rPr lang="ko-KR" altLang="en-US" sz="2800" b="1" kern="0" spc="-15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배경 및 필요성</a:t>
            </a:r>
            <a:endParaRPr lang="en-US" sz="5400" b="1" spc="-150" dirty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0" name="Object 5">
            <a:extLst>
              <a:ext uri="{FF2B5EF4-FFF2-40B4-BE49-F238E27FC236}">
                <a16:creationId xmlns:a16="http://schemas.microsoft.com/office/drawing/2014/main" id="{5D5B41DF-D716-4B95-97D4-563700FA9DAB}"/>
              </a:ext>
            </a:extLst>
          </p:cNvPr>
          <p:cNvSpPr txBox="1"/>
          <p:nvPr/>
        </p:nvSpPr>
        <p:spPr>
          <a:xfrm>
            <a:off x="5270894" y="6139451"/>
            <a:ext cx="36687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kern="0" spc="-150">
                <a:solidFill>
                  <a:schemeClr val="bg1">
                    <a:lumMod val="9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배경</a:t>
            </a:r>
            <a:endParaRPr lang="en-US" altLang="ko-KR" sz="2000" kern="0" spc="-150">
              <a:solidFill>
                <a:schemeClr val="bg1">
                  <a:lumMod val="9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kern="0" spc="-150">
                <a:solidFill>
                  <a:schemeClr val="bg1">
                    <a:lumMod val="9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필요성</a:t>
            </a:r>
            <a:endParaRPr lang="en-US" sz="2000" kern="0" spc="-150" dirty="0">
              <a:solidFill>
                <a:schemeClr val="bg1">
                  <a:lumMod val="9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3" name="Object 5">
            <a:extLst>
              <a:ext uri="{FF2B5EF4-FFF2-40B4-BE49-F238E27FC236}">
                <a16:creationId xmlns:a16="http://schemas.microsoft.com/office/drawing/2014/main" id="{0FA266C6-2511-4F3F-9F82-E2BDF9D84442}"/>
              </a:ext>
            </a:extLst>
          </p:cNvPr>
          <p:cNvSpPr txBox="1"/>
          <p:nvPr/>
        </p:nvSpPr>
        <p:spPr>
          <a:xfrm>
            <a:off x="9401233" y="5330175"/>
            <a:ext cx="361587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kern="0" spc="-15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03. </a:t>
            </a:r>
            <a:r>
              <a:rPr lang="ko-KR" altLang="en-US" sz="2800" b="1" kern="0" spc="-15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차별성</a:t>
            </a:r>
            <a:endParaRPr lang="en-US" sz="5400" b="1" spc="-150" dirty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5" name="Object 5">
            <a:extLst>
              <a:ext uri="{FF2B5EF4-FFF2-40B4-BE49-F238E27FC236}">
                <a16:creationId xmlns:a16="http://schemas.microsoft.com/office/drawing/2014/main" id="{ABB77955-533F-417C-BC6A-4136B596B45B}"/>
              </a:ext>
            </a:extLst>
          </p:cNvPr>
          <p:cNvSpPr txBox="1"/>
          <p:nvPr/>
        </p:nvSpPr>
        <p:spPr>
          <a:xfrm>
            <a:off x="9404423" y="6147261"/>
            <a:ext cx="36687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kern="0" spc="-150">
                <a:solidFill>
                  <a:schemeClr val="bg1">
                    <a:lumMod val="9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차별성</a:t>
            </a:r>
            <a:endParaRPr lang="en-US" altLang="ko-KR" sz="2000" kern="0" spc="-150">
              <a:solidFill>
                <a:schemeClr val="bg1">
                  <a:lumMod val="9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sz="2000" kern="0" spc="-150" dirty="0">
              <a:solidFill>
                <a:schemeClr val="bg1">
                  <a:lumMod val="9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6" name="Object 5">
            <a:extLst>
              <a:ext uri="{FF2B5EF4-FFF2-40B4-BE49-F238E27FC236}">
                <a16:creationId xmlns:a16="http://schemas.microsoft.com/office/drawing/2014/main" id="{932E942F-B60C-40F1-8850-014C687A8F72}"/>
              </a:ext>
            </a:extLst>
          </p:cNvPr>
          <p:cNvSpPr txBox="1"/>
          <p:nvPr/>
        </p:nvSpPr>
        <p:spPr>
          <a:xfrm>
            <a:off x="13493185" y="5330175"/>
            <a:ext cx="361587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kern="0" spc="-15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04. </a:t>
            </a:r>
            <a:r>
              <a:rPr lang="ko-KR" altLang="en-US" sz="2800" b="1" kern="0" spc="-15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적용 기술</a:t>
            </a:r>
            <a:endParaRPr lang="en-US" sz="5400" b="1" spc="-150" dirty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7" name="Object 5">
            <a:extLst>
              <a:ext uri="{FF2B5EF4-FFF2-40B4-BE49-F238E27FC236}">
                <a16:creationId xmlns:a16="http://schemas.microsoft.com/office/drawing/2014/main" id="{1A982628-A556-4947-9ADA-39E3E1711523}"/>
              </a:ext>
            </a:extLst>
          </p:cNvPr>
          <p:cNvSpPr txBox="1"/>
          <p:nvPr/>
        </p:nvSpPr>
        <p:spPr>
          <a:xfrm>
            <a:off x="13496375" y="6147261"/>
            <a:ext cx="366871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kern="0" spc="-150">
                <a:solidFill>
                  <a:schemeClr val="bg1">
                    <a:lumMod val="9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적용 기술</a:t>
            </a:r>
            <a:endParaRPr lang="en-US" sz="2000" kern="0" spc="-150" dirty="0">
              <a:solidFill>
                <a:schemeClr val="bg1">
                  <a:lumMod val="9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8" name="Object 5">
            <a:extLst>
              <a:ext uri="{FF2B5EF4-FFF2-40B4-BE49-F238E27FC236}">
                <a16:creationId xmlns:a16="http://schemas.microsoft.com/office/drawing/2014/main" id="{AA5B16DE-9904-4376-BC8A-B4543EDC3FBB}"/>
              </a:ext>
            </a:extLst>
          </p:cNvPr>
          <p:cNvSpPr txBox="1"/>
          <p:nvPr/>
        </p:nvSpPr>
        <p:spPr>
          <a:xfrm>
            <a:off x="1198888" y="7789819"/>
            <a:ext cx="38303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kern="0" spc="-15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05. </a:t>
            </a:r>
            <a:r>
              <a:rPr lang="ko-KR" altLang="en-US" sz="2800" b="1" kern="0" spc="-15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구조 및 동작 시나리오</a:t>
            </a:r>
            <a:endParaRPr lang="en-US" sz="5400" b="1" spc="-150" dirty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9" name="Object 5">
            <a:extLst>
              <a:ext uri="{FF2B5EF4-FFF2-40B4-BE49-F238E27FC236}">
                <a16:creationId xmlns:a16="http://schemas.microsoft.com/office/drawing/2014/main" id="{12F980C5-BFBD-4F20-8DA4-3180BEA45C41}"/>
              </a:ext>
            </a:extLst>
          </p:cNvPr>
          <p:cNvSpPr txBox="1"/>
          <p:nvPr/>
        </p:nvSpPr>
        <p:spPr>
          <a:xfrm>
            <a:off x="1178942" y="8651143"/>
            <a:ext cx="366871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kern="0" spc="-150">
                <a:solidFill>
                  <a:schemeClr val="bg1">
                    <a:lumMod val="9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구조 및 동작 시나리오</a:t>
            </a:r>
            <a:endParaRPr lang="en-US" altLang="ko-KR" sz="2000" kern="0" spc="-150">
              <a:solidFill>
                <a:schemeClr val="bg1">
                  <a:lumMod val="9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0" name="Object 5">
            <a:extLst>
              <a:ext uri="{FF2B5EF4-FFF2-40B4-BE49-F238E27FC236}">
                <a16:creationId xmlns:a16="http://schemas.microsoft.com/office/drawing/2014/main" id="{F977A439-49E8-4EF0-B380-793EE373D575}"/>
              </a:ext>
            </a:extLst>
          </p:cNvPr>
          <p:cNvSpPr txBox="1"/>
          <p:nvPr/>
        </p:nvSpPr>
        <p:spPr>
          <a:xfrm>
            <a:off x="5301810" y="7787088"/>
            <a:ext cx="361587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kern="0" spc="-15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06. </a:t>
            </a:r>
            <a:r>
              <a:rPr lang="ko-KR" altLang="en-US" sz="2800" b="1" kern="0" spc="-15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결론</a:t>
            </a:r>
            <a:endParaRPr lang="en-US" sz="5400" b="1" spc="-150" dirty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0CC35F5-FCC1-4AD9-91AE-1B1C4BC22854}"/>
              </a:ext>
            </a:extLst>
          </p:cNvPr>
          <p:cNvSpPr txBox="1"/>
          <p:nvPr/>
        </p:nvSpPr>
        <p:spPr>
          <a:xfrm>
            <a:off x="5281864" y="8648412"/>
            <a:ext cx="366871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kern="0" spc="-150">
                <a:solidFill>
                  <a:schemeClr val="bg1">
                    <a:lumMod val="9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결론</a:t>
            </a:r>
            <a:endParaRPr lang="en-US" altLang="ko-KR" sz="2000" kern="0" spc="-150">
              <a:solidFill>
                <a:schemeClr val="bg1">
                  <a:lumMod val="9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500" kern="0" spc="-150">
                <a:solidFill>
                  <a:srgbClr val="25599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Noto Sans CJK KR Black" pitchFamily="34" charset="0"/>
              </a:rPr>
              <a:t>개요</a:t>
            </a:r>
            <a:endParaRPr lang="en-US" spc="-15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324297" y="1065480"/>
            <a:ext cx="878568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200" kern="0" spc="-100">
                <a:solidFill>
                  <a:srgbClr val="25599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DemiLight" pitchFamily="34" charset="0"/>
              </a:rPr>
              <a:t>개요</a:t>
            </a:r>
            <a:endParaRPr lang="en-US" sz="2200" kern="0" spc="-100" dirty="0">
              <a:solidFill>
                <a:srgbClr val="255994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Noto Sans CJK KR DemiLight" pitchFamily="34" charset="0"/>
            </a:endParaRPr>
          </a:p>
          <a:p>
            <a:pPr algn="r"/>
            <a:r>
              <a:rPr lang="en-US" sz="2200" b="1" kern="0" spc="-100" dirty="0">
                <a:solidFill>
                  <a:srgbClr val="25599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CJK KR Bold" pitchFamily="34" charset="0"/>
              </a:rPr>
              <a:t>01</a:t>
            </a:r>
            <a:endParaRPr lang="en-US" sz="2200" b="1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8FB89BE-B38C-4CCF-A5BA-BCF74759F5E2}"/>
              </a:ext>
            </a:extLst>
          </p:cNvPr>
          <p:cNvSpPr txBox="1"/>
          <p:nvPr/>
        </p:nvSpPr>
        <p:spPr>
          <a:xfrm>
            <a:off x="7162800" y="2367556"/>
            <a:ext cx="9718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latin typeface="+mj-ea"/>
                <a:ea typeface="+mj-ea"/>
              </a:rPr>
              <a:t>라이더 란</a:t>
            </a:r>
            <a:r>
              <a:rPr lang="en-US" altLang="ko-KR" sz="2600">
                <a:latin typeface="+mj-ea"/>
                <a:ea typeface="+mj-ea"/>
              </a:rPr>
              <a:t>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001FCF-8875-48ED-8377-1EF03157F1DD}"/>
              </a:ext>
            </a:extLst>
          </p:cNvPr>
          <p:cNvSpPr txBox="1"/>
          <p:nvPr/>
        </p:nvSpPr>
        <p:spPr>
          <a:xfrm>
            <a:off x="7162799" y="2918914"/>
            <a:ext cx="67895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>
                <a:latin typeface="+mn-ea"/>
              </a:rPr>
              <a:t>라이더 </a:t>
            </a:r>
            <a:r>
              <a:rPr lang="en-US" altLang="ko-KR" sz="2400">
                <a:latin typeface="+mn-ea"/>
              </a:rPr>
              <a:t>(LiDAR, Light Detection And Ranging)</a:t>
            </a:r>
            <a:r>
              <a:rPr lang="ko-KR" altLang="en-US" sz="2400">
                <a:latin typeface="+mn-ea"/>
              </a:rPr>
              <a:t> 센서는 수많은 레이저 빔들을 방사형으로 발사하여 각 빔의 반사 신호를 수신할 때까지의 소요 시간을 측정함으로써 빔이 충돌하는 첫 번째 장애물까지의 거리와 동시에 반사 신호의 세기도 측정한다</a:t>
            </a:r>
            <a:r>
              <a:rPr lang="en-US" altLang="ko-KR" sz="2400">
                <a:latin typeface="+mn-ea"/>
              </a:rPr>
              <a:t>.</a:t>
            </a:r>
          </a:p>
        </p:txBody>
      </p:sp>
      <p:pic>
        <p:nvPicPr>
          <p:cNvPr id="1026" name="Picture 2" descr="제품 이미지">
            <a:extLst>
              <a:ext uri="{FF2B5EF4-FFF2-40B4-BE49-F238E27FC236}">
                <a16:creationId xmlns:a16="http://schemas.microsoft.com/office/drawing/2014/main" id="{4B8ED767-B912-433B-8EE2-A3EC670B5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7400" y="2095500"/>
            <a:ext cx="4624435" cy="330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F914ECC-AB34-405E-B159-A5F97950E2ED}"/>
              </a:ext>
            </a:extLst>
          </p:cNvPr>
          <p:cNvSpPr txBox="1"/>
          <p:nvPr/>
        </p:nvSpPr>
        <p:spPr>
          <a:xfrm>
            <a:off x="7162800" y="5295900"/>
            <a:ext cx="9718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latin typeface="+mj-ea"/>
                <a:ea typeface="+mj-ea"/>
              </a:rPr>
              <a:t>라이더 기반 차선 탐지</a:t>
            </a:r>
            <a:endParaRPr lang="en-US" altLang="ko-KR" sz="2600"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D7FA6D-4B9A-4698-8205-C7DDB73C86AB}"/>
              </a:ext>
            </a:extLst>
          </p:cNvPr>
          <p:cNvSpPr txBox="1"/>
          <p:nvPr/>
        </p:nvSpPr>
        <p:spPr>
          <a:xfrm>
            <a:off x="7162799" y="5847258"/>
            <a:ext cx="102108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+mn-ea"/>
              </a:rPr>
              <a:t>라이더 드라이버에서 라이더 메시지를 수신</a:t>
            </a:r>
            <a:endParaRPr lang="en-US" altLang="ko-KR" sz="240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+mn-ea"/>
              </a:rPr>
              <a:t>라이더 드라이버는 수집한 데이터를 </a:t>
            </a:r>
            <a:r>
              <a:rPr lang="en-US" altLang="ko-KR" sz="2400">
                <a:latin typeface="+mn-ea"/>
              </a:rPr>
              <a:t>25ms (OS1-64 </a:t>
            </a:r>
            <a:r>
              <a:rPr lang="ko-KR" altLang="en-US" sz="2400">
                <a:latin typeface="+mn-ea"/>
              </a:rPr>
              <a:t>라이더가 </a:t>
            </a:r>
            <a:r>
              <a:rPr lang="en-US" altLang="ko-KR" sz="2400">
                <a:latin typeface="+mn-ea"/>
              </a:rPr>
              <a:t>90</a:t>
            </a:r>
            <a:r>
              <a:rPr lang="ko-KR" altLang="en-US" sz="2400">
                <a:latin typeface="+mn-ea"/>
              </a:rPr>
              <a:t>도 회전하는데 소요되는 시간</a:t>
            </a:r>
            <a:r>
              <a:rPr lang="en-US" altLang="ko-KR" sz="2400">
                <a:latin typeface="+mn-ea"/>
              </a:rPr>
              <a:t>) </a:t>
            </a:r>
            <a:r>
              <a:rPr lang="ko-KR" altLang="en-US" sz="2400">
                <a:latin typeface="+mn-ea"/>
              </a:rPr>
              <a:t>를 주기로 </a:t>
            </a:r>
            <a:r>
              <a:rPr lang="en-US" altLang="ko-KR" sz="2400">
                <a:latin typeface="+mn-ea"/>
              </a:rPr>
              <a:t>point cloud</a:t>
            </a:r>
            <a:r>
              <a:rPr lang="ko-KR" altLang="en-US" sz="2400">
                <a:latin typeface="+mn-ea"/>
              </a:rPr>
              <a:t>로 변환</a:t>
            </a:r>
            <a:endParaRPr lang="en-US" altLang="ko-KR" sz="240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+mn-ea"/>
              </a:rPr>
              <a:t>라이더 빔이 도로면에 만들어내는 링을 </a:t>
            </a:r>
            <a:r>
              <a:rPr lang="en-US" altLang="ko-KR" sz="2400">
                <a:latin typeface="+mn-ea"/>
              </a:rPr>
              <a:t>¼</a:t>
            </a:r>
            <a:r>
              <a:rPr lang="ko-KR" altLang="en-US" sz="2400">
                <a:latin typeface="+mn-ea"/>
              </a:rPr>
              <a:t>로 나눈 각 영역에 대해 병렬적으로 </a:t>
            </a:r>
            <a:r>
              <a:rPr lang="en-US" altLang="ko-KR" sz="2400">
                <a:latin typeface="+mn-ea"/>
              </a:rPr>
              <a:t>point cloud </a:t>
            </a:r>
            <a:r>
              <a:rPr lang="ko-KR" altLang="en-US" sz="2400">
                <a:latin typeface="+mn-ea"/>
              </a:rPr>
              <a:t>생성</a:t>
            </a:r>
            <a:endParaRPr lang="en-US" altLang="ko-KR" sz="2400">
              <a:latin typeface="+mn-ea"/>
            </a:endParaRPr>
          </a:p>
          <a:p>
            <a:pPr marL="800100" lvl="1" indent="-342900">
              <a:buFont typeface="MS Gothic" panose="020B0609070205080204" pitchFamily="49" charset="-128"/>
              <a:buChar char="➔"/>
            </a:pPr>
            <a:r>
              <a:rPr lang="en-US" altLang="ko-KR" sz="2400">
                <a:latin typeface="+mn-ea"/>
              </a:rPr>
              <a:t>point cloud</a:t>
            </a:r>
            <a:r>
              <a:rPr lang="ko-KR" altLang="en-US" sz="2400">
                <a:latin typeface="+mn-ea"/>
              </a:rPr>
              <a:t>를 얻는데 걸리는 시간이 단축될 것으로 예상</a:t>
            </a:r>
            <a:endParaRPr lang="en-US" altLang="ko-KR" sz="240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+mn-ea"/>
              </a:rPr>
              <a:t>수집한 </a:t>
            </a:r>
            <a:r>
              <a:rPr lang="en-US" altLang="ko-KR" sz="2400">
                <a:latin typeface="+mn-ea"/>
              </a:rPr>
              <a:t>point cloud </a:t>
            </a:r>
            <a:r>
              <a:rPr lang="ko-KR" altLang="en-US" sz="2400">
                <a:latin typeface="+mn-ea"/>
              </a:rPr>
              <a:t>에서 차선 추출</a:t>
            </a:r>
            <a:endParaRPr lang="en-US" altLang="ko-KR" sz="2400">
              <a:latin typeface="+mn-ea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98D9CAA-6A9F-414A-98F5-E006F076C41F}"/>
              </a:ext>
            </a:extLst>
          </p:cNvPr>
          <p:cNvGrpSpPr/>
          <p:nvPr/>
        </p:nvGrpSpPr>
        <p:grpSpPr>
          <a:xfrm>
            <a:off x="1498662" y="2527300"/>
            <a:ext cx="4071937" cy="7104847"/>
            <a:chOff x="1295400" y="3314699"/>
            <a:chExt cx="4791075" cy="563880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567F5CF-6881-434C-AF80-5B5366A0BE3F}"/>
                </a:ext>
              </a:extLst>
            </p:cNvPr>
            <p:cNvSpPr/>
            <p:nvPr/>
          </p:nvSpPr>
          <p:spPr>
            <a:xfrm>
              <a:off x="1752600" y="3314700"/>
              <a:ext cx="3886200" cy="5638800"/>
            </a:xfrm>
            <a:prstGeom prst="rect">
              <a:avLst/>
            </a:prstGeom>
            <a:solidFill>
              <a:srgbClr val="596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1E2C155-1D1E-4F2A-BF2C-F37509D073BF}"/>
                </a:ext>
              </a:extLst>
            </p:cNvPr>
            <p:cNvSpPr/>
            <p:nvPr/>
          </p:nvSpPr>
          <p:spPr>
            <a:xfrm>
              <a:off x="1934718" y="3314699"/>
              <a:ext cx="169868" cy="563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32744D6-C9C7-484E-9BC8-7A4837AC44ED}"/>
                </a:ext>
              </a:extLst>
            </p:cNvPr>
            <p:cNvSpPr/>
            <p:nvPr/>
          </p:nvSpPr>
          <p:spPr>
            <a:xfrm>
              <a:off x="5286813" y="3314699"/>
              <a:ext cx="169868" cy="563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1A69EC4-1A57-4F2B-B13E-5DF5CFA40DF8}"/>
                </a:ext>
              </a:extLst>
            </p:cNvPr>
            <p:cNvSpPr/>
            <p:nvPr/>
          </p:nvSpPr>
          <p:spPr>
            <a:xfrm>
              <a:off x="1295400" y="3314700"/>
              <a:ext cx="457200" cy="563880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8F49518-1E38-40DB-98DB-F50C9C94AC95}"/>
                </a:ext>
              </a:extLst>
            </p:cNvPr>
            <p:cNvSpPr/>
            <p:nvPr/>
          </p:nvSpPr>
          <p:spPr>
            <a:xfrm>
              <a:off x="5629275" y="3314700"/>
              <a:ext cx="457200" cy="563880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ECD4EB13-3166-4561-A9B2-CEFED9A65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49" y="4686300"/>
            <a:ext cx="2458258" cy="2458258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A8C14743-F5E1-4C51-86D0-3299AEAA6A97}"/>
              </a:ext>
            </a:extLst>
          </p:cNvPr>
          <p:cNvSpPr/>
          <p:nvPr/>
        </p:nvSpPr>
        <p:spPr>
          <a:xfrm>
            <a:off x="685800" y="3266861"/>
            <a:ext cx="5705755" cy="5723133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767290-B2C7-4568-8E7B-6C9F1B436ED8}"/>
              </a:ext>
            </a:extLst>
          </p:cNvPr>
          <p:cNvSpPr/>
          <p:nvPr/>
        </p:nvSpPr>
        <p:spPr>
          <a:xfrm>
            <a:off x="1923175" y="3467100"/>
            <a:ext cx="374540" cy="367239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DEE3BB-2973-48BA-9247-A1FF47B093F9}"/>
              </a:ext>
            </a:extLst>
          </p:cNvPr>
          <p:cNvSpPr/>
          <p:nvPr/>
        </p:nvSpPr>
        <p:spPr>
          <a:xfrm>
            <a:off x="4775881" y="3467100"/>
            <a:ext cx="374540" cy="367239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F768732-FB94-4445-BA68-BD6F29C6FE16}"/>
              </a:ext>
            </a:extLst>
          </p:cNvPr>
          <p:cNvSpPr/>
          <p:nvPr/>
        </p:nvSpPr>
        <p:spPr>
          <a:xfrm>
            <a:off x="4775881" y="8431003"/>
            <a:ext cx="374540" cy="367239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9E937B2-83E8-4B7E-9B05-B64DC588B013}"/>
              </a:ext>
            </a:extLst>
          </p:cNvPr>
          <p:cNvSpPr/>
          <p:nvPr/>
        </p:nvSpPr>
        <p:spPr>
          <a:xfrm>
            <a:off x="1923175" y="8431003"/>
            <a:ext cx="374540" cy="367239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26169C1-3330-470C-91D5-2FD77581ED09}"/>
              </a:ext>
            </a:extLst>
          </p:cNvPr>
          <p:cNvCxnSpPr>
            <a:cxnSpLocks/>
            <a:endCxn id="44" idx="0"/>
          </p:cNvCxnSpPr>
          <p:nvPr/>
        </p:nvCxnSpPr>
        <p:spPr>
          <a:xfrm flipV="1">
            <a:off x="3535969" y="3266861"/>
            <a:ext cx="2709" cy="28575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AC18D647-3C4F-4A8C-911B-F01C5D0DCD4E}"/>
              </a:ext>
            </a:extLst>
          </p:cNvPr>
          <p:cNvSpPr/>
          <p:nvPr/>
        </p:nvSpPr>
        <p:spPr>
          <a:xfrm>
            <a:off x="3457264" y="3184873"/>
            <a:ext cx="167234" cy="163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C3590BB-0460-4F55-87DE-9CFFA202FA22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3535969" y="3230717"/>
            <a:ext cx="457009" cy="2893644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296342BD-86B9-45EE-90F0-2B179DC27B9E}"/>
              </a:ext>
            </a:extLst>
          </p:cNvPr>
          <p:cNvSpPr/>
          <p:nvPr/>
        </p:nvSpPr>
        <p:spPr>
          <a:xfrm>
            <a:off x="3909361" y="3230717"/>
            <a:ext cx="167234" cy="163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F38A0EC-0457-4E30-BA34-2379DF7A19E9}"/>
              </a:ext>
            </a:extLst>
          </p:cNvPr>
          <p:cNvCxnSpPr>
            <a:cxnSpLocks/>
          </p:cNvCxnSpPr>
          <p:nvPr/>
        </p:nvCxnSpPr>
        <p:spPr>
          <a:xfrm>
            <a:off x="3514293" y="2972726"/>
            <a:ext cx="483762" cy="462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43F3A2E-6831-4AE9-B134-4B72CF289B4C}"/>
              </a:ext>
            </a:extLst>
          </p:cNvPr>
          <p:cNvCxnSpPr>
            <a:cxnSpLocks/>
          </p:cNvCxnSpPr>
          <p:nvPr/>
        </p:nvCxnSpPr>
        <p:spPr>
          <a:xfrm flipV="1">
            <a:off x="3514293" y="3413133"/>
            <a:ext cx="903933" cy="273976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5F2F0B13-21C6-4654-9031-23C917B3C7C3}"/>
              </a:ext>
            </a:extLst>
          </p:cNvPr>
          <p:cNvSpPr/>
          <p:nvPr/>
        </p:nvSpPr>
        <p:spPr>
          <a:xfrm>
            <a:off x="4353383" y="3333605"/>
            <a:ext cx="167234" cy="163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2ADA1DE-34CC-4247-9174-6430ACF3814F}"/>
              </a:ext>
            </a:extLst>
          </p:cNvPr>
          <p:cNvCxnSpPr>
            <a:cxnSpLocks/>
          </p:cNvCxnSpPr>
          <p:nvPr/>
        </p:nvCxnSpPr>
        <p:spPr>
          <a:xfrm>
            <a:off x="4107003" y="3038135"/>
            <a:ext cx="496412" cy="146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F9071B2-F405-4F12-96E3-CC9FE577825D}"/>
              </a:ext>
            </a:extLst>
          </p:cNvPr>
          <p:cNvCxnSpPr>
            <a:cxnSpLocks/>
          </p:cNvCxnSpPr>
          <p:nvPr/>
        </p:nvCxnSpPr>
        <p:spPr>
          <a:xfrm flipH="1">
            <a:off x="14225635" y="3643391"/>
            <a:ext cx="1598676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3307E8A-B7DE-47EC-877D-B3C3D0A8A866}"/>
              </a:ext>
            </a:extLst>
          </p:cNvPr>
          <p:cNvCxnSpPr>
            <a:cxnSpLocks/>
          </p:cNvCxnSpPr>
          <p:nvPr/>
        </p:nvCxnSpPr>
        <p:spPr>
          <a:xfrm flipH="1" flipV="1">
            <a:off x="14378035" y="3006612"/>
            <a:ext cx="1421582" cy="636779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8E595E1-34E3-49C1-B863-3E0C773C0B3B}"/>
              </a:ext>
            </a:extLst>
          </p:cNvPr>
          <p:cNvCxnSpPr>
            <a:cxnSpLocks/>
          </p:cNvCxnSpPr>
          <p:nvPr/>
        </p:nvCxnSpPr>
        <p:spPr>
          <a:xfrm flipH="1" flipV="1">
            <a:off x="14278674" y="3319088"/>
            <a:ext cx="1520943" cy="324303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19AC4CC-CE6D-4787-84FA-42552D803D71}"/>
              </a:ext>
            </a:extLst>
          </p:cNvPr>
          <p:cNvCxnSpPr>
            <a:cxnSpLocks/>
          </p:cNvCxnSpPr>
          <p:nvPr/>
        </p:nvCxnSpPr>
        <p:spPr>
          <a:xfrm flipH="1">
            <a:off x="14278674" y="3636800"/>
            <a:ext cx="1537180" cy="290857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69AF747-BF41-4B1A-AAE6-8A3F6BC069AF}"/>
              </a:ext>
            </a:extLst>
          </p:cNvPr>
          <p:cNvCxnSpPr>
            <a:cxnSpLocks/>
          </p:cNvCxnSpPr>
          <p:nvPr/>
        </p:nvCxnSpPr>
        <p:spPr>
          <a:xfrm flipH="1">
            <a:off x="14378035" y="3642519"/>
            <a:ext cx="1415528" cy="556222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부분 원형 78">
            <a:extLst>
              <a:ext uri="{FF2B5EF4-FFF2-40B4-BE49-F238E27FC236}">
                <a16:creationId xmlns:a16="http://schemas.microsoft.com/office/drawing/2014/main" id="{FFAB0140-B72C-4698-BC1F-320B5F13F2A0}"/>
              </a:ext>
            </a:extLst>
          </p:cNvPr>
          <p:cNvSpPr/>
          <p:nvPr/>
        </p:nvSpPr>
        <p:spPr>
          <a:xfrm>
            <a:off x="685801" y="3277262"/>
            <a:ext cx="5700336" cy="5712731"/>
          </a:xfrm>
          <a:prstGeom prst="pie">
            <a:avLst>
              <a:gd name="adj1" fmla="val 16180298"/>
              <a:gd name="adj2" fmla="val 21566065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A65A066-62AE-438D-911D-C576561094B4}"/>
              </a:ext>
            </a:extLst>
          </p:cNvPr>
          <p:cNvCxnSpPr>
            <a:cxnSpLocks/>
          </p:cNvCxnSpPr>
          <p:nvPr/>
        </p:nvCxnSpPr>
        <p:spPr>
          <a:xfrm>
            <a:off x="3535969" y="2189545"/>
            <a:ext cx="0" cy="7754555"/>
          </a:xfrm>
          <a:prstGeom prst="line">
            <a:avLst/>
          </a:prstGeom>
          <a:ln w="28575">
            <a:solidFill>
              <a:srgbClr val="CCCCCC"/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886DCBC-FDB0-4D22-B7CB-E57A9F10E8E3}"/>
              </a:ext>
            </a:extLst>
          </p:cNvPr>
          <p:cNvCxnSpPr>
            <a:cxnSpLocks/>
          </p:cNvCxnSpPr>
          <p:nvPr/>
        </p:nvCxnSpPr>
        <p:spPr>
          <a:xfrm flipH="1">
            <a:off x="347898" y="6105942"/>
            <a:ext cx="6553200" cy="36838"/>
          </a:xfrm>
          <a:prstGeom prst="line">
            <a:avLst/>
          </a:prstGeom>
          <a:ln w="28575">
            <a:solidFill>
              <a:srgbClr val="CCCCCC"/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DC9AB64-DC73-44BB-AE92-EE5B867A2389}"/>
              </a:ext>
            </a:extLst>
          </p:cNvPr>
          <p:cNvSpPr txBox="1"/>
          <p:nvPr/>
        </p:nvSpPr>
        <p:spPr>
          <a:xfrm>
            <a:off x="3802258" y="4543335"/>
            <a:ext cx="1974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ea typeface="+mj-ea"/>
              </a:rPr>
              <a:t>point</a:t>
            </a:r>
            <a:r>
              <a:rPr lang="ko-KR" altLang="en-US" sz="3600">
                <a:solidFill>
                  <a:schemeClr val="bg1"/>
                </a:solidFill>
                <a:ea typeface="+mj-ea"/>
              </a:rPr>
              <a:t> </a:t>
            </a:r>
            <a:r>
              <a:rPr lang="en-US" altLang="ko-KR" sz="3600">
                <a:solidFill>
                  <a:schemeClr val="bg1"/>
                </a:solidFill>
                <a:ea typeface="+mj-ea"/>
              </a:rPr>
              <a:t>cloud</a:t>
            </a:r>
          </a:p>
        </p:txBody>
      </p:sp>
      <p:pic>
        <p:nvPicPr>
          <p:cNvPr id="970" name="그림 969">
            <a:extLst>
              <a:ext uri="{FF2B5EF4-FFF2-40B4-BE49-F238E27FC236}">
                <a16:creationId xmlns:a16="http://schemas.microsoft.com/office/drawing/2014/main" id="{60BCA907-2A47-4B68-B8A7-53C0AA7B9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7892" y="8149623"/>
            <a:ext cx="4538744" cy="1972999"/>
          </a:xfrm>
          <a:prstGeom prst="rect">
            <a:avLst/>
          </a:prstGeom>
        </p:spPr>
      </p:pic>
      <p:sp>
        <p:nvSpPr>
          <p:cNvPr id="94" name="Object 6">
            <a:extLst>
              <a:ext uri="{FF2B5EF4-FFF2-40B4-BE49-F238E27FC236}">
                <a16:creationId xmlns:a16="http://schemas.microsoft.com/office/drawing/2014/main" id="{038479C2-08CF-41C0-B0F1-F97395BB0F89}"/>
              </a:ext>
            </a:extLst>
          </p:cNvPr>
          <p:cNvSpPr txBox="1"/>
          <p:nvPr/>
        </p:nvSpPr>
        <p:spPr>
          <a:xfrm>
            <a:off x="0" y="9991923"/>
            <a:ext cx="1313163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출처 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: </a:t>
            </a:r>
            <a:r>
              <a:rPr lang="ko-KR" altLang="en-US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최규진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, </a:t>
            </a:r>
            <a:r>
              <a:rPr lang="ko-KR" altLang="en-US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김강희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, </a:t>
            </a:r>
            <a:r>
              <a:rPr lang="ko-KR" altLang="en-US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「라이더 기반 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3</a:t>
            </a:r>
            <a:r>
              <a:rPr lang="ko-KR" altLang="en-US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차원 점군 지도를 이용한 도로 지도 자동 추출 방법」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,  KIISE Transactions on Computing Practices, Vol. 27, No. 5 (2021), p234-240.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FF4F6E-9A8B-4F0C-8409-88B192CE8EC1}"/>
              </a:ext>
            </a:extLst>
          </p:cNvPr>
          <p:cNvSpPr txBox="1"/>
          <p:nvPr/>
        </p:nvSpPr>
        <p:spPr>
          <a:xfrm>
            <a:off x="4486170" y="1010064"/>
            <a:ext cx="12050094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총평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라이더 기반 차선 탐지의 필요성이 무엇인지 잘 드러나지 않음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카메라 기반 차선 탐지와 무엇이 </a:t>
            </a:r>
            <a:r>
              <a:rPr lang="ko-KR" alt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다른가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카메라 주기는 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33ms,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라이더 주기는 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100ms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이니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라이더가 불리한 것 아닌가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8219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500" kern="0" spc="-150">
                <a:solidFill>
                  <a:srgbClr val="25599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Noto Sans CJK KR Black" pitchFamily="34" charset="0"/>
              </a:rPr>
              <a:t>배경</a:t>
            </a:r>
            <a:endParaRPr lang="en-US" spc="-15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324297" y="1065480"/>
            <a:ext cx="878568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200" kern="0" spc="-100">
                <a:solidFill>
                  <a:srgbClr val="25599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DemiLight" pitchFamily="34" charset="0"/>
              </a:rPr>
              <a:t>배경 및 필요성</a:t>
            </a:r>
            <a:endParaRPr lang="en-US" sz="2200" kern="0" spc="-100" dirty="0">
              <a:solidFill>
                <a:srgbClr val="255994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Noto Sans CJK KR DemiLight" pitchFamily="34" charset="0"/>
            </a:endParaRPr>
          </a:p>
          <a:p>
            <a:pPr algn="r"/>
            <a:r>
              <a:rPr lang="en-US" sz="2200" b="1" kern="0" spc="-100">
                <a:solidFill>
                  <a:srgbClr val="25599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CJK KR Bold" pitchFamily="34" charset="0"/>
              </a:rPr>
              <a:t>02</a:t>
            </a:r>
            <a:endParaRPr lang="en-US" sz="2200" b="1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6A46E158-4678-4137-89B5-74E802AB8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5" y="2957432"/>
            <a:ext cx="6460298" cy="416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63F551-A3F4-4217-A873-672BD79CBDBB}"/>
              </a:ext>
            </a:extLst>
          </p:cNvPr>
          <p:cNvSpPr txBox="1"/>
          <p:nvPr/>
        </p:nvSpPr>
        <p:spPr>
          <a:xfrm>
            <a:off x="1259174" y="2400302"/>
            <a:ext cx="5290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a typeface="+mj-ea"/>
              </a:rPr>
              <a:t>1. </a:t>
            </a:r>
            <a:r>
              <a:rPr lang="ko-KR" altLang="en-US" sz="2400">
                <a:ea typeface="+mj-ea"/>
              </a:rPr>
              <a:t>라이더 시장성</a:t>
            </a:r>
            <a:endParaRPr lang="en-US" altLang="ko-KR" sz="2400"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8EA3DE-98F7-413F-A96E-ECD75C38F02C}"/>
              </a:ext>
            </a:extLst>
          </p:cNvPr>
          <p:cNvSpPr txBox="1"/>
          <p:nvPr/>
        </p:nvSpPr>
        <p:spPr>
          <a:xfrm>
            <a:off x="7391400" y="2400300"/>
            <a:ext cx="5014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a typeface="+mj-ea"/>
              </a:rPr>
              <a:t>2. </a:t>
            </a:r>
            <a:r>
              <a:rPr lang="ko-KR" altLang="en-US" sz="2400">
                <a:ea typeface="+mj-ea"/>
              </a:rPr>
              <a:t>자율주행 응용 분야의 활성화</a:t>
            </a:r>
            <a:endParaRPr lang="en-US" altLang="ko-KR" sz="2400"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09421F-E2E9-439E-8343-DB3823CE6E04}"/>
              </a:ext>
            </a:extLst>
          </p:cNvPr>
          <p:cNvSpPr txBox="1"/>
          <p:nvPr/>
        </p:nvSpPr>
        <p:spPr>
          <a:xfrm>
            <a:off x="7391400" y="3007112"/>
            <a:ext cx="5014473" cy="2282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+mn-ea"/>
              </a:rPr>
              <a:t>코로나의 여파로 인해 자율주행 로봇이나 드론을 이용한 비대면 배송 수요 증가</a:t>
            </a:r>
            <a:endParaRPr lang="en-US" altLang="ko-KR" sz="2000"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+mn-ea"/>
              </a:rPr>
              <a:t>미국 버지니아주에 있는 </a:t>
            </a:r>
            <a:r>
              <a:rPr lang="en-US" altLang="ko-KR" sz="2000">
                <a:latin typeface="+mn-ea"/>
              </a:rPr>
              <a:t>‘</a:t>
            </a:r>
            <a:r>
              <a:rPr lang="ko-KR" altLang="en-US" sz="2000">
                <a:latin typeface="+mn-ea"/>
              </a:rPr>
              <a:t>마킹버드</a:t>
            </a:r>
            <a:r>
              <a:rPr lang="en-US" altLang="ko-KR" sz="2000">
                <a:latin typeface="+mn-ea"/>
              </a:rPr>
              <a:t>’</a:t>
            </a:r>
            <a:r>
              <a:rPr lang="ko-KR" altLang="en-US" sz="2000">
                <a:latin typeface="+mn-ea"/>
              </a:rPr>
              <a:t>라는 카페는 윙 서비스 </a:t>
            </a:r>
            <a:r>
              <a:rPr lang="en-US" altLang="ko-KR" sz="2000">
                <a:latin typeface="+mn-ea"/>
              </a:rPr>
              <a:t>(</a:t>
            </a:r>
            <a:r>
              <a:rPr lang="ko-KR" altLang="en-US" sz="2000">
                <a:latin typeface="+mn-ea"/>
              </a:rPr>
              <a:t>자율주행 드론 배송 서비스</a:t>
            </a:r>
            <a:r>
              <a:rPr lang="en-US" altLang="ko-KR" sz="2000">
                <a:latin typeface="+mn-ea"/>
              </a:rPr>
              <a:t>)</a:t>
            </a:r>
            <a:r>
              <a:rPr lang="ko-KR" altLang="en-US" sz="2000">
                <a:latin typeface="+mn-ea"/>
              </a:rPr>
              <a:t>를 이용해 </a:t>
            </a:r>
            <a:r>
              <a:rPr lang="en-US" altLang="ko-KR" sz="2000">
                <a:latin typeface="+mn-ea"/>
              </a:rPr>
              <a:t>25%</a:t>
            </a:r>
            <a:r>
              <a:rPr lang="ko-KR" altLang="en-US" sz="2000">
                <a:latin typeface="+mn-ea"/>
              </a:rPr>
              <a:t>의 매출 상승을 이뤄냄</a:t>
            </a:r>
            <a:endParaRPr lang="en-US" altLang="ko-KR" sz="200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DE61BD-5B2A-408F-B24A-646E06E2E946}"/>
              </a:ext>
            </a:extLst>
          </p:cNvPr>
          <p:cNvSpPr txBox="1"/>
          <p:nvPr/>
        </p:nvSpPr>
        <p:spPr>
          <a:xfrm>
            <a:off x="913082" y="7292162"/>
            <a:ext cx="5672446" cy="191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+mn-ea"/>
              </a:rPr>
              <a:t>2020</a:t>
            </a:r>
            <a:r>
              <a:rPr lang="ko-KR" altLang="en-US" sz="2000">
                <a:latin typeface="+mn-ea"/>
              </a:rPr>
              <a:t>년에서 </a:t>
            </a:r>
            <a:r>
              <a:rPr lang="en-US" altLang="ko-KR" sz="2000">
                <a:latin typeface="+mn-ea"/>
              </a:rPr>
              <a:t>2026</a:t>
            </a:r>
            <a:r>
              <a:rPr lang="ko-KR" altLang="en-US" sz="2000">
                <a:latin typeface="+mn-ea"/>
              </a:rPr>
              <a:t>년 사이에 자동차 및 산업용 애플리케이션의 </a:t>
            </a:r>
            <a:r>
              <a:rPr lang="en-US" altLang="ko-KR" sz="2000">
                <a:latin typeface="+mn-ea"/>
              </a:rPr>
              <a:t>LiDAR </a:t>
            </a:r>
            <a:r>
              <a:rPr lang="ko-KR" altLang="en-US" sz="2000">
                <a:latin typeface="+mn-ea"/>
              </a:rPr>
              <a:t>시장은 연평균 성장률이 </a:t>
            </a:r>
            <a:r>
              <a:rPr lang="en-US" altLang="ko-KR" sz="2000">
                <a:latin typeface="+mn-ea"/>
              </a:rPr>
              <a:t>21%</a:t>
            </a:r>
            <a:r>
              <a:rPr lang="ko-KR" altLang="en-US" sz="2000">
                <a:latin typeface="+mn-ea"/>
              </a:rPr>
              <a:t>에 달할 것으로 예상</a:t>
            </a:r>
            <a:endParaRPr lang="en-US" altLang="ko-KR" sz="2000"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+mn-ea"/>
              </a:rPr>
              <a:t>ADAS</a:t>
            </a:r>
            <a:r>
              <a:rPr lang="ko-KR" altLang="en-US" sz="2000">
                <a:latin typeface="+mn-ea"/>
              </a:rPr>
              <a:t>와 로봇 차량이 </a:t>
            </a:r>
            <a:r>
              <a:rPr lang="en-US" altLang="ko-KR" sz="2000">
                <a:latin typeface="+mn-ea"/>
              </a:rPr>
              <a:t>LiDAR </a:t>
            </a:r>
            <a:r>
              <a:rPr lang="ko-KR" altLang="en-US" sz="2000">
                <a:latin typeface="+mn-ea"/>
              </a:rPr>
              <a:t>시장을 주도할 것으로 예상</a:t>
            </a:r>
            <a:endParaRPr lang="en-US" altLang="ko-KR" sz="2000">
              <a:latin typeface="+mn-ea"/>
            </a:endParaRPr>
          </a:p>
        </p:txBody>
      </p:sp>
      <p:pic>
        <p:nvPicPr>
          <p:cNvPr id="18" name="Picture 4" descr="상암동 자율주행차 운행 노선. 그래픽= 전유진 yuki@joongang.co.kr">
            <a:extLst>
              <a:ext uri="{FF2B5EF4-FFF2-40B4-BE49-F238E27FC236}">
                <a16:creationId xmlns:a16="http://schemas.microsoft.com/office/drawing/2014/main" id="{6A417E80-0B35-460F-BAA1-19FE0285E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8212" y="2799547"/>
            <a:ext cx="4123770" cy="435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1355FB9-F65D-4C18-BEE6-FDE59194DD53}"/>
              </a:ext>
            </a:extLst>
          </p:cNvPr>
          <p:cNvSpPr txBox="1"/>
          <p:nvPr/>
        </p:nvSpPr>
        <p:spPr>
          <a:xfrm>
            <a:off x="13051966" y="2400301"/>
            <a:ext cx="415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a typeface="+mj-ea"/>
              </a:rPr>
              <a:t>3. </a:t>
            </a:r>
            <a:r>
              <a:rPr lang="ko-KR" altLang="en-US" sz="2400">
                <a:ea typeface="+mj-ea"/>
              </a:rPr>
              <a:t>상암 로보택시 운행</a:t>
            </a:r>
            <a:endParaRPr lang="en-US" altLang="ko-KR" sz="2400">
              <a:ea typeface="+mj-ea"/>
            </a:endParaRPr>
          </a:p>
        </p:txBody>
      </p:sp>
      <p:pic>
        <p:nvPicPr>
          <p:cNvPr id="20" name="Picture 6" descr="10일 오전 9시 30분부터 자율주행자동차 시범운행지구인 서울 마포구 상암동에서 자율주행차가 정규 교통수단으로 본격 운행을 시작한다고 서울시가 9일 밝혔다.   이용 승객은 서울 자율주행 전용 스마트폰 앱 '탭'(TAP!)을 통해 실시간으로 자율차를 호출해 탑승할 수 있다. 사진은 상암동에서 운행하는 자율주행차. [사진 서울시]">
            <a:extLst>
              <a:ext uri="{FF2B5EF4-FFF2-40B4-BE49-F238E27FC236}">
                <a16:creationId xmlns:a16="http://schemas.microsoft.com/office/drawing/2014/main" id="{1D3E25C6-C1E1-4B3A-A5EC-024497D19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2912" y="7130045"/>
            <a:ext cx="3897050" cy="251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윙(WING)의 소형 드론이 배달하는 모습. [사진 제공 = 윙 프로젝트]">
            <a:extLst>
              <a:ext uri="{FF2B5EF4-FFF2-40B4-BE49-F238E27FC236}">
                <a16:creationId xmlns:a16="http://schemas.microsoft.com/office/drawing/2014/main" id="{E78C1DDF-748D-4D0B-8A43-6F05939A4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8" b="8679"/>
          <a:stretch/>
        </p:blipFill>
        <p:spPr bwMode="auto">
          <a:xfrm>
            <a:off x="7391401" y="5401465"/>
            <a:ext cx="5186302" cy="416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bject 6">
            <a:extLst>
              <a:ext uri="{FF2B5EF4-FFF2-40B4-BE49-F238E27FC236}">
                <a16:creationId xmlns:a16="http://schemas.microsoft.com/office/drawing/2014/main" id="{B035BB20-3BAA-481B-89A5-989B4A46F103}"/>
              </a:ext>
            </a:extLst>
          </p:cNvPr>
          <p:cNvSpPr txBox="1"/>
          <p:nvPr/>
        </p:nvSpPr>
        <p:spPr>
          <a:xfrm>
            <a:off x="809263" y="9793390"/>
            <a:ext cx="610682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출처 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: http://www.yole.fr/LiDAR_MarketUpdate_DesignWins.aspx</a:t>
            </a: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1034D34-259B-4319-A6B9-170061E9557D}"/>
              </a:ext>
            </a:extLst>
          </p:cNvPr>
          <p:cNvSpPr txBox="1"/>
          <p:nvPr/>
        </p:nvSpPr>
        <p:spPr>
          <a:xfrm>
            <a:off x="7489547" y="9686999"/>
            <a:ext cx="52529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출처 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: </a:t>
            </a:r>
            <a:r>
              <a:rPr lang="ko-KR" altLang="en-US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신현규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, “</a:t>
            </a:r>
            <a:r>
              <a:rPr lang="ko-KR" altLang="en-US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소형 드론이 음식배달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…</a:t>
            </a:r>
            <a:r>
              <a:rPr lang="ko-KR" altLang="en-US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코로나사태로 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5</a:t>
            </a:r>
            <a:r>
              <a:rPr lang="ko-KR" altLang="en-US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배 늘었다”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, &lt;</a:t>
            </a:r>
            <a:r>
              <a:rPr lang="ko-KR" altLang="en-US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매일경제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&gt;, 2020.05.14</a:t>
            </a:r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9CCB40E8-46DB-4C96-863D-6C007588B9ED}"/>
              </a:ext>
            </a:extLst>
          </p:cNvPr>
          <p:cNvSpPr txBox="1"/>
          <p:nvPr/>
        </p:nvSpPr>
        <p:spPr>
          <a:xfrm>
            <a:off x="13051966" y="9685669"/>
            <a:ext cx="448857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출처 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: </a:t>
            </a:r>
            <a:r>
              <a:rPr lang="ko-KR" altLang="en-US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한영혜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, “</a:t>
            </a:r>
            <a:r>
              <a:rPr lang="ko-KR" altLang="en-US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내일부터 상암서 자율주행차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, </a:t>
            </a:r>
            <a:r>
              <a:rPr lang="ko-KR" altLang="en-US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앱으로 불러 탄다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…</a:t>
            </a:r>
            <a:r>
              <a:rPr lang="ko-KR" altLang="en-US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이용요금 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2000</a:t>
            </a:r>
            <a:r>
              <a:rPr lang="ko-KR" altLang="en-US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원”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, &lt;</a:t>
            </a:r>
            <a:r>
              <a:rPr lang="ko-KR" altLang="en-US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중앙일보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&gt;, 2022.02.09</a:t>
            </a:r>
          </a:p>
        </p:txBody>
      </p:sp>
    </p:spTree>
    <p:extLst>
      <p:ext uri="{BB962C8B-B14F-4D97-AF65-F5344CB8AC3E}">
        <p14:creationId xmlns:p14="http://schemas.microsoft.com/office/powerpoint/2010/main" val="180259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5529E0F4-B515-4259-83D3-783991C0E37C}"/>
              </a:ext>
            </a:extLst>
          </p:cNvPr>
          <p:cNvSpPr txBox="1"/>
          <p:nvPr/>
        </p:nvSpPr>
        <p:spPr>
          <a:xfrm>
            <a:off x="5976352" y="4726447"/>
            <a:ext cx="5672446" cy="3021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+mn-ea"/>
              </a:rPr>
              <a:t>Localization</a:t>
            </a:r>
            <a:r>
              <a:rPr lang="ko-KR" altLang="en-US" sz="2000">
                <a:latin typeface="+mn-ea"/>
              </a:rPr>
              <a:t>이 불안정할 경우</a:t>
            </a:r>
            <a:r>
              <a:rPr lang="en-US" altLang="ko-KR" sz="2000">
                <a:latin typeface="+mn-ea"/>
              </a:rPr>
              <a:t>, </a:t>
            </a:r>
            <a:r>
              <a:rPr lang="ko-KR" altLang="en-US" sz="2000">
                <a:latin typeface="+mn-ea"/>
              </a:rPr>
              <a:t>라이더를 통해 실시간으로 수집된 </a:t>
            </a:r>
            <a:r>
              <a:rPr lang="en-US" altLang="ko-KR" sz="2000">
                <a:latin typeface="+mn-ea"/>
              </a:rPr>
              <a:t>point cloud </a:t>
            </a:r>
            <a:r>
              <a:rPr lang="ko-KR" altLang="en-US" sz="2000">
                <a:latin typeface="+mn-ea"/>
              </a:rPr>
              <a:t>데이터를 사용하여 차선 탐지</a:t>
            </a:r>
            <a:endParaRPr lang="en-US" altLang="ko-KR" sz="2000"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+mn-ea"/>
              </a:rPr>
              <a:t>실시간으로 얻어낸 차선에 대한 정보를 바탕으로 앞으로의 차로 형태 예측</a:t>
            </a:r>
            <a:endParaRPr lang="en-US" altLang="ko-KR" sz="2000"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+mn-ea"/>
              </a:rPr>
              <a:t>차선과 교차하는 포인트가 많을수록</a:t>
            </a:r>
            <a:r>
              <a:rPr lang="en-US" altLang="ko-KR" sz="2000">
                <a:latin typeface="+mn-ea"/>
              </a:rPr>
              <a:t>,</a:t>
            </a:r>
            <a:r>
              <a:rPr lang="ko-KR" altLang="en-US" sz="2000">
                <a:latin typeface="+mn-ea"/>
              </a:rPr>
              <a:t> 라이더로 탐지가 가능한 범위보다 앞쪽 차선을 예측하는 데 정확도가 높아짐</a:t>
            </a:r>
            <a:endParaRPr lang="en-US" altLang="ko-KR" sz="2000">
              <a:latin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500" kern="0" spc="-150">
                <a:solidFill>
                  <a:srgbClr val="25599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Noto Sans CJK KR Black" pitchFamily="34" charset="0"/>
              </a:rPr>
              <a:t>필요성</a:t>
            </a:r>
            <a:endParaRPr lang="en-US" spc="-15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324297" y="1065480"/>
            <a:ext cx="878568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200" kern="0" spc="-100">
                <a:solidFill>
                  <a:srgbClr val="25599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DemiLight" pitchFamily="34" charset="0"/>
              </a:rPr>
              <a:t>배경 및 필요성</a:t>
            </a:r>
            <a:endParaRPr lang="en-US" sz="2200" kern="0" spc="-100" dirty="0">
              <a:solidFill>
                <a:srgbClr val="255994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Noto Sans CJK KR DemiLight" pitchFamily="34" charset="0"/>
            </a:endParaRPr>
          </a:p>
          <a:p>
            <a:pPr algn="r"/>
            <a:r>
              <a:rPr lang="en-US" sz="2200" b="1" kern="0" spc="-100">
                <a:solidFill>
                  <a:srgbClr val="25599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CJK KR Bold" pitchFamily="34" charset="0"/>
              </a:rPr>
              <a:t>02</a:t>
            </a:r>
            <a:endParaRPr lang="en-US" sz="2200" b="1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79ECD68-415B-4DF3-BC45-6DED2ED3BDCA}"/>
              </a:ext>
            </a:extLst>
          </p:cNvPr>
          <p:cNvSpPr txBox="1"/>
          <p:nvPr/>
        </p:nvSpPr>
        <p:spPr>
          <a:xfrm>
            <a:off x="457200" y="2366481"/>
            <a:ext cx="5290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ea typeface="+mj-ea"/>
              </a:rPr>
              <a:t>1. </a:t>
            </a:r>
            <a:r>
              <a:rPr lang="ko-KR" altLang="en-US" sz="2400">
                <a:ea typeface="+mj-ea"/>
              </a:rPr>
              <a:t>다양한 종류의</a:t>
            </a:r>
            <a:r>
              <a:rPr lang="en-US" altLang="ko-KR" sz="2400">
                <a:ea typeface="+mj-ea"/>
              </a:rPr>
              <a:t> </a:t>
            </a:r>
            <a:r>
              <a:rPr lang="ko-KR" altLang="en-US" sz="2400">
                <a:ea typeface="+mj-ea"/>
              </a:rPr>
              <a:t>라이더 모델들을 사용</a:t>
            </a:r>
            <a:endParaRPr lang="en-US" altLang="ko-KR" sz="2400">
              <a:ea typeface="+mj-ea"/>
            </a:endParaRPr>
          </a:p>
        </p:txBody>
      </p:sp>
      <p:pic>
        <p:nvPicPr>
          <p:cNvPr id="1026" name="Picture 2" descr="Lane centering assist">
            <a:extLst>
              <a:ext uri="{FF2B5EF4-FFF2-40B4-BE49-F238E27FC236}">
                <a16:creationId xmlns:a16="http://schemas.microsoft.com/office/drawing/2014/main" id="{3A4AA736-D48E-458F-951A-027FAF968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0" r="868" b="2749"/>
          <a:stretch/>
        </p:blipFill>
        <p:spPr bwMode="auto">
          <a:xfrm>
            <a:off x="6398954" y="2946632"/>
            <a:ext cx="3393961" cy="159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A063C27-18E2-48D3-A5D1-7E0B6CB9D943}"/>
              </a:ext>
            </a:extLst>
          </p:cNvPr>
          <p:cNvSpPr txBox="1"/>
          <p:nvPr/>
        </p:nvSpPr>
        <p:spPr>
          <a:xfrm>
            <a:off x="457200" y="5993429"/>
            <a:ext cx="5455829" cy="2282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+mn-ea"/>
              </a:rPr>
              <a:t>라이더로부터 </a:t>
            </a:r>
            <a:r>
              <a:rPr lang="en-US" altLang="ko-KR" sz="2000">
                <a:latin typeface="+mn-ea"/>
              </a:rPr>
              <a:t>point cloud</a:t>
            </a:r>
            <a:r>
              <a:rPr lang="ko-KR" altLang="en-US" sz="2000">
                <a:latin typeface="+mn-ea"/>
              </a:rPr>
              <a:t>를 얻어내는 과정에 대한 표준이 없음</a:t>
            </a:r>
            <a:endParaRPr lang="en-US" altLang="ko-KR" sz="2000"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+mn-ea"/>
              </a:rPr>
              <a:t>라이더 모델 별로 코드를 작성해야 함</a:t>
            </a:r>
            <a:endParaRPr lang="en-US" altLang="ko-KR" sz="2000"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MS Gothic" panose="020B0609070205080204" pitchFamily="49" charset="-128"/>
              <a:buChar char="➔"/>
            </a:pPr>
            <a:r>
              <a:rPr lang="ko-KR" altLang="en-US" sz="2000">
                <a:latin typeface="+mn-ea"/>
              </a:rPr>
              <a:t>라이더 드라이버에서 뼈대가 되는 기능들을 인터페이스 형태로 선언해놓음으로써</a:t>
            </a:r>
            <a:r>
              <a:rPr lang="en-US" altLang="ko-KR" sz="2000">
                <a:latin typeface="+mn-ea"/>
              </a:rPr>
              <a:t>,</a:t>
            </a:r>
            <a:r>
              <a:rPr lang="ko-KR" altLang="en-US" sz="2000">
                <a:latin typeface="+mn-ea"/>
              </a:rPr>
              <a:t> 다양한 종류의 라이더 모델들을 사용하는 데 용이해짐</a:t>
            </a:r>
            <a:endParaRPr lang="en-US" altLang="ko-KR" sz="200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9C6B42-2DE1-4466-B8AA-4BC26352591E}"/>
              </a:ext>
            </a:extLst>
          </p:cNvPr>
          <p:cNvSpPr txBox="1"/>
          <p:nvPr/>
        </p:nvSpPr>
        <p:spPr>
          <a:xfrm>
            <a:off x="5976352" y="2368709"/>
            <a:ext cx="635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+mj-ea"/>
                <a:ea typeface="+mj-ea"/>
              </a:rPr>
              <a:t>2. </a:t>
            </a:r>
            <a:r>
              <a:rPr lang="ko-KR" altLang="en-US" sz="2400">
                <a:latin typeface="+mj-ea"/>
                <a:ea typeface="+mj-ea"/>
              </a:rPr>
              <a:t>차로 중앙 유지</a:t>
            </a:r>
            <a:r>
              <a:rPr lang="en-US" altLang="ko-KR" sz="2400">
                <a:latin typeface="+mj-ea"/>
                <a:ea typeface="+mj-ea"/>
              </a:rPr>
              <a:t> (Lane Centering)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DD97E-7877-4AC0-BE10-226C947FDFFD}"/>
              </a:ext>
            </a:extLst>
          </p:cNvPr>
          <p:cNvSpPr txBox="1"/>
          <p:nvPr/>
        </p:nvSpPr>
        <p:spPr>
          <a:xfrm>
            <a:off x="6934200" y="8420100"/>
            <a:ext cx="90674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rgbClr val="0F3159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차선 탐색 알고리즘의</a:t>
            </a:r>
            <a:endParaRPr lang="en-US" altLang="ko-KR" sz="4400">
              <a:solidFill>
                <a:srgbClr val="0F3159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algn="ctr"/>
            <a:r>
              <a:rPr lang="ko-KR" altLang="en-US" sz="4400">
                <a:solidFill>
                  <a:srgbClr val="0F3159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응답 시간 단축 필요</a:t>
            </a:r>
            <a:endParaRPr lang="en-US" altLang="ko-KR" sz="4400">
              <a:solidFill>
                <a:srgbClr val="0F3159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37CBCD9-4124-44B2-B2E0-DF5B9F6B9C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69" t="72586"/>
          <a:stretch/>
        </p:blipFill>
        <p:spPr bwMode="auto">
          <a:xfrm>
            <a:off x="481739" y="2996274"/>
            <a:ext cx="5290552" cy="261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E4742C-89C6-4296-BAF0-1175841245F5}"/>
              </a:ext>
            </a:extLst>
          </p:cNvPr>
          <p:cNvSpPr txBox="1"/>
          <p:nvPr/>
        </p:nvSpPr>
        <p:spPr>
          <a:xfrm>
            <a:off x="11737952" y="4732061"/>
            <a:ext cx="5701152" cy="2651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+mn-ea"/>
              </a:rPr>
              <a:t>라이더 빔들은 자차로부터 멀어질수록 포인트 사이의 간격이 벌어짐</a:t>
            </a:r>
            <a:endParaRPr lang="en-US" altLang="ko-KR" sz="2000"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+mn-ea"/>
              </a:rPr>
              <a:t>먼 거리의 노면 구조와 노면 표시를 인식하기 어려움</a:t>
            </a:r>
            <a:endParaRPr lang="en-US" altLang="ko-KR" sz="2000"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+mn-ea"/>
              </a:rPr>
              <a:t>OS1-64 </a:t>
            </a:r>
            <a:r>
              <a:rPr lang="ko-KR" altLang="en-US" sz="2000">
                <a:latin typeface="+mn-ea"/>
              </a:rPr>
              <a:t>라이더의 경우 </a:t>
            </a:r>
            <a:r>
              <a:rPr lang="en-US" altLang="ko-KR" sz="2000">
                <a:latin typeface="+mn-ea"/>
              </a:rPr>
              <a:t>15cm </a:t>
            </a:r>
            <a:r>
              <a:rPr lang="ko-KR" altLang="en-US" sz="2000">
                <a:latin typeface="+mn-ea"/>
              </a:rPr>
              <a:t>폭의 차선에 충돌하는 라이더 빔의 개수는 반경이 </a:t>
            </a:r>
            <a:r>
              <a:rPr lang="en-US" altLang="ko-KR" sz="2000">
                <a:latin typeface="+mn-ea"/>
              </a:rPr>
              <a:t>24.9m</a:t>
            </a:r>
            <a:r>
              <a:rPr lang="ko-KR" altLang="en-US" sz="2000">
                <a:latin typeface="+mn-ea"/>
              </a:rPr>
              <a:t>일 때 </a:t>
            </a:r>
            <a:r>
              <a:rPr lang="en-US" altLang="ko-KR" sz="2000">
                <a:latin typeface="+mn-ea"/>
              </a:rPr>
              <a:t>1</a:t>
            </a:r>
            <a:r>
              <a:rPr lang="ko-KR" altLang="en-US" sz="2000">
                <a:latin typeface="+mn-ea"/>
              </a:rPr>
              <a:t>개에 불과함</a:t>
            </a:r>
            <a:endParaRPr lang="en-US" altLang="ko-KR" sz="200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E054D0-2576-499F-A222-EF842F37D9F7}"/>
              </a:ext>
            </a:extLst>
          </p:cNvPr>
          <p:cNvSpPr txBox="1"/>
          <p:nvPr/>
        </p:nvSpPr>
        <p:spPr>
          <a:xfrm>
            <a:off x="11648798" y="2366481"/>
            <a:ext cx="635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+mj-ea"/>
                <a:ea typeface="+mj-ea"/>
              </a:rPr>
              <a:t>3. </a:t>
            </a:r>
            <a:r>
              <a:rPr lang="ko-KR" altLang="en-US" sz="2400">
                <a:latin typeface="+mj-ea"/>
                <a:ea typeface="+mj-ea"/>
              </a:rPr>
              <a:t>라이더 탐지 거리에 따른 포인트의 희소성 문제</a:t>
            </a:r>
            <a:endParaRPr lang="en-US" altLang="ko-KR" sz="240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2FC1A0-2508-4C7C-8A44-5E9224A45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3954" y="2901299"/>
            <a:ext cx="3579504" cy="175783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36FEE1-CCD5-444B-BB8A-3E04DC1275DF}"/>
              </a:ext>
            </a:extLst>
          </p:cNvPr>
          <p:cNvCxnSpPr>
            <a:cxnSpLocks/>
          </p:cNvCxnSpPr>
          <p:nvPr/>
        </p:nvCxnSpPr>
        <p:spPr>
          <a:xfrm>
            <a:off x="9983100" y="7560122"/>
            <a:ext cx="608700" cy="753879"/>
          </a:xfrm>
          <a:prstGeom prst="straightConnector1">
            <a:avLst/>
          </a:prstGeom>
          <a:ln w="57150">
            <a:solidFill>
              <a:srgbClr val="0F315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B7DDD23-3C09-4C29-9D0C-5C6224051DB3}"/>
              </a:ext>
            </a:extLst>
          </p:cNvPr>
          <p:cNvCxnSpPr>
            <a:cxnSpLocks/>
          </p:cNvCxnSpPr>
          <p:nvPr/>
        </p:nvCxnSpPr>
        <p:spPr>
          <a:xfrm flipH="1">
            <a:off x="12496800" y="7560122"/>
            <a:ext cx="609600" cy="753879"/>
          </a:xfrm>
          <a:prstGeom prst="straightConnector1">
            <a:avLst/>
          </a:prstGeom>
          <a:ln w="57150">
            <a:solidFill>
              <a:srgbClr val="0F315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01BD228-5A79-4929-8551-783D9AA2AAF9}"/>
              </a:ext>
            </a:extLst>
          </p:cNvPr>
          <p:cNvSpPr txBox="1"/>
          <p:nvPr/>
        </p:nvSpPr>
        <p:spPr>
          <a:xfrm>
            <a:off x="3783877" y="610230"/>
            <a:ext cx="13326084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포인트 희소성을 응답 시간 단축으로 극복할 수 있나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오히려 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차 곡선 피팅을 사용하지 않나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응답 시간 단축이 필요한 이유는 카메라와 비교할 때 경쟁력을 갖기 위함 아닌가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C36F94-EE03-4ED9-9DE7-56CADB23E911}"/>
              </a:ext>
            </a:extLst>
          </p:cNvPr>
          <p:cNvSpPr txBox="1"/>
          <p:nvPr/>
        </p:nvSpPr>
        <p:spPr>
          <a:xfrm>
            <a:off x="3780745" y="1451143"/>
            <a:ext cx="87447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라이더 기반 차선 탐지 알고리즘에 대한 기술 조사가 부족함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63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68FD3724-1803-4FF7-A7D8-775C6CF12776}"/>
              </a:ext>
            </a:extLst>
          </p:cNvPr>
          <p:cNvSpPr/>
          <p:nvPr/>
        </p:nvSpPr>
        <p:spPr>
          <a:xfrm>
            <a:off x="3931104" y="5247645"/>
            <a:ext cx="2299628" cy="584804"/>
          </a:xfrm>
          <a:prstGeom prst="rect">
            <a:avLst/>
          </a:prstGeom>
          <a:solidFill>
            <a:srgbClr val="DFE6EF"/>
          </a:solidFill>
          <a:ln w="1905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PCD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500" kern="0" spc="-150">
                <a:solidFill>
                  <a:srgbClr val="25599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Noto Sans CJK KR Black" pitchFamily="34" charset="0"/>
              </a:rPr>
              <a:t>차별성</a:t>
            </a:r>
            <a:endParaRPr lang="en-US" spc="-15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324297" y="1065480"/>
            <a:ext cx="878568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200" kern="0" spc="-100">
                <a:solidFill>
                  <a:srgbClr val="25599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DemiLight" pitchFamily="34" charset="0"/>
              </a:rPr>
              <a:t>차별성</a:t>
            </a:r>
            <a:endParaRPr lang="en-US" sz="2200" kern="0" spc="-100" dirty="0">
              <a:solidFill>
                <a:srgbClr val="255994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Noto Sans CJK KR DemiLight" pitchFamily="34" charset="0"/>
            </a:endParaRPr>
          </a:p>
          <a:p>
            <a:pPr algn="r"/>
            <a:r>
              <a:rPr lang="en-US" sz="2200" b="1" kern="0" spc="-100">
                <a:solidFill>
                  <a:srgbClr val="25599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CJK KR Bold" pitchFamily="34" charset="0"/>
              </a:rPr>
              <a:t>03</a:t>
            </a:r>
            <a:endParaRPr lang="en-US" sz="2200" b="1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1C06CD98-58DC-4481-8598-14875E464416}"/>
              </a:ext>
            </a:extLst>
          </p:cNvPr>
          <p:cNvGrpSpPr/>
          <p:nvPr/>
        </p:nvGrpSpPr>
        <p:grpSpPr>
          <a:xfrm>
            <a:off x="9582942" y="2718401"/>
            <a:ext cx="3155938" cy="3631633"/>
            <a:chOff x="4646932" y="2057282"/>
            <a:chExt cx="6588556" cy="7162800"/>
          </a:xfrm>
        </p:grpSpPr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52D2DA18-0E2D-485B-95D9-10F5B7C26995}"/>
                </a:ext>
              </a:extLst>
            </p:cNvPr>
            <p:cNvGrpSpPr/>
            <p:nvPr/>
          </p:nvGrpSpPr>
          <p:grpSpPr>
            <a:xfrm>
              <a:off x="5892449" y="2368498"/>
              <a:ext cx="4071937" cy="6851584"/>
              <a:chOff x="1295400" y="3314699"/>
              <a:chExt cx="4791075" cy="5638801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B7C649BE-B442-4604-A9CA-091B700734C2}"/>
                  </a:ext>
                </a:extLst>
              </p:cNvPr>
              <p:cNvSpPr/>
              <p:nvPr/>
            </p:nvSpPr>
            <p:spPr>
              <a:xfrm>
                <a:off x="1752600" y="3314700"/>
                <a:ext cx="3886200" cy="5638800"/>
              </a:xfrm>
              <a:prstGeom prst="rect">
                <a:avLst/>
              </a:prstGeom>
              <a:solidFill>
                <a:srgbClr val="5964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626FF219-53DA-4E19-95FC-4F898056D40E}"/>
                  </a:ext>
                </a:extLst>
              </p:cNvPr>
              <p:cNvSpPr/>
              <p:nvPr/>
            </p:nvSpPr>
            <p:spPr>
              <a:xfrm>
                <a:off x="1934718" y="3314699"/>
                <a:ext cx="169868" cy="5638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44FE59D8-7B95-4DEB-A221-31C361B8D683}"/>
                  </a:ext>
                </a:extLst>
              </p:cNvPr>
              <p:cNvSpPr/>
              <p:nvPr/>
            </p:nvSpPr>
            <p:spPr>
              <a:xfrm>
                <a:off x="5286813" y="3314699"/>
                <a:ext cx="169868" cy="5638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59936274-6F93-49AA-8539-0B13A07AF853}"/>
                  </a:ext>
                </a:extLst>
              </p:cNvPr>
              <p:cNvSpPr/>
              <p:nvPr/>
            </p:nvSpPr>
            <p:spPr>
              <a:xfrm>
                <a:off x="1295400" y="3314700"/>
                <a:ext cx="457200" cy="5638800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65104E83-2D10-41DE-BB09-38E32213EA3B}"/>
                  </a:ext>
                </a:extLst>
              </p:cNvPr>
              <p:cNvSpPr/>
              <p:nvPr/>
            </p:nvSpPr>
            <p:spPr>
              <a:xfrm>
                <a:off x="5629275" y="3314699"/>
                <a:ext cx="457200" cy="5638801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BBF69A13-4F5A-4A9D-A6D4-B4DB441E3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3336" y="4382988"/>
              <a:ext cx="2458258" cy="2458258"/>
            </a:xfrm>
            <a:prstGeom prst="rect">
              <a:avLst/>
            </a:prstGeom>
          </p:spPr>
        </p:pic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F374F7CC-140C-4B96-99CE-D7069F8E3172}"/>
                </a:ext>
              </a:extLst>
            </p:cNvPr>
            <p:cNvSpPr/>
            <p:nvPr/>
          </p:nvSpPr>
          <p:spPr>
            <a:xfrm>
              <a:off x="5079587" y="2963549"/>
              <a:ext cx="5705755" cy="5723133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0DE3B597-0884-42B3-9EF6-DD336CD3F784}"/>
                </a:ext>
              </a:extLst>
            </p:cNvPr>
            <p:cNvSpPr/>
            <p:nvPr/>
          </p:nvSpPr>
          <p:spPr>
            <a:xfrm>
              <a:off x="6316962" y="3163788"/>
              <a:ext cx="374540" cy="367239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5C6DA2BF-7A4A-4E6A-9BF5-7EFCC031DCAB}"/>
                </a:ext>
              </a:extLst>
            </p:cNvPr>
            <p:cNvSpPr/>
            <p:nvPr/>
          </p:nvSpPr>
          <p:spPr>
            <a:xfrm>
              <a:off x="9169668" y="3163788"/>
              <a:ext cx="374540" cy="367239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0EF24F64-498E-47DC-8BA2-80134B4D60FD}"/>
                </a:ext>
              </a:extLst>
            </p:cNvPr>
            <p:cNvSpPr/>
            <p:nvPr/>
          </p:nvSpPr>
          <p:spPr>
            <a:xfrm>
              <a:off x="9169668" y="8127691"/>
              <a:ext cx="374540" cy="367239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52B9E54F-9722-42EE-BF40-2EF4A7101866}"/>
                </a:ext>
              </a:extLst>
            </p:cNvPr>
            <p:cNvSpPr/>
            <p:nvPr/>
          </p:nvSpPr>
          <p:spPr>
            <a:xfrm>
              <a:off x="6316962" y="8127691"/>
              <a:ext cx="374540" cy="367239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D7C6AAC5-DD3C-4D36-A580-80F50CF00281}"/>
                </a:ext>
              </a:extLst>
            </p:cNvPr>
            <p:cNvCxnSpPr>
              <a:cxnSpLocks/>
            </p:cNvCxnSpPr>
            <p:nvPr/>
          </p:nvCxnSpPr>
          <p:spPr>
            <a:xfrm>
              <a:off x="7941210" y="2057282"/>
              <a:ext cx="0" cy="7162800"/>
            </a:xfrm>
            <a:prstGeom prst="line">
              <a:avLst/>
            </a:prstGeom>
            <a:ln w="28575">
              <a:solidFill>
                <a:srgbClr val="CCCCCC"/>
              </a:solidFill>
              <a:prstDash val="solid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F1829934-4857-4F5C-8D5B-F2411BCE7E99}"/>
                </a:ext>
              </a:extLst>
            </p:cNvPr>
            <p:cNvCxnSpPr>
              <a:cxnSpLocks/>
            </p:cNvCxnSpPr>
            <p:nvPr/>
          </p:nvCxnSpPr>
          <p:spPr>
            <a:xfrm>
              <a:off x="8024825" y="2782788"/>
              <a:ext cx="483762" cy="462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부분 원형 145">
              <a:extLst>
                <a:ext uri="{FF2B5EF4-FFF2-40B4-BE49-F238E27FC236}">
                  <a16:creationId xmlns:a16="http://schemas.microsoft.com/office/drawing/2014/main" id="{77AF67E1-71DD-416C-A6B7-CE6F815E9643}"/>
                </a:ext>
              </a:extLst>
            </p:cNvPr>
            <p:cNvSpPr/>
            <p:nvPr/>
          </p:nvSpPr>
          <p:spPr>
            <a:xfrm>
              <a:off x="5079587" y="2963549"/>
              <a:ext cx="5705755" cy="5723133"/>
            </a:xfrm>
            <a:prstGeom prst="pie">
              <a:avLst>
                <a:gd name="adj1" fmla="val 16180298"/>
                <a:gd name="adj2" fmla="val 21566065"/>
              </a:avLst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97FEDFFA-5372-43B8-A5F9-EC5814B8DD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6932" y="5792852"/>
              <a:ext cx="6588556" cy="24338"/>
            </a:xfrm>
            <a:prstGeom prst="line">
              <a:avLst/>
            </a:prstGeom>
            <a:ln w="28575">
              <a:solidFill>
                <a:srgbClr val="CCCCCC"/>
              </a:solidFill>
              <a:prstDash val="solid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EF86DF7D-C1C3-45F3-9955-608EFFA13355}"/>
                </a:ext>
              </a:extLst>
            </p:cNvPr>
            <p:cNvCxnSpPr>
              <a:cxnSpLocks/>
            </p:cNvCxnSpPr>
            <p:nvPr/>
          </p:nvCxnSpPr>
          <p:spPr>
            <a:xfrm>
              <a:off x="8621775" y="2865141"/>
              <a:ext cx="496412" cy="1462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CA28FF93-7222-48E5-A24A-CABC3DA5BF35}"/>
                </a:ext>
              </a:extLst>
            </p:cNvPr>
            <p:cNvSpPr txBox="1"/>
            <p:nvPr/>
          </p:nvSpPr>
          <p:spPr>
            <a:xfrm>
              <a:off x="7913038" y="6550855"/>
              <a:ext cx="2493364" cy="971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</a:rPr>
                <a:t>PCD2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E23DCA8B-6CDA-40ED-8A74-09D1F931D6C8}"/>
                </a:ext>
              </a:extLst>
            </p:cNvPr>
            <p:cNvSpPr txBox="1"/>
            <p:nvPr/>
          </p:nvSpPr>
          <p:spPr>
            <a:xfrm>
              <a:off x="7974782" y="4395608"/>
              <a:ext cx="2493364" cy="971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</a:rPr>
                <a:t>PCD1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0CAB98CD-2AEC-44ED-8774-6639EEB63DC8}"/>
                </a:ext>
              </a:extLst>
            </p:cNvPr>
            <p:cNvSpPr txBox="1"/>
            <p:nvPr/>
          </p:nvSpPr>
          <p:spPr>
            <a:xfrm>
              <a:off x="5414278" y="6558490"/>
              <a:ext cx="2493364" cy="971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</a:rPr>
                <a:t>PCD3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637CB509-BAEE-41B5-92C4-946B58E27DEC}"/>
                </a:ext>
              </a:extLst>
            </p:cNvPr>
            <p:cNvSpPr txBox="1"/>
            <p:nvPr/>
          </p:nvSpPr>
          <p:spPr>
            <a:xfrm>
              <a:off x="5403896" y="4391877"/>
              <a:ext cx="2493364" cy="971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</a:rPr>
                <a:t>PCD4</a:t>
              </a: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395B6273-DB21-4685-B5D1-128DA6C3E428}"/>
              </a:ext>
            </a:extLst>
          </p:cNvPr>
          <p:cNvGrpSpPr/>
          <p:nvPr/>
        </p:nvGrpSpPr>
        <p:grpSpPr>
          <a:xfrm>
            <a:off x="609001" y="2807267"/>
            <a:ext cx="3261936" cy="3631633"/>
            <a:chOff x="4646932" y="2057282"/>
            <a:chExt cx="6588556" cy="7162800"/>
          </a:xfrm>
        </p:grpSpPr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B292C78E-57B7-414B-BD1A-93D3B8EE0BBB}"/>
                </a:ext>
              </a:extLst>
            </p:cNvPr>
            <p:cNvGrpSpPr/>
            <p:nvPr/>
          </p:nvGrpSpPr>
          <p:grpSpPr>
            <a:xfrm>
              <a:off x="5892449" y="2368498"/>
              <a:ext cx="4071937" cy="6851584"/>
              <a:chOff x="1295400" y="3314699"/>
              <a:chExt cx="4791075" cy="5638801"/>
            </a:xfrm>
          </p:grpSpPr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AB7FEC22-7349-4783-A454-CAAEE5EA21A8}"/>
                  </a:ext>
                </a:extLst>
              </p:cNvPr>
              <p:cNvSpPr/>
              <p:nvPr/>
            </p:nvSpPr>
            <p:spPr>
              <a:xfrm>
                <a:off x="1752600" y="3314700"/>
                <a:ext cx="3886200" cy="5638800"/>
              </a:xfrm>
              <a:prstGeom prst="rect">
                <a:avLst/>
              </a:prstGeom>
              <a:solidFill>
                <a:srgbClr val="5964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1DD83C87-E8CD-49B0-8685-46F5A0F33EEC}"/>
                  </a:ext>
                </a:extLst>
              </p:cNvPr>
              <p:cNvSpPr/>
              <p:nvPr/>
            </p:nvSpPr>
            <p:spPr>
              <a:xfrm>
                <a:off x="1934718" y="3314699"/>
                <a:ext cx="169868" cy="5638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71FC4AB3-A404-4DC6-9382-E86A9B1DA86E}"/>
                  </a:ext>
                </a:extLst>
              </p:cNvPr>
              <p:cNvSpPr/>
              <p:nvPr/>
            </p:nvSpPr>
            <p:spPr>
              <a:xfrm>
                <a:off x="5286813" y="3314699"/>
                <a:ext cx="169868" cy="5638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6C74D392-5BD1-4705-95DF-BBE97BA7C1EE}"/>
                  </a:ext>
                </a:extLst>
              </p:cNvPr>
              <p:cNvSpPr/>
              <p:nvPr/>
            </p:nvSpPr>
            <p:spPr>
              <a:xfrm>
                <a:off x="1295400" y="3314700"/>
                <a:ext cx="457200" cy="5638800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35A17AB5-2951-459D-BD36-58367BE80964}"/>
                  </a:ext>
                </a:extLst>
              </p:cNvPr>
              <p:cNvSpPr/>
              <p:nvPr/>
            </p:nvSpPr>
            <p:spPr>
              <a:xfrm>
                <a:off x="5629275" y="3314700"/>
                <a:ext cx="457200" cy="5638800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7" name="그림 156">
              <a:extLst>
                <a:ext uri="{FF2B5EF4-FFF2-40B4-BE49-F238E27FC236}">
                  <a16:creationId xmlns:a16="http://schemas.microsoft.com/office/drawing/2014/main" id="{1FBCFF53-D056-419E-B97F-A51278AC4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3336" y="4382988"/>
              <a:ext cx="2458258" cy="2458258"/>
            </a:xfrm>
            <a:prstGeom prst="rect">
              <a:avLst/>
            </a:prstGeom>
          </p:spPr>
        </p:pic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F0EFC8B6-7378-42AA-9AC9-6BA302F3CB46}"/>
                </a:ext>
              </a:extLst>
            </p:cNvPr>
            <p:cNvSpPr/>
            <p:nvPr/>
          </p:nvSpPr>
          <p:spPr>
            <a:xfrm>
              <a:off x="5079587" y="2963549"/>
              <a:ext cx="5705755" cy="5723133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40A34F32-F522-4A09-8066-876EDC83B60B}"/>
                </a:ext>
              </a:extLst>
            </p:cNvPr>
            <p:cNvSpPr/>
            <p:nvPr/>
          </p:nvSpPr>
          <p:spPr>
            <a:xfrm>
              <a:off x="6316962" y="3163788"/>
              <a:ext cx="374540" cy="367239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1F7D30FA-6E00-4ACD-B575-55CFEBE248E6}"/>
                </a:ext>
              </a:extLst>
            </p:cNvPr>
            <p:cNvSpPr/>
            <p:nvPr/>
          </p:nvSpPr>
          <p:spPr>
            <a:xfrm>
              <a:off x="9169668" y="3163788"/>
              <a:ext cx="374540" cy="367239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5EBB8FFA-EDBB-4390-A5B4-EEF83FFFCE83}"/>
                </a:ext>
              </a:extLst>
            </p:cNvPr>
            <p:cNvSpPr/>
            <p:nvPr/>
          </p:nvSpPr>
          <p:spPr>
            <a:xfrm>
              <a:off x="9169668" y="8127691"/>
              <a:ext cx="374540" cy="367239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CCFE4E1B-0309-40E5-BDA5-CFAB2AACFBF3}"/>
                </a:ext>
              </a:extLst>
            </p:cNvPr>
            <p:cNvSpPr/>
            <p:nvPr/>
          </p:nvSpPr>
          <p:spPr>
            <a:xfrm>
              <a:off x="6316962" y="8127691"/>
              <a:ext cx="374540" cy="367239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90A41C8F-7DDB-4ED8-81E7-F4F5C8947771}"/>
                </a:ext>
              </a:extLst>
            </p:cNvPr>
            <p:cNvCxnSpPr>
              <a:cxnSpLocks/>
            </p:cNvCxnSpPr>
            <p:nvPr/>
          </p:nvCxnSpPr>
          <p:spPr>
            <a:xfrm>
              <a:off x="7941210" y="2057282"/>
              <a:ext cx="0" cy="7162800"/>
            </a:xfrm>
            <a:prstGeom prst="line">
              <a:avLst/>
            </a:prstGeom>
            <a:ln w="28575">
              <a:solidFill>
                <a:srgbClr val="CCCCCC"/>
              </a:solidFill>
              <a:prstDash val="solid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F1A46B89-34AC-4858-A185-ACAE9A900420}"/>
                </a:ext>
              </a:extLst>
            </p:cNvPr>
            <p:cNvCxnSpPr>
              <a:cxnSpLocks/>
            </p:cNvCxnSpPr>
            <p:nvPr/>
          </p:nvCxnSpPr>
          <p:spPr>
            <a:xfrm>
              <a:off x="8024825" y="2782788"/>
              <a:ext cx="483762" cy="462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부분 원형 164">
              <a:extLst>
                <a:ext uri="{FF2B5EF4-FFF2-40B4-BE49-F238E27FC236}">
                  <a16:creationId xmlns:a16="http://schemas.microsoft.com/office/drawing/2014/main" id="{A4E51D4D-1A26-42F9-973A-6657D0137B7C}"/>
                </a:ext>
              </a:extLst>
            </p:cNvPr>
            <p:cNvSpPr/>
            <p:nvPr/>
          </p:nvSpPr>
          <p:spPr>
            <a:xfrm>
              <a:off x="5079587" y="2963549"/>
              <a:ext cx="5705755" cy="5723133"/>
            </a:xfrm>
            <a:prstGeom prst="pie">
              <a:avLst>
                <a:gd name="adj1" fmla="val 16180298"/>
                <a:gd name="adj2" fmla="val 16166359"/>
              </a:avLst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DA60736D-38F0-4200-8162-9E082CC990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6932" y="5792852"/>
              <a:ext cx="6588556" cy="24338"/>
            </a:xfrm>
            <a:prstGeom prst="line">
              <a:avLst/>
            </a:prstGeom>
            <a:ln w="28575">
              <a:solidFill>
                <a:srgbClr val="CCCCCC"/>
              </a:solidFill>
              <a:prstDash val="solid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89389A02-EBCC-4565-A9AF-AAF0AD06F8F4}"/>
                </a:ext>
              </a:extLst>
            </p:cNvPr>
            <p:cNvCxnSpPr>
              <a:cxnSpLocks/>
            </p:cNvCxnSpPr>
            <p:nvPr/>
          </p:nvCxnSpPr>
          <p:spPr>
            <a:xfrm>
              <a:off x="8621775" y="2865141"/>
              <a:ext cx="496412" cy="1462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5EBEEAB-3655-4B3D-B731-6B9DBCBE2286}"/>
                </a:ext>
              </a:extLst>
            </p:cNvPr>
            <p:cNvSpPr txBox="1"/>
            <p:nvPr/>
          </p:nvSpPr>
          <p:spPr>
            <a:xfrm>
              <a:off x="6310535" y="4902686"/>
              <a:ext cx="3547730" cy="1821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</a:rPr>
                <a:t>PCD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ACE602DB-4BE8-4386-B06A-D4207D93C21E}"/>
              </a:ext>
            </a:extLst>
          </p:cNvPr>
          <p:cNvSpPr txBox="1"/>
          <p:nvPr/>
        </p:nvSpPr>
        <p:spPr>
          <a:xfrm>
            <a:off x="381000" y="2247900"/>
            <a:ext cx="83819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>
                <a:latin typeface="+mj-lt"/>
                <a:ea typeface="+mj-ea"/>
              </a:rPr>
              <a:t>A.</a:t>
            </a:r>
            <a:r>
              <a:rPr lang="en-US" altLang="ko-KR" sz="2300">
                <a:ea typeface="+mj-ea"/>
              </a:rPr>
              <a:t> </a:t>
            </a:r>
            <a:r>
              <a:rPr lang="ko-KR" altLang="en-US" sz="2300">
                <a:ea typeface="+mj-ea"/>
              </a:rPr>
              <a:t>익서스 라이더 드라이버</a:t>
            </a:r>
            <a:endParaRPr lang="en-US" altLang="ko-KR" sz="2300">
              <a:ea typeface="+mj-ea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23E1137-E7D7-4C99-BE54-79C27D797192}"/>
              </a:ext>
            </a:extLst>
          </p:cNvPr>
          <p:cNvSpPr txBox="1"/>
          <p:nvPr/>
        </p:nvSpPr>
        <p:spPr>
          <a:xfrm>
            <a:off x="9370311" y="2255284"/>
            <a:ext cx="838428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>
                <a:latin typeface="+mj-lt"/>
                <a:ea typeface="+mj-ea"/>
              </a:rPr>
              <a:t>B. </a:t>
            </a:r>
            <a:r>
              <a:rPr lang="en-US" altLang="ko-KR" sz="2300">
                <a:ea typeface="+mj-ea"/>
              </a:rPr>
              <a:t>Pipelining</a:t>
            </a:r>
            <a:r>
              <a:rPr lang="ko-KR" altLang="en-US" sz="2300">
                <a:ea typeface="+mj-ea"/>
              </a:rPr>
              <a:t>을 적용시킨 라이더 드라이버</a:t>
            </a:r>
            <a:endParaRPr lang="en-US" altLang="ko-KR" sz="2300">
              <a:ea typeface="+mj-ea"/>
            </a:endParaRPr>
          </a:p>
        </p:txBody>
      </p:sp>
      <p:cxnSp>
        <p:nvCxnSpPr>
          <p:cNvPr id="962" name="직선 화살표 연결선 961">
            <a:extLst>
              <a:ext uri="{FF2B5EF4-FFF2-40B4-BE49-F238E27FC236}">
                <a16:creationId xmlns:a16="http://schemas.microsoft.com/office/drawing/2014/main" id="{9CAC9694-3183-4BD3-91CC-75883283C8DD}"/>
              </a:ext>
            </a:extLst>
          </p:cNvPr>
          <p:cNvCxnSpPr>
            <a:cxnSpLocks/>
          </p:cNvCxnSpPr>
          <p:nvPr/>
        </p:nvCxnSpPr>
        <p:spPr>
          <a:xfrm>
            <a:off x="3834976" y="5930713"/>
            <a:ext cx="5004224" cy="0"/>
          </a:xfrm>
          <a:prstGeom prst="straightConnector1">
            <a:avLst/>
          </a:prstGeom>
          <a:ln w="57150">
            <a:solidFill>
              <a:srgbClr val="7A7A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0FCF7789-A3CE-4F94-99D2-EE4D53B1DA58}"/>
              </a:ext>
            </a:extLst>
          </p:cNvPr>
          <p:cNvSpPr txBox="1"/>
          <p:nvPr/>
        </p:nvSpPr>
        <p:spPr>
          <a:xfrm>
            <a:off x="3790748" y="5967587"/>
            <a:ext cx="75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7A7A7A"/>
                </a:solidFill>
                <a:ea typeface="+mj-ea"/>
              </a:rPr>
              <a:t>t0</a:t>
            </a:r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86F3467D-400E-47B1-A009-D29632A33FF8}"/>
              </a:ext>
            </a:extLst>
          </p:cNvPr>
          <p:cNvCxnSpPr>
            <a:cxnSpLocks/>
          </p:cNvCxnSpPr>
          <p:nvPr/>
        </p:nvCxnSpPr>
        <p:spPr>
          <a:xfrm>
            <a:off x="12780209" y="5981696"/>
            <a:ext cx="4898191" cy="19210"/>
          </a:xfrm>
          <a:prstGeom prst="straightConnector1">
            <a:avLst/>
          </a:prstGeom>
          <a:ln w="57150">
            <a:solidFill>
              <a:srgbClr val="7A7A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87BE53C6-5719-4D27-B145-CFB0D0E7ED33}"/>
              </a:ext>
            </a:extLst>
          </p:cNvPr>
          <p:cNvSpPr/>
          <p:nvPr/>
        </p:nvSpPr>
        <p:spPr>
          <a:xfrm>
            <a:off x="6245301" y="5247645"/>
            <a:ext cx="2295606" cy="584804"/>
          </a:xfrm>
          <a:prstGeom prst="rect">
            <a:avLst/>
          </a:prstGeom>
          <a:solidFill>
            <a:srgbClr val="DFE6EF"/>
          </a:solidFill>
          <a:ln w="1905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PCD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BE54842-019F-48FD-8383-319DFD469AAA}"/>
              </a:ext>
            </a:extLst>
          </p:cNvPr>
          <p:cNvSpPr txBox="1"/>
          <p:nvPr/>
        </p:nvSpPr>
        <p:spPr>
          <a:xfrm>
            <a:off x="7882830" y="5967587"/>
            <a:ext cx="75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7A7A7A"/>
                </a:solidFill>
                <a:ea typeface="+mj-ea"/>
              </a:rPr>
              <a:t>t7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1C5092D-7C4E-4DC4-A3D1-3BFC841CFCCE}"/>
              </a:ext>
            </a:extLst>
          </p:cNvPr>
          <p:cNvSpPr txBox="1"/>
          <p:nvPr/>
        </p:nvSpPr>
        <p:spPr>
          <a:xfrm>
            <a:off x="7298246" y="5967587"/>
            <a:ext cx="75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7A7A7A"/>
                </a:solidFill>
                <a:ea typeface="+mj-ea"/>
              </a:rPr>
              <a:t>t6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5139B1F-C0F7-4139-89F7-80A93806D5B9}"/>
              </a:ext>
            </a:extLst>
          </p:cNvPr>
          <p:cNvSpPr txBox="1"/>
          <p:nvPr/>
        </p:nvSpPr>
        <p:spPr>
          <a:xfrm>
            <a:off x="6713663" y="5967587"/>
            <a:ext cx="75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7A7A7A"/>
                </a:solidFill>
                <a:ea typeface="+mj-ea"/>
              </a:rPr>
              <a:t>t5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88D8D93-03A8-4CB2-B1D7-A5B6122D91CA}"/>
              </a:ext>
            </a:extLst>
          </p:cNvPr>
          <p:cNvSpPr txBox="1"/>
          <p:nvPr/>
        </p:nvSpPr>
        <p:spPr>
          <a:xfrm>
            <a:off x="6129080" y="5967587"/>
            <a:ext cx="75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7A7A7A"/>
                </a:solidFill>
                <a:ea typeface="+mj-ea"/>
              </a:rPr>
              <a:t>t4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64C754F-5E25-4099-9FCF-C2EB1B705D9D}"/>
              </a:ext>
            </a:extLst>
          </p:cNvPr>
          <p:cNvSpPr txBox="1"/>
          <p:nvPr/>
        </p:nvSpPr>
        <p:spPr>
          <a:xfrm>
            <a:off x="5544497" y="5967587"/>
            <a:ext cx="75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7A7A7A"/>
                </a:solidFill>
                <a:ea typeface="+mj-ea"/>
              </a:rPr>
              <a:t>t3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02BCB00-3534-482E-AB3C-A79C34B9B369}"/>
              </a:ext>
            </a:extLst>
          </p:cNvPr>
          <p:cNvSpPr txBox="1"/>
          <p:nvPr/>
        </p:nvSpPr>
        <p:spPr>
          <a:xfrm>
            <a:off x="4959914" y="5967587"/>
            <a:ext cx="75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7A7A7A"/>
                </a:solidFill>
                <a:ea typeface="+mj-ea"/>
              </a:rPr>
              <a:t>t2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8994EA9-E928-4867-9D96-D76DD6A1731E}"/>
              </a:ext>
            </a:extLst>
          </p:cNvPr>
          <p:cNvSpPr txBox="1"/>
          <p:nvPr/>
        </p:nvSpPr>
        <p:spPr>
          <a:xfrm>
            <a:off x="4375331" y="5967587"/>
            <a:ext cx="75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7A7A7A"/>
                </a:solidFill>
                <a:ea typeface="+mj-ea"/>
              </a:rPr>
              <a:t>t1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79F74DC5-187D-455D-9BA2-C2A34C5D4480}"/>
              </a:ext>
            </a:extLst>
          </p:cNvPr>
          <p:cNvSpPr txBox="1"/>
          <p:nvPr/>
        </p:nvSpPr>
        <p:spPr>
          <a:xfrm>
            <a:off x="12730021" y="6000906"/>
            <a:ext cx="75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7A7A7A"/>
                </a:solidFill>
                <a:ea typeface="+mj-ea"/>
              </a:rPr>
              <a:t>t0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90ED7C9-C7A4-48FC-A042-2589AE0D92DB}"/>
              </a:ext>
            </a:extLst>
          </p:cNvPr>
          <p:cNvSpPr txBox="1"/>
          <p:nvPr/>
        </p:nvSpPr>
        <p:spPr>
          <a:xfrm>
            <a:off x="16822103" y="6000906"/>
            <a:ext cx="75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7A7A7A"/>
                </a:solidFill>
                <a:ea typeface="+mj-ea"/>
              </a:rPr>
              <a:t>t7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D296246-08D2-410F-AA11-ACFA2F6EAFB1}"/>
              </a:ext>
            </a:extLst>
          </p:cNvPr>
          <p:cNvSpPr txBox="1"/>
          <p:nvPr/>
        </p:nvSpPr>
        <p:spPr>
          <a:xfrm>
            <a:off x="16237519" y="6000906"/>
            <a:ext cx="75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7A7A7A"/>
                </a:solidFill>
                <a:ea typeface="+mj-ea"/>
              </a:rPr>
              <a:t>t6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B72B313-E6A8-4E09-8F55-81FDA945FF60}"/>
              </a:ext>
            </a:extLst>
          </p:cNvPr>
          <p:cNvSpPr txBox="1"/>
          <p:nvPr/>
        </p:nvSpPr>
        <p:spPr>
          <a:xfrm>
            <a:off x="15652936" y="6000906"/>
            <a:ext cx="75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7A7A7A"/>
                </a:solidFill>
                <a:ea typeface="+mj-ea"/>
              </a:rPr>
              <a:t>t5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B6F5E13A-EE31-4234-ADC1-2D010E937555}"/>
              </a:ext>
            </a:extLst>
          </p:cNvPr>
          <p:cNvSpPr txBox="1"/>
          <p:nvPr/>
        </p:nvSpPr>
        <p:spPr>
          <a:xfrm>
            <a:off x="15068353" y="6000906"/>
            <a:ext cx="75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7A7A7A"/>
                </a:solidFill>
                <a:ea typeface="+mj-ea"/>
              </a:rPr>
              <a:t>t4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AC15B1DD-1A45-4C3D-A1FE-0CB72C39DD44}"/>
              </a:ext>
            </a:extLst>
          </p:cNvPr>
          <p:cNvSpPr txBox="1"/>
          <p:nvPr/>
        </p:nvSpPr>
        <p:spPr>
          <a:xfrm>
            <a:off x="14483770" y="6000906"/>
            <a:ext cx="75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7A7A7A"/>
                </a:solidFill>
                <a:ea typeface="+mj-ea"/>
              </a:rPr>
              <a:t>t3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EC359FCE-09A0-4748-B416-DD444ECF40B5}"/>
              </a:ext>
            </a:extLst>
          </p:cNvPr>
          <p:cNvSpPr txBox="1"/>
          <p:nvPr/>
        </p:nvSpPr>
        <p:spPr>
          <a:xfrm>
            <a:off x="13899187" y="6000906"/>
            <a:ext cx="75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7A7A7A"/>
                </a:solidFill>
                <a:ea typeface="+mj-ea"/>
              </a:rPr>
              <a:t>t2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6F6DD94-3F50-45C1-B715-B4A0633B9466}"/>
              </a:ext>
            </a:extLst>
          </p:cNvPr>
          <p:cNvSpPr txBox="1"/>
          <p:nvPr/>
        </p:nvSpPr>
        <p:spPr>
          <a:xfrm>
            <a:off x="13314604" y="6000906"/>
            <a:ext cx="75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7A7A7A"/>
                </a:solidFill>
                <a:ea typeface="+mj-ea"/>
              </a:rPr>
              <a:t>t1</a:t>
            </a:r>
          </a:p>
        </p:txBody>
      </p: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1DDE2AB4-0401-483E-A292-588BC25C0B24}"/>
              </a:ext>
            </a:extLst>
          </p:cNvPr>
          <p:cNvGrpSpPr/>
          <p:nvPr/>
        </p:nvGrpSpPr>
        <p:grpSpPr>
          <a:xfrm>
            <a:off x="14460183" y="3334833"/>
            <a:ext cx="2479639" cy="584804"/>
            <a:chOff x="13227670" y="5893994"/>
            <a:chExt cx="2432350" cy="584804"/>
          </a:xfrm>
        </p:grpSpPr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4ECAC1A8-85EE-4656-B8DD-28C06D6B9C8F}"/>
                </a:ext>
              </a:extLst>
            </p:cNvPr>
            <p:cNvSpPr/>
            <p:nvPr/>
          </p:nvSpPr>
          <p:spPr>
            <a:xfrm>
              <a:off x="13303781" y="5893994"/>
              <a:ext cx="564619" cy="584804"/>
            </a:xfrm>
            <a:prstGeom prst="rect">
              <a:avLst/>
            </a:prstGeom>
            <a:solidFill>
              <a:srgbClr val="DFE6EF"/>
            </a:solidFill>
            <a:ln w="19050"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B3C0C09-BA08-44BE-BC9D-9F1296072EA1}"/>
                </a:ext>
              </a:extLst>
            </p:cNvPr>
            <p:cNvSpPr txBox="1"/>
            <p:nvPr/>
          </p:nvSpPr>
          <p:spPr>
            <a:xfrm>
              <a:off x="13227670" y="6026638"/>
              <a:ext cx="7066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PCD1</a:t>
              </a:r>
              <a:endParaRPr lang="ko-KR" altLang="en-US" sz="1400"/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53B491EB-EC99-4785-A862-4B9A8B30DD18}"/>
                </a:ext>
              </a:extLst>
            </p:cNvPr>
            <p:cNvSpPr/>
            <p:nvPr/>
          </p:nvSpPr>
          <p:spPr>
            <a:xfrm>
              <a:off x="13868398" y="5893994"/>
              <a:ext cx="574852" cy="584804"/>
            </a:xfrm>
            <a:prstGeom prst="rect">
              <a:avLst/>
            </a:prstGeom>
            <a:solidFill>
              <a:srgbClr val="DFE6EF"/>
            </a:solidFill>
            <a:ln w="19050"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8CB36A7B-FA64-4C54-A0AA-5C7D7DD81D41}"/>
                </a:ext>
              </a:extLst>
            </p:cNvPr>
            <p:cNvSpPr/>
            <p:nvPr/>
          </p:nvSpPr>
          <p:spPr>
            <a:xfrm>
              <a:off x="14443249" y="5893994"/>
              <a:ext cx="574851" cy="584804"/>
            </a:xfrm>
            <a:prstGeom prst="rect">
              <a:avLst/>
            </a:prstGeom>
            <a:solidFill>
              <a:srgbClr val="DFE6EF"/>
            </a:solidFill>
            <a:ln w="19050"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3AB27A22-D62C-4020-8668-AC690C089FB7}"/>
                </a:ext>
              </a:extLst>
            </p:cNvPr>
            <p:cNvSpPr/>
            <p:nvPr/>
          </p:nvSpPr>
          <p:spPr>
            <a:xfrm>
              <a:off x="15018100" y="5893994"/>
              <a:ext cx="574851" cy="584804"/>
            </a:xfrm>
            <a:prstGeom prst="rect">
              <a:avLst/>
            </a:prstGeom>
            <a:solidFill>
              <a:srgbClr val="DFE6EF"/>
            </a:solidFill>
            <a:ln w="19050"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9055168E-0072-4873-A968-73A70D5510C6}"/>
                </a:ext>
              </a:extLst>
            </p:cNvPr>
            <p:cNvSpPr txBox="1"/>
            <p:nvPr/>
          </p:nvSpPr>
          <p:spPr>
            <a:xfrm>
              <a:off x="13802918" y="6026638"/>
              <a:ext cx="7066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PCD2</a:t>
              </a:r>
              <a:endParaRPr lang="ko-KR" altLang="en-US" sz="1400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467A36B1-E7E7-46FA-942B-99DCF4668C4A}"/>
                </a:ext>
              </a:extLst>
            </p:cNvPr>
            <p:cNvSpPr txBox="1"/>
            <p:nvPr/>
          </p:nvSpPr>
          <p:spPr>
            <a:xfrm>
              <a:off x="14378166" y="6026638"/>
              <a:ext cx="7066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PCD3</a:t>
              </a:r>
              <a:endParaRPr lang="ko-KR" altLang="en-US" sz="14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1845BBDB-1071-4E9F-89FA-515E46FC6BC7}"/>
                </a:ext>
              </a:extLst>
            </p:cNvPr>
            <p:cNvSpPr txBox="1"/>
            <p:nvPr/>
          </p:nvSpPr>
          <p:spPr>
            <a:xfrm>
              <a:off x="14953414" y="6026638"/>
              <a:ext cx="7066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PCD4</a:t>
              </a:r>
              <a:endParaRPr lang="ko-KR" altLang="en-US" sz="1400"/>
            </a:p>
          </p:txBody>
        </p:sp>
      </p:grpSp>
      <p:cxnSp>
        <p:nvCxnSpPr>
          <p:cNvPr id="999" name="직선 연결선 998">
            <a:extLst>
              <a:ext uri="{FF2B5EF4-FFF2-40B4-BE49-F238E27FC236}">
                <a16:creationId xmlns:a16="http://schemas.microsoft.com/office/drawing/2014/main" id="{37F0EB7E-E22B-4DD2-8934-F5E7F715F2AC}"/>
              </a:ext>
            </a:extLst>
          </p:cNvPr>
          <p:cNvCxnSpPr>
            <a:cxnSpLocks/>
          </p:cNvCxnSpPr>
          <p:nvPr/>
        </p:nvCxnSpPr>
        <p:spPr>
          <a:xfrm>
            <a:off x="16869371" y="3018812"/>
            <a:ext cx="34826" cy="3348885"/>
          </a:xfrm>
          <a:prstGeom prst="line">
            <a:avLst/>
          </a:prstGeom>
          <a:ln w="28575">
            <a:solidFill>
              <a:srgbClr val="CCCC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E16C5F7B-94A1-435A-994E-18E258346CE9}"/>
              </a:ext>
            </a:extLst>
          </p:cNvPr>
          <p:cNvCxnSpPr>
            <a:cxnSpLocks/>
          </p:cNvCxnSpPr>
          <p:nvPr/>
        </p:nvCxnSpPr>
        <p:spPr>
          <a:xfrm>
            <a:off x="16284687" y="3018812"/>
            <a:ext cx="34826" cy="3348885"/>
          </a:xfrm>
          <a:prstGeom prst="line">
            <a:avLst/>
          </a:prstGeom>
          <a:ln w="28575">
            <a:solidFill>
              <a:srgbClr val="CCCC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연결선 306">
            <a:extLst>
              <a:ext uri="{FF2B5EF4-FFF2-40B4-BE49-F238E27FC236}">
                <a16:creationId xmlns:a16="http://schemas.microsoft.com/office/drawing/2014/main" id="{E9C963EB-5D56-4E0E-8C49-0FCD8C495DB0}"/>
              </a:ext>
            </a:extLst>
          </p:cNvPr>
          <p:cNvCxnSpPr>
            <a:cxnSpLocks/>
          </p:cNvCxnSpPr>
          <p:nvPr/>
        </p:nvCxnSpPr>
        <p:spPr>
          <a:xfrm>
            <a:off x="15700003" y="3018812"/>
            <a:ext cx="34826" cy="3348885"/>
          </a:xfrm>
          <a:prstGeom prst="line">
            <a:avLst/>
          </a:prstGeom>
          <a:ln w="28575">
            <a:solidFill>
              <a:srgbClr val="CCCC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94EDB734-A6D7-4A94-90B0-77E2F9FFCA91}"/>
              </a:ext>
            </a:extLst>
          </p:cNvPr>
          <p:cNvCxnSpPr>
            <a:cxnSpLocks/>
          </p:cNvCxnSpPr>
          <p:nvPr/>
        </p:nvCxnSpPr>
        <p:spPr>
          <a:xfrm>
            <a:off x="15115319" y="3018812"/>
            <a:ext cx="34826" cy="3348885"/>
          </a:xfrm>
          <a:prstGeom prst="line">
            <a:avLst/>
          </a:prstGeom>
          <a:ln w="28575">
            <a:solidFill>
              <a:srgbClr val="CCCC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>
            <a:extLst>
              <a:ext uri="{FF2B5EF4-FFF2-40B4-BE49-F238E27FC236}">
                <a16:creationId xmlns:a16="http://schemas.microsoft.com/office/drawing/2014/main" id="{683A65A0-19A6-47D2-869F-C40060C00D89}"/>
              </a:ext>
            </a:extLst>
          </p:cNvPr>
          <p:cNvCxnSpPr>
            <a:cxnSpLocks/>
          </p:cNvCxnSpPr>
          <p:nvPr/>
        </p:nvCxnSpPr>
        <p:spPr>
          <a:xfrm>
            <a:off x="14530635" y="3018812"/>
            <a:ext cx="34826" cy="3348885"/>
          </a:xfrm>
          <a:prstGeom prst="line">
            <a:avLst/>
          </a:prstGeom>
          <a:ln w="28575">
            <a:solidFill>
              <a:srgbClr val="CCCC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>
            <a:extLst>
              <a:ext uri="{FF2B5EF4-FFF2-40B4-BE49-F238E27FC236}">
                <a16:creationId xmlns:a16="http://schemas.microsoft.com/office/drawing/2014/main" id="{C7EAAA13-E478-4CC6-8224-1B1834271510}"/>
              </a:ext>
            </a:extLst>
          </p:cNvPr>
          <p:cNvCxnSpPr>
            <a:cxnSpLocks/>
          </p:cNvCxnSpPr>
          <p:nvPr/>
        </p:nvCxnSpPr>
        <p:spPr>
          <a:xfrm>
            <a:off x="13945951" y="3018812"/>
            <a:ext cx="34826" cy="3348885"/>
          </a:xfrm>
          <a:prstGeom prst="line">
            <a:avLst/>
          </a:prstGeom>
          <a:ln w="28575">
            <a:solidFill>
              <a:srgbClr val="CCCC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30FC6BA6-0ED4-4117-B3C7-AD27D7142105}"/>
              </a:ext>
            </a:extLst>
          </p:cNvPr>
          <p:cNvCxnSpPr>
            <a:cxnSpLocks/>
          </p:cNvCxnSpPr>
          <p:nvPr/>
        </p:nvCxnSpPr>
        <p:spPr>
          <a:xfrm>
            <a:off x="13361267" y="3018812"/>
            <a:ext cx="34826" cy="3348885"/>
          </a:xfrm>
          <a:prstGeom prst="line">
            <a:avLst/>
          </a:prstGeom>
          <a:ln w="28575">
            <a:solidFill>
              <a:srgbClr val="CCCC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6820F777-C2BD-4CCD-B5F1-F303FFF57596}"/>
              </a:ext>
            </a:extLst>
          </p:cNvPr>
          <p:cNvGrpSpPr/>
          <p:nvPr/>
        </p:nvGrpSpPr>
        <p:grpSpPr>
          <a:xfrm>
            <a:off x="12739044" y="5326844"/>
            <a:ext cx="2479639" cy="584804"/>
            <a:chOff x="13227670" y="5893994"/>
            <a:chExt cx="2432350" cy="584804"/>
          </a:xfrm>
        </p:grpSpPr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99ACE6FA-48D9-43B3-9486-9F4309F2EAEE}"/>
                </a:ext>
              </a:extLst>
            </p:cNvPr>
            <p:cNvSpPr/>
            <p:nvPr/>
          </p:nvSpPr>
          <p:spPr>
            <a:xfrm>
              <a:off x="13303781" y="5893994"/>
              <a:ext cx="564619" cy="584804"/>
            </a:xfrm>
            <a:prstGeom prst="rect">
              <a:avLst/>
            </a:prstGeom>
            <a:solidFill>
              <a:srgbClr val="DFE6EF"/>
            </a:solidFill>
            <a:ln w="19050"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0FD18199-1B5D-4397-9513-A39EC113CB56}"/>
                </a:ext>
              </a:extLst>
            </p:cNvPr>
            <p:cNvSpPr txBox="1"/>
            <p:nvPr/>
          </p:nvSpPr>
          <p:spPr>
            <a:xfrm>
              <a:off x="13227670" y="6026638"/>
              <a:ext cx="7066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PCD1</a:t>
              </a:r>
              <a:endParaRPr lang="ko-KR" altLang="en-US" sz="1400"/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92536D24-1010-489D-978F-EF1FC5DD819E}"/>
                </a:ext>
              </a:extLst>
            </p:cNvPr>
            <p:cNvSpPr/>
            <p:nvPr/>
          </p:nvSpPr>
          <p:spPr>
            <a:xfrm>
              <a:off x="13868398" y="5893994"/>
              <a:ext cx="574852" cy="584804"/>
            </a:xfrm>
            <a:prstGeom prst="rect">
              <a:avLst/>
            </a:prstGeom>
            <a:solidFill>
              <a:srgbClr val="DFE6EF"/>
            </a:solidFill>
            <a:ln w="19050"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5446F526-CFEF-4AA3-AD36-BBCABF3153B5}"/>
                </a:ext>
              </a:extLst>
            </p:cNvPr>
            <p:cNvSpPr/>
            <p:nvPr/>
          </p:nvSpPr>
          <p:spPr>
            <a:xfrm>
              <a:off x="14443249" y="5893994"/>
              <a:ext cx="574851" cy="584804"/>
            </a:xfrm>
            <a:prstGeom prst="rect">
              <a:avLst/>
            </a:prstGeom>
            <a:solidFill>
              <a:srgbClr val="DFE6EF"/>
            </a:solidFill>
            <a:ln w="19050"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487671DA-48E0-4482-BC6B-4109BC4488E1}"/>
                </a:ext>
              </a:extLst>
            </p:cNvPr>
            <p:cNvSpPr/>
            <p:nvPr/>
          </p:nvSpPr>
          <p:spPr>
            <a:xfrm>
              <a:off x="15018100" y="5893994"/>
              <a:ext cx="574851" cy="584804"/>
            </a:xfrm>
            <a:prstGeom prst="rect">
              <a:avLst/>
            </a:prstGeom>
            <a:solidFill>
              <a:srgbClr val="DFE6EF"/>
            </a:solidFill>
            <a:ln w="19050"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0982DABB-4EC0-4F42-B110-1442AF7E71AE}"/>
                </a:ext>
              </a:extLst>
            </p:cNvPr>
            <p:cNvSpPr txBox="1"/>
            <p:nvPr/>
          </p:nvSpPr>
          <p:spPr>
            <a:xfrm>
              <a:off x="13802918" y="6026638"/>
              <a:ext cx="7066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PCD2</a:t>
              </a:r>
              <a:endParaRPr lang="ko-KR" altLang="en-US" sz="1400"/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37BD5FE-0CBD-416C-8178-07D6B9F7AC19}"/>
                </a:ext>
              </a:extLst>
            </p:cNvPr>
            <p:cNvSpPr txBox="1"/>
            <p:nvPr/>
          </p:nvSpPr>
          <p:spPr>
            <a:xfrm>
              <a:off x="14378166" y="6026638"/>
              <a:ext cx="7066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PCD3</a:t>
              </a:r>
              <a:endParaRPr lang="ko-KR" altLang="en-US" sz="1400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6E22B0AF-9E99-43F3-B1BD-F7562A5B05FC}"/>
                </a:ext>
              </a:extLst>
            </p:cNvPr>
            <p:cNvSpPr txBox="1"/>
            <p:nvPr/>
          </p:nvSpPr>
          <p:spPr>
            <a:xfrm>
              <a:off x="14953414" y="6026638"/>
              <a:ext cx="7066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PCD4</a:t>
              </a:r>
              <a:endParaRPr lang="ko-KR" altLang="en-US" sz="1400"/>
            </a:p>
          </p:txBody>
        </p: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CDFED63F-789A-4DF1-9FBB-26A1422B3A42}"/>
              </a:ext>
            </a:extLst>
          </p:cNvPr>
          <p:cNvGrpSpPr/>
          <p:nvPr/>
        </p:nvGrpSpPr>
        <p:grpSpPr>
          <a:xfrm>
            <a:off x="13307045" y="4662841"/>
            <a:ext cx="2479639" cy="584804"/>
            <a:chOff x="13227670" y="5893994"/>
            <a:chExt cx="2432350" cy="584804"/>
          </a:xfrm>
        </p:grpSpPr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E48AF958-182D-47EE-9069-AA8B0C138A6C}"/>
                </a:ext>
              </a:extLst>
            </p:cNvPr>
            <p:cNvSpPr/>
            <p:nvPr/>
          </p:nvSpPr>
          <p:spPr>
            <a:xfrm>
              <a:off x="13303781" y="5893994"/>
              <a:ext cx="564619" cy="584804"/>
            </a:xfrm>
            <a:prstGeom prst="rect">
              <a:avLst/>
            </a:prstGeom>
            <a:solidFill>
              <a:srgbClr val="DFE6EF"/>
            </a:solidFill>
            <a:ln w="19050"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B9B2A38C-3223-4068-B4C7-EFD2E6753878}"/>
                </a:ext>
              </a:extLst>
            </p:cNvPr>
            <p:cNvSpPr txBox="1"/>
            <p:nvPr/>
          </p:nvSpPr>
          <p:spPr>
            <a:xfrm>
              <a:off x="13227670" y="6026638"/>
              <a:ext cx="7066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PCD1</a:t>
              </a:r>
              <a:endParaRPr lang="ko-KR" altLang="en-US" sz="1400"/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03D7BF22-4F65-4A1D-97DC-36A7C4B69D55}"/>
                </a:ext>
              </a:extLst>
            </p:cNvPr>
            <p:cNvSpPr/>
            <p:nvPr/>
          </p:nvSpPr>
          <p:spPr>
            <a:xfrm>
              <a:off x="13868398" y="5893994"/>
              <a:ext cx="574852" cy="584804"/>
            </a:xfrm>
            <a:prstGeom prst="rect">
              <a:avLst/>
            </a:prstGeom>
            <a:solidFill>
              <a:srgbClr val="DFE6EF"/>
            </a:solidFill>
            <a:ln w="19050"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0758B9DD-A05C-44D8-8328-E3E4C5B0E5F4}"/>
                </a:ext>
              </a:extLst>
            </p:cNvPr>
            <p:cNvSpPr/>
            <p:nvPr/>
          </p:nvSpPr>
          <p:spPr>
            <a:xfrm>
              <a:off x="14443249" y="5893994"/>
              <a:ext cx="574851" cy="584804"/>
            </a:xfrm>
            <a:prstGeom prst="rect">
              <a:avLst/>
            </a:prstGeom>
            <a:solidFill>
              <a:srgbClr val="DFE6EF"/>
            </a:solidFill>
            <a:ln w="19050"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12DF32C8-8008-433C-8FDB-AE4CDDF092D3}"/>
                </a:ext>
              </a:extLst>
            </p:cNvPr>
            <p:cNvSpPr/>
            <p:nvPr/>
          </p:nvSpPr>
          <p:spPr>
            <a:xfrm>
              <a:off x="15018100" y="5893994"/>
              <a:ext cx="574851" cy="584804"/>
            </a:xfrm>
            <a:prstGeom prst="rect">
              <a:avLst/>
            </a:prstGeom>
            <a:solidFill>
              <a:srgbClr val="DFE6EF"/>
            </a:solidFill>
            <a:ln w="19050"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6CCACF7D-D34D-4730-B28A-B50D9330B923}"/>
                </a:ext>
              </a:extLst>
            </p:cNvPr>
            <p:cNvSpPr txBox="1"/>
            <p:nvPr/>
          </p:nvSpPr>
          <p:spPr>
            <a:xfrm>
              <a:off x="13802918" y="6026638"/>
              <a:ext cx="7066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PCD2</a:t>
              </a:r>
              <a:endParaRPr lang="ko-KR" altLang="en-US" sz="1400"/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7F0C3076-938C-4F48-9E03-128DE08554CB}"/>
                </a:ext>
              </a:extLst>
            </p:cNvPr>
            <p:cNvSpPr txBox="1"/>
            <p:nvPr/>
          </p:nvSpPr>
          <p:spPr>
            <a:xfrm>
              <a:off x="14378166" y="6026638"/>
              <a:ext cx="7066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PCD3</a:t>
              </a:r>
              <a:endParaRPr lang="ko-KR" altLang="en-US" sz="1400"/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401B64B8-BE25-4632-843B-A701DA272DBF}"/>
                </a:ext>
              </a:extLst>
            </p:cNvPr>
            <p:cNvSpPr txBox="1"/>
            <p:nvPr/>
          </p:nvSpPr>
          <p:spPr>
            <a:xfrm>
              <a:off x="14953414" y="6026638"/>
              <a:ext cx="7066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PCD4</a:t>
              </a:r>
              <a:endParaRPr lang="ko-KR" altLang="en-US" sz="1400"/>
            </a:p>
          </p:txBody>
        </p:sp>
      </p:grp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C03D9599-691A-4C98-8A6E-F588114D56F8}"/>
              </a:ext>
            </a:extLst>
          </p:cNvPr>
          <p:cNvGrpSpPr/>
          <p:nvPr/>
        </p:nvGrpSpPr>
        <p:grpSpPr>
          <a:xfrm>
            <a:off x="13887885" y="3998837"/>
            <a:ext cx="2479639" cy="584804"/>
            <a:chOff x="13227670" y="5893994"/>
            <a:chExt cx="2432350" cy="584804"/>
          </a:xfrm>
        </p:grpSpPr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44AA55E4-A75C-4CD1-8C08-5C7E74BF7A61}"/>
                </a:ext>
              </a:extLst>
            </p:cNvPr>
            <p:cNvSpPr/>
            <p:nvPr/>
          </p:nvSpPr>
          <p:spPr>
            <a:xfrm>
              <a:off x="13303781" y="5893994"/>
              <a:ext cx="564619" cy="584804"/>
            </a:xfrm>
            <a:prstGeom prst="rect">
              <a:avLst/>
            </a:prstGeom>
            <a:solidFill>
              <a:srgbClr val="DFE6EF"/>
            </a:solidFill>
            <a:ln w="19050"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E1B78CE1-53D4-4717-BD9A-3ACECBDEA6A0}"/>
                </a:ext>
              </a:extLst>
            </p:cNvPr>
            <p:cNvSpPr txBox="1"/>
            <p:nvPr/>
          </p:nvSpPr>
          <p:spPr>
            <a:xfrm>
              <a:off x="13227670" y="6026638"/>
              <a:ext cx="7066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PCD1</a:t>
              </a:r>
              <a:endParaRPr lang="ko-KR" altLang="en-US" sz="1400"/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532291DB-3687-4161-9BEF-B2833C06C23E}"/>
                </a:ext>
              </a:extLst>
            </p:cNvPr>
            <p:cNvSpPr/>
            <p:nvPr/>
          </p:nvSpPr>
          <p:spPr>
            <a:xfrm>
              <a:off x="13868398" y="5893994"/>
              <a:ext cx="574852" cy="584804"/>
            </a:xfrm>
            <a:prstGeom prst="rect">
              <a:avLst/>
            </a:prstGeom>
            <a:solidFill>
              <a:srgbClr val="DFE6EF"/>
            </a:solidFill>
            <a:ln w="19050"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87AC6F4A-175F-4CB8-908E-8153C71A008D}"/>
                </a:ext>
              </a:extLst>
            </p:cNvPr>
            <p:cNvSpPr/>
            <p:nvPr/>
          </p:nvSpPr>
          <p:spPr>
            <a:xfrm>
              <a:off x="14443249" y="5893994"/>
              <a:ext cx="574851" cy="584804"/>
            </a:xfrm>
            <a:prstGeom prst="rect">
              <a:avLst/>
            </a:prstGeom>
            <a:solidFill>
              <a:srgbClr val="DFE6EF"/>
            </a:solidFill>
            <a:ln w="19050"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7E813649-FF46-4C2B-9FB6-91D60E0209E7}"/>
                </a:ext>
              </a:extLst>
            </p:cNvPr>
            <p:cNvSpPr/>
            <p:nvPr/>
          </p:nvSpPr>
          <p:spPr>
            <a:xfrm>
              <a:off x="15018100" y="5893994"/>
              <a:ext cx="574851" cy="584804"/>
            </a:xfrm>
            <a:prstGeom prst="rect">
              <a:avLst/>
            </a:prstGeom>
            <a:solidFill>
              <a:srgbClr val="DFE6EF"/>
            </a:solidFill>
            <a:ln w="19050"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D664E05F-5F73-46BD-9090-D9119BBE6850}"/>
                </a:ext>
              </a:extLst>
            </p:cNvPr>
            <p:cNvSpPr txBox="1"/>
            <p:nvPr/>
          </p:nvSpPr>
          <p:spPr>
            <a:xfrm>
              <a:off x="13802918" y="6026638"/>
              <a:ext cx="7066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PCD2</a:t>
              </a:r>
              <a:endParaRPr lang="ko-KR" altLang="en-US" sz="1400"/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35FDB6D2-B4CE-4ACC-B8A8-DDAB4C865367}"/>
                </a:ext>
              </a:extLst>
            </p:cNvPr>
            <p:cNvSpPr txBox="1"/>
            <p:nvPr/>
          </p:nvSpPr>
          <p:spPr>
            <a:xfrm>
              <a:off x="14378166" y="6026638"/>
              <a:ext cx="7066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PCD3</a:t>
              </a:r>
              <a:endParaRPr lang="ko-KR" altLang="en-US" sz="1400"/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7CFF21A4-F537-4F14-ACC9-6BA2A3030E01}"/>
                </a:ext>
              </a:extLst>
            </p:cNvPr>
            <p:cNvSpPr txBox="1"/>
            <p:nvPr/>
          </p:nvSpPr>
          <p:spPr>
            <a:xfrm>
              <a:off x="14953414" y="6026638"/>
              <a:ext cx="7066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PCD4</a:t>
              </a:r>
              <a:endParaRPr lang="ko-KR" altLang="en-US" sz="1400"/>
            </a:p>
          </p:txBody>
        </p:sp>
      </p:grpSp>
      <p:cxnSp>
        <p:nvCxnSpPr>
          <p:cNvPr id="339" name="직선 연결선 338">
            <a:extLst>
              <a:ext uri="{FF2B5EF4-FFF2-40B4-BE49-F238E27FC236}">
                <a16:creationId xmlns:a16="http://schemas.microsoft.com/office/drawing/2014/main" id="{717591AC-C323-4D18-BFA5-73BD6D89C462}"/>
              </a:ext>
            </a:extLst>
          </p:cNvPr>
          <p:cNvCxnSpPr>
            <a:cxnSpLocks/>
          </p:cNvCxnSpPr>
          <p:nvPr/>
        </p:nvCxnSpPr>
        <p:spPr>
          <a:xfrm>
            <a:off x="7968153" y="3050837"/>
            <a:ext cx="34826" cy="3348885"/>
          </a:xfrm>
          <a:prstGeom prst="line">
            <a:avLst/>
          </a:prstGeom>
          <a:ln w="28575">
            <a:solidFill>
              <a:srgbClr val="CCCC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id="{E254E5F2-CCD0-42E3-BD08-9B66F946121E}"/>
              </a:ext>
            </a:extLst>
          </p:cNvPr>
          <p:cNvCxnSpPr>
            <a:cxnSpLocks/>
          </p:cNvCxnSpPr>
          <p:nvPr/>
        </p:nvCxnSpPr>
        <p:spPr>
          <a:xfrm>
            <a:off x="7383469" y="3050837"/>
            <a:ext cx="34826" cy="3348885"/>
          </a:xfrm>
          <a:prstGeom prst="line">
            <a:avLst/>
          </a:prstGeom>
          <a:ln w="28575">
            <a:solidFill>
              <a:srgbClr val="CCCC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5816C99A-84A4-4D87-ACC4-707E42A10ABF}"/>
              </a:ext>
            </a:extLst>
          </p:cNvPr>
          <p:cNvCxnSpPr>
            <a:cxnSpLocks/>
          </p:cNvCxnSpPr>
          <p:nvPr/>
        </p:nvCxnSpPr>
        <p:spPr>
          <a:xfrm>
            <a:off x="6798785" y="3050837"/>
            <a:ext cx="34826" cy="3348885"/>
          </a:xfrm>
          <a:prstGeom prst="line">
            <a:avLst/>
          </a:prstGeom>
          <a:ln w="28575">
            <a:solidFill>
              <a:srgbClr val="CCCC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DD5AFBFC-0C16-475B-AC63-1BA9299F810E}"/>
              </a:ext>
            </a:extLst>
          </p:cNvPr>
          <p:cNvCxnSpPr>
            <a:cxnSpLocks/>
          </p:cNvCxnSpPr>
          <p:nvPr/>
        </p:nvCxnSpPr>
        <p:spPr>
          <a:xfrm>
            <a:off x="6214101" y="3050837"/>
            <a:ext cx="34826" cy="3348885"/>
          </a:xfrm>
          <a:prstGeom prst="line">
            <a:avLst/>
          </a:prstGeom>
          <a:ln w="28575">
            <a:solidFill>
              <a:srgbClr val="CCCC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연결선 342">
            <a:extLst>
              <a:ext uri="{FF2B5EF4-FFF2-40B4-BE49-F238E27FC236}">
                <a16:creationId xmlns:a16="http://schemas.microsoft.com/office/drawing/2014/main" id="{5AB85ECD-FB52-47D3-99AC-EDE2A68BAA02}"/>
              </a:ext>
            </a:extLst>
          </p:cNvPr>
          <p:cNvCxnSpPr>
            <a:cxnSpLocks/>
          </p:cNvCxnSpPr>
          <p:nvPr/>
        </p:nvCxnSpPr>
        <p:spPr>
          <a:xfrm>
            <a:off x="5629417" y="3050837"/>
            <a:ext cx="34826" cy="3348885"/>
          </a:xfrm>
          <a:prstGeom prst="line">
            <a:avLst/>
          </a:prstGeom>
          <a:ln w="28575">
            <a:solidFill>
              <a:srgbClr val="CCCC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 343">
            <a:extLst>
              <a:ext uri="{FF2B5EF4-FFF2-40B4-BE49-F238E27FC236}">
                <a16:creationId xmlns:a16="http://schemas.microsoft.com/office/drawing/2014/main" id="{FA05824B-7B41-4254-8412-319B38C08368}"/>
              </a:ext>
            </a:extLst>
          </p:cNvPr>
          <p:cNvCxnSpPr>
            <a:cxnSpLocks/>
          </p:cNvCxnSpPr>
          <p:nvPr/>
        </p:nvCxnSpPr>
        <p:spPr>
          <a:xfrm>
            <a:off x="5044733" y="3050837"/>
            <a:ext cx="34826" cy="3348885"/>
          </a:xfrm>
          <a:prstGeom prst="line">
            <a:avLst/>
          </a:prstGeom>
          <a:ln w="28575">
            <a:solidFill>
              <a:srgbClr val="CCCC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연결선 344">
            <a:extLst>
              <a:ext uri="{FF2B5EF4-FFF2-40B4-BE49-F238E27FC236}">
                <a16:creationId xmlns:a16="http://schemas.microsoft.com/office/drawing/2014/main" id="{D8205207-05E1-47B6-AF16-C20ACB19D83D}"/>
              </a:ext>
            </a:extLst>
          </p:cNvPr>
          <p:cNvCxnSpPr>
            <a:cxnSpLocks/>
          </p:cNvCxnSpPr>
          <p:nvPr/>
        </p:nvCxnSpPr>
        <p:spPr>
          <a:xfrm>
            <a:off x="4460049" y="3050837"/>
            <a:ext cx="34826" cy="3348885"/>
          </a:xfrm>
          <a:prstGeom prst="line">
            <a:avLst/>
          </a:prstGeom>
          <a:ln w="28575">
            <a:solidFill>
              <a:srgbClr val="CCCC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0B8BFC44-0B9E-4DF8-B5B2-90344DCFB9C0}"/>
              </a:ext>
            </a:extLst>
          </p:cNvPr>
          <p:cNvSpPr txBox="1"/>
          <p:nvPr/>
        </p:nvSpPr>
        <p:spPr>
          <a:xfrm>
            <a:off x="12344400" y="9182557"/>
            <a:ext cx="5874868" cy="990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+mn-ea"/>
              </a:rPr>
              <a:t>k = 360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n-ea"/>
              </a:rPr>
              <a:t>도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+mn-ea"/>
              </a:rPr>
              <a:t>PCD (Point Cloud Data)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n-ea"/>
              </a:rPr>
              <a:t>를 얻는 데 걸리는 주기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+mn-ea"/>
              </a:rPr>
              <a:t>N =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n-ea"/>
              </a:rPr>
              <a:t>얻고자 하는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+mn-ea"/>
              </a:rPr>
              <a:t>360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n-ea"/>
              </a:rPr>
              <a:t>도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+mn-ea"/>
              </a:rPr>
              <a:t>PCD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n-ea"/>
              </a:rPr>
              <a:t>의 수</a:t>
            </a:r>
          </a:p>
          <a:p>
            <a:pPr>
              <a:lnSpc>
                <a:spcPct val="110000"/>
              </a:lnSpc>
            </a:pP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+mn-ea"/>
              </a:rPr>
              <a:t>T = 360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n-ea"/>
              </a:rPr>
              <a:t>도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+mn-ea"/>
              </a:rPr>
              <a:t>PCD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n-ea"/>
              </a:rPr>
              <a:t>를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+mn-ea"/>
              </a:rPr>
              <a:t>N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n-ea"/>
              </a:rPr>
              <a:t>개 얻는데 소요되는 시간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3BD98A54-BA07-4F75-AA86-C1C3D7C966A4}"/>
              </a:ext>
            </a:extLst>
          </p:cNvPr>
          <p:cNvSpPr txBox="1"/>
          <p:nvPr/>
        </p:nvSpPr>
        <p:spPr>
          <a:xfrm>
            <a:off x="-2288" y="6972300"/>
            <a:ext cx="18290288" cy="196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32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Pipelining</a:t>
            </a:r>
            <a:r>
              <a:rPr lang="ko-KR" altLang="en-US" sz="32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적용함으로써 얻을 수 있는 속도 향상 </a:t>
            </a:r>
            <a:r>
              <a:rPr lang="en-US" altLang="ko-KR" sz="32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(Sp)</a:t>
            </a:r>
          </a:p>
          <a:p>
            <a:pPr algn="ctr">
              <a:lnSpc>
                <a:spcPct val="110000"/>
              </a:lnSpc>
            </a:pPr>
            <a:r>
              <a:rPr lang="pt-BR" altLang="ko-KR" sz="32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 =	      </a:t>
            </a:r>
            <a:r>
              <a:rPr lang="en-US" altLang="ko-KR" sz="32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 </a:t>
            </a:r>
            <a:r>
              <a:rPr lang="pt-BR" altLang="ko-KR" sz="32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   </a:t>
            </a:r>
            <a:r>
              <a:rPr lang="en-US" altLang="ko-KR" sz="32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=</a:t>
            </a:r>
            <a:r>
              <a:rPr lang="pt-BR" altLang="ko-KR" sz="32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(k * N) / { k + (N - 1) }</a:t>
            </a:r>
          </a:p>
          <a:p>
            <a:pPr algn="ctr">
              <a:lnSpc>
                <a:spcPct val="110000"/>
              </a:lnSpc>
            </a:pPr>
            <a:endParaRPr lang="pt-BR" altLang="ko-KR" sz="2000"/>
          </a:p>
          <a:p>
            <a:pPr algn="ctr">
              <a:lnSpc>
                <a:spcPct val="110000"/>
              </a:lnSpc>
            </a:pPr>
            <a:r>
              <a:rPr lang="en-US" altLang="ko-KR" sz="2800"/>
              <a:t>ex)  (4 * 4) / { 4 + (4 - 1) } = </a:t>
            </a:r>
            <a:r>
              <a:rPr lang="en-US" altLang="ko-KR" sz="2800">
                <a:solidFill>
                  <a:srgbClr val="9D65C9"/>
                </a:solidFill>
              </a:rPr>
              <a:t>2.2857</a:t>
            </a:r>
            <a:r>
              <a:rPr lang="en-US" altLang="ko-KR" sz="2800"/>
              <a:t> </a:t>
            </a:r>
            <a:r>
              <a:rPr lang="ko-KR" altLang="en-US" sz="2800">
                <a:solidFill>
                  <a:srgbClr val="9D65C9"/>
                </a:solidFill>
              </a:rPr>
              <a:t>향상</a:t>
            </a:r>
            <a:endParaRPr lang="en-US" altLang="ko-KR" sz="2800">
              <a:solidFill>
                <a:srgbClr val="9D65C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7" name="TextBox 1006">
                <a:extLst>
                  <a:ext uri="{FF2B5EF4-FFF2-40B4-BE49-F238E27FC236}">
                    <a16:creationId xmlns:a16="http://schemas.microsoft.com/office/drawing/2014/main" id="{C28AEAB4-1A38-400E-93E6-CC3BB4E25CB2}"/>
                  </a:ext>
                </a:extLst>
              </p:cNvPr>
              <p:cNvSpPr txBox="1"/>
              <p:nvPr/>
            </p:nvSpPr>
            <p:spPr>
              <a:xfrm>
                <a:off x="6836392" y="7562146"/>
                <a:ext cx="11914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3200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3200" i="1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ko-KR" sz="3200">
                    <a:latin typeface="+mj-lt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3200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3200" i="1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endParaRPr lang="ko-KR" altLang="en-US" sz="3200">
                  <a:latin typeface="+mj-lt"/>
                </a:endParaRPr>
              </a:p>
            </p:txBody>
          </p:sp>
        </mc:Choice>
        <mc:Fallback xmlns="">
          <p:sp>
            <p:nvSpPr>
              <p:cNvPr id="1007" name="TextBox 1006">
                <a:extLst>
                  <a:ext uri="{FF2B5EF4-FFF2-40B4-BE49-F238E27FC236}">
                    <a16:creationId xmlns:a16="http://schemas.microsoft.com/office/drawing/2014/main" id="{C28AEAB4-1A38-400E-93E6-CC3BB4E25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392" y="7562146"/>
                <a:ext cx="119148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Object 6">
            <a:extLst>
              <a:ext uri="{FF2B5EF4-FFF2-40B4-BE49-F238E27FC236}">
                <a16:creationId xmlns:a16="http://schemas.microsoft.com/office/drawing/2014/main" id="{D847AFFD-A333-49D1-AC71-37A7E2DE6E52}"/>
              </a:ext>
            </a:extLst>
          </p:cNvPr>
          <p:cNvSpPr txBox="1"/>
          <p:nvPr/>
        </p:nvSpPr>
        <p:spPr>
          <a:xfrm>
            <a:off x="461636" y="9984888"/>
            <a:ext cx="87135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>
                <a:solidFill>
                  <a:schemeClr val="bg1">
                    <a:lumMod val="65000"/>
                  </a:schemeClr>
                </a:solidFill>
                <a:latin typeface="+mn-ea"/>
              </a:rPr>
              <a:t>출처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+mn-ea"/>
              </a:rPr>
              <a:t>: </a:t>
            </a:r>
            <a:r>
              <a:rPr lang="ko-KR" altLang="en-US" sz="1400">
                <a:solidFill>
                  <a:schemeClr val="bg1">
                    <a:lumMod val="65000"/>
                  </a:schemeClr>
                </a:solidFill>
                <a:latin typeface="+mn-ea"/>
              </a:rPr>
              <a:t>파이프 라이닝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  <a:latin typeface="+mn-ea"/>
              </a:rPr>
              <a:t>, 2020.03.16, https://jokerkwu.tistory.com/120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249CEBE-564B-4F69-938E-56E6F965F270}"/>
              </a:ext>
            </a:extLst>
          </p:cNvPr>
          <p:cNvSpPr txBox="1"/>
          <p:nvPr/>
        </p:nvSpPr>
        <p:spPr>
          <a:xfrm>
            <a:off x="3783877" y="623448"/>
            <a:ext cx="1195711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파이프라이닝은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처리량을 높이는 기술이고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종단간 응답시간을 줄이는 기술은 아님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그럼에도 불구하고 </a:t>
            </a:r>
            <a:r>
              <a:rPr lang="ko-KR" alt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파이프라이닝이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의미가 있는 이유는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8245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500" kern="0" spc="-150">
                <a:solidFill>
                  <a:srgbClr val="25599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Noto Sans CJK KR Black" pitchFamily="34" charset="0"/>
              </a:rPr>
              <a:t>적용 기술</a:t>
            </a:r>
            <a:endParaRPr lang="en-US" spc="-15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324297" y="1065480"/>
            <a:ext cx="878568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200" kern="0" spc="-100">
                <a:solidFill>
                  <a:srgbClr val="25599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DemiLight" pitchFamily="34" charset="0"/>
              </a:rPr>
              <a:t>적용 기술</a:t>
            </a:r>
            <a:endParaRPr lang="en-US" sz="2200" kern="0" spc="-100" dirty="0">
              <a:solidFill>
                <a:srgbClr val="255994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Noto Sans CJK KR DemiLight" pitchFamily="34" charset="0"/>
            </a:endParaRPr>
          </a:p>
          <a:p>
            <a:pPr algn="r"/>
            <a:r>
              <a:rPr lang="en-US" sz="2200" b="1" kern="0" spc="-100">
                <a:solidFill>
                  <a:srgbClr val="25599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CJK KR Bold" pitchFamily="34" charset="0"/>
              </a:rPr>
              <a:t>04</a:t>
            </a:r>
            <a:endParaRPr lang="en-US" sz="2200" b="1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A50DB4-DB26-4755-9D98-A91B58444F71}"/>
              </a:ext>
            </a:extLst>
          </p:cNvPr>
          <p:cNvSpPr txBox="1"/>
          <p:nvPr/>
        </p:nvSpPr>
        <p:spPr>
          <a:xfrm>
            <a:off x="1175748" y="2407366"/>
            <a:ext cx="92613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+mj-ea"/>
                <a:ea typeface="+mj-ea"/>
              </a:rPr>
              <a:t>오픈소스</a:t>
            </a:r>
            <a:r>
              <a:rPr lang="en-US" altLang="ko-KR" sz="3000">
                <a:latin typeface="+mj-ea"/>
                <a:ea typeface="+mj-ea"/>
              </a:rPr>
              <a:t>: </a:t>
            </a:r>
            <a:r>
              <a:rPr lang="ko-KR" altLang="en-US" sz="3000">
                <a:latin typeface="+mj-ea"/>
                <a:ea typeface="+mj-ea"/>
              </a:rPr>
              <a:t>익서스 라이더 드라이버 </a:t>
            </a:r>
            <a:r>
              <a:rPr lang="en-US" altLang="ko-KR" sz="3000">
                <a:latin typeface="+mj-ea"/>
                <a:ea typeface="+mj-ea"/>
              </a:rPr>
              <a:t>(ROS1 </a:t>
            </a:r>
            <a:r>
              <a:rPr lang="ko-KR" altLang="en-US" sz="3000">
                <a:latin typeface="+mj-ea"/>
                <a:ea typeface="+mj-ea"/>
              </a:rPr>
              <a:t>버전</a:t>
            </a:r>
            <a:r>
              <a:rPr lang="en-US" altLang="ko-KR" sz="3000">
                <a:latin typeface="+mj-ea"/>
                <a:ea typeface="+mj-ea"/>
              </a:rPr>
              <a:t>)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614C28F-590B-4542-A3A8-8B8B121EC318}"/>
              </a:ext>
            </a:extLst>
          </p:cNvPr>
          <p:cNvGrpSpPr/>
          <p:nvPr/>
        </p:nvGrpSpPr>
        <p:grpSpPr>
          <a:xfrm>
            <a:off x="833948" y="6307670"/>
            <a:ext cx="7167052" cy="2855452"/>
            <a:chOff x="10705202" y="7527200"/>
            <a:chExt cx="6307772" cy="2376752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CB761B7-0F85-4ADD-A5E5-F99C902BDDC9}"/>
                </a:ext>
              </a:extLst>
            </p:cNvPr>
            <p:cNvSpPr/>
            <p:nvPr/>
          </p:nvSpPr>
          <p:spPr bwMode="auto">
            <a:xfrm>
              <a:off x="13286405" y="7527200"/>
              <a:ext cx="1157814" cy="102245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3399FF"/>
                </a:buClr>
              </a:pPr>
              <a:r>
                <a:rPr lang="en-US" altLang="ko-KR" b="1" kern="0">
                  <a:latin typeface="+mn-lt"/>
                </a:rPr>
                <a:t>Midend 1</a:t>
              </a:r>
            </a:p>
            <a:p>
              <a:pPr algn="ctr">
                <a:buClr>
                  <a:srgbClr val="3399FF"/>
                </a:buClr>
              </a:pPr>
              <a:r>
                <a:rPr lang="en-US" altLang="ko-KR" sz="1600" b="1" kern="0">
                  <a:solidFill>
                    <a:srgbClr val="0070C0"/>
                  </a:solidFill>
                  <a:latin typeface="+mn-lt"/>
                </a:rPr>
                <a:t>(OSI 64)</a:t>
              </a:r>
              <a:endParaRPr lang="ko-KR" altLang="en-US" b="1" kern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0D3D437-9F50-4C82-8380-8A0ABE47FEEC}"/>
                </a:ext>
              </a:extLst>
            </p:cNvPr>
            <p:cNvSpPr/>
            <p:nvPr/>
          </p:nvSpPr>
          <p:spPr bwMode="auto">
            <a:xfrm>
              <a:off x="13286404" y="8881497"/>
              <a:ext cx="1157817" cy="102245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3399FF"/>
                </a:buClr>
              </a:pPr>
              <a:r>
                <a:rPr lang="en-US" altLang="ko-KR" b="1" kern="0">
                  <a:latin typeface="+mn-lt"/>
                </a:rPr>
                <a:t>Midend 2</a:t>
              </a:r>
            </a:p>
            <a:p>
              <a:pPr algn="ctr">
                <a:buClr>
                  <a:srgbClr val="3399FF"/>
                </a:buClr>
              </a:pPr>
              <a:r>
                <a:rPr lang="en-US" altLang="ko-KR" sz="1600" b="1" kern="0">
                  <a:solidFill>
                    <a:srgbClr val="FF0000"/>
                  </a:solidFill>
                  <a:latin typeface="+mn-lt"/>
                </a:rPr>
                <a:t>(VLP 16)</a:t>
              </a:r>
              <a:endParaRPr lang="ko-KR" altLang="en-US" sz="1600" b="1" kern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7EA2321-1458-4D7E-BBBE-8A35456D46A1}"/>
                </a:ext>
              </a:extLst>
            </p:cNvPr>
            <p:cNvSpPr/>
            <p:nvPr/>
          </p:nvSpPr>
          <p:spPr bwMode="auto">
            <a:xfrm>
              <a:off x="10705202" y="8217813"/>
              <a:ext cx="1157817" cy="102245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3399FF"/>
                </a:buClr>
              </a:pPr>
              <a:r>
                <a:rPr lang="en-US" altLang="ko-KR" b="1" kern="0">
                  <a:latin typeface="+mn-lt"/>
                </a:rPr>
                <a:t>Frontend</a:t>
              </a:r>
              <a:endParaRPr lang="ko-KR" altLang="en-US" b="1" kern="0">
                <a:latin typeface="+mn-lt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667D5AA-4112-44A4-9A90-9115775E0DDD}"/>
                </a:ext>
              </a:extLst>
            </p:cNvPr>
            <p:cNvSpPr/>
            <p:nvPr/>
          </p:nvSpPr>
          <p:spPr bwMode="auto">
            <a:xfrm>
              <a:off x="15855160" y="8217813"/>
              <a:ext cx="1157814" cy="102245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3399FF"/>
                </a:buClr>
              </a:pPr>
              <a:r>
                <a:rPr lang="en-US" altLang="ko-KR" b="1" kern="0">
                  <a:latin typeface="+mn-lt"/>
                </a:rPr>
                <a:t>Backend</a:t>
              </a:r>
              <a:endParaRPr lang="ko-KR" altLang="en-US" b="1" kern="0">
                <a:latin typeface="+mn-lt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88AFE17-7242-43D6-BDE4-30C4052F6563}"/>
                </a:ext>
              </a:extLst>
            </p:cNvPr>
            <p:cNvCxnSpPr>
              <a:cxnSpLocks/>
              <a:stCxn id="35" idx="7"/>
              <a:endCxn id="33" idx="2"/>
            </p:cNvCxnSpPr>
            <p:nvPr/>
          </p:nvCxnSpPr>
          <p:spPr bwMode="auto">
            <a:xfrm flipV="1">
              <a:off x="11693461" y="8038428"/>
              <a:ext cx="1592944" cy="32912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E4DFD46-5903-4D3C-AA72-631821B1A993}"/>
                </a:ext>
              </a:extLst>
            </p:cNvPr>
            <p:cNvCxnSpPr>
              <a:cxnSpLocks/>
              <a:stCxn id="35" idx="5"/>
              <a:endCxn id="34" idx="2"/>
            </p:cNvCxnSpPr>
            <p:nvPr/>
          </p:nvCxnSpPr>
          <p:spPr bwMode="auto">
            <a:xfrm>
              <a:off x="11693461" y="9090533"/>
              <a:ext cx="1592943" cy="30219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4FF75C42-562E-4DAD-B719-D648A3F52278}"/>
                </a:ext>
              </a:extLst>
            </p:cNvPr>
            <p:cNvCxnSpPr>
              <a:cxnSpLocks/>
              <a:stCxn id="33" idx="6"/>
              <a:endCxn id="36" idx="1"/>
            </p:cNvCxnSpPr>
            <p:nvPr/>
          </p:nvCxnSpPr>
          <p:spPr bwMode="auto">
            <a:xfrm>
              <a:off x="14444219" y="8038428"/>
              <a:ext cx="1580499" cy="32912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3396A5B-68AD-4EE7-852C-109472D9977F}"/>
                </a:ext>
              </a:extLst>
            </p:cNvPr>
            <p:cNvCxnSpPr>
              <a:cxnSpLocks/>
              <a:stCxn id="34" idx="6"/>
              <a:endCxn id="36" idx="3"/>
            </p:cNvCxnSpPr>
            <p:nvPr/>
          </p:nvCxnSpPr>
          <p:spPr bwMode="auto">
            <a:xfrm flipV="1">
              <a:off x="14444221" y="9090533"/>
              <a:ext cx="1580497" cy="30219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28C8323-5F8F-4ACA-9F21-C9738EB6BB09}"/>
                </a:ext>
              </a:extLst>
            </p:cNvPr>
            <p:cNvSpPr txBox="1"/>
            <p:nvPr/>
          </p:nvSpPr>
          <p:spPr bwMode="auto">
            <a:xfrm>
              <a:off x="11531062" y="7666259"/>
              <a:ext cx="1623436" cy="40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buClr>
                  <a:srgbClr val="3399FF"/>
                </a:buClr>
              </a:pPr>
              <a:r>
                <a:rPr lang="en-US" altLang="ko-KR" sz="1600" b="1" kern="0">
                  <a:latin typeface="+mn-lt"/>
                </a:rPr>
                <a:t>/right/lidar_msg</a:t>
              </a:r>
            </a:p>
            <a:p>
              <a:pPr algn="ctr">
                <a:buClr>
                  <a:srgbClr val="3399FF"/>
                </a:buClr>
              </a:pPr>
              <a:r>
                <a:rPr lang="en-US" altLang="ko-KR" sz="1600" b="1" kern="0">
                  <a:latin typeface="+mn-lt"/>
                </a:rPr>
                <a:t>(OSI64.msg)</a:t>
              </a:r>
              <a:endParaRPr lang="ko-KR" altLang="en-US" sz="1600" b="1" kern="0" dirty="0">
                <a:latin typeface="+mn-lt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0229230-B2F8-454D-BC50-D9FF048C3C39}"/>
                </a:ext>
              </a:extLst>
            </p:cNvPr>
            <p:cNvSpPr txBox="1"/>
            <p:nvPr/>
          </p:nvSpPr>
          <p:spPr bwMode="auto">
            <a:xfrm>
              <a:off x="11655454" y="9405916"/>
              <a:ext cx="1344978" cy="40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buClr>
                  <a:srgbClr val="3399FF"/>
                </a:buClr>
              </a:pPr>
              <a:r>
                <a:rPr lang="en-US" altLang="ko-KR" sz="1600" b="1" kern="0">
                  <a:latin typeface="+mn-lt"/>
                </a:rPr>
                <a:t>/left/lidar_msg</a:t>
              </a:r>
            </a:p>
            <a:p>
              <a:pPr algn="ctr">
                <a:buClr>
                  <a:srgbClr val="3399FF"/>
                </a:buClr>
              </a:pPr>
              <a:r>
                <a:rPr lang="en-US" altLang="ko-KR" sz="1600" b="1" kern="0">
                  <a:latin typeface="+mn-lt"/>
                </a:rPr>
                <a:t>(VLP16.msg)</a:t>
              </a:r>
              <a:endParaRPr lang="ko-KR" altLang="en-US" sz="1600" b="1" kern="0" dirty="0">
                <a:latin typeface="+mn-lt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54D836A-71EB-4928-B52F-266EC6F845B8}"/>
                </a:ext>
              </a:extLst>
            </p:cNvPr>
            <p:cNvGrpSpPr/>
            <p:nvPr/>
          </p:nvGrpSpPr>
          <p:grpSpPr>
            <a:xfrm>
              <a:off x="14888585" y="7734266"/>
              <a:ext cx="528727" cy="552196"/>
              <a:chOff x="5483433" y="4797152"/>
              <a:chExt cx="528727" cy="55219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CA08C9B-24DE-4B25-A88B-64BD869A93C2}"/>
                  </a:ext>
                </a:extLst>
              </p:cNvPr>
              <p:cNvSpPr/>
              <p:nvPr/>
            </p:nvSpPr>
            <p:spPr bwMode="auto">
              <a:xfrm>
                <a:off x="5483433" y="5131018"/>
                <a:ext cx="216812" cy="218330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3399FF"/>
                  </a:buClr>
                </a:pPr>
                <a:endParaRPr lang="ko-KR" altLang="en-US" b="1" kern="0">
                  <a:solidFill>
                    <a:schemeClr val="bg1"/>
                  </a:solidFill>
                  <a:latin typeface="+mn-lt"/>
                </a:endParaRPr>
              </a:p>
            </p:txBody>
          </p: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F0107143-33C9-41DE-A8B8-F5A64534393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591840" y="4797152"/>
                <a:ext cx="0" cy="453372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85D07A17-C95F-47D2-AE20-D189FC3D6E6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91840" y="5250524"/>
                <a:ext cx="420320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701B729-1F85-4FBB-8EA2-52793FE4B6C5}"/>
                </a:ext>
              </a:extLst>
            </p:cNvPr>
            <p:cNvGrpSpPr/>
            <p:nvPr/>
          </p:nvGrpSpPr>
          <p:grpSpPr>
            <a:xfrm rot="20541185">
              <a:off x="14938163" y="8781775"/>
              <a:ext cx="528727" cy="552196"/>
              <a:chOff x="5483433" y="4797152"/>
              <a:chExt cx="528727" cy="552196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E6E2BE16-3E81-4AFB-9BFD-5BEBFA7E1702}"/>
                  </a:ext>
                </a:extLst>
              </p:cNvPr>
              <p:cNvSpPr/>
              <p:nvPr/>
            </p:nvSpPr>
            <p:spPr bwMode="auto">
              <a:xfrm>
                <a:off x="5483433" y="5131018"/>
                <a:ext cx="216812" cy="21833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3399FF"/>
                  </a:buClr>
                </a:pPr>
                <a:endParaRPr lang="ko-KR" altLang="en-US" b="1" kern="0">
                  <a:solidFill>
                    <a:schemeClr val="bg1"/>
                  </a:solidFill>
                  <a:latin typeface="+mn-lt"/>
                </a:endParaRPr>
              </a:p>
            </p:txBody>
          </p: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5A769E1B-427C-4922-8BE2-3FCB73A1091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591840" y="4797152"/>
                <a:ext cx="0" cy="453372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1304C51D-99F6-46D1-829C-667CC7D7741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91840" y="5250524"/>
                <a:ext cx="420320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sp>
        <p:nvSpPr>
          <p:cNvPr id="51" name="Object 6">
            <a:extLst>
              <a:ext uri="{FF2B5EF4-FFF2-40B4-BE49-F238E27FC236}">
                <a16:creationId xmlns:a16="http://schemas.microsoft.com/office/drawing/2014/main" id="{959E1CFB-43C1-47FB-9FBA-9FE8FFF919A7}"/>
              </a:ext>
            </a:extLst>
          </p:cNvPr>
          <p:cNvSpPr txBox="1"/>
          <p:nvPr/>
        </p:nvSpPr>
        <p:spPr>
          <a:xfrm>
            <a:off x="8584189" y="9620190"/>
            <a:ext cx="917041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+mn-ea"/>
                <a:cs typeface="Noto Sans CJK KR Medium" pitchFamily="34" charset="0"/>
              </a:rPr>
              <a:t>GitHub </a:t>
            </a: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+mn-ea"/>
                <a:cs typeface="Noto Sans CJK KR Medium" pitchFamily="34" charset="0"/>
              </a:rPr>
              <a:t>주소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+mn-ea"/>
                <a:cs typeface="Noto Sans CJK KR Medium" pitchFamily="34" charset="0"/>
              </a:rPr>
              <a:t>: https://github.com/ICHTHUS-SSU/ichthus_lidar_driver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AA820C8-33A0-45F1-9A1B-3DB34FC12CB0}"/>
              </a:ext>
            </a:extLst>
          </p:cNvPr>
          <p:cNvSpPr txBox="1"/>
          <p:nvPr/>
        </p:nvSpPr>
        <p:spPr>
          <a:xfrm>
            <a:off x="8584187" y="3114302"/>
            <a:ext cx="8869864" cy="2277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+mj-ea"/>
                <a:ea typeface="+mj-ea"/>
              </a:rPr>
              <a:t>Frontend Node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+mn-ea"/>
              </a:rPr>
              <a:t>socket mode : </a:t>
            </a:r>
            <a:r>
              <a:rPr lang="ko-KR" altLang="en-US" sz="2400">
                <a:latin typeface="+mn-ea"/>
              </a:rPr>
              <a:t>라이더에 연결된 </a:t>
            </a:r>
            <a:r>
              <a:rPr lang="en-US" altLang="ko-KR" sz="2400">
                <a:latin typeface="+mn-ea"/>
              </a:rPr>
              <a:t>UDP</a:t>
            </a:r>
            <a:r>
              <a:rPr lang="ko-KR" altLang="en-US" sz="2400">
                <a:latin typeface="+mn-ea"/>
              </a:rPr>
              <a:t>소켓을 통해 라이더로부터 메시지를 받아서 </a:t>
            </a:r>
            <a:r>
              <a:rPr lang="en-US" altLang="ko-KR" sz="2400">
                <a:latin typeface="+mn-ea"/>
              </a:rPr>
              <a:t>midend node</a:t>
            </a:r>
            <a:r>
              <a:rPr lang="ko-KR" altLang="en-US" sz="2400">
                <a:latin typeface="+mn-ea"/>
              </a:rPr>
              <a:t>에게 </a:t>
            </a:r>
            <a:r>
              <a:rPr lang="en-US" altLang="ko-KR" sz="2400">
                <a:latin typeface="+mn-ea"/>
              </a:rPr>
              <a:t>publish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+mn-ea"/>
              </a:rPr>
              <a:t>pcap play mode : </a:t>
            </a:r>
            <a:r>
              <a:rPr lang="ko-KR" altLang="en-US" sz="2400">
                <a:latin typeface="+mn-ea"/>
              </a:rPr>
              <a:t>미리 녹화된 </a:t>
            </a:r>
            <a:r>
              <a:rPr lang="en-US" altLang="ko-KR" sz="2400">
                <a:latin typeface="+mn-ea"/>
              </a:rPr>
              <a:t>pcap</a:t>
            </a:r>
            <a:r>
              <a:rPr lang="ko-KR" altLang="en-US" sz="2400">
                <a:latin typeface="+mn-ea"/>
              </a:rPr>
              <a:t>파일로부터 라이더 메시지를 받아서 </a:t>
            </a:r>
            <a:r>
              <a:rPr lang="en-US" altLang="ko-KR" sz="2400">
                <a:latin typeface="+mn-ea"/>
              </a:rPr>
              <a:t>midend node</a:t>
            </a:r>
            <a:r>
              <a:rPr lang="ko-KR" altLang="en-US" sz="2400">
                <a:latin typeface="+mn-ea"/>
              </a:rPr>
              <a:t>에게 </a:t>
            </a:r>
            <a:r>
              <a:rPr lang="en-US" altLang="ko-KR" sz="2400">
                <a:latin typeface="+mn-ea"/>
              </a:rPr>
              <a:t>publish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39DB45-456C-480C-A266-1F947A7BBEF9}"/>
              </a:ext>
            </a:extLst>
          </p:cNvPr>
          <p:cNvSpPr txBox="1"/>
          <p:nvPr/>
        </p:nvSpPr>
        <p:spPr>
          <a:xfrm>
            <a:off x="8584188" y="5514692"/>
            <a:ext cx="8869863" cy="1834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+mj-ea"/>
                <a:ea typeface="+mj-ea"/>
              </a:rPr>
              <a:t>Midend Node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+mn-ea"/>
              </a:rPr>
              <a:t>각 라이더에 대해 </a:t>
            </a:r>
            <a:r>
              <a:rPr lang="en-US" altLang="ko-KR" sz="2400">
                <a:latin typeface="+mn-ea"/>
              </a:rPr>
              <a:t>midend node </a:t>
            </a:r>
            <a:r>
              <a:rPr lang="ko-KR" altLang="en-US" sz="2400">
                <a:latin typeface="+mn-ea"/>
              </a:rPr>
              <a:t>생성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+mn-ea"/>
              </a:rPr>
              <a:t>frontend node</a:t>
            </a:r>
            <a:r>
              <a:rPr lang="ko-KR" altLang="en-US" sz="2400">
                <a:latin typeface="+mn-ea"/>
              </a:rPr>
              <a:t>로부터 </a:t>
            </a:r>
            <a:r>
              <a:rPr lang="en-US" altLang="ko-KR" sz="2400">
                <a:latin typeface="+mn-ea"/>
              </a:rPr>
              <a:t>subscribe</a:t>
            </a:r>
            <a:r>
              <a:rPr lang="ko-KR" altLang="en-US" sz="2400">
                <a:latin typeface="+mn-ea"/>
              </a:rPr>
              <a:t>한 라이더 메시지를 </a:t>
            </a:r>
            <a:r>
              <a:rPr lang="en-US" altLang="ko-KR" sz="2400">
                <a:latin typeface="+mn-ea"/>
              </a:rPr>
              <a:t>point cloud </a:t>
            </a:r>
            <a:r>
              <a:rPr lang="ko-KR" altLang="en-US" sz="2400">
                <a:latin typeface="+mn-ea"/>
              </a:rPr>
              <a:t>데이터로 변환해서 </a:t>
            </a:r>
            <a:r>
              <a:rPr lang="en-US" altLang="ko-KR" sz="2400">
                <a:latin typeface="+mn-ea"/>
              </a:rPr>
              <a:t>backend node</a:t>
            </a:r>
            <a:r>
              <a:rPr lang="ko-KR" altLang="en-US" sz="2400">
                <a:latin typeface="+mn-ea"/>
              </a:rPr>
              <a:t>에게 </a:t>
            </a:r>
            <a:r>
              <a:rPr lang="en-US" altLang="ko-KR" sz="2400">
                <a:latin typeface="+mn-ea"/>
              </a:rPr>
              <a:t>publish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D203C8-080D-43BD-B1E5-0EBC86A1FF78}"/>
              </a:ext>
            </a:extLst>
          </p:cNvPr>
          <p:cNvSpPr txBox="1"/>
          <p:nvPr/>
        </p:nvSpPr>
        <p:spPr>
          <a:xfrm>
            <a:off x="8584188" y="7471883"/>
            <a:ext cx="8869864" cy="1390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+mj-ea"/>
                <a:ea typeface="+mj-ea"/>
              </a:rPr>
              <a:t>Backend Node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+mn-ea"/>
              </a:rPr>
              <a:t>각각의 </a:t>
            </a:r>
            <a:r>
              <a:rPr lang="en-US" altLang="ko-KR" sz="2400">
                <a:latin typeface="+mn-ea"/>
              </a:rPr>
              <a:t>midend node</a:t>
            </a:r>
            <a:r>
              <a:rPr lang="ko-KR" altLang="en-US" sz="2400">
                <a:latin typeface="+mn-ea"/>
              </a:rPr>
              <a:t>로부터 </a:t>
            </a:r>
            <a:r>
              <a:rPr lang="en-US" altLang="ko-KR" sz="2400">
                <a:latin typeface="+mn-ea"/>
              </a:rPr>
              <a:t>point cloud </a:t>
            </a:r>
            <a:r>
              <a:rPr lang="ko-KR" altLang="en-US" sz="2400">
                <a:latin typeface="+mn-ea"/>
              </a:rPr>
              <a:t>데이터를 수신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+mn-ea"/>
              </a:rPr>
              <a:t>수집한 </a:t>
            </a:r>
            <a:r>
              <a:rPr lang="en-US" altLang="ko-KR" sz="2400">
                <a:latin typeface="+mn-ea"/>
              </a:rPr>
              <a:t>point cloud </a:t>
            </a:r>
            <a:r>
              <a:rPr lang="ko-KR" altLang="en-US" sz="2400">
                <a:latin typeface="+mn-ea"/>
              </a:rPr>
              <a:t>데이터들을 차량 좌표계를 기준으로 병합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79F78B-6003-43FB-9EDF-1046E7FBD5D0}"/>
              </a:ext>
            </a:extLst>
          </p:cNvPr>
          <p:cNvSpPr txBox="1"/>
          <p:nvPr/>
        </p:nvSpPr>
        <p:spPr>
          <a:xfrm>
            <a:off x="988723" y="3176022"/>
            <a:ext cx="7012277" cy="2277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+mn-ea"/>
              </a:rPr>
              <a:t>자율 주행 차량을 위해 설계된 </a:t>
            </a:r>
            <a:r>
              <a:rPr lang="en-US" altLang="ko-KR" sz="2400">
                <a:latin typeface="+mn-ea"/>
              </a:rPr>
              <a:t>multi-lidar fusion </a:t>
            </a:r>
            <a:r>
              <a:rPr lang="ko-KR" altLang="en-US" sz="2400">
                <a:latin typeface="+mn-ea"/>
              </a:rPr>
              <a:t>드라이버</a:t>
            </a:r>
            <a:endParaRPr lang="en-US" altLang="ko-KR" sz="2400"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+mn-ea"/>
              </a:rPr>
              <a:t>복수 개의 라이더들로부터 수집한 라이더 메시지들을 </a:t>
            </a:r>
            <a:r>
              <a:rPr lang="en-US" altLang="ko-KR" sz="2400">
                <a:latin typeface="+mn-ea"/>
              </a:rPr>
              <a:t>cloud </a:t>
            </a:r>
            <a:r>
              <a:rPr lang="ko-KR" altLang="en-US" sz="2400">
                <a:latin typeface="+mn-ea"/>
              </a:rPr>
              <a:t>형태로 변환하고</a:t>
            </a:r>
            <a:r>
              <a:rPr lang="en-US" altLang="ko-KR" sz="2400">
                <a:latin typeface="+mn-ea"/>
              </a:rPr>
              <a:t>, </a:t>
            </a:r>
            <a:r>
              <a:rPr lang="ko-KR" altLang="en-US" sz="2400">
                <a:latin typeface="+mn-ea"/>
              </a:rPr>
              <a:t>차량 좌표계를 기준으로 </a:t>
            </a:r>
            <a:r>
              <a:rPr lang="en-US" altLang="ko-KR" sz="2400">
                <a:latin typeface="+mn-ea"/>
              </a:rPr>
              <a:t>cloud </a:t>
            </a:r>
            <a:r>
              <a:rPr lang="ko-KR" altLang="en-US" sz="2400">
                <a:latin typeface="+mn-ea"/>
              </a:rPr>
              <a:t>들을 병합하는 기능 수행</a:t>
            </a:r>
            <a:endParaRPr lang="en-US" altLang="ko-KR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87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500" kern="0" spc="-150">
                <a:solidFill>
                  <a:srgbClr val="25599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Noto Sans CJK KR Black" pitchFamily="34" charset="0"/>
              </a:rPr>
              <a:t>적용 기술</a:t>
            </a:r>
            <a:endParaRPr lang="en-US" spc="-15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324297" y="1065480"/>
            <a:ext cx="878568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200" kern="0" spc="-100">
                <a:solidFill>
                  <a:srgbClr val="25599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DemiLight" pitchFamily="34" charset="0"/>
              </a:rPr>
              <a:t>적용 기술</a:t>
            </a:r>
            <a:endParaRPr lang="en-US" sz="2200" kern="0" spc="-100" dirty="0">
              <a:solidFill>
                <a:srgbClr val="255994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Noto Sans CJK KR DemiLight" pitchFamily="34" charset="0"/>
            </a:endParaRPr>
          </a:p>
          <a:p>
            <a:pPr algn="r"/>
            <a:r>
              <a:rPr lang="en-US" sz="2200" b="1" kern="0" spc="-100">
                <a:solidFill>
                  <a:srgbClr val="25599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CJK KR Bold" pitchFamily="34" charset="0"/>
              </a:rPr>
              <a:t>04</a:t>
            </a:r>
            <a:endParaRPr lang="en-US" sz="2200" b="1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76B27C9F-6BA4-4B44-AA75-0C80B77E5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811155"/>
            <a:ext cx="5844873" cy="25324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CBFEE5-5601-4C91-AA54-9E3863CF247C}"/>
              </a:ext>
            </a:extLst>
          </p:cNvPr>
          <p:cNvSpPr txBox="1"/>
          <p:nvPr/>
        </p:nvSpPr>
        <p:spPr>
          <a:xfrm>
            <a:off x="1295400" y="2498555"/>
            <a:ext cx="6876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+mj-ea"/>
                <a:ea typeface="+mj-ea"/>
              </a:rPr>
              <a:t>Lane Detection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4F9920-AC46-43AC-B470-B748780E024C}"/>
              </a:ext>
            </a:extLst>
          </p:cNvPr>
          <p:cNvSpPr txBox="1"/>
          <p:nvPr/>
        </p:nvSpPr>
        <p:spPr>
          <a:xfrm>
            <a:off x="1295401" y="3021775"/>
            <a:ext cx="7468742" cy="191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>
                <a:latin typeface="+mn-ea"/>
              </a:rPr>
              <a:t>라이더가 스캔할 당시에 수집된 포인트의 반사 신호의 세기 </a:t>
            </a:r>
            <a:r>
              <a:rPr lang="en-US" altLang="ko-KR" sz="2000">
                <a:latin typeface="+mn-ea"/>
              </a:rPr>
              <a:t>(intensity) </a:t>
            </a:r>
            <a:r>
              <a:rPr lang="ko-KR" altLang="en-US" sz="2000">
                <a:latin typeface="+mn-ea"/>
              </a:rPr>
              <a:t>를 사용하여 노면 표시 추출</a:t>
            </a:r>
            <a:endParaRPr lang="en-US" altLang="ko-KR" sz="2000">
              <a:latin typeface="+mn-ea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>
                <a:latin typeface="+mn-ea"/>
              </a:rPr>
              <a:t>반사광의 세기는 밝은색의 노면 표시에 대해 큰 값을 가짐</a:t>
            </a:r>
            <a:endParaRPr lang="en-US" altLang="ko-KR" sz="2000">
              <a:latin typeface="+mn-ea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>
                <a:latin typeface="+mn-ea"/>
              </a:rPr>
              <a:t>반사광의 세기가 일정 값 이상인 포인트들을 모아서 추세를 관찰하면 차선 식별이 가능함</a:t>
            </a:r>
            <a:endParaRPr lang="en-US" altLang="ko-KR" sz="200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6315A0-CE25-4EC2-9DA5-2908FF08574A}"/>
              </a:ext>
            </a:extLst>
          </p:cNvPr>
          <p:cNvSpPr txBox="1"/>
          <p:nvPr/>
        </p:nvSpPr>
        <p:spPr>
          <a:xfrm>
            <a:off x="9372599" y="7788445"/>
            <a:ext cx="7504242" cy="1174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>
                <a:latin typeface="+mn-ea"/>
              </a:rPr>
              <a:t>복수 개의 </a:t>
            </a:r>
            <a:r>
              <a:rPr lang="en-US" altLang="ko-KR" sz="2000">
                <a:latin typeface="+mn-ea"/>
              </a:rPr>
              <a:t>Node </a:t>
            </a:r>
            <a:r>
              <a:rPr lang="ko-KR" altLang="en-US" sz="2000">
                <a:latin typeface="+mn-ea"/>
              </a:rPr>
              <a:t>들을 단일 </a:t>
            </a:r>
            <a:r>
              <a:rPr lang="en-US" altLang="ko-KR" sz="2000">
                <a:latin typeface="+mn-ea"/>
              </a:rPr>
              <a:t>process </a:t>
            </a:r>
            <a:r>
              <a:rPr lang="ko-KR" altLang="en-US" sz="2000">
                <a:latin typeface="+mn-ea"/>
              </a:rPr>
              <a:t>에서 동작 가능</a:t>
            </a:r>
            <a:endParaRPr lang="en-US" altLang="ko-KR" sz="2000">
              <a:latin typeface="+mn-ea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>
                <a:latin typeface="+mn-ea"/>
              </a:rPr>
              <a:t>이때</a:t>
            </a:r>
            <a:r>
              <a:rPr lang="en-US" altLang="ko-KR" sz="2000">
                <a:latin typeface="+mn-ea"/>
              </a:rPr>
              <a:t>, Node</a:t>
            </a:r>
            <a:r>
              <a:rPr lang="ko-KR" altLang="en-US" sz="2000">
                <a:latin typeface="+mn-ea"/>
              </a:rPr>
              <a:t> 간의 데이터 통신에 있어 고정된 메모리 공간을 사용하도록 하는 </a:t>
            </a:r>
            <a:r>
              <a:rPr lang="en-US" altLang="ko-KR" sz="2000">
                <a:latin typeface="+mn-ea"/>
              </a:rPr>
              <a:t>zero-copy </a:t>
            </a:r>
            <a:r>
              <a:rPr lang="ko-KR" altLang="en-US" sz="2000">
                <a:latin typeface="+mn-ea"/>
              </a:rPr>
              <a:t>제공</a:t>
            </a:r>
            <a:endParaRPr lang="en-US" altLang="ko-KR" sz="2000"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D90526A-65F5-4231-A384-FE68DC3EA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8373" y="5556482"/>
            <a:ext cx="6987728" cy="21012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8287BE2-642E-4159-A00F-2A889211A1D9}"/>
              </a:ext>
            </a:extLst>
          </p:cNvPr>
          <p:cNvSpPr txBox="1"/>
          <p:nvPr/>
        </p:nvSpPr>
        <p:spPr>
          <a:xfrm>
            <a:off x="9372599" y="2498555"/>
            <a:ext cx="7504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+mj-ea"/>
                <a:ea typeface="+mj-ea"/>
              </a:rPr>
              <a:t>ROS 2 (Robot Operating System)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AB7F53-2C94-406F-81FF-D66408227760}"/>
              </a:ext>
            </a:extLst>
          </p:cNvPr>
          <p:cNvSpPr txBox="1"/>
          <p:nvPr/>
        </p:nvSpPr>
        <p:spPr>
          <a:xfrm>
            <a:off x="9372600" y="3021775"/>
            <a:ext cx="7504242" cy="1543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>
                <a:latin typeface="+mn-ea"/>
              </a:rPr>
              <a:t>로봇 애플리케이션을 구축하기 위한 소프트웨어 플랫폼</a:t>
            </a:r>
            <a:endParaRPr lang="en-US" altLang="ko-KR" sz="2000">
              <a:latin typeface="+mn-ea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>
                <a:latin typeface="+mn-ea"/>
              </a:rPr>
              <a:t>Node </a:t>
            </a:r>
            <a:r>
              <a:rPr lang="ko-KR" altLang="en-US" sz="2000">
                <a:latin typeface="+mn-ea"/>
              </a:rPr>
              <a:t>와 </a:t>
            </a:r>
            <a:r>
              <a:rPr lang="en-US" altLang="ko-KR" sz="2000">
                <a:latin typeface="+mn-ea"/>
              </a:rPr>
              <a:t>Node </a:t>
            </a:r>
            <a:r>
              <a:rPr lang="ko-KR" altLang="en-US" sz="2000">
                <a:latin typeface="+mn-ea"/>
              </a:rPr>
              <a:t>사이에 메시지 전달을 통한 동작</a:t>
            </a:r>
            <a:endParaRPr lang="en-US" altLang="ko-KR" sz="2000">
              <a:latin typeface="+mn-ea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>
                <a:latin typeface="+mn-ea"/>
              </a:rPr>
              <a:t>Node </a:t>
            </a:r>
            <a:r>
              <a:rPr lang="ko-KR" altLang="en-US" sz="2000">
                <a:latin typeface="+mn-ea"/>
              </a:rPr>
              <a:t>간의 통신 시 </a:t>
            </a:r>
            <a:r>
              <a:rPr lang="en-US" altLang="ko-KR" sz="2000">
                <a:latin typeface="+mn-ea"/>
              </a:rPr>
              <a:t>DDS (Data Distribution Service) </a:t>
            </a:r>
            <a:r>
              <a:rPr lang="ko-KR" altLang="en-US" sz="2000">
                <a:latin typeface="+mn-ea"/>
              </a:rPr>
              <a:t>를</a:t>
            </a:r>
            <a:r>
              <a:rPr lang="en-US" altLang="ko-KR" sz="2000">
                <a:latin typeface="+mn-ea"/>
              </a:rPr>
              <a:t> </a:t>
            </a:r>
            <a:r>
              <a:rPr lang="ko-KR" altLang="en-US" sz="2000">
                <a:latin typeface="+mn-ea"/>
              </a:rPr>
              <a:t>이용하여 높은 실시간성</a:t>
            </a:r>
            <a:r>
              <a:rPr lang="en-US" altLang="ko-KR" sz="2000">
                <a:latin typeface="+mn-ea"/>
              </a:rPr>
              <a:t>, </a:t>
            </a:r>
            <a:r>
              <a:rPr lang="ko-KR" altLang="en-US" sz="2000">
                <a:latin typeface="+mn-ea"/>
              </a:rPr>
              <a:t>신뢰성</a:t>
            </a:r>
            <a:r>
              <a:rPr lang="en-US" altLang="ko-KR" sz="2000">
                <a:latin typeface="+mn-ea"/>
              </a:rPr>
              <a:t>, </a:t>
            </a:r>
            <a:r>
              <a:rPr lang="ko-KR" altLang="en-US" sz="2000">
                <a:latin typeface="+mn-ea"/>
              </a:rPr>
              <a:t>고성능의 데이터 공유 및 배포를 지원</a:t>
            </a:r>
            <a:endParaRPr lang="en-US" altLang="ko-KR" sz="200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268FFA-6E4F-4BEE-B04C-132827FFFFD3}"/>
              </a:ext>
            </a:extLst>
          </p:cNvPr>
          <p:cNvSpPr txBox="1"/>
          <p:nvPr/>
        </p:nvSpPr>
        <p:spPr>
          <a:xfrm>
            <a:off x="1299948" y="7658100"/>
            <a:ext cx="6701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+mj-ea"/>
                <a:ea typeface="+mj-ea"/>
              </a:rPr>
              <a:t>UDP (User Datagram Protocol)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B7BCF0-AB85-4C8A-A67A-1A1208416A01}"/>
              </a:ext>
            </a:extLst>
          </p:cNvPr>
          <p:cNvSpPr txBox="1"/>
          <p:nvPr/>
        </p:nvSpPr>
        <p:spPr>
          <a:xfrm>
            <a:off x="1299949" y="8181320"/>
            <a:ext cx="7464194" cy="1174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>
                <a:latin typeface="+mn-ea"/>
              </a:rPr>
              <a:t>데이터 통신을 위한 프로토콜</a:t>
            </a:r>
            <a:endParaRPr lang="en-US" altLang="ko-KR" sz="2000">
              <a:latin typeface="+mn-ea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>
                <a:latin typeface="+mn-ea"/>
              </a:rPr>
              <a:t>TCP</a:t>
            </a:r>
            <a:r>
              <a:rPr lang="ko-KR" altLang="en-US" sz="2000">
                <a:latin typeface="+mn-ea"/>
              </a:rPr>
              <a:t>보다 전송 속도가 빠름</a:t>
            </a:r>
            <a:endParaRPr lang="en-US" altLang="ko-KR" sz="2000">
              <a:latin typeface="+mn-ea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>
                <a:latin typeface="+mn-ea"/>
              </a:rPr>
              <a:t>실시간 스트리밍을 하는 곳에서 주로 사용</a:t>
            </a:r>
            <a:endParaRPr lang="en-US" altLang="ko-KR" sz="200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08B89A-EB05-404B-B656-206A0D924D7A}"/>
              </a:ext>
            </a:extLst>
          </p:cNvPr>
          <p:cNvSpPr txBox="1"/>
          <p:nvPr/>
        </p:nvSpPr>
        <p:spPr>
          <a:xfrm>
            <a:off x="9368970" y="4946441"/>
            <a:ext cx="7504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+mj-ea"/>
                <a:ea typeface="+mj-ea"/>
              </a:rPr>
              <a:t>ROS 2 - component</a:t>
            </a:r>
          </a:p>
        </p:txBody>
      </p:sp>
      <p:sp>
        <p:nvSpPr>
          <p:cNvPr id="35" name="Object 6">
            <a:extLst>
              <a:ext uri="{FF2B5EF4-FFF2-40B4-BE49-F238E27FC236}">
                <a16:creationId xmlns:a16="http://schemas.microsoft.com/office/drawing/2014/main" id="{2296AE37-FBD7-4DDB-9A5E-5834D561FB4B}"/>
              </a:ext>
            </a:extLst>
          </p:cNvPr>
          <p:cNvSpPr txBox="1"/>
          <p:nvPr/>
        </p:nvSpPr>
        <p:spPr>
          <a:xfrm>
            <a:off x="9368970" y="9166684"/>
            <a:ext cx="702122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출처 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  <a:latin typeface="+mn-ea"/>
                <a:cs typeface="Noto Sans CJK KR Medium" pitchFamily="34" charset="0"/>
              </a:rPr>
              <a:t>: ROS 2 Documentation, https://docs.ros.org/en/foxy/index.html</a:t>
            </a:r>
          </a:p>
        </p:txBody>
      </p:sp>
    </p:spTree>
    <p:extLst>
      <p:ext uri="{BB962C8B-B14F-4D97-AF65-F5344CB8AC3E}">
        <p14:creationId xmlns:p14="http://schemas.microsoft.com/office/powerpoint/2010/main" val="188584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500" kern="0" spc="-150">
                <a:solidFill>
                  <a:srgbClr val="25599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Noto Sans CJK KR Black" pitchFamily="34" charset="0"/>
              </a:rPr>
              <a:t>구조 및 동작 시나리오</a:t>
            </a:r>
            <a:endParaRPr lang="en-US" spc="-15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324297" y="1065480"/>
            <a:ext cx="878568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200" kern="0" spc="-100">
                <a:solidFill>
                  <a:srgbClr val="25599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DemiLight" pitchFamily="34" charset="0"/>
              </a:rPr>
              <a:t>구조 및 동작 시나리오</a:t>
            </a:r>
            <a:endParaRPr lang="en-US" sz="2200" kern="0" spc="-100" dirty="0">
              <a:solidFill>
                <a:srgbClr val="255994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Noto Sans CJK KR DemiLight" pitchFamily="34" charset="0"/>
            </a:endParaRPr>
          </a:p>
          <a:p>
            <a:pPr algn="r"/>
            <a:r>
              <a:rPr lang="en-US" sz="2200" b="1" kern="0" spc="-100">
                <a:solidFill>
                  <a:srgbClr val="25599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CJK KR Bold" pitchFamily="34" charset="0"/>
              </a:rPr>
              <a:t>0</a:t>
            </a:r>
            <a:r>
              <a:rPr lang="en-US" altLang="ko-KR" sz="2200" b="1" kern="0" spc="-100">
                <a:solidFill>
                  <a:srgbClr val="25599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CJK KR Bold" pitchFamily="34" charset="0"/>
              </a:rPr>
              <a:t>5</a:t>
            </a:r>
            <a:endParaRPr lang="en-US" sz="2200" b="1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FBB869B-B2B2-4EB4-BC00-577F9B340CB2}"/>
              </a:ext>
            </a:extLst>
          </p:cNvPr>
          <p:cNvSpPr txBox="1"/>
          <p:nvPr/>
        </p:nvSpPr>
        <p:spPr>
          <a:xfrm>
            <a:off x="5178420" y="2149909"/>
            <a:ext cx="413660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>
                <a:latin typeface="+mj-lt"/>
                <a:ea typeface="+mj-ea"/>
              </a:rPr>
              <a:t>A.</a:t>
            </a:r>
            <a:r>
              <a:rPr lang="en-US" altLang="ko-KR" sz="2300">
                <a:ea typeface="+mj-ea"/>
              </a:rPr>
              <a:t> Frontend Node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560F45-444A-4939-9DF4-65E99DF54725}"/>
              </a:ext>
            </a:extLst>
          </p:cNvPr>
          <p:cNvSpPr txBox="1"/>
          <p:nvPr/>
        </p:nvSpPr>
        <p:spPr>
          <a:xfrm>
            <a:off x="5204199" y="7969106"/>
            <a:ext cx="413660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>
                <a:latin typeface="+mj-lt"/>
                <a:ea typeface="+mj-ea"/>
              </a:rPr>
              <a:t>C.</a:t>
            </a:r>
            <a:r>
              <a:rPr lang="en-US" altLang="ko-KR" sz="2300">
                <a:ea typeface="+mj-ea"/>
              </a:rPr>
              <a:t> Lane Detect Node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3CDC70-0513-4C7A-BA8A-FF804AD86DD5}"/>
              </a:ext>
            </a:extLst>
          </p:cNvPr>
          <p:cNvSpPr txBox="1"/>
          <p:nvPr/>
        </p:nvSpPr>
        <p:spPr>
          <a:xfrm>
            <a:off x="5198553" y="4486688"/>
            <a:ext cx="426172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>
                <a:latin typeface="+mj-lt"/>
                <a:ea typeface="+mj-ea"/>
              </a:rPr>
              <a:t>B.</a:t>
            </a:r>
            <a:r>
              <a:rPr lang="en-US" altLang="ko-KR" sz="2300">
                <a:ea typeface="+mj-ea"/>
              </a:rPr>
              <a:t> Midend Node</a:t>
            </a:r>
          </a:p>
        </p:txBody>
      </p:sp>
      <p:grpSp>
        <p:nvGrpSpPr>
          <p:cNvPr id="960" name="그룹 959">
            <a:extLst>
              <a:ext uri="{FF2B5EF4-FFF2-40B4-BE49-F238E27FC236}">
                <a16:creationId xmlns:a16="http://schemas.microsoft.com/office/drawing/2014/main" id="{A0CB7250-FBC4-4E27-BCF6-0A352CA22A7B}"/>
              </a:ext>
            </a:extLst>
          </p:cNvPr>
          <p:cNvGrpSpPr/>
          <p:nvPr/>
        </p:nvGrpSpPr>
        <p:grpSpPr>
          <a:xfrm>
            <a:off x="5158288" y="2666428"/>
            <a:ext cx="11737979" cy="1659870"/>
            <a:chOff x="1179756" y="3086106"/>
            <a:chExt cx="4689156" cy="6216429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3CB94CF-2F92-41EB-A3FD-187EE23A67F4}"/>
                </a:ext>
              </a:extLst>
            </p:cNvPr>
            <p:cNvSpPr/>
            <p:nvPr/>
          </p:nvSpPr>
          <p:spPr>
            <a:xfrm>
              <a:off x="1179756" y="3086106"/>
              <a:ext cx="4689156" cy="6216429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09F530-5A84-483B-AE14-E527C4DC38D6}"/>
                </a:ext>
              </a:extLst>
            </p:cNvPr>
            <p:cNvSpPr txBox="1"/>
            <p:nvPr/>
          </p:nvSpPr>
          <p:spPr>
            <a:xfrm>
              <a:off x="1260367" y="3218590"/>
              <a:ext cx="4539394" cy="5782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구현 요소</a:t>
              </a:r>
              <a:endPara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pPr marL="7429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라이더 메시지를 수집하기 위해 </a:t>
              </a:r>
              <a:r>
                <a:rPr lang="en-US" altLang="ko-KR" sz="200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UDP </a:t>
              </a:r>
              <a:r>
                <a:rPr lang="ko-KR" altLang="en-US" sz="200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소켓 생성</a:t>
              </a:r>
              <a:endPara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pPr marL="7429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각각의 라이더마다 스레드를 생성하여 여러 개의 라이더들로부터 데이터 수집 가능</a:t>
              </a:r>
              <a:endPara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pPr marL="7429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수집한 라이더 메시지를 </a:t>
              </a:r>
              <a:r>
                <a:rPr lang="en-US" altLang="ko-KR" sz="200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Midend Node </a:t>
              </a:r>
              <a:r>
                <a:rPr lang="ko-KR" altLang="en-US" sz="200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에게 </a:t>
              </a:r>
              <a:r>
                <a:rPr lang="en-US" altLang="ko-KR" sz="200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publish</a:t>
              </a:r>
            </a:p>
          </p:txBody>
        </p:sp>
      </p:grpSp>
      <p:grpSp>
        <p:nvGrpSpPr>
          <p:cNvPr id="961" name="그룹 960">
            <a:extLst>
              <a:ext uri="{FF2B5EF4-FFF2-40B4-BE49-F238E27FC236}">
                <a16:creationId xmlns:a16="http://schemas.microsoft.com/office/drawing/2014/main" id="{8C7FAF9A-9A1B-4899-AACC-D6119BC8F2B2}"/>
              </a:ext>
            </a:extLst>
          </p:cNvPr>
          <p:cNvGrpSpPr/>
          <p:nvPr/>
        </p:nvGrpSpPr>
        <p:grpSpPr>
          <a:xfrm>
            <a:off x="5178421" y="8493861"/>
            <a:ext cx="11737979" cy="1374039"/>
            <a:chOff x="12171386" y="3066143"/>
            <a:chExt cx="4689156" cy="2945210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BD4451D-F056-4354-81F0-BE390A497EF2}"/>
                </a:ext>
              </a:extLst>
            </p:cNvPr>
            <p:cNvSpPr/>
            <p:nvPr/>
          </p:nvSpPr>
          <p:spPr>
            <a:xfrm>
              <a:off x="12171386" y="3066143"/>
              <a:ext cx="4689156" cy="2945210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EFF933C-F324-4A1A-8CEA-8B0BEEE8444B}"/>
                </a:ext>
              </a:extLst>
            </p:cNvPr>
            <p:cNvSpPr txBox="1"/>
            <p:nvPr/>
          </p:nvSpPr>
          <p:spPr>
            <a:xfrm>
              <a:off x="12239596" y="3218591"/>
              <a:ext cx="4551065" cy="25176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/>
                <a:t>구현 요소</a:t>
              </a:r>
              <a:endParaRPr lang="en-US" altLang="ko-KR" sz="2000"/>
            </a:p>
            <a:p>
              <a:pPr marL="7429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/>
                <a:t>point cloud </a:t>
              </a:r>
              <a:r>
                <a:rPr lang="ko-KR" altLang="en-US" sz="2000"/>
                <a:t>로부터 도로 영역에 속한 포인트들만 선별</a:t>
              </a:r>
              <a:endParaRPr lang="en-US" altLang="ko-KR" sz="2000"/>
            </a:p>
            <a:p>
              <a:pPr marL="7429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/>
                <a:t>선별된 도로 영역에 속한 포인트들의 반사 신호 세기 </a:t>
              </a:r>
              <a:r>
                <a:rPr lang="en-US" altLang="ko-KR" sz="2000"/>
                <a:t>(intensity)</a:t>
              </a:r>
              <a:r>
                <a:rPr lang="ko-KR" altLang="en-US" sz="2000"/>
                <a:t>를 이용하여 차선 추출</a:t>
              </a:r>
              <a:endParaRPr lang="en-US" altLang="ko-KR" sz="2000"/>
            </a:p>
          </p:txBody>
        </p:sp>
      </p:grpSp>
      <p:grpSp>
        <p:nvGrpSpPr>
          <p:cNvPr id="962" name="그룹 961">
            <a:extLst>
              <a:ext uri="{FF2B5EF4-FFF2-40B4-BE49-F238E27FC236}">
                <a16:creationId xmlns:a16="http://schemas.microsoft.com/office/drawing/2014/main" id="{265BC528-13A9-4287-91A7-3A5D3AC08BAE}"/>
              </a:ext>
            </a:extLst>
          </p:cNvPr>
          <p:cNvGrpSpPr/>
          <p:nvPr/>
        </p:nvGrpSpPr>
        <p:grpSpPr>
          <a:xfrm>
            <a:off x="5178421" y="5025358"/>
            <a:ext cx="11737979" cy="2783358"/>
            <a:chOff x="6589200" y="4685601"/>
            <a:chExt cx="4689156" cy="502918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0180BC7-B414-49A5-BCF6-F4E3195FA9F6}"/>
                </a:ext>
              </a:extLst>
            </p:cNvPr>
            <p:cNvSpPr/>
            <p:nvPr/>
          </p:nvSpPr>
          <p:spPr>
            <a:xfrm>
              <a:off x="6589200" y="4685601"/>
              <a:ext cx="4689156" cy="5029189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66839A2-CC26-4EBA-A03F-4BE94F096E43}"/>
                </a:ext>
              </a:extLst>
            </p:cNvPr>
            <p:cNvSpPr txBox="1"/>
            <p:nvPr/>
          </p:nvSpPr>
          <p:spPr>
            <a:xfrm>
              <a:off x="6657410" y="4825195"/>
              <a:ext cx="4551065" cy="4791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>
                  <a:latin typeface="+mn-ea"/>
                </a:rPr>
                <a:t>구현 요소</a:t>
              </a:r>
              <a:endParaRPr lang="en-US" altLang="ko-KR" sz="2000">
                <a:latin typeface="+mn-ea"/>
              </a:endParaRPr>
            </a:p>
            <a:p>
              <a:pPr marL="7429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>
                  <a:latin typeface="+mn-ea"/>
                </a:rPr>
                <a:t>Midend </a:t>
              </a:r>
              <a:r>
                <a:rPr lang="ko-KR" altLang="en-US" sz="2000">
                  <a:latin typeface="+mn-ea"/>
                </a:rPr>
                <a:t>기능을 수행하기 위해 뼈대가 되는 </a:t>
              </a:r>
              <a:r>
                <a:rPr lang="en-US" altLang="ko-KR" sz="2000">
                  <a:latin typeface="+mn-ea"/>
                </a:rPr>
                <a:t>operation </a:t>
              </a:r>
              <a:r>
                <a:rPr lang="ko-KR" altLang="en-US" sz="2000">
                  <a:latin typeface="+mn-ea"/>
                </a:rPr>
                <a:t>들을 인터페이스로 선언</a:t>
              </a:r>
              <a:endParaRPr lang="en-US" altLang="ko-KR" sz="2000">
                <a:latin typeface="+mn-ea"/>
              </a:endParaRPr>
            </a:p>
            <a:p>
              <a:pPr lvl="1">
                <a:lnSpc>
                  <a:spcPct val="120000"/>
                </a:lnSpc>
              </a:pPr>
              <a:r>
                <a:rPr lang="en-US" altLang="ko-KR" sz="2000">
                  <a:latin typeface="MS Gothic" panose="020B0609070205080204" pitchFamily="49" charset="-128"/>
                </a:rPr>
                <a:t>	</a:t>
              </a:r>
              <a:r>
                <a:rPr lang="ko-KR" altLang="en-US" sz="2000">
                  <a:latin typeface="MS Gothic" panose="020B0609070205080204" pitchFamily="49" charset="-128"/>
                </a:rPr>
                <a:t>➔ </a:t>
              </a:r>
              <a:r>
                <a:rPr lang="ko-KR" altLang="en-US" sz="2000">
                  <a:latin typeface="+mn-ea"/>
                </a:rPr>
                <a:t>다양한 종류의 라이더 모델들을 사용하는 데 용이</a:t>
              </a:r>
            </a:p>
            <a:p>
              <a:pPr marL="7429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>
                  <a:latin typeface="+mn-ea"/>
                </a:rPr>
                <a:t>OS1-64 </a:t>
              </a:r>
              <a:r>
                <a:rPr lang="ko-KR" altLang="en-US" sz="2000">
                  <a:latin typeface="+mn-ea"/>
                </a:rPr>
                <a:t>라이더를 사용하기 위한 </a:t>
              </a:r>
              <a:r>
                <a:rPr lang="en-US" altLang="ko-KR" sz="2000">
                  <a:latin typeface="+mn-ea"/>
                </a:rPr>
                <a:t>operation </a:t>
              </a:r>
              <a:r>
                <a:rPr lang="ko-KR" altLang="en-US" sz="2000">
                  <a:latin typeface="+mn-ea"/>
                </a:rPr>
                <a:t>들을 구현</a:t>
              </a:r>
              <a:endParaRPr lang="en-US" altLang="ko-KR" sz="2000">
                <a:latin typeface="+mn-ea"/>
              </a:endParaRPr>
            </a:p>
            <a:p>
              <a:pPr marL="7429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스레드를 </a:t>
              </a:r>
              <a:r>
                <a:rPr lang="en-US" altLang="ko-KR" sz="200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</a:t>
              </a:r>
              <a:r>
                <a:rPr lang="ko-KR" altLang="en-US" sz="200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개 생성하여 라이더 빔이 도로면에 만들어내는 링을 </a:t>
              </a:r>
              <a:r>
                <a:rPr lang="en-US" altLang="ko-KR" sz="200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1/4</a:t>
              </a:r>
              <a:r>
                <a:rPr lang="ko-KR" altLang="en-US" sz="200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로 나눈 각 영역에 대해 병렬적으로 </a:t>
              </a:r>
              <a:r>
                <a:rPr lang="en-US" altLang="ko-KR" sz="200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point cloud </a:t>
              </a:r>
              <a:r>
                <a:rPr lang="ko-KR" altLang="en-US" sz="200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생성</a:t>
              </a:r>
              <a:endParaRPr lang="en-US" altLang="ko-KR" sz="200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lvl="1">
                <a:lnSpc>
                  <a:spcPct val="120000"/>
                </a:lnSpc>
              </a:pPr>
              <a:r>
                <a:rPr lang="en-US" altLang="ko-KR" sz="2000">
                  <a:latin typeface="MS Gothic" panose="020B0609070205080204" pitchFamily="49" charset="-128"/>
                </a:rPr>
                <a:t>	</a:t>
              </a:r>
              <a:r>
                <a:rPr lang="ko-KR" altLang="en-US" sz="2000">
                  <a:latin typeface="MS Gothic" panose="020B0609070205080204" pitchFamily="49" charset="-128"/>
                </a:rPr>
                <a:t>➔ </a:t>
              </a:r>
              <a:r>
                <a:rPr lang="en-US" altLang="ko-KR" sz="200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point cloud</a:t>
              </a:r>
              <a:r>
                <a:rPr lang="ko-KR" altLang="en-US" sz="200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를 수집하는 데 소요되는 시간 단축</a:t>
              </a:r>
            </a:p>
          </p:txBody>
        </p: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BCCC374-2838-4FB2-98EB-8AD97D15AD45}"/>
              </a:ext>
            </a:extLst>
          </p:cNvPr>
          <p:cNvSpPr/>
          <p:nvPr/>
        </p:nvSpPr>
        <p:spPr>
          <a:xfrm>
            <a:off x="1524268" y="4686301"/>
            <a:ext cx="2656666" cy="1164362"/>
          </a:xfrm>
          <a:prstGeom prst="roundRect">
            <a:avLst/>
          </a:prstGeom>
          <a:solidFill>
            <a:srgbClr val="F5F7FA"/>
          </a:solidFill>
          <a:ln w="38100">
            <a:solidFill>
              <a:srgbClr val="0F31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0F3159"/>
                </a:solidFill>
                <a:latin typeface="+mj-ea"/>
                <a:ea typeface="+mj-ea"/>
              </a:rPr>
              <a:t>Frontend</a:t>
            </a:r>
            <a:endParaRPr lang="ko-KR" altLang="en-US" sz="2800">
              <a:solidFill>
                <a:srgbClr val="0F3159"/>
              </a:solidFill>
              <a:latin typeface="+mj-ea"/>
              <a:ea typeface="+mj-ea"/>
            </a:endParaRPr>
          </a:p>
        </p:txBody>
      </p:sp>
      <p:pic>
        <p:nvPicPr>
          <p:cNvPr id="26" name="Picture 2" descr="제품 이미지">
            <a:extLst>
              <a:ext uri="{FF2B5EF4-FFF2-40B4-BE49-F238E27FC236}">
                <a16:creationId xmlns:a16="http://schemas.microsoft.com/office/drawing/2014/main" id="{85292639-DFF5-4AC0-BC98-4F42AB26C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664" y="2610427"/>
            <a:ext cx="2027874" cy="159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1E4FD3A-0951-477B-9C73-54A764722A11}"/>
              </a:ext>
            </a:extLst>
          </p:cNvPr>
          <p:cNvSpPr/>
          <p:nvPr/>
        </p:nvSpPr>
        <p:spPr>
          <a:xfrm>
            <a:off x="1524268" y="6665349"/>
            <a:ext cx="2656666" cy="1164362"/>
          </a:xfrm>
          <a:prstGeom prst="roundRect">
            <a:avLst/>
          </a:prstGeom>
          <a:solidFill>
            <a:srgbClr val="F5F7FA"/>
          </a:solidFill>
          <a:ln w="38100">
            <a:solidFill>
              <a:srgbClr val="0F31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0F3159"/>
                </a:solidFill>
                <a:latin typeface="+mj-ea"/>
                <a:ea typeface="+mj-ea"/>
              </a:rPr>
              <a:t>Midend 1</a:t>
            </a:r>
          </a:p>
          <a:p>
            <a:pPr algn="ctr"/>
            <a:r>
              <a:rPr lang="en-US" altLang="ko-KR" sz="2400">
                <a:solidFill>
                  <a:srgbClr val="0F3159"/>
                </a:solidFill>
                <a:latin typeface="+mj-ea"/>
                <a:ea typeface="+mj-ea"/>
              </a:rPr>
              <a:t>(OS1-64)</a:t>
            </a:r>
            <a:endParaRPr lang="ko-KR" altLang="en-US" sz="2800">
              <a:solidFill>
                <a:srgbClr val="0F3159"/>
              </a:solidFill>
              <a:latin typeface="+mj-ea"/>
              <a:ea typeface="+mj-ea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C2C3953-007A-4D21-A046-E71FF476CEBE}"/>
              </a:ext>
            </a:extLst>
          </p:cNvPr>
          <p:cNvSpPr/>
          <p:nvPr/>
        </p:nvSpPr>
        <p:spPr>
          <a:xfrm>
            <a:off x="1524268" y="8551138"/>
            <a:ext cx="2666732" cy="1164362"/>
          </a:xfrm>
          <a:prstGeom prst="roundRect">
            <a:avLst/>
          </a:prstGeom>
          <a:solidFill>
            <a:srgbClr val="F5F7FA"/>
          </a:solidFill>
          <a:ln w="38100">
            <a:solidFill>
              <a:srgbClr val="0F31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0F3159"/>
                </a:solidFill>
                <a:latin typeface="+mj-ea"/>
                <a:ea typeface="+mj-ea"/>
              </a:rPr>
              <a:t>Lane Detect</a:t>
            </a:r>
            <a:endParaRPr lang="ko-KR" altLang="en-US" sz="2800">
              <a:solidFill>
                <a:srgbClr val="0F3159"/>
              </a:solidFill>
              <a:latin typeface="+mj-ea"/>
              <a:ea typeface="+mj-ea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8BE9C15-14B0-4F71-93C7-9E198F5EDB07}"/>
              </a:ext>
            </a:extLst>
          </p:cNvPr>
          <p:cNvCxnSpPr>
            <a:cxnSpLocks/>
          </p:cNvCxnSpPr>
          <p:nvPr/>
        </p:nvCxnSpPr>
        <p:spPr>
          <a:xfrm>
            <a:off x="2852601" y="4000500"/>
            <a:ext cx="0" cy="666236"/>
          </a:xfrm>
          <a:prstGeom prst="straightConnector1">
            <a:avLst/>
          </a:prstGeom>
          <a:ln w="38100">
            <a:solidFill>
              <a:srgbClr val="0F31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CB01774-7EBC-4B13-B977-E65CC04DE974}"/>
              </a:ext>
            </a:extLst>
          </p:cNvPr>
          <p:cNvSpPr txBox="1"/>
          <p:nvPr/>
        </p:nvSpPr>
        <p:spPr>
          <a:xfrm>
            <a:off x="2062882" y="2400300"/>
            <a:ext cx="1579438" cy="420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ea typeface="+mj-ea"/>
              </a:rPr>
              <a:t>OS1-64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A1F4AC4-C104-4631-939F-0E20B57B7828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2852601" y="5850663"/>
            <a:ext cx="0" cy="814686"/>
          </a:xfrm>
          <a:prstGeom prst="straightConnector1">
            <a:avLst/>
          </a:prstGeom>
          <a:ln w="38100">
            <a:solidFill>
              <a:srgbClr val="0F31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3F71928-EECA-46C8-A180-A7D491ABEB05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852601" y="7808716"/>
            <a:ext cx="5033" cy="742422"/>
          </a:xfrm>
          <a:prstGeom prst="straightConnector1">
            <a:avLst/>
          </a:prstGeom>
          <a:ln w="38100">
            <a:solidFill>
              <a:srgbClr val="0F31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5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o_Sans_CJK_KR">
      <a:majorFont>
        <a:latin typeface="Noto Sans CJK KR Black"/>
        <a:ea typeface="Noto Sans CJK KR Bold"/>
        <a:cs typeface=""/>
      </a:majorFont>
      <a:minorFont>
        <a:latin typeface="Noto Sans CJK KR Mediu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1346</Words>
  <Application>Microsoft Office PowerPoint</Application>
  <PresentationFormat>사용자 지정</PresentationFormat>
  <Paragraphs>214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4" baseType="lpstr">
      <vt:lpstr>MS Gothic</vt:lpstr>
      <vt:lpstr>Noto Sans CJK KR Black</vt:lpstr>
      <vt:lpstr>Noto Sans CJK KR Bold</vt:lpstr>
      <vt:lpstr>Noto Sans CJK KR Light</vt:lpstr>
      <vt:lpstr>Noto Sans CJK KR Medium</vt:lpstr>
      <vt:lpstr>Noto Sans CJK KR Regular</vt:lpstr>
      <vt:lpstr>Noto Sans KR</vt:lpstr>
      <vt:lpstr>Noto Sans KR Black</vt:lpstr>
      <vt:lpstr>나눔스퀘어OTF_ac Bold</vt:lpstr>
      <vt:lpstr>맑은 고딕</vt:lpstr>
      <vt:lpstr>Arial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Kim Kanghee</cp:lastModifiedBy>
  <cp:revision>23</cp:revision>
  <dcterms:created xsi:type="dcterms:W3CDTF">2022-03-11T15:24:26Z</dcterms:created>
  <dcterms:modified xsi:type="dcterms:W3CDTF">2022-03-21T00:54:30Z</dcterms:modified>
</cp:coreProperties>
</file>