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8A281-DC3D-104D-8498-99E39D100713}" v="2" dt="2022-03-04T08:03:31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재식(컴퓨터공학과)" userId="12ab2a52-003f-4ad7-be43-f0a1acff0af0" providerId="ADAL" clId="{ADD8A281-DC3D-104D-8498-99E39D100713}"/>
    <pc:docChg chg="undo custSel modSld">
      <pc:chgData name="박재식(컴퓨터공학과)" userId="12ab2a52-003f-4ad7-be43-f0a1acff0af0" providerId="ADAL" clId="{ADD8A281-DC3D-104D-8498-99E39D100713}" dt="2022-03-04T08:04:12.344" v="35" actId="20577"/>
      <pc:docMkLst>
        <pc:docMk/>
      </pc:docMkLst>
      <pc:sldChg chg="modSp mod">
        <pc:chgData name="박재식(컴퓨터공학과)" userId="12ab2a52-003f-4ad7-be43-f0a1acff0af0" providerId="ADAL" clId="{ADD8A281-DC3D-104D-8498-99E39D100713}" dt="2022-03-04T08:04:12.344" v="35" actId="20577"/>
        <pc:sldMkLst>
          <pc:docMk/>
          <pc:sldMk cId="0" sldId="256"/>
        </pc:sldMkLst>
        <pc:spChg chg="mod">
          <ac:chgData name="박재식(컴퓨터공학과)" userId="12ab2a52-003f-4ad7-be43-f0a1acff0af0" providerId="ADAL" clId="{ADD8A281-DC3D-104D-8498-99E39D100713}" dt="2022-03-04T08:03:12.364" v="0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박재식(컴퓨터공학과)" userId="12ab2a52-003f-4ad7-be43-f0a1acff0af0" providerId="ADAL" clId="{ADD8A281-DC3D-104D-8498-99E39D100713}" dt="2022-03-04T08:04:12.344" v="3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30ca7de5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30ca7de5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c2815b7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2c2815b7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caec3274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caec3274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c2815b7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c2815b7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caec3274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2caec3274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c2815b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c2815b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2c2815b7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2c2815b7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ee3009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2ee3009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caec3274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caec3274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caec327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caec327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caec3274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caec3274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caec32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caec32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caec3274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caec3274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caec3274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2caec3274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c2815b7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c2815b7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c2815b7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c2815b7a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c2815b7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c2815b7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c2815b7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c2815b7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c2815b7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c2815b7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0ca7de5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0ca7de5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clion/terminal-emulator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postech.ac.k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epl.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Instructions for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Calibri"/>
                <a:ea typeface="Calibri"/>
                <a:cs typeface="Calibri"/>
                <a:sym typeface="Calibri"/>
              </a:rPr>
              <a:t>Programming Assignment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8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[CSED233-01] 202</a:t>
            </a:r>
            <a:r>
              <a:rPr lang="en-US" alt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Spring, Data Structure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984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" sz="1800" dirty="0" err="1">
                <a:solidFill>
                  <a:schemeClr val="dk1"/>
                </a:solidFill>
              </a:rPr>
              <a:t>Seunguk</a:t>
            </a:r>
            <a:r>
              <a:rPr lang="en-US" altLang="ko" sz="1800" dirty="0">
                <a:solidFill>
                  <a:schemeClr val="dk1"/>
                </a:solidFill>
              </a:rPr>
              <a:t> Do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    </a:t>
            </a:r>
            <a:r>
              <a:rPr lang="en-US" altLang="ko" sz="1800" dirty="0" err="1">
                <a:solidFill>
                  <a:schemeClr val="dk1"/>
                </a:solidFill>
              </a:rPr>
              <a:t>Suhyeon</a:t>
            </a:r>
            <a:r>
              <a:rPr lang="en-US" altLang="ko" sz="1800" dirty="0">
                <a:solidFill>
                  <a:schemeClr val="dk1"/>
                </a:solidFill>
              </a:rPr>
              <a:t> </a:t>
            </a:r>
            <a:r>
              <a:rPr lang="en-US" altLang="ko" sz="1800" dirty="0" err="1">
                <a:solidFill>
                  <a:schemeClr val="dk1"/>
                </a:solidFill>
              </a:rPr>
              <a:t>Jeong</a:t>
            </a:r>
            <a:r>
              <a:rPr lang="en-US" altLang="ko" sz="1800" dirty="0">
                <a:solidFill>
                  <a:schemeClr val="dk1"/>
                </a:solidFill>
              </a:rPr>
              <a:t>     </a:t>
            </a:r>
            <a:r>
              <a:rPr lang="en-US" altLang="ko" sz="1800" dirty="0" err="1">
                <a:solidFill>
                  <a:schemeClr val="dk1"/>
                </a:solidFill>
              </a:rPr>
              <a:t>Minjae</a:t>
            </a:r>
            <a:r>
              <a:rPr lang="en-US" altLang="ko" sz="1800" dirty="0">
                <a:solidFill>
                  <a:schemeClr val="dk1"/>
                </a:solidFill>
              </a:rPr>
              <a:t> </a:t>
            </a:r>
            <a:r>
              <a:rPr lang="en-US" altLang="ko" sz="1800" dirty="0" err="1">
                <a:solidFill>
                  <a:schemeClr val="dk1"/>
                </a:solidFill>
              </a:rPr>
              <a:t>Jeong</a:t>
            </a:r>
            <a:r>
              <a:rPr lang="en-US" altLang="ko" sz="1800" dirty="0">
                <a:solidFill>
                  <a:schemeClr val="dk1"/>
                </a:solidFill>
              </a:rPr>
              <a:t>     </a:t>
            </a:r>
            <a:r>
              <a:rPr lang="en-US" altLang="ko" sz="1800" dirty="0" err="1">
                <a:solidFill>
                  <a:schemeClr val="dk1"/>
                </a:solidFill>
              </a:rPr>
              <a:t>Sangjun</a:t>
            </a:r>
            <a:r>
              <a:rPr lang="en-US" altLang="ko" sz="1800" dirty="0">
                <a:solidFill>
                  <a:schemeClr val="dk1"/>
                </a:solidFill>
              </a:rPr>
              <a:t> Lee     </a:t>
            </a: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Jaesik Park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t="38449" b="38495"/>
          <a:stretch/>
        </p:blipFill>
        <p:spPr>
          <a:xfrm>
            <a:off x="311700" y="323776"/>
            <a:ext cx="1893750" cy="2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CLion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2. you can see the CLion as below 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50" y="1703800"/>
            <a:ext cx="5235703" cy="32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6083114" y="2059900"/>
            <a:ext cx="2137500" cy="11124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773644" y="1529513"/>
            <a:ext cx="4895700" cy="353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829050" y="3059825"/>
            <a:ext cx="826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compile &amp; execution</a:t>
            </a:r>
            <a:endParaRPr sz="1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Overall process</a:t>
            </a:r>
            <a:endParaRPr sz="2800"/>
          </a:p>
        </p:txBody>
      </p:sp>
      <p:sp>
        <p:nvSpPr>
          <p:cNvPr id="139" name="Google Shape;139;p24"/>
          <p:cNvSpPr txBox="1"/>
          <p:nvPr/>
        </p:nvSpPr>
        <p:spPr>
          <a:xfrm>
            <a:off x="960221" y="1446435"/>
            <a:ext cx="14271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pa1.cpp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1082050" y="1774175"/>
            <a:ext cx="1305300" cy="133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void task1()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   //do something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void task2()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   // implement code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313701" y="1446435"/>
            <a:ext cx="18156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evaluate.cpp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2548843" y="1774170"/>
            <a:ext cx="1201500" cy="133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don’t change </a:t>
            </a: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anything here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read answer.txt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read submit.txt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then compare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>
            <a:off x="1655553" y="3099867"/>
            <a:ext cx="0" cy="315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4"/>
          <p:cNvSpPr txBox="1"/>
          <p:nvPr/>
        </p:nvSpPr>
        <p:spPr>
          <a:xfrm>
            <a:off x="1360073" y="3371825"/>
            <a:ext cx="11808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answer.txt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1235595" y="3699565"/>
            <a:ext cx="1201500" cy="101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[Task1]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[Task2]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935978" y="3371830"/>
            <a:ext cx="16398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submit.txt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924523" y="3699565"/>
            <a:ext cx="1201500" cy="101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[Task1]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[Task2]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437126" y="3591988"/>
            <a:ext cx="1487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compare &amp;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tell your score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4"/>
          <p:cNvCxnSpPr>
            <a:stCxn id="147" idx="1"/>
            <a:endCxn id="145" idx="3"/>
          </p:cNvCxnSpPr>
          <p:nvPr/>
        </p:nvCxnSpPr>
        <p:spPr>
          <a:xfrm rot="10800000">
            <a:off x="2437123" y="4206115"/>
            <a:ext cx="14874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4"/>
          <p:cNvCxnSpPr>
            <a:stCxn id="142" idx="2"/>
          </p:cNvCxnSpPr>
          <p:nvPr/>
        </p:nvCxnSpPr>
        <p:spPr>
          <a:xfrm flipH="1">
            <a:off x="3147493" y="3112470"/>
            <a:ext cx="2100" cy="2583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4"/>
          <p:cNvSpPr txBox="1"/>
          <p:nvPr/>
        </p:nvSpPr>
        <p:spPr>
          <a:xfrm>
            <a:off x="5937815" y="1657101"/>
            <a:ext cx="2675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NOT provided for the students</a:t>
            </a:r>
            <a:endParaRPr sz="1500" b="1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383325" y="2209799"/>
            <a:ext cx="15171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real_test cases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 answer.txt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874514" y="3145900"/>
            <a:ext cx="2538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this will be your actual score :)</a:t>
            </a:r>
            <a:endParaRPr sz="13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61600" y="4749904"/>
            <a:ext cx="5354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you can self-check if your implementations are correct with the provided files</a:t>
            </a:r>
            <a:endParaRPr sz="13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63069" y="1108625"/>
            <a:ext cx="2675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Provided for the students</a:t>
            </a:r>
            <a:endParaRPr sz="1500" b="1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28701" y="3075575"/>
            <a:ext cx="900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compile &amp; execution</a:t>
            </a:r>
            <a:endParaRPr sz="1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open </a:t>
            </a:r>
            <a:r>
              <a:rPr lang="ko" i="1"/>
              <a:t>pa1.cpp</a:t>
            </a:r>
            <a:r>
              <a:rPr lang="ko"/>
              <a:t> file and fill the functions. </a:t>
            </a:r>
            <a:br>
              <a:rPr lang="ko"/>
            </a:br>
            <a:r>
              <a:rPr lang="ko"/>
              <a:t>*Some functions may not need to implement the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00" y="1878775"/>
            <a:ext cx="3521001" cy="319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3467501" y="4149224"/>
            <a:ext cx="3635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you need to complete the TODO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796026" y="2652624"/>
            <a:ext cx="3635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explanation of the task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open </a:t>
            </a:r>
            <a:r>
              <a:rPr lang="ko" i="1"/>
              <a:t>pa1.cpp</a:t>
            </a:r>
            <a:r>
              <a:rPr lang="ko"/>
              <a:t> file and fill the functions. </a:t>
            </a:r>
            <a:br>
              <a:rPr lang="ko"/>
            </a:br>
            <a:r>
              <a:rPr lang="ko"/>
              <a:t>*Some functions may need to implement the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25" y="1727100"/>
            <a:ext cx="3315778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126601" y="2155649"/>
            <a:ext cx="3635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explanation of the task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549626" y="3091799"/>
            <a:ext cx="3635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you need to complete the TODO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When you are done, run </a:t>
            </a:r>
            <a:r>
              <a:rPr lang="ko" i="1"/>
              <a:t>pa1.cpp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Repl.it user</a:t>
            </a:r>
            <a:r>
              <a:rPr lang="ko"/>
              <a:t>: type as below in terminal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CLion user</a:t>
            </a:r>
            <a:r>
              <a:rPr lang="ko"/>
              <a:t>: type as below in terminal, refer to the </a:t>
            </a: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ko"/>
              <a:t> for opening the terminal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** note that you need to specify the compiler version to 11 by </a:t>
            </a:r>
            <a:r>
              <a:rPr lang="ko" b="1" i="1"/>
              <a:t>-std=c++11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337" y="3365231"/>
            <a:ext cx="62103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897345" y="3331300"/>
            <a:ext cx="62103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Step3 will generate </a:t>
            </a:r>
            <a:r>
              <a:rPr lang="ko" i="1"/>
              <a:t>submit.txt</a:t>
            </a:r>
            <a:r>
              <a:rPr lang="ko"/>
              <a:t> file which contains your answer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Repl.it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CLion</a:t>
            </a:r>
            <a:r>
              <a:rPr lang="ko"/>
              <a:t>: </a:t>
            </a:r>
            <a:r>
              <a:rPr lang="ko" i="1"/>
              <a:t>submit.txt</a:t>
            </a:r>
            <a:r>
              <a:rPr lang="ko"/>
              <a:t> file will be generated in [cmake-build-debug] folder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  <p:grpSp>
        <p:nvGrpSpPr>
          <p:cNvPr id="189" name="Google Shape;189;p28"/>
          <p:cNvGrpSpPr/>
          <p:nvPr/>
        </p:nvGrpSpPr>
        <p:grpSpPr>
          <a:xfrm>
            <a:off x="963895" y="2214111"/>
            <a:ext cx="6516866" cy="1647825"/>
            <a:chOff x="659095" y="1985511"/>
            <a:chExt cx="6516866" cy="1647825"/>
          </a:xfrm>
        </p:grpSpPr>
        <p:pic>
          <p:nvPicPr>
            <p:cNvPr id="190" name="Google Shape;19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9095" y="1985511"/>
              <a:ext cx="5924550" cy="1647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8"/>
            <p:cNvSpPr/>
            <p:nvPr/>
          </p:nvSpPr>
          <p:spPr>
            <a:xfrm>
              <a:off x="4283510" y="3160193"/>
              <a:ext cx="783600" cy="191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659024" y="2699132"/>
              <a:ext cx="655200" cy="191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3802761" y="2270300"/>
              <a:ext cx="3373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0000"/>
                  </a:solidFill>
                </a:rPr>
                <a:t>← running this line will create</a:t>
              </a:r>
              <a:r>
                <a:rPr lang="ko" sz="1000" i="1">
                  <a:solidFill>
                    <a:srgbClr val="FF0000"/>
                  </a:solidFill>
                </a:rPr>
                <a:t> pa1.exe</a:t>
              </a:r>
              <a:endParaRPr sz="1000" i="1">
                <a:solidFill>
                  <a:srgbClr val="FF0000"/>
                </a:solidFill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1617925" y="2809632"/>
              <a:ext cx="33732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0000"/>
                  </a:solidFill>
                </a:rPr>
                <a:t>← running this line will create </a:t>
              </a:r>
              <a:r>
                <a:rPr lang="ko" sz="1000" i="1">
                  <a:solidFill>
                    <a:srgbClr val="FF0000"/>
                  </a:solidFill>
                </a:rPr>
                <a:t>submit.txt</a:t>
              </a:r>
              <a:endParaRPr sz="1000" i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check your score by running </a:t>
            </a:r>
            <a:r>
              <a:rPr lang="ko" i="1"/>
              <a:t>evaluate.cpp</a:t>
            </a:r>
            <a:r>
              <a:rPr lang="ko"/>
              <a:t> file. This will compare your answer </a:t>
            </a:r>
            <a:r>
              <a:rPr lang="ko" i="1"/>
              <a:t>submit.txt</a:t>
            </a:r>
            <a:r>
              <a:rPr lang="ko"/>
              <a:t> with the provided answer </a:t>
            </a:r>
            <a:r>
              <a:rPr lang="ko" i="1"/>
              <a:t>answer.txt</a:t>
            </a:r>
            <a:r>
              <a:rPr lang="ko"/>
              <a:t>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Repl.it &amp; CLion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37" y="2571750"/>
            <a:ext cx="4643489" cy="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2784275" y="2890450"/>
            <a:ext cx="42093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note that this is not your actual score since we might use other test cases from what we’ve provided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958150" y="2988916"/>
            <a:ext cx="1653000" cy="21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11700" y="1598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TODAY!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Even if the process looks not familiar to you, that is normal.</a:t>
            </a:r>
            <a:endParaRPr sz="1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If you are not sure, please use Q&amp;A or discuss it with your friends.</a:t>
            </a:r>
            <a:endParaRPr sz="1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163" y="3145050"/>
            <a:ext cx="2763677" cy="18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6017525" y="4674600"/>
            <a:ext cx="1905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Animal Crossing, © Nintendo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submit your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How to configure C++ 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Online environment repl.it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Offline environment CLion editor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Programming Assignment Guidance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How to submit your code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Via POSTECH-LMS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dirty="0">
                <a:solidFill>
                  <a:srgbClr val="B7B7B7"/>
                </a:solidFill>
              </a:rPr>
              <a:t>Go to LMS(</a:t>
            </a:r>
            <a:r>
              <a:rPr 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https://lms.postech.ac.kr/</a:t>
            </a:r>
            <a:r>
              <a:rPr lang="ko" dirty="0">
                <a:solidFill>
                  <a:srgbClr val="B7B7B7"/>
                </a:solidFill>
              </a:rPr>
              <a:t>) </a:t>
            </a:r>
            <a:br>
              <a:rPr lang="ko" dirty="0">
                <a:solidFill>
                  <a:srgbClr val="B7B7B7"/>
                </a:solidFill>
              </a:rPr>
            </a:br>
            <a:r>
              <a:rPr lang="ko" dirty="0">
                <a:solidFill>
                  <a:srgbClr val="B7B7B7"/>
                </a:solidFill>
              </a:rPr>
              <a:t>→ CSED233-01 → Learning activity → assignments</a:t>
            </a:r>
            <a:endParaRPr dirty="0"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dirty="0">
                <a:solidFill>
                  <a:srgbClr val="B7B7B7"/>
                </a:solidFill>
              </a:rPr>
              <a:t>Submit your pa1.cpp file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en-US" altLang="ko" dirty="0">
                <a:solidFill>
                  <a:srgbClr val="B7B7B7"/>
                </a:solidFill>
              </a:rPr>
              <a:t>and pa1.exe</a:t>
            </a:r>
            <a:r>
              <a:rPr lang="ko" dirty="0">
                <a:solidFill>
                  <a:srgbClr val="B7B7B7"/>
                </a:solidFill>
              </a:rPr>
              <a:t> (not answer.txt, submit.txt file)</a:t>
            </a:r>
            <a:endParaRPr dirty="0"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dirty="0">
                <a:solidFill>
                  <a:srgbClr val="FF0000"/>
                </a:solidFill>
              </a:rPr>
              <a:t>Please be aware... we won’t accept email submissions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configure C++ environment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Option 1) Online compiler Repl.it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Repl.it</a:t>
            </a:r>
            <a:r>
              <a:rPr lang="en-US" altLang="ko" dirty="0"/>
              <a:t> (</a:t>
            </a:r>
            <a:r>
              <a:rPr lang="en-US" altLang="ko" dirty="0">
                <a:solidFill>
                  <a:srgbClr val="FF0000"/>
                </a:solidFill>
              </a:rPr>
              <a:t>Strongly Recommended</a:t>
            </a:r>
            <a:r>
              <a:rPr lang="en-US" altLang="ko" dirty="0"/>
              <a:t>)</a:t>
            </a:r>
            <a:endParaRPr dirty="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875" y="1062200"/>
            <a:ext cx="5982926" cy="37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4447609" y="2546530"/>
            <a:ext cx="1090200" cy="27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612675" y="2501225"/>
            <a:ext cx="217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0000"/>
                </a:solidFill>
              </a:rPr>
              <a:t>create an account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235550" y="1081200"/>
            <a:ext cx="942300" cy="369300"/>
          </a:xfrm>
          <a:prstGeom prst="wedgeRectCallout">
            <a:avLst>
              <a:gd name="adj1" fmla="val -96602"/>
              <a:gd name="adj2" fmla="val 1722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hlinkClick r:id="rId4"/>
              </a:rPr>
              <a:t>repl.it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Repl.it</a:t>
            </a:r>
            <a:r>
              <a:rPr lang="en-US" altLang="ko" dirty="0"/>
              <a:t> (</a:t>
            </a:r>
            <a:r>
              <a:rPr lang="en-US" altLang="ko" dirty="0">
                <a:solidFill>
                  <a:srgbClr val="FF0000"/>
                </a:solidFill>
              </a:rPr>
              <a:t>Strongly Recommended</a:t>
            </a:r>
            <a:r>
              <a:rPr lang="en-US" altLang="ko" dirty="0"/>
              <a:t>)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create a new project</a:t>
            </a:r>
            <a:endParaRPr/>
          </a:p>
        </p:txBody>
      </p:sp>
      <p:grpSp>
        <p:nvGrpSpPr>
          <p:cNvPr id="89" name="Google Shape;89;p18"/>
          <p:cNvGrpSpPr/>
          <p:nvPr/>
        </p:nvGrpSpPr>
        <p:grpSpPr>
          <a:xfrm>
            <a:off x="1006988" y="1596388"/>
            <a:ext cx="6807085" cy="3305793"/>
            <a:chOff x="625975" y="1752200"/>
            <a:chExt cx="6486026" cy="3149874"/>
          </a:xfrm>
        </p:grpSpPr>
        <p:pic>
          <p:nvPicPr>
            <p:cNvPr id="90" name="Google Shape;90;p18"/>
            <p:cNvPicPr preferRelativeResize="0"/>
            <p:nvPr/>
          </p:nvPicPr>
          <p:blipFill rotWithShape="1">
            <a:blip r:embed="rId3">
              <a:alphaModFix/>
            </a:blip>
            <a:srcRect b="22299"/>
            <a:stretch/>
          </p:blipFill>
          <p:spPr>
            <a:xfrm>
              <a:off x="625975" y="1752200"/>
              <a:ext cx="6486026" cy="3149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8"/>
            <p:cNvSpPr/>
            <p:nvPr/>
          </p:nvSpPr>
          <p:spPr>
            <a:xfrm>
              <a:off x="6571400" y="2151106"/>
              <a:ext cx="540600" cy="208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5266700" y="2387100"/>
              <a:ext cx="18453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FF0000"/>
                  </a:solidFill>
                </a:rPr>
                <a:t>1. create new project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1433875" y="3430175"/>
              <a:ext cx="12453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FF0000"/>
                  </a:solidFill>
                </a:rPr>
                <a:t>2. choose C++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2788425" y="3510581"/>
              <a:ext cx="540600" cy="208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3448825" y="4490525"/>
              <a:ext cx="621000" cy="208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4069800" y="4410125"/>
              <a:ext cx="100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FF0000"/>
                  </a:solidFill>
                </a:rPr>
                <a:t>3. click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t="8652" b="56287"/>
          <a:stretch/>
        </p:blipFill>
        <p:spPr>
          <a:xfrm>
            <a:off x="457200" y="1816325"/>
            <a:ext cx="8229600" cy="18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Repl.it</a:t>
            </a:r>
            <a:r>
              <a:rPr lang="en-US" altLang="ko" dirty="0"/>
              <a:t> (</a:t>
            </a:r>
            <a:r>
              <a:rPr lang="en-US" altLang="ko" dirty="0">
                <a:solidFill>
                  <a:srgbClr val="FF0000"/>
                </a:solidFill>
              </a:rPr>
              <a:t>Strongly Recommended</a:t>
            </a:r>
            <a:r>
              <a:rPr lang="en-US" altLang="ko" dirty="0"/>
              <a:t>)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2. add </a:t>
            </a:r>
            <a:r>
              <a:rPr lang="ko" i="1"/>
              <a:t>pa1.cpp, evaluate.cpp, answer.txt</a:t>
            </a:r>
            <a:r>
              <a:rPr lang="ko"/>
              <a:t> files to the project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805393" y="2617949"/>
            <a:ext cx="1102500" cy="100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805393" y="3665125"/>
            <a:ext cx="159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drag &amp; drop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Option 2) CLion editor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CLion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unzip pa1.zip then open the folder in CLion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75" y="1663425"/>
            <a:ext cx="4390525" cy="302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4882905" y="4415049"/>
            <a:ext cx="553800" cy="275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603</Words>
  <Application>Microsoft Macintosh PowerPoint</Application>
  <PresentationFormat>On-screen Show (16:9)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Simple Dark</vt:lpstr>
      <vt:lpstr>Instructions for Programming Assignment</vt:lpstr>
      <vt:lpstr>Overview</vt:lpstr>
      <vt:lpstr>How to configure C++ environment</vt:lpstr>
      <vt:lpstr>Option 1) Online compiler Repl.it</vt:lpstr>
      <vt:lpstr>Repl.it (Strongly Recommended)</vt:lpstr>
      <vt:lpstr>Repl.it (Strongly Recommended)</vt:lpstr>
      <vt:lpstr>Repl.it (Strongly Recommended)</vt:lpstr>
      <vt:lpstr>Option 2) CLion editor</vt:lpstr>
      <vt:lpstr>CLion</vt:lpstr>
      <vt:lpstr>CLion</vt:lpstr>
      <vt:lpstr>Programming Assignment Guidance</vt:lpstr>
      <vt:lpstr>Overall process</vt:lpstr>
      <vt:lpstr>Programming Assignment guidance</vt:lpstr>
      <vt:lpstr>Programming Assignment guidance</vt:lpstr>
      <vt:lpstr>Programming Assignment guidance</vt:lpstr>
      <vt:lpstr>Programming Assignment guidance</vt:lpstr>
      <vt:lpstr>Programming Assignment guidance </vt:lpstr>
      <vt:lpstr>Try TODAY! Even if the process looks not familiar to you, that is normal. If you are not sure, please use Q&amp;A or discuss it with your friends. </vt:lpstr>
      <vt:lpstr>How to submit your work</vt:lpstr>
      <vt:lpstr>Via POSTECH-LMS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Programming Assignment</dc:title>
  <cp:lastModifiedBy>도승욱</cp:lastModifiedBy>
  <cp:revision>4</cp:revision>
  <dcterms:modified xsi:type="dcterms:W3CDTF">2023-03-02T11:52:38Z</dcterms:modified>
</cp:coreProperties>
</file>