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66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75" r:id="rId12"/>
    <p:sldId id="27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238362-9A94-F13C-B2A1-480635EB5055}" v="346" dt="2023-03-24T16:28:21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정수현" userId="S::posjsh@postech.ac.kr::04f5885a-d0fd-4882-a499-0042017c62ef" providerId="AD" clId="Web-{45238362-9A94-F13C-B2A1-480635EB5055}"/>
    <pc:docChg chg="delSld modSld">
      <pc:chgData name="정수현" userId="S::posjsh@postech.ac.kr::04f5885a-d0fd-4882-a499-0042017c62ef" providerId="AD" clId="Web-{45238362-9A94-F13C-B2A1-480635EB5055}" dt="2023-03-24T16:28:21.609" v="314" actId="20577"/>
      <pc:docMkLst>
        <pc:docMk/>
      </pc:docMkLst>
      <pc:sldChg chg="modSp">
        <pc:chgData name="정수현" userId="S::posjsh@postech.ac.kr::04f5885a-d0fd-4882-a499-0042017c62ef" providerId="AD" clId="Web-{45238362-9A94-F13C-B2A1-480635EB5055}" dt="2023-03-24T15:47:59.779" v="36" actId="20577"/>
        <pc:sldMkLst>
          <pc:docMk/>
          <pc:sldMk cId="0" sldId="256"/>
        </pc:sldMkLst>
        <pc:spChg chg="mod">
          <ac:chgData name="정수현" userId="S::posjsh@postech.ac.kr::04f5885a-d0fd-4882-a499-0042017c62ef" providerId="AD" clId="Web-{45238362-9A94-F13C-B2A1-480635EB5055}" dt="2023-03-24T15:47:59.779" v="36" actId="20577"/>
          <ac:spMkLst>
            <pc:docMk/>
            <pc:sldMk cId="0" sldId="256"/>
            <ac:spMk id="54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5:47:49.481" v="33" actId="20577"/>
        <pc:sldMkLst>
          <pc:docMk/>
          <pc:sldMk cId="0" sldId="257"/>
        </pc:sldMkLst>
        <pc:spChg chg="mod">
          <ac:chgData name="정수현" userId="S::posjsh@postech.ac.kr::04f5885a-d0fd-4882-a499-0042017c62ef" providerId="AD" clId="Web-{45238362-9A94-F13C-B2A1-480635EB5055}" dt="2023-03-24T15:47:49.481" v="33" actId="20577"/>
          <ac:spMkLst>
            <pc:docMk/>
            <pc:sldMk cId="0" sldId="257"/>
            <ac:spMk id="63" creationId="{00000000-0000-0000-0000-000000000000}"/>
          </ac:spMkLst>
        </pc:spChg>
      </pc:sldChg>
      <pc:sldChg chg="del">
        <pc:chgData name="정수현" userId="S::posjsh@postech.ac.kr::04f5885a-d0fd-4882-a499-0042017c62ef" providerId="AD" clId="Web-{45238362-9A94-F13C-B2A1-480635EB5055}" dt="2023-03-24T15:47:11.338" v="20"/>
        <pc:sldMkLst>
          <pc:docMk/>
          <pc:sldMk cId="0" sldId="258"/>
        </pc:sldMkLst>
      </pc:sldChg>
      <pc:sldChg chg="del">
        <pc:chgData name="정수현" userId="S::posjsh@postech.ac.kr::04f5885a-d0fd-4882-a499-0042017c62ef" providerId="AD" clId="Web-{45238362-9A94-F13C-B2A1-480635EB5055}" dt="2023-03-24T15:47:11.979" v="21"/>
        <pc:sldMkLst>
          <pc:docMk/>
          <pc:sldMk cId="0" sldId="259"/>
        </pc:sldMkLst>
      </pc:sldChg>
      <pc:sldChg chg="del">
        <pc:chgData name="정수현" userId="S::posjsh@postech.ac.kr::04f5885a-d0fd-4882-a499-0042017c62ef" providerId="AD" clId="Web-{45238362-9A94-F13C-B2A1-480635EB5055}" dt="2023-03-24T15:47:12.651" v="22"/>
        <pc:sldMkLst>
          <pc:docMk/>
          <pc:sldMk cId="0" sldId="260"/>
        </pc:sldMkLst>
      </pc:sldChg>
      <pc:sldChg chg="del">
        <pc:chgData name="정수현" userId="S::posjsh@postech.ac.kr::04f5885a-d0fd-4882-a499-0042017c62ef" providerId="AD" clId="Web-{45238362-9A94-F13C-B2A1-480635EB5055}" dt="2023-03-24T15:47:13.338" v="23"/>
        <pc:sldMkLst>
          <pc:docMk/>
          <pc:sldMk cId="0" sldId="261"/>
        </pc:sldMkLst>
      </pc:sldChg>
      <pc:sldChg chg="addSp delSp modSp del">
        <pc:chgData name="정수현" userId="S::posjsh@postech.ac.kr::04f5885a-d0fd-4882-a499-0042017c62ef" providerId="AD" clId="Web-{45238362-9A94-F13C-B2A1-480635EB5055}" dt="2023-03-24T15:47:14.010" v="24"/>
        <pc:sldMkLst>
          <pc:docMk/>
          <pc:sldMk cId="0" sldId="262"/>
        </pc:sldMkLst>
        <pc:spChg chg="add del mod">
          <ac:chgData name="정수현" userId="S::posjsh@postech.ac.kr::04f5885a-d0fd-4882-a499-0042017c62ef" providerId="AD" clId="Web-{45238362-9A94-F13C-B2A1-480635EB5055}" dt="2023-03-24T15:42:49.571" v="1"/>
          <ac:spMkLst>
            <pc:docMk/>
            <pc:sldMk cId="0" sldId="262"/>
            <ac:spMk id="3" creationId="{D0EBD58C-678D-021C-6CDF-F5DD77EEABF1}"/>
          </ac:spMkLst>
        </pc:spChg>
        <pc:spChg chg="add del mod">
          <ac:chgData name="정수현" userId="S::posjsh@postech.ac.kr::04f5885a-d0fd-4882-a499-0042017c62ef" providerId="AD" clId="Web-{45238362-9A94-F13C-B2A1-480635EB5055}" dt="2023-03-24T15:43:56.575" v="19" actId="20577"/>
          <ac:spMkLst>
            <pc:docMk/>
            <pc:sldMk cId="0" sldId="262"/>
            <ac:spMk id="103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5:43:02.900" v="7" actId="1076"/>
          <ac:picMkLst>
            <pc:docMk/>
            <pc:sldMk cId="0" sldId="262"/>
            <ac:picMk id="4" creationId="{AADC5A23-57BC-5367-B966-3ABBADC32F47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47:14.666" v="25"/>
        <pc:sldMkLst>
          <pc:docMk/>
          <pc:sldMk cId="0" sldId="263"/>
        </pc:sldMkLst>
      </pc:sldChg>
      <pc:sldChg chg="del">
        <pc:chgData name="정수현" userId="S::posjsh@postech.ac.kr::04f5885a-d0fd-4882-a499-0042017c62ef" providerId="AD" clId="Web-{45238362-9A94-F13C-B2A1-480635EB5055}" dt="2023-03-24T15:47:15.307" v="26"/>
        <pc:sldMkLst>
          <pc:docMk/>
          <pc:sldMk cId="0" sldId="264"/>
        </pc:sldMkLst>
      </pc:sldChg>
      <pc:sldChg chg="del">
        <pc:chgData name="정수현" userId="S::posjsh@postech.ac.kr::04f5885a-d0fd-4882-a499-0042017c62ef" providerId="AD" clId="Web-{45238362-9A94-F13C-B2A1-480635EB5055}" dt="2023-03-24T15:47:15.901" v="27"/>
        <pc:sldMkLst>
          <pc:docMk/>
          <pc:sldMk cId="0" sldId="265"/>
        </pc:sldMkLst>
      </pc:sldChg>
      <pc:sldChg chg="modSp">
        <pc:chgData name="정수현" userId="S::posjsh@postech.ac.kr::04f5885a-d0fd-4882-a499-0042017c62ef" providerId="AD" clId="Web-{45238362-9A94-F13C-B2A1-480635EB5055}" dt="2023-03-24T15:48:13.451" v="37" actId="20577"/>
        <pc:sldMkLst>
          <pc:docMk/>
          <pc:sldMk cId="0" sldId="267"/>
        </pc:sldMkLst>
        <pc:spChg chg="mod">
          <ac:chgData name="정수현" userId="S::posjsh@postech.ac.kr::04f5885a-d0fd-4882-a499-0042017c62ef" providerId="AD" clId="Web-{45238362-9A94-F13C-B2A1-480635EB5055}" dt="2023-03-24T15:48:13.451" v="37" actId="20577"/>
          <ac:spMkLst>
            <pc:docMk/>
            <pc:sldMk cId="0" sldId="267"/>
            <ac:spMk id="139" creationId="{00000000-0000-0000-0000-000000000000}"/>
          </ac:spMkLst>
        </pc:spChg>
      </pc:sldChg>
      <pc:sldChg chg="delSp modSp">
        <pc:chgData name="정수현" userId="S::posjsh@postech.ac.kr::04f5885a-d0fd-4882-a499-0042017c62ef" providerId="AD" clId="Web-{45238362-9A94-F13C-B2A1-480635EB5055}" dt="2023-03-24T16:27:26.952" v="308" actId="20577"/>
        <pc:sldMkLst>
          <pc:docMk/>
          <pc:sldMk cId="0" sldId="268"/>
        </pc:sldMkLst>
        <pc:spChg chg="mod">
          <ac:chgData name="정수현" userId="S::posjsh@postech.ac.kr::04f5885a-d0fd-4882-a499-0042017c62ef" providerId="AD" clId="Web-{45238362-9A94-F13C-B2A1-480635EB5055}" dt="2023-03-24T16:27:26.952" v="308" actId="20577"/>
          <ac:spMkLst>
            <pc:docMk/>
            <pc:sldMk cId="0" sldId="268"/>
            <ac:spMk id="161" creationId="{00000000-0000-0000-0000-000000000000}"/>
          </ac:spMkLst>
        </pc:spChg>
        <pc:spChg chg="mod">
          <ac:chgData name="정수현" userId="S::posjsh@postech.ac.kr::04f5885a-d0fd-4882-a499-0042017c62ef" providerId="AD" clId="Web-{45238362-9A94-F13C-B2A1-480635EB5055}" dt="2023-03-24T15:50:28.319" v="48" actId="20577"/>
          <ac:spMkLst>
            <pc:docMk/>
            <pc:sldMk cId="0" sldId="268"/>
            <ac:spMk id="163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6.130" v="46"/>
          <ac:spMkLst>
            <pc:docMk/>
            <pc:sldMk cId="0" sldId="268"/>
            <ac:spMk id="164" creationId="{00000000-0000-0000-0000-000000000000}"/>
          </ac:spMkLst>
        </pc:spChg>
        <pc:spChg chg="del">
          <ac:chgData name="정수현" userId="S::posjsh@postech.ac.kr::04f5885a-d0fd-4882-a499-0042017c62ef" providerId="AD" clId="Web-{45238362-9A94-F13C-B2A1-480635EB5055}" dt="2023-03-24T15:49:55.208" v="45"/>
          <ac:spMkLst>
            <pc:docMk/>
            <pc:sldMk cId="0" sldId="268"/>
            <ac:spMk id="165" creationId="{00000000-0000-0000-0000-000000000000}"/>
          </ac:spMkLst>
        </pc:spChg>
        <pc:picChg chg="del mod">
          <ac:chgData name="정수현" userId="S::posjsh@postech.ac.kr::04f5885a-d0fd-4882-a499-0042017c62ef" providerId="AD" clId="Web-{45238362-9A94-F13C-B2A1-480635EB5055}" dt="2023-03-24T15:49:53.848" v="44"/>
          <ac:picMkLst>
            <pc:docMk/>
            <pc:sldMk cId="0" sldId="268"/>
            <ac:picMk id="162" creationId="{00000000-0000-0000-0000-000000000000}"/>
          </ac:picMkLst>
        </pc:picChg>
      </pc:sldChg>
      <pc:sldChg chg="del">
        <pc:chgData name="정수현" userId="S::posjsh@postech.ac.kr::04f5885a-d0fd-4882-a499-0042017c62ef" providerId="AD" clId="Web-{45238362-9A94-F13C-B2A1-480635EB5055}" dt="2023-03-24T15:56:43.892" v="145"/>
        <pc:sldMkLst>
          <pc:docMk/>
          <pc:sldMk cId="0" sldId="269"/>
        </pc:sldMkLst>
      </pc:sldChg>
      <pc:sldChg chg="addSp delSp modSp">
        <pc:chgData name="정수현" userId="S::posjsh@postech.ac.kr::04f5885a-d0fd-4882-a499-0042017c62ef" providerId="AD" clId="Web-{45238362-9A94-F13C-B2A1-480635EB5055}" dt="2023-03-24T16:26:31.716" v="300" actId="14100"/>
        <pc:sldMkLst>
          <pc:docMk/>
          <pc:sldMk cId="0" sldId="270"/>
        </pc:sldMkLst>
        <pc:spChg chg="mod">
          <ac:chgData name="정수현" userId="S::posjsh@postech.ac.kr::04f5885a-d0fd-4882-a499-0042017c62ef" providerId="AD" clId="Web-{45238362-9A94-F13C-B2A1-480635EB5055}" dt="2023-03-24T15:57:52.964" v="156" actId="20577"/>
          <ac:spMkLst>
            <pc:docMk/>
            <pc:sldMk cId="0" sldId="270"/>
            <ac:spMk id="179" creationId="{00000000-0000-0000-0000-000000000000}"/>
          </ac:spMkLst>
        </pc:spChg>
        <pc:picChg chg="add mod">
          <ac:chgData name="정수현" userId="S::posjsh@postech.ac.kr::04f5885a-d0fd-4882-a499-0042017c62ef" providerId="AD" clId="Web-{45238362-9A94-F13C-B2A1-480635EB5055}" dt="2023-03-24T16:26:31.716" v="300" actId="14100"/>
          <ac:picMkLst>
            <pc:docMk/>
            <pc:sldMk cId="0" sldId="270"/>
            <ac:picMk id="2" creationId="{15A36688-3FF6-D178-A473-FF12D22DD371}"/>
          </ac:picMkLst>
        </pc:picChg>
        <pc:picChg chg="del">
          <ac:chgData name="정수현" userId="S::posjsh@postech.ac.kr::04f5885a-d0fd-4882-a499-0042017c62ef" providerId="AD" clId="Web-{45238362-9A94-F13C-B2A1-480635EB5055}" dt="2023-03-24T16:26:24.435" v="298"/>
          <ac:picMkLst>
            <pc:docMk/>
            <pc:sldMk cId="0" sldId="270"/>
            <ac:picMk id="181" creationId="{00000000-0000-0000-0000-000000000000}"/>
          </ac:picMkLst>
        </pc:picChg>
      </pc:sldChg>
      <pc:sldChg chg="addSp delSp modSp">
        <pc:chgData name="정수현" userId="S::posjsh@postech.ac.kr::04f5885a-d0fd-4882-a499-0042017c62ef" providerId="AD" clId="Web-{45238362-9A94-F13C-B2A1-480635EB5055}" dt="2023-03-24T16:21:29.379" v="200" actId="20577"/>
        <pc:sldMkLst>
          <pc:docMk/>
          <pc:sldMk cId="0" sldId="271"/>
        </pc:sldMkLst>
        <pc:spChg chg="add mod">
          <ac:chgData name="정수현" userId="S::posjsh@postech.ac.kr::04f5885a-d0fd-4882-a499-0042017c62ef" providerId="AD" clId="Web-{45238362-9A94-F13C-B2A1-480635EB5055}" dt="2023-03-24T16:20:41.128" v="191" actId="20577"/>
          <ac:spMkLst>
            <pc:docMk/>
            <pc:sldMk cId="0" sldId="271"/>
            <ac:spMk id="3" creationId="{99223AC4-C73C-773F-EFFE-B70D7D22BC3A}"/>
          </ac:spMkLst>
        </pc:spChg>
        <pc:spChg chg="add mod">
          <ac:chgData name="정수현" userId="S::posjsh@postech.ac.kr::04f5885a-d0fd-4882-a499-0042017c62ef" providerId="AD" clId="Web-{45238362-9A94-F13C-B2A1-480635EB5055}" dt="2023-03-24T16:21:02.269" v="197" actId="14100"/>
          <ac:spMkLst>
            <pc:docMk/>
            <pc:sldMk cId="0" sldId="271"/>
            <ac:spMk id="4" creationId="{6B7EC8C2-E498-EDCD-DFEA-E81D33369E4B}"/>
          </ac:spMkLst>
        </pc:spChg>
        <pc:spChg chg="mod">
          <ac:chgData name="정수현" userId="S::posjsh@postech.ac.kr::04f5885a-d0fd-4882-a499-0042017c62ef" providerId="AD" clId="Web-{45238362-9A94-F13C-B2A1-480635EB5055}" dt="2023-03-24T16:21:29.379" v="200" actId="20577"/>
          <ac:spMkLst>
            <pc:docMk/>
            <pc:sldMk cId="0" sldId="271"/>
            <ac:spMk id="187" creationId="{00000000-0000-0000-0000-000000000000}"/>
          </ac:spMkLst>
        </pc:spChg>
        <pc:grpChg chg="add del">
          <ac:chgData name="정수현" userId="S::posjsh@postech.ac.kr::04f5885a-d0fd-4882-a499-0042017c62ef" providerId="AD" clId="Web-{45238362-9A94-F13C-B2A1-480635EB5055}" dt="2023-03-24T16:20:02.174" v="161"/>
          <ac:grpSpMkLst>
            <pc:docMk/>
            <pc:sldMk cId="0" sldId="271"/>
            <ac:grpSpMk id="189" creationId="{00000000-0000-0000-0000-000000000000}"/>
          </ac:grpSpMkLst>
        </pc:grpChg>
        <pc:picChg chg="add mod">
          <ac:chgData name="정수현" userId="S::posjsh@postech.ac.kr::04f5885a-d0fd-4882-a499-0042017c62ef" providerId="AD" clId="Web-{45238362-9A94-F13C-B2A1-480635EB5055}" dt="2023-03-24T16:20:07.752" v="165" actId="1076"/>
          <ac:picMkLst>
            <pc:docMk/>
            <pc:sldMk cId="0" sldId="271"/>
            <ac:picMk id="2" creationId="{84386FE5-3F0B-54C4-B930-FDD7EEB0D955}"/>
          </ac:picMkLst>
        </pc:picChg>
      </pc:sldChg>
      <pc:sldChg chg="modSp">
        <pc:chgData name="정수현" userId="S::posjsh@postech.ac.kr::04f5885a-d0fd-4882-a499-0042017c62ef" providerId="AD" clId="Web-{45238362-9A94-F13C-B2A1-480635EB5055}" dt="2023-03-24T16:21:33.379" v="202" actId="20577"/>
        <pc:sldMkLst>
          <pc:docMk/>
          <pc:sldMk cId="0" sldId="272"/>
        </pc:sldMkLst>
        <pc:spChg chg="mod">
          <ac:chgData name="정수현" userId="S::posjsh@postech.ac.kr::04f5885a-d0fd-4882-a499-0042017c62ef" providerId="AD" clId="Web-{45238362-9A94-F13C-B2A1-480635EB5055}" dt="2023-03-24T16:21:33.379" v="202" actId="20577"/>
          <ac:spMkLst>
            <pc:docMk/>
            <pc:sldMk cId="0" sldId="272"/>
            <ac:spMk id="200" creationId="{00000000-0000-0000-0000-000000000000}"/>
          </ac:spMkLst>
        </pc:spChg>
      </pc:sldChg>
      <pc:sldChg chg="modSp">
        <pc:chgData name="정수현" userId="S::posjsh@postech.ac.kr::04f5885a-d0fd-4882-a499-0042017c62ef" providerId="AD" clId="Web-{45238362-9A94-F13C-B2A1-480635EB5055}" dt="2023-03-24T16:28:21.609" v="314" actId="20577"/>
        <pc:sldMkLst>
          <pc:docMk/>
          <pc:sldMk cId="0" sldId="275"/>
        </pc:sldMkLst>
        <pc:spChg chg="mod">
          <ac:chgData name="정수현" userId="S::posjsh@postech.ac.kr::04f5885a-d0fd-4882-a499-0042017c62ef" providerId="AD" clId="Web-{45238362-9A94-F13C-B2A1-480635EB5055}" dt="2023-03-24T16:28:21.609" v="314" actId="20577"/>
          <ac:spMkLst>
            <pc:docMk/>
            <pc:sldMk cId="0" sldId="275"/>
            <ac:spMk id="22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82caec3274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82caec3274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82caec327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82caec327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82caec3274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82caec3274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82caec3274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82caec3274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82c2815b7a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82c2815b7a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2caec3274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2caec3274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2c2815b7a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2c2815b7a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82c2815b7a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82c2815b7a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82c2815b7a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82c2815b7a_0_2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72ee3009c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72ee3009c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82caec3274_2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82caec3274_2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libri"/>
              <a:buNone/>
              <a:defRPr sz="5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buNone/>
              <a:defRPr>
                <a:latin typeface="Calibri"/>
                <a:ea typeface="Calibri"/>
                <a:cs typeface="Calibri"/>
                <a:sym typeface="Calibri"/>
              </a:defRPr>
            </a:lvl2pPr>
            <a:lvl3pPr lvl="2">
              <a:buNone/>
              <a:defRPr>
                <a:latin typeface="Calibri"/>
                <a:ea typeface="Calibri"/>
                <a:cs typeface="Calibri"/>
                <a:sym typeface="Calibri"/>
              </a:defRPr>
            </a:lvl3pPr>
            <a:lvl4pPr lvl="3">
              <a:buNone/>
              <a:defRPr>
                <a:latin typeface="Calibri"/>
                <a:ea typeface="Calibri"/>
                <a:cs typeface="Calibri"/>
                <a:sym typeface="Calibri"/>
              </a:defRPr>
            </a:lvl4pPr>
            <a:lvl5pPr lvl="4">
              <a:buNone/>
              <a:defRPr>
                <a:latin typeface="Calibri"/>
                <a:ea typeface="Calibri"/>
                <a:cs typeface="Calibri"/>
                <a:sym typeface="Calibri"/>
              </a:defRPr>
            </a:lvl5pPr>
            <a:lvl6pPr lvl="5">
              <a:buNone/>
              <a:defRPr>
                <a:latin typeface="Calibri"/>
                <a:ea typeface="Calibri"/>
                <a:cs typeface="Calibri"/>
                <a:sym typeface="Calibri"/>
              </a:defRPr>
            </a:lvl6pPr>
            <a:lvl7pPr lvl="6">
              <a:buNone/>
              <a:defRPr>
                <a:latin typeface="Calibri"/>
                <a:ea typeface="Calibri"/>
                <a:cs typeface="Calibri"/>
                <a:sym typeface="Calibri"/>
              </a:defRPr>
            </a:lvl7pPr>
            <a:lvl8pPr lvl="7">
              <a:buNone/>
              <a:defRPr>
                <a:latin typeface="Calibri"/>
                <a:ea typeface="Calibri"/>
                <a:cs typeface="Calibri"/>
                <a:sym typeface="Calibri"/>
              </a:defRPr>
            </a:lvl8pPr>
            <a:lvl9pPr lvl="8">
              <a:buNone/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alibri"/>
              <a:buChar char="●"/>
              <a:defRPr sz="18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●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○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Calibri"/>
              <a:buChar char="■"/>
              <a:defRPr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lms.postech.ac.kr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help/clion/terminal-emulator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 dirty="0"/>
              <a:t>Instructions for</a:t>
            </a:r>
            <a:endParaRPr sz="4000" dirty="0"/>
          </a:p>
          <a:p>
            <a:r>
              <a:rPr lang="ko" sz="4000" dirty="0" err="1">
                <a:latin typeface="Calibri"/>
                <a:ea typeface="Calibri"/>
                <a:cs typeface="Calibri"/>
                <a:sym typeface="Calibri"/>
              </a:rPr>
              <a:t>Programming</a:t>
            </a:r>
            <a:r>
              <a:rPr lang="ko" sz="40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ko" sz="4000" dirty="0" err="1">
                <a:latin typeface="Calibri"/>
                <a:ea typeface="Calibri"/>
                <a:cs typeface="Calibri"/>
                <a:sym typeface="Calibri"/>
              </a:rPr>
              <a:t>Assignment</a:t>
            </a:r>
            <a:r>
              <a:rPr lang="ko" altLang="en-US" sz="4000" dirty="0"/>
              <a:t> 2</a:t>
            </a:r>
            <a:endParaRPr sz="4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086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[CSED233-01] 202</a:t>
            </a:r>
            <a:r>
              <a:rPr lang="en-US" alt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Spring, Data Structure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311700" y="39845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altLang="ko" sz="1800" dirty="0" err="1">
                <a:solidFill>
                  <a:schemeClr val="dk1"/>
                </a:solidFill>
              </a:rPr>
              <a:t>Seunguk</a:t>
            </a:r>
            <a:r>
              <a:rPr lang="en-US" altLang="ko" sz="1800" dirty="0">
                <a:solidFill>
                  <a:schemeClr val="dk1"/>
                </a:solidFill>
              </a:rPr>
              <a:t> Do</a:t>
            </a:r>
            <a:r>
              <a:rPr lang="ko-KR" altLang="en-US" sz="1800" dirty="0">
                <a:solidFill>
                  <a:schemeClr val="dk1"/>
                </a:solidFill>
              </a:rPr>
              <a:t> </a:t>
            </a:r>
            <a:r>
              <a:rPr lang="en-US" altLang="ko-KR" sz="1800" dirty="0">
                <a:solidFill>
                  <a:schemeClr val="dk1"/>
                </a:solidFill>
              </a:rPr>
              <a:t>    </a:t>
            </a:r>
            <a:r>
              <a:rPr lang="en-US" altLang="ko" sz="1800" dirty="0" err="1">
                <a:solidFill>
                  <a:schemeClr val="dk1"/>
                </a:solidFill>
              </a:rPr>
              <a:t>Suhyeon</a:t>
            </a:r>
            <a:r>
              <a:rPr lang="en-US" altLang="ko" sz="1800" dirty="0">
                <a:solidFill>
                  <a:schemeClr val="dk1"/>
                </a:solidFill>
              </a:rPr>
              <a:t> </a:t>
            </a:r>
            <a:r>
              <a:rPr lang="en-US" altLang="ko" sz="1800" dirty="0" err="1">
                <a:solidFill>
                  <a:schemeClr val="dk1"/>
                </a:solidFill>
              </a:rPr>
              <a:t>Jeong</a:t>
            </a:r>
            <a:r>
              <a:rPr lang="en-US" altLang="ko" sz="1800" dirty="0">
                <a:solidFill>
                  <a:schemeClr val="dk1"/>
                </a:solidFill>
              </a:rPr>
              <a:t>     </a:t>
            </a:r>
            <a:r>
              <a:rPr lang="en-US" altLang="ko" sz="1800" dirty="0" err="1">
                <a:solidFill>
                  <a:schemeClr val="dk1"/>
                </a:solidFill>
              </a:rPr>
              <a:t>Minjae</a:t>
            </a:r>
            <a:r>
              <a:rPr lang="en-US" altLang="ko" sz="1800" dirty="0">
                <a:solidFill>
                  <a:schemeClr val="dk1"/>
                </a:solidFill>
              </a:rPr>
              <a:t> </a:t>
            </a:r>
            <a:r>
              <a:rPr lang="en-US" altLang="ko" sz="1800" dirty="0" err="1">
                <a:solidFill>
                  <a:schemeClr val="dk1"/>
                </a:solidFill>
              </a:rPr>
              <a:t>Jeong</a:t>
            </a:r>
            <a:r>
              <a:rPr lang="en-US" altLang="ko" sz="1800" dirty="0">
                <a:solidFill>
                  <a:schemeClr val="dk1"/>
                </a:solidFill>
              </a:rPr>
              <a:t>     </a:t>
            </a:r>
            <a:r>
              <a:rPr lang="en-US" altLang="ko" sz="1800" dirty="0" err="1">
                <a:solidFill>
                  <a:schemeClr val="dk1"/>
                </a:solidFill>
              </a:rPr>
              <a:t>Sangjun</a:t>
            </a:r>
            <a:r>
              <a:rPr lang="en-US" altLang="ko" sz="1800" dirty="0">
                <a:solidFill>
                  <a:schemeClr val="dk1"/>
                </a:solidFill>
              </a:rPr>
              <a:t> Lee     </a:t>
            </a:r>
            <a:r>
              <a:rPr lang="ko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Jaesik Park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t="38449" b="38495"/>
          <a:stretch/>
        </p:blipFill>
        <p:spPr>
          <a:xfrm>
            <a:off x="311700" y="323776"/>
            <a:ext cx="1893750" cy="23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How to submit your work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Via POSTECH-LMS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8165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 err="1">
                <a:solidFill>
                  <a:srgbClr val="B7B7B7"/>
                </a:solidFill>
              </a:rPr>
              <a:t>Go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to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PLMS</a:t>
            </a:r>
            <a:r>
              <a:rPr lang="ko" dirty="0">
                <a:solidFill>
                  <a:srgbClr val="B7B7B7"/>
                </a:solidFill>
              </a:rPr>
              <a:t>(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US" alt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plms</a:t>
            </a:r>
            <a:r>
              <a:rPr lang="ko" u="sng" dirty="0">
                <a:solidFill>
                  <a:srgbClr val="B7B7B7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.postech.ac.kr/</a:t>
            </a:r>
            <a:r>
              <a:rPr lang="ko" dirty="0">
                <a:solidFill>
                  <a:srgbClr val="B7B7B7"/>
                </a:solidFill>
              </a:rPr>
              <a:t>) </a:t>
            </a:r>
            <a:br>
              <a:rPr lang="ko" dirty="0">
                <a:solidFill>
                  <a:srgbClr val="B7B7B7"/>
                </a:solidFill>
              </a:rPr>
            </a:br>
            <a:r>
              <a:rPr lang="ko" dirty="0">
                <a:solidFill>
                  <a:srgbClr val="B7B7B7"/>
                </a:solidFill>
              </a:rPr>
              <a:t>→ CSED233-01 → Learning activity → assignments</a:t>
            </a:r>
            <a:endParaRPr dirty="0">
              <a:solidFill>
                <a:srgbClr val="B7B7B7"/>
              </a:solidFill>
            </a:endParaRPr>
          </a:p>
          <a:p>
            <a:pPr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Put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your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FF0000"/>
                </a:solidFill>
              </a:rPr>
              <a:t>pa2</a:t>
            </a:r>
            <a:r>
              <a:rPr lang="ko" dirty="0">
                <a:solidFill>
                  <a:srgbClr val="FF0000"/>
                </a:solidFill>
              </a:rPr>
              <a:t>.</a:t>
            </a:r>
            <a:r>
              <a:rPr lang="ko" dirty="0" err="1">
                <a:solidFill>
                  <a:srgbClr val="FF0000"/>
                </a:solidFill>
              </a:rPr>
              <a:t>cpp</a:t>
            </a:r>
            <a:r>
              <a:rPr lang="en-US" altLang="ko" dirty="0">
                <a:solidFill>
                  <a:srgbClr val="FF0000"/>
                </a:solidFill>
              </a:rPr>
              <a:t>, tree.cpp, </a:t>
            </a:r>
            <a:r>
              <a:rPr lang="en-US" altLang="ko" dirty="0" err="1">
                <a:solidFill>
                  <a:srgbClr val="FF0000"/>
                </a:solidFill>
              </a:rPr>
              <a:t>tree.h</a:t>
            </a:r>
            <a:r>
              <a:rPr lang="en-US" altLang="ko" dirty="0">
                <a:solidFill>
                  <a:srgbClr val="FF0000"/>
                </a:solidFill>
              </a:rPr>
              <a:t>, heap.cpp, </a:t>
            </a:r>
            <a:r>
              <a:rPr lang="en-US" altLang="ko" dirty="0" err="1">
                <a:solidFill>
                  <a:srgbClr val="FF0000"/>
                </a:solidFill>
              </a:rPr>
              <a:t>heap.h</a:t>
            </a:r>
            <a:r>
              <a:rPr lang="ko" dirty="0">
                <a:solidFill>
                  <a:srgbClr val="B7B7B7"/>
                </a:solidFill>
              </a:rPr>
              <a:t> </a:t>
            </a:r>
            <a:r>
              <a:rPr lang="ko" dirty="0" err="1">
                <a:solidFill>
                  <a:srgbClr val="B7B7B7"/>
                </a:solidFill>
              </a:rPr>
              <a:t>file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en-US" altLang="ko" dirty="0">
                <a:solidFill>
                  <a:srgbClr val="B7B7B7"/>
                </a:solidFill>
              </a:rPr>
              <a:t>and </a:t>
            </a:r>
            <a:r>
              <a:rPr lang="en-US" altLang="ko" dirty="0">
                <a:solidFill>
                  <a:srgbClr val="FF0000"/>
                </a:solidFill>
              </a:rPr>
              <a:t>pa2.exe</a:t>
            </a:r>
            <a:r>
              <a:rPr lang="ko" altLang="en-US" dirty="0">
                <a:solidFill>
                  <a:srgbClr val="B7B7B7"/>
                </a:solidFill>
              </a:rPr>
              <a:t>  </a:t>
            </a:r>
            <a:r>
              <a:rPr lang="en-US" altLang="en-US" dirty="0">
                <a:solidFill>
                  <a:srgbClr val="B7B7B7"/>
                </a:solidFill>
              </a:rPr>
              <a:t>in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single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folder</a:t>
            </a:r>
            <a:r>
              <a:rPr lang="ko" altLang="en-US" dirty="0">
                <a:solidFill>
                  <a:srgbClr val="B7B7B7"/>
                </a:solidFill>
              </a:rPr>
              <a:t> and </a:t>
            </a:r>
            <a:r>
              <a:rPr lang="ko" altLang="en-US" dirty="0" err="1">
                <a:solidFill>
                  <a:srgbClr val="B7B7B7"/>
                </a:solidFill>
              </a:rPr>
              <a:t>compress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it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into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a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FF0000"/>
                </a:solidFill>
              </a:rPr>
              <a:t>zip</a:t>
            </a:r>
            <a:r>
              <a:rPr lang="ko" altLang="en-US" dirty="0">
                <a:solidFill>
                  <a:srgbClr val="FF0000"/>
                </a:solidFill>
              </a:rPr>
              <a:t> </a:t>
            </a:r>
            <a:r>
              <a:rPr lang="ko" altLang="en-US" dirty="0" err="1">
                <a:solidFill>
                  <a:srgbClr val="FF0000"/>
                </a:solidFill>
              </a:rPr>
              <a:t>file</a:t>
            </a:r>
            <a:endParaRPr lang="ko" altLang="en-US" dirty="0">
              <a:solidFill>
                <a:srgbClr val="FF0000"/>
              </a:solidFill>
            </a:endParaRPr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ko" altLang="en-US" dirty="0">
                <a:solidFill>
                  <a:srgbClr val="B7B7B7"/>
                </a:solidFill>
              </a:rPr>
              <a:t>The </a:t>
            </a:r>
            <a:r>
              <a:rPr lang="ko" altLang="en-US" dirty="0" err="1">
                <a:solidFill>
                  <a:srgbClr val="B7B7B7"/>
                </a:solidFill>
              </a:rPr>
              <a:t>name</a:t>
            </a:r>
            <a:r>
              <a:rPr lang="ko" altLang="en-US" dirty="0">
                <a:solidFill>
                  <a:srgbClr val="B7B7B7"/>
                </a:solidFill>
              </a:rPr>
              <a:t> of </a:t>
            </a:r>
            <a:r>
              <a:rPr lang="ko" altLang="en-US" dirty="0" err="1">
                <a:solidFill>
                  <a:srgbClr val="B7B7B7"/>
                </a:solidFill>
              </a:rPr>
              <a:t>zip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file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should</a:t>
            </a:r>
            <a:r>
              <a:rPr lang="ko" altLang="en-US" dirty="0">
                <a:solidFill>
                  <a:srgbClr val="B7B7B7"/>
                </a:solidFill>
              </a:rPr>
              <a:t> </a:t>
            </a:r>
            <a:r>
              <a:rPr lang="ko" altLang="en-US" dirty="0" err="1">
                <a:solidFill>
                  <a:srgbClr val="B7B7B7"/>
                </a:solidFill>
              </a:rPr>
              <a:t>be</a:t>
            </a:r>
            <a:r>
              <a:rPr lang="ko" altLang="en-US" dirty="0">
                <a:solidFill>
                  <a:srgbClr val="B7B7B7"/>
                </a:solidFill>
              </a:rPr>
              <a:t> : </a:t>
            </a:r>
            <a:r>
              <a:rPr lang="ko" altLang="en-US" dirty="0">
                <a:solidFill>
                  <a:srgbClr val="FF0000"/>
                </a:solidFill>
              </a:rPr>
              <a:t>studentNumber_YourName.zip</a:t>
            </a:r>
            <a:r>
              <a:rPr lang="ko" altLang="en-US" dirty="0">
                <a:solidFill>
                  <a:srgbClr val="B7B7B7"/>
                </a:solidFill>
              </a:rPr>
              <a:t>  (</a:t>
            </a:r>
            <a:r>
              <a:rPr lang="ko" altLang="en-US" dirty="0" err="1">
                <a:solidFill>
                  <a:srgbClr val="B7B7B7"/>
                </a:solidFill>
              </a:rPr>
              <a:t>e.g</a:t>
            </a:r>
            <a:r>
              <a:rPr lang="ko" altLang="en-US" dirty="0">
                <a:solidFill>
                  <a:srgbClr val="B7B7B7"/>
                </a:solidFill>
              </a:rPr>
              <a:t> : 20231234_HongGildong.zip)</a:t>
            </a:r>
            <a:endParaRPr lang="ko" dirty="0"/>
          </a:p>
          <a:p>
            <a:pPr>
              <a:lnSpc>
                <a:spcPct val="114999"/>
              </a:lnSpc>
              <a:spcBef>
                <a:spcPts val="1600"/>
              </a:spcBef>
              <a:buClr>
                <a:srgbClr val="B7B7B7"/>
              </a:buClr>
              <a:buAutoNum type="arabicPeriod"/>
            </a:pPr>
            <a:r>
              <a:rPr lang="en-US" altLang="ko" dirty="0">
                <a:solidFill>
                  <a:srgbClr val="B7B7B7"/>
                </a:solidFill>
              </a:rPr>
              <a:t>Submit your zip file!</a:t>
            </a:r>
            <a:endParaRPr lang="ko" altLang="en-US" dirty="0">
              <a:solidFill>
                <a:srgbClr val="B7B7B7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ko" dirty="0">
                <a:solidFill>
                  <a:srgbClr val="FF0000"/>
                </a:solidFill>
              </a:rPr>
              <a:t>Please be aware... we won’t accept email submissions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Overview</a:t>
            </a:r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Programming</a:t>
            </a:r>
            <a:r>
              <a:rPr lang="ko" dirty="0"/>
              <a:t> </a:t>
            </a:r>
            <a:r>
              <a:rPr lang="ko" dirty="0" err="1"/>
              <a:t>Assignment</a:t>
            </a:r>
            <a:r>
              <a:rPr lang="ko" dirty="0"/>
              <a:t> </a:t>
            </a:r>
            <a:r>
              <a:rPr lang="ko" dirty="0" err="1"/>
              <a:t>Guidance</a:t>
            </a:r>
            <a:endParaRPr lang="ko-KR"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 dirty="0" err="1"/>
              <a:t>How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submit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code</a:t>
            </a:r>
            <a:endParaRPr dirty="0" err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/>
          <p:nvPr/>
        </p:nvSpPr>
        <p:spPr>
          <a:xfrm>
            <a:off x="6083114" y="2059900"/>
            <a:ext cx="2137500" cy="1112400"/>
          </a:xfrm>
          <a:prstGeom prst="rect">
            <a:avLst/>
          </a:prstGeom>
          <a:solidFill>
            <a:srgbClr val="C27BA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4"/>
          <p:cNvSpPr/>
          <p:nvPr/>
        </p:nvSpPr>
        <p:spPr>
          <a:xfrm>
            <a:off x="773644" y="1529513"/>
            <a:ext cx="4895700" cy="353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4"/>
          <p:cNvSpPr txBox="1"/>
          <p:nvPr/>
        </p:nvSpPr>
        <p:spPr>
          <a:xfrm>
            <a:off x="829050" y="3059825"/>
            <a:ext cx="8265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/>
              <a:t>Overall process</a:t>
            </a:r>
            <a:endParaRPr sz="2800"/>
          </a:p>
        </p:txBody>
      </p:sp>
      <p:sp>
        <p:nvSpPr>
          <p:cNvPr id="139" name="Google Shape;139;p24"/>
          <p:cNvSpPr txBox="1"/>
          <p:nvPr/>
        </p:nvSpPr>
        <p:spPr>
          <a:xfrm>
            <a:off x="960221" y="1446435"/>
            <a:ext cx="14271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pa2</a:t>
            </a:r>
            <a:r>
              <a:rPr lang="ko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ko" dirty="0" err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cpp</a:t>
            </a:r>
            <a:endParaRPr dirty="0" err="1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/>
          <p:nvPr/>
        </p:nvSpPr>
        <p:spPr>
          <a:xfrm>
            <a:off x="1082050" y="1774175"/>
            <a:ext cx="13053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void task1()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   //do something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void task2() {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   // implement code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2313701" y="1446435"/>
            <a:ext cx="18156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evaluate.cpp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4"/>
          <p:cNvSpPr/>
          <p:nvPr/>
        </p:nvSpPr>
        <p:spPr>
          <a:xfrm>
            <a:off x="2548843" y="1774170"/>
            <a:ext cx="1201500" cy="13383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don’t change </a:t>
            </a: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anything here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/* 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answer.txt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read submit.txt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then compare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143" name="Google Shape;143;p24"/>
          <p:cNvCxnSpPr/>
          <p:nvPr/>
        </p:nvCxnSpPr>
        <p:spPr>
          <a:xfrm>
            <a:off x="1655553" y="3099867"/>
            <a:ext cx="0" cy="315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4" name="Google Shape;144;p24"/>
          <p:cNvSpPr txBox="1"/>
          <p:nvPr/>
        </p:nvSpPr>
        <p:spPr>
          <a:xfrm>
            <a:off x="1360073" y="3371825"/>
            <a:ext cx="1180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4"/>
          <p:cNvSpPr/>
          <p:nvPr/>
        </p:nvSpPr>
        <p:spPr>
          <a:xfrm>
            <a:off x="1235595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6" name="Google Shape;146;p24"/>
          <p:cNvSpPr txBox="1"/>
          <p:nvPr/>
        </p:nvSpPr>
        <p:spPr>
          <a:xfrm>
            <a:off x="3935978" y="3371830"/>
            <a:ext cx="1639800" cy="1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submit.txt</a:t>
            </a:r>
            <a:endParaRPr sz="13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4"/>
          <p:cNvSpPr/>
          <p:nvPr/>
        </p:nvSpPr>
        <p:spPr>
          <a:xfrm>
            <a:off x="3924523" y="3699565"/>
            <a:ext cx="1201500" cy="1013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[Task1]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[Task2]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endParaRPr sz="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8" name="Google Shape;148;p24"/>
          <p:cNvSpPr txBox="1"/>
          <p:nvPr/>
        </p:nvSpPr>
        <p:spPr>
          <a:xfrm>
            <a:off x="2437126" y="3591988"/>
            <a:ext cx="1487400" cy="7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compare &amp;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tell your score</a:t>
            </a:r>
            <a:endParaRPr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9" name="Google Shape;149;p24"/>
          <p:cNvCxnSpPr>
            <a:stCxn id="147" idx="1"/>
            <a:endCxn id="145" idx="3"/>
          </p:cNvCxnSpPr>
          <p:nvPr/>
        </p:nvCxnSpPr>
        <p:spPr>
          <a:xfrm rot="10800000">
            <a:off x="2437123" y="4206115"/>
            <a:ext cx="1487400" cy="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0" name="Google Shape;150;p24"/>
          <p:cNvCxnSpPr>
            <a:stCxn id="142" idx="2"/>
          </p:cNvCxnSpPr>
          <p:nvPr/>
        </p:nvCxnSpPr>
        <p:spPr>
          <a:xfrm flipH="1">
            <a:off x="3147493" y="3112470"/>
            <a:ext cx="2100" cy="2583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" name="Google Shape;151;p24"/>
          <p:cNvSpPr txBox="1"/>
          <p:nvPr/>
        </p:nvSpPr>
        <p:spPr>
          <a:xfrm>
            <a:off x="5937815" y="1657101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NOT 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6383325" y="2209799"/>
            <a:ext cx="1517100" cy="7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real_test cases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real answer.txt</a:t>
            </a:r>
            <a:endParaRPr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5874514" y="3145900"/>
            <a:ext cx="2538000" cy="4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this will be your actual score :)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461600" y="4749904"/>
            <a:ext cx="5354100" cy="3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CFE2F3"/>
                </a:solidFill>
                <a:latin typeface="Calibri"/>
                <a:ea typeface="Calibri"/>
                <a:cs typeface="Calibri"/>
                <a:sym typeface="Calibri"/>
              </a:rPr>
              <a:t>you can self-check if your implementations are correct with the provided files</a:t>
            </a:r>
            <a:endParaRPr sz="1300">
              <a:solidFill>
                <a:srgbClr val="CFE2F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4"/>
          <p:cNvSpPr txBox="1"/>
          <p:nvPr/>
        </p:nvSpPr>
        <p:spPr>
          <a:xfrm>
            <a:off x="663069" y="1108625"/>
            <a:ext cx="26754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 b="1">
                <a:solidFill>
                  <a:srgbClr val="D5A6BD"/>
                </a:solidFill>
                <a:latin typeface="Calibri"/>
                <a:ea typeface="Calibri"/>
                <a:cs typeface="Calibri"/>
                <a:sym typeface="Calibri"/>
              </a:rPr>
              <a:t>Provided for the students</a:t>
            </a:r>
            <a:endParaRPr sz="1500" b="1">
              <a:solidFill>
                <a:srgbClr val="D5A6B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4"/>
          <p:cNvSpPr txBox="1"/>
          <p:nvPr/>
        </p:nvSpPr>
        <p:spPr>
          <a:xfrm>
            <a:off x="3228701" y="3075575"/>
            <a:ext cx="900600" cy="3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compile &amp; execution</a:t>
            </a:r>
            <a:endParaRPr sz="1000">
              <a:solidFill>
                <a:srgbClr val="FF9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AutoNum type="arabicPeriod"/>
            </a:pPr>
            <a:r>
              <a:rPr lang="en-US" altLang="ko" dirty="0"/>
              <a:t>Change your answer in pa2.cpp for task 1.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Implement your code at tree.cpp, heap.cpp, </a:t>
            </a:r>
            <a:r>
              <a:rPr lang="en-US" altLang="ko" dirty="0" err="1"/>
              <a:t>tree.h</a:t>
            </a:r>
            <a:r>
              <a:rPr lang="en-US" altLang="ko" dirty="0"/>
              <a:t>, </a:t>
            </a:r>
            <a:r>
              <a:rPr lang="en-US" altLang="ko" dirty="0" err="1"/>
              <a:t>heap.h</a:t>
            </a:r>
            <a:r>
              <a:rPr lang="en-US" altLang="ko" dirty="0"/>
              <a:t> for remaining tasks.</a:t>
            </a:r>
            <a:endParaRPr lang="ko" altLang="en-US" dirty="0"/>
          </a:p>
          <a:p>
            <a:pPr>
              <a:lnSpc>
                <a:spcPct val="114999"/>
              </a:lnSpc>
              <a:buAutoNum type="arabicPeriod"/>
            </a:pPr>
            <a:r>
              <a:rPr lang="en-US" altLang="ko" dirty="0">
                <a:solidFill>
                  <a:srgbClr val="FF0000"/>
                </a:solidFill>
              </a:rPr>
              <a:t>You are not allowed to change pa2.cpp </a:t>
            </a:r>
            <a:r>
              <a:rPr lang="en-US" altLang="ko" dirty="0"/>
              <a:t>except those two lines for task 1.</a:t>
            </a:r>
          </a:p>
          <a:p>
            <a:pPr>
              <a:lnSpc>
                <a:spcPct val="114999"/>
              </a:lnSpc>
              <a:buAutoNum type="arabicPeriod"/>
            </a:pPr>
            <a:r>
              <a:rPr lang="en-US" altLang="ko" dirty="0"/>
              <a:t>And you are not allowed to change the other files: </a:t>
            </a:r>
            <a:r>
              <a:rPr lang="en-US" altLang="ko" dirty="0" err="1"/>
              <a:t>utils.h</a:t>
            </a:r>
            <a:r>
              <a:rPr lang="en-US" altLang="ko" dirty="0"/>
              <a:t>, utils.cpp, evaluate.cpp</a:t>
            </a:r>
          </a:p>
          <a:p>
            <a:pPr lvl="0" algn="l">
              <a:lnSpc>
                <a:spcPct val="114999"/>
              </a:lnSpc>
              <a:buAutoNum type="arabicPeriod"/>
            </a:pPr>
            <a:endParaRPr lang="en-US" altLang="ko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ko-KR" altLang="en-US"/>
          </a:p>
        </p:txBody>
      </p:sp>
      <p:sp>
        <p:nvSpPr>
          <p:cNvPr id="163" name="Google Shape;16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ko" dirty="0" err="1"/>
              <a:t>Programming</a:t>
            </a:r>
            <a:r>
              <a:rPr lang="ko" dirty="0"/>
              <a:t> </a:t>
            </a:r>
            <a:r>
              <a:rPr lang="ko" dirty="0" err="1"/>
              <a:t>Assignment</a:t>
            </a:r>
            <a:r>
              <a:rPr lang="ko" altLang="en-US" dirty="0"/>
              <a:t> 2</a:t>
            </a:r>
            <a:r>
              <a:rPr lang="ko" dirty="0"/>
              <a:t> </a:t>
            </a:r>
            <a:r>
              <a:rPr lang="ko" dirty="0" err="1"/>
              <a:t>guidance</a:t>
            </a:r>
            <a:endParaRPr dirty="0" err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altLang="ko" dirty="0"/>
              <a:t>5</a:t>
            </a:r>
            <a:r>
              <a:rPr lang="ko" dirty="0"/>
              <a:t>. </a:t>
            </a:r>
            <a:r>
              <a:rPr lang="ko" dirty="0" err="1"/>
              <a:t>When</a:t>
            </a:r>
            <a:r>
              <a:rPr lang="ko" dirty="0"/>
              <a:t> </a:t>
            </a:r>
            <a:r>
              <a:rPr lang="ko" dirty="0" err="1"/>
              <a:t>you</a:t>
            </a:r>
            <a:r>
              <a:rPr lang="ko" dirty="0"/>
              <a:t> </a:t>
            </a:r>
            <a:r>
              <a:rPr lang="ko" dirty="0" err="1"/>
              <a:t>are</a:t>
            </a:r>
            <a:r>
              <a:rPr lang="ko" dirty="0"/>
              <a:t> </a:t>
            </a:r>
            <a:r>
              <a:rPr lang="ko" dirty="0" err="1"/>
              <a:t>done</a:t>
            </a:r>
            <a:r>
              <a:rPr lang="ko" dirty="0"/>
              <a:t>, </a:t>
            </a:r>
            <a:r>
              <a:rPr lang="en-US" altLang="ko" dirty="0"/>
              <a:t>compile and run pa2.exe</a:t>
            </a:r>
            <a:endParaRPr lang="ko" altLang="en-US" dirty="0"/>
          </a:p>
          <a:p>
            <a:pPr>
              <a:spcBef>
                <a:spcPts val="1600"/>
              </a:spcBef>
              <a:buChar char="-"/>
            </a:pPr>
            <a:r>
              <a:rPr lang="ko" b="1" dirty="0"/>
              <a:t>Repl.it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altLang="en-US" dirty="0"/>
              <a:t> 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b="1" dirty="0" err="1"/>
              <a:t>CLion</a:t>
            </a:r>
            <a:r>
              <a:rPr lang="ko" b="1" dirty="0"/>
              <a:t> </a:t>
            </a:r>
            <a:r>
              <a:rPr lang="ko" b="1" dirty="0" err="1"/>
              <a:t>user</a:t>
            </a:r>
            <a:r>
              <a:rPr lang="ko" dirty="0"/>
              <a:t>: </a:t>
            </a:r>
            <a:r>
              <a:rPr lang="ko" dirty="0" err="1"/>
              <a:t>type</a:t>
            </a:r>
            <a:r>
              <a:rPr lang="ko" dirty="0"/>
              <a:t> </a:t>
            </a:r>
            <a:r>
              <a:rPr lang="ko" dirty="0" err="1"/>
              <a:t>as</a:t>
            </a:r>
            <a:r>
              <a:rPr lang="ko" dirty="0"/>
              <a:t> </a:t>
            </a:r>
            <a:r>
              <a:rPr lang="ko" dirty="0" err="1"/>
              <a:t>below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</a:t>
            </a:r>
            <a:r>
              <a:rPr lang="ko" dirty="0" err="1"/>
              <a:t>terminal</a:t>
            </a:r>
            <a:r>
              <a:rPr lang="ko" dirty="0"/>
              <a:t>, </a:t>
            </a:r>
            <a:r>
              <a:rPr lang="ko" dirty="0" err="1"/>
              <a:t>refer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</a:t>
            </a:r>
            <a:r>
              <a:rPr lang="ko" dirty="0"/>
              <a:t> </a:t>
            </a:r>
            <a:r>
              <a:rPr lang="ko" dirty="0" err="1"/>
              <a:t>for</a:t>
            </a:r>
            <a:r>
              <a:rPr lang="ko" dirty="0"/>
              <a:t> </a:t>
            </a:r>
            <a:r>
              <a:rPr lang="ko" dirty="0" err="1"/>
              <a:t>opening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terminal</a:t>
            </a:r>
            <a:endParaRPr dirty="0" err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 dirty="0"/>
              <a:t>** </a:t>
            </a:r>
            <a:r>
              <a:rPr lang="ko" dirty="0" err="1"/>
              <a:t>note</a:t>
            </a:r>
            <a:r>
              <a:rPr lang="ko" dirty="0"/>
              <a:t> </a:t>
            </a:r>
            <a:r>
              <a:rPr lang="ko" dirty="0" err="1"/>
              <a:t>that</a:t>
            </a:r>
            <a:r>
              <a:rPr lang="ko" dirty="0"/>
              <a:t> </a:t>
            </a:r>
            <a:r>
              <a:rPr lang="ko" dirty="0" err="1"/>
              <a:t>you</a:t>
            </a:r>
            <a:r>
              <a:rPr lang="ko" dirty="0"/>
              <a:t> </a:t>
            </a:r>
            <a:r>
              <a:rPr lang="ko" dirty="0" err="1"/>
              <a:t>need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</a:t>
            </a:r>
            <a:r>
              <a:rPr lang="ko" dirty="0" err="1"/>
              <a:t>specify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compiler</a:t>
            </a:r>
            <a:r>
              <a:rPr lang="ko" dirty="0"/>
              <a:t> </a:t>
            </a:r>
            <a:r>
              <a:rPr lang="ko" dirty="0" err="1"/>
              <a:t>version</a:t>
            </a:r>
            <a:r>
              <a:rPr lang="ko" dirty="0"/>
              <a:t> </a:t>
            </a:r>
            <a:r>
              <a:rPr lang="ko" dirty="0" err="1"/>
              <a:t>to</a:t>
            </a:r>
            <a:r>
              <a:rPr lang="ko" dirty="0"/>
              <a:t> 11 </a:t>
            </a:r>
            <a:r>
              <a:rPr lang="ko" dirty="0" err="1"/>
              <a:t>by</a:t>
            </a:r>
            <a:r>
              <a:rPr lang="ko" dirty="0"/>
              <a:t> </a:t>
            </a:r>
            <a:r>
              <a:rPr lang="ko" b="1" i="1" dirty="0"/>
              <a:t>-</a:t>
            </a:r>
            <a:r>
              <a:rPr lang="ko" b="1" i="1" dirty="0" err="1"/>
              <a:t>std</a:t>
            </a:r>
            <a:r>
              <a:rPr lang="ko" b="1" i="1" dirty="0"/>
              <a:t>=c++11</a:t>
            </a:r>
            <a:endParaRPr b="1" i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80" name="Google Shape;180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97345" y="3331300"/>
            <a:ext cx="6210300" cy="5727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그림 2">
            <a:extLst>
              <a:ext uri="{FF2B5EF4-FFF2-40B4-BE49-F238E27FC236}">
                <a16:creationId xmlns:a16="http://schemas.microsoft.com/office/drawing/2014/main" id="{15A36688-3FF6-D178-A473-FF12D22DD3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622" y="3421403"/>
            <a:ext cx="6143977" cy="39619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6</a:t>
            </a:r>
            <a:r>
              <a:rPr lang="ko" dirty="0"/>
              <a:t>. </a:t>
            </a:r>
            <a:r>
              <a:rPr lang="en-US" altLang="ko" dirty="0"/>
              <a:t>Step5</a:t>
            </a:r>
            <a:r>
              <a:rPr lang="ko" dirty="0"/>
              <a:t> </a:t>
            </a:r>
            <a:r>
              <a:rPr lang="ko" dirty="0" err="1"/>
              <a:t>will</a:t>
            </a:r>
            <a:r>
              <a:rPr lang="ko" dirty="0"/>
              <a:t> </a:t>
            </a:r>
            <a:r>
              <a:rPr lang="ko" dirty="0" err="1"/>
              <a:t>generate</a:t>
            </a:r>
            <a:r>
              <a:rPr lang="ko" dirty="0"/>
              <a:t> </a:t>
            </a:r>
            <a:r>
              <a:rPr lang="ko" i="1" dirty="0"/>
              <a:t>submit.txt</a:t>
            </a:r>
            <a:r>
              <a:rPr lang="ko" dirty="0"/>
              <a:t> </a:t>
            </a:r>
            <a:r>
              <a:rPr lang="ko" dirty="0" err="1"/>
              <a:t>file</a:t>
            </a:r>
            <a:r>
              <a:rPr lang="ko" dirty="0"/>
              <a:t> </a:t>
            </a:r>
            <a:r>
              <a:rPr lang="ko" dirty="0" err="1"/>
              <a:t>which</a:t>
            </a:r>
            <a:r>
              <a:rPr lang="ko" dirty="0"/>
              <a:t> </a:t>
            </a:r>
            <a:r>
              <a:rPr lang="ko" dirty="0" err="1"/>
              <a:t>contains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answer</a:t>
            </a:r>
            <a:endParaRPr dirty="0" err="1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Repl.it</a:t>
            </a:r>
            <a:endParaRPr b="1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80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 err="1"/>
              <a:t>CLion</a:t>
            </a:r>
            <a:r>
              <a:rPr lang="ko" dirty="0"/>
              <a:t>: </a:t>
            </a:r>
            <a:r>
              <a:rPr lang="ko" i="1" dirty="0"/>
              <a:t>submit.txt</a:t>
            </a:r>
            <a:r>
              <a:rPr lang="ko" dirty="0"/>
              <a:t> </a:t>
            </a:r>
            <a:r>
              <a:rPr lang="ko" dirty="0" err="1"/>
              <a:t>file</a:t>
            </a:r>
            <a:r>
              <a:rPr lang="ko" dirty="0"/>
              <a:t> </a:t>
            </a:r>
            <a:r>
              <a:rPr lang="ko" dirty="0" err="1"/>
              <a:t>will</a:t>
            </a:r>
            <a:r>
              <a:rPr lang="ko" dirty="0"/>
              <a:t> </a:t>
            </a:r>
            <a:r>
              <a:rPr lang="ko" dirty="0" err="1"/>
              <a:t>be</a:t>
            </a:r>
            <a:r>
              <a:rPr lang="ko" dirty="0"/>
              <a:t> </a:t>
            </a:r>
            <a:r>
              <a:rPr lang="ko" dirty="0" err="1"/>
              <a:t>generated</a:t>
            </a:r>
            <a:r>
              <a:rPr lang="ko" dirty="0"/>
              <a:t> </a:t>
            </a:r>
            <a:r>
              <a:rPr lang="ko" dirty="0" err="1"/>
              <a:t>in</a:t>
            </a:r>
            <a:r>
              <a:rPr lang="ko" dirty="0"/>
              <a:t> [</a:t>
            </a:r>
            <a:r>
              <a:rPr lang="ko" dirty="0" err="1"/>
              <a:t>cmake-build-debug</a:t>
            </a:r>
            <a:r>
              <a:rPr lang="ko" dirty="0"/>
              <a:t>] </a:t>
            </a:r>
            <a:r>
              <a:rPr lang="ko" dirty="0" err="1"/>
              <a:t>folder</a:t>
            </a:r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</p:txBody>
      </p:sp>
      <p:pic>
        <p:nvPicPr>
          <p:cNvPr id="2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84386FE5-3F0B-54C4-B930-FDD7EEB0D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456" y="2254621"/>
            <a:ext cx="6207477" cy="158675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223AC4-C73C-773F-EFFE-B70D7D22BC3A}"/>
              </a:ext>
            </a:extLst>
          </p:cNvPr>
          <p:cNvSpPr txBox="1"/>
          <p:nvPr/>
        </p:nvSpPr>
        <p:spPr>
          <a:xfrm>
            <a:off x="6857999" y="2863325"/>
            <a:ext cx="186028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&lt; </a:t>
            </a:r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pa2.exe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C8C2-E498-EDCD-DFEA-E81D33369E4B}"/>
              </a:ext>
            </a:extLst>
          </p:cNvPr>
          <p:cNvSpPr txBox="1"/>
          <p:nvPr/>
        </p:nvSpPr>
        <p:spPr>
          <a:xfrm>
            <a:off x="2243666" y="3046769"/>
            <a:ext cx="2481175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ko-KR" altLang="en-US" sz="800" dirty="0">
                <a:solidFill>
                  <a:srgbClr val="FF0000"/>
                </a:solidFill>
              </a:rPr>
              <a:t>&lt; </a:t>
            </a:r>
            <a:r>
              <a:rPr lang="ko-KR" altLang="en-US" sz="800" dirty="0" err="1">
                <a:solidFill>
                  <a:srgbClr val="FF0000"/>
                </a:solidFill>
              </a:rPr>
              <a:t>running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this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will</a:t>
            </a:r>
            <a:r>
              <a:rPr lang="ko-KR" altLang="en-US" sz="800" dirty="0">
                <a:solidFill>
                  <a:srgbClr val="FF0000"/>
                </a:solidFill>
              </a:rPr>
              <a:t> </a:t>
            </a:r>
            <a:r>
              <a:rPr lang="ko-KR" altLang="en-US" sz="800" dirty="0" err="1">
                <a:solidFill>
                  <a:srgbClr val="FF0000"/>
                </a:solidFill>
              </a:rPr>
              <a:t>generate</a:t>
            </a:r>
            <a:r>
              <a:rPr lang="ko-KR" altLang="en-US" sz="800" dirty="0">
                <a:solidFill>
                  <a:srgbClr val="FF0000"/>
                </a:solidFill>
              </a:rPr>
              <a:t> submit.txt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Programming Assignment guidance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dirty="0"/>
              <a:t>7</a:t>
            </a:r>
            <a:r>
              <a:rPr lang="ko" dirty="0"/>
              <a:t>. </a:t>
            </a:r>
            <a:r>
              <a:rPr lang="ko" dirty="0" err="1"/>
              <a:t>check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score</a:t>
            </a:r>
            <a:r>
              <a:rPr lang="ko" dirty="0"/>
              <a:t> </a:t>
            </a:r>
            <a:r>
              <a:rPr lang="ko" dirty="0" err="1"/>
              <a:t>by</a:t>
            </a:r>
            <a:r>
              <a:rPr lang="ko" dirty="0"/>
              <a:t> </a:t>
            </a:r>
            <a:r>
              <a:rPr lang="ko" dirty="0" err="1"/>
              <a:t>running</a:t>
            </a:r>
            <a:r>
              <a:rPr lang="ko" dirty="0"/>
              <a:t> </a:t>
            </a:r>
            <a:r>
              <a:rPr lang="ko" i="1" dirty="0"/>
              <a:t>evaluate.cpp</a:t>
            </a:r>
            <a:r>
              <a:rPr lang="ko" dirty="0"/>
              <a:t> </a:t>
            </a:r>
            <a:r>
              <a:rPr lang="ko" dirty="0" err="1"/>
              <a:t>file</a:t>
            </a:r>
            <a:r>
              <a:rPr lang="ko" dirty="0"/>
              <a:t>. </a:t>
            </a:r>
            <a:r>
              <a:rPr lang="ko" dirty="0" err="1"/>
              <a:t>This</a:t>
            </a:r>
            <a:r>
              <a:rPr lang="ko" dirty="0"/>
              <a:t> </a:t>
            </a:r>
            <a:r>
              <a:rPr lang="ko" dirty="0" err="1"/>
              <a:t>will</a:t>
            </a:r>
            <a:r>
              <a:rPr lang="ko" dirty="0"/>
              <a:t> </a:t>
            </a:r>
            <a:r>
              <a:rPr lang="ko" dirty="0" err="1"/>
              <a:t>compare</a:t>
            </a:r>
            <a:r>
              <a:rPr lang="ko" dirty="0"/>
              <a:t> </a:t>
            </a:r>
            <a:r>
              <a:rPr lang="ko" dirty="0" err="1"/>
              <a:t>your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/>
              <a:t>submit.txt</a:t>
            </a:r>
            <a:r>
              <a:rPr lang="ko" dirty="0"/>
              <a:t> </a:t>
            </a:r>
            <a:r>
              <a:rPr lang="ko" dirty="0" err="1"/>
              <a:t>with</a:t>
            </a:r>
            <a:r>
              <a:rPr lang="ko" dirty="0"/>
              <a:t> </a:t>
            </a:r>
            <a:r>
              <a:rPr lang="ko" dirty="0" err="1"/>
              <a:t>the</a:t>
            </a:r>
            <a:r>
              <a:rPr lang="ko" dirty="0"/>
              <a:t> </a:t>
            </a:r>
            <a:r>
              <a:rPr lang="ko" dirty="0" err="1"/>
              <a:t>provided</a:t>
            </a:r>
            <a:r>
              <a:rPr lang="ko" dirty="0"/>
              <a:t> </a:t>
            </a:r>
            <a:r>
              <a:rPr lang="ko" dirty="0" err="1"/>
              <a:t>answer</a:t>
            </a:r>
            <a:r>
              <a:rPr lang="ko" dirty="0"/>
              <a:t> </a:t>
            </a:r>
            <a:r>
              <a:rPr lang="ko" i="1" dirty="0" err="1"/>
              <a:t>answer.txt</a:t>
            </a:r>
            <a:r>
              <a:rPr lang="ko" dirty="0"/>
              <a:t>.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-"/>
            </a:pPr>
            <a:r>
              <a:rPr lang="ko" b="1" dirty="0"/>
              <a:t>Repl.it &amp; </a:t>
            </a:r>
            <a:r>
              <a:rPr lang="ko" b="1" dirty="0" err="1"/>
              <a:t>CLion</a:t>
            </a:r>
            <a:endParaRPr b="1" dirty="0" err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b="1"/>
          </a:p>
        </p:txBody>
      </p:sp>
      <p:pic>
        <p:nvPicPr>
          <p:cNvPr id="201" name="Google Shape;20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5337" y="2571750"/>
            <a:ext cx="4643489" cy="857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9"/>
          <p:cNvSpPr txBox="1"/>
          <p:nvPr/>
        </p:nvSpPr>
        <p:spPr>
          <a:xfrm>
            <a:off x="2784275" y="2890450"/>
            <a:ext cx="4209300" cy="6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FF0000"/>
                </a:solidFill>
              </a:rPr>
              <a:t>note that this is not your actual score since we might use other test cases from what we’ve provided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958150" y="2988916"/>
            <a:ext cx="1653000" cy="2199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>
            <a:spLocks noGrp="1"/>
          </p:cNvSpPr>
          <p:nvPr>
            <p:ph type="title"/>
          </p:nvPr>
        </p:nvSpPr>
        <p:spPr>
          <a:xfrm>
            <a:off x="311700" y="1598125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Try TODAY!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Even if the process looks not familiar to you, that is normal.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rgbClr val="999999"/>
                </a:solidFill>
              </a:rPr>
              <a:t>If you are not sure, please use Q&amp;A or discuss it with your friends.</a:t>
            </a:r>
            <a:endParaRPr sz="1800">
              <a:solidFill>
                <a:srgbClr val="99999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pic>
        <p:nvPicPr>
          <p:cNvPr id="209" name="Google Shape;20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163" y="3145050"/>
            <a:ext cx="2763677" cy="1846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30"/>
          <p:cNvSpPr txBox="1"/>
          <p:nvPr/>
        </p:nvSpPr>
        <p:spPr>
          <a:xfrm>
            <a:off x="6017525" y="4674600"/>
            <a:ext cx="1905000" cy="3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rgbClr val="999999"/>
                </a:solidFill>
                <a:latin typeface="Calibri"/>
                <a:ea typeface="Calibri"/>
                <a:cs typeface="Calibri"/>
                <a:sym typeface="Calibri"/>
              </a:rPr>
              <a:t>Animal Crossing, © Nintendo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603</Words>
  <Application>Microsoft Office PowerPoint</Application>
  <PresentationFormat>화면 슬라이드 쇼(16:9)</PresentationFormat>
  <Paragraphs>104</Paragraphs>
  <Slides>12</Slides>
  <Notes>12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3" baseType="lpstr">
      <vt:lpstr>Simple Dark</vt:lpstr>
      <vt:lpstr>Instructions for Programming Assignment 2</vt:lpstr>
      <vt:lpstr>Overview</vt:lpstr>
      <vt:lpstr>Programming Assignment Guidance</vt:lpstr>
      <vt:lpstr>Overall process</vt:lpstr>
      <vt:lpstr>Programming Assignment 2 guidance</vt:lpstr>
      <vt:lpstr>Programming Assignment guidance</vt:lpstr>
      <vt:lpstr>Programming Assignment guidance</vt:lpstr>
      <vt:lpstr>Programming Assignment guidance </vt:lpstr>
      <vt:lpstr>Try TODAY! Even if the process looks not familiar to you, that is normal. If you are not sure, please use Q&amp;A or discuss it with your friends. </vt:lpstr>
      <vt:lpstr>How to submit your work</vt:lpstr>
      <vt:lpstr>Via POSTECH-LMS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Instructions for Programming Assignment</dc:title>
  <cp:lastModifiedBy>이상준(인공지능대학원)</cp:lastModifiedBy>
  <cp:revision>110</cp:revision>
  <dcterms:modified xsi:type="dcterms:W3CDTF">2023-03-24T16:28:25Z</dcterms:modified>
</cp:coreProperties>
</file>