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70" r:id="rId7"/>
    <p:sldId id="272" r:id="rId8"/>
    <p:sldId id="273" r:id="rId9"/>
    <p:sldId id="274" r:id="rId10"/>
    <p:sldId id="275" r:id="rId11"/>
    <p:sldId id="27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8B32F8-995C-40FC-B818-C98E85987F83}" v="1" dt="2023-05-14T13:08:25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민재(인공지능대학원)" userId="S::minjaetidtid@postech.ac.kr::1350523a-a0a3-46fc-b1c4-3dbb5bcb7426" providerId="AD" clId="Web-{5C0FB3D9-BA30-824E-A086-D98279B74386}"/>
    <pc:docChg chg="modSld">
      <pc:chgData name="정민재(인공지능대학원)" userId="S::minjaetidtid@postech.ac.kr::1350523a-a0a3-46fc-b1c4-3dbb5bcb7426" providerId="AD" clId="Web-{5C0FB3D9-BA30-824E-A086-D98279B74386}" dt="2023-04-20T15:06:35.496" v="15" actId="20577"/>
      <pc:docMkLst>
        <pc:docMk/>
      </pc:docMkLst>
      <pc:sldChg chg="modSp">
        <pc:chgData name="정민재(인공지능대학원)" userId="S::minjaetidtid@postech.ac.kr::1350523a-a0a3-46fc-b1c4-3dbb5bcb7426" providerId="AD" clId="Web-{5C0FB3D9-BA30-824E-A086-D98279B74386}" dt="2023-04-20T15:06:10.480" v="6" actId="1076"/>
        <pc:sldMkLst>
          <pc:docMk/>
          <pc:sldMk cId="0" sldId="270"/>
        </pc:sldMkLst>
        <pc:spChg chg="mod">
          <ac:chgData name="정민재(인공지능대학원)" userId="S::minjaetidtid@postech.ac.kr::1350523a-a0a3-46fc-b1c4-3dbb5bcb7426" providerId="AD" clId="Web-{5C0FB3D9-BA30-824E-A086-D98279B74386}" dt="2023-04-20T15:05:57.152" v="3" actId="20577"/>
          <ac:spMkLst>
            <pc:docMk/>
            <pc:sldMk cId="0" sldId="270"/>
            <ac:spMk id="3" creationId="{00000000-0000-0000-0000-000000000000}"/>
          </ac:spMkLst>
        </pc:spChg>
        <pc:spChg chg="mod">
          <ac:chgData name="정민재(인공지능대학원)" userId="S::minjaetidtid@postech.ac.kr::1350523a-a0a3-46fc-b1c4-3dbb5bcb7426" providerId="AD" clId="Web-{5C0FB3D9-BA30-824E-A086-D98279B74386}" dt="2023-04-20T15:06:10.480" v="6" actId="1076"/>
          <ac:spMkLst>
            <pc:docMk/>
            <pc:sldMk cId="0" sldId="270"/>
            <ac:spMk id="7" creationId="{99223AC4-C73C-773F-EFFE-B70D7D22BC3A}"/>
          </ac:spMkLst>
        </pc:spChg>
        <pc:spChg chg="mod">
          <ac:chgData name="정민재(인공지능대학원)" userId="S::minjaetidtid@postech.ac.kr::1350523a-a0a3-46fc-b1c4-3dbb5bcb7426" providerId="AD" clId="Web-{5C0FB3D9-BA30-824E-A086-D98279B74386}" dt="2023-04-20T15:06:07.246" v="5" actId="14100"/>
          <ac:spMkLst>
            <pc:docMk/>
            <pc:sldMk cId="0" sldId="270"/>
            <ac:spMk id="182" creationId="{00000000-0000-0000-0000-000000000000}"/>
          </ac:spMkLst>
        </pc:spChg>
      </pc:sldChg>
      <pc:sldChg chg="modSp">
        <pc:chgData name="정민재(인공지능대학원)" userId="S::minjaetidtid@postech.ac.kr::1350523a-a0a3-46fc-b1c4-3dbb5bcb7426" providerId="AD" clId="Web-{5C0FB3D9-BA30-824E-A086-D98279B74386}" dt="2023-04-20T15:06:35.496" v="15" actId="20577"/>
        <pc:sldMkLst>
          <pc:docMk/>
          <pc:sldMk cId="0" sldId="275"/>
        </pc:sldMkLst>
        <pc:spChg chg="mod">
          <ac:chgData name="정민재(인공지능대학원)" userId="S::minjaetidtid@postech.ac.kr::1350523a-a0a3-46fc-b1c4-3dbb5bcb7426" providerId="AD" clId="Web-{5C0FB3D9-BA30-824E-A086-D98279B74386}" dt="2023-04-20T15:06:35.496" v="15" actId="20577"/>
          <ac:spMkLst>
            <pc:docMk/>
            <pc:sldMk cId="0" sldId="275"/>
            <ac:spMk id="221" creationId="{00000000-0000-0000-0000-000000000000}"/>
          </ac:spMkLst>
        </pc:spChg>
      </pc:sldChg>
    </pc:docChg>
  </pc:docChgLst>
  <pc:docChgLst>
    <pc:chgData name="이상준(인공지능대학원)" userId="7f4c245f-8bca-419d-b922-0eefc69db87d" providerId="ADAL" clId="{7F8DD570-5E31-461D-BA30-238D808F0C3A}"/>
    <pc:docChg chg="undo redo custSel modSld">
      <pc:chgData name="이상준(인공지능대학원)" userId="7f4c245f-8bca-419d-b922-0eefc69db87d" providerId="ADAL" clId="{7F8DD570-5E31-461D-BA30-238D808F0C3A}" dt="2023-05-12T05:03:50.568" v="149" actId="20577"/>
      <pc:docMkLst>
        <pc:docMk/>
      </pc:docMkLst>
      <pc:sldChg chg="modSp mod">
        <pc:chgData name="이상준(인공지능대학원)" userId="7f4c245f-8bca-419d-b922-0eefc69db87d" providerId="ADAL" clId="{7F8DD570-5E31-461D-BA30-238D808F0C3A}" dt="2023-05-09T07:21:03.832" v="54" actId="20577"/>
        <pc:sldMkLst>
          <pc:docMk/>
          <pc:sldMk cId="0" sldId="256"/>
        </pc:sldMkLst>
        <pc:spChg chg="mod">
          <ac:chgData name="이상준(인공지능대학원)" userId="7f4c245f-8bca-419d-b922-0eefc69db87d" providerId="ADAL" clId="{7F8DD570-5E31-461D-BA30-238D808F0C3A}" dt="2023-05-09T07:21:03.832" v="54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이상준(인공지능대학원)" userId="7f4c245f-8bca-419d-b922-0eefc69db87d" providerId="ADAL" clId="{7F8DD570-5E31-461D-BA30-238D808F0C3A}" dt="2023-05-09T07:19:02.245" v="48" actId="6549"/>
          <ac:spMkLst>
            <pc:docMk/>
            <pc:sldMk cId="0" sldId="256"/>
            <ac:spMk id="56" creationId="{00000000-0000-0000-0000-000000000000}"/>
          </ac:spMkLst>
        </pc:spChg>
      </pc:sldChg>
      <pc:sldChg chg="modSp mod">
        <pc:chgData name="이상준(인공지능대학원)" userId="7f4c245f-8bca-419d-b922-0eefc69db87d" providerId="ADAL" clId="{7F8DD570-5E31-461D-BA30-238D808F0C3A}" dt="2023-05-09T07:19:16.528" v="49" actId="20577"/>
        <pc:sldMkLst>
          <pc:docMk/>
          <pc:sldMk cId="0" sldId="267"/>
        </pc:sldMkLst>
        <pc:spChg chg="mod">
          <ac:chgData name="이상준(인공지능대학원)" userId="7f4c245f-8bca-419d-b922-0eefc69db87d" providerId="ADAL" clId="{7F8DD570-5E31-461D-BA30-238D808F0C3A}" dt="2023-05-09T07:19:16.528" v="49" actId="20577"/>
          <ac:spMkLst>
            <pc:docMk/>
            <pc:sldMk cId="0" sldId="267"/>
            <ac:spMk id="139" creationId="{00000000-0000-0000-0000-000000000000}"/>
          </ac:spMkLst>
        </pc:spChg>
      </pc:sldChg>
      <pc:sldChg chg="modSp mod">
        <pc:chgData name="이상준(인공지능대학원)" userId="7f4c245f-8bca-419d-b922-0eefc69db87d" providerId="ADAL" clId="{7F8DD570-5E31-461D-BA30-238D808F0C3A}" dt="2023-05-09T07:20:33.029" v="50" actId="20577"/>
        <pc:sldMkLst>
          <pc:docMk/>
          <pc:sldMk cId="0" sldId="268"/>
        </pc:sldMkLst>
        <pc:spChg chg="mod">
          <ac:chgData name="이상준(인공지능대학원)" userId="7f4c245f-8bca-419d-b922-0eefc69db87d" providerId="ADAL" clId="{7F8DD570-5E31-461D-BA30-238D808F0C3A}" dt="2023-05-09T07:20:33.029" v="50" actId="20577"/>
          <ac:spMkLst>
            <pc:docMk/>
            <pc:sldMk cId="0" sldId="268"/>
            <ac:spMk id="163" creationId="{00000000-0000-0000-0000-000000000000}"/>
          </ac:spMkLst>
        </pc:spChg>
      </pc:sldChg>
      <pc:sldChg chg="modSp mod">
        <pc:chgData name="이상준(인공지능대학원)" userId="7f4c245f-8bca-419d-b922-0eefc69db87d" providerId="ADAL" clId="{7F8DD570-5E31-461D-BA30-238D808F0C3A}" dt="2023-05-12T05:03:50.568" v="149" actId="20577"/>
        <pc:sldMkLst>
          <pc:docMk/>
          <pc:sldMk cId="0" sldId="270"/>
        </pc:sldMkLst>
        <pc:spChg chg="mod">
          <ac:chgData name="이상준(인공지능대학원)" userId="7f4c245f-8bca-419d-b922-0eefc69db87d" providerId="ADAL" clId="{7F8DD570-5E31-461D-BA30-238D808F0C3A}" dt="2023-05-12T05:03:50.568" v="149" actId="20577"/>
          <ac:spMkLst>
            <pc:docMk/>
            <pc:sldMk cId="0" sldId="270"/>
            <ac:spMk id="3" creationId="{00000000-0000-0000-0000-000000000000}"/>
          </ac:spMkLst>
        </pc:spChg>
        <pc:spChg chg="mod">
          <ac:chgData name="이상준(인공지능대학원)" userId="7f4c245f-8bca-419d-b922-0eefc69db87d" providerId="ADAL" clId="{7F8DD570-5E31-461D-BA30-238D808F0C3A}" dt="2023-05-09T07:21:35.456" v="63" actId="20577"/>
          <ac:spMkLst>
            <pc:docMk/>
            <pc:sldMk cId="0" sldId="270"/>
            <ac:spMk id="7" creationId="{99223AC4-C73C-773F-EFFE-B70D7D22BC3A}"/>
          </ac:spMkLst>
        </pc:spChg>
        <pc:spChg chg="mod">
          <ac:chgData name="이상준(인공지능대학원)" userId="7f4c245f-8bca-419d-b922-0eefc69db87d" providerId="ADAL" clId="{7F8DD570-5E31-461D-BA30-238D808F0C3A}" dt="2023-05-09T07:20:38.753" v="51" actId="20577"/>
          <ac:spMkLst>
            <pc:docMk/>
            <pc:sldMk cId="0" sldId="270"/>
            <ac:spMk id="179" creationId="{00000000-0000-0000-0000-000000000000}"/>
          </ac:spMkLst>
        </pc:spChg>
      </pc:sldChg>
      <pc:sldChg chg="modSp mod">
        <pc:chgData name="이상준(인공지능대학원)" userId="7f4c245f-8bca-419d-b922-0eefc69db87d" providerId="ADAL" clId="{7F8DD570-5E31-461D-BA30-238D808F0C3A}" dt="2023-05-09T07:20:56.098" v="53" actId="20577"/>
        <pc:sldMkLst>
          <pc:docMk/>
          <pc:sldMk cId="0" sldId="275"/>
        </pc:sldMkLst>
        <pc:spChg chg="mod">
          <ac:chgData name="이상준(인공지능대학원)" userId="7f4c245f-8bca-419d-b922-0eefc69db87d" providerId="ADAL" clId="{7F8DD570-5E31-461D-BA30-238D808F0C3A}" dt="2023-05-09T07:20:56.098" v="53" actId="20577"/>
          <ac:spMkLst>
            <pc:docMk/>
            <pc:sldMk cId="0" sldId="275"/>
            <ac:spMk id="221" creationId="{00000000-0000-0000-0000-000000000000}"/>
          </ac:spMkLst>
        </pc:spChg>
      </pc:sldChg>
    </pc:docChg>
  </pc:docChgLst>
  <pc:docChgLst>
    <pc:chgData name="이상준(인공지능대학원)" userId="7f4c245f-8bca-419d-b922-0eefc69db87d" providerId="ADAL" clId="{58035227-5231-4929-B236-527DFF4F233A}"/>
    <pc:docChg chg="undo redo custSel modSld">
      <pc:chgData name="이상준(인공지능대학원)" userId="7f4c245f-8bca-419d-b922-0eefc69db87d" providerId="ADAL" clId="{58035227-5231-4929-B236-527DFF4F233A}" dt="2023-04-22T08:41:32.062" v="98" actId="20577"/>
      <pc:docMkLst>
        <pc:docMk/>
      </pc:docMkLst>
      <pc:sldChg chg="modSp mod">
        <pc:chgData name="이상준(인공지능대학원)" userId="7f4c245f-8bca-419d-b922-0eefc69db87d" providerId="ADAL" clId="{58035227-5231-4929-B236-527DFF4F233A}" dt="2023-04-21T01:19:39.182" v="22" actId="20577"/>
        <pc:sldMkLst>
          <pc:docMk/>
          <pc:sldMk cId="0" sldId="256"/>
        </pc:sldMkLst>
        <pc:spChg chg="mod">
          <ac:chgData name="이상준(인공지능대학원)" userId="7f4c245f-8bca-419d-b922-0eefc69db87d" providerId="ADAL" clId="{58035227-5231-4929-B236-527DFF4F233A}" dt="2023-04-21T01:19:39.182" v="22" actId="20577"/>
          <ac:spMkLst>
            <pc:docMk/>
            <pc:sldMk cId="0" sldId="256"/>
            <ac:spMk id="56" creationId="{00000000-0000-0000-0000-000000000000}"/>
          </ac:spMkLst>
        </pc:spChg>
      </pc:sldChg>
      <pc:sldChg chg="modSp mod">
        <pc:chgData name="이상준(인공지능대학원)" userId="7f4c245f-8bca-419d-b922-0eefc69db87d" providerId="ADAL" clId="{58035227-5231-4929-B236-527DFF4F233A}" dt="2023-04-21T03:00:55.067" v="90" actId="14100"/>
        <pc:sldMkLst>
          <pc:docMk/>
          <pc:sldMk cId="0" sldId="267"/>
        </pc:sldMkLst>
        <pc:spChg chg="mod">
          <ac:chgData name="이상준(인공지능대학원)" userId="7f4c245f-8bca-419d-b922-0eefc69db87d" providerId="ADAL" clId="{58035227-5231-4929-B236-527DFF4F233A}" dt="2023-04-21T01:24:37.534" v="28" actId="20577"/>
          <ac:spMkLst>
            <pc:docMk/>
            <pc:sldMk cId="0" sldId="267"/>
            <ac:spMk id="139" creationId="{00000000-0000-0000-0000-000000000000}"/>
          </ac:spMkLst>
        </pc:spChg>
        <pc:spChg chg="mod">
          <ac:chgData name="이상준(인공지능대학원)" userId="7f4c245f-8bca-419d-b922-0eefc69db87d" providerId="ADAL" clId="{58035227-5231-4929-B236-527DFF4F233A}" dt="2023-04-21T03:00:55.067" v="90" actId="14100"/>
          <ac:spMkLst>
            <pc:docMk/>
            <pc:sldMk cId="0" sldId="267"/>
            <ac:spMk id="154" creationId="{00000000-0000-0000-0000-000000000000}"/>
          </ac:spMkLst>
        </pc:spChg>
      </pc:sldChg>
      <pc:sldChg chg="modSp mod">
        <pc:chgData name="이상준(인공지능대학원)" userId="7f4c245f-8bca-419d-b922-0eefc69db87d" providerId="ADAL" clId="{58035227-5231-4929-B236-527DFF4F233A}" dt="2023-04-21T03:00:07.616" v="71" actId="20577"/>
        <pc:sldMkLst>
          <pc:docMk/>
          <pc:sldMk cId="0" sldId="268"/>
        </pc:sldMkLst>
        <pc:spChg chg="mod">
          <ac:chgData name="이상준(인공지능대학원)" userId="7f4c245f-8bca-419d-b922-0eefc69db87d" providerId="ADAL" clId="{58035227-5231-4929-B236-527DFF4F233A}" dt="2023-04-21T03:00:07.616" v="71" actId="20577"/>
          <ac:spMkLst>
            <pc:docMk/>
            <pc:sldMk cId="0" sldId="268"/>
            <ac:spMk id="161" creationId="{00000000-0000-0000-0000-000000000000}"/>
          </ac:spMkLst>
        </pc:spChg>
      </pc:sldChg>
      <pc:sldChg chg="modSp mod">
        <pc:chgData name="이상준(인공지능대학원)" userId="7f4c245f-8bca-419d-b922-0eefc69db87d" providerId="ADAL" clId="{58035227-5231-4929-B236-527DFF4F233A}" dt="2023-04-22T08:41:32.062" v="98" actId="20577"/>
        <pc:sldMkLst>
          <pc:docMk/>
          <pc:sldMk cId="0" sldId="270"/>
        </pc:sldMkLst>
        <pc:spChg chg="mod">
          <ac:chgData name="이상준(인공지능대학원)" userId="7f4c245f-8bca-419d-b922-0eefc69db87d" providerId="ADAL" clId="{58035227-5231-4929-B236-527DFF4F233A}" dt="2023-04-22T08:41:32.062" v="98" actId="20577"/>
          <ac:spMkLst>
            <pc:docMk/>
            <pc:sldMk cId="0" sldId="270"/>
            <ac:spMk id="3" creationId="{00000000-0000-0000-0000-000000000000}"/>
          </ac:spMkLst>
        </pc:spChg>
        <pc:spChg chg="mod">
          <ac:chgData name="이상준(인공지능대학원)" userId="7f4c245f-8bca-419d-b922-0eefc69db87d" providerId="ADAL" clId="{58035227-5231-4929-B236-527DFF4F233A}" dt="2023-04-21T03:01:34.267" v="92" actId="20577"/>
          <ac:spMkLst>
            <pc:docMk/>
            <pc:sldMk cId="0" sldId="270"/>
            <ac:spMk id="7" creationId="{99223AC4-C73C-773F-EFFE-B70D7D22BC3A}"/>
          </ac:spMkLst>
        </pc:spChg>
      </pc:sldChg>
      <pc:sldChg chg="modSp mod">
        <pc:chgData name="이상준(인공지능대학원)" userId="7f4c245f-8bca-419d-b922-0eefc69db87d" providerId="ADAL" clId="{58035227-5231-4929-B236-527DFF4F233A}" dt="2023-04-21T03:00:37.337" v="89" actId="20577"/>
        <pc:sldMkLst>
          <pc:docMk/>
          <pc:sldMk cId="0" sldId="275"/>
        </pc:sldMkLst>
        <pc:spChg chg="mod">
          <ac:chgData name="이상준(인공지능대학원)" userId="7f4c245f-8bca-419d-b922-0eefc69db87d" providerId="ADAL" clId="{58035227-5231-4929-B236-527DFF4F233A}" dt="2023-04-21T03:00:37.337" v="89" actId="20577"/>
          <ac:spMkLst>
            <pc:docMk/>
            <pc:sldMk cId="0" sldId="275"/>
            <ac:spMk id="221" creationId="{00000000-0000-0000-0000-000000000000}"/>
          </ac:spMkLst>
        </pc:spChg>
      </pc:sldChg>
    </pc:docChg>
  </pc:docChgLst>
  <pc:docChgLst>
    <pc:chgData name="이상준(인공지능대학원)" userId="7f4c245f-8bca-419d-b922-0eefc69db87d" providerId="ADAL" clId="{8E8B32F8-995C-40FC-B818-C98E85987F83}"/>
    <pc:docChg chg="undo custSel modSld">
      <pc:chgData name="이상준(인공지능대학원)" userId="7f4c245f-8bca-419d-b922-0eefc69db87d" providerId="ADAL" clId="{8E8B32F8-995C-40FC-B818-C98E85987F83}" dt="2023-05-14T13:51:26.226" v="333" actId="20577"/>
      <pc:docMkLst>
        <pc:docMk/>
      </pc:docMkLst>
      <pc:sldChg chg="modSp mod">
        <pc:chgData name="이상준(인공지능대학원)" userId="7f4c245f-8bca-419d-b922-0eefc69db87d" providerId="ADAL" clId="{8E8B32F8-995C-40FC-B818-C98E85987F83}" dt="2023-05-14T13:51:26.226" v="333" actId="20577"/>
        <pc:sldMkLst>
          <pc:docMk/>
          <pc:sldMk cId="0" sldId="268"/>
        </pc:sldMkLst>
        <pc:spChg chg="mod">
          <ac:chgData name="이상준(인공지능대학원)" userId="7f4c245f-8bca-419d-b922-0eefc69db87d" providerId="ADAL" clId="{8E8B32F8-995C-40FC-B818-C98E85987F83}" dt="2023-05-14T13:51:26.226" v="333" actId="20577"/>
          <ac:spMkLst>
            <pc:docMk/>
            <pc:sldMk cId="0" sldId="268"/>
            <ac:spMk id="161" creationId="{00000000-0000-0000-0000-000000000000}"/>
          </ac:spMkLst>
        </pc:spChg>
      </pc:sldChg>
      <pc:sldChg chg="modSp mod">
        <pc:chgData name="이상준(인공지능대학원)" userId="7f4c245f-8bca-419d-b922-0eefc69db87d" providerId="ADAL" clId="{8E8B32F8-995C-40FC-B818-C98E85987F83}" dt="2023-05-12T05:04:51.803" v="32" actId="1076"/>
        <pc:sldMkLst>
          <pc:docMk/>
          <pc:sldMk cId="0" sldId="270"/>
        </pc:sldMkLst>
        <pc:spChg chg="mod">
          <ac:chgData name="이상준(인공지능대학원)" userId="7f4c245f-8bca-419d-b922-0eefc69db87d" providerId="ADAL" clId="{8E8B32F8-995C-40FC-B818-C98E85987F83}" dt="2023-05-12T05:04:06.761" v="0" actId="14100"/>
          <ac:spMkLst>
            <pc:docMk/>
            <pc:sldMk cId="0" sldId="270"/>
            <ac:spMk id="3" creationId="{00000000-0000-0000-0000-000000000000}"/>
          </ac:spMkLst>
        </pc:spChg>
        <pc:spChg chg="mod">
          <ac:chgData name="이상준(인공지능대학원)" userId="7f4c245f-8bca-419d-b922-0eefc69db87d" providerId="ADAL" clId="{8E8B32F8-995C-40FC-B818-C98E85987F83}" dt="2023-05-12T05:04:51.803" v="32" actId="1076"/>
          <ac:spMkLst>
            <pc:docMk/>
            <pc:sldMk cId="0" sldId="270"/>
            <ac:spMk id="7" creationId="{99223AC4-C73C-773F-EFFE-B70D7D22BC3A}"/>
          </ac:spMkLst>
        </pc:spChg>
        <pc:spChg chg="mod">
          <ac:chgData name="이상준(인공지능대학원)" userId="7f4c245f-8bca-419d-b922-0eefc69db87d" providerId="ADAL" clId="{8E8B32F8-995C-40FC-B818-C98E85987F83}" dt="2023-05-12T05:04:50.124" v="31" actId="1076"/>
          <ac:spMkLst>
            <pc:docMk/>
            <pc:sldMk cId="0" sldId="270"/>
            <ac:spMk id="8" creationId="{6B7EC8C2-E498-EDCD-DFEA-E81D33369E4B}"/>
          </ac:spMkLst>
        </pc:spChg>
      </pc:sldChg>
      <pc:sldChg chg="modSp mod">
        <pc:chgData name="이상준(인공지능대학원)" userId="7f4c245f-8bca-419d-b922-0eefc69db87d" providerId="ADAL" clId="{8E8B32F8-995C-40FC-B818-C98E85987F83}" dt="2023-05-12T06:23:07.345" v="162" actId="113"/>
        <pc:sldMkLst>
          <pc:docMk/>
          <pc:sldMk cId="0" sldId="272"/>
        </pc:sldMkLst>
        <pc:spChg chg="mod">
          <ac:chgData name="이상준(인공지능대학원)" userId="7f4c245f-8bca-419d-b922-0eefc69db87d" providerId="ADAL" clId="{8E8B32F8-995C-40FC-B818-C98E85987F83}" dt="2023-05-12T06:23:07.345" v="162" actId="113"/>
          <ac:spMkLst>
            <pc:docMk/>
            <pc:sldMk cId="0" sldId="272"/>
            <ac:spMk id="200" creationId="{00000000-0000-0000-0000-000000000000}"/>
          </ac:spMkLst>
        </pc:spChg>
      </pc:sldChg>
      <pc:sldChg chg="modSp mod">
        <pc:chgData name="이상준(인공지능대학원)" userId="7f4c245f-8bca-419d-b922-0eefc69db87d" providerId="ADAL" clId="{8E8B32F8-995C-40FC-B818-C98E85987F83}" dt="2023-05-12T05:06:27.936" v="161" actId="6549"/>
        <pc:sldMkLst>
          <pc:docMk/>
          <pc:sldMk cId="0" sldId="275"/>
        </pc:sldMkLst>
        <pc:spChg chg="mod">
          <ac:chgData name="이상준(인공지능대학원)" userId="7f4c245f-8bca-419d-b922-0eefc69db87d" providerId="ADAL" clId="{8E8B32F8-995C-40FC-B818-C98E85987F83}" dt="2023-05-12T05:06:27.936" v="161" actId="6549"/>
          <ac:spMkLst>
            <pc:docMk/>
            <pc:sldMk cId="0" sldId="275"/>
            <ac:spMk id="221" creationId="{00000000-0000-0000-0000-000000000000}"/>
          </ac:spMkLst>
        </pc:spChg>
      </pc:sldChg>
    </pc:docChg>
  </pc:docChgLst>
  <pc:docChgLst>
    <pc:chgData name="정수현" userId="S::posjsh@postech.ac.kr::04f5885a-d0fd-4882-a499-0042017c62ef" providerId="AD" clId="Web-{45238362-9A94-F13C-B2A1-480635EB5055}"/>
    <pc:docChg chg="delSld modSld">
      <pc:chgData name="정수현" userId="S::posjsh@postech.ac.kr::04f5885a-d0fd-4882-a499-0042017c62ef" providerId="AD" clId="Web-{45238362-9A94-F13C-B2A1-480635EB5055}" dt="2023-03-24T16:28:21.609" v="314" actId="20577"/>
      <pc:docMkLst>
        <pc:docMk/>
      </pc:docMkLst>
      <pc:sldChg chg="modSp">
        <pc:chgData name="정수현" userId="S::posjsh@postech.ac.kr::04f5885a-d0fd-4882-a499-0042017c62ef" providerId="AD" clId="Web-{45238362-9A94-F13C-B2A1-480635EB5055}" dt="2023-03-24T15:47:59.779" v="36" actId="20577"/>
        <pc:sldMkLst>
          <pc:docMk/>
          <pc:sldMk cId="0" sldId="256"/>
        </pc:sldMkLst>
        <pc:spChg chg="mod">
          <ac:chgData name="정수현" userId="S::posjsh@postech.ac.kr::04f5885a-d0fd-4882-a499-0042017c62ef" providerId="AD" clId="Web-{45238362-9A94-F13C-B2A1-480635EB5055}" dt="2023-03-24T15:47:59.779" v="36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">
        <pc:chgData name="정수현" userId="S::posjsh@postech.ac.kr::04f5885a-d0fd-4882-a499-0042017c62ef" providerId="AD" clId="Web-{45238362-9A94-F13C-B2A1-480635EB5055}" dt="2023-03-24T15:47:49.481" v="33" actId="20577"/>
        <pc:sldMkLst>
          <pc:docMk/>
          <pc:sldMk cId="0" sldId="257"/>
        </pc:sldMkLst>
        <pc:spChg chg="mod">
          <ac:chgData name="정수현" userId="S::posjsh@postech.ac.kr::04f5885a-d0fd-4882-a499-0042017c62ef" providerId="AD" clId="Web-{45238362-9A94-F13C-B2A1-480635EB5055}" dt="2023-03-24T15:47:49.481" v="33" actId="20577"/>
          <ac:spMkLst>
            <pc:docMk/>
            <pc:sldMk cId="0" sldId="257"/>
            <ac:spMk id="63" creationId="{00000000-0000-0000-0000-000000000000}"/>
          </ac:spMkLst>
        </pc:spChg>
      </pc:sldChg>
      <pc:sldChg chg="del">
        <pc:chgData name="정수현" userId="S::posjsh@postech.ac.kr::04f5885a-d0fd-4882-a499-0042017c62ef" providerId="AD" clId="Web-{45238362-9A94-F13C-B2A1-480635EB5055}" dt="2023-03-24T15:47:11.338" v="20"/>
        <pc:sldMkLst>
          <pc:docMk/>
          <pc:sldMk cId="0" sldId="258"/>
        </pc:sldMkLst>
      </pc:sldChg>
      <pc:sldChg chg="del">
        <pc:chgData name="정수현" userId="S::posjsh@postech.ac.kr::04f5885a-d0fd-4882-a499-0042017c62ef" providerId="AD" clId="Web-{45238362-9A94-F13C-B2A1-480635EB5055}" dt="2023-03-24T15:47:11.979" v="21"/>
        <pc:sldMkLst>
          <pc:docMk/>
          <pc:sldMk cId="0" sldId="259"/>
        </pc:sldMkLst>
      </pc:sldChg>
      <pc:sldChg chg="del">
        <pc:chgData name="정수현" userId="S::posjsh@postech.ac.kr::04f5885a-d0fd-4882-a499-0042017c62ef" providerId="AD" clId="Web-{45238362-9A94-F13C-B2A1-480635EB5055}" dt="2023-03-24T15:47:12.651" v="22"/>
        <pc:sldMkLst>
          <pc:docMk/>
          <pc:sldMk cId="0" sldId="260"/>
        </pc:sldMkLst>
      </pc:sldChg>
      <pc:sldChg chg="del">
        <pc:chgData name="정수현" userId="S::posjsh@postech.ac.kr::04f5885a-d0fd-4882-a499-0042017c62ef" providerId="AD" clId="Web-{45238362-9A94-F13C-B2A1-480635EB5055}" dt="2023-03-24T15:47:13.338" v="23"/>
        <pc:sldMkLst>
          <pc:docMk/>
          <pc:sldMk cId="0" sldId="261"/>
        </pc:sldMkLst>
      </pc:sldChg>
      <pc:sldChg chg="addSp delSp modSp del">
        <pc:chgData name="정수현" userId="S::posjsh@postech.ac.kr::04f5885a-d0fd-4882-a499-0042017c62ef" providerId="AD" clId="Web-{45238362-9A94-F13C-B2A1-480635EB5055}" dt="2023-03-24T15:47:14.010" v="24"/>
        <pc:sldMkLst>
          <pc:docMk/>
          <pc:sldMk cId="0" sldId="262"/>
        </pc:sldMkLst>
        <pc:spChg chg="add del mod">
          <ac:chgData name="정수현" userId="S::posjsh@postech.ac.kr::04f5885a-d0fd-4882-a499-0042017c62ef" providerId="AD" clId="Web-{45238362-9A94-F13C-B2A1-480635EB5055}" dt="2023-03-24T15:42:49.571" v="1"/>
          <ac:spMkLst>
            <pc:docMk/>
            <pc:sldMk cId="0" sldId="262"/>
            <ac:spMk id="3" creationId="{D0EBD58C-678D-021C-6CDF-F5DD77EEABF1}"/>
          </ac:spMkLst>
        </pc:spChg>
        <pc:spChg chg="add del mod">
          <ac:chgData name="정수현" userId="S::posjsh@postech.ac.kr::04f5885a-d0fd-4882-a499-0042017c62ef" providerId="AD" clId="Web-{45238362-9A94-F13C-B2A1-480635EB5055}" dt="2023-03-24T15:43:56.575" v="19" actId="20577"/>
          <ac:spMkLst>
            <pc:docMk/>
            <pc:sldMk cId="0" sldId="262"/>
            <ac:spMk id="103" creationId="{00000000-0000-0000-0000-000000000000}"/>
          </ac:spMkLst>
        </pc:spChg>
        <pc:picChg chg="add mod">
          <ac:chgData name="정수현" userId="S::posjsh@postech.ac.kr::04f5885a-d0fd-4882-a499-0042017c62ef" providerId="AD" clId="Web-{45238362-9A94-F13C-B2A1-480635EB5055}" dt="2023-03-24T15:43:02.900" v="7" actId="1076"/>
          <ac:picMkLst>
            <pc:docMk/>
            <pc:sldMk cId="0" sldId="262"/>
            <ac:picMk id="4" creationId="{AADC5A23-57BC-5367-B966-3ABBADC32F47}"/>
          </ac:picMkLst>
        </pc:picChg>
      </pc:sldChg>
      <pc:sldChg chg="del">
        <pc:chgData name="정수현" userId="S::posjsh@postech.ac.kr::04f5885a-d0fd-4882-a499-0042017c62ef" providerId="AD" clId="Web-{45238362-9A94-F13C-B2A1-480635EB5055}" dt="2023-03-24T15:47:14.666" v="25"/>
        <pc:sldMkLst>
          <pc:docMk/>
          <pc:sldMk cId="0" sldId="263"/>
        </pc:sldMkLst>
      </pc:sldChg>
      <pc:sldChg chg="del">
        <pc:chgData name="정수현" userId="S::posjsh@postech.ac.kr::04f5885a-d0fd-4882-a499-0042017c62ef" providerId="AD" clId="Web-{45238362-9A94-F13C-B2A1-480635EB5055}" dt="2023-03-24T15:47:15.307" v="26"/>
        <pc:sldMkLst>
          <pc:docMk/>
          <pc:sldMk cId="0" sldId="264"/>
        </pc:sldMkLst>
      </pc:sldChg>
      <pc:sldChg chg="del">
        <pc:chgData name="정수현" userId="S::posjsh@postech.ac.kr::04f5885a-d0fd-4882-a499-0042017c62ef" providerId="AD" clId="Web-{45238362-9A94-F13C-B2A1-480635EB5055}" dt="2023-03-24T15:47:15.901" v="27"/>
        <pc:sldMkLst>
          <pc:docMk/>
          <pc:sldMk cId="0" sldId="265"/>
        </pc:sldMkLst>
      </pc:sldChg>
      <pc:sldChg chg="modSp">
        <pc:chgData name="정수현" userId="S::posjsh@postech.ac.kr::04f5885a-d0fd-4882-a499-0042017c62ef" providerId="AD" clId="Web-{45238362-9A94-F13C-B2A1-480635EB5055}" dt="2023-03-24T15:48:13.451" v="37" actId="20577"/>
        <pc:sldMkLst>
          <pc:docMk/>
          <pc:sldMk cId="0" sldId="267"/>
        </pc:sldMkLst>
        <pc:spChg chg="mod">
          <ac:chgData name="정수현" userId="S::posjsh@postech.ac.kr::04f5885a-d0fd-4882-a499-0042017c62ef" providerId="AD" clId="Web-{45238362-9A94-F13C-B2A1-480635EB5055}" dt="2023-03-24T15:48:13.451" v="37" actId="20577"/>
          <ac:spMkLst>
            <pc:docMk/>
            <pc:sldMk cId="0" sldId="267"/>
            <ac:spMk id="139" creationId="{00000000-0000-0000-0000-000000000000}"/>
          </ac:spMkLst>
        </pc:spChg>
      </pc:sldChg>
      <pc:sldChg chg="delSp modSp">
        <pc:chgData name="정수현" userId="S::posjsh@postech.ac.kr::04f5885a-d0fd-4882-a499-0042017c62ef" providerId="AD" clId="Web-{45238362-9A94-F13C-B2A1-480635EB5055}" dt="2023-03-24T16:27:26.952" v="308" actId="20577"/>
        <pc:sldMkLst>
          <pc:docMk/>
          <pc:sldMk cId="0" sldId="268"/>
        </pc:sldMkLst>
        <pc:spChg chg="mod">
          <ac:chgData name="정수현" userId="S::posjsh@postech.ac.kr::04f5885a-d0fd-4882-a499-0042017c62ef" providerId="AD" clId="Web-{45238362-9A94-F13C-B2A1-480635EB5055}" dt="2023-03-24T16:27:26.952" v="308" actId="20577"/>
          <ac:spMkLst>
            <pc:docMk/>
            <pc:sldMk cId="0" sldId="268"/>
            <ac:spMk id="161" creationId="{00000000-0000-0000-0000-000000000000}"/>
          </ac:spMkLst>
        </pc:spChg>
        <pc:spChg chg="mod">
          <ac:chgData name="정수현" userId="S::posjsh@postech.ac.kr::04f5885a-d0fd-4882-a499-0042017c62ef" providerId="AD" clId="Web-{45238362-9A94-F13C-B2A1-480635EB5055}" dt="2023-03-24T15:50:28.319" v="48" actId="20577"/>
          <ac:spMkLst>
            <pc:docMk/>
            <pc:sldMk cId="0" sldId="268"/>
            <ac:spMk id="163" creationId="{00000000-0000-0000-0000-000000000000}"/>
          </ac:spMkLst>
        </pc:spChg>
        <pc:spChg chg="del">
          <ac:chgData name="정수현" userId="S::posjsh@postech.ac.kr::04f5885a-d0fd-4882-a499-0042017c62ef" providerId="AD" clId="Web-{45238362-9A94-F13C-B2A1-480635EB5055}" dt="2023-03-24T15:49:56.130" v="46"/>
          <ac:spMkLst>
            <pc:docMk/>
            <pc:sldMk cId="0" sldId="268"/>
            <ac:spMk id="164" creationId="{00000000-0000-0000-0000-000000000000}"/>
          </ac:spMkLst>
        </pc:spChg>
        <pc:spChg chg="del">
          <ac:chgData name="정수현" userId="S::posjsh@postech.ac.kr::04f5885a-d0fd-4882-a499-0042017c62ef" providerId="AD" clId="Web-{45238362-9A94-F13C-B2A1-480635EB5055}" dt="2023-03-24T15:49:55.208" v="45"/>
          <ac:spMkLst>
            <pc:docMk/>
            <pc:sldMk cId="0" sldId="268"/>
            <ac:spMk id="165" creationId="{00000000-0000-0000-0000-000000000000}"/>
          </ac:spMkLst>
        </pc:spChg>
        <pc:picChg chg="del mod">
          <ac:chgData name="정수현" userId="S::posjsh@postech.ac.kr::04f5885a-d0fd-4882-a499-0042017c62ef" providerId="AD" clId="Web-{45238362-9A94-F13C-B2A1-480635EB5055}" dt="2023-03-24T15:49:53.848" v="44"/>
          <ac:picMkLst>
            <pc:docMk/>
            <pc:sldMk cId="0" sldId="268"/>
            <ac:picMk id="162" creationId="{00000000-0000-0000-0000-000000000000}"/>
          </ac:picMkLst>
        </pc:picChg>
      </pc:sldChg>
      <pc:sldChg chg="del">
        <pc:chgData name="정수현" userId="S::posjsh@postech.ac.kr::04f5885a-d0fd-4882-a499-0042017c62ef" providerId="AD" clId="Web-{45238362-9A94-F13C-B2A1-480635EB5055}" dt="2023-03-24T15:56:43.892" v="145"/>
        <pc:sldMkLst>
          <pc:docMk/>
          <pc:sldMk cId="0" sldId="269"/>
        </pc:sldMkLst>
      </pc:sldChg>
      <pc:sldChg chg="addSp delSp modSp">
        <pc:chgData name="정수현" userId="S::posjsh@postech.ac.kr::04f5885a-d0fd-4882-a499-0042017c62ef" providerId="AD" clId="Web-{45238362-9A94-F13C-B2A1-480635EB5055}" dt="2023-03-24T16:26:31.716" v="300" actId="14100"/>
        <pc:sldMkLst>
          <pc:docMk/>
          <pc:sldMk cId="0" sldId="270"/>
        </pc:sldMkLst>
        <pc:spChg chg="mod">
          <ac:chgData name="정수현" userId="S::posjsh@postech.ac.kr::04f5885a-d0fd-4882-a499-0042017c62ef" providerId="AD" clId="Web-{45238362-9A94-F13C-B2A1-480635EB5055}" dt="2023-03-24T15:57:52.964" v="156" actId="20577"/>
          <ac:spMkLst>
            <pc:docMk/>
            <pc:sldMk cId="0" sldId="270"/>
            <ac:spMk id="179" creationId="{00000000-0000-0000-0000-000000000000}"/>
          </ac:spMkLst>
        </pc:spChg>
        <pc:picChg chg="add mod">
          <ac:chgData name="정수현" userId="S::posjsh@postech.ac.kr::04f5885a-d0fd-4882-a499-0042017c62ef" providerId="AD" clId="Web-{45238362-9A94-F13C-B2A1-480635EB5055}" dt="2023-03-24T16:26:31.716" v="300" actId="14100"/>
          <ac:picMkLst>
            <pc:docMk/>
            <pc:sldMk cId="0" sldId="270"/>
            <ac:picMk id="2" creationId="{15A36688-3FF6-D178-A473-FF12D22DD371}"/>
          </ac:picMkLst>
        </pc:picChg>
        <pc:picChg chg="del">
          <ac:chgData name="정수현" userId="S::posjsh@postech.ac.kr::04f5885a-d0fd-4882-a499-0042017c62ef" providerId="AD" clId="Web-{45238362-9A94-F13C-B2A1-480635EB5055}" dt="2023-03-24T16:26:24.435" v="298"/>
          <ac:picMkLst>
            <pc:docMk/>
            <pc:sldMk cId="0" sldId="270"/>
            <ac:picMk id="181" creationId="{00000000-0000-0000-0000-000000000000}"/>
          </ac:picMkLst>
        </pc:picChg>
      </pc:sldChg>
      <pc:sldChg chg="addSp delSp modSp">
        <pc:chgData name="정수현" userId="S::posjsh@postech.ac.kr::04f5885a-d0fd-4882-a499-0042017c62ef" providerId="AD" clId="Web-{45238362-9A94-F13C-B2A1-480635EB5055}" dt="2023-03-24T16:21:29.379" v="200" actId="20577"/>
        <pc:sldMkLst>
          <pc:docMk/>
          <pc:sldMk cId="0" sldId="271"/>
        </pc:sldMkLst>
        <pc:spChg chg="add mod">
          <ac:chgData name="정수현" userId="S::posjsh@postech.ac.kr::04f5885a-d0fd-4882-a499-0042017c62ef" providerId="AD" clId="Web-{45238362-9A94-F13C-B2A1-480635EB5055}" dt="2023-03-24T16:20:41.128" v="191" actId="20577"/>
          <ac:spMkLst>
            <pc:docMk/>
            <pc:sldMk cId="0" sldId="271"/>
            <ac:spMk id="3" creationId="{99223AC4-C73C-773F-EFFE-B70D7D22BC3A}"/>
          </ac:spMkLst>
        </pc:spChg>
        <pc:spChg chg="add mod">
          <ac:chgData name="정수현" userId="S::posjsh@postech.ac.kr::04f5885a-d0fd-4882-a499-0042017c62ef" providerId="AD" clId="Web-{45238362-9A94-F13C-B2A1-480635EB5055}" dt="2023-03-24T16:21:02.269" v="197" actId="14100"/>
          <ac:spMkLst>
            <pc:docMk/>
            <pc:sldMk cId="0" sldId="271"/>
            <ac:spMk id="4" creationId="{6B7EC8C2-E498-EDCD-DFEA-E81D33369E4B}"/>
          </ac:spMkLst>
        </pc:spChg>
        <pc:spChg chg="mod">
          <ac:chgData name="정수현" userId="S::posjsh@postech.ac.kr::04f5885a-d0fd-4882-a499-0042017c62ef" providerId="AD" clId="Web-{45238362-9A94-F13C-B2A1-480635EB5055}" dt="2023-03-24T16:21:29.379" v="200" actId="20577"/>
          <ac:spMkLst>
            <pc:docMk/>
            <pc:sldMk cId="0" sldId="271"/>
            <ac:spMk id="187" creationId="{00000000-0000-0000-0000-000000000000}"/>
          </ac:spMkLst>
        </pc:spChg>
        <pc:grpChg chg="add del">
          <ac:chgData name="정수현" userId="S::posjsh@postech.ac.kr::04f5885a-d0fd-4882-a499-0042017c62ef" providerId="AD" clId="Web-{45238362-9A94-F13C-B2A1-480635EB5055}" dt="2023-03-24T16:20:02.174" v="161"/>
          <ac:grpSpMkLst>
            <pc:docMk/>
            <pc:sldMk cId="0" sldId="271"/>
            <ac:grpSpMk id="189" creationId="{00000000-0000-0000-0000-000000000000}"/>
          </ac:grpSpMkLst>
        </pc:grpChg>
        <pc:picChg chg="add mod">
          <ac:chgData name="정수현" userId="S::posjsh@postech.ac.kr::04f5885a-d0fd-4882-a499-0042017c62ef" providerId="AD" clId="Web-{45238362-9A94-F13C-B2A1-480635EB5055}" dt="2023-03-24T16:20:07.752" v="165" actId="1076"/>
          <ac:picMkLst>
            <pc:docMk/>
            <pc:sldMk cId="0" sldId="271"/>
            <ac:picMk id="2" creationId="{84386FE5-3F0B-54C4-B930-FDD7EEB0D955}"/>
          </ac:picMkLst>
        </pc:picChg>
      </pc:sldChg>
      <pc:sldChg chg="modSp">
        <pc:chgData name="정수현" userId="S::posjsh@postech.ac.kr::04f5885a-d0fd-4882-a499-0042017c62ef" providerId="AD" clId="Web-{45238362-9A94-F13C-B2A1-480635EB5055}" dt="2023-03-24T16:21:33.379" v="202" actId="20577"/>
        <pc:sldMkLst>
          <pc:docMk/>
          <pc:sldMk cId="0" sldId="272"/>
        </pc:sldMkLst>
        <pc:spChg chg="mod">
          <ac:chgData name="정수현" userId="S::posjsh@postech.ac.kr::04f5885a-d0fd-4882-a499-0042017c62ef" providerId="AD" clId="Web-{45238362-9A94-F13C-B2A1-480635EB5055}" dt="2023-03-24T16:21:33.379" v="202" actId="20577"/>
          <ac:spMkLst>
            <pc:docMk/>
            <pc:sldMk cId="0" sldId="272"/>
            <ac:spMk id="200" creationId="{00000000-0000-0000-0000-000000000000}"/>
          </ac:spMkLst>
        </pc:spChg>
      </pc:sldChg>
      <pc:sldChg chg="modSp">
        <pc:chgData name="정수현" userId="S::posjsh@postech.ac.kr::04f5885a-d0fd-4882-a499-0042017c62ef" providerId="AD" clId="Web-{45238362-9A94-F13C-B2A1-480635EB5055}" dt="2023-03-24T16:28:21.609" v="314" actId="20577"/>
        <pc:sldMkLst>
          <pc:docMk/>
          <pc:sldMk cId="0" sldId="275"/>
        </pc:sldMkLst>
        <pc:spChg chg="mod">
          <ac:chgData name="정수현" userId="S::posjsh@postech.ac.kr::04f5885a-d0fd-4882-a499-0042017c62ef" providerId="AD" clId="Web-{45238362-9A94-F13C-B2A1-480635EB5055}" dt="2023-03-24T16:28:21.609" v="314" actId="20577"/>
          <ac:spMkLst>
            <pc:docMk/>
            <pc:sldMk cId="0" sldId="275"/>
            <ac:spMk id="2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2caec32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2caec32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2caec3274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2caec3274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2caec3274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2caec3274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2c2815b7a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2c2815b7a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2caec3274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2caec3274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2c2815b7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2c2815b7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2c2815b7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2c2815b7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ee3009c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2ee3009c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2caec3274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2caec3274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2caec3274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2caec3274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ms.postech.ac.k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clion/terminal-emulato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/>
              <a:t>Instructions for</a:t>
            </a:r>
            <a:endParaRPr sz="4000" dirty="0"/>
          </a:p>
          <a:p>
            <a:r>
              <a:rPr lang="ko" sz="4000" dirty="0">
                <a:latin typeface="Calibri"/>
                <a:ea typeface="Calibri"/>
                <a:cs typeface="Calibri"/>
                <a:sym typeface="Calibri"/>
              </a:rPr>
              <a:t>Programming Assignment</a:t>
            </a:r>
            <a:r>
              <a:rPr lang="ko" altLang="en-US" sz="4000" dirty="0"/>
              <a:t> </a:t>
            </a:r>
            <a:r>
              <a:rPr lang="en-US" altLang="ko" sz="4000" dirty="0"/>
              <a:t>4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086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[CSED233-01] 202</a:t>
            </a:r>
            <a:r>
              <a:rPr lang="en-US" altLang="k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Spring, Data Structure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984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ko" sz="1800" dirty="0">
                <a:solidFill>
                  <a:schemeClr val="dk1"/>
                </a:solidFill>
              </a:rPr>
              <a:t>Sangjun Lee     </a:t>
            </a:r>
            <a:r>
              <a:rPr lang="en-US" altLang="ko" sz="1800" dirty="0" err="1">
                <a:solidFill>
                  <a:schemeClr val="dk1"/>
                </a:solidFill>
              </a:rPr>
              <a:t>Seunguk</a:t>
            </a:r>
            <a:r>
              <a:rPr lang="en-US" altLang="ko" sz="1800" dirty="0">
                <a:solidFill>
                  <a:schemeClr val="dk1"/>
                </a:solidFill>
              </a:rPr>
              <a:t> Do</a:t>
            </a:r>
            <a:r>
              <a:rPr lang="ko-KR" altLang="en-US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    </a:t>
            </a:r>
            <a:r>
              <a:rPr lang="en-US" altLang="ko" sz="1800" dirty="0" err="1">
                <a:solidFill>
                  <a:schemeClr val="dk1"/>
                </a:solidFill>
              </a:rPr>
              <a:t>Suhyeon</a:t>
            </a:r>
            <a:r>
              <a:rPr lang="en-US" altLang="ko" sz="1800" dirty="0">
                <a:solidFill>
                  <a:schemeClr val="dk1"/>
                </a:solidFill>
              </a:rPr>
              <a:t> Jeong     </a:t>
            </a:r>
            <a:r>
              <a:rPr lang="en-US" altLang="ko" sz="1800" dirty="0" err="1">
                <a:solidFill>
                  <a:schemeClr val="dk1"/>
                </a:solidFill>
              </a:rPr>
              <a:t>Minjae</a:t>
            </a:r>
            <a:r>
              <a:rPr lang="en-US" altLang="ko" sz="1800" dirty="0">
                <a:solidFill>
                  <a:schemeClr val="dk1"/>
                </a:solidFill>
              </a:rPr>
              <a:t> Jeong     </a:t>
            </a:r>
            <a:r>
              <a:rPr lang="k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Jaesik Park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t="38449" b="38495"/>
          <a:stretch/>
        </p:blipFill>
        <p:spPr>
          <a:xfrm>
            <a:off x="311700" y="323776"/>
            <a:ext cx="1893750" cy="2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Via POSTECH-LMS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8165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ko" dirty="0" err="1">
                <a:solidFill>
                  <a:srgbClr val="B7B7B7"/>
                </a:solidFill>
              </a:rPr>
              <a:t>Go</a:t>
            </a:r>
            <a:r>
              <a:rPr lang="ko" dirty="0">
                <a:solidFill>
                  <a:srgbClr val="B7B7B7"/>
                </a:solidFill>
              </a:rPr>
              <a:t> </a:t>
            </a:r>
            <a:r>
              <a:rPr lang="ko" dirty="0" err="1">
                <a:solidFill>
                  <a:srgbClr val="B7B7B7"/>
                </a:solidFill>
              </a:rPr>
              <a:t>to</a:t>
            </a:r>
            <a:r>
              <a:rPr lang="ko" dirty="0">
                <a:solidFill>
                  <a:srgbClr val="B7B7B7"/>
                </a:solidFill>
              </a:rPr>
              <a:t> </a:t>
            </a:r>
            <a:r>
              <a:rPr lang="en-US" altLang="ko" dirty="0">
                <a:solidFill>
                  <a:srgbClr val="B7B7B7"/>
                </a:solidFill>
              </a:rPr>
              <a:t>PLMS</a:t>
            </a:r>
            <a:r>
              <a:rPr lang="ko" dirty="0">
                <a:solidFill>
                  <a:srgbClr val="B7B7B7"/>
                </a:solidFill>
              </a:rPr>
              <a:t>(</a:t>
            </a:r>
            <a:r>
              <a:rPr lang="ko" u="sng" dirty="0">
                <a:solidFill>
                  <a:srgbClr val="B7B7B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altLang="ko" u="sng" dirty="0">
                <a:solidFill>
                  <a:srgbClr val="B7B7B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plms</a:t>
            </a:r>
            <a:r>
              <a:rPr lang="ko" u="sng" dirty="0">
                <a:solidFill>
                  <a:srgbClr val="B7B7B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.postech.ac.kr/</a:t>
            </a:r>
            <a:r>
              <a:rPr lang="ko" dirty="0">
                <a:solidFill>
                  <a:srgbClr val="B7B7B7"/>
                </a:solidFill>
              </a:rPr>
              <a:t>) </a:t>
            </a:r>
            <a:br>
              <a:rPr lang="ko" dirty="0">
                <a:solidFill>
                  <a:srgbClr val="B7B7B7"/>
                </a:solidFill>
              </a:rPr>
            </a:br>
            <a:r>
              <a:rPr lang="ko" dirty="0">
                <a:solidFill>
                  <a:srgbClr val="B7B7B7"/>
                </a:solidFill>
              </a:rPr>
              <a:t>→ CSED233-01 → Learning activity → assignments</a:t>
            </a:r>
            <a:endParaRPr dirty="0">
              <a:solidFill>
                <a:srgbClr val="B7B7B7"/>
              </a:solidFill>
            </a:endParaRPr>
          </a:p>
          <a:p>
            <a:pPr>
              <a:spcBef>
                <a:spcPts val="1600"/>
              </a:spcBef>
              <a:buClr>
                <a:srgbClr val="B7B7B7"/>
              </a:buClr>
              <a:buAutoNum type="arabicPeriod"/>
            </a:pPr>
            <a:r>
              <a:rPr lang="en-US" altLang="ko" dirty="0">
                <a:solidFill>
                  <a:srgbClr val="B7B7B7"/>
                </a:solidFill>
              </a:rPr>
              <a:t>Put</a:t>
            </a:r>
            <a:r>
              <a:rPr lang="ko" dirty="0">
                <a:solidFill>
                  <a:srgbClr val="B7B7B7"/>
                </a:solidFill>
              </a:rPr>
              <a:t> your </a:t>
            </a:r>
            <a:r>
              <a:rPr lang="en-US" altLang="ko" dirty="0">
                <a:solidFill>
                  <a:srgbClr val="FF0000"/>
                </a:solidFill>
              </a:rPr>
              <a:t>pa4</a:t>
            </a:r>
            <a:r>
              <a:rPr lang="ko" dirty="0">
                <a:solidFill>
                  <a:srgbClr val="FF0000"/>
                </a:solidFill>
              </a:rPr>
              <a:t>.cpp</a:t>
            </a:r>
            <a:r>
              <a:rPr lang="en-US" altLang="ko" dirty="0">
                <a:solidFill>
                  <a:srgbClr val="FF0000"/>
                </a:solidFill>
              </a:rPr>
              <a:t>, hash_function.cpp, </a:t>
            </a:r>
            <a:r>
              <a:rPr lang="en-US" altLang="ko" dirty="0" err="1">
                <a:solidFill>
                  <a:srgbClr val="FF0000"/>
                </a:solidFill>
              </a:rPr>
              <a:t>hash_function.h</a:t>
            </a:r>
            <a:r>
              <a:rPr lang="en-US" altLang="ko" dirty="0">
                <a:solidFill>
                  <a:srgbClr val="FF0000"/>
                </a:solidFill>
              </a:rPr>
              <a:t>, hash_table.cpp, </a:t>
            </a:r>
            <a:r>
              <a:rPr lang="en-US" altLang="ko" dirty="0" err="1">
                <a:solidFill>
                  <a:srgbClr val="FF0000"/>
                </a:solidFill>
              </a:rPr>
              <a:t>hash_table.h</a:t>
            </a:r>
            <a:r>
              <a:rPr lang="en-US" altLang="ko" dirty="0">
                <a:solidFill>
                  <a:srgbClr val="FF0000"/>
                </a:solidFill>
              </a:rPr>
              <a:t>, graph.cpp, </a:t>
            </a:r>
            <a:r>
              <a:rPr lang="en-US" altLang="ko" dirty="0" err="1">
                <a:solidFill>
                  <a:srgbClr val="FF0000"/>
                </a:solidFill>
              </a:rPr>
              <a:t>graph.h</a:t>
            </a:r>
            <a:r>
              <a:rPr lang="en-US" altLang="ko" dirty="0">
                <a:solidFill>
                  <a:srgbClr val="FF0000"/>
                </a:solidFill>
              </a:rPr>
              <a:t> file </a:t>
            </a:r>
            <a:r>
              <a:rPr lang="en-US" altLang="ko" dirty="0">
                <a:solidFill>
                  <a:srgbClr val="B7B7B7"/>
                </a:solidFill>
              </a:rPr>
              <a:t>and </a:t>
            </a:r>
            <a:r>
              <a:rPr lang="en-US" altLang="ko" dirty="0">
                <a:solidFill>
                  <a:srgbClr val="FF0000"/>
                </a:solidFill>
              </a:rPr>
              <a:t>pa4.exe</a:t>
            </a:r>
            <a:r>
              <a:rPr lang="ko" altLang="en-US" dirty="0">
                <a:solidFill>
                  <a:srgbClr val="B7B7B7"/>
                </a:solidFill>
              </a:rPr>
              <a:t> </a:t>
            </a:r>
            <a:r>
              <a:rPr lang="en-US" altLang="en-US" dirty="0">
                <a:solidFill>
                  <a:srgbClr val="B7B7B7"/>
                </a:solidFill>
              </a:rPr>
              <a:t>in</a:t>
            </a:r>
            <a:r>
              <a:rPr lang="ko" altLang="en-US" dirty="0">
                <a:solidFill>
                  <a:srgbClr val="B7B7B7"/>
                </a:solidFill>
              </a:rPr>
              <a:t> single folder and compress it into a </a:t>
            </a:r>
            <a:r>
              <a:rPr lang="ko" altLang="en-US" dirty="0">
                <a:solidFill>
                  <a:srgbClr val="FF0000"/>
                </a:solidFill>
              </a:rPr>
              <a:t>zip file</a:t>
            </a:r>
          </a:p>
          <a:p>
            <a:pPr>
              <a:lnSpc>
                <a:spcPct val="114999"/>
              </a:lnSpc>
              <a:spcBef>
                <a:spcPts val="1600"/>
              </a:spcBef>
              <a:buClr>
                <a:srgbClr val="B7B7B7"/>
              </a:buClr>
              <a:buAutoNum type="arabicPeriod"/>
            </a:pPr>
            <a:r>
              <a:rPr lang="ko" altLang="en-US" dirty="0">
                <a:solidFill>
                  <a:srgbClr val="B7B7B7"/>
                </a:solidFill>
              </a:rPr>
              <a:t>The </a:t>
            </a:r>
            <a:r>
              <a:rPr lang="ko" altLang="en-US" dirty="0" err="1">
                <a:solidFill>
                  <a:srgbClr val="B7B7B7"/>
                </a:solidFill>
              </a:rPr>
              <a:t>name</a:t>
            </a:r>
            <a:r>
              <a:rPr lang="ko" altLang="en-US" dirty="0">
                <a:solidFill>
                  <a:srgbClr val="B7B7B7"/>
                </a:solidFill>
              </a:rPr>
              <a:t> of </a:t>
            </a:r>
            <a:r>
              <a:rPr lang="ko" altLang="en-US" dirty="0" err="1">
                <a:solidFill>
                  <a:srgbClr val="B7B7B7"/>
                </a:solidFill>
              </a:rPr>
              <a:t>zip</a:t>
            </a:r>
            <a:r>
              <a:rPr lang="ko" altLang="en-US" dirty="0">
                <a:solidFill>
                  <a:srgbClr val="B7B7B7"/>
                </a:solidFill>
              </a:rPr>
              <a:t> </a:t>
            </a:r>
            <a:r>
              <a:rPr lang="ko" altLang="en-US" dirty="0" err="1">
                <a:solidFill>
                  <a:srgbClr val="B7B7B7"/>
                </a:solidFill>
              </a:rPr>
              <a:t>file</a:t>
            </a:r>
            <a:r>
              <a:rPr lang="ko" altLang="en-US" dirty="0">
                <a:solidFill>
                  <a:srgbClr val="B7B7B7"/>
                </a:solidFill>
              </a:rPr>
              <a:t> </a:t>
            </a:r>
            <a:r>
              <a:rPr lang="ko" altLang="en-US" dirty="0" err="1">
                <a:solidFill>
                  <a:srgbClr val="B7B7B7"/>
                </a:solidFill>
              </a:rPr>
              <a:t>should</a:t>
            </a:r>
            <a:r>
              <a:rPr lang="ko" altLang="en-US" dirty="0">
                <a:solidFill>
                  <a:srgbClr val="B7B7B7"/>
                </a:solidFill>
              </a:rPr>
              <a:t> </a:t>
            </a:r>
            <a:r>
              <a:rPr lang="ko" altLang="en-US" dirty="0" err="1">
                <a:solidFill>
                  <a:srgbClr val="B7B7B7"/>
                </a:solidFill>
              </a:rPr>
              <a:t>be</a:t>
            </a:r>
            <a:r>
              <a:rPr lang="ko" altLang="en-US" dirty="0">
                <a:solidFill>
                  <a:srgbClr val="B7B7B7"/>
                </a:solidFill>
              </a:rPr>
              <a:t> : </a:t>
            </a:r>
            <a:r>
              <a:rPr lang="ko" altLang="en-US" dirty="0">
                <a:solidFill>
                  <a:srgbClr val="FF0000"/>
                </a:solidFill>
              </a:rPr>
              <a:t>studentNumber_YourName.zip</a:t>
            </a:r>
            <a:r>
              <a:rPr lang="ko" altLang="en-US" dirty="0">
                <a:solidFill>
                  <a:srgbClr val="B7B7B7"/>
                </a:solidFill>
              </a:rPr>
              <a:t>  (</a:t>
            </a:r>
            <a:r>
              <a:rPr lang="ko" altLang="en-US" dirty="0" err="1">
                <a:solidFill>
                  <a:srgbClr val="B7B7B7"/>
                </a:solidFill>
              </a:rPr>
              <a:t>e.g</a:t>
            </a:r>
            <a:r>
              <a:rPr lang="ko" altLang="en-US" dirty="0">
                <a:solidFill>
                  <a:srgbClr val="B7B7B7"/>
                </a:solidFill>
              </a:rPr>
              <a:t> : 20231234_HongGildong.zip)</a:t>
            </a:r>
            <a:endParaRPr lang="ko" dirty="0"/>
          </a:p>
          <a:p>
            <a:pPr>
              <a:lnSpc>
                <a:spcPct val="114999"/>
              </a:lnSpc>
              <a:spcBef>
                <a:spcPts val="1600"/>
              </a:spcBef>
              <a:buClr>
                <a:srgbClr val="B7B7B7"/>
              </a:buClr>
              <a:buAutoNum type="arabicPeriod"/>
            </a:pPr>
            <a:r>
              <a:rPr lang="en-US" altLang="ko" dirty="0">
                <a:solidFill>
                  <a:srgbClr val="B7B7B7"/>
                </a:solidFill>
              </a:rPr>
              <a:t>Submit your zip file!</a:t>
            </a:r>
            <a:endParaRPr lang="ko" altLang="en-US" dirty="0"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ko" dirty="0">
                <a:solidFill>
                  <a:srgbClr val="FF0000"/>
                </a:solidFill>
              </a:rPr>
              <a:t>Please be aware... we won’t accept email submissions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Overview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 err="1"/>
              <a:t>Programming</a:t>
            </a:r>
            <a:r>
              <a:rPr lang="ko" dirty="0"/>
              <a:t> </a:t>
            </a:r>
            <a:r>
              <a:rPr lang="ko" dirty="0" err="1"/>
              <a:t>Assignment</a:t>
            </a:r>
            <a:r>
              <a:rPr lang="ko" dirty="0"/>
              <a:t> </a:t>
            </a:r>
            <a:r>
              <a:rPr lang="ko" dirty="0" err="1"/>
              <a:t>Guidance</a:t>
            </a:r>
            <a:endParaRPr lang="ko-KR" dirty="0" err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 err="1"/>
              <a:t>How</a:t>
            </a:r>
            <a:r>
              <a:rPr lang="ko" dirty="0"/>
              <a:t> </a:t>
            </a:r>
            <a:r>
              <a:rPr lang="ko" dirty="0" err="1"/>
              <a:t>to</a:t>
            </a:r>
            <a:r>
              <a:rPr lang="ko" dirty="0"/>
              <a:t> </a:t>
            </a:r>
            <a:r>
              <a:rPr lang="ko" dirty="0" err="1"/>
              <a:t>submit</a:t>
            </a:r>
            <a:r>
              <a:rPr lang="ko" dirty="0"/>
              <a:t> </a:t>
            </a:r>
            <a:r>
              <a:rPr lang="ko" dirty="0" err="1"/>
              <a:t>your</a:t>
            </a:r>
            <a:r>
              <a:rPr lang="ko" dirty="0"/>
              <a:t> </a:t>
            </a:r>
            <a:r>
              <a:rPr lang="ko" dirty="0" err="1"/>
              <a:t>code</a:t>
            </a:r>
            <a:endParaRPr dirty="0" err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Programming Assignment Guidance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6083114" y="2059900"/>
            <a:ext cx="2137500" cy="11124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773644" y="1529513"/>
            <a:ext cx="4895700" cy="353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829050" y="3059825"/>
            <a:ext cx="826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compile &amp; execution</a:t>
            </a:r>
            <a:endParaRPr sz="1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Overall process</a:t>
            </a:r>
            <a:endParaRPr sz="2800"/>
          </a:p>
        </p:txBody>
      </p:sp>
      <p:sp>
        <p:nvSpPr>
          <p:cNvPr id="139" name="Google Shape;139;p24"/>
          <p:cNvSpPr txBox="1"/>
          <p:nvPr/>
        </p:nvSpPr>
        <p:spPr>
          <a:xfrm>
            <a:off x="960221" y="1446435"/>
            <a:ext cx="14271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pa4</a:t>
            </a:r>
            <a:r>
              <a:rPr lang="ko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.cpp</a:t>
            </a:r>
            <a:endParaRPr dirty="0" err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1082050" y="1774175"/>
            <a:ext cx="1305300" cy="1338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latin typeface="Courier New"/>
                <a:ea typeface="Courier New"/>
                <a:cs typeface="Courier New"/>
                <a:sym typeface="Courier New"/>
              </a:rPr>
              <a:t>void task1() {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latin typeface="Courier New"/>
                <a:ea typeface="Courier New"/>
                <a:cs typeface="Courier New"/>
                <a:sym typeface="Courier New"/>
              </a:rPr>
              <a:t>   //do something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latin typeface="Courier New"/>
                <a:ea typeface="Courier New"/>
                <a:cs typeface="Courier New"/>
                <a:sym typeface="Courier New"/>
              </a:rPr>
              <a:t>void task2() {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latin typeface="Courier New"/>
                <a:ea typeface="Courier New"/>
                <a:cs typeface="Courier New"/>
                <a:sym typeface="Courier New"/>
              </a:rPr>
              <a:t>   // implement code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2313701" y="1446435"/>
            <a:ext cx="18156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evaluate.cpp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2548843" y="1774170"/>
            <a:ext cx="1201500" cy="1338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don’t change </a:t>
            </a: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anything here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read answer.txt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read submit.txt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then compare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3" name="Google Shape;143;p24"/>
          <p:cNvCxnSpPr/>
          <p:nvPr/>
        </p:nvCxnSpPr>
        <p:spPr>
          <a:xfrm>
            <a:off x="1655553" y="3099867"/>
            <a:ext cx="0" cy="3150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24"/>
          <p:cNvSpPr txBox="1"/>
          <p:nvPr/>
        </p:nvSpPr>
        <p:spPr>
          <a:xfrm>
            <a:off x="1360073" y="3371825"/>
            <a:ext cx="11808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answer.txt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1235595" y="3699565"/>
            <a:ext cx="1201500" cy="1013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[Task1]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[Task2]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3935978" y="3371830"/>
            <a:ext cx="16398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submit.txt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3924523" y="3699565"/>
            <a:ext cx="1201500" cy="1013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[Task1]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[Task2]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2437126" y="3591988"/>
            <a:ext cx="14874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compare &amp;</a:t>
            </a:r>
            <a:endParaRPr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tell your score</a:t>
            </a:r>
            <a:endParaRPr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24"/>
          <p:cNvCxnSpPr>
            <a:stCxn id="147" idx="1"/>
            <a:endCxn id="145" idx="3"/>
          </p:cNvCxnSpPr>
          <p:nvPr/>
        </p:nvCxnSpPr>
        <p:spPr>
          <a:xfrm rot="10800000">
            <a:off x="2437123" y="4206115"/>
            <a:ext cx="1487400" cy="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4"/>
          <p:cNvCxnSpPr>
            <a:stCxn id="142" idx="2"/>
          </p:cNvCxnSpPr>
          <p:nvPr/>
        </p:nvCxnSpPr>
        <p:spPr>
          <a:xfrm flipH="1">
            <a:off x="3147493" y="3112470"/>
            <a:ext cx="2100" cy="2583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24"/>
          <p:cNvSpPr txBox="1"/>
          <p:nvPr/>
        </p:nvSpPr>
        <p:spPr>
          <a:xfrm>
            <a:off x="5937815" y="1657101"/>
            <a:ext cx="26754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NOT provided for the students</a:t>
            </a:r>
            <a:endParaRPr sz="1500" b="1"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6383325" y="2209799"/>
            <a:ext cx="15171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real_test cases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 answer.txt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5874514" y="3145900"/>
            <a:ext cx="2538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CFE2F3"/>
                </a:solidFill>
                <a:latin typeface="Calibri"/>
                <a:ea typeface="Calibri"/>
                <a:cs typeface="Calibri"/>
                <a:sym typeface="Calibri"/>
              </a:rPr>
              <a:t>this will be your actual score :)</a:t>
            </a:r>
            <a:endParaRPr sz="130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61600" y="4749904"/>
            <a:ext cx="5621514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CFE2F3"/>
                </a:solidFill>
                <a:latin typeface="Calibri"/>
                <a:ea typeface="Calibri"/>
                <a:cs typeface="Calibri"/>
                <a:sym typeface="Calibri"/>
              </a:rPr>
              <a:t>you can self-check if your implementations are correct with the provided files</a:t>
            </a:r>
            <a:endParaRPr sz="1300" dirty="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663069" y="1108625"/>
            <a:ext cx="26754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Provided for the students</a:t>
            </a:r>
            <a:endParaRPr sz="1500" b="1"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228701" y="3075575"/>
            <a:ext cx="900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compile &amp; execution</a:t>
            </a:r>
            <a:endParaRPr sz="1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AutoNum type="arabicPeriod"/>
            </a:pPr>
            <a:r>
              <a:rPr lang="en-US" altLang="ko" dirty="0"/>
              <a:t>Implement your code at </a:t>
            </a:r>
            <a:r>
              <a:rPr lang="en-US" altLang="ko" b="1" dirty="0" err="1"/>
              <a:t>hash_function.h</a:t>
            </a:r>
            <a:r>
              <a:rPr lang="en-US" altLang="ko" b="1" dirty="0"/>
              <a:t>, hash_function.cpp, </a:t>
            </a:r>
            <a:r>
              <a:rPr lang="en-US" altLang="ko" b="1" dirty="0" err="1"/>
              <a:t>hash_table.h</a:t>
            </a:r>
            <a:r>
              <a:rPr lang="en-US" altLang="ko" b="1" dirty="0"/>
              <a:t>, hash_table.cpp, </a:t>
            </a:r>
            <a:r>
              <a:rPr lang="en-US" altLang="ko" b="1" dirty="0" err="1"/>
              <a:t>graph.h</a:t>
            </a:r>
            <a:r>
              <a:rPr lang="en-US" altLang="ko" b="1" dirty="0"/>
              <a:t>,</a:t>
            </a:r>
            <a:r>
              <a:rPr lang="en-US" altLang="ko" dirty="0"/>
              <a:t> and </a:t>
            </a:r>
            <a:r>
              <a:rPr lang="en-US" altLang="ko" b="1" dirty="0"/>
              <a:t>graph.cpp </a:t>
            </a:r>
            <a:r>
              <a:rPr lang="en-US" altLang="ko" dirty="0"/>
              <a:t>for remaining tasks.</a:t>
            </a:r>
            <a:r>
              <a:rPr lang="ko" altLang="en-US" dirty="0"/>
              <a:t> </a:t>
            </a:r>
            <a:endParaRPr lang="en-US" altLang="ko" dirty="0"/>
          </a:p>
          <a:p>
            <a:pPr>
              <a:lnSpc>
                <a:spcPct val="114999"/>
              </a:lnSpc>
              <a:buAutoNum type="arabicPeriod"/>
            </a:pPr>
            <a:endParaRPr lang="en-US" altLang="ko" dirty="0"/>
          </a:p>
          <a:p>
            <a:pPr>
              <a:lnSpc>
                <a:spcPct val="114999"/>
              </a:lnSpc>
              <a:buAutoNum type="arabicPeriod"/>
            </a:pPr>
            <a:r>
              <a:rPr lang="en-US" altLang="ko" dirty="0"/>
              <a:t>You are not allowed to change the other files: </a:t>
            </a:r>
            <a:r>
              <a:rPr lang="en-US" altLang="ko-KR" b="1"/>
              <a:t>pa4.cpp, </a:t>
            </a:r>
            <a:r>
              <a:rPr lang="en-US" altLang="ko" b="1" dirty="0" err="1"/>
              <a:t>utils.h</a:t>
            </a:r>
            <a:r>
              <a:rPr lang="en-US" altLang="ko" b="1" dirty="0"/>
              <a:t>, utils.cpp, </a:t>
            </a:r>
            <a:r>
              <a:rPr lang="en-US" altLang="ko" dirty="0"/>
              <a:t>and </a:t>
            </a:r>
            <a:r>
              <a:rPr lang="en-US" altLang="ko" b="1" dirty="0"/>
              <a:t>evaluate.cpp.</a:t>
            </a:r>
          </a:p>
          <a:p>
            <a:pPr lvl="0" algn="l">
              <a:lnSpc>
                <a:spcPct val="114999"/>
              </a:lnSpc>
              <a:buAutoNum type="arabicPeriod"/>
            </a:pPr>
            <a:endParaRPr lang="en-US" altLang="ko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ko-KR" altLang="en-US" dirty="0"/>
          </a:p>
        </p:txBody>
      </p:sp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" dirty="0"/>
              <a:t>Programming Assignment</a:t>
            </a:r>
            <a:r>
              <a:rPr lang="ko" altLang="en-US" dirty="0"/>
              <a:t> </a:t>
            </a:r>
            <a:r>
              <a:rPr lang="en-US" altLang="ko" dirty="0"/>
              <a:t>4</a:t>
            </a:r>
            <a:r>
              <a:rPr lang="ko" dirty="0"/>
              <a:t> guidance</a:t>
            </a:r>
            <a:endParaRPr dirty="0" err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ko" dirty="0"/>
              <a:t>5</a:t>
            </a:r>
            <a:r>
              <a:rPr lang="ko" dirty="0"/>
              <a:t>. </a:t>
            </a:r>
            <a:r>
              <a:rPr lang="ko" dirty="0" err="1"/>
              <a:t>When</a:t>
            </a:r>
            <a:r>
              <a:rPr lang="ko" dirty="0"/>
              <a:t> </a:t>
            </a:r>
            <a:r>
              <a:rPr lang="ko" dirty="0" err="1"/>
              <a:t>you</a:t>
            </a:r>
            <a:r>
              <a:rPr lang="ko" dirty="0"/>
              <a:t> </a:t>
            </a:r>
            <a:r>
              <a:rPr lang="ko" dirty="0" err="1"/>
              <a:t>are</a:t>
            </a:r>
            <a:r>
              <a:rPr lang="ko" dirty="0"/>
              <a:t> </a:t>
            </a:r>
            <a:r>
              <a:rPr lang="ko" dirty="0" err="1"/>
              <a:t>done</a:t>
            </a:r>
            <a:r>
              <a:rPr lang="ko" dirty="0"/>
              <a:t>, </a:t>
            </a:r>
            <a:r>
              <a:rPr lang="en-US" altLang="ko" dirty="0"/>
              <a:t>compile and run pa4.exe</a:t>
            </a:r>
            <a:endParaRPr lang="ko" altLang="en-US" dirty="0"/>
          </a:p>
          <a:p>
            <a:pPr>
              <a:spcBef>
                <a:spcPts val="1600"/>
              </a:spcBef>
              <a:buChar char="-"/>
            </a:pPr>
            <a:r>
              <a:rPr lang="ko" b="1" dirty="0"/>
              <a:t>Repl.it </a:t>
            </a:r>
            <a:r>
              <a:rPr lang="ko" b="1" dirty="0" err="1"/>
              <a:t>user</a:t>
            </a:r>
            <a:r>
              <a:rPr lang="ko" dirty="0"/>
              <a:t>: </a:t>
            </a:r>
            <a:r>
              <a:rPr lang="ko" dirty="0" err="1"/>
              <a:t>type</a:t>
            </a:r>
            <a:r>
              <a:rPr lang="ko" dirty="0"/>
              <a:t> </a:t>
            </a:r>
            <a:r>
              <a:rPr lang="ko" dirty="0" err="1"/>
              <a:t>as</a:t>
            </a:r>
            <a:r>
              <a:rPr lang="ko" dirty="0"/>
              <a:t> </a:t>
            </a:r>
            <a:r>
              <a:rPr lang="ko" dirty="0" err="1"/>
              <a:t>below</a:t>
            </a:r>
            <a:r>
              <a:rPr lang="ko" dirty="0"/>
              <a:t> </a:t>
            </a:r>
            <a:r>
              <a:rPr lang="ko" dirty="0" err="1"/>
              <a:t>in</a:t>
            </a:r>
            <a:r>
              <a:rPr lang="ko" dirty="0"/>
              <a:t> </a:t>
            </a:r>
            <a:r>
              <a:rPr lang="ko" dirty="0" err="1"/>
              <a:t>terminal</a:t>
            </a:r>
            <a:r>
              <a:rPr lang="ko" altLang="en-US" dirty="0"/>
              <a:t> 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 dirty="0" err="1"/>
              <a:t>CLion</a:t>
            </a:r>
            <a:r>
              <a:rPr lang="ko" b="1" dirty="0"/>
              <a:t> </a:t>
            </a:r>
            <a:r>
              <a:rPr lang="ko" b="1" dirty="0" err="1"/>
              <a:t>user</a:t>
            </a:r>
            <a:r>
              <a:rPr lang="ko" dirty="0"/>
              <a:t>: </a:t>
            </a:r>
            <a:r>
              <a:rPr lang="ko" dirty="0" err="1"/>
              <a:t>type</a:t>
            </a:r>
            <a:r>
              <a:rPr lang="ko" dirty="0"/>
              <a:t> </a:t>
            </a:r>
            <a:r>
              <a:rPr lang="ko" dirty="0" err="1"/>
              <a:t>as</a:t>
            </a:r>
            <a:r>
              <a:rPr lang="ko" dirty="0"/>
              <a:t> </a:t>
            </a:r>
            <a:r>
              <a:rPr lang="ko" dirty="0" err="1"/>
              <a:t>below</a:t>
            </a:r>
            <a:r>
              <a:rPr lang="ko" dirty="0"/>
              <a:t> </a:t>
            </a:r>
            <a:r>
              <a:rPr lang="ko" dirty="0" err="1"/>
              <a:t>in</a:t>
            </a:r>
            <a:r>
              <a:rPr lang="ko" dirty="0"/>
              <a:t> </a:t>
            </a:r>
            <a:r>
              <a:rPr lang="ko" dirty="0" err="1"/>
              <a:t>terminal</a:t>
            </a:r>
            <a:r>
              <a:rPr lang="ko" dirty="0"/>
              <a:t>, </a:t>
            </a:r>
            <a:r>
              <a:rPr lang="ko" dirty="0" err="1"/>
              <a:t>refer</a:t>
            </a:r>
            <a:r>
              <a:rPr lang="ko" dirty="0"/>
              <a:t> </a:t>
            </a:r>
            <a:r>
              <a:rPr lang="ko" dirty="0" err="1"/>
              <a:t>to</a:t>
            </a:r>
            <a:r>
              <a:rPr lang="ko" dirty="0"/>
              <a:t> </a:t>
            </a:r>
            <a:r>
              <a:rPr lang="ko" dirty="0" err="1"/>
              <a:t>the</a:t>
            </a:r>
            <a:r>
              <a:rPr lang="ko" dirty="0"/>
              <a:t> </a:t>
            </a:r>
            <a:r>
              <a:rPr lang="ko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ko" dirty="0"/>
              <a:t> </a:t>
            </a:r>
            <a:r>
              <a:rPr lang="ko" dirty="0" err="1"/>
              <a:t>for</a:t>
            </a:r>
            <a:r>
              <a:rPr lang="ko" dirty="0"/>
              <a:t> </a:t>
            </a:r>
            <a:r>
              <a:rPr lang="ko" dirty="0" err="1"/>
              <a:t>opening</a:t>
            </a:r>
            <a:r>
              <a:rPr lang="ko" dirty="0"/>
              <a:t> </a:t>
            </a:r>
            <a:r>
              <a:rPr lang="ko" dirty="0" err="1"/>
              <a:t>the</a:t>
            </a:r>
            <a:r>
              <a:rPr lang="ko" dirty="0"/>
              <a:t> </a:t>
            </a:r>
            <a:r>
              <a:rPr lang="ko" dirty="0" err="1"/>
              <a:t>terminal</a:t>
            </a:r>
            <a:endParaRPr dirty="0" err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** note that you need to specify the compiler version to 11 by </a:t>
            </a:r>
            <a:r>
              <a:rPr lang="ko" b="1" i="1" dirty="0"/>
              <a:t>-std=c++11</a:t>
            </a:r>
            <a:endParaRPr lang="en-US" altLang="ko" b="1"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b="1" i="1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 i="1" dirty="0"/>
          </a:p>
          <a:p>
            <a:pPr marL="0" lvl="0" indent="0">
              <a:buNone/>
            </a:pPr>
            <a:endParaRPr lang="en-US" altLang="ko" dirty="0"/>
          </a:p>
          <a:p>
            <a:pPr marL="0" lvl="0" indent="0">
              <a:buNone/>
            </a:pPr>
            <a:r>
              <a:rPr lang="en-US" altLang="ko" dirty="0"/>
              <a:t>6. Step5 will generate </a:t>
            </a:r>
            <a:r>
              <a:rPr lang="en-US" altLang="ko" i="1" dirty="0"/>
              <a:t>submit.txt</a:t>
            </a:r>
            <a:r>
              <a:rPr lang="en-US" altLang="ko" dirty="0"/>
              <a:t> file which contains your answer</a:t>
            </a:r>
            <a:endParaRPr lang="en-US" altLang="ko-KR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 i="1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Programming Assignment guidance</a:t>
            </a:r>
            <a:endParaRPr dirty="0"/>
          </a:p>
        </p:txBody>
      </p:sp>
      <p:sp>
        <p:nvSpPr>
          <p:cNvPr id="182" name="Google Shape;182;p27"/>
          <p:cNvSpPr/>
          <p:nvPr/>
        </p:nvSpPr>
        <p:spPr>
          <a:xfrm>
            <a:off x="897345" y="2802254"/>
            <a:ext cx="6781800" cy="57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49596" y="2873160"/>
            <a:ext cx="6022417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&gt;&gt; g++ -std=</a:t>
            </a:r>
            <a:r>
              <a:rPr lang="en-US" altLang="ko-KR" sz="1100" dirty="0" err="1">
                <a:solidFill>
                  <a:schemeClr val="accent2"/>
                </a:solidFill>
              </a:rPr>
              <a:t>c++</a:t>
            </a:r>
            <a:r>
              <a:rPr lang="en-US" altLang="ko-KR" sz="1100" dirty="0">
                <a:solidFill>
                  <a:schemeClr val="accent2"/>
                </a:solidFill>
              </a:rPr>
              <a:t>11 pa4.cpp utils.cpp hash_table.cpp hash_function.cpp graph.cpp</a:t>
            </a:r>
            <a:r>
              <a:rPr lang="en-US" altLang="ko" sz="1100" dirty="0">
                <a:solidFill>
                  <a:schemeClr val="accent2"/>
                </a:solidFill>
              </a:rPr>
              <a:t> -</a:t>
            </a:r>
            <a:r>
              <a:rPr lang="en-US" altLang="ko-KR" sz="1100" dirty="0">
                <a:solidFill>
                  <a:schemeClr val="accent2"/>
                </a:solidFill>
              </a:rPr>
              <a:t>o pa4.exe </a:t>
            </a:r>
            <a:endParaRPr lang="en-US" altLang="ko" sz="1100" dirty="0">
              <a:solidFill>
                <a:schemeClr val="accent2"/>
              </a:solidFill>
            </a:endParaRPr>
          </a:p>
          <a:p>
            <a:r>
              <a:rPr lang="en-US" altLang="ko-KR" sz="1100" dirty="0">
                <a:solidFill>
                  <a:schemeClr val="accent2"/>
                </a:solidFill>
              </a:rPr>
              <a:t>&gt;&gt; ./pa4.exe  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23AC4-C73C-773F-EFFE-B70D7D22BC3A}"/>
              </a:ext>
            </a:extLst>
          </p:cNvPr>
          <p:cNvSpPr txBox="1"/>
          <p:nvPr/>
        </p:nvSpPr>
        <p:spPr>
          <a:xfrm>
            <a:off x="5637988" y="3086313"/>
            <a:ext cx="217900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dirty="0" err="1">
                <a:solidFill>
                  <a:srgbClr val="FF0000"/>
                </a:solidFill>
              </a:rPr>
              <a:t>running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above </a:t>
            </a:r>
            <a:r>
              <a:rPr lang="ko-KR" altLang="en-US" sz="800" dirty="0" err="1">
                <a:solidFill>
                  <a:srgbClr val="FF0000"/>
                </a:solidFill>
              </a:rPr>
              <a:t>this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will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generate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pa</a:t>
            </a:r>
            <a:r>
              <a:rPr lang="en-US" altLang="ko-KR" sz="800" dirty="0">
                <a:solidFill>
                  <a:srgbClr val="FF0000"/>
                </a:solidFill>
              </a:rPr>
              <a:t>4</a:t>
            </a:r>
            <a:r>
              <a:rPr lang="ko-KR" altLang="en-US" sz="800" dirty="0">
                <a:solidFill>
                  <a:srgbClr val="FF0000"/>
                </a:solidFill>
              </a:rPr>
              <a:t>.exe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EC8C2-E498-EDCD-DFEA-E81D33369E4B}"/>
              </a:ext>
            </a:extLst>
          </p:cNvPr>
          <p:cNvSpPr txBox="1"/>
          <p:nvPr/>
        </p:nvSpPr>
        <p:spPr>
          <a:xfrm>
            <a:off x="2036127" y="3086313"/>
            <a:ext cx="248117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&lt; </a:t>
            </a:r>
            <a:r>
              <a:rPr lang="ko-KR" altLang="en-US" sz="800" dirty="0" err="1">
                <a:solidFill>
                  <a:srgbClr val="FF0000"/>
                </a:solidFill>
              </a:rPr>
              <a:t>running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this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will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generate</a:t>
            </a:r>
            <a:r>
              <a:rPr lang="ko-KR" altLang="en-US" sz="800" dirty="0">
                <a:solidFill>
                  <a:srgbClr val="FF0000"/>
                </a:solidFill>
              </a:rPr>
              <a:t> submit.txt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Programming Assignment guidance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7</a:t>
            </a:r>
            <a:r>
              <a:rPr lang="ko" dirty="0"/>
              <a:t>. </a:t>
            </a:r>
            <a:r>
              <a:rPr lang="ko" dirty="0" err="1"/>
              <a:t>check</a:t>
            </a:r>
            <a:r>
              <a:rPr lang="ko" dirty="0"/>
              <a:t> </a:t>
            </a:r>
            <a:r>
              <a:rPr lang="ko" dirty="0" err="1"/>
              <a:t>your</a:t>
            </a:r>
            <a:r>
              <a:rPr lang="ko" dirty="0"/>
              <a:t> </a:t>
            </a:r>
            <a:r>
              <a:rPr lang="ko" dirty="0" err="1"/>
              <a:t>score</a:t>
            </a:r>
            <a:r>
              <a:rPr lang="ko" dirty="0"/>
              <a:t> </a:t>
            </a:r>
            <a:r>
              <a:rPr lang="ko" dirty="0" err="1"/>
              <a:t>by</a:t>
            </a:r>
            <a:r>
              <a:rPr lang="ko" dirty="0"/>
              <a:t> </a:t>
            </a:r>
            <a:r>
              <a:rPr lang="ko" dirty="0" err="1"/>
              <a:t>running</a:t>
            </a:r>
            <a:r>
              <a:rPr lang="ko" dirty="0"/>
              <a:t> </a:t>
            </a:r>
            <a:r>
              <a:rPr lang="ko" b="1" i="1" dirty="0"/>
              <a:t>evaluate.cpp</a:t>
            </a:r>
            <a:r>
              <a:rPr lang="ko" b="1" dirty="0"/>
              <a:t> </a:t>
            </a:r>
            <a:r>
              <a:rPr lang="ko" dirty="0" err="1"/>
              <a:t>file</a:t>
            </a:r>
            <a:r>
              <a:rPr lang="ko" dirty="0"/>
              <a:t>. </a:t>
            </a:r>
            <a:r>
              <a:rPr lang="ko" dirty="0" err="1"/>
              <a:t>This</a:t>
            </a:r>
            <a:r>
              <a:rPr lang="ko" dirty="0"/>
              <a:t> </a:t>
            </a:r>
            <a:r>
              <a:rPr lang="ko" dirty="0" err="1"/>
              <a:t>will</a:t>
            </a:r>
            <a:r>
              <a:rPr lang="ko" dirty="0"/>
              <a:t> </a:t>
            </a:r>
            <a:r>
              <a:rPr lang="ko" dirty="0" err="1"/>
              <a:t>compare</a:t>
            </a:r>
            <a:r>
              <a:rPr lang="ko" dirty="0"/>
              <a:t> </a:t>
            </a:r>
            <a:r>
              <a:rPr lang="ko" dirty="0" err="1"/>
              <a:t>your</a:t>
            </a:r>
            <a:r>
              <a:rPr lang="ko" dirty="0"/>
              <a:t> </a:t>
            </a:r>
            <a:r>
              <a:rPr lang="ko" dirty="0" err="1"/>
              <a:t>answer</a:t>
            </a:r>
            <a:r>
              <a:rPr lang="ko" dirty="0"/>
              <a:t> </a:t>
            </a:r>
            <a:r>
              <a:rPr lang="ko" i="1" dirty="0"/>
              <a:t>submit.txt</a:t>
            </a:r>
            <a:r>
              <a:rPr lang="ko" dirty="0"/>
              <a:t> </a:t>
            </a:r>
            <a:r>
              <a:rPr lang="ko" dirty="0" err="1"/>
              <a:t>with</a:t>
            </a:r>
            <a:r>
              <a:rPr lang="ko" dirty="0"/>
              <a:t> </a:t>
            </a:r>
            <a:r>
              <a:rPr lang="ko" dirty="0" err="1"/>
              <a:t>the</a:t>
            </a:r>
            <a:r>
              <a:rPr lang="ko" dirty="0"/>
              <a:t> </a:t>
            </a:r>
            <a:r>
              <a:rPr lang="ko" dirty="0" err="1"/>
              <a:t>provided</a:t>
            </a:r>
            <a:r>
              <a:rPr lang="ko" dirty="0"/>
              <a:t> </a:t>
            </a:r>
            <a:r>
              <a:rPr lang="ko" dirty="0" err="1"/>
              <a:t>answer</a:t>
            </a:r>
            <a:r>
              <a:rPr lang="ko" dirty="0"/>
              <a:t> </a:t>
            </a:r>
            <a:r>
              <a:rPr lang="ko" i="1" dirty="0" err="1"/>
              <a:t>answer.txt</a:t>
            </a:r>
            <a:r>
              <a:rPr lang="ko" dirty="0"/>
              <a:t>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 b="1" dirty="0"/>
              <a:t>Repl.it &amp; </a:t>
            </a:r>
            <a:r>
              <a:rPr lang="ko" b="1" dirty="0" err="1"/>
              <a:t>CLion</a:t>
            </a:r>
            <a:endParaRPr b="1" dirty="0" err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337" y="2571750"/>
            <a:ext cx="4643489" cy="8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2784275" y="2890450"/>
            <a:ext cx="42093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FF0000"/>
                </a:solidFill>
              </a:rPr>
              <a:t>note that this is not your actual score since we might use other test cases from what we’ve provided</a:t>
            </a:r>
            <a:endParaRPr sz="1300" dirty="0">
              <a:solidFill>
                <a:srgbClr val="FF0000"/>
              </a:solidFill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958150" y="2988916"/>
            <a:ext cx="1653000" cy="21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311700" y="15981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TODAY!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9999"/>
                </a:solidFill>
              </a:rPr>
              <a:t>Even if the process looks not familiar to you, that is normal.</a:t>
            </a:r>
            <a:endParaRPr sz="1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9999"/>
                </a:solidFill>
              </a:rPr>
              <a:t>If you are not sure, please use Q&amp;A or discuss it with your friends.</a:t>
            </a:r>
            <a:endParaRPr sz="1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163" y="3145050"/>
            <a:ext cx="2763677" cy="18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6017525" y="4674600"/>
            <a:ext cx="1905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Animal Crossing, © Nintendo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How to submit your 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565</Words>
  <Application>Microsoft Office PowerPoint</Application>
  <PresentationFormat>화면 슬라이드 쇼(16:9)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Simple Dark</vt:lpstr>
      <vt:lpstr>Instructions for Programming Assignment 4</vt:lpstr>
      <vt:lpstr>Overview</vt:lpstr>
      <vt:lpstr>Programming Assignment Guidance</vt:lpstr>
      <vt:lpstr>Overall process</vt:lpstr>
      <vt:lpstr>Programming Assignment 4 guidance</vt:lpstr>
      <vt:lpstr>Programming Assignment guidance</vt:lpstr>
      <vt:lpstr>Programming Assignment guidance </vt:lpstr>
      <vt:lpstr>Try TODAY! Even if the process looks not familiar to you, that is normal. If you are not sure, please use Q&amp;A or discuss it with your friends. </vt:lpstr>
      <vt:lpstr>How to submit your work</vt:lpstr>
      <vt:lpstr>Via POSTECH-LMS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Programming Assignment</dc:title>
  <cp:lastModifiedBy>이상준(인공지능대학원)</cp:lastModifiedBy>
  <cp:revision>118</cp:revision>
  <dcterms:modified xsi:type="dcterms:W3CDTF">2023-05-14T13:51:27Z</dcterms:modified>
</cp:coreProperties>
</file>